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82" r:id="rId3"/>
    <p:sldId id="284" r:id="rId4"/>
    <p:sldId id="285" r:id="rId5"/>
    <p:sldId id="286" r:id="rId6"/>
    <p:sldId id="287" r:id="rId7"/>
    <p:sldId id="288" r:id="rId8"/>
    <p:sldId id="278" r:id="rId9"/>
    <p:sldId id="280" r:id="rId10"/>
    <p:sldId id="28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D7D"/>
    <a:srgbClr val="262626"/>
    <a:srgbClr val="FDDDB8"/>
    <a:srgbClr val="F2AB1D"/>
    <a:srgbClr val="0B3754"/>
    <a:srgbClr val="DF4126"/>
    <a:srgbClr val="27AAB3"/>
    <a:srgbClr val="10253F"/>
    <a:srgbClr val="21455D"/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7"/>
    <p:restoredTop sz="94638"/>
  </p:normalViewPr>
  <p:slideViewPr>
    <p:cSldViewPr>
      <p:cViewPr varScale="1">
        <p:scale>
          <a:sx n="68" d="100"/>
          <a:sy n="68" d="100"/>
        </p:scale>
        <p:origin x="7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H="1">
            <a:off x="8838264" y="811119"/>
            <a:ext cx="2658803" cy="2534422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accent1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37750" y="1538725"/>
            <a:ext cx="2059830" cy="70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6811979" y="1001316"/>
            <a:ext cx="2670143" cy="263410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27399" y="1756231"/>
            <a:ext cx="1443489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1082" y="3453756"/>
            <a:ext cx="2279338" cy="2950691"/>
            <a:chOff x="9592919" y="3281030"/>
            <a:chExt cx="2412301" cy="3122817"/>
          </a:xfrm>
        </p:grpSpPr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9592919" y="5059133"/>
              <a:ext cx="2412301" cy="1344714"/>
            </a:xfrm>
            <a:custGeom>
              <a:avLst/>
              <a:gdLst>
                <a:gd name="T0" fmla="*/ 57 w 331"/>
                <a:gd name="T1" fmla="*/ 39 h 197"/>
                <a:gd name="T2" fmla="*/ 0 w 331"/>
                <a:gd name="T3" fmla="*/ 145 h 197"/>
                <a:gd name="T4" fmla="*/ 166 w 331"/>
                <a:gd name="T5" fmla="*/ 197 h 197"/>
                <a:gd name="T6" fmla="*/ 331 w 331"/>
                <a:gd name="T7" fmla="*/ 145 h 197"/>
                <a:gd name="T8" fmla="*/ 274 w 331"/>
                <a:gd name="T9" fmla="*/ 39 h 197"/>
                <a:gd name="T10" fmla="*/ 165 w 331"/>
                <a:gd name="T11" fmla="*/ 1 h 197"/>
                <a:gd name="T12" fmla="*/ 57 w 331"/>
                <a:gd name="T13" fmla="*/ 3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197">
                  <a:moveTo>
                    <a:pt x="57" y="39"/>
                  </a:moveTo>
                  <a:cubicBezTo>
                    <a:pt x="29" y="58"/>
                    <a:pt x="17" y="98"/>
                    <a:pt x="0" y="145"/>
                  </a:cubicBezTo>
                  <a:cubicBezTo>
                    <a:pt x="47" y="178"/>
                    <a:pt x="104" y="197"/>
                    <a:pt x="166" y="197"/>
                  </a:cubicBezTo>
                  <a:cubicBezTo>
                    <a:pt x="227" y="197"/>
                    <a:pt x="284" y="178"/>
                    <a:pt x="331" y="145"/>
                  </a:cubicBezTo>
                  <a:cubicBezTo>
                    <a:pt x="314" y="98"/>
                    <a:pt x="302" y="57"/>
                    <a:pt x="274" y="39"/>
                  </a:cubicBezTo>
                  <a:cubicBezTo>
                    <a:pt x="224" y="8"/>
                    <a:pt x="194" y="1"/>
                    <a:pt x="165" y="1"/>
                  </a:cubicBezTo>
                  <a:cubicBezTo>
                    <a:pt x="135" y="0"/>
                    <a:pt x="106" y="8"/>
                    <a:pt x="57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528695" y="4589748"/>
              <a:ext cx="560994" cy="1088627"/>
              <a:chOff x="6048941" y="4798352"/>
              <a:chExt cx="549031" cy="134926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048941" y="4798352"/>
                <a:ext cx="542456" cy="1088197"/>
                <a:chOff x="6048941" y="4798352"/>
                <a:chExt cx="542456" cy="1088197"/>
              </a:xfrm>
            </p:grpSpPr>
            <p:sp>
              <p:nvSpPr>
                <p:cNvPr id="15" name="Freeform 159"/>
                <p:cNvSpPr>
                  <a:spLocks/>
                </p:cNvSpPr>
                <p:nvPr/>
              </p:nvSpPr>
              <p:spPr bwMode="auto">
                <a:xfrm>
                  <a:off x="6048941" y="4798352"/>
                  <a:ext cx="542456" cy="1088197"/>
                </a:xfrm>
                <a:custGeom>
                  <a:avLst/>
                  <a:gdLst>
                    <a:gd name="T0" fmla="*/ 0 w 82"/>
                    <a:gd name="T1" fmla="*/ 0 h 163"/>
                    <a:gd name="T2" fmla="*/ 82 w 82"/>
                    <a:gd name="T3" fmla="*/ 0 h 163"/>
                    <a:gd name="T4" fmla="*/ 82 w 82"/>
                    <a:gd name="T5" fmla="*/ 118 h 163"/>
                    <a:gd name="T6" fmla="*/ 0 w 82"/>
                    <a:gd name="T7" fmla="*/ 118 h 163"/>
                    <a:gd name="T8" fmla="*/ 0 w 82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63">
                      <a:moveTo>
                        <a:pt x="0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118"/>
                        <a:pt x="82" y="118"/>
                        <a:pt x="82" y="118"/>
                      </a:cubicBezTo>
                      <a:cubicBezTo>
                        <a:pt x="82" y="158"/>
                        <a:pt x="0" y="163"/>
                        <a:pt x="0" y="11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60"/>
                <p:cNvSpPr>
                  <a:spLocks/>
                </p:cNvSpPr>
                <p:nvPr/>
              </p:nvSpPr>
              <p:spPr bwMode="auto">
                <a:xfrm>
                  <a:off x="6048941" y="5105400"/>
                  <a:ext cx="542456" cy="462250"/>
                </a:xfrm>
                <a:custGeom>
                  <a:avLst/>
                  <a:gdLst>
                    <a:gd name="T0" fmla="*/ 165 w 165"/>
                    <a:gd name="T1" fmla="*/ 30 h 114"/>
                    <a:gd name="T2" fmla="*/ 165 w 165"/>
                    <a:gd name="T3" fmla="*/ 0 h 114"/>
                    <a:gd name="T4" fmla="*/ 0 w 165"/>
                    <a:gd name="T5" fmla="*/ 0 h 114"/>
                    <a:gd name="T6" fmla="*/ 0 w 165"/>
                    <a:gd name="T7" fmla="*/ 114 h 114"/>
                    <a:gd name="T8" fmla="*/ 165 w 165"/>
                    <a:gd name="T9" fmla="*/ 30 h 114"/>
                    <a:gd name="connsiteX0" fmla="*/ 10000 w 10000"/>
                    <a:gd name="connsiteY0" fmla="*/ 2632 h 10000"/>
                    <a:gd name="connsiteX1" fmla="*/ 10000 w 10000"/>
                    <a:gd name="connsiteY1" fmla="*/ 0 h 10000"/>
                    <a:gd name="connsiteX2" fmla="*/ 0 w 10000"/>
                    <a:gd name="connsiteY2" fmla="*/ 0 h 10000"/>
                    <a:gd name="connsiteX3" fmla="*/ 0 w 10000"/>
                    <a:gd name="connsiteY3" fmla="*/ 10000 h 10000"/>
                    <a:gd name="connsiteX4" fmla="*/ 10000 w 10000"/>
                    <a:gd name="connsiteY4" fmla="*/ 2632 h 10000"/>
                    <a:gd name="connsiteX0" fmla="*/ 10000 w 10000"/>
                    <a:gd name="connsiteY0" fmla="*/ 2632 h 10000"/>
                    <a:gd name="connsiteX1" fmla="*/ 10000 w 10000"/>
                    <a:gd name="connsiteY1" fmla="*/ 0 h 10000"/>
                    <a:gd name="connsiteX2" fmla="*/ 0 w 10000"/>
                    <a:gd name="connsiteY2" fmla="*/ 0 h 10000"/>
                    <a:gd name="connsiteX3" fmla="*/ 0 w 10000"/>
                    <a:gd name="connsiteY3" fmla="*/ 10000 h 10000"/>
                    <a:gd name="connsiteX4" fmla="*/ 10000 w 10000"/>
                    <a:gd name="connsiteY4" fmla="*/ 2632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10000" y="2632"/>
                      </a:moveTo>
                      <a:lnTo>
                        <a:pt x="10000" y="0"/>
                      </a:lnTo>
                      <a:lnTo>
                        <a:pt x="0" y="0"/>
                      </a:lnTo>
                      <a:lnTo>
                        <a:pt x="0" y="10000"/>
                      </a:lnTo>
                      <a:cubicBezTo>
                        <a:pt x="4328" y="8476"/>
                        <a:pt x="7077" y="7714"/>
                        <a:pt x="10000" y="2632"/>
                      </a:cubicBezTo>
                      <a:close/>
                    </a:path>
                  </a:pathLst>
                </a:custGeom>
                <a:solidFill>
                  <a:srgbClr val="EC8D7D">
                    <a:alpha val="3019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4" name="Freeform 165"/>
              <p:cNvSpPr>
                <a:spLocks/>
              </p:cNvSpPr>
              <p:nvPr/>
            </p:nvSpPr>
            <p:spPr bwMode="auto">
              <a:xfrm>
                <a:off x="6055516" y="5561075"/>
                <a:ext cx="542456" cy="586538"/>
              </a:xfrm>
              <a:custGeom>
                <a:avLst/>
                <a:gdLst>
                  <a:gd name="T0" fmla="*/ 82 w 82"/>
                  <a:gd name="T1" fmla="*/ 0 h 105"/>
                  <a:gd name="T2" fmla="*/ 41 w 82"/>
                  <a:gd name="T3" fmla="*/ 105 h 105"/>
                  <a:gd name="T4" fmla="*/ 0 w 82"/>
                  <a:gd name="T5" fmla="*/ 0 h 105"/>
                  <a:gd name="T6" fmla="*/ 82 w 82"/>
                  <a:gd name="T7" fmla="*/ 0 h 105"/>
                  <a:gd name="connsiteX0" fmla="*/ 10000 w 10000"/>
                  <a:gd name="connsiteY0" fmla="*/ 0 h 8376"/>
                  <a:gd name="connsiteX1" fmla="*/ 4783 w 10000"/>
                  <a:gd name="connsiteY1" fmla="*/ 8376 h 8376"/>
                  <a:gd name="connsiteX2" fmla="*/ 0 w 10000"/>
                  <a:gd name="connsiteY2" fmla="*/ 0 h 8376"/>
                  <a:gd name="connsiteX3" fmla="*/ 10000 w 10000"/>
                  <a:gd name="connsiteY3" fmla="*/ 0 h 8376"/>
                  <a:gd name="connsiteX0" fmla="*/ 10000 w 10000"/>
                  <a:gd name="connsiteY0" fmla="*/ 0 h 10000"/>
                  <a:gd name="connsiteX1" fmla="*/ 4783 w 10000"/>
                  <a:gd name="connsiteY1" fmla="*/ 10000 h 10000"/>
                  <a:gd name="connsiteX2" fmla="*/ 0 w 10000"/>
                  <a:gd name="connsiteY2" fmla="*/ 0 h 10000"/>
                  <a:gd name="connsiteX3" fmla="*/ 10000 w 10000"/>
                  <a:gd name="connsiteY3" fmla="*/ 0 h 10000"/>
                  <a:gd name="connsiteX0" fmla="*/ 10000 w 10000"/>
                  <a:gd name="connsiteY0" fmla="*/ 0 h 10000"/>
                  <a:gd name="connsiteX1" fmla="*/ 4783 w 10000"/>
                  <a:gd name="connsiteY1" fmla="*/ 10000 h 10000"/>
                  <a:gd name="connsiteX2" fmla="*/ 0 w 10000"/>
                  <a:gd name="connsiteY2" fmla="*/ 0 h 10000"/>
                  <a:gd name="connsiteX3" fmla="*/ 10000 w 10000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00">
                    <a:moveTo>
                      <a:pt x="10000" y="0"/>
                    </a:moveTo>
                    <a:cubicBezTo>
                      <a:pt x="9512" y="4549"/>
                      <a:pt x="5920" y="6537"/>
                      <a:pt x="4783" y="10000"/>
                    </a:cubicBezTo>
                    <a:cubicBezTo>
                      <a:pt x="3700" y="6008"/>
                      <a:pt x="366" y="4434"/>
                      <a:pt x="0" y="0"/>
                    </a:cubicBezTo>
                    <a:lnTo>
                      <a:pt x="10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161"/>
            <p:cNvSpPr>
              <a:spLocks/>
            </p:cNvSpPr>
            <p:nvPr/>
          </p:nvSpPr>
          <p:spPr bwMode="auto">
            <a:xfrm>
              <a:off x="10329109" y="3683570"/>
              <a:ext cx="976016" cy="1340011"/>
            </a:xfrm>
            <a:custGeom>
              <a:avLst/>
              <a:gdLst>
                <a:gd name="T0" fmla="*/ 173 w 347"/>
                <a:gd name="T1" fmla="*/ 0 h 229"/>
                <a:gd name="T2" fmla="*/ 173 w 347"/>
                <a:gd name="T3" fmla="*/ 229 h 229"/>
                <a:gd name="T4" fmla="*/ 173 w 347"/>
                <a:gd name="T5" fmla="*/ 0 h 229"/>
                <a:gd name="connsiteX0" fmla="*/ 3160 w 6330"/>
                <a:gd name="connsiteY0" fmla="*/ 0 h 10000"/>
                <a:gd name="connsiteX1" fmla="*/ 3160 w 6330"/>
                <a:gd name="connsiteY1" fmla="*/ 10000 h 10000"/>
                <a:gd name="connsiteX2" fmla="*/ 3160 w 6330"/>
                <a:gd name="connsiteY2" fmla="*/ 0 h 10000"/>
                <a:gd name="connsiteX0" fmla="*/ 4679 w 9357"/>
                <a:gd name="connsiteY0" fmla="*/ 0 h 10000"/>
                <a:gd name="connsiteX1" fmla="*/ 4679 w 9357"/>
                <a:gd name="connsiteY1" fmla="*/ 10000 h 10000"/>
                <a:gd name="connsiteX2" fmla="*/ 4679 w 9357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7" h="10000">
                  <a:moveTo>
                    <a:pt x="4679" y="0"/>
                  </a:moveTo>
                  <a:cubicBezTo>
                    <a:pt x="11782" y="0"/>
                    <a:pt x="9989" y="9921"/>
                    <a:pt x="4679" y="10000"/>
                  </a:cubicBezTo>
                  <a:cubicBezTo>
                    <a:pt x="-631" y="10079"/>
                    <a:pt x="-2424" y="0"/>
                    <a:pt x="4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0116955" y="3281030"/>
              <a:ext cx="1380707" cy="1589303"/>
            </a:xfrm>
            <a:custGeom>
              <a:avLst/>
              <a:gdLst>
                <a:gd name="connsiteX0" fmla="*/ 6636774 w 9586452"/>
                <a:gd name="connsiteY0" fmla="*/ 0 h 11415251"/>
                <a:gd name="connsiteX1" fmla="*/ 0 w 9586452"/>
                <a:gd name="connsiteY1" fmla="*/ 5338916 h 11415251"/>
                <a:gd name="connsiteX2" fmla="*/ 324465 w 9586452"/>
                <a:gd name="connsiteY2" fmla="*/ 7728155 h 11415251"/>
                <a:gd name="connsiteX3" fmla="*/ 1681316 w 9586452"/>
                <a:gd name="connsiteY3" fmla="*/ 11297264 h 11415251"/>
                <a:gd name="connsiteX4" fmla="*/ 2094271 w 9586452"/>
                <a:gd name="connsiteY4" fmla="*/ 8170606 h 11415251"/>
                <a:gd name="connsiteX5" fmla="*/ 1769806 w 9586452"/>
                <a:gd name="connsiteY5" fmla="*/ 6518787 h 11415251"/>
                <a:gd name="connsiteX6" fmla="*/ 7521677 w 9586452"/>
                <a:gd name="connsiteY6" fmla="*/ 3067664 h 11415251"/>
                <a:gd name="connsiteX7" fmla="*/ 8141110 w 9586452"/>
                <a:gd name="connsiteY7" fmla="*/ 4365522 h 11415251"/>
                <a:gd name="connsiteX8" fmla="*/ 8613058 w 9586452"/>
                <a:gd name="connsiteY8" fmla="*/ 5633884 h 11415251"/>
                <a:gd name="connsiteX9" fmla="*/ 8996516 w 9586452"/>
                <a:gd name="connsiteY9" fmla="*/ 7462684 h 11415251"/>
                <a:gd name="connsiteX10" fmla="*/ 8436077 w 9586452"/>
                <a:gd name="connsiteY10" fmla="*/ 7934632 h 11415251"/>
                <a:gd name="connsiteX11" fmla="*/ 7728155 w 9586452"/>
                <a:gd name="connsiteY11" fmla="*/ 10441858 h 11415251"/>
                <a:gd name="connsiteX12" fmla="*/ 8672052 w 9586452"/>
                <a:gd name="connsiteY12" fmla="*/ 9261987 h 11415251"/>
                <a:gd name="connsiteX13" fmla="*/ 7344697 w 9586452"/>
                <a:gd name="connsiteY13" fmla="*/ 11415251 h 11415251"/>
                <a:gd name="connsiteX14" fmla="*/ 9586452 w 9586452"/>
                <a:gd name="connsiteY14" fmla="*/ 8436077 h 11415251"/>
                <a:gd name="connsiteX15" fmla="*/ 9527458 w 9586452"/>
                <a:gd name="connsiteY15" fmla="*/ 9350477 h 11415251"/>
                <a:gd name="connsiteX16" fmla="*/ 6636774 w 9586452"/>
                <a:gd name="connsiteY16" fmla="*/ 0 h 11415251"/>
                <a:gd name="connsiteX0" fmla="*/ 6636774 w 10164042"/>
                <a:gd name="connsiteY0" fmla="*/ 0 h 11415251"/>
                <a:gd name="connsiteX1" fmla="*/ 0 w 10164042"/>
                <a:gd name="connsiteY1" fmla="*/ 5338916 h 11415251"/>
                <a:gd name="connsiteX2" fmla="*/ 324465 w 10164042"/>
                <a:gd name="connsiteY2" fmla="*/ 7728155 h 11415251"/>
                <a:gd name="connsiteX3" fmla="*/ 1681316 w 10164042"/>
                <a:gd name="connsiteY3" fmla="*/ 11297264 h 11415251"/>
                <a:gd name="connsiteX4" fmla="*/ 2094271 w 10164042"/>
                <a:gd name="connsiteY4" fmla="*/ 8170606 h 11415251"/>
                <a:gd name="connsiteX5" fmla="*/ 1769806 w 10164042"/>
                <a:gd name="connsiteY5" fmla="*/ 6518787 h 11415251"/>
                <a:gd name="connsiteX6" fmla="*/ 7521677 w 10164042"/>
                <a:gd name="connsiteY6" fmla="*/ 3067664 h 11415251"/>
                <a:gd name="connsiteX7" fmla="*/ 8141110 w 10164042"/>
                <a:gd name="connsiteY7" fmla="*/ 4365522 h 11415251"/>
                <a:gd name="connsiteX8" fmla="*/ 8613058 w 10164042"/>
                <a:gd name="connsiteY8" fmla="*/ 5633884 h 11415251"/>
                <a:gd name="connsiteX9" fmla="*/ 8996516 w 10164042"/>
                <a:gd name="connsiteY9" fmla="*/ 7462684 h 11415251"/>
                <a:gd name="connsiteX10" fmla="*/ 8436077 w 10164042"/>
                <a:gd name="connsiteY10" fmla="*/ 7934632 h 11415251"/>
                <a:gd name="connsiteX11" fmla="*/ 7728155 w 10164042"/>
                <a:gd name="connsiteY11" fmla="*/ 10441858 h 11415251"/>
                <a:gd name="connsiteX12" fmla="*/ 8672052 w 10164042"/>
                <a:gd name="connsiteY12" fmla="*/ 9261987 h 11415251"/>
                <a:gd name="connsiteX13" fmla="*/ 7344697 w 10164042"/>
                <a:gd name="connsiteY13" fmla="*/ 11415251 h 11415251"/>
                <a:gd name="connsiteX14" fmla="*/ 9586452 w 10164042"/>
                <a:gd name="connsiteY14" fmla="*/ 8436077 h 11415251"/>
                <a:gd name="connsiteX15" fmla="*/ 9527458 w 10164042"/>
                <a:gd name="connsiteY15" fmla="*/ 9350477 h 11415251"/>
                <a:gd name="connsiteX16" fmla="*/ 6636774 w 10164042"/>
                <a:gd name="connsiteY16" fmla="*/ 0 h 11415251"/>
                <a:gd name="connsiteX0" fmla="*/ 6636774 w 10441179"/>
                <a:gd name="connsiteY0" fmla="*/ 171479 h 11586730"/>
                <a:gd name="connsiteX1" fmla="*/ 0 w 10441179"/>
                <a:gd name="connsiteY1" fmla="*/ 5510395 h 11586730"/>
                <a:gd name="connsiteX2" fmla="*/ 324465 w 10441179"/>
                <a:gd name="connsiteY2" fmla="*/ 7899634 h 11586730"/>
                <a:gd name="connsiteX3" fmla="*/ 1681316 w 10441179"/>
                <a:gd name="connsiteY3" fmla="*/ 11468743 h 11586730"/>
                <a:gd name="connsiteX4" fmla="*/ 2094271 w 10441179"/>
                <a:gd name="connsiteY4" fmla="*/ 8342085 h 11586730"/>
                <a:gd name="connsiteX5" fmla="*/ 1769806 w 10441179"/>
                <a:gd name="connsiteY5" fmla="*/ 6690266 h 11586730"/>
                <a:gd name="connsiteX6" fmla="*/ 7521677 w 10441179"/>
                <a:gd name="connsiteY6" fmla="*/ 3239143 h 11586730"/>
                <a:gd name="connsiteX7" fmla="*/ 8141110 w 10441179"/>
                <a:gd name="connsiteY7" fmla="*/ 4537001 h 11586730"/>
                <a:gd name="connsiteX8" fmla="*/ 8613058 w 10441179"/>
                <a:gd name="connsiteY8" fmla="*/ 5805363 h 11586730"/>
                <a:gd name="connsiteX9" fmla="*/ 8996516 w 10441179"/>
                <a:gd name="connsiteY9" fmla="*/ 7634163 h 11586730"/>
                <a:gd name="connsiteX10" fmla="*/ 8436077 w 10441179"/>
                <a:gd name="connsiteY10" fmla="*/ 8106111 h 11586730"/>
                <a:gd name="connsiteX11" fmla="*/ 7728155 w 10441179"/>
                <a:gd name="connsiteY11" fmla="*/ 10613337 h 11586730"/>
                <a:gd name="connsiteX12" fmla="*/ 8672052 w 10441179"/>
                <a:gd name="connsiteY12" fmla="*/ 9433466 h 11586730"/>
                <a:gd name="connsiteX13" fmla="*/ 7344697 w 10441179"/>
                <a:gd name="connsiteY13" fmla="*/ 11586730 h 11586730"/>
                <a:gd name="connsiteX14" fmla="*/ 9586452 w 10441179"/>
                <a:gd name="connsiteY14" fmla="*/ 8607556 h 11586730"/>
                <a:gd name="connsiteX15" fmla="*/ 9527458 w 10441179"/>
                <a:gd name="connsiteY15" fmla="*/ 9521956 h 11586730"/>
                <a:gd name="connsiteX16" fmla="*/ 6636774 w 10441179"/>
                <a:gd name="connsiteY16" fmla="*/ 171479 h 11586730"/>
                <a:gd name="connsiteX0" fmla="*/ 6636774 w 10502143"/>
                <a:gd name="connsiteY0" fmla="*/ 171479 h 11586730"/>
                <a:gd name="connsiteX1" fmla="*/ 0 w 10502143"/>
                <a:gd name="connsiteY1" fmla="*/ 5510395 h 11586730"/>
                <a:gd name="connsiteX2" fmla="*/ 324465 w 10502143"/>
                <a:gd name="connsiteY2" fmla="*/ 7899634 h 11586730"/>
                <a:gd name="connsiteX3" fmla="*/ 1681316 w 10502143"/>
                <a:gd name="connsiteY3" fmla="*/ 11468743 h 11586730"/>
                <a:gd name="connsiteX4" fmla="*/ 2094271 w 10502143"/>
                <a:gd name="connsiteY4" fmla="*/ 8342085 h 11586730"/>
                <a:gd name="connsiteX5" fmla="*/ 1769806 w 10502143"/>
                <a:gd name="connsiteY5" fmla="*/ 6690266 h 11586730"/>
                <a:gd name="connsiteX6" fmla="*/ 7521677 w 10502143"/>
                <a:gd name="connsiteY6" fmla="*/ 3239143 h 11586730"/>
                <a:gd name="connsiteX7" fmla="*/ 8141110 w 10502143"/>
                <a:gd name="connsiteY7" fmla="*/ 4537001 h 11586730"/>
                <a:gd name="connsiteX8" fmla="*/ 8613058 w 10502143"/>
                <a:gd name="connsiteY8" fmla="*/ 5805363 h 11586730"/>
                <a:gd name="connsiteX9" fmla="*/ 8996516 w 10502143"/>
                <a:gd name="connsiteY9" fmla="*/ 7634163 h 11586730"/>
                <a:gd name="connsiteX10" fmla="*/ 8436077 w 10502143"/>
                <a:gd name="connsiteY10" fmla="*/ 8106111 h 11586730"/>
                <a:gd name="connsiteX11" fmla="*/ 7728155 w 10502143"/>
                <a:gd name="connsiteY11" fmla="*/ 10613337 h 11586730"/>
                <a:gd name="connsiteX12" fmla="*/ 8672052 w 10502143"/>
                <a:gd name="connsiteY12" fmla="*/ 9433466 h 11586730"/>
                <a:gd name="connsiteX13" fmla="*/ 7344697 w 10502143"/>
                <a:gd name="connsiteY13" fmla="*/ 11586730 h 11586730"/>
                <a:gd name="connsiteX14" fmla="*/ 9586452 w 10502143"/>
                <a:gd name="connsiteY14" fmla="*/ 8607556 h 11586730"/>
                <a:gd name="connsiteX15" fmla="*/ 9603658 w 10502143"/>
                <a:gd name="connsiteY15" fmla="*/ 9521956 h 11586730"/>
                <a:gd name="connsiteX16" fmla="*/ 6636774 w 10502143"/>
                <a:gd name="connsiteY16" fmla="*/ 171479 h 11586730"/>
                <a:gd name="connsiteX0" fmla="*/ 6636774 w 10502143"/>
                <a:gd name="connsiteY0" fmla="*/ 171479 h 11586730"/>
                <a:gd name="connsiteX1" fmla="*/ 0 w 10502143"/>
                <a:gd name="connsiteY1" fmla="*/ 5510395 h 11586730"/>
                <a:gd name="connsiteX2" fmla="*/ 324465 w 10502143"/>
                <a:gd name="connsiteY2" fmla="*/ 7899634 h 11586730"/>
                <a:gd name="connsiteX3" fmla="*/ 1681316 w 10502143"/>
                <a:gd name="connsiteY3" fmla="*/ 11468743 h 11586730"/>
                <a:gd name="connsiteX4" fmla="*/ 2094271 w 10502143"/>
                <a:gd name="connsiteY4" fmla="*/ 8342085 h 11586730"/>
                <a:gd name="connsiteX5" fmla="*/ 1769806 w 10502143"/>
                <a:gd name="connsiteY5" fmla="*/ 6690266 h 11586730"/>
                <a:gd name="connsiteX6" fmla="*/ 7521677 w 10502143"/>
                <a:gd name="connsiteY6" fmla="*/ 3239143 h 11586730"/>
                <a:gd name="connsiteX7" fmla="*/ 8141110 w 10502143"/>
                <a:gd name="connsiteY7" fmla="*/ 4537001 h 11586730"/>
                <a:gd name="connsiteX8" fmla="*/ 8613058 w 10502143"/>
                <a:gd name="connsiteY8" fmla="*/ 5805363 h 11586730"/>
                <a:gd name="connsiteX9" fmla="*/ 8996516 w 10502143"/>
                <a:gd name="connsiteY9" fmla="*/ 7634163 h 11586730"/>
                <a:gd name="connsiteX10" fmla="*/ 8436077 w 10502143"/>
                <a:gd name="connsiteY10" fmla="*/ 8106111 h 11586730"/>
                <a:gd name="connsiteX11" fmla="*/ 7728155 w 10502143"/>
                <a:gd name="connsiteY11" fmla="*/ 10613337 h 11586730"/>
                <a:gd name="connsiteX12" fmla="*/ 8672052 w 10502143"/>
                <a:gd name="connsiteY12" fmla="*/ 9433466 h 11586730"/>
                <a:gd name="connsiteX13" fmla="*/ 7344697 w 10502143"/>
                <a:gd name="connsiteY13" fmla="*/ 11586730 h 11586730"/>
                <a:gd name="connsiteX14" fmla="*/ 9586452 w 10502143"/>
                <a:gd name="connsiteY14" fmla="*/ 8607556 h 11586730"/>
                <a:gd name="connsiteX15" fmla="*/ 9603658 w 10502143"/>
                <a:gd name="connsiteY15" fmla="*/ 9521956 h 11586730"/>
                <a:gd name="connsiteX16" fmla="*/ 6636774 w 10502143"/>
                <a:gd name="connsiteY16" fmla="*/ 171479 h 11586730"/>
                <a:gd name="connsiteX0" fmla="*/ 6636774 w 10502143"/>
                <a:gd name="connsiteY0" fmla="*/ 171479 h 11586730"/>
                <a:gd name="connsiteX1" fmla="*/ 0 w 10502143"/>
                <a:gd name="connsiteY1" fmla="*/ 5510395 h 11586730"/>
                <a:gd name="connsiteX2" fmla="*/ 324465 w 10502143"/>
                <a:gd name="connsiteY2" fmla="*/ 7899634 h 11586730"/>
                <a:gd name="connsiteX3" fmla="*/ 1681316 w 10502143"/>
                <a:gd name="connsiteY3" fmla="*/ 11468743 h 11586730"/>
                <a:gd name="connsiteX4" fmla="*/ 2094271 w 10502143"/>
                <a:gd name="connsiteY4" fmla="*/ 8342085 h 11586730"/>
                <a:gd name="connsiteX5" fmla="*/ 1769806 w 10502143"/>
                <a:gd name="connsiteY5" fmla="*/ 6690266 h 11586730"/>
                <a:gd name="connsiteX6" fmla="*/ 7521677 w 10502143"/>
                <a:gd name="connsiteY6" fmla="*/ 3239143 h 11586730"/>
                <a:gd name="connsiteX7" fmla="*/ 8141110 w 10502143"/>
                <a:gd name="connsiteY7" fmla="*/ 4537001 h 11586730"/>
                <a:gd name="connsiteX8" fmla="*/ 8613058 w 10502143"/>
                <a:gd name="connsiteY8" fmla="*/ 5805363 h 11586730"/>
                <a:gd name="connsiteX9" fmla="*/ 8996516 w 10502143"/>
                <a:gd name="connsiteY9" fmla="*/ 7634163 h 11586730"/>
                <a:gd name="connsiteX10" fmla="*/ 8436077 w 10502143"/>
                <a:gd name="connsiteY10" fmla="*/ 8106111 h 11586730"/>
                <a:gd name="connsiteX11" fmla="*/ 7728155 w 10502143"/>
                <a:gd name="connsiteY11" fmla="*/ 10613337 h 11586730"/>
                <a:gd name="connsiteX12" fmla="*/ 8672052 w 10502143"/>
                <a:gd name="connsiteY12" fmla="*/ 9433466 h 11586730"/>
                <a:gd name="connsiteX13" fmla="*/ 7344697 w 10502143"/>
                <a:gd name="connsiteY13" fmla="*/ 11586730 h 11586730"/>
                <a:gd name="connsiteX14" fmla="*/ 9586452 w 10502143"/>
                <a:gd name="connsiteY14" fmla="*/ 8607556 h 11586730"/>
                <a:gd name="connsiteX15" fmla="*/ 9603658 w 10502143"/>
                <a:gd name="connsiteY15" fmla="*/ 9521956 h 11586730"/>
                <a:gd name="connsiteX16" fmla="*/ 6636774 w 10502143"/>
                <a:gd name="connsiteY16" fmla="*/ 171479 h 11586730"/>
                <a:gd name="connsiteX0" fmla="*/ 6636774 w 10502143"/>
                <a:gd name="connsiteY0" fmla="*/ 171479 h 11586730"/>
                <a:gd name="connsiteX1" fmla="*/ 0 w 10502143"/>
                <a:gd name="connsiteY1" fmla="*/ 5510395 h 11586730"/>
                <a:gd name="connsiteX2" fmla="*/ 324465 w 10502143"/>
                <a:gd name="connsiteY2" fmla="*/ 7899634 h 11586730"/>
                <a:gd name="connsiteX3" fmla="*/ 1681316 w 10502143"/>
                <a:gd name="connsiteY3" fmla="*/ 11468743 h 11586730"/>
                <a:gd name="connsiteX4" fmla="*/ 2094271 w 10502143"/>
                <a:gd name="connsiteY4" fmla="*/ 8342085 h 11586730"/>
                <a:gd name="connsiteX5" fmla="*/ 1769806 w 10502143"/>
                <a:gd name="connsiteY5" fmla="*/ 6690266 h 11586730"/>
                <a:gd name="connsiteX6" fmla="*/ 7521677 w 10502143"/>
                <a:gd name="connsiteY6" fmla="*/ 3239143 h 11586730"/>
                <a:gd name="connsiteX7" fmla="*/ 8141110 w 10502143"/>
                <a:gd name="connsiteY7" fmla="*/ 4537001 h 11586730"/>
                <a:gd name="connsiteX8" fmla="*/ 8613058 w 10502143"/>
                <a:gd name="connsiteY8" fmla="*/ 5805363 h 11586730"/>
                <a:gd name="connsiteX9" fmla="*/ 8996516 w 10502143"/>
                <a:gd name="connsiteY9" fmla="*/ 7634163 h 11586730"/>
                <a:gd name="connsiteX10" fmla="*/ 8436077 w 10502143"/>
                <a:gd name="connsiteY10" fmla="*/ 8106111 h 11586730"/>
                <a:gd name="connsiteX11" fmla="*/ 7728155 w 10502143"/>
                <a:gd name="connsiteY11" fmla="*/ 10613337 h 11586730"/>
                <a:gd name="connsiteX12" fmla="*/ 8672052 w 10502143"/>
                <a:gd name="connsiteY12" fmla="*/ 9433466 h 11586730"/>
                <a:gd name="connsiteX13" fmla="*/ 7344697 w 10502143"/>
                <a:gd name="connsiteY13" fmla="*/ 11586730 h 11586730"/>
                <a:gd name="connsiteX14" fmla="*/ 9586452 w 10502143"/>
                <a:gd name="connsiteY14" fmla="*/ 8607556 h 11586730"/>
                <a:gd name="connsiteX15" fmla="*/ 9603658 w 10502143"/>
                <a:gd name="connsiteY15" fmla="*/ 9521956 h 11586730"/>
                <a:gd name="connsiteX16" fmla="*/ 6636774 w 10502143"/>
                <a:gd name="connsiteY16" fmla="*/ 171479 h 11586730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96516 w 10502143"/>
                <a:gd name="connsiteY9" fmla="*/ 7634163 h 11614722"/>
                <a:gd name="connsiteX10" fmla="*/ 8436077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96516 w 10502143"/>
                <a:gd name="connsiteY9" fmla="*/ 7634163 h 11614722"/>
                <a:gd name="connsiteX10" fmla="*/ 8436077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96516 w 10502143"/>
                <a:gd name="connsiteY9" fmla="*/ 7634163 h 11614722"/>
                <a:gd name="connsiteX10" fmla="*/ 8436077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96516 w 10502143"/>
                <a:gd name="connsiteY9" fmla="*/ 7634163 h 11614722"/>
                <a:gd name="connsiteX10" fmla="*/ 8436077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96516 w 10502143"/>
                <a:gd name="connsiteY9" fmla="*/ 7634163 h 11614722"/>
                <a:gd name="connsiteX10" fmla="*/ 8436077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96516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96516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96516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96516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96516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141110 w 10502143"/>
                <a:gd name="connsiteY7" fmla="*/ 4537001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019812 w 10502143"/>
                <a:gd name="connsiteY7" fmla="*/ 4546332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521677 w 10502143"/>
                <a:gd name="connsiteY6" fmla="*/ 3239143 h 11614722"/>
                <a:gd name="connsiteX7" fmla="*/ 8019812 w 10502143"/>
                <a:gd name="connsiteY7" fmla="*/ 4546332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456363 w 10502143"/>
                <a:gd name="connsiteY6" fmla="*/ 3052531 h 11614722"/>
                <a:gd name="connsiteX7" fmla="*/ 8019812 w 10502143"/>
                <a:gd name="connsiteY7" fmla="*/ 4546332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456363 w 10502143"/>
                <a:gd name="connsiteY6" fmla="*/ 3052531 h 11614722"/>
                <a:gd name="connsiteX7" fmla="*/ 8019812 w 10502143"/>
                <a:gd name="connsiteY7" fmla="*/ 4546332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69806 w 10502143"/>
                <a:gd name="connsiteY5" fmla="*/ 6690266 h 11614722"/>
                <a:gd name="connsiteX6" fmla="*/ 7456363 w 10502143"/>
                <a:gd name="connsiteY6" fmla="*/ 3052531 h 11614722"/>
                <a:gd name="connsiteX7" fmla="*/ 8019812 w 10502143"/>
                <a:gd name="connsiteY7" fmla="*/ 4546332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88467 w 10502143"/>
                <a:gd name="connsiteY5" fmla="*/ 6736919 h 11614722"/>
                <a:gd name="connsiteX6" fmla="*/ 7456363 w 10502143"/>
                <a:gd name="connsiteY6" fmla="*/ 3052531 h 11614722"/>
                <a:gd name="connsiteX7" fmla="*/ 8019812 w 10502143"/>
                <a:gd name="connsiteY7" fmla="*/ 4546332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88467 w 10502143"/>
                <a:gd name="connsiteY5" fmla="*/ 6736919 h 11614722"/>
                <a:gd name="connsiteX6" fmla="*/ 7456363 w 10502143"/>
                <a:gd name="connsiteY6" fmla="*/ 3052531 h 11614722"/>
                <a:gd name="connsiteX7" fmla="*/ 8019812 w 10502143"/>
                <a:gd name="connsiteY7" fmla="*/ 4546332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88467 w 10502143"/>
                <a:gd name="connsiteY5" fmla="*/ 6736919 h 11614722"/>
                <a:gd name="connsiteX6" fmla="*/ 7456363 w 10502143"/>
                <a:gd name="connsiteY6" fmla="*/ 3052531 h 11614722"/>
                <a:gd name="connsiteX7" fmla="*/ 8019812 w 10502143"/>
                <a:gd name="connsiteY7" fmla="*/ 4546332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88467 w 10502143"/>
                <a:gd name="connsiteY5" fmla="*/ 6736919 h 11614722"/>
                <a:gd name="connsiteX6" fmla="*/ 7456363 w 10502143"/>
                <a:gd name="connsiteY6" fmla="*/ 3052531 h 11614722"/>
                <a:gd name="connsiteX7" fmla="*/ 8019812 w 10502143"/>
                <a:gd name="connsiteY7" fmla="*/ 4546332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094271 w 10502143"/>
                <a:gd name="connsiteY4" fmla="*/ 8342085 h 11614722"/>
                <a:gd name="connsiteX5" fmla="*/ 1788467 w 10502143"/>
                <a:gd name="connsiteY5" fmla="*/ 6736919 h 11614722"/>
                <a:gd name="connsiteX6" fmla="*/ 7456363 w 10502143"/>
                <a:gd name="connsiteY6" fmla="*/ 3052531 h 11614722"/>
                <a:gd name="connsiteX7" fmla="*/ 8019812 w 10502143"/>
                <a:gd name="connsiteY7" fmla="*/ 4546332 h 11614722"/>
                <a:gd name="connsiteX8" fmla="*/ 8613058 w 10502143"/>
                <a:gd name="connsiteY8" fmla="*/ 5805363 h 11614722"/>
                <a:gd name="connsiteX9" fmla="*/ 8949863 w 10502143"/>
                <a:gd name="connsiteY9" fmla="*/ 7634163 h 11614722"/>
                <a:gd name="connsiteX10" fmla="*/ 8352102 w 10502143"/>
                <a:gd name="connsiteY10" fmla="*/ 8106111 h 11614722"/>
                <a:gd name="connsiteX11" fmla="*/ 7728155 w 10502143"/>
                <a:gd name="connsiteY11" fmla="*/ 10613337 h 11614722"/>
                <a:gd name="connsiteX12" fmla="*/ 8672052 w 10502143"/>
                <a:gd name="connsiteY12" fmla="*/ 9433466 h 11614722"/>
                <a:gd name="connsiteX13" fmla="*/ 7447334 w 10502143"/>
                <a:gd name="connsiteY13" fmla="*/ 11614722 h 11614722"/>
                <a:gd name="connsiteX14" fmla="*/ 9586452 w 10502143"/>
                <a:gd name="connsiteY14" fmla="*/ 8607556 h 11614722"/>
                <a:gd name="connsiteX15" fmla="*/ 9603658 w 10502143"/>
                <a:gd name="connsiteY15" fmla="*/ 9521956 h 11614722"/>
                <a:gd name="connsiteX16" fmla="*/ 6636774 w 10502143"/>
                <a:gd name="connsiteY16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1810139 w 10502143"/>
                <a:gd name="connsiteY4" fmla="*/ 10540498 h 11614722"/>
                <a:gd name="connsiteX5" fmla="*/ 2094271 w 10502143"/>
                <a:gd name="connsiteY5" fmla="*/ 8342085 h 11614722"/>
                <a:gd name="connsiteX6" fmla="*/ 1788467 w 10502143"/>
                <a:gd name="connsiteY6" fmla="*/ 6736919 h 11614722"/>
                <a:gd name="connsiteX7" fmla="*/ 7456363 w 10502143"/>
                <a:gd name="connsiteY7" fmla="*/ 3052531 h 11614722"/>
                <a:gd name="connsiteX8" fmla="*/ 8019812 w 10502143"/>
                <a:gd name="connsiteY8" fmla="*/ 4546332 h 11614722"/>
                <a:gd name="connsiteX9" fmla="*/ 8613058 w 10502143"/>
                <a:gd name="connsiteY9" fmla="*/ 5805363 h 11614722"/>
                <a:gd name="connsiteX10" fmla="*/ 8949863 w 10502143"/>
                <a:gd name="connsiteY10" fmla="*/ 7634163 h 11614722"/>
                <a:gd name="connsiteX11" fmla="*/ 8352102 w 10502143"/>
                <a:gd name="connsiteY11" fmla="*/ 8106111 h 11614722"/>
                <a:gd name="connsiteX12" fmla="*/ 7728155 w 10502143"/>
                <a:gd name="connsiteY12" fmla="*/ 10613337 h 11614722"/>
                <a:gd name="connsiteX13" fmla="*/ 8672052 w 10502143"/>
                <a:gd name="connsiteY13" fmla="*/ 9433466 h 11614722"/>
                <a:gd name="connsiteX14" fmla="*/ 7447334 w 10502143"/>
                <a:gd name="connsiteY14" fmla="*/ 11614722 h 11614722"/>
                <a:gd name="connsiteX15" fmla="*/ 9586452 w 10502143"/>
                <a:gd name="connsiteY15" fmla="*/ 8607556 h 11614722"/>
                <a:gd name="connsiteX16" fmla="*/ 9603658 w 10502143"/>
                <a:gd name="connsiteY16" fmla="*/ 9521956 h 11614722"/>
                <a:gd name="connsiteX17" fmla="*/ 6636774 w 10502143"/>
                <a:gd name="connsiteY17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743200 w 10502143"/>
                <a:gd name="connsiteY4" fmla="*/ 10400539 h 11614722"/>
                <a:gd name="connsiteX5" fmla="*/ 2094271 w 10502143"/>
                <a:gd name="connsiteY5" fmla="*/ 8342085 h 11614722"/>
                <a:gd name="connsiteX6" fmla="*/ 1788467 w 10502143"/>
                <a:gd name="connsiteY6" fmla="*/ 6736919 h 11614722"/>
                <a:gd name="connsiteX7" fmla="*/ 7456363 w 10502143"/>
                <a:gd name="connsiteY7" fmla="*/ 3052531 h 11614722"/>
                <a:gd name="connsiteX8" fmla="*/ 8019812 w 10502143"/>
                <a:gd name="connsiteY8" fmla="*/ 4546332 h 11614722"/>
                <a:gd name="connsiteX9" fmla="*/ 8613058 w 10502143"/>
                <a:gd name="connsiteY9" fmla="*/ 5805363 h 11614722"/>
                <a:gd name="connsiteX10" fmla="*/ 8949863 w 10502143"/>
                <a:gd name="connsiteY10" fmla="*/ 7634163 h 11614722"/>
                <a:gd name="connsiteX11" fmla="*/ 8352102 w 10502143"/>
                <a:gd name="connsiteY11" fmla="*/ 8106111 h 11614722"/>
                <a:gd name="connsiteX12" fmla="*/ 7728155 w 10502143"/>
                <a:gd name="connsiteY12" fmla="*/ 10613337 h 11614722"/>
                <a:gd name="connsiteX13" fmla="*/ 8672052 w 10502143"/>
                <a:gd name="connsiteY13" fmla="*/ 9433466 h 11614722"/>
                <a:gd name="connsiteX14" fmla="*/ 7447334 w 10502143"/>
                <a:gd name="connsiteY14" fmla="*/ 11614722 h 11614722"/>
                <a:gd name="connsiteX15" fmla="*/ 9586452 w 10502143"/>
                <a:gd name="connsiteY15" fmla="*/ 8607556 h 11614722"/>
                <a:gd name="connsiteX16" fmla="*/ 9603658 w 10502143"/>
                <a:gd name="connsiteY16" fmla="*/ 9521956 h 11614722"/>
                <a:gd name="connsiteX17" fmla="*/ 6636774 w 10502143"/>
                <a:gd name="connsiteY17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743200 w 10502143"/>
                <a:gd name="connsiteY4" fmla="*/ 10400539 h 11614722"/>
                <a:gd name="connsiteX5" fmla="*/ 2094271 w 10502143"/>
                <a:gd name="connsiteY5" fmla="*/ 8342085 h 11614722"/>
                <a:gd name="connsiteX6" fmla="*/ 1788467 w 10502143"/>
                <a:gd name="connsiteY6" fmla="*/ 6736919 h 11614722"/>
                <a:gd name="connsiteX7" fmla="*/ 7456363 w 10502143"/>
                <a:gd name="connsiteY7" fmla="*/ 3052531 h 11614722"/>
                <a:gd name="connsiteX8" fmla="*/ 8019812 w 10502143"/>
                <a:gd name="connsiteY8" fmla="*/ 4546332 h 11614722"/>
                <a:gd name="connsiteX9" fmla="*/ 8613058 w 10502143"/>
                <a:gd name="connsiteY9" fmla="*/ 5805363 h 11614722"/>
                <a:gd name="connsiteX10" fmla="*/ 8949863 w 10502143"/>
                <a:gd name="connsiteY10" fmla="*/ 7634163 h 11614722"/>
                <a:gd name="connsiteX11" fmla="*/ 8352102 w 10502143"/>
                <a:gd name="connsiteY11" fmla="*/ 8106111 h 11614722"/>
                <a:gd name="connsiteX12" fmla="*/ 7728155 w 10502143"/>
                <a:gd name="connsiteY12" fmla="*/ 10613337 h 11614722"/>
                <a:gd name="connsiteX13" fmla="*/ 8672052 w 10502143"/>
                <a:gd name="connsiteY13" fmla="*/ 9433466 h 11614722"/>
                <a:gd name="connsiteX14" fmla="*/ 7447334 w 10502143"/>
                <a:gd name="connsiteY14" fmla="*/ 11614722 h 11614722"/>
                <a:gd name="connsiteX15" fmla="*/ 9586452 w 10502143"/>
                <a:gd name="connsiteY15" fmla="*/ 8607556 h 11614722"/>
                <a:gd name="connsiteX16" fmla="*/ 9603658 w 10502143"/>
                <a:gd name="connsiteY16" fmla="*/ 9521956 h 11614722"/>
                <a:gd name="connsiteX17" fmla="*/ 6636774 w 10502143"/>
                <a:gd name="connsiteY17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743200 w 10502143"/>
                <a:gd name="connsiteY4" fmla="*/ 10400539 h 11614722"/>
                <a:gd name="connsiteX5" fmla="*/ 2056948 w 10502143"/>
                <a:gd name="connsiteY5" fmla="*/ 8342085 h 11614722"/>
                <a:gd name="connsiteX6" fmla="*/ 1788467 w 10502143"/>
                <a:gd name="connsiteY6" fmla="*/ 6736919 h 11614722"/>
                <a:gd name="connsiteX7" fmla="*/ 7456363 w 10502143"/>
                <a:gd name="connsiteY7" fmla="*/ 3052531 h 11614722"/>
                <a:gd name="connsiteX8" fmla="*/ 8019812 w 10502143"/>
                <a:gd name="connsiteY8" fmla="*/ 4546332 h 11614722"/>
                <a:gd name="connsiteX9" fmla="*/ 8613058 w 10502143"/>
                <a:gd name="connsiteY9" fmla="*/ 5805363 h 11614722"/>
                <a:gd name="connsiteX10" fmla="*/ 8949863 w 10502143"/>
                <a:gd name="connsiteY10" fmla="*/ 7634163 h 11614722"/>
                <a:gd name="connsiteX11" fmla="*/ 8352102 w 10502143"/>
                <a:gd name="connsiteY11" fmla="*/ 8106111 h 11614722"/>
                <a:gd name="connsiteX12" fmla="*/ 7728155 w 10502143"/>
                <a:gd name="connsiteY12" fmla="*/ 10613337 h 11614722"/>
                <a:gd name="connsiteX13" fmla="*/ 8672052 w 10502143"/>
                <a:gd name="connsiteY13" fmla="*/ 9433466 h 11614722"/>
                <a:gd name="connsiteX14" fmla="*/ 7447334 w 10502143"/>
                <a:gd name="connsiteY14" fmla="*/ 11614722 h 11614722"/>
                <a:gd name="connsiteX15" fmla="*/ 9586452 w 10502143"/>
                <a:gd name="connsiteY15" fmla="*/ 8607556 h 11614722"/>
                <a:gd name="connsiteX16" fmla="*/ 9603658 w 10502143"/>
                <a:gd name="connsiteY16" fmla="*/ 9521956 h 11614722"/>
                <a:gd name="connsiteX17" fmla="*/ 6636774 w 10502143"/>
                <a:gd name="connsiteY17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743200 w 10502143"/>
                <a:gd name="connsiteY4" fmla="*/ 10400539 h 11614722"/>
                <a:gd name="connsiteX5" fmla="*/ 2056948 w 10502143"/>
                <a:gd name="connsiteY5" fmla="*/ 8342085 h 11614722"/>
                <a:gd name="connsiteX6" fmla="*/ 1788467 w 10502143"/>
                <a:gd name="connsiteY6" fmla="*/ 6736919 h 11614722"/>
                <a:gd name="connsiteX7" fmla="*/ 7456363 w 10502143"/>
                <a:gd name="connsiteY7" fmla="*/ 3052531 h 11614722"/>
                <a:gd name="connsiteX8" fmla="*/ 8019812 w 10502143"/>
                <a:gd name="connsiteY8" fmla="*/ 4546332 h 11614722"/>
                <a:gd name="connsiteX9" fmla="*/ 8613058 w 10502143"/>
                <a:gd name="connsiteY9" fmla="*/ 5805363 h 11614722"/>
                <a:gd name="connsiteX10" fmla="*/ 8949863 w 10502143"/>
                <a:gd name="connsiteY10" fmla="*/ 7634163 h 11614722"/>
                <a:gd name="connsiteX11" fmla="*/ 8352102 w 10502143"/>
                <a:gd name="connsiteY11" fmla="*/ 8106111 h 11614722"/>
                <a:gd name="connsiteX12" fmla="*/ 7728155 w 10502143"/>
                <a:gd name="connsiteY12" fmla="*/ 10613337 h 11614722"/>
                <a:gd name="connsiteX13" fmla="*/ 8672052 w 10502143"/>
                <a:gd name="connsiteY13" fmla="*/ 9433466 h 11614722"/>
                <a:gd name="connsiteX14" fmla="*/ 7447334 w 10502143"/>
                <a:gd name="connsiteY14" fmla="*/ 11614722 h 11614722"/>
                <a:gd name="connsiteX15" fmla="*/ 9586452 w 10502143"/>
                <a:gd name="connsiteY15" fmla="*/ 8607556 h 11614722"/>
                <a:gd name="connsiteX16" fmla="*/ 9603658 w 10502143"/>
                <a:gd name="connsiteY16" fmla="*/ 9521956 h 11614722"/>
                <a:gd name="connsiteX17" fmla="*/ 6636774 w 10502143"/>
                <a:gd name="connsiteY17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743200 w 10502143"/>
                <a:gd name="connsiteY4" fmla="*/ 10400539 h 11614722"/>
                <a:gd name="connsiteX5" fmla="*/ 2019625 w 10502143"/>
                <a:gd name="connsiteY5" fmla="*/ 8351415 h 11614722"/>
                <a:gd name="connsiteX6" fmla="*/ 1788467 w 10502143"/>
                <a:gd name="connsiteY6" fmla="*/ 6736919 h 11614722"/>
                <a:gd name="connsiteX7" fmla="*/ 7456363 w 10502143"/>
                <a:gd name="connsiteY7" fmla="*/ 3052531 h 11614722"/>
                <a:gd name="connsiteX8" fmla="*/ 8019812 w 10502143"/>
                <a:gd name="connsiteY8" fmla="*/ 4546332 h 11614722"/>
                <a:gd name="connsiteX9" fmla="*/ 8613058 w 10502143"/>
                <a:gd name="connsiteY9" fmla="*/ 5805363 h 11614722"/>
                <a:gd name="connsiteX10" fmla="*/ 8949863 w 10502143"/>
                <a:gd name="connsiteY10" fmla="*/ 7634163 h 11614722"/>
                <a:gd name="connsiteX11" fmla="*/ 8352102 w 10502143"/>
                <a:gd name="connsiteY11" fmla="*/ 8106111 h 11614722"/>
                <a:gd name="connsiteX12" fmla="*/ 7728155 w 10502143"/>
                <a:gd name="connsiteY12" fmla="*/ 10613337 h 11614722"/>
                <a:gd name="connsiteX13" fmla="*/ 8672052 w 10502143"/>
                <a:gd name="connsiteY13" fmla="*/ 9433466 h 11614722"/>
                <a:gd name="connsiteX14" fmla="*/ 7447334 w 10502143"/>
                <a:gd name="connsiteY14" fmla="*/ 11614722 h 11614722"/>
                <a:gd name="connsiteX15" fmla="*/ 9586452 w 10502143"/>
                <a:gd name="connsiteY15" fmla="*/ 8607556 h 11614722"/>
                <a:gd name="connsiteX16" fmla="*/ 9603658 w 10502143"/>
                <a:gd name="connsiteY16" fmla="*/ 9521956 h 11614722"/>
                <a:gd name="connsiteX17" fmla="*/ 6636774 w 10502143"/>
                <a:gd name="connsiteY17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2360645 w 10502143"/>
                <a:gd name="connsiteY4" fmla="*/ 10783094 h 11614722"/>
                <a:gd name="connsiteX5" fmla="*/ 2743200 w 10502143"/>
                <a:gd name="connsiteY5" fmla="*/ 10400539 h 11614722"/>
                <a:gd name="connsiteX6" fmla="*/ 2019625 w 10502143"/>
                <a:gd name="connsiteY6" fmla="*/ 8351415 h 11614722"/>
                <a:gd name="connsiteX7" fmla="*/ 1788467 w 10502143"/>
                <a:gd name="connsiteY7" fmla="*/ 6736919 h 11614722"/>
                <a:gd name="connsiteX8" fmla="*/ 7456363 w 10502143"/>
                <a:gd name="connsiteY8" fmla="*/ 3052531 h 11614722"/>
                <a:gd name="connsiteX9" fmla="*/ 8019812 w 10502143"/>
                <a:gd name="connsiteY9" fmla="*/ 4546332 h 11614722"/>
                <a:gd name="connsiteX10" fmla="*/ 8613058 w 10502143"/>
                <a:gd name="connsiteY10" fmla="*/ 5805363 h 11614722"/>
                <a:gd name="connsiteX11" fmla="*/ 8949863 w 10502143"/>
                <a:gd name="connsiteY11" fmla="*/ 7634163 h 11614722"/>
                <a:gd name="connsiteX12" fmla="*/ 8352102 w 10502143"/>
                <a:gd name="connsiteY12" fmla="*/ 8106111 h 11614722"/>
                <a:gd name="connsiteX13" fmla="*/ 7728155 w 10502143"/>
                <a:gd name="connsiteY13" fmla="*/ 10613337 h 11614722"/>
                <a:gd name="connsiteX14" fmla="*/ 8672052 w 10502143"/>
                <a:gd name="connsiteY14" fmla="*/ 9433466 h 11614722"/>
                <a:gd name="connsiteX15" fmla="*/ 7447334 w 10502143"/>
                <a:gd name="connsiteY15" fmla="*/ 11614722 h 11614722"/>
                <a:gd name="connsiteX16" fmla="*/ 9586452 w 10502143"/>
                <a:gd name="connsiteY16" fmla="*/ 8607556 h 11614722"/>
                <a:gd name="connsiteX17" fmla="*/ 9603658 w 10502143"/>
                <a:gd name="connsiteY17" fmla="*/ 9521956 h 11614722"/>
                <a:gd name="connsiteX18" fmla="*/ 6636774 w 10502143"/>
                <a:gd name="connsiteY18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1838131 w 10502143"/>
                <a:gd name="connsiteY4" fmla="*/ 9710074 h 11614722"/>
                <a:gd name="connsiteX5" fmla="*/ 2743200 w 10502143"/>
                <a:gd name="connsiteY5" fmla="*/ 10400539 h 11614722"/>
                <a:gd name="connsiteX6" fmla="*/ 2019625 w 10502143"/>
                <a:gd name="connsiteY6" fmla="*/ 8351415 h 11614722"/>
                <a:gd name="connsiteX7" fmla="*/ 1788467 w 10502143"/>
                <a:gd name="connsiteY7" fmla="*/ 6736919 h 11614722"/>
                <a:gd name="connsiteX8" fmla="*/ 7456363 w 10502143"/>
                <a:gd name="connsiteY8" fmla="*/ 3052531 h 11614722"/>
                <a:gd name="connsiteX9" fmla="*/ 8019812 w 10502143"/>
                <a:gd name="connsiteY9" fmla="*/ 4546332 h 11614722"/>
                <a:gd name="connsiteX10" fmla="*/ 8613058 w 10502143"/>
                <a:gd name="connsiteY10" fmla="*/ 5805363 h 11614722"/>
                <a:gd name="connsiteX11" fmla="*/ 8949863 w 10502143"/>
                <a:gd name="connsiteY11" fmla="*/ 7634163 h 11614722"/>
                <a:gd name="connsiteX12" fmla="*/ 8352102 w 10502143"/>
                <a:gd name="connsiteY12" fmla="*/ 8106111 h 11614722"/>
                <a:gd name="connsiteX13" fmla="*/ 7728155 w 10502143"/>
                <a:gd name="connsiteY13" fmla="*/ 10613337 h 11614722"/>
                <a:gd name="connsiteX14" fmla="*/ 8672052 w 10502143"/>
                <a:gd name="connsiteY14" fmla="*/ 9433466 h 11614722"/>
                <a:gd name="connsiteX15" fmla="*/ 7447334 w 10502143"/>
                <a:gd name="connsiteY15" fmla="*/ 11614722 h 11614722"/>
                <a:gd name="connsiteX16" fmla="*/ 9586452 w 10502143"/>
                <a:gd name="connsiteY16" fmla="*/ 8607556 h 11614722"/>
                <a:gd name="connsiteX17" fmla="*/ 9603658 w 10502143"/>
                <a:gd name="connsiteY17" fmla="*/ 9521956 h 11614722"/>
                <a:gd name="connsiteX18" fmla="*/ 6636774 w 10502143"/>
                <a:gd name="connsiteY18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1838131 w 10502143"/>
                <a:gd name="connsiteY4" fmla="*/ 9710074 h 11614722"/>
                <a:gd name="connsiteX5" fmla="*/ 2743200 w 10502143"/>
                <a:gd name="connsiteY5" fmla="*/ 10400539 h 11614722"/>
                <a:gd name="connsiteX6" fmla="*/ 2019625 w 10502143"/>
                <a:gd name="connsiteY6" fmla="*/ 8351415 h 11614722"/>
                <a:gd name="connsiteX7" fmla="*/ 1788467 w 10502143"/>
                <a:gd name="connsiteY7" fmla="*/ 6736919 h 11614722"/>
                <a:gd name="connsiteX8" fmla="*/ 7456363 w 10502143"/>
                <a:gd name="connsiteY8" fmla="*/ 3052531 h 11614722"/>
                <a:gd name="connsiteX9" fmla="*/ 8019812 w 10502143"/>
                <a:gd name="connsiteY9" fmla="*/ 4546332 h 11614722"/>
                <a:gd name="connsiteX10" fmla="*/ 8613058 w 10502143"/>
                <a:gd name="connsiteY10" fmla="*/ 5805363 h 11614722"/>
                <a:gd name="connsiteX11" fmla="*/ 8949863 w 10502143"/>
                <a:gd name="connsiteY11" fmla="*/ 7634163 h 11614722"/>
                <a:gd name="connsiteX12" fmla="*/ 8352102 w 10502143"/>
                <a:gd name="connsiteY12" fmla="*/ 8106111 h 11614722"/>
                <a:gd name="connsiteX13" fmla="*/ 7728155 w 10502143"/>
                <a:gd name="connsiteY13" fmla="*/ 10613337 h 11614722"/>
                <a:gd name="connsiteX14" fmla="*/ 8672052 w 10502143"/>
                <a:gd name="connsiteY14" fmla="*/ 9433466 h 11614722"/>
                <a:gd name="connsiteX15" fmla="*/ 7447334 w 10502143"/>
                <a:gd name="connsiteY15" fmla="*/ 11614722 h 11614722"/>
                <a:gd name="connsiteX16" fmla="*/ 9586452 w 10502143"/>
                <a:gd name="connsiteY16" fmla="*/ 8607556 h 11614722"/>
                <a:gd name="connsiteX17" fmla="*/ 9603658 w 10502143"/>
                <a:gd name="connsiteY17" fmla="*/ 9521956 h 11614722"/>
                <a:gd name="connsiteX18" fmla="*/ 6636774 w 10502143"/>
                <a:gd name="connsiteY18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1838131 w 10502143"/>
                <a:gd name="connsiteY4" fmla="*/ 9710074 h 11614722"/>
                <a:gd name="connsiteX5" fmla="*/ 2743200 w 10502143"/>
                <a:gd name="connsiteY5" fmla="*/ 10400539 h 11614722"/>
                <a:gd name="connsiteX6" fmla="*/ 2019625 w 10502143"/>
                <a:gd name="connsiteY6" fmla="*/ 8351415 h 11614722"/>
                <a:gd name="connsiteX7" fmla="*/ 1788467 w 10502143"/>
                <a:gd name="connsiteY7" fmla="*/ 6736919 h 11614722"/>
                <a:gd name="connsiteX8" fmla="*/ 7456363 w 10502143"/>
                <a:gd name="connsiteY8" fmla="*/ 3052531 h 11614722"/>
                <a:gd name="connsiteX9" fmla="*/ 8019812 w 10502143"/>
                <a:gd name="connsiteY9" fmla="*/ 4546332 h 11614722"/>
                <a:gd name="connsiteX10" fmla="*/ 8613058 w 10502143"/>
                <a:gd name="connsiteY10" fmla="*/ 5805363 h 11614722"/>
                <a:gd name="connsiteX11" fmla="*/ 8949863 w 10502143"/>
                <a:gd name="connsiteY11" fmla="*/ 7634163 h 11614722"/>
                <a:gd name="connsiteX12" fmla="*/ 8352102 w 10502143"/>
                <a:gd name="connsiteY12" fmla="*/ 8106111 h 11614722"/>
                <a:gd name="connsiteX13" fmla="*/ 7728155 w 10502143"/>
                <a:gd name="connsiteY13" fmla="*/ 10613337 h 11614722"/>
                <a:gd name="connsiteX14" fmla="*/ 8672052 w 10502143"/>
                <a:gd name="connsiteY14" fmla="*/ 9433466 h 11614722"/>
                <a:gd name="connsiteX15" fmla="*/ 7447334 w 10502143"/>
                <a:gd name="connsiteY15" fmla="*/ 11614722 h 11614722"/>
                <a:gd name="connsiteX16" fmla="*/ 9586452 w 10502143"/>
                <a:gd name="connsiteY16" fmla="*/ 8607556 h 11614722"/>
                <a:gd name="connsiteX17" fmla="*/ 9603658 w 10502143"/>
                <a:gd name="connsiteY17" fmla="*/ 9521956 h 11614722"/>
                <a:gd name="connsiteX18" fmla="*/ 6636774 w 10502143"/>
                <a:gd name="connsiteY18" fmla="*/ 171479 h 11614722"/>
                <a:gd name="connsiteX0" fmla="*/ 6636774 w 10502143"/>
                <a:gd name="connsiteY0" fmla="*/ 171479 h 11614722"/>
                <a:gd name="connsiteX1" fmla="*/ 0 w 10502143"/>
                <a:gd name="connsiteY1" fmla="*/ 5510395 h 11614722"/>
                <a:gd name="connsiteX2" fmla="*/ 324465 w 10502143"/>
                <a:gd name="connsiteY2" fmla="*/ 7899634 h 11614722"/>
                <a:gd name="connsiteX3" fmla="*/ 1681316 w 10502143"/>
                <a:gd name="connsiteY3" fmla="*/ 11468743 h 11614722"/>
                <a:gd name="connsiteX4" fmla="*/ 1726163 w 10502143"/>
                <a:gd name="connsiteY4" fmla="*/ 10904392 h 11614722"/>
                <a:gd name="connsiteX5" fmla="*/ 1838131 w 10502143"/>
                <a:gd name="connsiteY5" fmla="*/ 9710074 h 11614722"/>
                <a:gd name="connsiteX6" fmla="*/ 2743200 w 10502143"/>
                <a:gd name="connsiteY6" fmla="*/ 10400539 h 11614722"/>
                <a:gd name="connsiteX7" fmla="*/ 2019625 w 10502143"/>
                <a:gd name="connsiteY7" fmla="*/ 8351415 h 11614722"/>
                <a:gd name="connsiteX8" fmla="*/ 1788467 w 10502143"/>
                <a:gd name="connsiteY8" fmla="*/ 6736919 h 11614722"/>
                <a:gd name="connsiteX9" fmla="*/ 7456363 w 10502143"/>
                <a:gd name="connsiteY9" fmla="*/ 3052531 h 11614722"/>
                <a:gd name="connsiteX10" fmla="*/ 8019812 w 10502143"/>
                <a:gd name="connsiteY10" fmla="*/ 4546332 h 11614722"/>
                <a:gd name="connsiteX11" fmla="*/ 8613058 w 10502143"/>
                <a:gd name="connsiteY11" fmla="*/ 5805363 h 11614722"/>
                <a:gd name="connsiteX12" fmla="*/ 8949863 w 10502143"/>
                <a:gd name="connsiteY12" fmla="*/ 7634163 h 11614722"/>
                <a:gd name="connsiteX13" fmla="*/ 8352102 w 10502143"/>
                <a:gd name="connsiteY13" fmla="*/ 8106111 h 11614722"/>
                <a:gd name="connsiteX14" fmla="*/ 7728155 w 10502143"/>
                <a:gd name="connsiteY14" fmla="*/ 10613337 h 11614722"/>
                <a:gd name="connsiteX15" fmla="*/ 8672052 w 10502143"/>
                <a:gd name="connsiteY15" fmla="*/ 9433466 h 11614722"/>
                <a:gd name="connsiteX16" fmla="*/ 7447334 w 10502143"/>
                <a:gd name="connsiteY16" fmla="*/ 11614722 h 11614722"/>
                <a:gd name="connsiteX17" fmla="*/ 9586452 w 10502143"/>
                <a:gd name="connsiteY17" fmla="*/ 8607556 h 11614722"/>
                <a:gd name="connsiteX18" fmla="*/ 9603658 w 10502143"/>
                <a:gd name="connsiteY18" fmla="*/ 9521956 h 11614722"/>
                <a:gd name="connsiteX19" fmla="*/ 6636774 w 10502143"/>
                <a:gd name="connsiteY19" fmla="*/ 171479 h 11614722"/>
                <a:gd name="connsiteX0" fmla="*/ 6636774 w 10502143"/>
                <a:gd name="connsiteY0" fmla="*/ 171479 h 11641511"/>
                <a:gd name="connsiteX1" fmla="*/ 0 w 10502143"/>
                <a:gd name="connsiteY1" fmla="*/ 5510395 h 11641511"/>
                <a:gd name="connsiteX2" fmla="*/ 324465 w 10502143"/>
                <a:gd name="connsiteY2" fmla="*/ 7899634 h 11641511"/>
                <a:gd name="connsiteX3" fmla="*/ 1681316 w 10502143"/>
                <a:gd name="connsiteY3" fmla="*/ 11468743 h 11641511"/>
                <a:gd name="connsiteX4" fmla="*/ 3181739 w 10502143"/>
                <a:gd name="connsiteY4" fmla="*/ 11641511 h 11641511"/>
                <a:gd name="connsiteX5" fmla="*/ 1838131 w 10502143"/>
                <a:gd name="connsiteY5" fmla="*/ 9710074 h 11641511"/>
                <a:gd name="connsiteX6" fmla="*/ 2743200 w 10502143"/>
                <a:gd name="connsiteY6" fmla="*/ 10400539 h 11641511"/>
                <a:gd name="connsiteX7" fmla="*/ 2019625 w 10502143"/>
                <a:gd name="connsiteY7" fmla="*/ 8351415 h 11641511"/>
                <a:gd name="connsiteX8" fmla="*/ 1788467 w 10502143"/>
                <a:gd name="connsiteY8" fmla="*/ 6736919 h 11641511"/>
                <a:gd name="connsiteX9" fmla="*/ 7456363 w 10502143"/>
                <a:gd name="connsiteY9" fmla="*/ 3052531 h 11641511"/>
                <a:gd name="connsiteX10" fmla="*/ 8019812 w 10502143"/>
                <a:gd name="connsiteY10" fmla="*/ 4546332 h 11641511"/>
                <a:gd name="connsiteX11" fmla="*/ 8613058 w 10502143"/>
                <a:gd name="connsiteY11" fmla="*/ 5805363 h 11641511"/>
                <a:gd name="connsiteX12" fmla="*/ 8949863 w 10502143"/>
                <a:gd name="connsiteY12" fmla="*/ 7634163 h 11641511"/>
                <a:gd name="connsiteX13" fmla="*/ 8352102 w 10502143"/>
                <a:gd name="connsiteY13" fmla="*/ 8106111 h 11641511"/>
                <a:gd name="connsiteX14" fmla="*/ 7728155 w 10502143"/>
                <a:gd name="connsiteY14" fmla="*/ 10613337 h 11641511"/>
                <a:gd name="connsiteX15" fmla="*/ 8672052 w 10502143"/>
                <a:gd name="connsiteY15" fmla="*/ 9433466 h 11641511"/>
                <a:gd name="connsiteX16" fmla="*/ 7447334 w 10502143"/>
                <a:gd name="connsiteY16" fmla="*/ 11614722 h 11641511"/>
                <a:gd name="connsiteX17" fmla="*/ 9586452 w 10502143"/>
                <a:gd name="connsiteY17" fmla="*/ 8607556 h 11641511"/>
                <a:gd name="connsiteX18" fmla="*/ 9603658 w 10502143"/>
                <a:gd name="connsiteY18" fmla="*/ 9521956 h 11641511"/>
                <a:gd name="connsiteX19" fmla="*/ 6636774 w 10502143"/>
                <a:gd name="connsiteY19" fmla="*/ 171479 h 11641511"/>
                <a:gd name="connsiteX0" fmla="*/ 6636774 w 10502143"/>
                <a:gd name="connsiteY0" fmla="*/ 171479 h 11641511"/>
                <a:gd name="connsiteX1" fmla="*/ 0 w 10502143"/>
                <a:gd name="connsiteY1" fmla="*/ 5510395 h 11641511"/>
                <a:gd name="connsiteX2" fmla="*/ 324465 w 10502143"/>
                <a:gd name="connsiteY2" fmla="*/ 7899634 h 11641511"/>
                <a:gd name="connsiteX3" fmla="*/ 1681316 w 10502143"/>
                <a:gd name="connsiteY3" fmla="*/ 11468743 h 11641511"/>
                <a:gd name="connsiteX4" fmla="*/ 3181739 w 10502143"/>
                <a:gd name="connsiteY4" fmla="*/ 11641511 h 11641511"/>
                <a:gd name="connsiteX5" fmla="*/ 1838131 w 10502143"/>
                <a:gd name="connsiteY5" fmla="*/ 9710074 h 11641511"/>
                <a:gd name="connsiteX6" fmla="*/ 2743200 w 10502143"/>
                <a:gd name="connsiteY6" fmla="*/ 10400539 h 11641511"/>
                <a:gd name="connsiteX7" fmla="*/ 2019625 w 10502143"/>
                <a:gd name="connsiteY7" fmla="*/ 8351415 h 11641511"/>
                <a:gd name="connsiteX8" fmla="*/ 1788467 w 10502143"/>
                <a:gd name="connsiteY8" fmla="*/ 6736919 h 11641511"/>
                <a:gd name="connsiteX9" fmla="*/ 7456363 w 10502143"/>
                <a:gd name="connsiteY9" fmla="*/ 3052531 h 11641511"/>
                <a:gd name="connsiteX10" fmla="*/ 8019812 w 10502143"/>
                <a:gd name="connsiteY10" fmla="*/ 4546332 h 11641511"/>
                <a:gd name="connsiteX11" fmla="*/ 8613058 w 10502143"/>
                <a:gd name="connsiteY11" fmla="*/ 5805363 h 11641511"/>
                <a:gd name="connsiteX12" fmla="*/ 8949863 w 10502143"/>
                <a:gd name="connsiteY12" fmla="*/ 7634163 h 11641511"/>
                <a:gd name="connsiteX13" fmla="*/ 8352102 w 10502143"/>
                <a:gd name="connsiteY13" fmla="*/ 8106111 h 11641511"/>
                <a:gd name="connsiteX14" fmla="*/ 7728155 w 10502143"/>
                <a:gd name="connsiteY14" fmla="*/ 10613337 h 11641511"/>
                <a:gd name="connsiteX15" fmla="*/ 8672052 w 10502143"/>
                <a:gd name="connsiteY15" fmla="*/ 9433466 h 11641511"/>
                <a:gd name="connsiteX16" fmla="*/ 7447334 w 10502143"/>
                <a:gd name="connsiteY16" fmla="*/ 11614722 h 11641511"/>
                <a:gd name="connsiteX17" fmla="*/ 9586452 w 10502143"/>
                <a:gd name="connsiteY17" fmla="*/ 8607556 h 11641511"/>
                <a:gd name="connsiteX18" fmla="*/ 9603658 w 10502143"/>
                <a:gd name="connsiteY18" fmla="*/ 9521956 h 11641511"/>
                <a:gd name="connsiteX19" fmla="*/ 6636774 w 10502143"/>
                <a:gd name="connsiteY19" fmla="*/ 171479 h 11641511"/>
                <a:gd name="connsiteX0" fmla="*/ 6636774 w 10502143"/>
                <a:gd name="connsiteY0" fmla="*/ 171479 h 11641511"/>
                <a:gd name="connsiteX1" fmla="*/ 0 w 10502143"/>
                <a:gd name="connsiteY1" fmla="*/ 5510395 h 11641511"/>
                <a:gd name="connsiteX2" fmla="*/ 324465 w 10502143"/>
                <a:gd name="connsiteY2" fmla="*/ 7899634 h 11641511"/>
                <a:gd name="connsiteX3" fmla="*/ 1681316 w 10502143"/>
                <a:gd name="connsiteY3" fmla="*/ 11468743 h 11641511"/>
                <a:gd name="connsiteX4" fmla="*/ 3181739 w 10502143"/>
                <a:gd name="connsiteY4" fmla="*/ 11641511 h 11641511"/>
                <a:gd name="connsiteX5" fmla="*/ 1838131 w 10502143"/>
                <a:gd name="connsiteY5" fmla="*/ 9710074 h 11641511"/>
                <a:gd name="connsiteX6" fmla="*/ 2743200 w 10502143"/>
                <a:gd name="connsiteY6" fmla="*/ 10400539 h 11641511"/>
                <a:gd name="connsiteX7" fmla="*/ 2019625 w 10502143"/>
                <a:gd name="connsiteY7" fmla="*/ 8351415 h 11641511"/>
                <a:gd name="connsiteX8" fmla="*/ 1788467 w 10502143"/>
                <a:gd name="connsiteY8" fmla="*/ 6736919 h 11641511"/>
                <a:gd name="connsiteX9" fmla="*/ 7456363 w 10502143"/>
                <a:gd name="connsiteY9" fmla="*/ 3052531 h 11641511"/>
                <a:gd name="connsiteX10" fmla="*/ 8019812 w 10502143"/>
                <a:gd name="connsiteY10" fmla="*/ 4546332 h 11641511"/>
                <a:gd name="connsiteX11" fmla="*/ 8613058 w 10502143"/>
                <a:gd name="connsiteY11" fmla="*/ 5805363 h 11641511"/>
                <a:gd name="connsiteX12" fmla="*/ 8949863 w 10502143"/>
                <a:gd name="connsiteY12" fmla="*/ 7634163 h 11641511"/>
                <a:gd name="connsiteX13" fmla="*/ 8352102 w 10502143"/>
                <a:gd name="connsiteY13" fmla="*/ 8106111 h 11641511"/>
                <a:gd name="connsiteX14" fmla="*/ 7728155 w 10502143"/>
                <a:gd name="connsiteY14" fmla="*/ 10613337 h 11641511"/>
                <a:gd name="connsiteX15" fmla="*/ 8672052 w 10502143"/>
                <a:gd name="connsiteY15" fmla="*/ 9433466 h 11641511"/>
                <a:gd name="connsiteX16" fmla="*/ 7447334 w 10502143"/>
                <a:gd name="connsiteY16" fmla="*/ 11614722 h 11641511"/>
                <a:gd name="connsiteX17" fmla="*/ 9586452 w 10502143"/>
                <a:gd name="connsiteY17" fmla="*/ 8607556 h 11641511"/>
                <a:gd name="connsiteX18" fmla="*/ 9603658 w 10502143"/>
                <a:gd name="connsiteY18" fmla="*/ 9521956 h 11641511"/>
                <a:gd name="connsiteX19" fmla="*/ 6636774 w 10502143"/>
                <a:gd name="connsiteY19" fmla="*/ 171479 h 11641511"/>
                <a:gd name="connsiteX0" fmla="*/ 6636774 w 10502143"/>
                <a:gd name="connsiteY0" fmla="*/ 171479 h 11641511"/>
                <a:gd name="connsiteX1" fmla="*/ 0 w 10502143"/>
                <a:gd name="connsiteY1" fmla="*/ 5510395 h 11641511"/>
                <a:gd name="connsiteX2" fmla="*/ 324465 w 10502143"/>
                <a:gd name="connsiteY2" fmla="*/ 7899634 h 11641511"/>
                <a:gd name="connsiteX3" fmla="*/ 3181739 w 10502143"/>
                <a:gd name="connsiteY3" fmla="*/ 11641511 h 11641511"/>
                <a:gd name="connsiteX4" fmla="*/ 1838131 w 10502143"/>
                <a:gd name="connsiteY4" fmla="*/ 9710074 h 11641511"/>
                <a:gd name="connsiteX5" fmla="*/ 2743200 w 10502143"/>
                <a:gd name="connsiteY5" fmla="*/ 10400539 h 11641511"/>
                <a:gd name="connsiteX6" fmla="*/ 2019625 w 10502143"/>
                <a:gd name="connsiteY6" fmla="*/ 8351415 h 11641511"/>
                <a:gd name="connsiteX7" fmla="*/ 1788467 w 10502143"/>
                <a:gd name="connsiteY7" fmla="*/ 6736919 h 11641511"/>
                <a:gd name="connsiteX8" fmla="*/ 7456363 w 10502143"/>
                <a:gd name="connsiteY8" fmla="*/ 3052531 h 11641511"/>
                <a:gd name="connsiteX9" fmla="*/ 8019812 w 10502143"/>
                <a:gd name="connsiteY9" fmla="*/ 4546332 h 11641511"/>
                <a:gd name="connsiteX10" fmla="*/ 8613058 w 10502143"/>
                <a:gd name="connsiteY10" fmla="*/ 5805363 h 11641511"/>
                <a:gd name="connsiteX11" fmla="*/ 8949863 w 10502143"/>
                <a:gd name="connsiteY11" fmla="*/ 7634163 h 11641511"/>
                <a:gd name="connsiteX12" fmla="*/ 8352102 w 10502143"/>
                <a:gd name="connsiteY12" fmla="*/ 8106111 h 11641511"/>
                <a:gd name="connsiteX13" fmla="*/ 7728155 w 10502143"/>
                <a:gd name="connsiteY13" fmla="*/ 10613337 h 11641511"/>
                <a:gd name="connsiteX14" fmla="*/ 8672052 w 10502143"/>
                <a:gd name="connsiteY14" fmla="*/ 9433466 h 11641511"/>
                <a:gd name="connsiteX15" fmla="*/ 7447334 w 10502143"/>
                <a:gd name="connsiteY15" fmla="*/ 11614722 h 11641511"/>
                <a:gd name="connsiteX16" fmla="*/ 9586452 w 10502143"/>
                <a:gd name="connsiteY16" fmla="*/ 8607556 h 11641511"/>
                <a:gd name="connsiteX17" fmla="*/ 9603658 w 10502143"/>
                <a:gd name="connsiteY17" fmla="*/ 9521956 h 11641511"/>
                <a:gd name="connsiteX18" fmla="*/ 6636774 w 10502143"/>
                <a:gd name="connsiteY18" fmla="*/ 171479 h 11641511"/>
                <a:gd name="connsiteX0" fmla="*/ 6636774 w 10502143"/>
                <a:gd name="connsiteY0" fmla="*/ 171479 h 11641511"/>
                <a:gd name="connsiteX1" fmla="*/ 0 w 10502143"/>
                <a:gd name="connsiteY1" fmla="*/ 5510395 h 11641511"/>
                <a:gd name="connsiteX2" fmla="*/ 324465 w 10502143"/>
                <a:gd name="connsiteY2" fmla="*/ 7899634 h 11641511"/>
                <a:gd name="connsiteX3" fmla="*/ 1558212 w 10502143"/>
                <a:gd name="connsiteY3" fmla="*/ 9551453 h 11641511"/>
                <a:gd name="connsiteX4" fmla="*/ 3181739 w 10502143"/>
                <a:gd name="connsiteY4" fmla="*/ 11641511 h 11641511"/>
                <a:gd name="connsiteX5" fmla="*/ 1838131 w 10502143"/>
                <a:gd name="connsiteY5" fmla="*/ 9710074 h 11641511"/>
                <a:gd name="connsiteX6" fmla="*/ 2743200 w 10502143"/>
                <a:gd name="connsiteY6" fmla="*/ 10400539 h 11641511"/>
                <a:gd name="connsiteX7" fmla="*/ 2019625 w 10502143"/>
                <a:gd name="connsiteY7" fmla="*/ 8351415 h 11641511"/>
                <a:gd name="connsiteX8" fmla="*/ 1788467 w 10502143"/>
                <a:gd name="connsiteY8" fmla="*/ 6736919 h 11641511"/>
                <a:gd name="connsiteX9" fmla="*/ 7456363 w 10502143"/>
                <a:gd name="connsiteY9" fmla="*/ 3052531 h 11641511"/>
                <a:gd name="connsiteX10" fmla="*/ 8019812 w 10502143"/>
                <a:gd name="connsiteY10" fmla="*/ 4546332 h 11641511"/>
                <a:gd name="connsiteX11" fmla="*/ 8613058 w 10502143"/>
                <a:gd name="connsiteY11" fmla="*/ 5805363 h 11641511"/>
                <a:gd name="connsiteX12" fmla="*/ 8949863 w 10502143"/>
                <a:gd name="connsiteY12" fmla="*/ 7634163 h 11641511"/>
                <a:gd name="connsiteX13" fmla="*/ 8352102 w 10502143"/>
                <a:gd name="connsiteY13" fmla="*/ 8106111 h 11641511"/>
                <a:gd name="connsiteX14" fmla="*/ 7728155 w 10502143"/>
                <a:gd name="connsiteY14" fmla="*/ 10613337 h 11641511"/>
                <a:gd name="connsiteX15" fmla="*/ 8672052 w 10502143"/>
                <a:gd name="connsiteY15" fmla="*/ 9433466 h 11641511"/>
                <a:gd name="connsiteX16" fmla="*/ 7447334 w 10502143"/>
                <a:gd name="connsiteY16" fmla="*/ 11614722 h 11641511"/>
                <a:gd name="connsiteX17" fmla="*/ 9586452 w 10502143"/>
                <a:gd name="connsiteY17" fmla="*/ 8607556 h 11641511"/>
                <a:gd name="connsiteX18" fmla="*/ 9603658 w 10502143"/>
                <a:gd name="connsiteY18" fmla="*/ 9521956 h 11641511"/>
                <a:gd name="connsiteX19" fmla="*/ 6636774 w 10502143"/>
                <a:gd name="connsiteY19" fmla="*/ 171479 h 11641511"/>
                <a:gd name="connsiteX0" fmla="*/ 6636774 w 10502143"/>
                <a:gd name="connsiteY0" fmla="*/ 171479 h 12397290"/>
                <a:gd name="connsiteX1" fmla="*/ 0 w 10502143"/>
                <a:gd name="connsiteY1" fmla="*/ 5510395 h 12397290"/>
                <a:gd name="connsiteX2" fmla="*/ 324465 w 10502143"/>
                <a:gd name="connsiteY2" fmla="*/ 7899634 h 12397290"/>
                <a:gd name="connsiteX3" fmla="*/ 1464906 w 10502143"/>
                <a:gd name="connsiteY3" fmla="*/ 12397290 h 12397290"/>
                <a:gd name="connsiteX4" fmla="*/ 3181739 w 10502143"/>
                <a:gd name="connsiteY4" fmla="*/ 11641511 h 12397290"/>
                <a:gd name="connsiteX5" fmla="*/ 1838131 w 10502143"/>
                <a:gd name="connsiteY5" fmla="*/ 9710074 h 12397290"/>
                <a:gd name="connsiteX6" fmla="*/ 2743200 w 10502143"/>
                <a:gd name="connsiteY6" fmla="*/ 10400539 h 12397290"/>
                <a:gd name="connsiteX7" fmla="*/ 2019625 w 10502143"/>
                <a:gd name="connsiteY7" fmla="*/ 8351415 h 12397290"/>
                <a:gd name="connsiteX8" fmla="*/ 1788467 w 10502143"/>
                <a:gd name="connsiteY8" fmla="*/ 6736919 h 12397290"/>
                <a:gd name="connsiteX9" fmla="*/ 7456363 w 10502143"/>
                <a:gd name="connsiteY9" fmla="*/ 3052531 h 12397290"/>
                <a:gd name="connsiteX10" fmla="*/ 8019812 w 10502143"/>
                <a:gd name="connsiteY10" fmla="*/ 4546332 h 12397290"/>
                <a:gd name="connsiteX11" fmla="*/ 8613058 w 10502143"/>
                <a:gd name="connsiteY11" fmla="*/ 5805363 h 12397290"/>
                <a:gd name="connsiteX12" fmla="*/ 8949863 w 10502143"/>
                <a:gd name="connsiteY12" fmla="*/ 7634163 h 12397290"/>
                <a:gd name="connsiteX13" fmla="*/ 8352102 w 10502143"/>
                <a:gd name="connsiteY13" fmla="*/ 8106111 h 12397290"/>
                <a:gd name="connsiteX14" fmla="*/ 7728155 w 10502143"/>
                <a:gd name="connsiteY14" fmla="*/ 10613337 h 12397290"/>
                <a:gd name="connsiteX15" fmla="*/ 8672052 w 10502143"/>
                <a:gd name="connsiteY15" fmla="*/ 9433466 h 12397290"/>
                <a:gd name="connsiteX16" fmla="*/ 7447334 w 10502143"/>
                <a:gd name="connsiteY16" fmla="*/ 11614722 h 12397290"/>
                <a:gd name="connsiteX17" fmla="*/ 9586452 w 10502143"/>
                <a:gd name="connsiteY17" fmla="*/ 8607556 h 12397290"/>
                <a:gd name="connsiteX18" fmla="*/ 9603658 w 10502143"/>
                <a:gd name="connsiteY18" fmla="*/ 9521956 h 12397290"/>
                <a:gd name="connsiteX19" fmla="*/ 6636774 w 10502143"/>
                <a:gd name="connsiteY19" fmla="*/ 171479 h 12397290"/>
                <a:gd name="connsiteX0" fmla="*/ 6636774 w 10502143"/>
                <a:gd name="connsiteY0" fmla="*/ 171479 h 11641511"/>
                <a:gd name="connsiteX1" fmla="*/ 0 w 10502143"/>
                <a:gd name="connsiteY1" fmla="*/ 5510395 h 11641511"/>
                <a:gd name="connsiteX2" fmla="*/ 324465 w 10502143"/>
                <a:gd name="connsiteY2" fmla="*/ 7899634 h 11641511"/>
                <a:gd name="connsiteX3" fmla="*/ 3181739 w 10502143"/>
                <a:gd name="connsiteY3" fmla="*/ 11641511 h 11641511"/>
                <a:gd name="connsiteX4" fmla="*/ 1838131 w 10502143"/>
                <a:gd name="connsiteY4" fmla="*/ 9710074 h 11641511"/>
                <a:gd name="connsiteX5" fmla="*/ 2743200 w 10502143"/>
                <a:gd name="connsiteY5" fmla="*/ 10400539 h 11641511"/>
                <a:gd name="connsiteX6" fmla="*/ 2019625 w 10502143"/>
                <a:gd name="connsiteY6" fmla="*/ 8351415 h 11641511"/>
                <a:gd name="connsiteX7" fmla="*/ 1788467 w 10502143"/>
                <a:gd name="connsiteY7" fmla="*/ 6736919 h 11641511"/>
                <a:gd name="connsiteX8" fmla="*/ 7456363 w 10502143"/>
                <a:gd name="connsiteY8" fmla="*/ 3052531 h 11641511"/>
                <a:gd name="connsiteX9" fmla="*/ 8019812 w 10502143"/>
                <a:gd name="connsiteY9" fmla="*/ 4546332 h 11641511"/>
                <a:gd name="connsiteX10" fmla="*/ 8613058 w 10502143"/>
                <a:gd name="connsiteY10" fmla="*/ 5805363 h 11641511"/>
                <a:gd name="connsiteX11" fmla="*/ 8949863 w 10502143"/>
                <a:gd name="connsiteY11" fmla="*/ 7634163 h 11641511"/>
                <a:gd name="connsiteX12" fmla="*/ 8352102 w 10502143"/>
                <a:gd name="connsiteY12" fmla="*/ 8106111 h 11641511"/>
                <a:gd name="connsiteX13" fmla="*/ 7728155 w 10502143"/>
                <a:gd name="connsiteY13" fmla="*/ 10613337 h 11641511"/>
                <a:gd name="connsiteX14" fmla="*/ 8672052 w 10502143"/>
                <a:gd name="connsiteY14" fmla="*/ 9433466 h 11641511"/>
                <a:gd name="connsiteX15" fmla="*/ 7447334 w 10502143"/>
                <a:gd name="connsiteY15" fmla="*/ 11614722 h 11641511"/>
                <a:gd name="connsiteX16" fmla="*/ 9586452 w 10502143"/>
                <a:gd name="connsiteY16" fmla="*/ 8607556 h 11641511"/>
                <a:gd name="connsiteX17" fmla="*/ 9603658 w 10502143"/>
                <a:gd name="connsiteY17" fmla="*/ 9521956 h 11641511"/>
                <a:gd name="connsiteX18" fmla="*/ 6636774 w 10502143"/>
                <a:gd name="connsiteY18" fmla="*/ 171479 h 11641511"/>
                <a:gd name="connsiteX0" fmla="*/ 6636774 w 10502143"/>
                <a:gd name="connsiteY0" fmla="*/ 171479 h 11645189"/>
                <a:gd name="connsiteX1" fmla="*/ 0 w 10502143"/>
                <a:gd name="connsiteY1" fmla="*/ 5510395 h 11645189"/>
                <a:gd name="connsiteX2" fmla="*/ 324465 w 10502143"/>
                <a:gd name="connsiteY2" fmla="*/ 7899634 h 11645189"/>
                <a:gd name="connsiteX3" fmla="*/ 3181739 w 10502143"/>
                <a:gd name="connsiteY3" fmla="*/ 11641511 h 11645189"/>
                <a:gd name="connsiteX4" fmla="*/ 1838131 w 10502143"/>
                <a:gd name="connsiteY4" fmla="*/ 9710074 h 11645189"/>
                <a:gd name="connsiteX5" fmla="*/ 2743200 w 10502143"/>
                <a:gd name="connsiteY5" fmla="*/ 10400539 h 11645189"/>
                <a:gd name="connsiteX6" fmla="*/ 2019625 w 10502143"/>
                <a:gd name="connsiteY6" fmla="*/ 8351415 h 11645189"/>
                <a:gd name="connsiteX7" fmla="*/ 1788467 w 10502143"/>
                <a:gd name="connsiteY7" fmla="*/ 6736919 h 11645189"/>
                <a:gd name="connsiteX8" fmla="*/ 7456363 w 10502143"/>
                <a:gd name="connsiteY8" fmla="*/ 3052531 h 11645189"/>
                <a:gd name="connsiteX9" fmla="*/ 8019812 w 10502143"/>
                <a:gd name="connsiteY9" fmla="*/ 4546332 h 11645189"/>
                <a:gd name="connsiteX10" fmla="*/ 8613058 w 10502143"/>
                <a:gd name="connsiteY10" fmla="*/ 5805363 h 11645189"/>
                <a:gd name="connsiteX11" fmla="*/ 8949863 w 10502143"/>
                <a:gd name="connsiteY11" fmla="*/ 7634163 h 11645189"/>
                <a:gd name="connsiteX12" fmla="*/ 8352102 w 10502143"/>
                <a:gd name="connsiteY12" fmla="*/ 8106111 h 11645189"/>
                <a:gd name="connsiteX13" fmla="*/ 7728155 w 10502143"/>
                <a:gd name="connsiteY13" fmla="*/ 10613337 h 11645189"/>
                <a:gd name="connsiteX14" fmla="*/ 8672052 w 10502143"/>
                <a:gd name="connsiteY14" fmla="*/ 9433466 h 11645189"/>
                <a:gd name="connsiteX15" fmla="*/ 7447334 w 10502143"/>
                <a:gd name="connsiteY15" fmla="*/ 11614722 h 11645189"/>
                <a:gd name="connsiteX16" fmla="*/ 9586452 w 10502143"/>
                <a:gd name="connsiteY16" fmla="*/ 8607556 h 11645189"/>
                <a:gd name="connsiteX17" fmla="*/ 9603658 w 10502143"/>
                <a:gd name="connsiteY17" fmla="*/ 9521956 h 11645189"/>
                <a:gd name="connsiteX18" fmla="*/ 6636774 w 10502143"/>
                <a:gd name="connsiteY18" fmla="*/ 171479 h 11645189"/>
                <a:gd name="connsiteX0" fmla="*/ 6636774 w 10502143"/>
                <a:gd name="connsiteY0" fmla="*/ 171479 h 11649408"/>
                <a:gd name="connsiteX1" fmla="*/ 0 w 10502143"/>
                <a:gd name="connsiteY1" fmla="*/ 5510395 h 11649408"/>
                <a:gd name="connsiteX2" fmla="*/ 324465 w 10502143"/>
                <a:gd name="connsiteY2" fmla="*/ 7899634 h 11649408"/>
                <a:gd name="connsiteX3" fmla="*/ 3181739 w 10502143"/>
                <a:gd name="connsiteY3" fmla="*/ 11641511 h 11649408"/>
                <a:gd name="connsiteX4" fmla="*/ 1838131 w 10502143"/>
                <a:gd name="connsiteY4" fmla="*/ 9710074 h 11649408"/>
                <a:gd name="connsiteX5" fmla="*/ 2743200 w 10502143"/>
                <a:gd name="connsiteY5" fmla="*/ 10400539 h 11649408"/>
                <a:gd name="connsiteX6" fmla="*/ 2019625 w 10502143"/>
                <a:gd name="connsiteY6" fmla="*/ 8351415 h 11649408"/>
                <a:gd name="connsiteX7" fmla="*/ 1788467 w 10502143"/>
                <a:gd name="connsiteY7" fmla="*/ 6736919 h 11649408"/>
                <a:gd name="connsiteX8" fmla="*/ 7456363 w 10502143"/>
                <a:gd name="connsiteY8" fmla="*/ 3052531 h 11649408"/>
                <a:gd name="connsiteX9" fmla="*/ 8019812 w 10502143"/>
                <a:gd name="connsiteY9" fmla="*/ 4546332 h 11649408"/>
                <a:gd name="connsiteX10" fmla="*/ 8613058 w 10502143"/>
                <a:gd name="connsiteY10" fmla="*/ 5805363 h 11649408"/>
                <a:gd name="connsiteX11" fmla="*/ 8949863 w 10502143"/>
                <a:gd name="connsiteY11" fmla="*/ 7634163 h 11649408"/>
                <a:gd name="connsiteX12" fmla="*/ 8352102 w 10502143"/>
                <a:gd name="connsiteY12" fmla="*/ 8106111 h 11649408"/>
                <a:gd name="connsiteX13" fmla="*/ 7728155 w 10502143"/>
                <a:gd name="connsiteY13" fmla="*/ 10613337 h 11649408"/>
                <a:gd name="connsiteX14" fmla="*/ 8672052 w 10502143"/>
                <a:gd name="connsiteY14" fmla="*/ 9433466 h 11649408"/>
                <a:gd name="connsiteX15" fmla="*/ 7447334 w 10502143"/>
                <a:gd name="connsiteY15" fmla="*/ 11614722 h 11649408"/>
                <a:gd name="connsiteX16" fmla="*/ 9586452 w 10502143"/>
                <a:gd name="connsiteY16" fmla="*/ 8607556 h 11649408"/>
                <a:gd name="connsiteX17" fmla="*/ 9603658 w 10502143"/>
                <a:gd name="connsiteY17" fmla="*/ 9521956 h 11649408"/>
                <a:gd name="connsiteX18" fmla="*/ 6636774 w 10502143"/>
                <a:gd name="connsiteY18" fmla="*/ 171479 h 11649408"/>
                <a:gd name="connsiteX0" fmla="*/ 6680317 w 10545686"/>
                <a:gd name="connsiteY0" fmla="*/ 171479 h 11649408"/>
                <a:gd name="connsiteX1" fmla="*/ 0 w 10545686"/>
                <a:gd name="connsiteY1" fmla="*/ 5684567 h 11649408"/>
                <a:gd name="connsiteX2" fmla="*/ 368008 w 10545686"/>
                <a:gd name="connsiteY2" fmla="*/ 7899634 h 11649408"/>
                <a:gd name="connsiteX3" fmla="*/ 3225282 w 10545686"/>
                <a:gd name="connsiteY3" fmla="*/ 11641511 h 11649408"/>
                <a:gd name="connsiteX4" fmla="*/ 1881674 w 10545686"/>
                <a:gd name="connsiteY4" fmla="*/ 9710074 h 11649408"/>
                <a:gd name="connsiteX5" fmla="*/ 2786743 w 10545686"/>
                <a:gd name="connsiteY5" fmla="*/ 10400539 h 11649408"/>
                <a:gd name="connsiteX6" fmla="*/ 2063168 w 10545686"/>
                <a:gd name="connsiteY6" fmla="*/ 8351415 h 11649408"/>
                <a:gd name="connsiteX7" fmla="*/ 1832010 w 10545686"/>
                <a:gd name="connsiteY7" fmla="*/ 6736919 h 11649408"/>
                <a:gd name="connsiteX8" fmla="*/ 7499906 w 10545686"/>
                <a:gd name="connsiteY8" fmla="*/ 3052531 h 11649408"/>
                <a:gd name="connsiteX9" fmla="*/ 8063355 w 10545686"/>
                <a:gd name="connsiteY9" fmla="*/ 4546332 h 11649408"/>
                <a:gd name="connsiteX10" fmla="*/ 8656601 w 10545686"/>
                <a:gd name="connsiteY10" fmla="*/ 5805363 h 11649408"/>
                <a:gd name="connsiteX11" fmla="*/ 8993406 w 10545686"/>
                <a:gd name="connsiteY11" fmla="*/ 7634163 h 11649408"/>
                <a:gd name="connsiteX12" fmla="*/ 8395645 w 10545686"/>
                <a:gd name="connsiteY12" fmla="*/ 8106111 h 11649408"/>
                <a:gd name="connsiteX13" fmla="*/ 7771698 w 10545686"/>
                <a:gd name="connsiteY13" fmla="*/ 10613337 h 11649408"/>
                <a:gd name="connsiteX14" fmla="*/ 8715595 w 10545686"/>
                <a:gd name="connsiteY14" fmla="*/ 9433466 h 11649408"/>
                <a:gd name="connsiteX15" fmla="*/ 7490877 w 10545686"/>
                <a:gd name="connsiteY15" fmla="*/ 11614722 h 11649408"/>
                <a:gd name="connsiteX16" fmla="*/ 9629995 w 10545686"/>
                <a:gd name="connsiteY16" fmla="*/ 8607556 h 11649408"/>
                <a:gd name="connsiteX17" fmla="*/ 9647201 w 10545686"/>
                <a:gd name="connsiteY17" fmla="*/ 9521956 h 11649408"/>
                <a:gd name="connsiteX18" fmla="*/ 6680317 w 10545686"/>
                <a:gd name="connsiteY18" fmla="*/ 171479 h 11649408"/>
                <a:gd name="connsiteX0" fmla="*/ 6735303 w 10600672"/>
                <a:gd name="connsiteY0" fmla="*/ 171479 h 11649408"/>
                <a:gd name="connsiteX1" fmla="*/ 54986 w 10600672"/>
                <a:gd name="connsiteY1" fmla="*/ 5684567 h 11649408"/>
                <a:gd name="connsiteX2" fmla="*/ 422994 w 10600672"/>
                <a:gd name="connsiteY2" fmla="*/ 7899634 h 11649408"/>
                <a:gd name="connsiteX3" fmla="*/ 3280268 w 10600672"/>
                <a:gd name="connsiteY3" fmla="*/ 11641511 h 11649408"/>
                <a:gd name="connsiteX4" fmla="*/ 1936660 w 10600672"/>
                <a:gd name="connsiteY4" fmla="*/ 9710074 h 11649408"/>
                <a:gd name="connsiteX5" fmla="*/ 2841729 w 10600672"/>
                <a:gd name="connsiteY5" fmla="*/ 10400539 h 11649408"/>
                <a:gd name="connsiteX6" fmla="*/ 2118154 w 10600672"/>
                <a:gd name="connsiteY6" fmla="*/ 8351415 h 11649408"/>
                <a:gd name="connsiteX7" fmla="*/ 1886996 w 10600672"/>
                <a:gd name="connsiteY7" fmla="*/ 6736919 h 11649408"/>
                <a:gd name="connsiteX8" fmla="*/ 7554892 w 10600672"/>
                <a:gd name="connsiteY8" fmla="*/ 3052531 h 11649408"/>
                <a:gd name="connsiteX9" fmla="*/ 8118341 w 10600672"/>
                <a:gd name="connsiteY9" fmla="*/ 4546332 h 11649408"/>
                <a:gd name="connsiteX10" fmla="*/ 8711587 w 10600672"/>
                <a:gd name="connsiteY10" fmla="*/ 5805363 h 11649408"/>
                <a:gd name="connsiteX11" fmla="*/ 9048392 w 10600672"/>
                <a:gd name="connsiteY11" fmla="*/ 7634163 h 11649408"/>
                <a:gd name="connsiteX12" fmla="*/ 8450631 w 10600672"/>
                <a:gd name="connsiteY12" fmla="*/ 8106111 h 11649408"/>
                <a:gd name="connsiteX13" fmla="*/ 7826684 w 10600672"/>
                <a:gd name="connsiteY13" fmla="*/ 10613337 h 11649408"/>
                <a:gd name="connsiteX14" fmla="*/ 8770581 w 10600672"/>
                <a:gd name="connsiteY14" fmla="*/ 9433466 h 11649408"/>
                <a:gd name="connsiteX15" fmla="*/ 7545863 w 10600672"/>
                <a:gd name="connsiteY15" fmla="*/ 11614722 h 11649408"/>
                <a:gd name="connsiteX16" fmla="*/ 9684981 w 10600672"/>
                <a:gd name="connsiteY16" fmla="*/ 8607556 h 11649408"/>
                <a:gd name="connsiteX17" fmla="*/ 9702187 w 10600672"/>
                <a:gd name="connsiteY17" fmla="*/ 9521956 h 11649408"/>
                <a:gd name="connsiteX18" fmla="*/ 6735303 w 10600672"/>
                <a:gd name="connsiteY18" fmla="*/ 171479 h 11649408"/>
                <a:gd name="connsiteX0" fmla="*/ 6793243 w 10658612"/>
                <a:gd name="connsiteY0" fmla="*/ 171479 h 11649408"/>
                <a:gd name="connsiteX1" fmla="*/ 112926 w 10658612"/>
                <a:gd name="connsiteY1" fmla="*/ 5684567 h 11649408"/>
                <a:gd name="connsiteX2" fmla="*/ 480934 w 10658612"/>
                <a:gd name="connsiteY2" fmla="*/ 7899634 h 11649408"/>
                <a:gd name="connsiteX3" fmla="*/ 3338208 w 10658612"/>
                <a:gd name="connsiteY3" fmla="*/ 11641511 h 11649408"/>
                <a:gd name="connsiteX4" fmla="*/ 1994600 w 10658612"/>
                <a:gd name="connsiteY4" fmla="*/ 9710074 h 11649408"/>
                <a:gd name="connsiteX5" fmla="*/ 2899669 w 10658612"/>
                <a:gd name="connsiteY5" fmla="*/ 10400539 h 11649408"/>
                <a:gd name="connsiteX6" fmla="*/ 2176094 w 10658612"/>
                <a:gd name="connsiteY6" fmla="*/ 8351415 h 11649408"/>
                <a:gd name="connsiteX7" fmla="*/ 1944936 w 10658612"/>
                <a:gd name="connsiteY7" fmla="*/ 6736919 h 11649408"/>
                <a:gd name="connsiteX8" fmla="*/ 7612832 w 10658612"/>
                <a:gd name="connsiteY8" fmla="*/ 3052531 h 11649408"/>
                <a:gd name="connsiteX9" fmla="*/ 8176281 w 10658612"/>
                <a:gd name="connsiteY9" fmla="*/ 4546332 h 11649408"/>
                <a:gd name="connsiteX10" fmla="*/ 8769527 w 10658612"/>
                <a:gd name="connsiteY10" fmla="*/ 5805363 h 11649408"/>
                <a:gd name="connsiteX11" fmla="*/ 9106332 w 10658612"/>
                <a:gd name="connsiteY11" fmla="*/ 7634163 h 11649408"/>
                <a:gd name="connsiteX12" fmla="*/ 8508571 w 10658612"/>
                <a:gd name="connsiteY12" fmla="*/ 8106111 h 11649408"/>
                <a:gd name="connsiteX13" fmla="*/ 7884624 w 10658612"/>
                <a:gd name="connsiteY13" fmla="*/ 10613337 h 11649408"/>
                <a:gd name="connsiteX14" fmla="*/ 8828521 w 10658612"/>
                <a:gd name="connsiteY14" fmla="*/ 9433466 h 11649408"/>
                <a:gd name="connsiteX15" fmla="*/ 7603803 w 10658612"/>
                <a:gd name="connsiteY15" fmla="*/ 11614722 h 11649408"/>
                <a:gd name="connsiteX16" fmla="*/ 9742921 w 10658612"/>
                <a:gd name="connsiteY16" fmla="*/ 8607556 h 11649408"/>
                <a:gd name="connsiteX17" fmla="*/ 9760127 w 10658612"/>
                <a:gd name="connsiteY17" fmla="*/ 9521956 h 11649408"/>
                <a:gd name="connsiteX18" fmla="*/ 6793243 w 10658612"/>
                <a:gd name="connsiteY18" fmla="*/ 171479 h 11649408"/>
                <a:gd name="connsiteX0" fmla="*/ 6793243 w 10658612"/>
                <a:gd name="connsiteY0" fmla="*/ 171479 h 11649408"/>
                <a:gd name="connsiteX1" fmla="*/ 112926 w 10658612"/>
                <a:gd name="connsiteY1" fmla="*/ 5684567 h 11649408"/>
                <a:gd name="connsiteX2" fmla="*/ 480934 w 10658612"/>
                <a:gd name="connsiteY2" fmla="*/ 7899634 h 11649408"/>
                <a:gd name="connsiteX3" fmla="*/ 3338208 w 10658612"/>
                <a:gd name="connsiteY3" fmla="*/ 11641511 h 11649408"/>
                <a:gd name="connsiteX4" fmla="*/ 1994600 w 10658612"/>
                <a:gd name="connsiteY4" fmla="*/ 9710074 h 11649408"/>
                <a:gd name="connsiteX5" fmla="*/ 2899669 w 10658612"/>
                <a:gd name="connsiteY5" fmla="*/ 10400539 h 11649408"/>
                <a:gd name="connsiteX6" fmla="*/ 2176094 w 10658612"/>
                <a:gd name="connsiteY6" fmla="*/ 8351415 h 11649408"/>
                <a:gd name="connsiteX7" fmla="*/ 1944936 w 10658612"/>
                <a:gd name="connsiteY7" fmla="*/ 6736919 h 11649408"/>
                <a:gd name="connsiteX8" fmla="*/ 7612832 w 10658612"/>
                <a:gd name="connsiteY8" fmla="*/ 3052531 h 11649408"/>
                <a:gd name="connsiteX9" fmla="*/ 8176281 w 10658612"/>
                <a:gd name="connsiteY9" fmla="*/ 4546332 h 11649408"/>
                <a:gd name="connsiteX10" fmla="*/ 8769527 w 10658612"/>
                <a:gd name="connsiteY10" fmla="*/ 5805363 h 11649408"/>
                <a:gd name="connsiteX11" fmla="*/ 9106332 w 10658612"/>
                <a:gd name="connsiteY11" fmla="*/ 7634163 h 11649408"/>
                <a:gd name="connsiteX12" fmla="*/ 8508571 w 10658612"/>
                <a:gd name="connsiteY12" fmla="*/ 8106111 h 11649408"/>
                <a:gd name="connsiteX13" fmla="*/ 7884624 w 10658612"/>
                <a:gd name="connsiteY13" fmla="*/ 10613337 h 11649408"/>
                <a:gd name="connsiteX14" fmla="*/ 8828521 w 10658612"/>
                <a:gd name="connsiteY14" fmla="*/ 9433466 h 11649408"/>
                <a:gd name="connsiteX15" fmla="*/ 7603803 w 10658612"/>
                <a:gd name="connsiteY15" fmla="*/ 11614722 h 11649408"/>
                <a:gd name="connsiteX16" fmla="*/ 9742921 w 10658612"/>
                <a:gd name="connsiteY16" fmla="*/ 8607556 h 11649408"/>
                <a:gd name="connsiteX17" fmla="*/ 9760127 w 10658612"/>
                <a:gd name="connsiteY17" fmla="*/ 9521956 h 11649408"/>
                <a:gd name="connsiteX18" fmla="*/ 6793243 w 10658612"/>
                <a:gd name="connsiteY18" fmla="*/ 171479 h 11649408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2176094 w 10658612"/>
                <a:gd name="connsiteY6" fmla="*/ 8970912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769527 w 10658612"/>
                <a:gd name="connsiteY10" fmla="*/ 6424860 h 12268905"/>
                <a:gd name="connsiteX11" fmla="*/ 9106332 w 10658612"/>
                <a:gd name="connsiteY11" fmla="*/ 8253660 h 12268905"/>
                <a:gd name="connsiteX12" fmla="*/ 8508571 w 10658612"/>
                <a:gd name="connsiteY12" fmla="*/ 8725608 h 12268905"/>
                <a:gd name="connsiteX13" fmla="*/ 7884624 w 10658612"/>
                <a:gd name="connsiteY13" fmla="*/ 11232834 h 12268905"/>
                <a:gd name="connsiteX14" fmla="*/ 8828521 w 10658612"/>
                <a:gd name="connsiteY14" fmla="*/ 10052963 h 12268905"/>
                <a:gd name="connsiteX15" fmla="*/ 7603803 w 10658612"/>
                <a:gd name="connsiteY15" fmla="*/ 12234219 h 12268905"/>
                <a:gd name="connsiteX16" fmla="*/ 9742921 w 10658612"/>
                <a:gd name="connsiteY16" fmla="*/ 9227053 h 12268905"/>
                <a:gd name="connsiteX17" fmla="*/ 9760127 w 10658612"/>
                <a:gd name="connsiteY17" fmla="*/ 10141453 h 12268905"/>
                <a:gd name="connsiteX18" fmla="*/ 6793243 w 10658612"/>
                <a:gd name="connsiteY18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2176094 w 10658612"/>
                <a:gd name="connsiteY6" fmla="*/ 8970912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769527 w 10658612"/>
                <a:gd name="connsiteY10" fmla="*/ 6424860 h 12268905"/>
                <a:gd name="connsiteX11" fmla="*/ 8508571 w 10658612"/>
                <a:gd name="connsiteY11" fmla="*/ 8725608 h 12268905"/>
                <a:gd name="connsiteX12" fmla="*/ 7884624 w 10658612"/>
                <a:gd name="connsiteY12" fmla="*/ 11232834 h 12268905"/>
                <a:gd name="connsiteX13" fmla="*/ 8828521 w 10658612"/>
                <a:gd name="connsiteY13" fmla="*/ 10052963 h 12268905"/>
                <a:gd name="connsiteX14" fmla="*/ 7603803 w 10658612"/>
                <a:gd name="connsiteY14" fmla="*/ 12234219 h 12268905"/>
                <a:gd name="connsiteX15" fmla="*/ 9742921 w 10658612"/>
                <a:gd name="connsiteY15" fmla="*/ 9227053 h 12268905"/>
                <a:gd name="connsiteX16" fmla="*/ 9760127 w 10658612"/>
                <a:gd name="connsiteY16" fmla="*/ 10141453 h 12268905"/>
                <a:gd name="connsiteX17" fmla="*/ 6793243 w 10658612"/>
                <a:gd name="connsiteY17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2176094 w 10658612"/>
                <a:gd name="connsiteY6" fmla="*/ 8970912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2176094 w 10658612"/>
                <a:gd name="connsiteY6" fmla="*/ 8970912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2176094 w 10658612"/>
                <a:gd name="connsiteY6" fmla="*/ 8970912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2176094 w 10658612"/>
                <a:gd name="connsiteY6" fmla="*/ 8970912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2176094 w 10658612"/>
                <a:gd name="connsiteY6" fmla="*/ 8970912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1980012 w 10658612"/>
                <a:gd name="connsiteY6" fmla="*/ 8995423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1980012 w 10658612"/>
                <a:gd name="connsiteY6" fmla="*/ 8995423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1980012 w 10658612"/>
                <a:gd name="connsiteY6" fmla="*/ 8995423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1980012 w 10658612"/>
                <a:gd name="connsiteY6" fmla="*/ 8995423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1980012 w 10658612"/>
                <a:gd name="connsiteY6" fmla="*/ 8995423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1 w 10658612"/>
                <a:gd name="connsiteY9" fmla="*/ 5165829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1980012 w 10658612"/>
                <a:gd name="connsiteY6" fmla="*/ 8995423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0 w 10658612"/>
                <a:gd name="connsiteY9" fmla="*/ 5018770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  <a:gd name="connsiteX0" fmla="*/ 6793243 w 10658612"/>
                <a:gd name="connsiteY0" fmla="*/ 790976 h 12268905"/>
                <a:gd name="connsiteX1" fmla="*/ 112926 w 10658612"/>
                <a:gd name="connsiteY1" fmla="*/ 6304064 h 12268905"/>
                <a:gd name="connsiteX2" fmla="*/ 480934 w 10658612"/>
                <a:gd name="connsiteY2" fmla="*/ 8519131 h 12268905"/>
                <a:gd name="connsiteX3" fmla="*/ 3338208 w 10658612"/>
                <a:gd name="connsiteY3" fmla="*/ 12261008 h 12268905"/>
                <a:gd name="connsiteX4" fmla="*/ 1994600 w 10658612"/>
                <a:gd name="connsiteY4" fmla="*/ 10329571 h 12268905"/>
                <a:gd name="connsiteX5" fmla="*/ 2899669 w 10658612"/>
                <a:gd name="connsiteY5" fmla="*/ 11020036 h 12268905"/>
                <a:gd name="connsiteX6" fmla="*/ 1980012 w 10658612"/>
                <a:gd name="connsiteY6" fmla="*/ 8995423 h 12268905"/>
                <a:gd name="connsiteX7" fmla="*/ 1944936 w 10658612"/>
                <a:gd name="connsiteY7" fmla="*/ 7356416 h 12268905"/>
                <a:gd name="connsiteX8" fmla="*/ 7612832 w 10658612"/>
                <a:gd name="connsiteY8" fmla="*/ 3672028 h 12268905"/>
                <a:gd name="connsiteX9" fmla="*/ 8176280 w 10658612"/>
                <a:gd name="connsiteY9" fmla="*/ 5018770 h 12268905"/>
                <a:gd name="connsiteX10" fmla="*/ 8508571 w 10658612"/>
                <a:gd name="connsiteY10" fmla="*/ 8725608 h 12268905"/>
                <a:gd name="connsiteX11" fmla="*/ 7884624 w 10658612"/>
                <a:gd name="connsiteY11" fmla="*/ 11232834 h 12268905"/>
                <a:gd name="connsiteX12" fmla="*/ 8828521 w 10658612"/>
                <a:gd name="connsiteY12" fmla="*/ 10052963 h 12268905"/>
                <a:gd name="connsiteX13" fmla="*/ 7603803 w 10658612"/>
                <a:gd name="connsiteY13" fmla="*/ 12234219 h 12268905"/>
                <a:gd name="connsiteX14" fmla="*/ 9742921 w 10658612"/>
                <a:gd name="connsiteY14" fmla="*/ 9227053 h 12268905"/>
                <a:gd name="connsiteX15" fmla="*/ 9760127 w 10658612"/>
                <a:gd name="connsiteY15" fmla="*/ 10141453 h 12268905"/>
                <a:gd name="connsiteX16" fmla="*/ 6793243 w 10658612"/>
                <a:gd name="connsiteY16" fmla="*/ 790976 h 1226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58612" h="12268905">
                  <a:moveTo>
                    <a:pt x="6793243" y="790976"/>
                  </a:moveTo>
                  <a:cubicBezTo>
                    <a:pt x="3855271" y="-1972357"/>
                    <a:pt x="-388988" y="3145568"/>
                    <a:pt x="112926" y="6304064"/>
                  </a:cubicBezTo>
                  <a:cubicBezTo>
                    <a:pt x="-98234" y="7144020"/>
                    <a:pt x="-33620" y="7838832"/>
                    <a:pt x="480934" y="8519131"/>
                  </a:cubicBezTo>
                  <a:cubicBezTo>
                    <a:pt x="276363" y="11240660"/>
                    <a:pt x="1098159" y="12375985"/>
                    <a:pt x="3338208" y="12261008"/>
                  </a:cubicBezTo>
                  <a:cubicBezTo>
                    <a:pt x="2377156" y="11729164"/>
                    <a:pt x="2078575" y="11048028"/>
                    <a:pt x="1994600" y="10329571"/>
                  </a:cubicBezTo>
                  <a:cubicBezTo>
                    <a:pt x="2221645" y="10690354"/>
                    <a:pt x="2523335" y="10864526"/>
                    <a:pt x="2899669" y="11020036"/>
                  </a:cubicBezTo>
                  <a:cubicBezTo>
                    <a:pt x="2487416" y="10371207"/>
                    <a:pt x="2217485" y="9690904"/>
                    <a:pt x="1980012" y="8995423"/>
                  </a:cubicBezTo>
                  <a:cubicBezTo>
                    <a:pt x="1797859" y="8339775"/>
                    <a:pt x="1727540" y="8036029"/>
                    <a:pt x="1944936" y="7356416"/>
                  </a:cubicBezTo>
                  <a:cubicBezTo>
                    <a:pt x="3737818" y="6806311"/>
                    <a:pt x="6025223" y="6638761"/>
                    <a:pt x="7612832" y="3672028"/>
                  </a:cubicBezTo>
                  <a:cubicBezTo>
                    <a:pt x="7937497" y="4107758"/>
                    <a:pt x="8000766" y="4534021"/>
                    <a:pt x="8176280" y="5018770"/>
                  </a:cubicBezTo>
                  <a:cubicBezTo>
                    <a:pt x="8546160" y="5959074"/>
                    <a:pt x="8630715" y="7175223"/>
                    <a:pt x="8508571" y="8725608"/>
                  </a:cubicBezTo>
                  <a:cubicBezTo>
                    <a:pt x="8449879" y="9682648"/>
                    <a:pt x="8344533" y="10378431"/>
                    <a:pt x="7884624" y="11232834"/>
                  </a:cubicBezTo>
                  <a:cubicBezTo>
                    <a:pt x="8329885" y="10914189"/>
                    <a:pt x="8597864" y="10492906"/>
                    <a:pt x="8828521" y="10052963"/>
                  </a:cubicBezTo>
                  <a:cubicBezTo>
                    <a:pt x="8728192" y="10901346"/>
                    <a:pt x="8310621" y="11553787"/>
                    <a:pt x="7603803" y="12234219"/>
                  </a:cubicBezTo>
                  <a:cubicBezTo>
                    <a:pt x="8481684" y="11679699"/>
                    <a:pt x="9546175" y="11199825"/>
                    <a:pt x="9742921" y="9227053"/>
                  </a:cubicBezTo>
                  <a:cubicBezTo>
                    <a:pt x="9841962" y="9550514"/>
                    <a:pt x="9838367" y="9817992"/>
                    <a:pt x="9760127" y="10141453"/>
                  </a:cubicBezTo>
                  <a:cubicBezTo>
                    <a:pt x="11958866" y="5900677"/>
                    <a:pt x="9795154" y="-511798"/>
                    <a:pt x="6793243" y="7909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98706" y="3582390"/>
            <a:ext cx="2279338" cy="2754332"/>
            <a:chOff x="7212640" y="3417168"/>
            <a:chExt cx="2412301" cy="2915004"/>
          </a:xfrm>
        </p:grpSpPr>
        <p:grpSp>
          <p:nvGrpSpPr>
            <p:cNvPr id="18" name="Group 17"/>
            <p:cNvGrpSpPr/>
            <p:nvPr/>
          </p:nvGrpSpPr>
          <p:grpSpPr>
            <a:xfrm>
              <a:off x="7212640" y="3417168"/>
              <a:ext cx="2412301" cy="2915004"/>
              <a:chOff x="7212640" y="3417168"/>
              <a:chExt cx="2412301" cy="2915004"/>
            </a:xfrm>
          </p:grpSpPr>
          <p:sp>
            <p:nvSpPr>
              <p:cNvPr id="24" name="Freeform 158"/>
              <p:cNvSpPr>
                <a:spLocks/>
              </p:cNvSpPr>
              <p:nvPr/>
            </p:nvSpPr>
            <p:spPr bwMode="auto">
              <a:xfrm>
                <a:off x="7212640" y="4987458"/>
                <a:ext cx="2412301" cy="1344714"/>
              </a:xfrm>
              <a:custGeom>
                <a:avLst/>
                <a:gdLst>
                  <a:gd name="T0" fmla="*/ 57 w 331"/>
                  <a:gd name="T1" fmla="*/ 39 h 197"/>
                  <a:gd name="T2" fmla="*/ 0 w 331"/>
                  <a:gd name="T3" fmla="*/ 145 h 197"/>
                  <a:gd name="T4" fmla="*/ 166 w 331"/>
                  <a:gd name="T5" fmla="*/ 197 h 197"/>
                  <a:gd name="T6" fmla="*/ 331 w 331"/>
                  <a:gd name="T7" fmla="*/ 145 h 197"/>
                  <a:gd name="T8" fmla="*/ 274 w 331"/>
                  <a:gd name="T9" fmla="*/ 39 h 197"/>
                  <a:gd name="T10" fmla="*/ 165 w 331"/>
                  <a:gd name="T11" fmla="*/ 1 h 197"/>
                  <a:gd name="T12" fmla="*/ 57 w 331"/>
                  <a:gd name="T13" fmla="*/ 3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197">
                    <a:moveTo>
                      <a:pt x="57" y="39"/>
                    </a:moveTo>
                    <a:cubicBezTo>
                      <a:pt x="29" y="58"/>
                      <a:pt x="17" y="98"/>
                      <a:pt x="0" y="145"/>
                    </a:cubicBezTo>
                    <a:cubicBezTo>
                      <a:pt x="47" y="178"/>
                      <a:pt x="104" y="197"/>
                      <a:pt x="166" y="197"/>
                    </a:cubicBezTo>
                    <a:cubicBezTo>
                      <a:pt x="227" y="197"/>
                      <a:pt x="284" y="178"/>
                      <a:pt x="331" y="145"/>
                    </a:cubicBezTo>
                    <a:cubicBezTo>
                      <a:pt x="314" y="98"/>
                      <a:pt x="302" y="57"/>
                      <a:pt x="274" y="39"/>
                    </a:cubicBezTo>
                    <a:cubicBezTo>
                      <a:pt x="224" y="8"/>
                      <a:pt x="194" y="1"/>
                      <a:pt x="165" y="1"/>
                    </a:cubicBezTo>
                    <a:cubicBezTo>
                      <a:pt x="135" y="0"/>
                      <a:pt x="106" y="8"/>
                      <a:pt x="57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8148414" y="4518075"/>
                <a:ext cx="560995" cy="1088626"/>
                <a:chOff x="6048941" y="4798352"/>
                <a:chExt cx="549032" cy="1349259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48941" y="4798352"/>
                  <a:ext cx="542456" cy="1088197"/>
                  <a:chOff x="6048941" y="4798352"/>
                  <a:chExt cx="542456" cy="1088197"/>
                </a:xfrm>
              </p:grpSpPr>
              <p:sp>
                <p:nvSpPr>
                  <p:cNvPr id="30" name="Freeform 159"/>
                  <p:cNvSpPr>
                    <a:spLocks/>
                  </p:cNvSpPr>
                  <p:nvPr/>
                </p:nvSpPr>
                <p:spPr bwMode="auto">
                  <a:xfrm>
                    <a:off x="6048941" y="4798352"/>
                    <a:ext cx="542456" cy="1088197"/>
                  </a:xfrm>
                  <a:custGeom>
                    <a:avLst/>
                    <a:gdLst>
                      <a:gd name="T0" fmla="*/ 0 w 82"/>
                      <a:gd name="T1" fmla="*/ 0 h 163"/>
                      <a:gd name="T2" fmla="*/ 82 w 82"/>
                      <a:gd name="T3" fmla="*/ 0 h 163"/>
                      <a:gd name="T4" fmla="*/ 82 w 82"/>
                      <a:gd name="T5" fmla="*/ 118 h 163"/>
                      <a:gd name="T6" fmla="*/ 0 w 82"/>
                      <a:gd name="T7" fmla="*/ 118 h 163"/>
                      <a:gd name="T8" fmla="*/ 0 w 82"/>
                      <a:gd name="T9" fmla="*/ 0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163">
                        <a:moveTo>
                          <a:pt x="0" y="0"/>
                        </a:moveTo>
                        <a:cubicBezTo>
                          <a:pt x="82" y="0"/>
                          <a:pt x="82" y="0"/>
                          <a:pt x="82" y="0"/>
                        </a:cubicBezTo>
                        <a:cubicBezTo>
                          <a:pt x="82" y="118"/>
                          <a:pt x="82" y="118"/>
                          <a:pt x="82" y="118"/>
                        </a:cubicBezTo>
                        <a:cubicBezTo>
                          <a:pt x="82" y="158"/>
                          <a:pt x="0" y="163"/>
                          <a:pt x="0" y="11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160"/>
                  <p:cNvSpPr>
                    <a:spLocks/>
                  </p:cNvSpPr>
                  <p:nvPr/>
                </p:nvSpPr>
                <p:spPr bwMode="auto">
                  <a:xfrm>
                    <a:off x="6048941" y="5105400"/>
                    <a:ext cx="542456" cy="462250"/>
                  </a:xfrm>
                  <a:custGeom>
                    <a:avLst/>
                    <a:gdLst>
                      <a:gd name="T0" fmla="*/ 165 w 165"/>
                      <a:gd name="T1" fmla="*/ 30 h 114"/>
                      <a:gd name="T2" fmla="*/ 165 w 165"/>
                      <a:gd name="T3" fmla="*/ 0 h 114"/>
                      <a:gd name="T4" fmla="*/ 0 w 165"/>
                      <a:gd name="T5" fmla="*/ 0 h 114"/>
                      <a:gd name="T6" fmla="*/ 0 w 165"/>
                      <a:gd name="T7" fmla="*/ 114 h 114"/>
                      <a:gd name="T8" fmla="*/ 165 w 165"/>
                      <a:gd name="T9" fmla="*/ 30 h 114"/>
                      <a:gd name="connsiteX0" fmla="*/ 10000 w 10000"/>
                      <a:gd name="connsiteY0" fmla="*/ 2632 h 10000"/>
                      <a:gd name="connsiteX1" fmla="*/ 10000 w 10000"/>
                      <a:gd name="connsiteY1" fmla="*/ 0 h 10000"/>
                      <a:gd name="connsiteX2" fmla="*/ 0 w 10000"/>
                      <a:gd name="connsiteY2" fmla="*/ 0 h 10000"/>
                      <a:gd name="connsiteX3" fmla="*/ 0 w 10000"/>
                      <a:gd name="connsiteY3" fmla="*/ 10000 h 10000"/>
                      <a:gd name="connsiteX4" fmla="*/ 10000 w 10000"/>
                      <a:gd name="connsiteY4" fmla="*/ 2632 h 10000"/>
                      <a:gd name="connsiteX0" fmla="*/ 10000 w 10000"/>
                      <a:gd name="connsiteY0" fmla="*/ 2632 h 10000"/>
                      <a:gd name="connsiteX1" fmla="*/ 10000 w 10000"/>
                      <a:gd name="connsiteY1" fmla="*/ 0 h 10000"/>
                      <a:gd name="connsiteX2" fmla="*/ 0 w 10000"/>
                      <a:gd name="connsiteY2" fmla="*/ 0 h 10000"/>
                      <a:gd name="connsiteX3" fmla="*/ 0 w 10000"/>
                      <a:gd name="connsiteY3" fmla="*/ 10000 h 10000"/>
                      <a:gd name="connsiteX4" fmla="*/ 10000 w 10000"/>
                      <a:gd name="connsiteY4" fmla="*/ 263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2632"/>
                        </a:moveTo>
                        <a:lnTo>
                          <a:pt x="10000" y="0"/>
                        </a:lnTo>
                        <a:lnTo>
                          <a:pt x="0" y="0"/>
                        </a:lnTo>
                        <a:lnTo>
                          <a:pt x="0" y="10000"/>
                        </a:lnTo>
                        <a:cubicBezTo>
                          <a:pt x="4328" y="8476"/>
                          <a:pt x="7077" y="7714"/>
                          <a:pt x="10000" y="2632"/>
                        </a:cubicBezTo>
                        <a:close/>
                      </a:path>
                    </a:pathLst>
                  </a:custGeom>
                  <a:solidFill>
                    <a:srgbClr val="EC8D7D">
                      <a:alpha val="30196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165"/>
                <p:cNvSpPr>
                  <a:spLocks/>
                </p:cNvSpPr>
                <p:nvPr/>
              </p:nvSpPr>
              <p:spPr bwMode="auto">
                <a:xfrm>
                  <a:off x="6055516" y="5561075"/>
                  <a:ext cx="542456" cy="586538"/>
                </a:xfrm>
                <a:custGeom>
                  <a:avLst/>
                  <a:gdLst>
                    <a:gd name="T0" fmla="*/ 82 w 82"/>
                    <a:gd name="T1" fmla="*/ 0 h 105"/>
                    <a:gd name="T2" fmla="*/ 41 w 82"/>
                    <a:gd name="T3" fmla="*/ 105 h 105"/>
                    <a:gd name="T4" fmla="*/ 0 w 82"/>
                    <a:gd name="T5" fmla="*/ 0 h 105"/>
                    <a:gd name="T6" fmla="*/ 82 w 82"/>
                    <a:gd name="T7" fmla="*/ 0 h 105"/>
                    <a:gd name="connsiteX0" fmla="*/ 10000 w 10000"/>
                    <a:gd name="connsiteY0" fmla="*/ 0 h 8376"/>
                    <a:gd name="connsiteX1" fmla="*/ 4783 w 10000"/>
                    <a:gd name="connsiteY1" fmla="*/ 8376 h 8376"/>
                    <a:gd name="connsiteX2" fmla="*/ 0 w 10000"/>
                    <a:gd name="connsiteY2" fmla="*/ 0 h 8376"/>
                    <a:gd name="connsiteX3" fmla="*/ 10000 w 10000"/>
                    <a:gd name="connsiteY3" fmla="*/ 0 h 8376"/>
                    <a:gd name="connsiteX0" fmla="*/ 10000 w 10000"/>
                    <a:gd name="connsiteY0" fmla="*/ 0 h 10000"/>
                    <a:gd name="connsiteX1" fmla="*/ 4783 w 10000"/>
                    <a:gd name="connsiteY1" fmla="*/ 10000 h 10000"/>
                    <a:gd name="connsiteX2" fmla="*/ 0 w 10000"/>
                    <a:gd name="connsiteY2" fmla="*/ 0 h 10000"/>
                    <a:gd name="connsiteX3" fmla="*/ 10000 w 10000"/>
                    <a:gd name="connsiteY3" fmla="*/ 0 h 10000"/>
                    <a:gd name="connsiteX0" fmla="*/ 10000 w 10000"/>
                    <a:gd name="connsiteY0" fmla="*/ 0 h 10000"/>
                    <a:gd name="connsiteX1" fmla="*/ 4783 w 10000"/>
                    <a:gd name="connsiteY1" fmla="*/ 10000 h 10000"/>
                    <a:gd name="connsiteX2" fmla="*/ 0 w 10000"/>
                    <a:gd name="connsiteY2" fmla="*/ 0 h 10000"/>
                    <a:gd name="connsiteX3" fmla="*/ 10000 w 10000"/>
                    <a:gd name="connsiteY3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00" h="10000">
                      <a:moveTo>
                        <a:pt x="10000" y="0"/>
                      </a:moveTo>
                      <a:cubicBezTo>
                        <a:pt x="9512" y="4549"/>
                        <a:pt x="5920" y="6537"/>
                        <a:pt x="4783" y="10000"/>
                      </a:cubicBezTo>
                      <a:cubicBezTo>
                        <a:pt x="3700" y="6008"/>
                        <a:pt x="366" y="4434"/>
                        <a:pt x="0" y="0"/>
                      </a:cubicBezTo>
                      <a:lnTo>
                        <a:pt x="1000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6" name="Freeform 161"/>
              <p:cNvSpPr>
                <a:spLocks/>
              </p:cNvSpPr>
              <p:nvPr/>
            </p:nvSpPr>
            <p:spPr bwMode="auto">
              <a:xfrm>
                <a:off x="7948829" y="3611895"/>
                <a:ext cx="976016" cy="1340011"/>
              </a:xfrm>
              <a:custGeom>
                <a:avLst/>
                <a:gdLst>
                  <a:gd name="T0" fmla="*/ 173 w 347"/>
                  <a:gd name="T1" fmla="*/ 0 h 229"/>
                  <a:gd name="T2" fmla="*/ 173 w 347"/>
                  <a:gd name="T3" fmla="*/ 229 h 229"/>
                  <a:gd name="T4" fmla="*/ 173 w 347"/>
                  <a:gd name="T5" fmla="*/ 0 h 229"/>
                  <a:gd name="connsiteX0" fmla="*/ 3160 w 6330"/>
                  <a:gd name="connsiteY0" fmla="*/ 0 h 10000"/>
                  <a:gd name="connsiteX1" fmla="*/ 3160 w 6330"/>
                  <a:gd name="connsiteY1" fmla="*/ 10000 h 10000"/>
                  <a:gd name="connsiteX2" fmla="*/ 3160 w 6330"/>
                  <a:gd name="connsiteY2" fmla="*/ 0 h 10000"/>
                  <a:gd name="connsiteX0" fmla="*/ 4679 w 9357"/>
                  <a:gd name="connsiteY0" fmla="*/ 0 h 10000"/>
                  <a:gd name="connsiteX1" fmla="*/ 4679 w 9357"/>
                  <a:gd name="connsiteY1" fmla="*/ 10000 h 10000"/>
                  <a:gd name="connsiteX2" fmla="*/ 4679 w 9357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57" h="10000">
                    <a:moveTo>
                      <a:pt x="4679" y="0"/>
                    </a:moveTo>
                    <a:cubicBezTo>
                      <a:pt x="11782" y="0"/>
                      <a:pt x="9989" y="9921"/>
                      <a:pt x="4679" y="10000"/>
                    </a:cubicBezTo>
                    <a:cubicBezTo>
                      <a:pt x="-631" y="10079"/>
                      <a:pt x="-2424" y="0"/>
                      <a:pt x="4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7853852" y="3417168"/>
                <a:ext cx="1191941" cy="918099"/>
              </a:xfrm>
              <a:custGeom>
                <a:avLst/>
                <a:gdLst>
                  <a:gd name="connsiteX0" fmla="*/ 0 w 807244"/>
                  <a:gd name="connsiteY0" fmla="*/ 481012 h 588169"/>
                  <a:gd name="connsiteX1" fmla="*/ 261938 w 807244"/>
                  <a:gd name="connsiteY1" fmla="*/ 228600 h 588169"/>
                  <a:gd name="connsiteX2" fmla="*/ 616744 w 807244"/>
                  <a:gd name="connsiteY2" fmla="*/ 345281 h 588169"/>
                  <a:gd name="connsiteX3" fmla="*/ 735807 w 807244"/>
                  <a:gd name="connsiteY3" fmla="*/ 235744 h 588169"/>
                  <a:gd name="connsiteX4" fmla="*/ 771526 w 807244"/>
                  <a:gd name="connsiteY4" fmla="*/ 588169 h 588169"/>
                  <a:gd name="connsiteX5" fmla="*/ 790576 w 807244"/>
                  <a:gd name="connsiteY5" fmla="*/ 176212 h 588169"/>
                  <a:gd name="connsiteX6" fmla="*/ 807244 w 807244"/>
                  <a:gd name="connsiteY6" fmla="*/ 0 h 588169"/>
                  <a:gd name="connsiteX7" fmla="*/ 0 w 807244"/>
                  <a:gd name="connsiteY7" fmla="*/ 481012 h 588169"/>
                  <a:gd name="connsiteX0" fmla="*/ 51953 w 859197"/>
                  <a:gd name="connsiteY0" fmla="*/ 481012 h 588169"/>
                  <a:gd name="connsiteX1" fmla="*/ 313891 w 859197"/>
                  <a:gd name="connsiteY1" fmla="*/ 228600 h 588169"/>
                  <a:gd name="connsiteX2" fmla="*/ 668697 w 859197"/>
                  <a:gd name="connsiteY2" fmla="*/ 345281 h 588169"/>
                  <a:gd name="connsiteX3" fmla="*/ 787760 w 859197"/>
                  <a:gd name="connsiteY3" fmla="*/ 235744 h 588169"/>
                  <a:gd name="connsiteX4" fmla="*/ 823479 w 859197"/>
                  <a:gd name="connsiteY4" fmla="*/ 588169 h 588169"/>
                  <a:gd name="connsiteX5" fmla="*/ 842529 w 859197"/>
                  <a:gd name="connsiteY5" fmla="*/ 176212 h 588169"/>
                  <a:gd name="connsiteX6" fmla="*/ 859197 w 859197"/>
                  <a:gd name="connsiteY6" fmla="*/ 0 h 588169"/>
                  <a:gd name="connsiteX7" fmla="*/ 51953 w 859197"/>
                  <a:gd name="connsiteY7" fmla="*/ 481012 h 588169"/>
                  <a:gd name="connsiteX0" fmla="*/ 51228 w 872759"/>
                  <a:gd name="connsiteY0" fmla="*/ 483394 h 590551"/>
                  <a:gd name="connsiteX1" fmla="*/ 313166 w 872759"/>
                  <a:gd name="connsiteY1" fmla="*/ 230982 h 590551"/>
                  <a:gd name="connsiteX2" fmla="*/ 667972 w 872759"/>
                  <a:gd name="connsiteY2" fmla="*/ 347663 h 590551"/>
                  <a:gd name="connsiteX3" fmla="*/ 787035 w 872759"/>
                  <a:gd name="connsiteY3" fmla="*/ 238126 h 590551"/>
                  <a:gd name="connsiteX4" fmla="*/ 822754 w 872759"/>
                  <a:gd name="connsiteY4" fmla="*/ 590551 h 590551"/>
                  <a:gd name="connsiteX5" fmla="*/ 841804 w 872759"/>
                  <a:gd name="connsiteY5" fmla="*/ 178594 h 590551"/>
                  <a:gd name="connsiteX6" fmla="*/ 872759 w 872759"/>
                  <a:gd name="connsiteY6" fmla="*/ 0 h 590551"/>
                  <a:gd name="connsiteX7" fmla="*/ 51228 w 872759"/>
                  <a:gd name="connsiteY7" fmla="*/ 483394 h 590551"/>
                  <a:gd name="connsiteX0" fmla="*/ 56163 w 877694"/>
                  <a:gd name="connsiteY0" fmla="*/ 581981 h 689138"/>
                  <a:gd name="connsiteX1" fmla="*/ 318101 w 877694"/>
                  <a:gd name="connsiteY1" fmla="*/ 329569 h 689138"/>
                  <a:gd name="connsiteX2" fmla="*/ 672907 w 877694"/>
                  <a:gd name="connsiteY2" fmla="*/ 446250 h 689138"/>
                  <a:gd name="connsiteX3" fmla="*/ 791970 w 877694"/>
                  <a:gd name="connsiteY3" fmla="*/ 336713 h 689138"/>
                  <a:gd name="connsiteX4" fmla="*/ 827689 w 877694"/>
                  <a:gd name="connsiteY4" fmla="*/ 689138 h 689138"/>
                  <a:gd name="connsiteX5" fmla="*/ 846739 w 877694"/>
                  <a:gd name="connsiteY5" fmla="*/ 277181 h 689138"/>
                  <a:gd name="connsiteX6" fmla="*/ 877694 w 877694"/>
                  <a:gd name="connsiteY6" fmla="*/ 98587 h 689138"/>
                  <a:gd name="connsiteX7" fmla="*/ 56163 w 877694"/>
                  <a:gd name="connsiteY7" fmla="*/ 581981 h 689138"/>
                  <a:gd name="connsiteX0" fmla="*/ 56163 w 877694"/>
                  <a:gd name="connsiteY0" fmla="*/ 581981 h 689138"/>
                  <a:gd name="connsiteX1" fmla="*/ 318101 w 877694"/>
                  <a:gd name="connsiteY1" fmla="*/ 329569 h 689138"/>
                  <a:gd name="connsiteX2" fmla="*/ 672907 w 877694"/>
                  <a:gd name="connsiteY2" fmla="*/ 446250 h 689138"/>
                  <a:gd name="connsiteX3" fmla="*/ 791970 w 877694"/>
                  <a:gd name="connsiteY3" fmla="*/ 336713 h 689138"/>
                  <a:gd name="connsiteX4" fmla="*/ 825307 w 877694"/>
                  <a:gd name="connsiteY4" fmla="*/ 689138 h 689138"/>
                  <a:gd name="connsiteX5" fmla="*/ 846739 w 877694"/>
                  <a:gd name="connsiteY5" fmla="*/ 277181 h 689138"/>
                  <a:gd name="connsiteX6" fmla="*/ 877694 w 877694"/>
                  <a:gd name="connsiteY6" fmla="*/ 98587 h 689138"/>
                  <a:gd name="connsiteX7" fmla="*/ 56163 w 877694"/>
                  <a:gd name="connsiteY7" fmla="*/ 581981 h 689138"/>
                  <a:gd name="connsiteX0" fmla="*/ 56163 w 881496"/>
                  <a:gd name="connsiteY0" fmla="*/ 581981 h 689138"/>
                  <a:gd name="connsiteX1" fmla="*/ 318101 w 881496"/>
                  <a:gd name="connsiteY1" fmla="*/ 329569 h 689138"/>
                  <a:gd name="connsiteX2" fmla="*/ 672907 w 881496"/>
                  <a:gd name="connsiteY2" fmla="*/ 446250 h 689138"/>
                  <a:gd name="connsiteX3" fmla="*/ 791970 w 881496"/>
                  <a:gd name="connsiteY3" fmla="*/ 336713 h 689138"/>
                  <a:gd name="connsiteX4" fmla="*/ 825307 w 881496"/>
                  <a:gd name="connsiteY4" fmla="*/ 689138 h 689138"/>
                  <a:gd name="connsiteX5" fmla="*/ 846739 w 881496"/>
                  <a:gd name="connsiteY5" fmla="*/ 277181 h 689138"/>
                  <a:gd name="connsiteX6" fmla="*/ 877694 w 881496"/>
                  <a:gd name="connsiteY6" fmla="*/ 98587 h 689138"/>
                  <a:gd name="connsiteX7" fmla="*/ 56163 w 881496"/>
                  <a:gd name="connsiteY7" fmla="*/ 581981 h 689138"/>
                  <a:gd name="connsiteX0" fmla="*/ 56163 w 917580"/>
                  <a:gd name="connsiteY0" fmla="*/ 581981 h 689138"/>
                  <a:gd name="connsiteX1" fmla="*/ 318101 w 917580"/>
                  <a:gd name="connsiteY1" fmla="*/ 329569 h 689138"/>
                  <a:gd name="connsiteX2" fmla="*/ 672907 w 917580"/>
                  <a:gd name="connsiteY2" fmla="*/ 446250 h 689138"/>
                  <a:gd name="connsiteX3" fmla="*/ 791970 w 917580"/>
                  <a:gd name="connsiteY3" fmla="*/ 336713 h 689138"/>
                  <a:gd name="connsiteX4" fmla="*/ 825307 w 917580"/>
                  <a:gd name="connsiteY4" fmla="*/ 689138 h 689138"/>
                  <a:gd name="connsiteX5" fmla="*/ 846739 w 917580"/>
                  <a:gd name="connsiteY5" fmla="*/ 277181 h 689138"/>
                  <a:gd name="connsiteX6" fmla="*/ 877694 w 917580"/>
                  <a:gd name="connsiteY6" fmla="*/ 98587 h 689138"/>
                  <a:gd name="connsiteX7" fmla="*/ 56163 w 917580"/>
                  <a:gd name="connsiteY7" fmla="*/ 581981 h 689138"/>
                  <a:gd name="connsiteX0" fmla="*/ 56163 w 917580"/>
                  <a:gd name="connsiteY0" fmla="*/ 581981 h 689138"/>
                  <a:gd name="connsiteX1" fmla="*/ 318101 w 917580"/>
                  <a:gd name="connsiteY1" fmla="*/ 329569 h 689138"/>
                  <a:gd name="connsiteX2" fmla="*/ 672907 w 917580"/>
                  <a:gd name="connsiteY2" fmla="*/ 446250 h 689138"/>
                  <a:gd name="connsiteX3" fmla="*/ 791970 w 917580"/>
                  <a:gd name="connsiteY3" fmla="*/ 336713 h 689138"/>
                  <a:gd name="connsiteX4" fmla="*/ 825307 w 917580"/>
                  <a:gd name="connsiteY4" fmla="*/ 689138 h 689138"/>
                  <a:gd name="connsiteX5" fmla="*/ 846739 w 917580"/>
                  <a:gd name="connsiteY5" fmla="*/ 277181 h 689138"/>
                  <a:gd name="connsiteX6" fmla="*/ 877694 w 917580"/>
                  <a:gd name="connsiteY6" fmla="*/ 98587 h 689138"/>
                  <a:gd name="connsiteX7" fmla="*/ 56163 w 917580"/>
                  <a:gd name="connsiteY7" fmla="*/ 581981 h 689138"/>
                  <a:gd name="connsiteX0" fmla="*/ 56163 w 917580"/>
                  <a:gd name="connsiteY0" fmla="*/ 581981 h 689138"/>
                  <a:gd name="connsiteX1" fmla="*/ 318101 w 917580"/>
                  <a:gd name="connsiteY1" fmla="*/ 329569 h 689138"/>
                  <a:gd name="connsiteX2" fmla="*/ 672907 w 917580"/>
                  <a:gd name="connsiteY2" fmla="*/ 446250 h 689138"/>
                  <a:gd name="connsiteX3" fmla="*/ 791970 w 917580"/>
                  <a:gd name="connsiteY3" fmla="*/ 336713 h 689138"/>
                  <a:gd name="connsiteX4" fmla="*/ 825307 w 917580"/>
                  <a:gd name="connsiteY4" fmla="*/ 689138 h 689138"/>
                  <a:gd name="connsiteX5" fmla="*/ 846739 w 917580"/>
                  <a:gd name="connsiteY5" fmla="*/ 277181 h 689138"/>
                  <a:gd name="connsiteX6" fmla="*/ 877694 w 917580"/>
                  <a:gd name="connsiteY6" fmla="*/ 98587 h 689138"/>
                  <a:gd name="connsiteX7" fmla="*/ 56163 w 917580"/>
                  <a:gd name="connsiteY7" fmla="*/ 581981 h 689138"/>
                  <a:gd name="connsiteX0" fmla="*/ 56163 w 917580"/>
                  <a:gd name="connsiteY0" fmla="*/ 581981 h 689138"/>
                  <a:gd name="connsiteX1" fmla="*/ 318101 w 917580"/>
                  <a:gd name="connsiteY1" fmla="*/ 329569 h 689138"/>
                  <a:gd name="connsiteX2" fmla="*/ 672907 w 917580"/>
                  <a:gd name="connsiteY2" fmla="*/ 446250 h 689138"/>
                  <a:gd name="connsiteX3" fmla="*/ 791970 w 917580"/>
                  <a:gd name="connsiteY3" fmla="*/ 336713 h 689138"/>
                  <a:gd name="connsiteX4" fmla="*/ 825307 w 917580"/>
                  <a:gd name="connsiteY4" fmla="*/ 689138 h 689138"/>
                  <a:gd name="connsiteX5" fmla="*/ 846739 w 917580"/>
                  <a:gd name="connsiteY5" fmla="*/ 277181 h 689138"/>
                  <a:gd name="connsiteX6" fmla="*/ 877694 w 917580"/>
                  <a:gd name="connsiteY6" fmla="*/ 98587 h 689138"/>
                  <a:gd name="connsiteX7" fmla="*/ 56163 w 917580"/>
                  <a:gd name="connsiteY7" fmla="*/ 581981 h 689138"/>
                  <a:gd name="connsiteX0" fmla="*/ 56163 w 917580"/>
                  <a:gd name="connsiteY0" fmla="*/ 581981 h 689138"/>
                  <a:gd name="connsiteX1" fmla="*/ 318101 w 917580"/>
                  <a:gd name="connsiteY1" fmla="*/ 329569 h 689138"/>
                  <a:gd name="connsiteX2" fmla="*/ 672907 w 917580"/>
                  <a:gd name="connsiteY2" fmla="*/ 446250 h 689138"/>
                  <a:gd name="connsiteX3" fmla="*/ 791970 w 917580"/>
                  <a:gd name="connsiteY3" fmla="*/ 336713 h 689138"/>
                  <a:gd name="connsiteX4" fmla="*/ 825307 w 917580"/>
                  <a:gd name="connsiteY4" fmla="*/ 689138 h 689138"/>
                  <a:gd name="connsiteX5" fmla="*/ 846739 w 917580"/>
                  <a:gd name="connsiteY5" fmla="*/ 277181 h 689138"/>
                  <a:gd name="connsiteX6" fmla="*/ 877694 w 917580"/>
                  <a:gd name="connsiteY6" fmla="*/ 98587 h 689138"/>
                  <a:gd name="connsiteX7" fmla="*/ 56163 w 917580"/>
                  <a:gd name="connsiteY7" fmla="*/ 581981 h 689138"/>
                  <a:gd name="connsiteX0" fmla="*/ 57028 w 904157"/>
                  <a:gd name="connsiteY0" fmla="*/ 593653 h 686523"/>
                  <a:gd name="connsiteX1" fmla="*/ 304678 w 904157"/>
                  <a:gd name="connsiteY1" fmla="*/ 326954 h 686523"/>
                  <a:gd name="connsiteX2" fmla="*/ 659484 w 904157"/>
                  <a:gd name="connsiteY2" fmla="*/ 443635 h 686523"/>
                  <a:gd name="connsiteX3" fmla="*/ 778547 w 904157"/>
                  <a:gd name="connsiteY3" fmla="*/ 334098 h 686523"/>
                  <a:gd name="connsiteX4" fmla="*/ 811884 w 904157"/>
                  <a:gd name="connsiteY4" fmla="*/ 686523 h 686523"/>
                  <a:gd name="connsiteX5" fmla="*/ 833316 w 904157"/>
                  <a:gd name="connsiteY5" fmla="*/ 274566 h 686523"/>
                  <a:gd name="connsiteX6" fmla="*/ 864271 w 904157"/>
                  <a:gd name="connsiteY6" fmla="*/ 95972 h 686523"/>
                  <a:gd name="connsiteX7" fmla="*/ 57028 w 904157"/>
                  <a:gd name="connsiteY7" fmla="*/ 593653 h 686523"/>
                  <a:gd name="connsiteX0" fmla="*/ 57028 w 904157"/>
                  <a:gd name="connsiteY0" fmla="*/ 593653 h 686523"/>
                  <a:gd name="connsiteX1" fmla="*/ 304678 w 904157"/>
                  <a:gd name="connsiteY1" fmla="*/ 326954 h 686523"/>
                  <a:gd name="connsiteX2" fmla="*/ 659484 w 904157"/>
                  <a:gd name="connsiteY2" fmla="*/ 443635 h 686523"/>
                  <a:gd name="connsiteX3" fmla="*/ 778547 w 904157"/>
                  <a:gd name="connsiteY3" fmla="*/ 334098 h 686523"/>
                  <a:gd name="connsiteX4" fmla="*/ 811884 w 904157"/>
                  <a:gd name="connsiteY4" fmla="*/ 686523 h 686523"/>
                  <a:gd name="connsiteX5" fmla="*/ 833316 w 904157"/>
                  <a:gd name="connsiteY5" fmla="*/ 274566 h 686523"/>
                  <a:gd name="connsiteX6" fmla="*/ 864271 w 904157"/>
                  <a:gd name="connsiteY6" fmla="*/ 95972 h 686523"/>
                  <a:gd name="connsiteX7" fmla="*/ 57028 w 904157"/>
                  <a:gd name="connsiteY7" fmla="*/ 593653 h 686523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80411 w 925084"/>
                  <a:gd name="connsiteY2" fmla="*/ 441393 h 684281"/>
                  <a:gd name="connsiteX3" fmla="*/ 799474 w 925084"/>
                  <a:gd name="connsiteY3" fmla="*/ 331856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80411 w 925084"/>
                  <a:gd name="connsiteY2" fmla="*/ 441393 h 684281"/>
                  <a:gd name="connsiteX3" fmla="*/ 799474 w 925084"/>
                  <a:gd name="connsiteY3" fmla="*/ 331856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70886 w 925084"/>
                  <a:gd name="connsiteY2" fmla="*/ 446155 h 684281"/>
                  <a:gd name="connsiteX3" fmla="*/ 799474 w 925084"/>
                  <a:gd name="connsiteY3" fmla="*/ 331856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70886 w 925084"/>
                  <a:gd name="connsiteY2" fmla="*/ 446155 h 684281"/>
                  <a:gd name="connsiteX3" fmla="*/ 799474 w 925084"/>
                  <a:gd name="connsiteY3" fmla="*/ 331856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70886 w 925084"/>
                  <a:gd name="connsiteY2" fmla="*/ 446155 h 684281"/>
                  <a:gd name="connsiteX3" fmla="*/ 799474 w 925084"/>
                  <a:gd name="connsiteY3" fmla="*/ 331856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70886 w 925084"/>
                  <a:gd name="connsiteY2" fmla="*/ 446155 h 684281"/>
                  <a:gd name="connsiteX3" fmla="*/ 789949 w 925084"/>
                  <a:gd name="connsiteY3" fmla="*/ 341381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70886 w 925084"/>
                  <a:gd name="connsiteY2" fmla="*/ 446155 h 684281"/>
                  <a:gd name="connsiteX3" fmla="*/ 789949 w 925084"/>
                  <a:gd name="connsiteY3" fmla="*/ 341381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89949 w 919912"/>
                  <a:gd name="connsiteY3" fmla="*/ 341381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89949 w 919912"/>
                  <a:gd name="connsiteY3" fmla="*/ 341381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89949 w 919912"/>
                  <a:gd name="connsiteY3" fmla="*/ 341381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73281 w 919912"/>
                  <a:gd name="connsiteY3" fmla="*/ 348525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73281 w 919912"/>
                  <a:gd name="connsiteY3" fmla="*/ 348525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85188 w 919912"/>
                  <a:gd name="connsiteY3" fmla="*/ 336619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7978"/>
                  <a:gd name="connsiteY0" fmla="*/ 591411 h 669994"/>
                  <a:gd name="connsiteX1" fmla="*/ 325605 w 917978"/>
                  <a:gd name="connsiteY1" fmla="*/ 324712 h 669994"/>
                  <a:gd name="connsiteX2" fmla="*/ 670886 w 917978"/>
                  <a:gd name="connsiteY2" fmla="*/ 446155 h 669994"/>
                  <a:gd name="connsiteX3" fmla="*/ 785188 w 917978"/>
                  <a:gd name="connsiteY3" fmla="*/ 336619 h 669994"/>
                  <a:gd name="connsiteX4" fmla="*/ 816143 w 917978"/>
                  <a:gd name="connsiteY4" fmla="*/ 669994 h 669994"/>
                  <a:gd name="connsiteX5" fmla="*/ 854243 w 917978"/>
                  <a:gd name="connsiteY5" fmla="*/ 272324 h 669994"/>
                  <a:gd name="connsiteX6" fmla="*/ 885198 w 917978"/>
                  <a:gd name="connsiteY6" fmla="*/ 93730 h 669994"/>
                  <a:gd name="connsiteX7" fmla="*/ 77955 w 917978"/>
                  <a:gd name="connsiteY7" fmla="*/ 591411 h 669994"/>
                  <a:gd name="connsiteX0" fmla="*/ 78862 w 906932"/>
                  <a:gd name="connsiteY0" fmla="*/ 587395 h 670840"/>
                  <a:gd name="connsiteX1" fmla="*/ 314559 w 906932"/>
                  <a:gd name="connsiteY1" fmla="*/ 325558 h 670840"/>
                  <a:gd name="connsiteX2" fmla="*/ 659840 w 906932"/>
                  <a:gd name="connsiteY2" fmla="*/ 447001 h 670840"/>
                  <a:gd name="connsiteX3" fmla="*/ 774142 w 906932"/>
                  <a:gd name="connsiteY3" fmla="*/ 337465 h 670840"/>
                  <a:gd name="connsiteX4" fmla="*/ 805097 w 906932"/>
                  <a:gd name="connsiteY4" fmla="*/ 670840 h 670840"/>
                  <a:gd name="connsiteX5" fmla="*/ 843197 w 906932"/>
                  <a:gd name="connsiteY5" fmla="*/ 273170 h 670840"/>
                  <a:gd name="connsiteX6" fmla="*/ 874152 w 906932"/>
                  <a:gd name="connsiteY6" fmla="*/ 94576 h 670840"/>
                  <a:gd name="connsiteX7" fmla="*/ 78862 w 906932"/>
                  <a:gd name="connsiteY7" fmla="*/ 587395 h 670840"/>
                  <a:gd name="connsiteX0" fmla="*/ 68106 w 896176"/>
                  <a:gd name="connsiteY0" fmla="*/ 584059 h 667504"/>
                  <a:gd name="connsiteX1" fmla="*/ 303803 w 896176"/>
                  <a:gd name="connsiteY1" fmla="*/ 322222 h 667504"/>
                  <a:gd name="connsiteX2" fmla="*/ 649084 w 896176"/>
                  <a:gd name="connsiteY2" fmla="*/ 443665 h 667504"/>
                  <a:gd name="connsiteX3" fmla="*/ 763386 w 896176"/>
                  <a:gd name="connsiteY3" fmla="*/ 334129 h 667504"/>
                  <a:gd name="connsiteX4" fmla="*/ 794341 w 896176"/>
                  <a:gd name="connsiteY4" fmla="*/ 667504 h 667504"/>
                  <a:gd name="connsiteX5" fmla="*/ 832441 w 896176"/>
                  <a:gd name="connsiteY5" fmla="*/ 269834 h 667504"/>
                  <a:gd name="connsiteX6" fmla="*/ 863396 w 896176"/>
                  <a:gd name="connsiteY6" fmla="*/ 91240 h 667504"/>
                  <a:gd name="connsiteX7" fmla="*/ 68106 w 896176"/>
                  <a:gd name="connsiteY7" fmla="*/ 584059 h 667504"/>
                  <a:gd name="connsiteX0" fmla="*/ 69384 w 897454"/>
                  <a:gd name="connsiteY0" fmla="*/ 619571 h 703016"/>
                  <a:gd name="connsiteX1" fmla="*/ 305081 w 897454"/>
                  <a:gd name="connsiteY1" fmla="*/ 357734 h 703016"/>
                  <a:gd name="connsiteX2" fmla="*/ 650362 w 897454"/>
                  <a:gd name="connsiteY2" fmla="*/ 479177 h 703016"/>
                  <a:gd name="connsiteX3" fmla="*/ 764664 w 897454"/>
                  <a:gd name="connsiteY3" fmla="*/ 369641 h 703016"/>
                  <a:gd name="connsiteX4" fmla="*/ 795619 w 897454"/>
                  <a:gd name="connsiteY4" fmla="*/ 703016 h 703016"/>
                  <a:gd name="connsiteX5" fmla="*/ 833719 w 897454"/>
                  <a:gd name="connsiteY5" fmla="*/ 305346 h 703016"/>
                  <a:gd name="connsiteX6" fmla="*/ 864674 w 897454"/>
                  <a:gd name="connsiteY6" fmla="*/ 126752 h 703016"/>
                  <a:gd name="connsiteX7" fmla="*/ 69384 w 897454"/>
                  <a:gd name="connsiteY7" fmla="*/ 619571 h 703016"/>
                  <a:gd name="connsiteX0" fmla="*/ 69384 w 897454"/>
                  <a:gd name="connsiteY0" fmla="*/ 619571 h 703016"/>
                  <a:gd name="connsiteX1" fmla="*/ 305081 w 897454"/>
                  <a:gd name="connsiteY1" fmla="*/ 357734 h 703016"/>
                  <a:gd name="connsiteX2" fmla="*/ 650362 w 897454"/>
                  <a:gd name="connsiteY2" fmla="*/ 479177 h 703016"/>
                  <a:gd name="connsiteX3" fmla="*/ 764664 w 897454"/>
                  <a:gd name="connsiteY3" fmla="*/ 369641 h 703016"/>
                  <a:gd name="connsiteX4" fmla="*/ 795619 w 897454"/>
                  <a:gd name="connsiteY4" fmla="*/ 703016 h 703016"/>
                  <a:gd name="connsiteX5" fmla="*/ 833719 w 897454"/>
                  <a:gd name="connsiteY5" fmla="*/ 305346 h 703016"/>
                  <a:gd name="connsiteX6" fmla="*/ 864674 w 897454"/>
                  <a:gd name="connsiteY6" fmla="*/ 126752 h 703016"/>
                  <a:gd name="connsiteX7" fmla="*/ 69384 w 897454"/>
                  <a:gd name="connsiteY7" fmla="*/ 619571 h 70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7454" h="703016">
                    <a:moveTo>
                      <a:pt x="69384" y="619571"/>
                    </a:moveTo>
                    <a:cubicBezTo>
                      <a:pt x="87641" y="428278"/>
                      <a:pt x="65462" y="349102"/>
                      <a:pt x="305081" y="357734"/>
                    </a:cubicBezTo>
                    <a:cubicBezTo>
                      <a:pt x="425731" y="360909"/>
                      <a:pt x="541618" y="402183"/>
                      <a:pt x="650362" y="479177"/>
                    </a:cubicBezTo>
                    <a:cubicBezTo>
                      <a:pt x="659887" y="376784"/>
                      <a:pt x="705132" y="393453"/>
                      <a:pt x="764664" y="369641"/>
                    </a:cubicBezTo>
                    <a:cubicBezTo>
                      <a:pt x="779746" y="492672"/>
                      <a:pt x="816257" y="575222"/>
                      <a:pt x="795619" y="703016"/>
                    </a:cubicBezTo>
                    <a:cubicBezTo>
                      <a:pt x="912301" y="563316"/>
                      <a:pt x="933731" y="445046"/>
                      <a:pt x="833719" y="305346"/>
                    </a:cubicBezTo>
                    <a:cubicBezTo>
                      <a:pt x="794031" y="252959"/>
                      <a:pt x="785300" y="202952"/>
                      <a:pt x="864674" y="126752"/>
                    </a:cubicBezTo>
                    <a:cubicBezTo>
                      <a:pt x="481218" y="-198003"/>
                      <a:pt x="-223388" y="150120"/>
                      <a:pt x="69384" y="619571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/>
            <p:cNvSpPr/>
            <p:nvPr/>
          </p:nvSpPr>
          <p:spPr>
            <a:xfrm>
              <a:off x="8300181" y="5271327"/>
              <a:ext cx="266417" cy="1051591"/>
            </a:xfrm>
            <a:custGeom>
              <a:avLst/>
              <a:gdLst>
                <a:gd name="connsiteX0" fmla="*/ 2705100 w 5372100"/>
                <a:gd name="connsiteY0" fmla="*/ 0 h 19621500"/>
                <a:gd name="connsiteX1" fmla="*/ 2971800 w 5372100"/>
                <a:gd name="connsiteY1" fmla="*/ 0 h 19621500"/>
                <a:gd name="connsiteX2" fmla="*/ 609600 w 5372100"/>
                <a:gd name="connsiteY2" fmla="*/ 3657600 h 19621500"/>
                <a:gd name="connsiteX3" fmla="*/ 1905000 w 5372100"/>
                <a:gd name="connsiteY3" fmla="*/ 5981700 h 19621500"/>
                <a:gd name="connsiteX4" fmla="*/ 0 w 5372100"/>
                <a:gd name="connsiteY4" fmla="*/ 14058900 h 19621500"/>
                <a:gd name="connsiteX5" fmla="*/ 2552700 w 5372100"/>
                <a:gd name="connsiteY5" fmla="*/ 19621500 h 19621500"/>
                <a:gd name="connsiteX6" fmla="*/ 5372100 w 5372100"/>
                <a:gd name="connsiteY6" fmla="*/ 14249400 h 19621500"/>
                <a:gd name="connsiteX7" fmla="*/ 3352800 w 5372100"/>
                <a:gd name="connsiteY7" fmla="*/ 6172200 h 19621500"/>
                <a:gd name="connsiteX8" fmla="*/ 4648200 w 5372100"/>
                <a:gd name="connsiteY8" fmla="*/ 3467100 h 19621500"/>
                <a:gd name="connsiteX9" fmla="*/ 2705100 w 5372100"/>
                <a:gd name="connsiteY9" fmla="*/ 0 h 19621500"/>
                <a:gd name="connsiteX0" fmla="*/ 4648200 w 5372100"/>
                <a:gd name="connsiteY0" fmla="*/ 3467100 h 19621500"/>
                <a:gd name="connsiteX1" fmla="*/ 2971800 w 5372100"/>
                <a:gd name="connsiteY1" fmla="*/ 0 h 19621500"/>
                <a:gd name="connsiteX2" fmla="*/ 609600 w 5372100"/>
                <a:gd name="connsiteY2" fmla="*/ 3657600 h 19621500"/>
                <a:gd name="connsiteX3" fmla="*/ 1905000 w 5372100"/>
                <a:gd name="connsiteY3" fmla="*/ 5981700 h 19621500"/>
                <a:gd name="connsiteX4" fmla="*/ 0 w 5372100"/>
                <a:gd name="connsiteY4" fmla="*/ 14058900 h 19621500"/>
                <a:gd name="connsiteX5" fmla="*/ 2552700 w 5372100"/>
                <a:gd name="connsiteY5" fmla="*/ 19621500 h 19621500"/>
                <a:gd name="connsiteX6" fmla="*/ 5372100 w 5372100"/>
                <a:gd name="connsiteY6" fmla="*/ 14249400 h 19621500"/>
                <a:gd name="connsiteX7" fmla="*/ 3352800 w 5372100"/>
                <a:gd name="connsiteY7" fmla="*/ 6172200 h 19621500"/>
                <a:gd name="connsiteX8" fmla="*/ 4648200 w 5372100"/>
                <a:gd name="connsiteY8" fmla="*/ 3467100 h 19621500"/>
                <a:gd name="connsiteX0" fmla="*/ 4648200 w 5372100"/>
                <a:gd name="connsiteY0" fmla="*/ 3543300 h 19697700"/>
                <a:gd name="connsiteX1" fmla="*/ 2781300 w 5372100"/>
                <a:gd name="connsiteY1" fmla="*/ 0 h 19697700"/>
                <a:gd name="connsiteX2" fmla="*/ 609600 w 5372100"/>
                <a:gd name="connsiteY2" fmla="*/ 3733800 h 19697700"/>
                <a:gd name="connsiteX3" fmla="*/ 1905000 w 5372100"/>
                <a:gd name="connsiteY3" fmla="*/ 6057900 h 19697700"/>
                <a:gd name="connsiteX4" fmla="*/ 0 w 5372100"/>
                <a:gd name="connsiteY4" fmla="*/ 14135100 h 19697700"/>
                <a:gd name="connsiteX5" fmla="*/ 2552700 w 5372100"/>
                <a:gd name="connsiteY5" fmla="*/ 19697700 h 19697700"/>
                <a:gd name="connsiteX6" fmla="*/ 5372100 w 5372100"/>
                <a:gd name="connsiteY6" fmla="*/ 14325600 h 19697700"/>
                <a:gd name="connsiteX7" fmla="*/ 3352800 w 5372100"/>
                <a:gd name="connsiteY7" fmla="*/ 6248400 h 19697700"/>
                <a:gd name="connsiteX8" fmla="*/ 4648200 w 5372100"/>
                <a:gd name="connsiteY8" fmla="*/ 3543300 h 19697700"/>
                <a:gd name="connsiteX0" fmla="*/ 4648200 w 5372100"/>
                <a:gd name="connsiteY0" fmla="*/ 3543300 h 19697700"/>
                <a:gd name="connsiteX1" fmla="*/ 2781300 w 5372100"/>
                <a:gd name="connsiteY1" fmla="*/ 0 h 19697700"/>
                <a:gd name="connsiteX2" fmla="*/ 609600 w 5372100"/>
                <a:gd name="connsiteY2" fmla="*/ 3733800 h 19697700"/>
                <a:gd name="connsiteX3" fmla="*/ 1905000 w 5372100"/>
                <a:gd name="connsiteY3" fmla="*/ 6076562 h 19697700"/>
                <a:gd name="connsiteX4" fmla="*/ 0 w 5372100"/>
                <a:gd name="connsiteY4" fmla="*/ 14135100 h 19697700"/>
                <a:gd name="connsiteX5" fmla="*/ 2552700 w 5372100"/>
                <a:gd name="connsiteY5" fmla="*/ 19697700 h 19697700"/>
                <a:gd name="connsiteX6" fmla="*/ 5372100 w 5372100"/>
                <a:gd name="connsiteY6" fmla="*/ 14325600 h 19697700"/>
                <a:gd name="connsiteX7" fmla="*/ 3352800 w 5372100"/>
                <a:gd name="connsiteY7" fmla="*/ 6248400 h 19697700"/>
                <a:gd name="connsiteX8" fmla="*/ 4648200 w 5372100"/>
                <a:gd name="connsiteY8" fmla="*/ 3543300 h 19697700"/>
                <a:gd name="connsiteX0" fmla="*/ 4648200 w 5372100"/>
                <a:gd name="connsiteY0" fmla="*/ 3543300 h 19697700"/>
                <a:gd name="connsiteX1" fmla="*/ 2781300 w 5372100"/>
                <a:gd name="connsiteY1" fmla="*/ 0 h 19697700"/>
                <a:gd name="connsiteX2" fmla="*/ 609600 w 5372100"/>
                <a:gd name="connsiteY2" fmla="*/ 3733800 h 19697700"/>
                <a:gd name="connsiteX3" fmla="*/ 1905000 w 5372100"/>
                <a:gd name="connsiteY3" fmla="*/ 6076562 h 19697700"/>
                <a:gd name="connsiteX4" fmla="*/ 0 w 5372100"/>
                <a:gd name="connsiteY4" fmla="*/ 14135100 h 19697700"/>
                <a:gd name="connsiteX5" fmla="*/ 2552700 w 5372100"/>
                <a:gd name="connsiteY5" fmla="*/ 19697700 h 19697700"/>
                <a:gd name="connsiteX6" fmla="*/ 5372100 w 5372100"/>
                <a:gd name="connsiteY6" fmla="*/ 14325600 h 19697700"/>
                <a:gd name="connsiteX7" fmla="*/ 3352800 w 5372100"/>
                <a:gd name="connsiteY7" fmla="*/ 6061788 h 19697700"/>
                <a:gd name="connsiteX8" fmla="*/ 4648200 w 5372100"/>
                <a:gd name="connsiteY8" fmla="*/ 3543300 h 19697700"/>
                <a:gd name="connsiteX0" fmla="*/ 4648200 w 5372100"/>
                <a:gd name="connsiteY0" fmla="*/ 3543300 h 19697700"/>
                <a:gd name="connsiteX1" fmla="*/ 2781300 w 5372100"/>
                <a:gd name="connsiteY1" fmla="*/ 0 h 19697700"/>
                <a:gd name="connsiteX2" fmla="*/ 609600 w 5372100"/>
                <a:gd name="connsiteY2" fmla="*/ 3733800 h 19697700"/>
                <a:gd name="connsiteX3" fmla="*/ 1905000 w 5372100"/>
                <a:gd name="connsiteY3" fmla="*/ 6076562 h 19697700"/>
                <a:gd name="connsiteX4" fmla="*/ 0 w 5372100"/>
                <a:gd name="connsiteY4" fmla="*/ 14135100 h 19697700"/>
                <a:gd name="connsiteX5" fmla="*/ 2552700 w 5372100"/>
                <a:gd name="connsiteY5" fmla="*/ 19697700 h 19697700"/>
                <a:gd name="connsiteX6" fmla="*/ 5372100 w 5372100"/>
                <a:gd name="connsiteY6" fmla="*/ 14325600 h 19697700"/>
                <a:gd name="connsiteX7" fmla="*/ 3352800 w 5372100"/>
                <a:gd name="connsiteY7" fmla="*/ 6080449 h 19697700"/>
                <a:gd name="connsiteX8" fmla="*/ 4648200 w 5372100"/>
                <a:gd name="connsiteY8" fmla="*/ 3543300 h 19697700"/>
                <a:gd name="connsiteX0" fmla="*/ 4338749 w 5062649"/>
                <a:gd name="connsiteY0" fmla="*/ 3543300 h 19697700"/>
                <a:gd name="connsiteX1" fmla="*/ 2471849 w 5062649"/>
                <a:gd name="connsiteY1" fmla="*/ 0 h 19697700"/>
                <a:gd name="connsiteX2" fmla="*/ 300149 w 5062649"/>
                <a:gd name="connsiteY2" fmla="*/ 3733800 h 19697700"/>
                <a:gd name="connsiteX3" fmla="*/ 1595549 w 5062649"/>
                <a:gd name="connsiteY3" fmla="*/ 6076562 h 19697700"/>
                <a:gd name="connsiteX4" fmla="*/ 0 w 5062649"/>
                <a:gd name="connsiteY4" fmla="*/ 11117962 h 19697700"/>
                <a:gd name="connsiteX5" fmla="*/ 2243249 w 5062649"/>
                <a:gd name="connsiteY5" fmla="*/ 19697700 h 19697700"/>
                <a:gd name="connsiteX6" fmla="*/ 5062649 w 5062649"/>
                <a:gd name="connsiteY6" fmla="*/ 14325600 h 19697700"/>
                <a:gd name="connsiteX7" fmla="*/ 3043349 w 5062649"/>
                <a:gd name="connsiteY7" fmla="*/ 6080449 h 19697700"/>
                <a:gd name="connsiteX8" fmla="*/ 4338749 w 5062649"/>
                <a:gd name="connsiteY8" fmla="*/ 3543300 h 19697700"/>
                <a:gd name="connsiteX0" fmla="*/ 4338749 w 4907924"/>
                <a:gd name="connsiteY0" fmla="*/ 3543300 h 19697700"/>
                <a:gd name="connsiteX1" fmla="*/ 2471849 w 4907924"/>
                <a:gd name="connsiteY1" fmla="*/ 0 h 19697700"/>
                <a:gd name="connsiteX2" fmla="*/ 300149 w 4907924"/>
                <a:gd name="connsiteY2" fmla="*/ 3733800 h 19697700"/>
                <a:gd name="connsiteX3" fmla="*/ 1595549 w 4907924"/>
                <a:gd name="connsiteY3" fmla="*/ 6076562 h 19697700"/>
                <a:gd name="connsiteX4" fmla="*/ 0 w 4907924"/>
                <a:gd name="connsiteY4" fmla="*/ 11117962 h 19697700"/>
                <a:gd name="connsiteX5" fmla="*/ 2243249 w 4907924"/>
                <a:gd name="connsiteY5" fmla="*/ 19697700 h 19697700"/>
                <a:gd name="connsiteX6" fmla="*/ 4907924 w 4907924"/>
                <a:gd name="connsiteY6" fmla="*/ 10380106 h 19697700"/>
                <a:gd name="connsiteX7" fmla="*/ 3043349 w 4907924"/>
                <a:gd name="connsiteY7" fmla="*/ 6080449 h 19697700"/>
                <a:gd name="connsiteX8" fmla="*/ 4338749 w 4907924"/>
                <a:gd name="connsiteY8" fmla="*/ 3543300 h 19697700"/>
                <a:gd name="connsiteX0" fmla="*/ 4338749 w 4907924"/>
                <a:gd name="connsiteY0" fmla="*/ 3543300 h 16216390"/>
                <a:gd name="connsiteX1" fmla="*/ 2471849 w 4907924"/>
                <a:gd name="connsiteY1" fmla="*/ 0 h 16216390"/>
                <a:gd name="connsiteX2" fmla="*/ 300149 w 4907924"/>
                <a:gd name="connsiteY2" fmla="*/ 3733800 h 16216390"/>
                <a:gd name="connsiteX3" fmla="*/ 1595549 w 4907924"/>
                <a:gd name="connsiteY3" fmla="*/ 6076562 h 16216390"/>
                <a:gd name="connsiteX4" fmla="*/ 0 w 4907924"/>
                <a:gd name="connsiteY4" fmla="*/ 11117962 h 16216390"/>
                <a:gd name="connsiteX5" fmla="*/ 2320622 w 4907924"/>
                <a:gd name="connsiteY5" fmla="*/ 16216390 h 16216390"/>
                <a:gd name="connsiteX6" fmla="*/ 4907924 w 4907924"/>
                <a:gd name="connsiteY6" fmla="*/ 10380106 h 16216390"/>
                <a:gd name="connsiteX7" fmla="*/ 3043349 w 4907924"/>
                <a:gd name="connsiteY7" fmla="*/ 6080449 h 16216390"/>
                <a:gd name="connsiteX8" fmla="*/ 4338749 w 4907924"/>
                <a:gd name="connsiteY8" fmla="*/ 3543300 h 16216390"/>
                <a:gd name="connsiteX0" fmla="*/ 4338749 w 4907924"/>
                <a:gd name="connsiteY0" fmla="*/ 3543300 h 16835291"/>
                <a:gd name="connsiteX1" fmla="*/ 2471849 w 4907924"/>
                <a:gd name="connsiteY1" fmla="*/ 0 h 16835291"/>
                <a:gd name="connsiteX2" fmla="*/ 300149 w 4907924"/>
                <a:gd name="connsiteY2" fmla="*/ 3733800 h 16835291"/>
                <a:gd name="connsiteX3" fmla="*/ 1595549 w 4907924"/>
                <a:gd name="connsiteY3" fmla="*/ 6076562 h 16835291"/>
                <a:gd name="connsiteX4" fmla="*/ 0 w 4907924"/>
                <a:gd name="connsiteY4" fmla="*/ 11117962 h 16835291"/>
                <a:gd name="connsiteX5" fmla="*/ 2320622 w 4907924"/>
                <a:gd name="connsiteY5" fmla="*/ 16835291 h 16835291"/>
                <a:gd name="connsiteX6" fmla="*/ 4907924 w 4907924"/>
                <a:gd name="connsiteY6" fmla="*/ 10380106 h 16835291"/>
                <a:gd name="connsiteX7" fmla="*/ 3043349 w 4907924"/>
                <a:gd name="connsiteY7" fmla="*/ 6080449 h 16835291"/>
                <a:gd name="connsiteX8" fmla="*/ 4338749 w 4907924"/>
                <a:gd name="connsiteY8" fmla="*/ 3543300 h 16835291"/>
                <a:gd name="connsiteX0" fmla="*/ 4338749 w 4907924"/>
                <a:gd name="connsiteY0" fmla="*/ 3543300 h 17338144"/>
                <a:gd name="connsiteX1" fmla="*/ 2471849 w 4907924"/>
                <a:gd name="connsiteY1" fmla="*/ 0 h 17338144"/>
                <a:gd name="connsiteX2" fmla="*/ 300149 w 4907924"/>
                <a:gd name="connsiteY2" fmla="*/ 3733800 h 17338144"/>
                <a:gd name="connsiteX3" fmla="*/ 1595549 w 4907924"/>
                <a:gd name="connsiteY3" fmla="*/ 6076562 h 17338144"/>
                <a:gd name="connsiteX4" fmla="*/ 0 w 4907924"/>
                <a:gd name="connsiteY4" fmla="*/ 11117962 h 17338144"/>
                <a:gd name="connsiteX5" fmla="*/ 2397977 w 4907924"/>
                <a:gd name="connsiteY5" fmla="*/ 17338144 h 17338144"/>
                <a:gd name="connsiteX6" fmla="*/ 4907924 w 4907924"/>
                <a:gd name="connsiteY6" fmla="*/ 10380106 h 17338144"/>
                <a:gd name="connsiteX7" fmla="*/ 3043349 w 4907924"/>
                <a:gd name="connsiteY7" fmla="*/ 6080449 h 17338144"/>
                <a:gd name="connsiteX8" fmla="*/ 4338749 w 4907924"/>
                <a:gd name="connsiteY8" fmla="*/ 3543300 h 17338144"/>
                <a:gd name="connsiteX0" fmla="*/ 4338749 w 4338745"/>
                <a:gd name="connsiteY0" fmla="*/ 3543300 h 17338144"/>
                <a:gd name="connsiteX1" fmla="*/ 2471849 w 4338745"/>
                <a:gd name="connsiteY1" fmla="*/ 0 h 17338144"/>
                <a:gd name="connsiteX2" fmla="*/ 300149 w 4338745"/>
                <a:gd name="connsiteY2" fmla="*/ 3733800 h 17338144"/>
                <a:gd name="connsiteX3" fmla="*/ 1595549 w 4338745"/>
                <a:gd name="connsiteY3" fmla="*/ 6076562 h 17338144"/>
                <a:gd name="connsiteX4" fmla="*/ 0 w 4338745"/>
                <a:gd name="connsiteY4" fmla="*/ 11117962 h 17338144"/>
                <a:gd name="connsiteX5" fmla="*/ 2397977 w 4338745"/>
                <a:gd name="connsiteY5" fmla="*/ 17338144 h 17338144"/>
                <a:gd name="connsiteX6" fmla="*/ 3979571 w 4338745"/>
                <a:gd name="connsiteY6" fmla="*/ 8523403 h 17338144"/>
                <a:gd name="connsiteX7" fmla="*/ 3043349 w 4338745"/>
                <a:gd name="connsiteY7" fmla="*/ 6080449 h 17338144"/>
                <a:gd name="connsiteX8" fmla="*/ 4338749 w 4338745"/>
                <a:gd name="connsiteY8" fmla="*/ 3543300 h 17338144"/>
                <a:gd name="connsiteX0" fmla="*/ 4338749 w 4338745"/>
                <a:gd name="connsiteY0" fmla="*/ 3543300 h 15945617"/>
                <a:gd name="connsiteX1" fmla="*/ 2471849 w 4338745"/>
                <a:gd name="connsiteY1" fmla="*/ 0 h 15945617"/>
                <a:gd name="connsiteX2" fmla="*/ 300149 w 4338745"/>
                <a:gd name="connsiteY2" fmla="*/ 3733800 h 15945617"/>
                <a:gd name="connsiteX3" fmla="*/ 1595549 w 4338745"/>
                <a:gd name="connsiteY3" fmla="*/ 6076562 h 15945617"/>
                <a:gd name="connsiteX4" fmla="*/ 0 w 4338745"/>
                <a:gd name="connsiteY4" fmla="*/ 11117962 h 15945617"/>
                <a:gd name="connsiteX5" fmla="*/ 2397976 w 4338745"/>
                <a:gd name="connsiteY5" fmla="*/ 15945617 h 15945617"/>
                <a:gd name="connsiteX6" fmla="*/ 3979571 w 4338745"/>
                <a:gd name="connsiteY6" fmla="*/ 8523403 h 15945617"/>
                <a:gd name="connsiteX7" fmla="*/ 3043349 w 4338745"/>
                <a:gd name="connsiteY7" fmla="*/ 6080449 h 15945617"/>
                <a:gd name="connsiteX8" fmla="*/ 4338749 w 4338745"/>
                <a:gd name="connsiteY8" fmla="*/ 3543300 h 15945617"/>
                <a:gd name="connsiteX0" fmla="*/ 4038606 w 4038602"/>
                <a:gd name="connsiteY0" fmla="*/ 3543300 h 15945617"/>
                <a:gd name="connsiteX1" fmla="*/ 2171706 w 4038602"/>
                <a:gd name="connsiteY1" fmla="*/ 0 h 15945617"/>
                <a:gd name="connsiteX2" fmla="*/ 6 w 4038602"/>
                <a:gd name="connsiteY2" fmla="*/ 3733800 h 15945617"/>
                <a:gd name="connsiteX3" fmla="*/ 1295406 w 4038602"/>
                <a:gd name="connsiteY3" fmla="*/ 6076562 h 15945617"/>
                <a:gd name="connsiteX4" fmla="*/ 628210 w 4038602"/>
                <a:gd name="connsiteY4" fmla="*/ 8913132 h 15945617"/>
                <a:gd name="connsiteX5" fmla="*/ 2097833 w 4038602"/>
                <a:gd name="connsiteY5" fmla="*/ 15945617 h 15945617"/>
                <a:gd name="connsiteX6" fmla="*/ 3679428 w 4038602"/>
                <a:gd name="connsiteY6" fmla="*/ 8523403 h 15945617"/>
                <a:gd name="connsiteX7" fmla="*/ 2743206 w 4038602"/>
                <a:gd name="connsiteY7" fmla="*/ 6080449 h 15945617"/>
                <a:gd name="connsiteX8" fmla="*/ 4038606 w 4038602"/>
                <a:gd name="connsiteY8" fmla="*/ 3543300 h 15945617"/>
                <a:gd name="connsiteX0" fmla="*/ 4038606 w 4038602"/>
                <a:gd name="connsiteY0" fmla="*/ 3543300 h 15945617"/>
                <a:gd name="connsiteX1" fmla="*/ 2171706 w 4038602"/>
                <a:gd name="connsiteY1" fmla="*/ 0 h 15945617"/>
                <a:gd name="connsiteX2" fmla="*/ 6 w 4038602"/>
                <a:gd name="connsiteY2" fmla="*/ 3733800 h 15945617"/>
                <a:gd name="connsiteX3" fmla="*/ 1295406 w 4038602"/>
                <a:gd name="connsiteY3" fmla="*/ 6076562 h 15945617"/>
                <a:gd name="connsiteX4" fmla="*/ 434807 w 4038602"/>
                <a:gd name="connsiteY4" fmla="*/ 8642375 h 15945617"/>
                <a:gd name="connsiteX5" fmla="*/ 2097833 w 4038602"/>
                <a:gd name="connsiteY5" fmla="*/ 15945617 h 15945617"/>
                <a:gd name="connsiteX6" fmla="*/ 3679428 w 4038602"/>
                <a:gd name="connsiteY6" fmla="*/ 8523403 h 15945617"/>
                <a:gd name="connsiteX7" fmla="*/ 2743206 w 4038602"/>
                <a:gd name="connsiteY7" fmla="*/ 6080449 h 15945617"/>
                <a:gd name="connsiteX8" fmla="*/ 4038606 w 4038602"/>
                <a:gd name="connsiteY8" fmla="*/ 3543300 h 15945617"/>
                <a:gd name="connsiteX0" fmla="*/ 4038606 w 4038602"/>
                <a:gd name="connsiteY0" fmla="*/ 3543300 h 16680566"/>
                <a:gd name="connsiteX1" fmla="*/ 2171706 w 4038602"/>
                <a:gd name="connsiteY1" fmla="*/ 0 h 16680566"/>
                <a:gd name="connsiteX2" fmla="*/ 6 w 4038602"/>
                <a:gd name="connsiteY2" fmla="*/ 3733800 h 16680566"/>
                <a:gd name="connsiteX3" fmla="*/ 1295406 w 4038602"/>
                <a:gd name="connsiteY3" fmla="*/ 6076562 h 16680566"/>
                <a:gd name="connsiteX4" fmla="*/ 434807 w 4038602"/>
                <a:gd name="connsiteY4" fmla="*/ 8642375 h 16680566"/>
                <a:gd name="connsiteX5" fmla="*/ 2097833 w 4038602"/>
                <a:gd name="connsiteY5" fmla="*/ 16680566 h 16680566"/>
                <a:gd name="connsiteX6" fmla="*/ 3679428 w 4038602"/>
                <a:gd name="connsiteY6" fmla="*/ 8523403 h 16680566"/>
                <a:gd name="connsiteX7" fmla="*/ 2743206 w 4038602"/>
                <a:gd name="connsiteY7" fmla="*/ 6080449 h 16680566"/>
                <a:gd name="connsiteX8" fmla="*/ 4038606 w 4038602"/>
                <a:gd name="connsiteY8" fmla="*/ 3543300 h 16680566"/>
                <a:gd name="connsiteX0" fmla="*/ 4038606 w 4038602"/>
                <a:gd name="connsiteY0" fmla="*/ 3543300 h 16680566"/>
                <a:gd name="connsiteX1" fmla="*/ 2171706 w 4038602"/>
                <a:gd name="connsiteY1" fmla="*/ 0 h 16680566"/>
                <a:gd name="connsiteX2" fmla="*/ 6 w 4038602"/>
                <a:gd name="connsiteY2" fmla="*/ 3733800 h 16680566"/>
                <a:gd name="connsiteX3" fmla="*/ 1295406 w 4038602"/>
                <a:gd name="connsiteY3" fmla="*/ 6076562 h 16680566"/>
                <a:gd name="connsiteX4" fmla="*/ 434807 w 4038602"/>
                <a:gd name="connsiteY4" fmla="*/ 8642375 h 16680566"/>
                <a:gd name="connsiteX5" fmla="*/ 2097833 w 4038602"/>
                <a:gd name="connsiteY5" fmla="*/ 16680566 h 16680566"/>
                <a:gd name="connsiteX6" fmla="*/ 3640751 w 4038602"/>
                <a:gd name="connsiteY6" fmla="*/ 8794176 h 16680566"/>
                <a:gd name="connsiteX7" fmla="*/ 2743206 w 4038602"/>
                <a:gd name="connsiteY7" fmla="*/ 6080449 h 16680566"/>
                <a:gd name="connsiteX8" fmla="*/ 4038606 w 4038602"/>
                <a:gd name="connsiteY8" fmla="*/ 3543300 h 16680566"/>
                <a:gd name="connsiteX0" fmla="*/ 4038606 w 4259652"/>
                <a:gd name="connsiteY0" fmla="*/ 3543300 h 16680566"/>
                <a:gd name="connsiteX1" fmla="*/ 2171706 w 4259652"/>
                <a:gd name="connsiteY1" fmla="*/ 0 h 16680566"/>
                <a:gd name="connsiteX2" fmla="*/ 6 w 4259652"/>
                <a:gd name="connsiteY2" fmla="*/ 3733800 h 16680566"/>
                <a:gd name="connsiteX3" fmla="*/ 1295406 w 4259652"/>
                <a:gd name="connsiteY3" fmla="*/ 6076562 h 16680566"/>
                <a:gd name="connsiteX4" fmla="*/ 434807 w 4259652"/>
                <a:gd name="connsiteY4" fmla="*/ 8642375 h 16680566"/>
                <a:gd name="connsiteX5" fmla="*/ 2097833 w 4259652"/>
                <a:gd name="connsiteY5" fmla="*/ 16680566 h 16680566"/>
                <a:gd name="connsiteX6" fmla="*/ 4259652 w 4259652"/>
                <a:gd name="connsiteY6" fmla="*/ 9219675 h 16680566"/>
                <a:gd name="connsiteX7" fmla="*/ 2743206 w 4259652"/>
                <a:gd name="connsiteY7" fmla="*/ 6080449 h 16680566"/>
                <a:gd name="connsiteX8" fmla="*/ 4038606 w 4259652"/>
                <a:gd name="connsiteY8" fmla="*/ 3543300 h 16680566"/>
                <a:gd name="connsiteX0" fmla="*/ 4038606 w 4259652"/>
                <a:gd name="connsiteY0" fmla="*/ 3543300 h 17299467"/>
                <a:gd name="connsiteX1" fmla="*/ 2171706 w 4259652"/>
                <a:gd name="connsiteY1" fmla="*/ 0 h 17299467"/>
                <a:gd name="connsiteX2" fmla="*/ 6 w 4259652"/>
                <a:gd name="connsiteY2" fmla="*/ 3733800 h 17299467"/>
                <a:gd name="connsiteX3" fmla="*/ 1295406 w 4259652"/>
                <a:gd name="connsiteY3" fmla="*/ 6076562 h 17299467"/>
                <a:gd name="connsiteX4" fmla="*/ 434807 w 4259652"/>
                <a:gd name="connsiteY4" fmla="*/ 8642375 h 17299467"/>
                <a:gd name="connsiteX5" fmla="*/ 2136510 w 4259652"/>
                <a:gd name="connsiteY5" fmla="*/ 17299467 h 17299467"/>
                <a:gd name="connsiteX6" fmla="*/ 4259652 w 4259652"/>
                <a:gd name="connsiteY6" fmla="*/ 9219675 h 17299467"/>
                <a:gd name="connsiteX7" fmla="*/ 2743206 w 4259652"/>
                <a:gd name="connsiteY7" fmla="*/ 6080449 h 17299467"/>
                <a:gd name="connsiteX8" fmla="*/ 4038606 w 4259652"/>
                <a:gd name="connsiteY8" fmla="*/ 3543300 h 17299467"/>
                <a:gd name="connsiteX0" fmla="*/ 4038606 w 4259652"/>
                <a:gd name="connsiteY0" fmla="*/ 3543300 h 17299467"/>
                <a:gd name="connsiteX1" fmla="*/ 2171706 w 4259652"/>
                <a:gd name="connsiteY1" fmla="*/ 0 h 17299467"/>
                <a:gd name="connsiteX2" fmla="*/ 6 w 4259652"/>
                <a:gd name="connsiteY2" fmla="*/ 3733800 h 17299467"/>
                <a:gd name="connsiteX3" fmla="*/ 1295406 w 4259652"/>
                <a:gd name="connsiteY3" fmla="*/ 6076562 h 17299467"/>
                <a:gd name="connsiteX4" fmla="*/ 47985 w 4259652"/>
                <a:gd name="connsiteY4" fmla="*/ 8990503 h 17299467"/>
                <a:gd name="connsiteX5" fmla="*/ 2136510 w 4259652"/>
                <a:gd name="connsiteY5" fmla="*/ 17299467 h 17299467"/>
                <a:gd name="connsiteX6" fmla="*/ 4259652 w 4259652"/>
                <a:gd name="connsiteY6" fmla="*/ 9219675 h 17299467"/>
                <a:gd name="connsiteX7" fmla="*/ 2743206 w 4259652"/>
                <a:gd name="connsiteY7" fmla="*/ 6080449 h 17299467"/>
                <a:gd name="connsiteX8" fmla="*/ 4038606 w 4259652"/>
                <a:gd name="connsiteY8" fmla="*/ 3543300 h 17299467"/>
                <a:gd name="connsiteX0" fmla="*/ 4038606 w 4259652"/>
                <a:gd name="connsiteY0" fmla="*/ 3543300 h 17415515"/>
                <a:gd name="connsiteX1" fmla="*/ 2171706 w 4259652"/>
                <a:gd name="connsiteY1" fmla="*/ 0 h 17415515"/>
                <a:gd name="connsiteX2" fmla="*/ 6 w 4259652"/>
                <a:gd name="connsiteY2" fmla="*/ 3733800 h 17415515"/>
                <a:gd name="connsiteX3" fmla="*/ 1295406 w 4259652"/>
                <a:gd name="connsiteY3" fmla="*/ 6076562 h 17415515"/>
                <a:gd name="connsiteX4" fmla="*/ 47985 w 4259652"/>
                <a:gd name="connsiteY4" fmla="*/ 8990503 h 17415515"/>
                <a:gd name="connsiteX5" fmla="*/ 2059140 w 4259652"/>
                <a:gd name="connsiteY5" fmla="*/ 17415515 h 17415515"/>
                <a:gd name="connsiteX6" fmla="*/ 4259652 w 4259652"/>
                <a:gd name="connsiteY6" fmla="*/ 9219675 h 17415515"/>
                <a:gd name="connsiteX7" fmla="*/ 2743206 w 4259652"/>
                <a:gd name="connsiteY7" fmla="*/ 6080449 h 17415515"/>
                <a:gd name="connsiteX8" fmla="*/ 4038606 w 4259652"/>
                <a:gd name="connsiteY8" fmla="*/ 3543300 h 17415515"/>
                <a:gd name="connsiteX0" fmla="*/ 4106669 w 4327715"/>
                <a:gd name="connsiteY0" fmla="*/ 3543300 h 17415515"/>
                <a:gd name="connsiteX1" fmla="*/ 2239769 w 4327715"/>
                <a:gd name="connsiteY1" fmla="*/ 0 h 17415515"/>
                <a:gd name="connsiteX2" fmla="*/ 68069 w 4327715"/>
                <a:gd name="connsiteY2" fmla="*/ 3733800 h 17415515"/>
                <a:gd name="connsiteX3" fmla="*/ 1363469 w 4327715"/>
                <a:gd name="connsiteY3" fmla="*/ 6076562 h 17415515"/>
                <a:gd name="connsiteX4" fmla="*/ 0 w 4327715"/>
                <a:gd name="connsiteY4" fmla="*/ 9222599 h 17415515"/>
                <a:gd name="connsiteX5" fmla="*/ 2127203 w 4327715"/>
                <a:gd name="connsiteY5" fmla="*/ 17415515 h 17415515"/>
                <a:gd name="connsiteX6" fmla="*/ 4327715 w 4327715"/>
                <a:gd name="connsiteY6" fmla="*/ 9219675 h 17415515"/>
                <a:gd name="connsiteX7" fmla="*/ 2811269 w 4327715"/>
                <a:gd name="connsiteY7" fmla="*/ 6080449 h 17415515"/>
                <a:gd name="connsiteX8" fmla="*/ 4106669 w 4327715"/>
                <a:gd name="connsiteY8" fmla="*/ 3543300 h 17415515"/>
                <a:gd name="connsiteX0" fmla="*/ 4106669 w 4327715"/>
                <a:gd name="connsiteY0" fmla="*/ 3117802 h 16990017"/>
                <a:gd name="connsiteX1" fmla="*/ 2201097 w 4327715"/>
                <a:gd name="connsiteY1" fmla="*/ 0 h 16990017"/>
                <a:gd name="connsiteX2" fmla="*/ 68069 w 4327715"/>
                <a:gd name="connsiteY2" fmla="*/ 3308302 h 16990017"/>
                <a:gd name="connsiteX3" fmla="*/ 1363469 w 4327715"/>
                <a:gd name="connsiteY3" fmla="*/ 5651064 h 16990017"/>
                <a:gd name="connsiteX4" fmla="*/ 0 w 4327715"/>
                <a:gd name="connsiteY4" fmla="*/ 8797101 h 16990017"/>
                <a:gd name="connsiteX5" fmla="*/ 2127203 w 4327715"/>
                <a:gd name="connsiteY5" fmla="*/ 16990017 h 16990017"/>
                <a:gd name="connsiteX6" fmla="*/ 4327715 w 4327715"/>
                <a:gd name="connsiteY6" fmla="*/ 8794177 h 16990017"/>
                <a:gd name="connsiteX7" fmla="*/ 2811269 w 4327715"/>
                <a:gd name="connsiteY7" fmla="*/ 5654951 h 16990017"/>
                <a:gd name="connsiteX8" fmla="*/ 4106669 w 4327715"/>
                <a:gd name="connsiteY8" fmla="*/ 3117802 h 16990017"/>
                <a:gd name="connsiteX0" fmla="*/ 4106669 w 4327715"/>
                <a:gd name="connsiteY0" fmla="*/ 3117802 h 16990017"/>
                <a:gd name="connsiteX1" fmla="*/ 2162420 w 4327715"/>
                <a:gd name="connsiteY1" fmla="*/ 0 h 16990017"/>
                <a:gd name="connsiteX2" fmla="*/ 68069 w 4327715"/>
                <a:gd name="connsiteY2" fmla="*/ 3308302 h 16990017"/>
                <a:gd name="connsiteX3" fmla="*/ 1363469 w 4327715"/>
                <a:gd name="connsiteY3" fmla="*/ 5651064 h 16990017"/>
                <a:gd name="connsiteX4" fmla="*/ 0 w 4327715"/>
                <a:gd name="connsiteY4" fmla="*/ 8797101 h 16990017"/>
                <a:gd name="connsiteX5" fmla="*/ 2127203 w 4327715"/>
                <a:gd name="connsiteY5" fmla="*/ 16990017 h 16990017"/>
                <a:gd name="connsiteX6" fmla="*/ 4327715 w 4327715"/>
                <a:gd name="connsiteY6" fmla="*/ 8794177 h 16990017"/>
                <a:gd name="connsiteX7" fmla="*/ 2811269 w 4327715"/>
                <a:gd name="connsiteY7" fmla="*/ 5654951 h 16990017"/>
                <a:gd name="connsiteX8" fmla="*/ 4106669 w 4327715"/>
                <a:gd name="connsiteY8" fmla="*/ 3117802 h 16990017"/>
                <a:gd name="connsiteX0" fmla="*/ 4106669 w 4327715"/>
                <a:gd name="connsiteY0" fmla="*/ 3209955 h 17082170"/>
                <a:gd name="connsiteX1" fmla="*/ 2162420 w 4327715"/>
                <a:gd name="connsiteY1" fmla="*/ 92153 h 17082170"/>
                <a:gd name="connsiteX2" fmla="*/ 68069 w 4327715"/>
                <a:gd name="connsiteY2" fmla="*/ 3400455 h 17082170"/>
                <a:gd name="connsiteX3" fmla="*/ 1363469 w 4327715"/>
                <a:gd name="connsiteY3" fmla="*/ 5743217 h 17082170"/>
                <a:gd name="connsiteX4" fmla="*/ 0 w 4327715"/>
                <a:gd name="connsiteY4" fmla="*/ 8889254 h 17082170"/>
                <a:gd name="connsiteX5" fmla="*/ 2127203 w 4327715"/>
                <a:gd name="connsiteY5" fmla="*/ 17082170 h 17082170"/>
                <a:gd name="connsiteX6" fmla="*/ 4327715 w 4327715"/>
                <a:gd name="connsiteY6" fmla="*/ 8886330 h 17082170"/>
                <a:gd name="connsiteX7" fmla="*/ 2811269 w 4327715"/>
                <a:gd name="connsiteY7" fmla="*/ 5747104 h 17082170"/>
                <a:gd name="connsiteX8" fmla="*/ 4106669 w 4327715"/>
                <a:gd name="connsiteY8" fmla="*/ 3209955 h 17082170"/>
                <a:gd name="connsiteX0" fmla="*/ 4106669 w 4327715"/>
                <a:gd name="connsiteY0" fmla="*/ 3209955 h 17082170"/>
                <a:gd name="connsiteX1" fmla="*/ 2162420 w 4327715"/>
                <a:gd name="connsiteY1" fmla="*/ 92153 h 17082170"/>
                <a:gd name="connsiteX2" fmla="*/ 68069 w 4327715"/>
                <a:gd name="connsiteY2" fmla="*/ 3400455 h 17082170"/>
                <a:gd name="connsiteX3" fmla="*/ 1363469 w 4327715"/>
                <a:gd name="connsiteY3" fmla="*/ 5743217 h 17082170"/>
                <a:gd name="connsiteX4" fmla="*/ 0 w 4327715"/>
                <a:gd name="connsiteY4" fmla="*/ 8889254 h 17082170"/>
                <a:gd name="connsiteX5" fmla="*/ 2127203 w 4327715"/>
                <a:gd name="connsiteY5" fmla="*/ 17082170 h 17082170"/>
                <a:gd name="connsiteX6" fmla="*/ 4327715 w 4327715"/>
                <a:gd name="connsiteY6" fmla="*/ 8886330 h 17082170"/>
                <a:gd name="connsiteX7" fmla="*/ 2811269 w 4327715"/>
                <a:gd name="connsiteY7" fmla="*/ 5747104 h 17082170"/>
                <a:gd name="connsiteX8" fmla="*/ 4106669 w 4327715"/>
                <a:gd name="connsiteY8" fmla="*/ 3209955 h 1708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7715" h="17082170">
                  <a:moveTo>
                    <a:pt x="4106669" y="3209955"/>
                  </a:moveTo>
                  <a:cubicBezTo>
                    <a:pt x="3458586" y="2170688"/>
                    <a:pt x="3777526" y="-29012"/>
                    <a:pt x="2162420" y="92153"/>
                  </a:cubicBezTo>
                  <a:cubicBezTo>
                    <a:pt x="690668" y="-545737"/>
                    <a:pt x="766186" y="2297688"/>
                    <a:pt x="68069" y="3400455"/>
                  </a:cubicBezTo>
                  <a:lnTo>
                    <a:pt x="1363469" y="5743217"/>
                  </a:lnTo>
                  <a:lnTo>
                    <a:pt x="0" y="8889254"/>
                  </a:lnTo>
                  <a:lnTo>
                    <a:pt x="2127203" y="17082170"/>
                  </a:lnTo>
                  <a:lnTo>
                    <a:pt x="4327715" y="8886330"/>
                  </a:lnTo>
                  <a:lnTo>
                    <a:pt x="2811269" y="5747104"/>
                  </a:lnTo>
                  <a:lnTo>
                    <a:pt x="4106669" y="320995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002755" y="5039986"/>
              <a:ext cx="429220" cy="520693"/>
            </a:xfrm>
            <a:custGeom>
              <a:avLst/>
              <a:gdLst>
                <a:gd name="connsiteX0" fmla="*/ 0 w 7048500"/>
                <a:gd name="connsiteY0" fmla="*/ 2286000 h 8458200"/>
                <a:gd name="connsiteX1" fmla="*/ 266700 w 7048500"/>
                <a:gd name="connsiteY1" fmla="*/ 2286000 h 8458200"/>
                <a:gd name="connsiteX2" fmla="*/ 4610100 w 7048500"/>
                <a:gd name="connsiteY2" fmla="*/ 8458200 h 8458200"/>
                <a:gd name="connsiteX3" fmla="*/ 7048500 w 7048500"/>
                <a:gd name="connsiteY3" fmla="*/ 3810000 h 8458200"/>
                <a:gd name="connsiteX4" fmla="*/ 2171700 w 7048500"/>
                <a:gd name="connsiteY4" fmla="*/ 0 h 8458200"/>
                <a:gd name="connsiteX5" fmla="*/ 0 w 7048500"/>
                <a:gd name="connsiteY5" fmla="*/ 2095500 h 8458200"/>
                <a:gd name="connsiteX0" fmla="*/ 0 w 7048500"/>
                <a:gd name="connsiteY0" fmla="*/ 2286000 h 8458200"/>
                <a:gd name="connsiteX1" fmla="*/ 266700 w 7048500"/>
                <a:gd name="connsiteY1" fmla="*/ 2286000 h 8458200"/>
                <a:gd name="connsiteX2" fmla="*/ 4610100 w 7048500"/>
                <a:gd name="connsiteY2" fmla="*/ 8458200 h 8458200"/>
                <a:gd name="connsiteX3" fmla="*/ 7048500 w 7048500"/>
                <a:gd name="connsiteY3" fmla="*/ 3810000 h 8458200"/>
                <a:gd name="connsiteX4" fmla="*/ 2171700 w 7048500"/>
                <a:gd name="connsiteY4" fmla="*/ 0 h 8458200"/>
                <a:gd name="connsiteX5" fmla="*/ 0 w 7048500"/>
                <a:gd name="connsiteY5" fmla="*/ 2095500 h 8458200"/>
                <a:gd name="connsiteX6" fmla="*/ 0 w 7048500"/>
                <a:gd name="connsiteY6" fmla="*/ 2286000 h 8458200"/>
                <a:gd name="connsiteX0" fmla="*/ 0 w 7048500"/>
                <a:gd name="connsiteY0" fmla="*/ 2095500 h 8458200"/>
                <a:gd name="connsiteX1" fmla="*/ 266700 w 7048500"/>
                <a:gd name="connsiteY1" fmla="*/ 2286000 h 8458200"/>
                <a:gd name="connsiteX2" fmla="*/ 4610100 w 7048500"/>
                <a:gd name="connsiteY2" fmla="*/ 8458200 h 8458200"/>
                <a:gd name="connsiteX3" fmla="*/ 7048500 w 7048500"/>
                <a:gd name="connsiteY3" fmla="*/ 3810000 h 8458200"/>
                <a:gd name="connsiteX4" fmla="*/ 2171700 w 7048500"/>
                <a:gd name="connsiteY4" fmla="*/ 0 h 8458200"/>
                <a:gd name="connsiteX5" fmla="*/ 0 w 7048500"/>
                <a:gd name="connsiteY5" fmla="*/ 2095500 h 8458200"/>
                <a:gd name="connsiteX0" fmla="*/ 1905000 w 6781800"/>
                <a:gd name="connsiteY0" fmla="*/ 0 h 8458200"/>
                <a:gd name="connsiteX1" fmla="*/ 0 w 6781800"/>
                <a:gd name="connsiteY1" fmla="*/ 2286000 h 8458200"/>
                <a:gd name="connsiteX2" fmla="*/ 4343400 w 6781800"/>
                <a:gd name="connsiteY2" fmla="*/ 8458200 h 8458200"/>
                <a:gd name="connsiteX3" fmla="*/ 6781800 w 6781800"/>
                <a:gd name="connsiteY3" fmla="*/ 3810000 h 8458200"/>
                <a:gd name="connsiteX4" fmla="*/ 1905000 w 6781800"/>
                <a:gd name="connsiteY4" fmla="*/ 0 h 8458200"/>
                <a:gd name="connsiteX0" fmla="*/ 2095500 w 6972300"/>
                <a:gd name="connsiteY0" fmla="*/ 0 h 8458200"/>
                <a:gd name="connsiteX1" fmla="*/ 0 w 6972300"/>
                <a:gd name="connsiteY1" fmla="*/ 2324100 h 8458200"/>
                <a:gd name="connsiteX2" fmla="*/ 4533900 w 6972300"/>
                <a:gd name="connsiteY2" fmla="*/ 8458200 h 8458200"/>
                <a:gd name="connsiteX3" fmla="*/ 6972300 w 6972300"/>
                <a:gd name="connsiteY3" fmla="*/ 3810000 h 8458200"/>
                <a:gd name="connsiteX4" fmla="*/ 2095500 w 6972300"/>
                <a:gd name="connsiteY4" fmla="*/ 0 h 8458200"/>
                <a:gd name="connsiteX0" fmla="*/ 2095500 w 6972300"/>
                <a:gd name="connsiteY0" fmla="*/ 0 h 8458200"/>
                <a:gd name="connsiteX1" fmla="*/ 0 w 6972300"/>
                <a:gd name="connsiteY1" fmla="*/ 2324100 h 8458200"/>
                <a:gd name="connsiteX2" fmla="*/ 4533900 w 6972300"/>
                <a:gd name="connsiteY2" fmla="*/ 8458200 h 8458200"/>
                <a:gd name="connsiteX3" fmla="*/ 6972300 w 6972300"/>
                <a:gd name="connsiteY3" fmla="*/ 3810000 h 8458200"/>
                <a:gd name="connsiteX4" fmla="*/ 2095500 w 6972300"/>
                <a:gd name="connsiteY4" fmla="*/ 0 h 8458200"/>
                <a:gd name="connsiteX0" fmla="*/ 2095500 w 6972300"/>
                <a:gd name="connsiteY0" fmla="*/ 0 h 8458200"/>
                <a:gd name="connsiteX1" fmla="*/ 0 w 6972300"/>
                <a:gd name="connsiteY1" fmla="*/ 2324100 h 8458200"/>
                <a:gd name="connsiteX2" fmla="*/ 4533900 w 6972300"/>
                <a:gd name="connsiteY2" fmla="*/ 8458200 h 8458200"/>
                <a:gd name="connsiteX3" fmla="*/ 6972300 w 6972300"/>
                <a:gd name="connsiteY3" fmla="*/ 3810000 h 8458200"/>
                <a:gd name="connsiteX4" fmla="*/ 2095500 w 6972300"/>
                <a:gd name="connsiteY4" fmla="*/ 0 h 8458200"/>
                <a:gd name="connsiteX0" fmla="*/ 2095500 w 6972300"/>
                <a:gd name="connsiteY0" fmla="*/ 0 h 8458200"/>
                <a:gd name="connsiteX1" fmla="*/ 0 w 6972300"/>
                <a:gd name="connsiteY1" fmla="*/ 2324100 h 8458200"/>
                <a:gd name="connsiteX2" fmla="*/ 4533900 w 6972300"/>
                <a:gd name="connsiteY2" fmla="*/ 8458200 h 8458200"/>
                <a:gd name="connsiteX3" fmla="*/ 6972300 w 6972300"/>
                <a:gd name="connsiteY3" fmla="*/ 3810000 h 8458200"/>
                <a:gd name="connsiteX4" fmla="*/ 2095500 w 6972300"/>
                <a:gd name="connsiteY4" fmla="*/ 0 h 8458200"/>
                <a:gd name="connsiteX0" fmla="*/ 2095500 w 6972300"/>
                <a:gd name="connsiteY0" fmla="*/ 0 h 8458200"/>
                <a:gd name="connsiteX1" fmla="*/ 0 w 6972300"/>
                <a:gd name="connsiteY1" fmla="*/ 2324100 h 8458200"/>
                <a:gd name="connsiteX2" fmla="*/ 4533900 w 6972300"/>
                <a:gd name="connsiteY2" fmla="*/ 8458200 h 8458200"/>
                <a:gd name="connsiteX3" fmla="*/ 6972300 w 6972300"/>
                <a:gd name="connsiteY3" fmla="*/ 3810000 h 8458200"/>
                <a:gd name="connsiteX4" fmla="*/ 2095500 w 6972300"/>
                <a:gd name="connsiteY4" fmla="*/ 0 h 845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2300" h="8458200">
                  <a:moveTo>
                    <a:pt x="2095500" y="0"/>
                  </a:moveTo>
                  <a:lnTo>
                    <a:pt x="0" y="2324100"/>
                  </a:lnTo>
                  <a:cubicBezTo>
                    <a:pt x="1282700" y="4521200"/>
                    <a:pt x="2794000" y="6489700"/>
                    <a:pt x="4533900" y="8458200"/>
                  </a:cubicBezTo>
                  <a:lnTo>
                    <a:pt x="6972300" y="3810000"/>
                  </a:lnTo>
                  <a:cubicBezTo>
                    <a:pt x="4965700" y="2806700"/>
                    <a:pt x="3492500" y="1727200"/>
                    <a:pt x="20955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8416950" y="5051681"/>
              <a:ext cx="429220" cy="520693"/>
            </a:xfrm>
            <a:custGeom>
              <a:avLst/>
              <a:gdLst>
                <a:gd name="connsiteX0" fmla="*/ 0 w 7048500"/>
                <a:gd name="connsiteY0" fmla="*/ 2286000 h 8458200"/>
                <a:gd name="connsiteX1" fmla="*/ 266700 w 7048500"/>
                <a:gd name="connsiteY1" fmla="*/ 2286000 h 8458200"/>
                <a:gd name="connsiteX2" fmla="*/ 4610100 w 7048500"/>
                <a:gd name="connsiteY2" fmla="*/ 8458200 h 8458200"/>
                <a:gd name="connsiteX3" fmla="*/ 7048500 w 7048500"/>
                <a:gd name="connsiteY3" fmla="*/ 3810000 h 8458200"/>
                <a:gd name="connsiteX4" fmla="*/ 2171700 w 7048500"/>
                <a:gd name="connsiteY4" fmla="*/ 0 h 8458200"/>
                <a:gd name="connsiteX5" fmla="*/ 0 w 7048500"/>
                <a:gd name="connsiteY5" fmla="*/ 2095500 h 8458200"/>
                <a:gd name="connsiteX0" fmla="*/ 0 w 7048500"/>
                <a:gd name="connsiteY0" fmla="*/ 2286000 h 8458200"/>
                <a:gd name="connsiteX1" fmla="*/ 266700 w 7048500"/>
                <a:gd name="connsiteY1" fmla="*/ 2286000 h 8458200"/>
                <a:gd name="connsiteX2" fmla="*/ 4610100 w 7048500"/>
                <a:gd name="connsiteY2" fmla="*/ 8458200 h 8458200"/>
                <a:gd name="connsiteX3" fmla="*/ 7048500 w 7048500"/>
                <a:gd name="connsiteY3" fmla="*/ 3810000 h 8458200"/>
                <a:gd name="connsiteX4" fmla="*/ 2171700 w 7048500"/>
                <a:gd name="connsiteY4" fmla="*/ 0 h 8458200"/>
                <a:gd name="connsiteX5" fmla="*/ 0 w 7048500"/>
                <a:gd name="connsiteY5" fmla="*/ 2095500 h 8458200"/>
                <a:gd name="connsiteX6" fmla="*/ 0 w 7048500"/>
                <a:gd name="connsiteY6" fmla="*/ 2286000 h 8458200"/>
                <a:gd name="connsiteX0" fmla="*/ 0 w 7048500"/>
                <a:gd name="connsiteY0" fmla="*/ 2095500 h 8458200"/>
                <a:gd name="connsiteX1" fmla="*/ 266700 w 7048500"/>
                <a:gd name="connsiteY1" fmla="*/ 2286000 h 8458200"/>
                <a:gd name="connsiteX2" fmla="*/ 4610100 w 7048500"/>
                <a:gd name="connsiteY2" fmla="*/ 8458200 h 8458200"/>
                <a:gd name="connsiteX3" fmla="*/ 7048500 w 7048500"/>
                <a:gd name="connsiteY3" fmla="*/ 3810000 h 8458200"/>
                <a:gd name="connsiteX4" fmla="*/ 2171700 w 7048500"/>
                <a:gd name="connsiteY4" fmla="*/ 0 h 8458200"/>
                <a:gd name="connsiteX5" fmla="*/ 0 w 7048500"/>
                <a:gd name="connsiteY5" fmla="*/ 2095500 h 8458200"/>
                <a:gd name="connsiteX0" fmla="*/ 1905000 w 6781800"/>
                <a:gd name="connsiteY0" fmla="*/ 0 h 8458200"/>
                <a:gd name="connsiteX1" fmla="*/ 0 w 6781800"/>
                <a:gd name="connsiteY1" fmla="*/ 2286000 h 8458200"/>
                <a:gd name="connsiteX2" fmla="*/ 4343400 w 6781800"/>
                <a:gd name="connsiteY2" fmla="*/ 8458200 h 8458200"/>
                <a:gd name="connsiteX3" fmla="*/ 6781800 w 6781800"/>
                <a:gd name="connsiteY3" fmla="*/ 3810000 h 8458200"/>
                <a:gd name="connsiteX4" fmla="*/ 1905000 w 6781800"/>
                <a:gd name="connsiteY4" fmla="*/ 0 h 8458200"/>
                <a:gd name="connsiteX0" fmla="*/ 2095500 w 6972300"/>
                <a:gd name="connsiteY0" fmla="*/ 0 h 8458200"/>
                <a:gd name="connsiteX1" fmla="*/ 0 w 6972300"/>
                <a:gd name="connsiteY1" fmla="*/ 2324100 h 8458200"/>
                <a:gd name="connsiteX2" fmla="*/ 4533900 w 6972300"/>
                <a:gd name="connsiteY2" fmla="*/ 8458200 h 8458200"/>
                <a:gd name="connsiteX3" fmla="*/ 6972300 w 6972300"/>
                <a:gd name="connsiteY3" fmla="*/ 3810000 h 8458200"/>
                <a:gd name="connsiteX4" fmla="*/ 2095500 w 6972300"/>
                <a:gd name="connsiteY4" fmla="*/ 0 h 8458200"/>
                <a:gd name="connsiteX0" fmla="*/ 2095500 w 6972300"/>
                <a:gd name="connsiteY0" fmla="*/ 0 h 8458200"/>
                <a:gd name="connsiteX1" fmla="*/ 0 w 6972300"/>
                <a:gd name="connsiteY1" fmla="*/ 2324100 h 8458200"/>
                <a:gd name="connsiteX2" fmla="*/ 4533900 w 6972300"/>
                <a:gd name="connsiteY2" fmla="*/ 8458200 h 8458200"/>
                <a:gd name="connsiteX3" fmla="*/ 6972300 w 6972300"/>
                <a:gd name="connsiteY3" fmla="*/ 3810000 h 8458200"/>
                <a:gd name="connsiteX4" fmla="*/ 2095500 w 6972300"/>
                <a:gd name="connsiteY4" fmla="*/ 0 h 8458200"/>
                <a:gd name="connsiteX0" fmla="*/ 2095500 w 6972300"/>
                <a:gd name="connsiteY0" fmla="*/ 0 h 8458200"/>
                <a:gd name="connsiteX1" fmla="*/ 0 w 6972300"/>
                <a:gd name="connsiteY1" fmla="*/ 2324100 h 8458200"/>
                <a:gd name="connsiteX2" fmla="*/ 4533900 w 6972300"/>
                <a:gd name="connsiteY2" fmla="*/ 8458200 h 8458200"/>
                <a:gd name="connsiteX3" fmla="*/ 6972300 w 6972300"/>
                <a:gd name="connsiteY3" fmla="*/ 3810000 h 8458200"/>
                <a:gd name="connsiteX4" fmla="*/ 2095500 w 6972300"/>
                <a:gd name="connsiteY4" fmla="*/ 0 h 8458200"/>
                <a:gd name="connsiteX0" fmla="*/ 2095500 w 6972300"/>
                <a:gd name="connsiteY0" fmla="*/ 0 h 8458200"/>
                <a:gd name="connsiteX1" fmla="*/ 0 w 6972300"/>
                <a:gd name="connsiteY1" fmla="*/ 2324100 h 8458200"/>
                <a:gd name="connsiteX2" fmla="*/ 4533900 w 6972300"/>
                <a:gd name="connsiteY2" fmla="*/ 8458200 h 8458200"/>
                <a:gd name="connsiteX3" fmla="*/ 6972300 w 6972300"/>
                <a:gd name="connsiteY3" fmla="*/ 3810000 h 8458200"/>
                <a:gd name="connsiteX4" fmla="*/ 2095500 w 6972300"/>
                <a:gd name="connsiteY4" fmla="*/ 0 h 8458200"/>
                <a:gd name="connsiteX0" fmla="*/ 2095500 w 6972300"/>
                <a:gd name="connsiteY0" fmla="*/ 0 h 8458200"/>
                <a:gd name="connsiteX1" fmla="*/ 0 w 6972300"/>
                <a:gd name="connsiteY1" fmla="*/ 2324100 h 8458200"/>
                <a:gd name="connsiteX2" fmla="*/ 4533900 w 6972300"/>
                <a:gd name="connsiteY2" fmla="*/ 8458200 h 8458200"/>
                <a:gd name="connsiteX3" fmla="*/ 6972300 w 6972300"/>
                <a:gd name="connsiteY3" fmla="*/ 3810000 h 8458200"/>
                <a:gd name="connsiteX4" fmla="*/ 2095500 w 6972300"/>
                <a:gd name="connsiteY4" fmla="*/ 0 h 845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2300" h="8458200">
                  <a:moveTo>
                    <a:pt x="2095500" y="0"/>
                  </a:moveTo>
                  <a:lnTo>
                    <a:pt x="0" y="2324100"/>
                  </a:lnTo>
                  <a:cubicBezTo>
                    <a:pt x="1282700" y="4521200"/>
                    <a:pt x="2794000" y="6489700"/>
                    <a:pt x="4533900" y="8458200"/>
                  </a:cubicBezTo>
                  <a:lnTo>
                    <a:pt x="6972300" y="3810000"/>
                  </a:lnTo>
                  <a:cubicBezTo>
                    <a:pt x="4965700" y="2806700"/>
                    <a:pt x="3492500" y="1727200"/>
                    <a:pt x="20955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13110" y="5020628"/>
              <a:ext cx="520628" cy="1307032"/>
            </a:xfrm>
            <a:custGeom>
              <a:avLst/>
              <a:gdLst>
                <a:gd name="connsiteX0" fmla="*/ 2400300 w 9410700"/>
                <a:gd name="connsiteY0" fmla="*/ 38100 h 20383500"/>
                <a:gd name="connsiteX1" fmla="*/ 2667000 w 9410700"/>
                <a:gd name="connsiteY1" fmla="*/ 38100 h 20383500"/>
                <a:gd name="connsiteX2" fmla="*/ 9410700 w 9410700"/>
                <a:gd name="connsiteY2" fmla="*/ 20383500 h 20383500"/>
                <a:gd name="connsiteX3" fmla="*/ 1943100 w 9410700"/>
                <a:gd name="connsiteY3" fmla="*/ 10248900 h 20383500"/>
                <a:gd name="connsiteX4" fmla="*/ 3886200 w 9410700"/>
                <a:gd name="connsiteY4" fmla="*/ 8648700 h 20383500"/>
                <a:gd name="connsiteX5" fmla="*/ 0 w 9410700"/>
                <a:gd name="connsiteY5" fmla="*/ 6057900 h 20383500"/>
                <a:gd name="connsiteX6" fmla="*/ 2324100 w 9410700"/>
                <a:gd name="connsiteY6" fmla="*/ 0 h 20383500"/>
                <a:gd name="connsiteX0" fmla="*/ 2400300 w 9410700"/>
                <a:gd name="connsiteY0" fmla="*/ 38100 h 20383500"/>
                <a:gd name="connsiteX1" fmla="*/ 2667000 w 9410700"/>
                <a:gd name="connsiteY1" fmla="*/ 38100 h 20383500"/>
                <a:gd name="connsiteX2" fmla="*/ 9410700 w 9410700"/>
                <a:gd name="connsiteY2" fmla="*/ 20383500 h 20383500"/>
                <a:gd name="connsiteX3" fmla="*/ 1943100 w 9410700"/>
                <a:gd name="connsiteY3" fmla="*/ 10248900 h 20383500"/>
                <a:gd name="connsiteX4" fmla="*/ 3886200 w 9410700"/>
                <a:gd name="connsiteY4" fmla="*/ 8648700 h 20383500"/>
                <a:gd name="connsiteX5" fmla="*/ 0 w 9410700"/>
                <a:gd name="connsiteY5" fmla="*/ 6057900 h 20383500"/>
                <a:gd name="connsiteX6" fmla="*/ 2324100 w 9410700"/>
                <a:gd name="connsiteY6" fmla="*/ 0 h 20383500"/>
                <a:gd name="connsiteX7" fmla="*/ 2400300 w 9410700"/>
                <a:gd name="connsiteY7" fmla="*/ 38100 h 20383500"/>
                <a:gd name="connsiteX0" fmla="*/ 2400300 w 9410700"/>
                <a:gd name="connsiteY0" fmla="*/ 38100 h 20383500"/>
                <a:gd name="connsiteX1" fmla="*/ 9410700 w 9410700"/>
                <a:gd name="connsiteY1" fmla="*/ 20383500 h 20383500"/>
                <a:gd name="connsiteX2" fmla="*/ 1943100 w 9410700"/>
                <a:gd name="connsiteY2" fmla="*/ 10248900 h 20383500"/>
                <a:gd name="connsiteX3" fmla="*/ 3886200 w 9410700"/>
                <a:gd name="connsiteY3" fmla="*/ 8648700 h 20383500"/>
                <a:gd name="connsiteX4" fmla="*/ 0 w 9410700"/>
                <a:gd name="connsiteY4" fmla="*/ 6057900 h 20383500"/>
                <a:gd name="connsiteX5" fmla="*/ 2324100 w 9410700"/>
                <a:gd name="connsiteY5" fmla="*/ 0 h 20383500"/>
                <a:gd name="connsiteX6" fmla="*/ 2400300 w 9410700"/>
                <a:gd name="connsiteY6" fmla="*/ 38100 h 20383500"/>
                <a:gd name="connsiteX0" fmla="*/ 2324100 w 9410700"/>
                <a:gd name="connsiteY0" fmla="*/ 0 h 20383500"/>
                <a:gd name="connsiteX1" fmla="*/ 9410700 w 9410700"/>
                <a:gd name="connsiteY1" fmla="*/ 20383500 h 20383500"/>
                <a:gd name="connsiteX2" fmla="*/ 1943100 w 9410700"/>
                <a:gd name="connsiteY2" fmla="*/ 10248900 h 20383500"/>
                <a:gd name="connsiteX3" fmla="*/ 3886200 w 9410700"/>
                <a:gd name="connsiteY3" fmla="*/ 8648700 h 20383500"/>
                <a:gd name="connsiteX4" fmla="*/ 0 w 9410700"/>
                <a:gd name="connsiteY4" fmla="*/ 6057900 h 20383500"/>
                <a:gd name="connsiteX5" fmla="*/ 2324100 w 9410700"/>
                <a:gd name="connsiteY5" fmla="*/ 0 h 20383500"/>
                <a:gd name="connsiteX0" fmla="*/ 2438400 w 9410700"/>
                <a:gd name="connsiteY0" fmla="*/ 0 h 20459700"/>
                <a:gd name="connsiteX1" fmla="*/ 9410700 w 9410700"/>
                <a:gd name="connsiteY1" fmla="*/ 20459700 h 20459700"/>
                <a:gd name="connsiteX2" fmla="*/ 1943100 w 9410700"/>
                <a:gd name="connsiteY2" fmla="*/ 10325100 h 20459700"/>
                <a:gd name="connsiteX3" fmla="*/ 3886200 w 9410700"/>
                <a:gd name="connsiteY3" fmla="*/ 8724900 h 20459700"/>
                <a:gd name="connsiteX4" fmla="*/ 0 w 9410700"/>
                <a:gd name="connsiteY4" fmla="*/ 6134100 h 20459700"/>
                <a:gd name="connsiteX5" fmla="*/ 2438400 w 9410700"/>
                <a:gd name="connsiteY5" fmla="*/ 0 h 20459700"/>
                <a:gd name="connsiteX0" fmla="*/ 2438400 w 9410700"/>
                <a:gd name="connsiteY0" fmla="*/ 0 h 20459700"/>
                <a:gd name="connsiteX1" fmla="*/ 9410700 w 9410700"/>
                <a:gd name="connsiteY1" fmla="*/ 20459700 h 20459700"/>
                <a:gd name="connsiteX2" fmla="*/ 1943100 w 9410700"/>
                <a:gd name="connsiteY2" fmla="*/ 10325100 h 20459700"/>
                <a:gd name="connsiteX3" fmla="*/ 4191000 w 9410700"/>
                <a:gd name="connsiteY3" fmla="*/ 8610600 h 20459700"/>
                <a:gd name="connsiteX4" fmla="*/ 0 w 9410700"/>
                <a:gd name="connsiteY4" fmla="*/ 6134100 h 20459700"/>
                <a:gd name="connsiteX5" fmla="*/ 2438400 w 9410700"/>
                <a:gd name="connsiteY5" fmla="*/ 0 h 20459700"/>
                <a:gd name="connsiteX0" fmla="*/ 2438400 w 9296400"/>
                <a:gd name="connsiteY0" fmla="*/ 0 h 20574000"/>
                <a:gd name="connsiteX1" fmla="*/ 9296400 w 9296400"/>
                <a:gd name="connsiteY1" fmla="*/ 20574000 h 20574000"/>
                <a:gd name="connsiteX2" fmla="*/ 1943100 w 9296400"/>
                <a:gd name="connsiteY2" fmla="*/ 10325100 h 20574000"/>
                <a:gd name="connsiteX3" fmla="*/ 4191000 w 9296400"/>
                <a:gd name="connsiteY3" fmla="*/ 8610600 h 20574000"/>
                <a:gd name="connsiteX4" fmla="*/ 0 w 9296400"/>
                <a:gd name="connsiteY4" fmla="*/ 6134100 h 20574000"/>
                <a:gd name="connsiteX5" fmla="*/ 2438400 w 9296400"/>
                <a:gd name="connsiteY5" fmla="*/ 0 h 20574000"/>
                <a:gd name="connsiteX0" fmla="*/ 2438400 w 9296400"/>
                <a:gd name="connsiteY0" fmla="*/ 0 h 20574000"/>
                <a:gd name="connsiteX1" fmla="*/ 9296400 w 9296400"/>
                <a:gd name="connsiteY1" fmla="*/ 20574000 h 20574000"/>
                <a:gd name="connsiteX2" fmla="*/ 1943100 w 9296400"/>
                <a:gd name="connsiteY2" fmla="*/ 10325100 h 20574000"/>
                <a:gd name="connsiteX3" fmla="*/ 4191000 w 9296400"/>
                <a:gd name="connsiteY3" fmla="*/ 8610600 h 20574000"/>
                <a:gd name="connsiteX4" fmla="*/ 0 w 9296400"/>
                <a:gd name="connsiteY4" fmla="*/ 6134100 h 20574000"/>
                <a:gd name="connsiteX5" fmla="*/ 2438400 w 9296400"/>
                <a:gd name="connsiteY5" fmla="*/ 0 h 20574000"/>
                <a:gd name="connsiteX0" fmla="*/ 2438400 w 9372600"/>
                <a:gd name="connsiteY0" fmla="*/ 0 h 20574000"/>
                <a:gd name="connsiteX1" fmla="*/ 9372600 w 9372600"/>
                <a:gd name="connsiteY1" fmla="*/ 20574000 h 20574000"/>
                <a:gd name="connsiteX2" fmla="*/ 1943100 w 9372600"/>
                <a:gd name="connsiteY2" fmla="*/ 10325100 h 20574000"/>
                <a:gd name="connsiteX3" fmla="*/ 4191000 w 9372600"/>
                <a:gd name="connsiteY3" fmla="*/ 8610600 h 20574000"/>
                <a:gd name="connsiteX4" fmla="*/ 0 w 9372600"/>
                <a:gd name="connsiteY4" fmla="*/ 6134100 h 20574000"/>
                <a:gd name="connsiteX5" fmla="*/ 2438400 w 9372600"/>
                <a:gd name="connsiteY5" fmla="*/ 0 h 20574000"/>
                <a:gd name="connsiteX0" fmla="*/ 2438400 w 7206446"/>
                <a:gd name="connsiteY0" fmla="*/ 0 h 21192901"/>
                <a:gd name="connsiteX1" fmla="*/ 7206446 w 7206446"/>
                <a:gd name="connsiteY1" fmla="*/ 21192901 h 21192901"/>
                <a:gd name="connsiteX2" fmla="*/ 1943100 w 7206446"/>
                <a:gd name="connsiteY2" fmla="*/ 10325100 h 21192901"/>
                <a:gd name="connsiteX3" fmla="*/ 4191000 w 7206446"/>
                <a:gd name="connsiteY3" fmla="*/ 8610600 h 21192901"/>
                <a:gd name="connsiteX4" fmla="*/ 0 w 7206446"/>
                <a:gd name="connsiteY4" fmla="*/ 6134100 h 21192901"/>
                <a:gd name="connsiteX5" fmla="*/ 2438400 w 7206446"/>
                <a:gd name="connsiteY5" fmla="*/ 0 h 21192901"/>
                <a:gd name="connsiteX0" fmla="*/ 3882503 w 8650549"/>
                <a:gd name="connsiteY0" fmla="*/ 0 h 21192901"/>
                <a:gd name="connsiteX1" fmla="*/ 8650549 w 8650549"/>
                <a:gd name="connsiteY1" fmla="*/ 21192901 h 21192901"/>
                <a:gd name="connsiteX2" fmla="*/ 3387203 w 8650549"/>
                <a:gd name="connsiteY2" fmla="*/ 10325100 h 21192901"/>
                <a:gd name="connsiteX3" fmla="*/ 5635103 w 8650549"/>
                <a:gd name="connsiteY3" fmla="*/ 8610600 h 21192901"/>
                <a:gd name="connsiteX4" fmla="*/ 0 w 8650549"/>
                <a:gd name="connsiteY4" fmla="*/ 3194324 h 21192901"/>
                <a:gd name="connsiteX5" fmla="*/ 3882503 w 8650549"/>
                <a:gd name="connsiteY5" fmla="*/ 0 h 21192901"/>
                <a:gd name="connsiteX0" fmla="*/ 3882503 w 8650549"/>
                <a:gd name="connsiteY0" fmla="*/ 0 h 21192901"/>
                <a:gd name="connsiteX1" fmla="*/ 8650549 w 8650549"/>
                <a:gd name="connsiteY1" fmla="*/ 21192901 h 21192901"/>
                <a:gd name="connsiteX2" fmla="*/ 1221055 w 8650549"/>
                <a:gd name="connsiteY2" fmla="*/ 7488472 h 21192901"/>
                <a:gd name="connsiteX3" fmla="*/ 5635103 w 8650549"/>
                <a:gd name="connsiteY3" fmla="*/ 8610600 h 21192901"/>
                <a:gd name="connsiteX4" fmla="*/ 0 w 8650549"/>
                <a:gd name="connsiteY4" fmla="*/ 3194324 h 21192901"/>
                <a:gd name="connsiteX5" fmla="*/ 3882503 w 8650549"/>
                <a:gd name="connsiteY5" fmla="*/ 0 h 21192901"/>
                <a:gd name="connsiteX0" fmla="*/ 3882503 w 8650549"/>
                <a:gd name="connsiteY0" fmla="*/ 0 h 21192901"/>
                <a:gd name="connsiteX1" fmla="*/ 8650549 w 8650549"/>
                <a:gd name="connsiteY1" fmla="*/ 21192901 h 21192901"/>
                <a:gd name="connsiteX2" fmla="*/ 1221055 w 8650549"/>
                <a:gd name="connsiteY2" fmla="*/ 7488472 h 21192901"/>
                <a:gd name="connsiteX3" fmla="*/ 3107924 w 8650549"/>
                <a:gd name="connsiteY3" fmla="*/ 6083421 h 21192901"/>
                <a:gd name="connsiteX4" fmla="*/ 0 w 8650549"/>
                <a:gd name="connsiteY4" fmla="*/ 3194324 h 21192901"/>
                <a:gd name="connsiteX5" fmla="*/ 3882503 w 8650549"/>
                <a:gd name="connsiteY5" fmla="*/ 0 h 21192901"/>
                <a:gd name="connsiteX0" fmla="*/ 3882503 w 8147696"/>
                <a:gd name="connsiteY0" fmla="*/ 0 h 21231578"/>
                <a:gd name="connsiteX1" fmla="*/ 8147696 w 8147696"/>
                <a:gd name="connsiteY1" fmla="*/ 21231578 h 21231578"/>
                <a:gd name="connsiteX2" fmla="*/ 1221055 w 8147696"/>
                <a:gd name="connsiteY2" fmla="*/ 7488472 h 21231578"/>
                <a:gd name="connsiteX3" fmla="*/ 3107924 w 8147696"/>
                <a:gd name="connsiteY3" fmla="*/ 6083421 h 21231578"/>
                <a:gd name="connsiteX4" fmla="*/ 0 w 8147696"/>
                <a:gd name="connsiteY4" fmla="*/ 3194324 h 21231578"/>
                <a:gd name="connsiteX5" fmla="*/ 3882503 w 8147696"/>
                <a:gd name="connsiteY5" fmla="*/ 0 h 21231578"/>
                <a:gd name="connsiteX0" fmla="*/ 3882503 w 8457147"/>
                <a:gd name="connsiteY0" fmla="*/ 0 h 21231578"/>
                <a:gd name="connsiteX1" fmla="*/ 8457147 w 8457147"/>
                <a:gd name="connsiteY1" fmla="*/ 21231578 h 21231578"/>
                <a:gd name="connsiteX2" fmla="*/ 1221055 w 8457147"/>
                <a:gd name="connsiteY2" fmla="*/ 7488472 h 21231578"/>
                <a:gd name="connsiteX3" fmla="*/ 3107924 w 8457147"/>
                <a:gd name="connsiteY3" fmla="*/ 6083421 h 21231578"/>
                <a:gd name="connsiteX4" fmla="*/ 0 w 8457147"/>
                <a:gd name="connsiteY4" fmla="*/ 3194324 h 21231578"/>
                <a:gd name="connsiteX5" fmla="*/ 3882503 w 8457147"/>
                <a:gd name="connsiteY5" fmla="*/ 0 h 2123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7147" h="21231578">
                  <a:moveTo>
                    <a:pt x="3882503" y="0"/>
                  </a:moveTo>
                  <a:lnTo>
                    <a:pt x="8457147" y="21231578"/>
                  </a:lnTo>
                  <a:lnTo>
                    <a:pt x="1221055" y="7488472"/>
                  </a:lnTo>
                  <a:lnTo>
                    <a:pt x="3107924" y="6083421"/>
                  </a:lnTo>
                  <a:lnTo>
                    <a:pt x="0" y="3194324"/>
                  </a:lnTo>
                  <a:lnTo>
                    <a:pt x="388250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8431975" y="5028580"/>
              <a:ext cx="515865" cy="1297507"/>
            </a:xfrm>
            <a:custGeom>
              <a:avLst/>
              <a:gdLst>
                <a:gd name="connsiteX0" fmla="*/ 2400300 w 9410700"/>
                <a:gd name="connsiteY0" fmla="*/ 38100 h 20383500"/>
                <a:gd name="connsiteX1" fmla="*/ 2667000 w 9410700"/>
                <a:gd name="connsiteY1" fmla="*/ 38100 h 20383500"/>
                <a:gd name="connsiteX2" fmla="*/ 9410700 w 9410700"/>
                <a:gd name="connsiteY2" fmla="*/ 20383500 h 20383500"/>
                <a:gd name="connsiteX3" fmla="*/ 1943100 w 9410700"/>
                <a:gd name="connsiteY3" fmla="*/ 10248900 h 20383500"/>
                <a:gd name="connsiteX4" fmla="*/ 3886200 w 9410700"/>
                <a:gd name="connsiteY4" fmla="*/ 8648700 h 20383500"/>
                <a:gd name="connsiteX5" fmla="*/ 0 w 9410700"/>
                <a:gd name="connsiteY5" fmla="*/ 6057900 h 20383500"/>
                <a:gd name="connsiteX6" fmla="*/ 2324100 w 9410700"/>
                <a:gd name="connsiteY6" fmla="*/ 0 h 20383500"/>
                <a:gd name="connsiteX0" fmla="*/ 2400300 w 9410700"/>
                <a:gd name="connsiteY0" fmla="*/ 38100 h 20383500"/>
                <a:gd name="connsiteX1" fmla="*/ 2667000 w 9410700"/>
                <a:gd name="connsiteY1" fmla="*/ 38100 h 20383500"/>
                <a:gd name="connsiteX2" fmla="*/ 9410700 w 9410700"/>
                <a:gd name="connsiteY2" fmla="*/ 20383500 h 20383500"/>
                <a:gd name="connsiteX3" fmla="*/ 1943100 w 9410700"/>
                <a:gd name="connsiteY3" fmla="*/ 10248900 h 20383500"/>
                <a:gd name="connsiteX4" fmla="*/ 3886200 w 9410700"/>
                <a:gd name="connsiteY4" fmla="*/ 8648700 h 20383500"/>
                <a:gd name="connsiteX5" fmla="*/ 0 w 9410700"/>
                <a:gd name="connsiteY5" fmla="*/ 6057900 h 20383500"/>
                <a:gd name="connsiteX6" fmla="*/ 2324100 w 9410700"/>
                <a:gd name="connsiteY6" fmla="*/ 0 h 20383500"/>
                <a:gd name="connsiteX7" fmla="*/ 2400300 w 9410700"/>
                <a:gd name="connsiteY7" fmla="*/ 38100 h 20383500"/>
                <a:gd name="connsiteX0" fmla="*/ 2400300 w 9410700"/>
                <a:gd name="connsiteY0" fmla="*/ 38100 h 20383500"/>
                <a:gd name="connsiteX1" fmla="*/ 9410700 w 9410700"/>
                <a:gd name="connsiteY1" fmla="*/ 20383500 h 20383500"/>
                <a:gd name="connsiteX2" fmla="*/ 1943100 w 9410700"/>
                <a:gd name="connsiteY2" fmla="*/ 10248900 h 20383500"/>
                <a:gd name="connsiteX3" fmla="*/ 3886200 w 9410700"/>
                <a:gd name="connsiteY3" fmla="*/ 8648700 h 20383500"/>
                <a:gd name="connsiteX4" fmla="*/ 0 w 9410700"/>
                <a:gd name="connsiteY4" fmla="*/ 6057900 h 20383500"/>
                <a:gd name="connsiteX5" fmla="*/ 2324100 w 9410700"/>
                <a:gd name="connsiteY5" fmla="*/ 0 h 20383500"/>
                <a:gd name="connsiteX6" fmla="*/ 2400300 w 9410700"/>
                <a:gd name="connsiteY6" fmla="*/ 38100 h 20383500"/>
                <a:gd name="connsiteX0" fmla="*/ 2324100 w 9410700"/>
                <a:gd name="connsiteY0" fmla="*/ 0 h 20383500"/>
                <a:gd name="connsiteX1" fmla="*/ 9410700 w 9410700"/>
                <a:gd name="connsiteY1" fmla="*/ 20383500 h 20383500"/>
                <a:gd name="connsiteX2" fmla="*/ 1943100 w 9410700"/>
                <a:gd name="connsiteY2" fmla="*/ 10248900 h 20383500"/>
                <a:gd name="connsiteX3" fmla="*/ 3886200 w 9410700"/>
                <a:gd name="connsiteY3" fmla="*/ 8648700 h 20383500"/>
                <a:gd name="connsiteX4" fmla="*/ 0 w 9410700"/>
                <a:gd name="connsiteY4" fmla="*/ 6057900 h 20383500"/>
                <a:gd name="connsiteX5" fmla="*/ 2324100 w 9410700"/>
                <a:gd name="connsiteY5" fmla="*/ 0 h 20383500"/>
                <a:gd name="connsiteX0" fmla="*/ 2438400 w 9410700"/>
                <a:gd name="connsiteY0" fmla="*/ 0 h 20459700"/>
                <a:gd name="connsiteX1" fmla="*/ 9410700 w 9410700"/>
                <a:gd name="connsiteY1" fmla="*/ 20459700 h 20459700"/>
                <a:gd name="connsiteX2" fmla="*/ 1943100 w 9410700"/>
                <a:gd name="connsiteY2" fmla="*/ 10325100 h 20459700"/>
                <a:gd name="connsiteX3" fmla="*/ 3886200 w 9410700"/>
                <a:gd name="connsiteY3" fmla="*/ 8724900 h 20459700"/>
                <a:gd name="connsiteX4" fmla="*/ 0 w 9410700"/>
                <a:gd name="connsiteY4" fmla="*/ 6134100 h 20459700"/>
                <a:gd name="connsiteX5" fmla="*/ 2438400 w 9410700"/>
                <a:gd name="connsiteY5" fmla="*/ 0 h 20459700"/>
                <a:gd name="connsiteX0" fmla="*/ 2438400 w 9410700"/>
                <a:gd name="connsiteY0" fmla="*/ 0 h 20459700"/>
                <a:gd name="connsiteX1" fmla="*/ 9410700 w 9410700"/>
                <a:gd name="connsiteY1" fmla="*/ 20459700 h 20459700"/>
                <a:gd name="connsiteX2" fmla="*/ 1943100 w 9410700"/>
                <a:gd name="connsiteY2" fmla="*/ 10325100 h 20459700"/>
                <a:gd name="connsiteX3" fmla="*/ 4191000 w 9410700"/>
                <a:gd name="connsiteY3" fmla="*/ 8610600 h 20459700"/>
                <a:gd name="connsiteX4" fmla="*/ 0 w 9410700"/>
                <a:gd name="connsiteY4" fmla="*/ 6134100 h 20459700"/>
                <a:gd name="connsiteX5" fmla="*/ 2438400 w 9410700"/>
                <a:gd name="connsiteY5" fmla="*/ 0 h 20459700"/>
                <a:gd name="connsiteX0" fmla="*/ 2438400 w 9296400"/>
                <a:gd name="connsiteY0" fmla="*/ 0 h 20574000"/>
                <a:gd name="connsiteX1" fmla="*/ 9296400 w 9296400"/>
                <a:gd name="connsiteY1" fmla="*/ 20574000 h 20574000"/>
                <a:gd name="connsiteX2" fmla="*/ 1943100 w 9296400"/>
                <a:gd name="connsiteY2" fmla="*/ 10325100 h 20574000"/>
                <a:gd name="connsiteX3" fmla="*/ 4191000 w 9296400"/>
                <a:gd name="connsiteY3" fmla="*/ 8610600 h 20574000"/>
                <a:gd name="connsiteX4" fmla="*/ 0 w 9296400"/>
                <a:gd name="connsiteY4" fmla="*/ 6134100 h 20574000"/>
                <a:gd name="connsiteX5" fmla="*/ 2438400 w 9296400"/>
                <a:gd name="connsiteY5" fmla="*/ 0 h 20574000"/>
                <a:gd name="connsiteX0" fmla="*/ 2438400 w 9296400"/>
                <a:gd name="connsiteY0" fmla="*/ 0 h 20574000"/>
                <a:gd name="connsiteX1" fmla="*/ 9296400 w 9296400"/>
                <a:gd name="connsiteY1" fmla="*/ 20574000 h 20574000"/>
                <a:gd name="connsiteX2" fmla="*/ 1943100 w 9296400"/>
                <a:gd name="connsiteY2" fmla="*/ 10325100 h 20574000"/>
                <a:gd name="connsiteX3" fmla="*/ 4191000 w 9296400"/>
                <a:gd name="connsiteY3" fmla="*/ 8610600 h 20574000"/>
                <a:gd name="connsiteX4" fmla="*/ 0 w 9296400"/>
                <a:gd name="connsiteY4" fmla="*/ 6134100 h 20574000"/>
                <a:gd name="connsiteX5" fmla="*/ 2438400 w 9296400"/>
                <a:gd name="connsiteY5" fmla="*/ 0 h 20574000"/>
                <a:gd name="connsiteX0" fmla="*/ 2438400 w 9372600"/>
                <a:gd name="connsiteY0" fmla="*/ 0 h 20574000"/>
                <a:gd name="connsiteX1" fmla="*/ 9372600 w 9372600"/>
                <a:gd name="connsiteY1" fmla="*/ 20574000 h 20574000"/>
                <a:gd name="connsiteX2" fmla="*/ 1943100 w 9372600"/>
                <a:gd name="connsiteY2" fmla="*/ 10325100 h 20574000"/>
                <a:gd name="connsiteX3" fmla="*/ 4191000 w 9372600"/>
                <a:gd name="connsiteY3" fmla="*/ 8610600 h 20574000"/>
                <a:gd name="connsiteX4" fmla="*/ 0 w 9372600"/>
                <a:gd name="connsiteY4" fmla="*/ 6134100 h 20574000"/>
                <a:gd name="connsiteX5" fmla="*/ 2438400 w 9372600"/>
                <a:gd name="connsiteY5" fmla="*/ 0 h 20574000"/>
                <a:gd name="connsiteX0" fmla="*/ 2438400 w 7206446"/>
                <a:gd name="connsiteY0" fmla="*/ 0 h 21192901"/>
                <a:gd name="connsiteX1" fmla="*/ 7206446 w 7206446"/>
                <a:gd name="connsiteY1" fmla="*/ 21192901 h 21192901"/>
                <a:gd name="connsiteX2" fmla="*/ 1943100 w 7206446"/>
                <a:gd name="connsiteY2" fmla="*/ 10325100 h 21192901"/>
                <a:gd name="connsiteX3" fmla="*/ 4191000 w 7206446"/>
                <a:gd name="connsiteY3" fmla="*/ 8610600 h 21192901"/>
                <a:gd name="connsiteX4" fmla="*/ 0 w 7206446"/>
                <a:gd name="connsiteY4" fmla="*/ 6134100 h 21192901"/>
                <a:gd name="connsiteX5" fmla="*/ 2438400 w 7206446"/>
                <a:gd name="connsiteY5" fmla="*/ 0 h 21192901"/>
                <a:gd name="connsiteX0" fmla="*/ 3882503 w 8650549"/>
                <a:gd name="connsiteY0" fmla="*/ 0 h 21192901"/>
                <a:gd name="connsiteX1" fmla="*/ 8650549 w 8650549"/>
                <a:gd name="connsiteY1" fmla="*/ 21192901 h 21192901"/>
                <a:gd name="connsiteX2" fmla="*/ 3387203 w 8650549"/>
                <a:gd name="connsiteY2" fmla="*/ 10325100 h 21192901"/>
                <a:gd name="connsiteX3" fmla="*/ 5635103 w 8650549"/>
                <a:gd name="connsiteY3" fmla="*/ 8610600 h 21192901"/>
                <a:gd name="connsiteX4" fmla="*/ 0 w 8650549"/>
                <a:gd name="connsiteY4" fmla="*/ 3194324 h 21192901"/>
                <a:gd name="connsiteX5" fmla="*/ 3882503 w 8650549"/>
                <a:gd name="connsiteY5" fmla="*/ 0 h 21192901"/>
                <a:gd name="connsiteX0" fmla="*/ 3882503 w 8650549"/>
                <a:gd name="connsiteY0" fmla="*/ 0 h 21192901"/>
                <a:gd name="connsiteX1" fmla="*/ 8650549 w 8650549"/>
                <a:gd name="connsiteY1" fmla="*/ 21192901 h 21192901"/>
                <a:gd name="connsiteX2" fmla="*/ 1221055 w 8650549"/>
                <a:gd name="connsiteY2" fmla="*/ 7488472 h 21192901"/>
                <a:gd name="connsiteX3" fmla="*/ 5635103 w 8650549"/>
                <a:gd name="connsiteY3" fmla="*/ 8610600 h 21192901"/>
                <a:gd name="connsiteX4" fmla="*/ 0 w 8650549"/>
                <a:gd name="connsiteY4" fmla="*/ 3194324 h 21192901"/>
                <a:gd name="connsiteX5" fmla="*/ 3882503 w 8650549"/>
                <a:gd name="connsiteY5" fmla="*/ 0 h 21192901"/>
                <a:gd name="connsiteX0" fmla="*/ 3882503 w 8650549"/>
                <a:gd name="connsiteY0" fmla="*/ 0 h 21192901"/>
                <a:gd name="connsiteX1" fmla="*/ 8650549 w 8650549"/>
                <a:gd name="connsiteY1" fmla="*/ 21192901 h 21192901"/>
                <a:gd name="connsiteX2" fmla="*/ 1221055 w 8650549"/>
                <a:gd name="connsiteY2" fmla="*/ 7488472 h 21192901"/>
                <a:gd name="connsiteX3" fmla="*/ 3107924 w 8650549"/>
                <a:gd name="connsiteY3" fmla="*/ 6083421 h 21192901"/>
                <a:gd name="connsiteX4" fmla="*/ 0 w 8650549"/>
                <a:gd name="connsiteY4" fmla="*/ 3194324 h 21192901"/>
                <a:gd name="connsiteX5" fmla="*/ 3882503 w 8650549"/>
                <a:gd name="connsiteY5" fmla="*/ 0 h 21192901"/>
                <a:gd name="connsiteX0" fmla="*/ 3882503 w 8379776"/>
                <a:gd name="connsiteY0" fmla="*/ 0 h 21076853"/>
                <a:gd name="connsiteX1" fmla="*/ 8379776 w 8379776"/>
                <a:gd name="connsiteY1" fmla="*/ 21076853 h 21076853"/>
                <a:gd name="connsiteX2" fmla="*/ 1221055 w 8379776"/>
                <a:gd name="connsiteY2" fmla="*/ 7488472 h 21076853"/>
                <a:gd name="connsiteX3" fmla="*/ 3107924 w 8379776"/>
                <a:gd name="connsiteY3" fmla="*/ 6083421 h 21076853"/>
                <a:gd name="connsiteX4" fmla="*/ 0 w 8379776"/>
                <a:gd name="connsiteY4" fmla="*/ 3194324 h 21076853"/>
                <a:gd name="connsiteX5" fmla="*/ 3882503 w 8379776"/>
                <a:gd name="connsiteY5" fmla="*/ 0 h 2107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79776" h="21076853">
                  <a:moveTo>
                    <a:pt x="3882503" y="0"/>
                  </a:moveTo>
                  <a:lnTo>
                    <a:pt x="8379776" y="21076853"/>
                  </a:lnTo>
                  <a:lnTo>
                    <a:pt x="1221055" y="7488472"/>
                  </a:lnTo>
                  <a:lnTo>
                    <a:pt x="3107924" y="6083421"/>
                  </a:lnTo>
                  <a:lnTo>
                    <a:pt x="0" y="3194324"/>
                  </a:lnTo>
                  <a:lnTo>
                    <a:pt x="388250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78784" y="3633228"/>
            <a:ext cx="2279338" cy="2703495"/>
            <a:chOff x="2614060" y="3542646"/>
            <a:chExt cx="2412301" cy="2861201"/>
          </a:xfrm>
        </p:grpSpPr>
        <p:sp>
          <p:nvSpPr>
            <p:cNvPr id="33" name="Freeform 158"/>
            <p:cNvSpPr>
              <a:spLocks/>
            </p:cNvSpPr>
            <p:nvPr/>
          </p:nvSpPr>
          <p:spPr bwMode="auto">
            <a:xfrm>
              <a:off x="2614060" y="5059133"/>
              <a:ext cx="2412301" cy="1344714"/>
            </a:xfrm>
            <a:custGeom>
              <a:avLst/>
              <a:gdLst>
                <a:gd name="T0" fmla="*/ 57 w 331"/>
                <a:gd name="T1" fmla="*/ 39 h 197"/>
                <a:gd name="T2" fmla="*/ 0 w 331"/>
                <a:gd name="T3" fmla="*/ 145 h 197"/>
                <a:gd name="T4" fmla="*/ 166 w 331"/>
                <a:gd name="T5" fmla="*/ 197 h 197"/>
                <a:gd name="T6" fmla="*/ 331 w 331"/>
                <a:gd name="T7" fmla="*/ 145 h 197"/>
                <a:gd name="T8" fmla="*/ 274 w 331"/>
                <a:gd name="T9" fmla="*/ 39 h 197"/>
                <a:gd name="T10" fmla="*/ 165 w 331"/>
                <a:gd name="T11" fmla="*/ 1 h 197"/>
                <a:gd name="T12" fmla="*/ 57 w 331"/>
                <a:gd name="T13" fmla="*/ 3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197">
                  <a:moveTo>
                    <a:pt x="57" y="39"/>
                  </a:moveTo>
                  <a:cubicBezTo>
                    <a:pt x="29" y="58"/>
                    <a:pt x="17" y="98"/>
                    <a:pt x="0" y="145"/>
                  </a:cubicBezTo>
                  <a:cubicBezTo>
                    <a:pt x="47" y="178"/>
                    <a:pt x="104" y="197"/>
                    <a:pt x="166" y="197"/>
                  </a:cubicBezTo>
                  <a:cubicBezTo>
                    <a:pt x="227" y="197"/>
                    <a:pt x="284" y="178"/>
                    <a:pt x="331" y="145"/>
                  </a:cubicBezTo>
                  <a:cubicBezTo>
                    <a:pt x="314" y="98"/>
                    <a:pt x="302" y="57"/>
                    <a:pt x="274" y="39"/>
                  </a:cubicBezTo>
                  <a:cubicBezTo>
                    <a:pt x="224" y="8"/>
                    <a:pt x="194" y="1"/>
                    <a:pt x="165" y="1"/>
                  </a:cubicBezTo>
                  <a:cubicBezTo>
                    <a:pt x="135" y="0"/>
                    <a:pt x="106" y="8"/>
                    <a:pt x="57" y="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49834" y="4589751"/>
              <a:ext cx="560994" cy="1088628"/>
              <a:chOff x="6048941" y="4798352"/>
              <a:chExt cx="549031" cy="134926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48941" y="4798352"/>
                <a:ext cx="542456" cy="1088197"/>
                <a:chOff x="6048941" y="4798352"/>
                <a:chExt cx="542456" cy="1088197"/>
              </a:xfrm>
            </p:grpSpPr>
            <p:sp>
              <p:nvSpPr>
                <p:cNvPr id="41" name="Freeform 159"/>
                <p:cNvSpPr>
                  <a:spLocks/>
                </p:cNvSpPr>
                <p:nvPr/>
              </p:nvSpPr>
              <p:spPr bwMode="auto">
                <a:xfrm>
                  <a:off x="6048941" y="4798352"/>
                  <a:ext cx="542456" cy="1088197"/>
                </a:xfrm>
                <a:custGeom>
                  <a:avLst/>
                  <a:gdLst>
                    <a:gd name="T0" fmla="*/ 0 w 82"/>
                    <a:gd name="T1" fmla="*/ 0 h 163"/>
                    <a:gd name="T2" fmla="*/ 82 w 82"/>
                    <a:gd name="T3" fmla="*/ 0 h 163"/>
                    <a:gd name="T4" fmla="*/ 82 w 82"/>
                    <a:gd name="T5" fmla="*/ 118 h 163"/>
                    <a:gd name="T6" fmla="*/ 0 w 82"/>
                    <a:gd name="T7" fmla="*/ 118 h 163"/>
                    <a:gd name="T8" fmla="*/ 0 w 82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63">
                      <a:moveTo>
                        <a:pt x="0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118"/>
                        <a:pt x="82" y="118"/>
                        <a:pt x="82" y="118"/>
                      </a:cubicBezTo>
                      <a:cubicBezTo>
                        <a:pt x="82" y="158"/>
                        <a:pt x="0" y="163"/>
                        <a:pt x="0" y="11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60"/>
                <p:cNvSpPr>
                  <a:spLocks/>
                </p:cNvSpPr>
                <p:nvPr/>
              </p:nvSpPr>
              <p:spPr bwMode="auto">
                <a:xfrm>
                  <a:off x="6048941" y="5105400"/>
                  <a:ext cx="542456" cy="462250"/>
                </a:xfrm>
                <a:custGeom>
                  <a:avLst/>
                  <a:gdLst>
                    <a:gd name="T0" fmla="*/ 165 w 165"/>
                    <a:gd name="T1" fmla="*/ 30 h 114"/>
                    <a:gd name="T2" fmla="*/ 165 w 165"/>
                    <a:gd name="T3" fmla="*/ 0 h 114"/>
                    <a:gd name="T4" fmla="*/ 0 w 165"/>
                    <a:gd name="T5" fmla="*/ 0 h 114"/>
                    <a:gd name="T6" fmla="*/ 0 w 165"/>
                    <a:gd name="T7" fmla="*/ 114 h 114"/>
                    <a:gd name="T8" fmla="*/ 165 w 165"/>
                    <a:gd name="T9" fmla="*/ 30 h 114"/>
                    <a:gd name="connsiteX0" fmla="*/ 10000 w 10000"/>
                    <a:gd name="connsiteY0" fmla="*/ 2632 h 10000"/>
                    <a:gd name="connsiteX1" fmla="*/ 10000 w 10000"/>
                    <a:gd name="connsiteY1" fmla="*/ 0 h 10000"/>
                    <a:gd name="connsiteX2" fmla="*/ 0 w 10000"/>
                    <a:gd name="connsiteY2" fmla="*/ 0 h 10000"/>
                    <a:gd name="connsiteX3" fmla="*/ 0 w 10000"/>
                    <a:gd name="connsiteY3" fmla="*/ 10000 h 10000"/>
                    <a:gd name="connsiteX4" fmla="*/ 10000 w 10000"/>
                    <a:gd name="connsiteY4" fmla="*/ 2632 h 10000"/>
                    <a:gd name="connsiteX0" fmla="*/ 10000 w 10000"/>
                    <a:gd name="connsiteY0" fmla="*/ 2632 h 10000"/>
                    <a:gd name="connsiteX1" fmla="*/ 10000 w 10000"/>
                    <a:gd name="connsiteY1" fmla="*/ 0 h 10000"/>
                    <a:gd name="connsiteX2" fmla="*/ 0 w 10000"/>
                    <a:gd name="connsiteY2" fmla="*/ 0 h 10000"/>
                    <a:gd name="connsiteX3" fmla="*/ 0 w 10000"/>
                    <a:gd name="connsiteY3" fmla="*/ 10000 h 10000"/>
                    <a:gd name="connsiteX4" fmla="*/ 10000 w 10000"/>
                    <a:gd name="connsiteY4" fmla="*/ 2632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10000" y="2632"/>
                      </a:moveTo>
                      <a:lnTo>
                        <a:pt x="10000" y="0"/>
                      </a:lnTo>
                      <a:lnTo>
                        <a:pt x="0" y="0"/>
                      </a:lnTo>
                      <a:lnTo>
                        <a:pt x="0" y="10000"/>
                      </a:lnTo>
                      <a:cubicBezTo>
                        <a:pt x="4328" y="8476"/>
                        <a:pt x="7077" y="7714"/>
                        <a:pt x="10000" y="2632"/>
                      </a:cubicBezTo>
                      <a:close/>
                    </a:path>
                  </a:pathLst>
                </a:custGeom>
                <a:solidFill>
                  <a:srgbClr val="EC8D7D">
                    <a:alpha val="3019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0" name="Freeform 165"/>
              <p:cNvSpPr>
                <a:spLocks/>
              </p:cNvSpPr>
              <p:nvPr/>
            </p:nvSpPr>
            <p:spPr bwMode="auto">
              <a:xfrm>
                <a:off x="6055516" y="5561075"/>
                <a:ext cx="542456" cy="586538"/>
              </a:xfrm>
              <a:custGeom>
                <a:avLst/>
                <a:gdLst>
                  <a:gd name="T0" fmla="*/ 82 w 82"/>
                  <a:gd name="T1" fmla="*/ 0 h 105"/>
                  <a:gd name="T2" fmla="*/ 41 w 82"/>
                  <a:gd name="T3" fmla="*/ 105 h 105"/>
                  <a:gd name="T4" fmla="*/ 0 w 82"/>
                  <a:gd name="T5" fmla="*/ 0 h 105"/>
                  <a:gd name="T6" fmla="*/ 82 w 82"/>
                  <a:gd name="T7" fmla="*/ 0 h 105"/>
                  <a:gd name="connsiteX0" fmla="*/ 10000 w 10000"/>
                  <a:gd name="connsiteY0" fmla="*/ 0 h 8376"/>
                  <a:gd name="connsiteX1" fmla="*/ 4783 w 10000"/>
                  <a:gd name="connsiteY1" fmla="*/ 8376 h 8376"/>
                  <a:gd name="connsiteX2" fmla="*/ 0 w 10000"/>
                  <a:gd name="connsiteY2" fmla="*/ 0 h 8376"/>
                  <a:gd name="connsiteX3" fmla="*/ 10000 w 10000"/>
                  <a:gd name="connsiteY3" fmla="*/ 0 h 8376"/>
                  <a:gd name="connsiteX0" fmla="*/ 10000 w 10000"/>
                  <a:gd name="connsiteY0" fmla="*/ 0 h 10000"/>
                  <a:gd name="connsiteX1" fmla="*/ 4783 w 10000"/>
                  <a:gd name="connsiteY1" fmla="*/ 10000 h 10000"/>
                  <a:gd name="connsiteX2" fmla="*/ 0 w 10000"/>
                  <a:gd name="connsiteY2" fmla="*/ 0 h 10000"/>
                  <a:gd name="connsiteX3" fmla="*/ 10000 w 10000"/>
                  <a:gd name="connsiteY3" fmla="*/ 0 h 10000"/>
                  <a:gd name="connsiteX0" fmla="*/ 10000 w 10000"/>
                  <a:gd name="connsiteY0" fmla="*/ 0 h 10000"/>
                  <a:gd name="connsiteX1" fmla="*/ 4783 w 10000"/>
                  <a:gd name="connsiteY1" fmla="*/ 10000 h 10000"/>
                  <a:gd name="connsiteX2" fmla="*/ 0 w 10000"/>
                  <a:gd name="connsiteY2" fmla="*/ 0 h 10000"/>
                  <a:gd name="connsiteX3" fmla="*/ 10000 w 10000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00">
                    <a:moveTo>
                      <a:pt x="10000" y="0"/>
                    </a:moveTo>
                    <a:cubicBezTo>
                      <a:pt x="9512" y="4549"/>
                      <a:pt x="5920" y="6537"/>
                      <a:pt x="4783" y="10000"/>
                    </a:cubicBezTo>
                    <a:cubicBezTo>
                      <a:pt x="3700" y="6008"/>
                      <a:pt x="366" y="4434"/>
                      <a:pt x="0" y="0"/>
                    </a:cubicBezTo>
                    <a:lnTo>
                      <a:pt x="10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5" name="Freeform 161"/>
            <p:cNvSpPr>
              <a:spLocks/>
            </p:cNvSpPr>
            <p:nvPr/>
          </p:nvSpPr>
          <p:spPr bwMode="auto">
            <a:xfrm>
              <a:off x="3350249" y="3683570"/>
              <a:ext cx="976016" cy="1340011"/>
            </a:xfrm>
            <a:custGeom>
              <a:avLst/>
              <a:gdLst>
                <a:gd name="T0" fmla="*/ 173 w 347"/>
                <a:gd name="T1" fmla="*/ 0 h 229"/>
                <a:gd name="T2" fmla="*/ 173 w 347"/>
                <a:gd name="T3" fmla="*/ 229 h 229"/>
                <a:gd name="T4" fmla="*/ 173 w 347"/>
                <a:gd name="T5" fmla="*/ 0 h 229"/>
                <a:gd name="connsiteX0" fmla="*/ 3160 w 6330"/>
                <a:gd name="connsiteY0" fmla="*/ 0 h 10000"/>
                <a:gd name="connsiteX1" fmla="*/ 3160 w 6330"/>
                <a:gd name="connsiteY1" fmla="*/ 10000 h 10000"/>
                <a:gd name="connsiteX2" fmla="*/ 3160 w 6330"/>
                <a:gd name="connsiteY2" fmla="*/ 0 h 10000"/>
                <a:gd name="connsiteX0" fmla="*/ 4679 w 9357"/>
                <a:gd name="connsiteY0" fmla="*/ 0 h 10000"/>
                <a:gd name="connsiteX1" fmla="*/ 4679 w 9357"/>
                <a:gd name="connsiteY1" fmla="*/ 10000 h 10000"/>
                <a:gd name="connsiteX2" fmla="*/ 4679 w 9357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7" h="10000">
                  <a:moveTo>
                    <a:pt x="4679" y="0"/>
                  </a:moveTo>
                  <a:cubicBezTo>
                    <a:pt x="11782" y="0"/>
                    <a:pt x="9989" y="9921"/>
                    <a:pt x="4679" y="10000"/>
                  </a:cubicBezTo>
                  <a:cubicBezTo>
                    <a:pt x="-631" y="10079"/>
                    <a:pt x="-2424" y="0"/>
                    <a:pt x="4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528473" y="5104239"/>
              <a:ext cx="607555" cy="1294550"/>
            </a:xfrm>
            <a:custGeom>
              <a:avLst/>
              <a:gdLst>
                <a:gd name="connsiteX0" fmla="*/ 449032 w 457247"/>
                <a:gd name="connsiteY0" fmla="*/ 0 h 1112882"/>
                <a:gd name="connsiteX1" fmla="*/ 449550 w 457247"/>
                <a:gd name="connsiteY1" fmla="*/ 147 h 1112882"/>
                <a:gd name="connsiteX2" fmla="*/ 457081 w 457247"/>
                <a:gd name="connsiteY2" fmla="*/ 182151 h 1112882"/>
                <a:gd name="connsiteX3" fmla="*/ 289678 w 457247"/>
                <a:gd name="connsiteY3" fmla="*/ 1088442 h 1112882"/>
                <a:gd name="connsiteX4" fmla="*/ 279540 w 457247"/>
                <a:gd name="connsiteY4" fmla="*/ 1110590 h 1112882"/>
                <a:gd name="connsiteX5" fmla="*/ 221154 w 457247"/>
                <a:gd name="connsiteY5" fmla="*/ 1112882 h 1112882"/>
                <a:gd name="connsiteX6" fmla="*/ 187133 w 457247"/>
                <a:gd name="connsiteY6" fmla="*/ 1111566 h 1112882"/>
                <a:gd name="connsiteX7" fmla="*/ 172339 w 457247"/>
                <a:gd name="connsiteY7" fmla="*/ 1077386 h 1112882"/>
                <a:gd name="connsiteX8" fmla="*/ 6152 w 457247"/>
                <a:gd name="connsiteY8" fmla="*/ 2259 h 1112882"/>
                <a:gd name="connsiteX9" fmla="*/ 407813 w 457247"/>
                <a:gd name="connsiteY9" fmla="*/ 93274 h 1112882"/>
                <a:gd name="connsiteX10" fmla="*/ 449032 w 457247"/>
                <a:gd name="connsiteY10" fmla="*/ 0 h 1112882"/>
                <a:gd name="connsiteX0" fmla="*/ 451267 w 459482"/>
                <a:gd name="connsiteY0" fmla="*/ 122 h 1113004"/>
                <a:gd name="connsiteX1" fmla="*/ 451785 w 459482"/>
                <a:gd name="connsiteY1" fmla="*/ 269 h 1113004"/>
                <a:gd name="connsiteX2" fmla="*/ 459316 w 459482"/>
                <a:gd name="connsiteY2" fmla="*/ 182273 h 1113004"/>
                <a:gd name="connsiteX3" fmla="*/ 291913 w 459482"/>
                <a:gd name="connsiteY3" fmla="*/ 1088564 h 1113004"/>
                <a:gd name="connsiteX4" fmla="*/ 281775 w 459482"/>
                <a:gd name="connsiteY4" fmla="*/ 1110712 h 1113004"/>
                <a:gd name="connsiteX5" fmla="*/ 223389 w 459482"/>
                <a:gd name="connsiteY5" fmla="*/ 1113004 h 1113004"/>
                <a:gd name="connsiteX6" fmla="*/ 189368 w 459482"/>
                <a:gd name="connsiteY6" fmla="*/ 1111688 h 1113004"/>
                <a:gd name="connsiteX7" fmla="*/ 174574 w 459482"/>
                <a:gd name="connsiteY7" fmla="*/ 1077508 h 1113004"/>
                <a:gd name="connsiteX8" fmla="*/ 6006 w 459482"/>
                <a:gd name="connsiteY8" fmla="*/ 0 h 1113004"/>
                <a:gd name="connsiteX9" fmla="*/ 410048 w 459482"/>
                <a:gd name="connsiteY9" fmla="*/ 93396 h 1113004"/>
                <a:gd name="connsiteX10" fmla="*/ 451267 w 459482"/>
                <a:gd name="connsiteY10" fmla="*/ 122 h 1113004"/>
                <a:gd name="connsiteX0" fmla="*/ 448886 w 459482"/>
                <a:gd name="connsiteY0" fmla="*/ 122 h 1113004"/>
                <a:gd name="connsiteX1" fmla="*/ 451785 w 459482"/>
                <a:gd name="connsiteY1" fmla="*/ 269 h 1113004"/>
                <a:gd name="connsiteX2" fmla="*/ 459316 w 459482"/>
                <a:gd name="connsiteY2" fmla="*/ 182273 h 1113004"/>
                <a:gd name="connsiteX3" fmla="*/ 291913 w 459482"/>
                <a:gd name="connsiteY3" fmla="*/ 1088564 h 1113004"/>
                <a:gd name="connsiteX4" fmla="*/ 281775 w 459482"/>
                <a:gd name="connsiteY4" fmla="*/ 1110712 h 1113004"/>
                <a:gd name="connsiteX5" fmla="*/ 223389 w 459482"/>
                <a:gd name="connsiteY5" fmla="*/ 1113004 h 1113004"/>
                <a:gd name="connsiteX6" fmla="*/ 189368 w 459482"/>
                <a:gd name="connsiteY6" fmla="*/ 1111688 h 1113004"/>
                <a:gd name="connsiteX7" fmla="*/ 174574 w 459482"/>
                <a:gd name="connsiteY7" fmla="*/ 1077508 h 1113004"/>
                <a:gd name="connsiteX8" fmla="*/ 6006 w 459482"/>
                <a:gd name="connsiteY8" fmla="*/ 0 h 1113004"/>
                <a:gd name="connsiteX9" fmla="*/ 410048 w 459482"/>
                <a:gd name="connsiteY9" fmla="*/ 93396 h 1113004"/>
                <a:gd name="connsiteX10" fmla="*/ 448886 w 459482"/>
                <a:gd name="connsiteY10" fmla="*/ 122 h 1113004"/>
                <a:gd name="connsiteX0" fmla="*/ 442880 w 453476"/>
                <a:gd name="connsiteY0" fmla="*/ 122 h 1113004"/>
                <a:gd name="connsiteX1" fmla="*/ 445779 w 453476"/>
                <a:gd name="connsiteY1" fmla="*/ 269 h 1113004"/>
                <a:gd name="connsiteX2" fmla="*/ 453310 w 453476"/>
                <a:gd name="connsiteY2" fmla="*/ 182273 h 1113004"/>
                <a:gd name="connsiteX3" fmla="*/ 285907 w 453476"/>
                <a:gd name="connsiteY3" fmla="*/ 1088564 h 1113004"/>
                <a:gd name="connsiteX4" fmla="*/ 275769 w 453476"/>
                <a:gd name="connsiteY4" fmla="*/ 1110712 h 1113004"/>
                <a:gd name="connsiteX5" fmla="*/ 217383 w 453476"/>
                <a:gd name="connsiteY5" fmla="*/ 1113004 h 1113004"/>
                <a:gd name="connsiteX6" fmla="*/ 183362 w 453476"/>
                <a:gd name="connsiteY6" fmla="*/ 1111688 h 1113004"/>
                <a:gd name="connsiteX7" fmla="*/ 0 w 453476"/>
                <a:gd name="connsiteY7" fmla="*/ 0 h 1113004"/>
                <a:gd name="connsiteX8" fmla="*/ 404042 w 453476"/>
                <a:gd name="connsiteY8" fmla="*/ 93396 h 1113004"/>
                <a:gd name="connsiteX9" fmla="*/ 442880 w 453476"/>
                <a:gd name="connsiteY9" fmla="*/ 122 h 1113004"/>
                <a:gd name="connsiteX0" fmla="*/ 442880 w 453476"/>
                <a:gd name="connsiteY0" fmla="*/ 122 h 1113004"/>
                <a:gd name="connsiteX1" fmla="*/ 445779 w 453476"/>
                <a:gd name="connsiteY1" fmla="*/ 269 h 1113004"/>
                <a:gd name="connsiteX2" fmla="*/ 453310 w 453476"/>
                <a:gd name="connsiteY2" fmla="*/ 182273 h 1113004"/>
                <a:gd name="connsiteX3" fmla="*/ 285907 w 453476"/>
                <a:gd name="connsiteY3" fmla="*/ 1088564 h 1113004"/>
                <a:gd name="connsiteX4" fmla="*/ 275769 w 453476"/>
                <a:gd name="connsiteY4" fmla="*/ 1110712 h 1113004"/>
                <a:gd name="connsiteX5" fmla="*/ 217383 w 453476"/>
                <a:gd name="connsiteY5" fmla="*/ 1113004 h 1113004"/>
                <a:gd name="connsiteX6" fmla="*/ 183362 w 453476"/>
                <a:gd name="connsiteY6" fmla="*/ 1111688 h 1113004"/>
                <a:gd name="connsiteX7" fmla="*/ 0 w 453476"/>
                <a:gd name="connsiteY7" fmla="*/ 0 h 1113004"/>
                <a:gd name="connsiteX8" fmla="*/ 404042 w 453476"/>
                <a:gd name="connsiteY8" fmla="*/ 93396 h 1113004"/>
                <a:gd name="connsiteX9" fmla="*/ 442880 w 453476"/>
                <a:gd name="connsiteY9" fmla="*/ 122 h 1113004"/>
                <a:gd name="connsiteX0" fmla="*/ 446476 w 457072"/>
                <a:gd name="connsiteY0" fmla="*/ 122 h 1113004"/>
                <a:gd name="connsiteX1" fmla="*/ 449375 w 457072"/>
                <a:gd name="connsiteY1" fmla="*/ 269 h 1113004"/>
                <a:gd name="connsiteX2" fmla="*/ 456906 w 457072"/>
                <a:gd name="connsiteY2" fmla="*/ 182273 h 1113004"/>
                <a:gd name="connsiteX3" fmla="*/ 289503 w 457072"/>
                <a:gd name="connsiteY3" fmla="*/ 1088564 h 1113004"/>
                <a:gd name="connsiteX4" fmla="*/ 279365 w 457072"/>
                <a:gd name="connsiteY4" fmla="*/ 1110712 h 1113004"/>
                <a:gd name="connsiteX5" fmla="*/ 220979 w 457072"/>
                <a:gd name="connsiteY5" fmla="*/ 1113004 h 1113004"/>
                <a:gd name="connsiteX6" fmla="*/ 186958 w 457072"/>
                <a:gd name="connsiteY6" fmla="*/ 1111688 h 1113004"/>
                <a:gd name="connsiteX7" fmla="*/ 3596 w 457072"/>
                <a:gd name="connsiteY7" fmla="*/ 0 h 1113004"/>
                <a:gd name="connsiteX8" fmla="*/ 407638 w 457072"/>
                <a:gd name="connsiteY8" fmla="*/ 93396 h 1113004"/>
                <a:gd name="connsiteX9" fmla="*/ 446476 w 457072"/>
                <a:gd name="connsiteY9" fmla="*/ 122 h 1113004"/>
                <a:gd name="connsiteX0" fmla="*/ 446476 w 457072"/>
                <a:gd name="connsiteY0" fmla="*/ 122 h 1111688"/>
                <a:gd name="connsiteX1" fmla="*/ 449375 w 457072"/>
                <a:gd name="connsiteY1" fmla="*/ 269 h 1111688"/>
                <a:gd name="connsiteX2" fmla="*/ 456906 w 457072"/>
                <a:gd name="connsiteY2" fmla="*/ 182273 h 1111688"/>
                <a:gd name="connsiteX3" fmla="*/ 289503 w 457072"/>
                <a:gd name="connsiteY3" fmla="*/ 1088564 h 1111688"/>
                <a:gd name="connsiteX4" fmla="*/ 279365 w 457072"/>
                <a:gd name="connsiteY4" fmla="*/ 1110712 h 1111688"/>
                <a:gd name="connsiteX5" fmla="*/ 186958 w 457072"/>
                <a:gd name="connsiteY5" fmla="*/ 1111688 h 1111688"/>
                <a:gd name="connsiteX6" fmla="*/ 3596 w 457072"/>
                <a:gd name="connsiteY6" fmla="*/ 0 h 1111688"/>
                <a:gd name="connsiteX7" fmla="*/ 407638 w 457072"/>
                <a:gd name="connsiteY7" fmla="*/ 93396 h 1111688"/>
                <a:gd name="connsiteX8" fmla="*/ 446476 w 457072"/>
                <a:gd name="connsiteY8" fmla="*/ 122 h 1111688"/>
                <a:gd name="connsiteX0" fmla="*/ 446230 w 456826"/>
                <a:gd name="connsiteY0" fmla="*/ 122 h 1110712"/>
                <a:gd name="connsiteX1" fmla="*/ 449129 w 456826"/>
                <a:gd name="connsiteY1" fmla="*/ 269 h 1110712"/>
                <a:gd name="connsiteX2" fmla="*/ 456660 w 456826"/>
                <a:gd name="connsiteY2" fmla="*/ 182273 h 1110712"/>
                <a:gd name="connsiteX3" fmla="*/ 289257 w 456826"/>
                <a:gd name="connsiteY3" fmla="*/ 1088564 h 1110712"/>
                <a:gd name="connsiteX4" fmla="*/ 279119 w 456826"/>
                <a:gd name="connsiteY4" fmla="*/ 1110712 h 1110712"/>
                <a:gd name="connsiteX5" fmla="*/ 192382 w 456826"/>
                <a:gd name="connsiteY5" fmla="*/ 1109648 h 1110712"/>
                <a:gd name="connsiteX6" fmla="*/ 3350 w 456826"/>
                <a:gd name="connsiteY6" fmla="*/ 0 h 1110712"/>
                <a:gd name="connsiteX7" fmla="*/ 407392 w 456826"/>
                <a:gd name="connsiteY7" fmla="*/ 93396 h 1110712"/>
                <a:gd name="connsiteX8" fmla="*/ 446230 w 456826"/>
                <a:gd name="connsiteY8" fmla="*/ 122 h 1110712"/>
                <a:gd name="connsiteX0" fmla="*/ 449737 w 460333"/>
                <a:gd name="connsiteY0" fmla="*/ 122 h 1110712"/>
                <a:gd name="connsiteX1" fmla="*/ 452636 w 460333"/>
                <a:gd name="connsiteY1" fmla="*/ 269 h 1110712"/>
                <a:gd name="connsiteX2" fmla="*/ 460167 w 460333"/>
                <a:gd name="connsiteY2" fmla="*/ 182273 h 1110712"/>
                <a:gd name="connsiteX3" fmla="*/ 292764 w 460333"/>
                <a:gd name="connsiteY3" fmla="*/ 1088564 h 1110712"/>
                <a:gd name="connsiteX4" fmla="*/ 282626 w 460333"/>
                <a:gd name="connsiteY4" fmla="*/ 1110712 h 1110712"/>
                <a:gd name="connsiteX5" fmla="*/ 195889 w 460333"/>
                <a:gd name="connsiteY5" fmla="*/ 1109648 h 1110712"/>
                <a:gd name="connsiteX6" fmla="*/ 6857 w 460333"/>
                <a:gd name="connsiteY6" fmla="*/ 0 h 1110712"/>
                <a:gd name="connsiteX7" fmla="*/ 410899 w 460333"/>
                <a:gd name="connsiteY7" fmla="*/ 93396 h 1110712"/>
                <a:gd name="connsiteX8" fmla="*/ 449737 w 460333"/>
                <a:gd name="connsiteY8" fmla="*/ 122 h 1110712"/>
                <a:gd name="connsiteX0" fmla="*/ 449737 w 460167"/>
                <a:gd name="connsiteY0" fmla="*/ 122 h 1110712"/>
                <a:gd name="connsiteX1" fmla="*/ 452636 w 460167"/>
                <a:gd name="connsiteY1" fmla="*/ 269 h 1110712"/>
                <a:gd name="connsiteX2" fmla="*/ 460167 w 460167"/>
                <a:gd name="connsiteY2" fmla="*/ 182273 h 1110712"/>
                <a:gd name="connsiteX3" fmla="*/ 282626 w 460167"/>
                <a:gd name="connsiteY3" fmla="*/ 1110712 h 1110712"/>
                <a:gd name="connsiteX4" fmla="*/ 195889 w 460167"/>
                <a:gd name="connsiteY4" fmla="*/ 1109648 h 1110712"/>
                <a:gd name="connsiteX5" fmla="*/ 6857 w 460167"/>
                <a:gd name="connsiteY5" fmla="*/ 0 h 1110712"/>
                <a:gd name="connsiteX6" fmla="*/ 410899 w 460167"/>
                <a:gd name="connsiteY6" fmla="*/ 93396 h 1110712"/>
                <a:gd name="connsiteX7" fmla="*/ 449737 w 460167"/>
                <a:gd name="connsiteY7" fmla="*/ 122 h 1110712"/>
                <a:gd name="connsiteX0" fmla="*/ 449737 w 452636"/>
                <a:gd name="connsiteY0" fmla="*/ 122 h 1110712"/>
                <a:gd name="connsiteX1" fmla="*/ 452636 w 452636"/>
                <a:gd name="connsiteY1" fmla="*/ 269 h 1110712"/>
                <a:gd name="connsiteX2" fmla="*/ 282626 w 452636"/>
                <a:gd name="connsiteY2" fmla="*/ 1110712 h 1110712"/>
                <a:gd name="connsiteX3" fmla="*/ 195889 w 452636"/>
                <a:gd name="connsiteY3" fmla="*/ 1109648 h 1110712"/>
                <a:gd name="connsiteX4" fmla="*/ 6857 w 452636"/>
                <a:gd name="connsiteY4" fmla="*/ 0 h 1110712"/>
                <a:gd name="connsiteX5" fmla="*/ 410899 w 452636"/>
                <a:gd name="connsiteY5" fmla="*/ 93396 h 1110712"/>
                <a:gd name="connsiteX6" fmla="*/ 449737 w 452636"/>
                <a:gd name="connsiteY6" fmla="*/ 122 h 1110712"/>
                <a:gd name="connsiteX0" fmla="*/ 449737 w 452636"/>
                <a:gd name="connsiteY0" fmla="*/ 122 h 1110712"/>
                <a:gd name="connsiteX1" fmla="*/ 452636 w 452636"/>
                <a:gd name="connsiteY1" fmla="*/ 269 h 1110712"/>
                <a:gd name="connsiteX2" fmla="*/ 282626 w 452636"/>
                <a:gd name="connsiteY2" fmla="*/ 1110712 h 1110712"/>
                <a:gd name="connsiteX3" fmla="*/ 195889 w 452636"/>
                <a:gd name="connsiteY3" fmla="*/ 1109648 h 1110712"/>
                <a:gd name="connsiteX4" fmla="*/ 6857 w 452636"/>
                <a:gd name="connsiteY4" fmla="*/ 0 h 1110712"/>
                <a:gd name="connsiteX5" fmla="*/ 410899 w 452636"/>
                <a:gd name="connsiteY5" fmla="*/ 93396 h 1110712"/>
                <a:gd name="connsiteX6" fmla="*/ 449737 w 452636"/>
                <a:gd name="connsiteY6" fmla="*/ 122 h 1110712"/>
                <a:gd name="connsiteX0" fmla="*/ 410899 w 452636"/>
                <a:gd name="connsiteY0" fmla="*/ 93396 h 1110712"/>
                <a:gd name="connsiteX1" fmla="*/ 452636 w 452636"/>
                <a:gd name="connsiteY1" fmla="*/ 269 h 1110712"/>
                <a:gd name="connsiteX2" fmla="*/ 282626 w 452636"/>
                <a:gd name="connsiteY2" fmla="*/ 1110712 h 1110712"/>
                <a:gd name="connsiteX3" fmla="*/ 195889 w 452636"/>
                <a:gd name="connsiteY3" fmla="*/ 1109648 h 1110712"/>
                <a:gd name="connsiteX4" fmla="*/ 6857 w 452636"/>
                <a:gd name="connsiteY4" fmla="*/ 0 h 1110712"/>
                <a:gd name="connsiteX5" fmla="*/ 410899 w 452636"/>
                <a:gd name="connsiteY5" fmla="*/ 93396 h 1110712"/>
                <a:gd name="connsiteX0" fmla="*/ 410899 w 455418"/>
                <a:gd name="connsiteY0" fmla="*/ 93396 h 1110712"/>
                <a:gd name="connsiteX1" fmla="*/ 452636 w 455418"/>
                <a:gd name="connsiteY1" fmla="*/ 269 h 1110712"/>
                <a:gd name="connsiteX2" fmla="*/ 282626 w 455418"/>
                <a:gd name="connsiteY2" fmla="*/ 1110712 h 1110712"/>
                <a:gd name="connsiteX3" fmla="*/ 195889 w 455418"/>
                <a:gd name="connsiteY3" fmla="*/ 1109648 h 1110712"/>
                <a:gd name="connsiteX4" fmla="*/ 6857 w 455418"/>
                <a:gd name="connsiteY4" fmla="*/ 0 h 1110712"/>
                <a:gd name="connsiteX5" fmla="*/ 410899 w 455418"/>
                <a:gd name="connsiteY5" fmla="*/ 93396 h 1110712"/>
                <a:gd name="connsiteX0" fmla="*/ 410899 w 459608"/>
                <a:gd name="connsiteY0" fmla="*/ 93396 h 1110712"/>
                <a:gd name="connsiteX1" fmla="*/ 452636 w 459608"/>
                <a:gd name="connsiteY1" fmla="*/ 269 h 1110712"/>
                <a:gd name="connsiteX2" fmla="*/ 282626 w 459608"/>
                <a:gd name="connsiteY2" fmla="*/ 1110712 h 1110712"/>
                <a:gd name="connsiteX3" fmla="*/ 195889 w 459608"/>
                <a:gd name="connsiteY3" fmla="*/ 1109648 h 1110712"/>
                <a:gd name="connsiteX4" fmla="*/ 6857 w 459608"/>
                <a:gd name="connsiteY4" fmla="*/ 0 h 1110712"/>
                <a:gd name="connsiteX5" fmla="*/ 410899 w 459608"/>
                <a:gd name="connsiteY5" fmla="*/ 93396 h 1110712"/>
                <a:gd name="connsiteX0" fmla="*/ 410899 w 460191"/>
                <a:gd name="connsiteY0" fmla="*/ 93396 h 1109648"/>
                <a:gd name="connsiteX1" fmla="*/ 452636 w 460191"/>
                <a:gd name="connsiteY1" fmla="*/ 269 h 1109648"/>
                <a:gd name="connsiteX2" fmla="*/ 290185 w 460191"/>
                <a:gd name="connsiteY2" fmla="*/ 1108673 h 1109648"/>
                <a:gd name="connsiteX3" fmla="*/ 195889 w 460191"/>
                <a:gd name="connsiteY3" fmla="*/ 1109648 h 1109648"/>
                <a:gd name="connsiteX4" fmla="*/ 6857 w 460191"/>
                <a:gd name="connsiteY4" fmla="*/ 0 h 1109648"/>
                <a:gd name="connsiteX5" fmla="*/ 410899 w 460191"/>
                <a:gd name="connsiteY5" fmla="*/ 93396 h 1109648"/>
                <a:gd name="connsiteX0" fmla="*/ 410335 w 459627"/>
                <a:gd name="connsiteY0" fmla="*/ 93396 h 1109648"/>
                <a:gd name="connsiteX1" fmla="*/ 452072 w 459627"/>
                <a:gd name="connsiteY1" fmla="*/ 269 h 1109648"/>
                <a:gd name="connsiteX2" fmla="*/ 289621 w 459627"/>
                <a:gd name="connsiteY2" fmla="*/ 1108673 h 1109648"/>
                <a:gd name="connsiteX3" fmla="*/ 204776 w 459627"/>
                <a:gd name="connsiteY3" fmla="*/ 1109648 h 1109648"/>
                <a:gd name="connsiteX4" fmla="*/ 6293 w 459627"/>
                <a:gd name="connsiteY4" fmla="*/ 0 h 1109648"/>
                <a:gd name="connsiteX5" fmla="*/ 410335 w 459627"/>
                <a:gd name="connsiteY5" fmla="*/ 93396 h 1109648"/>
                <a:gd name="connsiteX0" fmla="*/ 410663 w 459955"/>
                <a:gd name="connsiteY0" fmla="*/ 93396 h 1109648"/>
                <a:gd name="connsiteX1" fmla="*/ 452400 w 459955"/>
                <a:gd name="connsiteY1" fmla="*/ 269 h 1109648"/>
                <a:gd name="connsiteX2" fmla="*/ 289949 w 459955"/>
                <a:gd name="connsiteY2" fmla="*/ 1108673 h 1109648"/>
                <a:gd name="connsiteX3" fmla="*/ 199434 w 459955"/>
                <a:gd name="connsiteY3" fmla="*/ 1109648 h 1109648"/>
                <a:gd name="connsiteX4" fmla="*/ 6621 w 459955"/>
                <a:gd name="connsiteY4" fmla="*/ 0 h 1109648"/>
                <a:gd name="connsiteX5" fmla="*/ 410663 w 459955"/>
                <a:gd name="connsiteY5" fmla="*/ 93396 h 1109648"/>
                <a:gd name="connsiteX0" fmla="*/ 410663 w 459955"/>
                <a:gd name="connsiteY0" fmla="*/ 131264 h 1147516"/>
                <a:gd name="connsiteX1" fmla="*/ 452400 w 459955"/>
                <a:gd name="connsiteY1" fmla="*/ 38137 h 1147516"/>
                <a:gd name="connsiteX2" fmla="*/ 289949 w 459955"/>
                <a:gd name="connsiteY2" fmla="*/ 1146541 h 1147516"/>
                <a:gd name="connsiteX3" fmla="*/ 199434 w 459955"/>
                <a:gd name="connsiteY3" fmla="*/ 1147516 h 1147516"/>
                <a:gd name="connsiteX4" fmla="*/ 6621 w 459955"/>
                <a:gd name="connsiteY4" fmla="*/ 37868 h 1147516"/>
                <a:gd name="connsiteX5" fmla="*/ 232401 w 459955"/>
                <a:gd name="connsiteY5" fmla="*/ 246875 h 1147516"/>
                <a:gd name="connsiteX6" fmla="*/ 410663 w 459955"/>
                <a:gd name="connsiteY6" fmla="*/ 131264 h 1147516"/>
                <a:gd name="connsiteX0" fmla="*/ 410663 w 459955"/>
                <a:gd name="connsiteY0" fmla="*/ 128112 h 1144364"/>
                <a:gd name="connsiteX1" fmla="*/ 452400 w 459955"/>
                <a:gd name="connsiteY1" fmla="*/ 34985 h 1144364"/>
                <a:gd name="connsiteX2" fmla="*/ 289949 w 459955"/>
                <a:gd name="connsiteY2" fmla="*/ 1143389 h 1144364"/>
                <a:gd name="connsiteX3" fmla="*/ 199434 w 459955"/>
                <a:gd name="connsiteY3" fmla="*/ 1144364 h 1144364"/>
                <a:gd name="connsiteX4" fmla="*/ 6621 w 459955"/>
                <a:gd name="connsiteY4" fmla="*/ 34716 h 1144364"/>
                <a:gd name="connsiteX5" fmla="*/ 236180 w 459955"/>
                <a:gd name="connsiteY5" fmla="*/ 284510 h 1144364"/>
                <a:gd name="connsiteX6" fmla="*/ 410663 w 459955"/>
                <a:gd name="connsiteY6" fmla="*/ 128112 h 1144364"/>
                <a:gd name="connsiteX0" fmla="*/ 236180 w 459955"/>
                <a:gd name="connsiteY0" fmla="*/ 283504 h 1143358"/>
                <a:gd name="connsiteX1" fmla="*/ 452400 w 459955"/>
                <a:gd name="connsiteY1" fmla="*/ 33979 h 1143358"/>
                <a:gd name="connsiteX2" fmla="*/ 289949 w 459955"/>
                <a:gd name="connsiteY2" fmla="*/ 1142383 h 1143358"/>
                <a:gd name="connsiteX3" fmla="*/ 199434 w 459955"/>
                <a:gd name="connsiteY3" fmla="*/ 1143358 h 1143358"/>
                <a:gd name="connsiteX4" fmla="*/ 6621 w 459955"/>
                <a:gd name="connsiteY4" fmla="*/ 33710 h 1143358"/>
                <a:gd name="connsiteX5" fmla="*/ 236180 w 459955"/>
                <a:gd name="connsiteY5" fmla="*/ 283504 h 1143358"/>
                <a:gd name="connsiteX0" fmla="*/ 236180 w 459955"/>
                <a:gd name="connsiteY0" fmla="*/ 283504 h 1143358"/>
                <a:gd name="connsiteX1" fmla="*/ 452400 w 459955"/>
                <a:gd name="connsiteY1" fmla="*/ 33979 h 1143358"/>
                <a:gd name="connsiteX2" fmla="*/ 289949 w 459955"/>
                <a:gd name="connsiteY2" fmla="*/ 1142383 h 1143358"/>
                <a:gd name="connsiteX3" fmla="*/ 199434 w 459955"/>
                <a:gd name="connsiteY3" fmla="*/ 1143358 h 1143358"/>
                <a:gd name="connsiteX4" fmla="*/ 6621 w 459955"/>
                <a:gd name="connsiteY4" fmla="*/ 33710 h 1143358"/>
                <a:gd name="connsiteX5" fmla="*/ 236180 w 459955"/>
                <a:gd name="connsiteY5" fmla="*/ 283504 h 1143358"/>
                <a:gd name="connsiteX0" fmla="*/ 236180 w 459955"/>
                <a:gd name="connsiteY0" fmla="*/ 249794 h 1109648"/>
                <a:gd name="connsiteX1" fmla="*/ 452400 w 459955"/>
                <a:gd name="connsiteY1" fmla="*/ 269 h 1109648"/>
                <a:gd name="connsiteX2" fmla="*/ 289949 w 459955"/>
                <a:gd name="connsiteY2" fmla="*/ 1108673 h 1109648"/>
                <a:gd name="connsiteX3" fmla="*/ 199434 w 459955"/>
                <a:gd name="connsiteY3" fmla="*/ 1109648 h 1109648"/>
                <a:gd name="connsiteX4" fmla="*/ 6621 w 459955"/>
                <a:gd name="connsiteY4" fmla="*/ 0 h 1109648"/>
                <a:gd name="connsiteX5" fmla="*/ 236180 w 459955"/>
                <a:gd name="connsiteY5" fmla="*/ 249794 h 1109648"/>
                <a:gd name="connsiteX0" fmla="*/ 236180 w 459955"/>
                <a:gd name="connsiteY0" fmla="*/ 319131 h 1109648"/>
                <a:gd name="connsiteX1" fmla="*/ 452400 w 459955"/>
                <a:gd name="connsiteY1" fmla="*/ 269 h 1109648"/>
                <a:gd name="connsiteX2" fmla="*/ 289949 w 459955"/>
                <a:gd name="connsiteY2" fmla="*/ 1108673 h 1109648"/>
                <a:gd name="connsiteX3" fmla="*/ 199434 w 459955"/>
                <a:gd name="connsiteY3" fmla="*/ 1109648 h 1109648"/>
                <a:gd name="connsiteX4" fmla="*/ 6621 w 459955"/>
                <a:gd name="connsiteY4" fmla="*/ 0 h 1109648"/>
                <a:gd name="connsiteX5" fmla="*/ 236180 w 459955"/>
                <a:gd name="connsiteY5" fmla="*/ 319131 h 1109648"/>
                <a:gd name="connsiteX0" fmla="*/ 269268 w 493043"/>
                <a:gd name="connsiteY0" fmla="*/ 319131 h 1108673"/>
                <a:gd name="connsiteX1" fmla="*/ 485488 w 493043"/>
                <a:gd name="connsiteY1" fmla="*/ 269 h 1108673"/>
                <a:gd name="connsiteX2" fmla="*/ 323037 w 493043"/>
                <a:gd name="connsiteY2" fmla="*/ 1108673 h 1108673"/>
                <a:gd name="connsiteX3" fmla="*/ 96446 w 493043"/>
                <a:gd name="connsiteY3" fmla="*/ 1098772 h 1108673"/>
                <a:gd name="connsiteX4" fmla="*/ 39709 w 493043"/>
                <a:gd name="connsiteY4" fmla="*/ 0 h 1108673"/>
                <a:gd name="connsiteX5" fmla="*/ 269268 w 493043"/>
                <a:gd name="connsiteY5" fmla="*/ 319131 h 1108673"/>
                <a:gd name="connsiteX0" fmla="*/ 246121 w 469896"/>
                <a:gd name="connsiteY0" fmla="*/ 319131 h 1108673"/>
                <a:gd name="connsiteX1" fmla="*/ 462341 w 469896"/>
                <a:gd name="connsiteY1" fmla="*/ 269 h 1108673"/>
                <a:gd name="connsiteX2" fmla="*/ 299890 w 469896"/>
                <a:gd name="connsiteY2" fmla="*/ 1108673 h 1108673"/>
                <a:gd name="connsiteX3" fmla="*/ 73299 w 469896"/>
                <a:gd name="connsiteY3" fmla="*/ 1098772 h 1108673"/>
                <a:gd name="connsiteX4" fmla="*/ 16562 w 469896"/>
                <a:gd name="connsiteY4" fmla="*/ 0 h 1108673"/>
                <a:gd name="connsiteX5" fmla="*/ 246121 w 469896"/>
                <a:gd name="connsiteY5" fmla="*/ 319131 h 1108673"/>
                <a:gd name="connsiteX0" fmla="*/ 246121 w 499668"/>
                <a:gd name="connsiteY0" fmla="*/ 319131 h 1108673"/>
                <a:gd name="connsiteX1" fmla="*/ 462341 w 499668"/>
                <a:gd name="connsiteY1" fmla="*/ 269 h 1108673"/>
                <a:gd name="connsiteX2" fmla="*/ 410767 w 499668"/>
                <a:gd name="connsiteY2" fmla="*/ 1108673 h 1108673"/>
                <a:gd name="connsiteX3" fmla="*/ 73299 w 499668"/>
                <a:gd name="connsiteY3" fmla="*/ 1098772 h 1108673"/>
                <a:gd name="connsiteX4" fmla="*/ 16562 w 499668"/>
                <a:gd name="connsiteY4" fmla="*/ 0 h 1108673"/>
                <a:gd name="connsiteX5" fmla="*/ 246121 w 499668"/>
                <a:gd name="connsiteY5" fmla="*/ 319131 h 1108673"/>
                <a:gd name="connsiteX0" fmla="*/ 246121 w 482204"/>
                <a:gd name="connsiteY0" fmla="*/ 319131 h 1108673"/>
                <a:gd name="connsiteX1" fmla="*/ 462341 w 482204"/>
                <a:gd name="connsiteY1" fmla="*/ 269 h 1108673"/>
                <a:gd name="connsiteX2" fmla="*/ 410767 w 482204"/>
                <a:gd name="connsiteY2" fmla="*/ 1108673 h 1108673"/>
                <a:gd name="connsiteX3" fmla="*/ 73299 w 482204"/>
                <a:gd name="connsiteY3" fmla="*/ 1098772 h 1108673"/>
                <a:gd name="connsiteX4" fmla="*/ 16562 w 482204"/>
                <a:gd name="connsiteY4" fmla="*/ 0 h 1108673"/>
                <a:gd name="connsiteX5" fmla="*/ 246121 w 482204"/>
                <a:gd name="connsiteY5" fmla="*/ 319131 h 1108673"/>
                <a:gd name="connsiteX0" fmla="*/ 223441 w 482204"/>
                <a:gd name="connsiteY0" fmla="*/ 368075 h 1108673"/>
                <a:gd name="connsiteX1" fmla="*/ 462341 w 482204"/>
                <a:gd name="connsiteY1" fmla="*/ 269 h 1108673"/>
                <a:gd name="connsiteX2" fmla="*/ 410767 w 482204"/>
                <a:gd name="connsiteY2" fmla="*/ 1108673 h 1108673"/>
                <a:gd name="connsiteX3" fmla="*/ 73299 w 482204"/>
                <a:gd name="connsiteY3" fmla="*/ 1098772 h 1108673"/>
                <a:gd name="connsiteX4" fmla="*/ 16562 w 482204"/>
                <a:gd name="connsiteY4" fmla="*/ 0 h 1108673"/>
                <a:gd name="connsiteX5" fmla="*/ 223441 w 482204"/>
                <a:gd name="connsiteY5" fmla="*/ 368075 h 1108673"/>
                <a:gd name="connsiteX0" fmla="*/ 248011 w 482204"/>
                <a:gd name="connsiteY0" fmla="*/ 368075 h 1108673"/>
                <a:gd name="connsiteX1" fmla="*/ 462341 w 482204"/>
                <a:gd name="connsiteY1" fmla="*/ 269 h 1108673"/>
                <a:gd name="connsiteX2" fmla="*/ 410767 w 482204"/>
                <a:gd name="connsiteY2" fmla="*/ 1108673 h 1108673"/>
                <a:gd name="connsiteX3" fmla="*/ 73299 w 482204"/>
                <a:gd name="connsiteY3" fmla="*/ 1098772 h 1108673"/>
                <a:gd name="connsiteX4" fmla="*/ 16562 w 482204"/>
                <a:gd name="connsiteY4" fmla="*/ 0 h 1108673"/>
                <a:gd name="connsiteX5" fmla="*/ 248011 w 482204"/>
                <a:gd name="connsiteY5" fmla="*/ 368075 h 1108673"/>
                <a:gd name="connsiteX0" fmla="*/ 248011 w 482204"/>
                <a:gd name="connsiteY0" fmla="*/ 368075 h 1108673"/>
                <a:gd name="connsiteX1" fmla="*/ 462341 w 482204"/>
                <a:gd name="connsiteY1" fmla="*/ 269 h 1108673"/>
                <a:gd name="connsiteX2" fmla="*/ 410767 w 482204"/>
                <a:gd name="connsiteY2" fmla="*/ 1108673 h 1108673"/>
                <a:gd name="connsiteX3" fmla="*/ 73299 w 482204"/>
                <a:gd name="connsiteY3" fmla="*/ 1098772 h 1108673"/>
                <a:gd name="connsiteX4" fmla="*/ 16562 w 482204"/>
                <a:gd name="connsiteY4" fmla="*/ 0 h 1108673"/>
                <a:gd name="connsiteX5" fmla="*/ 248011 w 482204"/>
                <a:gd name="connsiteY5" fmla="*/ 368075 h 1108673"/>
                <a:gd name="connsiteX0" fmla="*/ 248011 w 482204"/>
                <a:gd name="connsiteY0" fmla="*/ 368075 h 1108673"/>
                <a:gd name="connsiteX1" fmla="*/ 462341 w 482204"/>
                <a:gd name="connsiteY1" fmla="*/ 269 h 1108673"/>
                <a:gd name="connsiteX2" fmla="*/ 410767 w 482204"/>
                <a:gd name="connsiteY2" fmla="*/ 1108673 h 1108673"/>
                <a:gd name="connsiteX3" fmla="*/ 73299 w 482204"/>
                <a:gd name="connsiteY3" fmla="*/ 1098772 h 1108673"/>
                <a:gd name="connsiteX4" fmla="*/ 16562 w 482204"/>
                <a:gd name="connsiteY4" fmla="*/ 0 h 1108673"/>
                <a:gd name="connsiteX5" fmla="*/ 248011 w 482204"/>
                <a:gd name="connsiteY5" fmla="*/ 368075 h 1108673"/>
                <a:gd name="connsiteX0" fmla="*/ 248011 w 482204"/>
                <a:gd name="connsiteY0" fmla="*/ 368075 h 1108673"/>
                <a:gd name="connsiteX1" fmla="*/ 462341 w 482204"/>
                <a:gd name="connsiteY1" fmla="*/ 269 h 1108673"/>
                <a:gd name="connsiteX2" fmla="*/ 410767 w 482204"/>
                <a:gd name="connsiteY2" fmla="*/ 1108673 h 1108673"/>
                <a:gd name="connsiteX3" fmla="*/ 73299 w 482204"/>
                <a:gd name="connsiteY3" fmla="*/ 1098772 h 1108673"/>
                <a:gd name="connsiteX4" fmla="*/ 16562 w 482204"/>
                <a:gd name="connsiteY4" fmla="*/ 0 h 1108673"/>
                <a:gd name="connsiteX5" fmla="*/ 248011 w 482204"/>
                <a:gd name="connsiteY5" fmla="*/ 368075 h 1108673"/>
                <a:gd name="connsiteX0" fmla="*/ 248011 w 482204"/>
                <a:gd name="connsiteY0" fmla="*/ 368075 h 1108673"/>
                <a:gd name="connsiteX1" fmla="*/ 462341 w 482204"/>
                <a:gd name="connsiteY1" fmla="*/ 269 h 1108673"/>
                <a:gd name="connsiteX2" fmla="*/ 410767 w 482204"/>
                <a:gd name="connsiteY2" fmla="*/ 1108673 h 1108673"/>
                <a:gd name="connsiteX3" fmla="*/ 73299 w 482204"/>
                <a:gd name="connsiteY3" fmla="*/ 1098772 h 1108673"/>
                <a:gd name="connsiteX4" fmla="*/ 16562 w 482204"/>
                <a:gd name="connsiteY4" fmla="*/ 0 h 1108673"/>
                <a:gd name="connsiteX5" fmla="*/ 248011 w 482204"/>
                <a:gd name="connsiteY5" fmla="*/ 368075 h 110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204" h="1108673">
                  <a:moveTo>
                    <a:pt x="248011" y="368075"/>
                  </a:moveTo>
                  <a:cubicBezTo>
                    <a:pt x="332683" y="245473"/>
                    <a:pt x="398458" y="135106"/>
                    <a:pt x="462341" y="269"/>
                  </a:cubicBezTo>
                  <a:cubicBezTo>
                    <a:pt x="490719" y="327591"/>
                    <a:pt x="500195" y="757559"/>
                    <a:pt x="410767" y="1108673"/>
                  </a:cubicBezTo>
                  <a:lnTo>
                    <a:pt x="73299" y="1098772"/>
                  </a:lnTo>
                  <a:cubicBezTo>
                    <a:pt x="-7982" y="752002"/>
                    <a:pt x="-13035" y="293068"/>
                    <a:pt x="16562" y="0"/>
                  </a:cubicBezTo>
                  <a:cubicBezTo>
                    <a:pt x="82373" y="141047"/>
                    <a:pt x="155741" y="253540"/>
                    <a:pt x="248011" y="368075"/>
                  </a:cubicBez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256845" y="3542646"/>
              <a:ext cx="1134795" cy="864297"/>
            </a:xfrm>
            <a:custGeom>
              <a:avLst/>
              <a:gdLst>
                <a:gd name="connsiteX0" fmla="*/ 581608 w 1134795"/>
                <a:gd name="connsiteY0" fmla="*/ 0 h 864297"/>
                <a:gd name="connsiteX1" fmla="*/ 1120650 w 1134795"/>
                <a:gd name="connsiteY1" fmla="*/ 725297 h 864297"/>
                <a:gd name="connsiteX2" fmla="*/ 1040792 w 1134795"/>
                <a:gd name="connsiteY2" fmla="*/ 694865 h 864297"/>
                <a:gd name="connsiteX3" fmla="*/ 1040789 w 1134795"/>
                <a:gd name="connsiteY3" fmla="*/ 694858 h 864297"/>
                <a:gd name="connsiteX4" fmla="*/ 1031314 w 1134795"/>
                <a:gd name="connsiteY4" fmla="*/ 676240 h 864297"/>
                <a:gd name="connsiteX5" fmla="*/ 972264 w 1134795"/>
                <a:gd name="connsiteY5" fmla="*/ 556285 h 864297"/>
                <a:gd name="connsiteX6" fmla="*/ 950492 w 1134795"/>
                <a:gd name="connsiteY6" fmla="*/ 517659 h 864297"/>
                <a:gd name="connsiteX7" fmla="*/ 938474 w 1134795"/>
                <a:gd name="connsiteY7" fmla="*/ 498325 h 864297"/>
                <a:gd name="connsiteX8" fmla="*/ 856900 w 1134795"/>
                <a:gd name="connsiteY8" fmla="*/ 406712 h 864297"/>
                <a:gd name="connsiteX9" fmla="*/ 825302 w 1134795"/>
                <a:gd name="connsiteY9" fmla="*/ 381153 h 864297"/>
                <a:gd name="connsiteX10" fmla="*/ 818318 w 1134795"/>
                <a:gd name="connsiteY10" fmla="*/ 377470 h 864297"/>
                <a:gd name="connsiteX11" fmla="*/ 492921 w 1134795"/>
                <a:gd name="connsiteY11" fmla="*/ 578983 h 864297"/>
                <a:gd name="connsiteX12" fmla="*/ 559056 w 1134795"/>
                <a:gd name="connsiteY12" fmla="*/ 422490 h 864297"/>
                <a:gd name="connsiteX13" fmla="*/ 250786 w 1134795"/>
                <a:gd name="connsiteY13" fmla="*/ 609138 h 864297"/>
                <a:gd name="connsiteX14" fmla="*/ 304211 w 1134795"/>
                <a:gd name="connsiteY14" fmla="*/ 493679 h 864297"/>
                <a:gd name="connsiteX15" fmla="*/ 124313 w 1134795"/>
                <a:gd name="connsiteY15" fmla="*/ 677563 h 864297"/>
                <a:gd name="connsiteX16" fmla="*/ 109941 w 1134795"/>
                <a:gd name="connsiteY16" fmla="*/ 713679 h 864297"/>
                <a:gd name="connsiteX17" fmla="*/ 100783 w 1134795"/>
                <a:gd name="connsiteY17" fmla="*/ 764011 h 864297"/>
                <a:gd name="connsiteX18" fmla="*/ 12619 w 1134795"/>
                <a:gd name="connsiteY18" fmla="*/ 699937 h 864297"/>
                <a:gd name="connsiteX19" fmla="*/ 581608 w 1134795"/>
                <a:gd name="connsiteY19" fmla="*/ 0 h 86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795" h="864297">
                  <a:moveTo>
                    <a:pt x="581608" y="0"/>
                  </a:moveTo>
                  <a:cubicBezTo>
                    <a:pt x="1030810" y="0"/>
                    <a:pt x="1185535" y="588353"/>
                    <a:pt x="1120650" y="725297"/>
                  </a:cubicBezTo>
                  <a:cubicBezTo>
                    <a:pt x="1060757" y="862241"/>
                    <a:pt x="1085713" y="877457"/>
                    <a:pt x="1040792" y="694865"/>
                  </a:cubicBezTo>
                  <a:lnTo>
                    <a:pt x="1040789" y="694858"/>
                  </a:lnTo>
                  <a:lnTo>
                    <a:pt x="1031314" y="676240"/>
                  </a:lnTo>
                  <a:cubicBezTo>
                    <a:pt x="1014090" y="640793"/>
                    <a:pt x="994251" y="598164"/>
                    <a:pt x="972264" y="556285"/>
                  </a:cubicBezTo>
                  <a:lnTo>
                    <a:pt x="950492" y="517659"/>
                  </a:lnTo>
                  <a:lnTo>
                    <a:pt x="938474" y="498325"/>
                  </a:lnTo>
                  <a:cubicBezTo>
                    <a:pt x="914142" y="465357"/>
                    <a:pt x="886691" y="433974"/>
                    <a:pt x="856900" y="406712"/>
                  </a:cubicBezTo>
                  <a:lnTo>
                    <a:pt x="825302" y="381153"/>
                  </a:lnTo>
                  <a:lnTo>
                    <a:pt x="818318" y="377470"/>
                  </a:lnTo>
                  <a:cubicBezTo>
                    <a:pt x="703497" y="348863"/>
                    <a:pt x="536114" y="571480"/>
                    <a:pt x="492921" y="578983"/>
                  </a:cubicBezTo>
                  <a:cubicBezTo>
                    <a:pt x="449729" y="586487"/>
                    <a:pt x="529328" y="466010"/>
                    <a:pt x="559056" y="422490"/>
                  </a:cubicBezTo>
                  <a:cubicBezTo>
                    <a:pt x="588892" y="385161"/>
                    <a:pt x="305396" y="602947"/>
                    <a:pt x="250786" y="609138"/>
                  </a:cubicBezTo>
                  <a:cubicBezTo>
                    <a:pt x="191221" y="609138"/>
                    <a:pt x="279329" y="537152"/>
                    <a:pt x="304211" y="493679"/>
                  </a:cubicBezTo>
                  <a:cubicBezTo>
                    <a:pt x="330223" y="450141"/>
                    <a:pt x="181983" y="567494"/>
                    <a:pt x="124313" y="677563"/>
                  </a:cubicBezTo>
                  <a:lnTo>
                    <a:pt x="109941" y="713679"/>
                  </a:lnTo>
                  <a:lnTo>
                    <a:pt x="100783" y="764011"/>
                  </a:lnTo>
                  <a:cubicBezTo>
                    <a:pt x="76490" y="897983"/>
                    <a:pt x="69393" y="917399"/>
                    <a:pt x="12619" y="699937"/>
                  </a:cubicBezTo>
                  <a:cubicBezTo>
                    <a:pt x="-52266" y="451409"/>
                    <a:pt x="132406" y="0"/>
                    <a:pt x="58160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0800000">
              <a:off x="3699111" y="5302431"/>
              <a:ext cx="270000" cy="1040928"/>
            </a:xfrm>
            <a:custGeom>
              <a:avLst/>
              <a:gdLst>
                <a:gd name="connsiteX0" fmla="*/ 223392 w 470000"/>
                <a:gd name="connsiteY0" fmla="*/ 1413696 h 1413789"/>
                <a:gd name="connsiteX1" fmla="*/ 0 w 470000"/>
                <a:gd name="connsiteY1" fmla="*/ 1336900 h 1413789"/>
                <a:gd name="connsiteX2" fmla="*/ 129855 w 470000"/>
                <a:gd name="connsiteY2" fmla="*/ 1026662 h 1413789"/>
                <a:gd name="connsiteX3" fmla="*/ 52265 w 470000"/>
                <a:gd name="connsiteY3" fmla="*/ 238913 h 1413789"/>
                <a:gd name="connsiteX4" fmla="*/ 52268 w 470000"/>
                <a:gd name="connsiteY4" fmla="*/ 238913 h 1413789"/>
                <a:gd name="connsiteX5" fmla="*/ 235003 w 470000"/>
                <a:gd name="connsiteY5" fmla="*/ 0 h 1413789"/>
                <a:gd name="connsiteX6" fmla="*/ 417739 w 470000"/>
                <a:gd name="connsiteY6" fmla="*/ 238915 h 1413789"/>
                <a:gd name="connsiteX7" fmla="*/ 417737 w 470000"/>
                <a:gd name="connsiteY7" fmla="*/ 238915 h 1413789"/>
                <a:gd name="connsiteX8" fmla="*/ 340147 w 470000"/>
                <a:gd name="connsiteY8" fmla="*/ 1026666 h 1413789"/>
                <a:gd name="connsiteX9" fmla="*/ 470000 w 470000"/>
                <a:gd name="connsiteY9" fmla="*/ 1336900 h 1413789"/>
                <a:gd name="connsiteX10" fmla="*/ 223392 w 470000"/>
                <a:gd name="connsiteY10" fmla="*/ 1413696 h 141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0000" h="1413789">
                  <a:moveTo>
                    <a:pt x="223392" y="1413696"/>
                  </a:moveTo>
                  <a:cubicBezTo>
                    <a:pt x="144165" y="1411910"/>
                    <a:pt x="68809" y="1384525"/>
                    <a:pt x="0" y="1336900"/>
                  </a:cubicBezTo>
                  <a:lnTo>
                    <a:pt x="129855" y="1026662"/>
                  </a:lnTo>
                  <a:lnTo>
                    <a:pt x="52265" y="238913"/>
                  </a:lnTo>
                  <a:lnTo>
                    <a:pt x="52268" y="238913"/>
                  </a:lnTo>
                  <a:lnTo>
                    <a:pt x="235003" y="0"/>
                  </a:lnTo>
                  <a:lnTo>
                    <a:pt x="417739" y="238915"/>
                  </a:lnTo>
                  <a:lnTo>
                    <a:pt x="417737" y="238915"/>
                  </a:lnTo>
                  <a:lnTo>
                    <a:pt x="340147" y="1026666"/>
                  </a:lnTo>
                  <a:lnTo>
                    <a:pt x="470000" y="1336900"/>
                  </a:lnTo>
                  <a:cubicBezTo>
                    <a:pt x="385714" y="1391669"/>
                    <a:pt x="302618" y="1415482"/>
                    <a:pt x="223392" y="14136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89157" y="3556305"/>
            <a:ext cx="2279338" cy="2858423"/>
            <a:chOff x="4874196" y="3389561"/>
            <a:chExt cx="2412300" cy="3025168"/>
          </a:xfrm>
        </p:grpSpPr>
        <p:sp>
          <p:nvSpPr>
            <p:cNvPr id="44" name="Freeform 43"/>
            <p:cNvSpPr/>
            <p:nvPr/>
          </p:nvSpPr>
          <p:spPr>
            <a:xfrm flipH="1">
              <a:off x="5471033" y="3460294"/>
              <a:ext cx="746415" cy="2442442"/>
            </a:xfrm>
            <a:custGeom>
              <a:avLst/>
              <a:gdLst>
                <a:gd name="connsiteX0" fmla="*/ 45720 w 411480"/>
                <a:gd name="connsiteY0" fmla="*/ 0 h 2903220"/>
                <a:gd name="connsiteX1" fmla="*/ 411480 w 411480"/>
                <a:gd name="connsiteY1" fmla="*/ 2895600 h 2903220"/>
                <a:gd name="connsiteX2" fmla="*/ 0 w 411480"/>
                <a:gd name="connsiteY2" fmla="*/ 2903220 h 2903220"/>
                <a:gd name="connsiteX3" fmla="*/ 45720 w 411480"/>
                <a:gd name="connsiteY3" fmla="*/ 0 h 2903220"/>
                <a:gd name="connsiteX0" fmla="*/ 45720 w 633130"/>
                <a:gd name="connsiteY0" fmla="*/ 45466 h 2948686"/>
                <a:gd name="connsiteX1" fmla="*/ 411480 w 633130"/>
                <a:gd name="connsiteY1" fmla="*/ 2941066 h 2948686"/>
                <a:gd name="connsiteX2" fmla="*/ 0 w 633130"/>
                <a:gd name="connsiteY2" fmla="*/ 2948686 h 2948686"/>
                <a:gd name="connsiteX3" fmla="*/ 45720 w 633130"/>
                <a:gd name="connsiteY3" fmla="*/ 45466 h 2948686"/>
                <a:gd name="connsiteX0" fmla="*/ 60960 w 643063"/>
                <a:gd name="connsiteY0" fmla="*/ 44197 h 3023617"/>
                <a:gd name="connsiteX1" fmla="*/ 411480 w 643063"/>
                <a:gd name="connsiteY1" fmla="*/ 3015997 h 3023617"/>
                <a:gd name="connsiteX2" fmla="*/ 0 w 643063"/>
                <a:gd name="connsiteY2" fmla="*/ 3023617 h 3023617"/>
                <a:gd name="connsiteX3" fmla="*/ 60960 w 643063"/>
                <a:gd name="connsiteY3" fmla="*/ 44197 h 3023617"/>
                <a:gd name="connsiteX0" fmla="*/ 60960 w 656291"/>
                <a:gd name="connsiteY0" fmla="*/ 5226 h 2984646"/>
                <a:gd name="connsiteX1" fmla="*/ 411480 w 656291"/>
                <a:gd name="connsiteY1" fmla="*/ 2977026 h 2984646"/>
                <a:gd name="connsiteX2" fmla="*/ 0 w 656291"/>
                <a:gd name="connsiteY2" fmla="*/ 2984646 h 2984646"/>
                <a:gd name="connsiteX3" fmla="*/ 60960 w 656291"/>
                <a:gd name="connsiteY3" fmla="*/ 5226 h 2984646"/>
                <a:gd name="connsiteX0" fmla="*/ 60960 w 897002"/>
                <a:gd name="connsiteY0" fmla="*/ 4133 h 2983553"/>
                <a:gd name="connsiteX1" fmla="*/ 411480 w 897002"/>
                <a:gd name="connsiteY1" fmla="*/ 2975933 h 2983553"/>
                <a:gd name="connsiteX2" fmla="*/ 0 w 897002"/>
                <a:gd name="connsiteY2" fmla="*/ 2983553 h 2983553"/>
                <a:gd name="connsiteX3" fmla="*/ 60960 w 897002"/>
                <a:gd name="connsiteY3" fmla="*/ 4133 h 2983553"/>
                <a:gd name="connsiteX0" fmla="*/ 60960 w 888752"/>
                <a:gd name="connsiteY0" fmla="*/ 55455 h 3034875"/>
                <a:gd name="connsiteX1" fmla="*/ 411480 w 888752"/>
                <a:gd name="connsiteY1" fmla="*/ 3027255 h 3034875"/>
                <a:gd name="connsiteX2" fmla="*/ 0 w 888752"/>
                <a:gd name="connsiteY2" fmla="*/ 3034875 h 3034875"/>
                <a:gd name="connsiteX3" fmla="*/ 60960 w 888752"/>
                <a:gd name="connsiteY3" fmla="*/ 55455 h 3034875"/>
                <a:gd name="connsiteX0" fmla="*/ 60960 w 888752"/>
                <a:gd name="connsiteY0" fmla="*/ 56072 h 2997392"/>
                <a:gd name="connsiteX1" fmla="*/ 411480 w 888752"/>
                <a:gd name="connsiteY1" fmla="*/ 2989772 h 2997392"/>
                <a:gd name="connsiteX2" fmla="*/ 0 w 888752"/>
                <a:gd name="connsiteY2" fmla="*/ 2997392 h 2997392"/>
                <a:gd name="connsiteX3" fmla="*/ 60960 w 888752"/>
                <a:gd name="connsiteY3" fmla="*/ 56072 h 2997392"/>
                <a:gd name="connsiteX0" fmla="*/ 60960 w 913692"/>
                <a:gd name="connsiteY0" fmla="*/ 73176 h 3014496"/>
                <a:gd name="connsiteX1" fmla="*/ 411480 w 913692"/>
                <a:gd name="connsiteY1" fmla="*/ 3006876 h 3014496"/>
                <a:gd name="connsiteX2" fmla="*/ 0 w 913692"/>
                <a:gd name="connsiteY2" fmla="*/ 3014496 h 3014496"/>
                <a:gd name="connsiteX3" fmla="*/ 60960 w 913692"/>
                <a:gd name="connsiteY3" fmla="*/ 73176 h 3014496"/>
                <a:gd name="connsiteX0" fmla="*/ 60960 w 1009377"/>
                <a:gd name="connsiteY0" fmla="*/ 78520 h 3019840"/>
                <a:gd name="connsiteX1" fmla="*/ 411480 w 1009377"/>
                <a:gd name="connsiteY1" fmla="*/ 3012220 h 3019840"/>
                <a:gd name="connsiteX2" fmla="*/ 0 w 1009377"/>
                <a:gd name="connsiteY2" fmla="*/ 3019840 h 3019840"/>
                <a:gd name="connsiteX3" fmla="*/ 60960 w 1009377"/>
                <a:gd name="connsiteY3" fmla="*/ 78520 h 3019840"/>
                <a:gd name="connsiteX0" fmla="*/ 60960 w 951042"/>
                <a:gd name="connsiteY0" fmla="*/ 94533 h 3035853"/>
                <a:gd name="connsiteX1" fmla="*/ 411480 w 951042"/>
                <a:gd name="connsiteY1" fmla="*/ 3028233 h 3035853"/>
                <a:gd name="connsiteX2" fmla="*/ 0 w 951042"/>
                <a:gd name="connsiteY2" fmla="*/ 3035853 h 3035853"/>
                <a:gd name="connsiteX3" fmla="*/ 60960 w 951042"/>
                <a:gd name="connsiteY3" fmla="*/ 94533 h 3035853"/>
                <a:gd name="connsiteX0" fmla="*/ 60960 w 1044080"/>
                <a:gd name="connsiteY0" fmla="*/ 101399 h 3042719"/>
                <a:gd name="connsiteX1" fmla="*/ 411480 w 1044080"/>
                <a:gd name="connsiteY1" fmla="*/ 3035099 h 3042719"/>
                <a:gd name="connsiteX2" fmla="*/ 0 w 1044080"/>
                <a:gd name="connsiteY2" fmla="*/ 3042719 h 3042719"/>
                <a:gd name="connsiteX3" fmla="*/ 60960 w 1044080"/>
                <a:gd name="connsiteY3" fmla="*/ 101399 h 3042719"/>
                <a:gd name="connsiteX0" fmla="*/ 60960 w 1010113"/>
                <a:gd name="connsiteY0" fmla="*/ 84463 h 3025783"/>
                <a:gd name="connsiteX1" fmla="*/ 411480 w 1010113"/>
                <a:gd name="connsiteY1" fmla="*/ 3018163 h 3025783"/>
                <a:gd name="connsiteX2" fmla="*/ 0 w 1010113"/>
                <a:gd name="connsiteY2" fmla="*/ 3025783 h 3025783"/>
                <a:gd name="connsiteX3" fmla="*/ 60960 w 1010113"/>
                <a:gd name="connsiteY3" fmla="*/ 84463 h 3025783"/>
                <a:gd name="connsiteX0" fmla="*/ 60960 w 857350"/>
                <a:gd name="connsiteY0" fmla="*/ 85877 h 3027197"/>
                <a:gd name="connsiteX1" fmla="*/ 411480 w 857350"/>
                <a:gd name="connsiteY1" fmla="*/ 3019577 h 3027197"/>
                <a:gd name="connsiteX2" fmla="*/ 0 w 857350"/>
                <a:gd name="connsiteY2" fmla="*/ 3027197 h 3027197"/>
                <a:gd name="connsiteX3" fmla="*/ 60960 w 857350"/>
                <a:gd name="connsiteY3" fmla="*/ 85877 h 302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350" h="3027197">
                  <a:moveTo>
                    <a:pt x="60960" y="85877"/>
                  </a:moveTo>
                  <a:cubicBezTo>
                    <a:pt x="990600" y="-503403"/>
                    <a:pt x="1104900" y="2100097"/>
                    <a:pt x="411480" y="3019577"/>
                  </a:cubicBezTo>
                  <a:lnTo>
                    <a:pt x="0" y="3027197"/>
                  </a:lnTo>
                  <a:lnTo>
                    <a:pt x="60960" y="8587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6007683" y="3389561"/>
              <a:ext cx="834949" cy="2513176"/>
            </a:xfrm>
            <a:custGeom>
              <a:avLst/>
              <a:gdLst>
                <a:gd name="connsiteX0" fmla="*/ 45720 w 411480"/>
                <a:gd name="connsiteY0" fmla="*/ 0 h 2903220"/>
                <a:gd name="connsiteX1" fmla="*/ 411480 w 411480"/>
                <a:gd name="connsiteY1" fmla="*/ 2895600 h 2903220"/>
                <a:gd name="connsiteX2" fmla="*/ 0 w 411480"/>
                <a:gd name="connsiteY2" fmla="*/ 2903220 h 2903220"/>
                <a:gd name="connsiteX3" fmla="*/ 45720 w 411480"/>
                <a:gd name="connsiteY3" fmla="*/ 0 h 2903220"/>
                <a:gd name="connsiteX0" fmla="*/ 45720 w 633130"/>
                <a:gd name="connsiteY0" fmla="*/ 45466 h 2948686"/>
                <a:gd name="connsiteX1" fmla="*/ 411480 w 633130"/>
                <a:gd name="connsiteY1" fmla="*/ 2941066 h 2948686"/>
                <a:gd name="connsiteX2" fmla="*/ 0 w 633130"/>
                <a:gd name="connsiteY2" fmla="*/ 2948686 h 2948686"/>
                <a:gd name="connsiteX3" fmla="*/ 45720 w 633130"/>
                <a:gd name="connsiteY3" fmla="*/ 45466 h 2948686"/>
                <a:gd name="connsiteX0" fmla="*/ 60960 w 643063"/>
                <a:gd name="connsiteY0" fmla="*/ 44197 h 3023617"/>
                <a:gd name="connsiteX1" fmla="*/ 411480 w 643063"/>
                <a:gd name="connsiteY1" fmla="*/ 3015997 h 3023617"/>
                <a:gd name="connsiteX2" fmla="*/ 0 w 643063"/>
                <a:gd name="connsiteY2" fmla="*/ 3023617 h 3023617"/>
                <a:gd name="connsiteX3" fmla="*/ 60960 w 643063"/>
                <a:gd name="connsiteY3" fmla="*/ 44197 h 3023617"/>
                <a:gd name="connsiteX0" fmla="*/ 60960 w 656291"/>
                <a:gd name="connsiteY0" fmla="*/ 5226 h 2984646"/>
                <a:gd name="connsiteX1" fmla="*/ 411480 w 656291"/>
                <a:gd name="connsiteY1" fmla="*/ 2977026 h 2984646"/>
                <a:gd name="connsiteX2" fmla="*/ 0 w 656291"/>
                <a:gd name="connsiteY2" fmla="*/ 2984646 h 2984646"/>
                <a:gd name="connsiteX3" fmla="*/ 60960 w 656291"/>
                <a:gd name="connsiteY3" fmla="*/ 5226 h 2984646"/>
                <a:gd name="connsiteX0" fmla="*/ 60960 w 897002"/>
                <a:gd name="connsiteY0" fmla="*/ 4133 h 2983553"/>
                <a:gd name="connsiteX1" fmla="*/ 411480 w 897002"/>
                <a:gd name="connsiteY1" fmla="*/ 2975933 h 2983553"/>
                <a:gd name="connsiteX2" fmla="*/ 0 w 897002"/>
                <a:gd name="connsiteY2" fmla="*/ 2983553 h 2983553"/>
                <a:gd name="connsiteX3" fmla="*/ 60960 w 897002"/>
                <a:gd name="connsiteY3" fmla="*/ 4133 h 2983553"/>
                <a:gd name="connsiteX0" fmla="*/ 60960 w 888752"/>
                <a:gd name="connsiteY0" fmla="*/ 55455 h 3034875"/>
                <a:gd name="connsiteX1" fmla="*/ 411480 w 888752"/>
                <a:gd name="connsiteY1" fmla="*/ 3027255 h 3034875"/>
                <a:gd name="connsiteX2" fmla="*/ 0 w 888752"/>
                <a:gd name="connsiteY2" fmla="*/ 3034875 h 3034875"/>
                <a:gd name="connsiteX3" fmla="*/ 60960 w 888752"/>
                <a:gd name="connsiteY3" fmla="*/ 55455 h 3034875"/>
                <a:gd name="connsiteX0" fmla="*/ 60960 w 888752"/>
                <a:gd name="connsiteY0" fmla="*/ 56072 h 2997392"/>
                <a:gd name="connsiteX1" fmla="*/ 411480 w 888752"/>
                <a:gd name="connsiteY1" fmla="*/ 2989772 h 2997392"/>
                <a:gd name="connsiteX2" fmla="*/ 0 w 888752"/>
                <a:gd name="connsiteY2" fmla="*/ 2997392 h 2997392"/>
                <a:gd name="connsiteX3" fmla="*/ 60960 w 888752"/>
                <a:gd name="connsiteY3" fmla="*/ 56072 h 2997392"/>
                <a:gd name="connsiteX0" fmla="*/ 60960 w 913692"/>
                <a:gd name="connsiteY0" fmla="*/ 73176 h 3014496"/>
                <a:gd name="connsiteX1" fmla="*/ 411480 w 913692"/>
                <a:gd name="connsiteY1" fmla="*/ 3006876 h 3014496"/>
                <a:gd name="connsiteX2" fmla="*/ 0 w 913692"/>
                <a:gd name="connsiteY2" fmla="*/ 3014496 h 3014496"/>
                <a:gd name="connsiteX3" fmla="*/ 60960 w 913692"/>
                <a:gd name="connsiteY3" fmla="*/ 73176 h 3014496"/>
                <a:gd name="connsiteX0" fmla="*/ 60960 w 1009377"/>
                <a:gd name="connsiteY0" fmla="*/ 78520 h 3019840"/>
                <a:gd name="connsiteX1" fmla="*/ 411480 w 1009377"/>
                <a:gd name="connsiteY1" fmla="*/ 3012220 h 3019840"/>
                <a:gd name="connsiteX2" fmla="*/ 0 w 1009377"/>
                <a:gd name="connsiteY2" fmla="*/ 3019840 h 3019840"/>
                <a:gd name="connsiteX3" fmla="*/ 60960 w 1009377"/>
                <a:gd name="connsiteY3" fmla="*/ 78520 h 3019840"/>
                <a:gd name="connsiteX0" fmla="*/ 60960 w 951042"/>
                <a:gd name="connsiteY0" fmla="*/ 94533 h 3035853"/>
                <a:gd name="connsiteX1" fmla="*/ 411480 w 951042"/>
                <a:gd name="connsiteY1" fmla="*/ 3028233 h 3035853"/>
                <a:gd name="connsiteX2" fmla="*/ 0 w 951042"/>
                <a:gd name="connsiteY2" fmla="*/ 3035853 h 3035853"/>
                <a:gd name="connsiteX3" fmla="*/ 60960 w 951042"/>
                <a:gd name="connsiteY3" fmla="*/ 94533 h 3035853"/>
                <a:gd name="connsiteX0" fmla="*/ 60960 w 1044080"/>
                <a:gd name="connsiteY0" fmla="*/ 101399 h 3042719"/>
                <a:gd name="connsiteX1" fmla="*/ 411480 w 1044080"/>
                <a:gd name="connsiteY1" fmla="*/ 3035099 h 3042719"/>
                <a:gd name="connsiteX2" fmla="*/ 0 w 1044080"/>
                <a:gd name="connsiteY2" fmla="*/ 3042719 h 3042719"/>
                <a:gd name="connsiteX3" fmla="*/ 60960 w 1044080"/>
                <a:gd name="connsiteY3" fmla="*/ 101399 h 3042719"/>
                <a:gd name="connsiteX0" fmla="*/ 0 w 1071392"/>
                <a:gd name="connsiteY0" fmla="*/ 99070 h 3116590"/>
                <a:gd name="connsiteX1" fmla="*/ 487680 w 1071392"/>
                <a:gd name="connsiteY1" fmla="*/ 3108970 h 3116590"/>
                <a:gd name="connsiteX2" fmla="*/ 76200 w 1071392"/>
                <a:gd name="connsiteY2" fmla="*/ 3116590 h 3116590"/>
                <a:gd name="connsiteX3" fmla="*/ 0 w 1071392"/>
                <a:gd name="connsiteY3" fmla="*/ 99070 h 3116590"/>
                <a:gd name="connsiteX0" fmla="*/ 0 w 959041"/>
                <a:gd name="connsiteY0" fmla="*/ 97346 h 3114866"/>
                <a:gd name="connsiteX1" fmla="*/ 487680 w 959041"/>
                <a:gd name="connsiteY1" fmla="*/ 3107246 h 3114866"/>
                <a:gd name="connsiteX2" fmla="*/ 76200 w 959041"/>
                <a:gd name="connsiteY2" fmla="*/ 3114866 h 3114866"/>
                <a:gd name="connsiteX3" fmla="*/ 0 w 959041"/>
                <a:gd name="connsiteY3" fmla="*/ 97346 h 311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41" h="3114866">
                  <a:moveTo>
                    <a:pt x="0" y="97346"/>
                  </a:moveTo>
                  <a:cubicBezTo>
                    <a:pt x="1043940" y="-560514"/>
                    <a:pt x="1280160" y="2302066"/>
                    <a:pt x="487680" y="3107246"/>
                  </a:cubicBezTo>
                  <a:lnTo>
                    <a:pt x="76200" y="3114866"/>
                  </a:lnTo>
                  <a:lnTo>
                    <a:pt x="0" y="9734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158"/>
            <p:cNvSpPr>
              <a:spLocks/>
            </p:cNvSpPr>
            <p:nvPr/>
          </p:nvSpPr>
          <p:spPr bwMode="auto">
            <a:xfrm>
              <a:off x="4874196" y="5059134"/>
              <a:ext cx="2412300" cy="1344715"/>
            </a:xfrm>
            <a:custGeom>
              <a:avLst/>
              <a:gdLst>
                <a:gd name="T0" fmla="*/ 57 w 331"/>
                <a:gd name="T1" fmla="*/ 39 h 197"/>
                <a:gd name="T2" fmla="*/ 0 w 331"/>
                <a:gd name="T3" fmla="*/ 145 h 197"/>
                <a:gd name="T4" fmla="*/ 166 w 331"/>
                <a:gd name="T5" fmla="*/ 197 h 197"/>
                <a:gd name="T6" fmla="*/ 331 w 331"/>
                <a:gd name="T7" fmla="*/ 145 h 197"/>
                <a:gd name="T8" fmla="*/ 274 w 331"/>
                <a:gd name="T9" fmla="*/ 39 h 197"/>
                <a:gd name="T10" fmla="*/ 165 w 331"/>
                <a:gd name="T11" fmla="*/ 1 h 197"/>
                <a:gd name="T12" fmla="*/ 57 w 331"/>
                <a:gd name="T13" fmla="*/ 3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197">
                  <a:moveTo>
                    <a:pt x="57" y="39"/>
                  </a:moveTo>
                  <a:cubicBezTo>
                    <a:pt x="29" y="58"/>
                    <a:pt x="17" y="98"/>
                    <a:pt x="0" y="145"/>
                  </a:cubicBezTo>
                  <a:cubicBezTo>
                    <a:pt x="47" y="178"/>
                    <a:pt x="104" y="197"/>
                    <a:pt x="166" y="197"/>
                  </a:cubicBezTo>
                  <a:cubicBezTo>
                    <a:pt x="227" y="197"/>
                    <a:pt x="284" y="178"/>
                    <a:pt x="331" y="145"/>
                  </a:cubicBezTo>
                  <a:cubicBezTo>
                    <a:pt x="314" y="98"/>
                    <a:pt x="302" y="57"/>
                    <a:pt x="274" y="39"/>
                  </a:cubicBezTo>
                  <a:cubicBezTo>
                    <a:pt x="224" y="8"/>
                    <a:pt x="194" y="1"/>
                    <a:pt x="165" y="1"/>
                  </a:cubicBezTo>
                  <a:cubicBezTo>
                    <a:pt x="135" y="0"/>
                    <a:pt x="106" y="8"/>
                    <a:pt x="57" y="3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809971" y="4589749"/>
              <a:ext cx="560994" cy="1088627"/>
              <a:chOff x="6048941" y="4798352"/>
              <a:chExt cx="549031" cy="134926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6048941" y="4798352"/>
                <a:ext cx="542456" cy="1088197"/>
                <a:chOff x="6048941" y="4798352"/>
                <a:chExt cx="542456" cy="1088197"/>
              </a:xfrm>
            </p:grpSpPr>
            <p:sp>
              <p:nvSpPr>
                <p:cNvPr id="56" name="Freeform 159"/>
                <p:cNvSpPr>
                  <a:spLocks/>
                </p:cNvSpPr>
                <p:nvPr/>
              </p:nvSpPr>
              <p:spPr bwMode="auto">
                <a:xfrm>
                  <a:off x="6048941" y="4798352"/>
                  <a:ext cx="542456" cy="1088197"/>
                </a:xfrm>
                <a:custGeom>
                  <a:avLst/>
                  <a:gdLst>
                    <a:gd name="T0" fmla="*/ 0 w 82"/>
                    <a:gd name="T1" fmla="*/ 0 h 163"/>
                    <a:gd name="T2" fmla="*/ 82 w 82"/>
                    <a:gd name="T3" fmla="*/ 0 h 163"/>
                    <a:gd name="T4" fmla="*/ 82 w 82"/>
                    <a:gd name="T5" fmla="*/ 118 h 163"/>
                    <a:gd name="T6" fmla="*/ 0 w 82"/>
                    <a:gd name="T7" fmla="*/ 118 h 163"/>
                    <a:gd name="T8" fmla="*/ 0 w 82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63">
                      <a:moveTo>
                        <a:pt x="0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118"/>
                        <a:pt x="82" y="118"/>
                        <a:pt x="82" y="118"/>
                      </a:cubicBezTo>
                      <a:cubicBezTo>
                        <a:pt x="82" y="158"/>
                        <a:pt x="0" y="163"/>
                        <a:pt x="0" y="11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60"/>
                <p:cNvSpPr>
                  <a:spLocks/>
                </p:cNvSpPr>
                <p:nvPr/>
              </p:nvSpPr>
              <p:spPr bwMode="auto">
                <a:xfrm>
                  <a:off x="6048941" y="5105400"/>
                  <a:ext cx="542456" cy="462250"/>
                </a:xfrm>
                <a:custGeom>
                  <a:avLst/>
                  <a:gdLst>
                    <a:gd name="T0" fmla="*/ 165 w 165"/>
                    <a:gd name="T1" fmla="*/ 30 h 114"/>
                    <a:gd name="T2" fmla="*/ 165 w 165"/>
                    <a:gd name="T3" fmla="*/ 0 h 114"/>
                    <a:gd name="T4" fmla="*/ 0 w 165"/>
                    <a:gd name="T5" fmla="*/ 0 h 114"/>
                    <a:gd name="T6" fmla="*/ 0 w 165"/>
                    <a:gd name="T7" fmla="*/ 114 h 114"/>
                    <a:gd name="T8" fmla="*/ 165 w 165"/>
                    <a:gd name="T9" fmla="*/ 30 h 114"/>
                    <a:gd name="connsiteX0" fmla="*/ 10000 w 10000"/>
                    <a:gd name="connsiteY0" fmla="*/ 2632 h 10000"/>
                    <a:gd name="connsiteX1" fmla="*/ 10000 w 10000"/>
                    <a:gd name="connsiteY1" fmla="*/ 0 h 10000"/>
                    <a:gd name="connsiteX2" fmla="*/ 0 w 10000"/>
                    <a:gd name="connsiteY2" fmla="*/ 0 h 10000"/>
                    <a:gd name="connsiteX3" fmla="*/ 0 w 10000"/>
                    <a:gd name="connsiteY3" fmla="*/ 10000 h 10000"/>
                    <a:gd name="connsiteX4" fmla="*/ 10000 w 10000"/>
                    <a:gd name="connsiteY4" fmla="*/ 2632 h 10000"/>
                    <a:gd name="connsiteX0" fmla="*/ 10000 w 10000"/>
                    <a:gd name="connsiteY0" fmla="*/ 2632 h 10000"/>
                    <a:gd name="connsiteX1" fmla="*/ 10000 w 10000"/>
                    <a:gd name="connsiteY1" fmla="*/ 0 h 10000"/>
                    <a:gd name="connsiteX2" fmla="*/ 0 w 10000"/>
                    <a:gd name="connsiteY2" fmla="*/ 0 h 10000"/>
                    <a:gd name="connsiteX3" fmla="*/ 0 w 10000"/>
                    <a:gd name="connsiteY3" fmla="*/ 10000 h 10000"/>
                    <a:gd name="connsiteX4" fmla="*/ 10000 w 10000"/>
                    <a:gd name="connsiteY4" fmla="*/ 2632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10000" y="2632"/>
                      </a:moveTo>
                      <a:lnTo>
                        <a:pt x="10000" y="0"/>
                      </a:lnTo>
                      <a:lnTo>
                        <a:pt x="0" y="0"/>
                      </a:lnTo>
                      <a:lnTo>
                        <a:pt x="0" y="10000"/>
                      </a:lnTo>
                      <a:cubicBezTo>
                        <a:pt x="4328" y="8476"/>
                        <a:pt x="7077" y="7714"/>
                        <a:pt x="10000" y="2632"/>
                      </a:cubicBezTo>
                      <a:close/>
                    </a:path>
                  </a:pathLst>
                </a:custGeom>
                <a:solidFill>
                  <a:srgbClr val="EC8D7D">
                    <a:alpha val="3019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5" name="Freeform 165"/>
              <p:cNvSpPr>
                <a:spLocks/>
              </p:cNvSpPr>
              <p:nvPr/>
            </p:nvSpPr>
            <p:spPr bwMode="auto">
              <a:xfrm>
                <a:off x="6055516" y="5561075"/>
                <a:ext cx="542456" cy="586538"/>
              </a:xfrm>
              <a:custGeom>
                <a:avLst/>
                <a:gdLst>
                  <a:gd name="T0" fmla="*/ 82 w 82"/>
                  <a:gd name="T1" fmla="*/ 0 h 105"/>
                  <a:gd name="T2" fmla="*/ 41 w 82"/>
                  <a:gd name="T3" fmla="*/ 105 h 105"/>
                  <a:gd name="T4" fmla="*/ 0 w 82"/>
                  <a:gd name="T5" fmla="*/ 0 h 105"/>
                  <a:gd name="T6" fmla="*/ 82 w 82"/>
                  <a:gd name="T7" fmla="*/ 0 h 105"/>
                  <a:gd name="connsiteX0" fmla="*/ 10000 w 10000"/>
                  <a:gd name="connsiteY0" fmla="*/ 0 h 8376"/>
                  <a:gd name="connsiteX1" fmla="*/ 4783 w 10000"/>
                  <a:gd name="connsiteY1" fmla="*/ 8376 h 8376"/>
                  <a:gd name="connsiteX2" fmla="*/ 0 w 10000"/>
                  <a:gd name="connsiteY2" fmla="*/ 0 h 8376"/>
                  <a:gd name="connsiteX3" fmla="*/ 10000 w 10000"/>
                  <a:gd name="connsiteY3" fmla="*/ 0 h 8376"/>
                  <a:gd name="connsiteX0" fmla="*/ 10000 w 10000"/>
                  <a:gd name="connsiteY0" fmla="*/ 0 h 10000"/>
                  <a:gd name="connsiteX1" fmla="*/ 4783 w 10000"/>
                  <a:gd name="connsiteY1" fmla="*/ 10000 h 10000"/>
                  <a:gd name="connsiteX2" fmla="*/ 0 w 10000"/>
                  <a:gd name="connsiteY2" fmla="*/ 0 h 10000"/>
                  <a:gd name="connsiteX3" fmla="*/ 10000 w 10000"/>
                  <a:gd name="connsiteY3" fmla="*/ 0 h 10000"/>
                  <a:gd name="connsiteX0" fmla="*/ 10000 w 10000"/>
                  <a:gd name="connsiteY0" fmla="*/ 0 h 10000"/>
                  <a:gd name="connsiteX1" fmla="*/ 4783 w 10000"/>
                  <a:gd name="connsiteY1" fmla="*/ 10000 h 10000"/>
                  <a:gd name="connsiteX2" fmla="*/ 0 w 10000"/>
                  <a:gd name="connsiteY2" fmla="*/ 0 h 10000"/>
                  <a:gd name="connsiteX3" fmla="*/ 10000 w 10000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00">
                    <a:moveTo>
                      <a:pt x="10000" y="0"/>
                    </a:moveTo>
                    <a:cubicBezTo>
                      <a:pt x="9512" y="4549"/>
                      <a:pt x="5920" y="6537"/>
                      <a:pt x="4783" y="10000"/>
                    </a:cubicBezTo>
                    <a:cubicBezTo>
                      <a:pt x="3700" y="6008"/>
                      <a:pt x="366" y="4434"/>
                      <a:pt x="0" y="0"/>
                    </a:cubicBezTo>
                    <a:lnTo>
                      <a:pt x="10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8" name="Freeform 161"/>
            <p:cNvSpPr>
              <a:spLocks/>
            </p:cNvSpPr>
            <p:nvPr/>
          </p:nvSpPr>
          <p:spPr bwMode="auto">
            <a:xfrm>
              <a:off x="5610385" y="3683570"/>
              <a:ext cx="976015" cy="1340012"/>
            </a:xfrm>
            <a:custGeom>
              <a:avLst/>
              <a:gdLst>
                <a:gd name="T0" fmla="*/ 173 w 347"/>
                <a:gd name="T1" fmla="*/ 0 h 229"/>
                <a:gd name="T2" fmla="*/ 173 w 347"/>
                <a:gd name="T3" fmla="*/ 229 h 229"/>
                <a:gd name="T4" fmla="*/ 173 w 347"/>
                <a:gd name="T5" fmla="*/ 0 h 229"/>
                <a:gd name="connsiteX0" fmla="*/ 3160 w 6330"/>
                <a:gd name="connsiteY0" fmla="*/ 0 h 10000"/>
                <a:gd name="connsiteX1" fmla="*/ 3160 w 6330"/>
                <a:gd name="connsiteY1" fmla="*/ 10000 h 10000"/>
                <a:gd name="connsiteX2" fmla="*/ 3160 w 6330"/>
                <a:gd name="connsiteY2" fmla="*/ 0 h 10000"/>
                <a:gd name="connsiteX0" fmla="*/ 4679 w 9357"/>
                <a:gd name="connsiteY0" fmla="*/ 0 h 10000"/>
                <a:gd name="connsiteX1" fmla="*/ 4679 w 9357"/>
                <a:gd name="connsiteY1" fmla="*/ 10000 h 10000"/>
                <a:gd name="connsiteX2" fmla="*/ 4679 w 9357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7" h="10000">
                  <a:moveTo>
                    <a:pt x="4679" y="0"/>
                  </a:moveTo>
                  <a:cubicBezTo>
                    <a:pt x="11782" y="0"/>
                    <a:pt x="9989" y="9921"/>
                    <a:pt x="4679" y="10000"/>
                  </a:cubicBezTo>
                  <a:cubicBezTo>
                    <a:pt x="-631" y="10079"/>
                    <a:pt x="-2424" y="0"/>
                    <a:pt x="4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494839" y="3528157"/>
              <a:ext cx="1283155" cy="1253198"/>
            </a:xfrm>
            <a:custGeom>
              <a:avLst/>
              <a:gdLst>
                <a:gd name="connsiteX0" fmla="*/ 3244645 w 17108129"/>
                <a:gd name="connsiteY0" fmla="*/ 12683613 h 16282220"/>
                <a:gd name="connsiteX1" fmla="*/ 0 w 17108129"/>
                <a:gd name="connsiteY1" fmla="*/ 10146891 h 16282220"/>
                <a:gd name="connsiteX2" fmla="*/ 4896465 w 17108129"/>
                <a:gd name="connsiteY2" fmla="*/ 678426 h 16282220"/>
                <a:gd name="connsiteX3" fmla="*/ 9144000 w 17108129"/>
                <a:gd name="connsiteY3" fmla="*/ 0 h 16282220"/>
                <a:gd name="connsiteX4" fmla="*/ 17108129 w 17108129"/>
                <a:gd name="connsiteY4" fmla="*/ 9556955 h 16282220"/>
                <a:gd name="connsiteX5" fmla="*/ 16429703 w 17108129"/>
                <a:gd name="connsiteY5" fmla="*/ 12123175 h 16282220"/>
                <a:gd name="connsiteX6" fmla="*/ 14984362 w 17108129"/>
                <a:gd name="connsiteY6" fmla="*/ 15456310 h 16282220"/>
                <a:gd name="connsiteX7" fmla="*/ 14925368 w 17108129"/>
                <a:gd name="connsiteY7" fmla="*/ 12713110 h 16282220"/>
                <a:gd name="connsiteX8" fmla="*/ 9763433 w 17108129"/>
                <a:gd name="connsiteY8" fmla="*/ 16282220 h 16282220"/>
                <a:gd name="connsiteX9" fmla="*/ 13155562 w 17108129"/>
                <a:gd name="connsiteY9" fmla="*/ 10353368 h 16282220"/>
                <a:gd name="connsiteX10" fmla="*/ 10707329 w 17108129"/>
                <a:gd name="connsiteY10" fmla="*/ 3716594 h 16282220"/>
                <a:gd name="connsiteX11" fmla="*/ 4660491 w 17108129"/>
                <a:gd name="connsiteY11" fmla="*/ 3303639 h 16282220"/>
                <a:gd name="connsiteX12" fmla="*/ 4011562 w 17108129"/>
                <a:gd name="connsiteY12" fmla="*/ 3569110 h 16282220"/>
                <a:gd name="connsiteX13" fmla="*/ 1828800 w 17108129"/>
                <a:gd name="connsiteY13" fmla="*/ 9144000 h 16282220"/>
                <a:gd name="connsiteX14" fmla="*/ 3362633 w 17108129"/>
                <a:gd name="connsiteY14" fmla="*/ 12624620 h 16282220"/>
                <a:gd name="connsiteX0" fmla="*/ 3244645 w 17108129"/>
                <a:gd name="connsiteY0" fmla="*/ 12683613 h 16282220"/>
                <a:gd name="connsiteX1" fmla="*/ 0 w 17108129"/>
                <a:gd name="connsiteY1" fmla="*/ 10146891 h 16282220"/>
                <a:gd name="connsiteX2" fmla="*/ 4896465 w 17108129"/>
                <a:gd name="connsiteY2" fmla="*/ 678426 h 16282220"/>
                <a:gd name="connsiteX3" fmla="*/ 9144000 w 17108129"/>
                <a:gd name="connsiteY3" fmla="*/ 0 h 16282220"/>
                <a:gd name="connsiteX4" fmla="*/ 17108129 w 17108129"/>
                <a:gd name="connsiteY4" fmla="*/ 9556955 h 16282220"/>
                <a:gd name="connsiteX5" fmla="*/ 16429703 w 17108129"/>
                <a:gd name="connsiteY5" fmla="*/ 12123175 h 16282220"/>
                <a:gd name="connsiteX6" fmla="*/ 14984362 w 17108129"/>
                <a:gd name="connsiteY6" fmla="*/ 15456310 h 16282220"/>
                <a:gd name="connsiteX7" fmla="*/ 14925368 w 17108129"/>
                <a:gd name="connsiteY7" fmla="*/ 12713110 h 16282220"/>
                <a:gd name="connsiteX8" fmla="*/ 9763433 w 17108129"/>
                <a:gd name="connsiteY8" fmla="*/ 16282220 h 16282220"/>
                <a:gd name="connsiteX9" fmla="*/ 13155562 w 17108129"/>
                <a:gd name="connsiteY9" fmla="*/ 10353368 h 16282220"/>
                <a:gd name="connsiteX10" fmla="*/ 10707329 w 17108129"/>
                <a:gd name="connsiteY10" fmla="*/ 3716594 h 16282220"/>
                <a:gd name="connsiteX11" fmla="*/ 4660491 w 17108129"/>
                <a:gd name="connsiteY11" fmla="*/ 3303639 h 16282220"/>
                <a:gd name="connsiteX12" fmla="*/ 4011562 w 17108129"/>
                <a:gd name="connsiteY12" fmla="*/ 3569110 h 16282220"/>
                <a:gd name="connsiteX13" fmla="*/ 1828800 w 17108129"/>
                <a:gd name="connsiteY13" fmla="*/ 9144000 h 16282220"/>
                <a:gd name="connsiteX14" fmla="*/ 3362633 w 17108129"/>
                <a:gd name="connsiteY14" fmla="*/ 12624620 h 16282220"/>
                <a:gd name="connsiteX0" fmla="*/ 3244645 w 17108129"/>
                <a:gd name="connsiteY0" fmla="*/ 12683613 h 16282220"/>
                <a:gd name="connsiteX1" fmla="*/ 0 w 17108129"/>
                <a:gd name="connsiteY1" fmla="*/ 10146891 h 16282220"/>
                <a:gd name="connsiteX2" fmla="*/ 4896465 w 17108129"/>
                <a:gd name="connsiteY2" fmla="*/ 678426 h 16282220"/>
                <a:gd name="connsiteX3" fmla="*/ 9144000 w 17108129"/>
                <a:gd name="connsiteY3" fmla="*/ 0 h 16282220"/>
                <a:gd name="connsiteX4" fmla="*/ 17108129 w 17108129"/>
                <a:gd name="connsiteY4" fmla="*/ 9556955 h 16282220"/>
                <a:gd name="connsiteX5" fmla="*/ 16429703 w 17108129"/>
                <a:gd name="connsiteY5" fmla="*/ 12123175 h 16282220"/>
                <a:gd name="connsiteX6" fmla="*/ 14984362 w 17108129"/>
                <a:gd name="connsiteY6" fmla="*/ 15456310 h 16282220"/>
                <a:gd name="connsiteX7" fmla="*/ 14925368 w 17108129"/>
                <a:gd name="connsiteY7" fmla="*/ 12713110 h 16282220"/>
                <a:gd name="connsiteX8" fmla="*/ 9763433 w 17108129"/>
                <a:gd name="connsiteY8" fmla="*/ 16282220 h 16282220"/>
                <a:gd name="connsiteX9" fmla="*/ 13155562 w 17108129"/>
                <a:gd name="connsiteY9" fmla="*/ 10353368 h 16282220"/>
                <a:gd name="connsiteX10" fmla="*/ 10707329 w 17108129"/>
                <a:gd name="connsiteY10" fmla="*/ 3716594 h 16282220"/>
                <a:gd name="connsiteX11" fmla="*/ 4660491 w 17108129"/>
                <a:gd name="connsiteY11" fmla="*/ 3303639 h 16282220"/>
                <a:gd name="connsiteX12" fmla="*/ 4011562 w 17108129"/>
                <a:gd name="connsiteY12" fmla="*/ 3569110 h 16282220"/>
                <a:gd name="connsiteX13" fmla="*/ 1828800 w 17108129"/>
                <a:gd name="connsiteY13" fmla="*/ 9144000 h 16282220"/>
                <a:gd name="connsiteX14" fmla="*/ 3362633 w 17108129"/>
                <a:gd name="connsiteY14" fmla="*/ 12624620 h 16282220"/>
                <a:gd name="connsiteX0" fmla="*/ 3244645 w 17108129"/>
                <a:gd name="connsiteY0" fmla="*/ 12683613 h 16282220"/>
                <a:gd name="connsiteX1" fmla="*/ 0 w 17108129"/>
                <a:gd name="connsiteY1" fmla="*/ 10146891 h 16282220"/>
                <a:gd name="connsiteX2" fmla="*/ 4896465 w 17108129"/>
                <a:gd name="connsiteY2" fmla="*/ 678426 h 16282220"/>
                <a:gd name="connsiteX3" fmla="*/ 9144000 w 17108129"/>
                <a:gd name="connsiteY3" fmla="*/ 0 h 16282220"/>
                <a:gd name="connsiteX4" fmla="*/ 17108129 w 17108129"/>
                <a:gd name="connsiteY4" fmla="*/ 9556955 h 16282220"/>
                <a:gd name="connsiteX5" fmla="*/ 16429703 w 17108129"/>
                <a:gd name="connsiteY5" fmla="*/ 12123175 h 16282220"/>
                <a:gd name="connsiteX6" fmla="*/ 14984362 w 17108129"/>
                <a:gd name="connsiteY6" fmla="*/ 15456310 h 16282220"/>
                <a:gd name="connsiteX7" fmla="*/ 14925368 w 17108129"/>
                <a:gd name="connsiteY7" fmla="*/ 12713110 h 16282220"/>
                <a:gd name="connsiteX8" fmla="*/ 9763433 w 17108129"/>
                <a:gd name="connsiteY8" fmla="*/ 16282220 h 16282220"/>
                <a:gd name="connsiteX9" fmla="*/ 13155562 w 17108129"/>
                <a:gd name="connsiteY9" fmla="*/ 10353368 h 16282220"/>
                <a:gd name="connsiteX10" fmla="*/ 10707329 w 17108129"/>
                <a:gd name="connsiteY10" fmla="*/ 3716594 h 16282220"/>
                <a:gd name="connsiteX11" fmla="*/ 4660491 w 17108129"/>
                <a:gd name="connsiteY11" fmla="*/ 3303639 h 16282220"/>
                <a:gd name="connsiteX12" fmla="*/ 4011562 w 17108129"/>
                <a:gd name="connsiteY12" fmla="*/ 3569110 h 16282220"/>
                <a:gd name="connsiteX13" fmla="*/ 1828800 w 17108129"/>
                <a:gd name="connsiteY13" fmla="*/ 9144000 h 16282220"/>
                <a:gd name="connsiteX14" fmla="*/ 3362633 w 17108129"/>
                <a:gd name="connsiteY14" fmla="*/ 12624620 h 16282220"/>
                <a:gd name="connsiteX0" fmla="*/ 3244645 w 17108129"/>
                <a:gd name="connsiteY0" fmla="*/ 12683613 h 16282220"/>
                <a:gd name="connsiteX1" fmla="*/ 0 w 17108129"/>
                <a:gd name="connsiteY1" fmla="*/ 10146891 h 16282220"/>
                <a:gd name="connsiteX2" fmla="*/ 4896465 w 17108129"/>
                <a:gd name="connsiteY2" fmla="*/ 678426 h 16282220"/>
                <a:gd name="connsiteX3" fmla="*/ 9144000 w 17108129"/>
                <a:gd name="connsiteY3" fmla="*/ 0 h 16282220"/>
                <a:gd name="connsiteX4" fmla="*/ 17108129 w 17108129"/>
                <a:gd name="connsiteY4" fmla="*/ 9556955 h 16282220"/>
                <a:gd name="connsiteX5" fmla="*/ 16429703 w 17108129"/>
                <a:gd name="connsiteY5" fmla="*/ 12123175 h 16282220"/>
                <a:gd name="connsiteX6" fmla="*/ 14305936 w 17108129"/>
                <a:gd name="connsiteY6" fmla="*/ 15574297 h 16282220"/>
                <a:gd name="connsiteX7" fmla="*/ 14925368 w 17108129"/>
                <a:gd name="connsiteY7" fmla="*/ 12713110 h 16282220"/>
                <a:gd name="connsiteX8" fmla="*/ 9763433 w 17108129"/>
                <a:gd name="connsiteY8" fmla="*/ 16282220 h 16282220"/>
                <a:gd name="connsiteX9" fmla="*/ 13155562 w 17108129"/>
                <a:gd name="connsiteY9" fmla="*/ 10353368 h 16282220"/>
                <a:gd name="connsiteX10" fmla="*/ 10707329 w 17108129"/>
                <a:gd name="connsiteY10" fmla="*/ 3716594 h 16282220"/>
                <a:gd name="connsiteX11" fmla="*/ 4660491 w 17108129"/>
                <a:gd name="connsiteY11" fmla="*/ 3303639 h 16282220"/>
                <a:gd name="connsiteX12" fmla="*/ 4011562 w 17108129"/>
                <a:gd name="connsiteY12" fmla="*/ 3569110 h 16282220"/>
                <a:gd name="connsiteX13" fmla="*/ 1828800 w 17108129"/>
                <a:gd name="connsiteY13" fmla="*/ 9144000 h 16282220"/>
                <a:gd name="connsiteX14" fmla="*/ 3362633 w 17108129"/>
                <a:gd name="connsiteY14" fmla="*/ 12624620 h 16282220"/>
                <a:gd name="connsiteX0" fmla="*/ 3244645 w 17108129"/>
                <a:gd name="connsiteY0" fmla="*/ 12683613 h 16282220"/>
                <a:gd name="connsiteX1" fmla="*/ 0 w 17108129"/>
                <a:gd name="connsiteY1" fmla="*/ 10146891 h 16282220"/>
                <a:gd name="connsiteX2" fmla="*/ 4896465 w 17108129"/>
                <a:gd name="connsiteY2" fmla="*/ 678426 h 16282220"/>
                <a:gd name="connsiteX3" fmla="*/ 9144000 w 17108129"/>
                <a:gd name="connsiteY3" fmla="*/ 0 h 16282220"/>
                <a:gd name="connsiteX4" fmla="*/ 17108129 w 17108129"/>
                <a:gd name="connsiteY4" fmla="*/ 9556955 h 16282220"/>
                <a:gd name="connsiteX5" fmla="*/ 16429703 w 17108129"/>
                <a:gd name="connsiteY5" fmla="*/ 12123175 h 16282220"/>
                <a:gd name="connsiteX6" fmla="*/ 14305936 w 17108129"/>
                <a:gd name="connsiteY6" fmla="*/ 15574297 h 16282220"/>
                <a:gd name="connsiteX7" fmla="*/ 14925368 w 17108129"/>
                <a:gd name="connsiteY7" fmla="*/ 12713110 h 16282220"/>
                <a:gd name="connsiteX8" fmla="*/ 9763433 w 17108129"/>
                <a:gd name="connsiteY8" fmla="*/ 16282220 h 16282220"/>
                <a:gd name="connsiteX9" fmla="*/ 13155562 w 17108129"/>
                <a:gd name="connsiteY9" fmla="*/ 10353368 h 16282220"/>
                <a:gd name="connsiteX10" fmla="*/ 10707329 w 17108129"/>
                <a:gd name="connsiteY10" fmla="*/ 3716594 h 16282220"/>
                <a:gd name="connsiteX11" fmla="*/ 4660491 w 17108129"/>
                <a:gd name="connsiteY11" fmla="*/ 3303639 h 16282220"/>
                <a:gd name="connsiteX12" fmla="*/ 4011562 w 17108129"/>
                <a:gd name="connsiteY12" fmla="*/ 3569110 h 16282220"/>
                <a:gd name="connsiteX13" fmla="*/ 1828800 w 17108129"/>
                <a:gd name="connsiteY13" fmla="*/ 9144000 h 16282220"/>
                <a:gd name="connsiteX14" fmla="*/ 3362633 w 17108129"/>
                <a:gd name="connsiteY14" fmla="*/ 12624620 h 16282220"/>
                <a:gd name="connsiteX0" fmla="*/ 3244645 w 17108129"/>
                <a:gd name="connsiteY0" fmla="*/ 12683613 h 16282220"/>
                <a:gd name="connsiteX1" fmla="*/ 0 w 17108129"/>
                <a:gd name="connsiteY1" fmla="*/ 10146891 h 16282220"/>
                <a:gd name="connsiteX2" fmla="*/ 4896465 w 17108129"/>
                <a:gd name="connsiteY2" fmla="*/ 678426 h 16282220"/>
                <a:gd name="connsiteX3" fmla="*/ 9144000 w 17108129"/>
                <a:gd name="connsiteY3" fmla="*/ 0 h 16282220"/>
                <a:gd name="connsiteX4" fmla="*/ 17108129 w 17108129"/>
                <a:gd name="connsiteY4" fmla="*/ 9556955 h 16282220"/>
                <a:gd name="connsiteX5" fmla="*/ 16429703 w 17108129"/>
                <a:gd name="connsiteY5" fmla="*/ 12123175 h 16282220"/>
                <a:gd name="connsiteX6" fmla="*/ 14305936 w 17108129"/>
                <a:gd name="connsiteY6" fmla="*/ 15574297 h 16282220"/>
                <a:gd name="connsiteX7" fmla="*/ 14925368 w 17108129"/>
                <a:gd name="connsiteY7" fmla="*/ 12713110 h 16282220"/>
                <a:gd name="connsiteX8" fmla="*/ 9763433 w 17108129"/>
                <a:gd name="connsiteY8" fmla="*/ 16282220 h 16282220"/>
                <a:gd name="connsiteX9" fmla="*/ 13155562 w 17108129"/>
                <a:gd name="connsiteY9" fmla="*/ 10353368 h 16282220"/>
                <a:gd name="connsiteX10" fmla="*/ 10707329 w 17108129"/>
                <a:gd name="connsiteY10" fmla="*/ 3716594 h 16282220"/>
                <a:gd name="connsiteX11" fmla="*/ 4660491 w 17108129"/>
                <a:gd name="connsiteY11" fmla="*/ 3303639 h 16282220"/>
                <a:gd name="connsiteX12" fmla="*/ 4011562 w 17108129"/>
                <a:gd name="connsiteY12" fmla="*/ 3569110 h 16282220"/>
                <a:gd name="connsiteX13" fmla="*/ 1828800 w 17108129"/>
                <a:gd name="connsiteY13" fmla="*/ 9144000 h 16282220"/>
                <a:gd name="connsiteX14" fmla="*/ 3362633 w 17108129"/>
                <a:gd name="connsiteY14" fmla="*/ 12624620 h 16282220"/>
                <a:gd name="connsiteX0" fmla="*/ 3244645 w 17108129"/>
                <a:gd name="connsiteY0" fmla="*/ 12683613 h 16282220"/>
                <a:gd name="connsiteX1" fmla="*/ 0 w 17108129"/>
                <a:gd name="connsiteY1" fmla="*/ 10146891 h 16282220"/>
                <a:gd name="connsiteX2" fmla="*/ 4896465 w 17108129"/>
                <a:gd name="connsiteY2" fmla="*/ 678426 h 16282220"/>
                <a:gd name="connsiteX3" fmla="*/ 9144000 w 17108129"/>
                <a:gd name="connsiteY3" fmla="*/ 0 h 16282220"/>
                <a:gd name="connsiteX4" fmla="*/ 17108129 w 17108129"/>
                <a:gd name="connsiteY4" fmla="*/ 9556955 h 16282220"/>
                <a:gd name="connsiteX5" fmla="*/ 16429703 w 17108129"/>
                <a:gd name="connsiteY5" fmla="*/ 12123175 h 16282220"/>
                <a:gd name="connsiteX6" fmla="*/ 14305936 w 17108129"/>
                <a:gd name="connsiteY6" fmla="*/ 15574297 h 16282220"/>
                <a:gd name="connsiteX7" fmla="*/ 14925368 w 17108129"/>
                <a:gd name="connsiteY7" fmla="*/ 12713110 h 16282220"/>
                <a:gd name="connsiteX8" fmla="*/ 9763433 w 17108129"/>
                <a:gd name="connsiteY8" fmla="*/ 16282220 h 16282220"/>
                <a:gd name="connsiteX9" fmla="*/ 13155562 w 17108129"/>
                <a:gd name="connsiteY9" fmla="*/ 10353368 h 16282220"/>
                <a:gd name="connsiteX10" fmla="*/ 10707329 w 17108129"/>
                <a:gd name="connsiteY10" fmla="*/ 3716594 h 16282220"/>
                <a:gd name="connsiteX11" fmla="*/ 4660491 w 17108129"/>
                <a:gd name="connsiteY11" fmla="*/ 3303639 h 16282220"/>
                <a:gd name="connsiteX12" fmla="*/ 4011562 w 17108129"/>
                <a:gd name="connsiteY12" fmla="*/ 3569110 h 16282220"/>
                <a:gd name="connsiteX13" fmla="*/ 1828800 w 17108129"/>
                <a:gd name="connsiteY13" fmla="*/ 9144000 h 16282220"/>
                <a:gd name="connsiteX14" fmla="*/ 3362633 w 17108129"/>
                <a:gd name="connsiteY14" fmla="*/ 12624620 h 16282220"/>
                <a:gd name="connsiteX0" fmla="*/ 3244645 w 17108129"/>
                <a:gd name="connsiteY0" fmla="*/ 12683613 h 16282220"/>
                <a:gd name="connsiteX1" fmla="*/ 0 w 17108129"/>
                <a:gd name="connsiteY1" fmla="*/ 10146891 h 16282220"/>
                <a:gd name="connsiteX2" fmla="*/ 4896465 w 17108129"/>
                <a:gd name="connsiteY2" fmla="*/ 678426 h 16282220"/>
                <a:gd name="connsiteX3" fmla="*/ 9144000 w 17108129"/>
                <a:gd name="connsiteY3" fmla="*/ 0 h 16282220"/>
                <a:gd name="connsiteX4" fmla="*/ 17108129 w 17108129"/>
                <a:gd name="connsiteY4" fmla="*/ 9556955 h 16282220"/>
                <a:gd name="connsiteX5" fmla="*/ 16429703 w 17108129"/>
                <a:gd name="connsiteY5" fmla="*/ 12123175 h 16282220"/>
                <a:gd name="connsiteX6" fmla="*/ 14305936 w 17108129"/>
                <a:gd name="connsiteY6" fmla="*/ 15574297 h 16282220"/>
                <a:gd name="connsiteX7" fmla="*/ 14925368 w 17108129"/>
                <a:gd name="connsiteY7" fmla="*/ 12713110 h 16282220"/>
                <a:gd name="connsiteX8" fmla="*/ 9763433 w 17108129"/>
                <a:gd name="connsiteY8" fmla="*/ 16282220 h 16282220"/>
                <a:gd name="connsiteX9" fmla="*/ 13155562 w 17108129"/>
                <a:gd name="connsiteY9" fmla="*/ 10353368 h 16282220"/>
                <a:gd name="connsiteX10" fmla="*/ 10707329 w 17108129"/>
                <a:gd name="connsiteY10" fmla="*/ 3716594 h 16282220"/>
                <a:gd name="connsiteX11" fmla="*/ 4660491 w 17108129"/>
                <a:gd name="connsiteY11" fmla="*/ 3303639 h 16282220"/>
                <a:gd name="connsiteX12" fmla="*/ 4011562 w 17108129"/>
                <a:gd name="connsiteY12" fmla="*/ 3569110 h 16282220"/>
                <a:gd name="connsiteX13" fmla="*/ 1828800 w 17108129"/>
                <a:gd name="connsiteY13" fmla="*/ 9144000 h 16282220"/>
                <a:gd name="connsiteX14" fmla="*/ 3362633 w 17108129"/>
                <a:gd name="connsiteY14" fmla="*/ 12624620 h 16282220"/>
                <a:gd name="connsiteX0" fmla="*/ 3244645 w 17127428"/>
                <a:gd name="connsiteY0" fmla="*/ 12683613 h 16282220"/>
                <a:gd name="connsiteX1" fmla="*/ 0 w 17127428"/>
                <a:gd name="connsiteY1" fmla="*/ 10146891 h 16282220"/>
                <a:gd name="connsiteX2" fmla="*/ 4896465 w 17127428"/>
                <a:gd name="connsiteY2" fmla="*/ 678426 h 16282220"/>
                <a:gd name="connsiteX3" fmla="*/ 9144000 w 17127428"/>
                <a:gd name="connsiteY3" fmla="*/ 0 h 16282220"/>
                <a:gd name="connsiteX4" fmla="*/ 17108129 w 17127428"/>
                <a:gd name="connsiteY4" fmla="*/ 9556955 h 16282220"/>
                <a:gd name="connsiteX5" fmla="*/ 16429703 w 17127428"/>
                <a:gd name="connsiteY5" fmla="*/ 12123175 h 16282220"/>
                <a:gd name="connsiteX6" fmla="*/ 14305936 w 17127428"/>
                <a:gd name="connsiteY6" fmla="*/ 15574297 h 16282220"/>
                <a:gd name="connsiteX7" fmla="*/ 14925368 w 17127428"/>
                <a:gd name="connsiteY7" fmla="*/ 12713110 h 16282220"/>
                <a:gd name="connsiteX8" fmla="*/ 9763433 w 17127428"/>
                <a:gd name="connsiteY8" fmla="*/ 16282220 h 16282220"/>
                <a:gd name="connsiteX9" fmla="*/ 13155562 w 17127428"/>
                <a:gd name="connsiteY9" fmla="*/ 10353368 h 16282220"/>
                <a:gd name="connsiteX10" fmla="*/ 10707329 w 17127428"/>
                <a:gd name="connsiteY10" fmla="*/ 3716594 h 16282220"/>
                <a:gd name="connsiteX11" fmla="*/ 4660491 w 17127428"/>
                <a:gd name="connsiteY11" fmla="*/ 3303639 h 16282220"/>
                <a:gd name="connsiteX12" fmla="*/ 4011562 w 17127428"/>
                <a:gd name="connsiteY12" fmla="*/ 3569110 h 16282220"/>
                <a:gd name="connsiteX13" fmla="*/ 1828800 w 17127428"/>
                <a:gd name="connsiteY13" fmla="*/ 9144000 h 16282220"/>
                <a:gd name="connsiteX14" fmla="*/ 3362633 w 17127428"/>
                <a:gd name="connsiteY14" fmla="*/ 12624620 h 16282220"/>
                <a:gd name="connsiteX0" fmla="*/ 3244645 w 17127428"/>
                <a:gd name="connsiteY0" fmla="*/ 12683613 h 16282220"/>
                <a:gd name="connsiteX1" fmla="*/ 0 w 17127428"/>
                <a:gd name="connsiteY1" fmla="*/ 10146891 h 16282220"/>
                <a:gd name="connsiteX2" fmla="*/ 4896465 w 17127428"/>
                <a:gd name="connsiteY2" fmla="*/ 678426 h 16282220"/>
                <a:gd name="connsiteX3" fmla="*/ 9144000 w 17127428"/>
                <a:gd name="connsiteY3" fmla="*/ 0 h 16282220"/>
                <a:gd name="connsiteX4" fmla="*/ 17108129 w 17127428"/>
                <a:gd name="connsiteY4" fmla="*/ 9556955 h 16282220"/>
                <a:gd name="connsiteX5" fmla="*/ 16429703 w 17127428"/>
                <a:gd name="connsiteY5" fmla="*/ 12123175 h 16282220"/>
                <a:gd name="connsiteX6" fmla="*/ 14305936 w 17127428"/>
                <a:gd name="connsiteY6" fmla="*/ 15574297 h 16282220"/>
                <a:gd name="connsiteX7" fmla="*/ 14925368 w 17127428"/>
                <a:gd name="connsiteY7" fmla="*/ 12713110 h 16282220"/>
                <a:gd name="connsiteX8" fmla="*/ 9763433 w 17127428"/>
                <a:gd name="connsiteY8" fmla="*/ 16282220 h 16282220"/>
                <a:gd name="connsiteX9" fmla="*/ 13155562 w 17127428"/>
                <a:gd name="connsiteY9" fmla="*/ 10353368 h 16282220"/>
                <a:gd name="connsiteX10" fmla="*/ 10707329 w 17127428"/>
                <a:gd name="connsiteY10" fmla="*/ 3716594 h 16282220"/>
                <a:gd name="connsiteX11" fmla="*/ 4660491 w 17127428"/>
                <a:gd name="connsiteY11" fmla="*/ 3303639 h 16282220"/>
                <a:gd name="connsiteX12" fmla="*/ 4011562 w 17127428"/>
                <a:gd name="connsiteY12" fmla="*/ 3569110 h 16282220"/>
                <a:gd name="connsiteX13" fmla="*/ 1828800 w 17127428"/>
                <a:gd name="connsiteY13" fmla="*/ 9144000 h 16282220"/>
                <a:gd name="connsiteX14" fmla="*/ 3362633 w 17127428"/>
                <a:gd name="connsiteY14" fmla="*/ 12624620 h 16282220"/>
                <a:gd name="connsiteX0" fmla="*/ 3244645 w 17127428"/>
                <a:gd name="connsiteY0" fmla="*/ 12683613 h 16282220"/>
                <a:gd name="connsiteX1" fmla="*/ 0 w 17127428"/>
                <a:gd name="connsiteY1" fmla="*/ 10146891 h 16282220"/>
                <a:gd name="connsiteX2" fmla="*/ 4896465 w 17127428"/>
                <a:gd name="connsiteY2" fmla="*/ 678426 h 16282220"/>
                <a:gd name="connsiteX3" fmla="*/ 9144000 w 17127428"/>
                <a:gd name="connsiteY3" fmla="*/ 0 h 16282220"/>
                <a:gd name="connsiteX4" fmla="*/ 17108129 w 17127428"/>
                <a:gd name="connsiteY4" fmla="*/ 9556955 h 16282220"/>
                <a:gd name="connsiteX5" fmla="*/ 16429703 w 17127428"/>
                <a:gd name="connsiteY5" fmla="*/ 12123175 h 16282220"/>
                <a:gd name="connsiteX6" fmla="*/ 14305936 w 17127428"/>
                <a:gd name="connsiteY6" fmla="*/ 15574297 h 16282220"/>
                <a:gd name="connsiteX7" fmla="*/ 14925368 w 17127428"/>
                <a:gd name="connsiteY7" fmla="*/ 12713110 h 16282220"/>
                <a:gd name="connsiteX8" fmla="*/ 9763433 w 17127428"/>
                <a:gd name="connsiteY8" fmla="*/ 16282220 h 16282220"/>
                <a:gd name="connsiteX9" fmla="*/ 13155562 w 17127428"/>
                <a:gd name="connsiteY9" fmla="*/ 10353368 h 16282220"/>
                <a:gd name="connsiteX10" fmla="*/ 10707329 w 17127428"/>
                <a:gd name="connsiteY10" fmla="*/ 3716594 h 16282220"/>
                <a:gd name="connsiteX11" fmla="*/ 4660491 w 17127428"/>
                <a:gd name="connsiteY11" fmla="*/ 3303639 h 16282220"/>
                <a:gd name="connsiteX12" fmla="*/ 4011562 w 17127428"/>
                <a:gd name="connsiteY12" fmla="*/ 3569110 h 16282220"/>
                <a:gd name="connsiteX13" fmla="*/ 1828800 w 17127428"/>
                <a:gd name="connsiteY13" fmla="*/ 9144000 h 16282220"/>
                <a:gd name="connsiteX14" fmla="*/ 3362633 w 17127428"/>
                <a:gd name="connsiteY14" fmla="*/ 12624620 h 16282220"/>
                <a:gd name="connsiteX0" fmla="*/ 3244645 w 17127428"/>
                <a:gd name="connsiteY0" fmla="*/ 12808507 h 16407114"/>
                <a:gd name="connsiteX1" fmla="*/ 0 w 17127428"/>
                <a:gd name="connsiteY1" fmla="*/ 10271785 h 16407114"/>
                <a:gd name="connsiteX2" fmla="*/ 4896465 w 17127428"/>
                <a:gd name="connsiteY2" fmla="*/ 803320 h 16407114"/>
                <a:gd name="connsiteX3" fmla="*/ 9144000 w 17127428"/>
                <a:gd name="connsiteY3" fmla="*/ 124894 h 16407114"/>
                <a:gd name="connsiteX4" fmla="*/ 17108129 w 17127428"/>
                <a:gd name="connsiteY4" fmla="*/ 9681849 h 16407114"/>
                <a:gd name="connsiteX5" fmla="*/ 16429703 w 17127428"/>
                <a:gd name="connsiteY5" fmla="*/ 12248069 h 16407114"/>
                <a:gd name="connsiteX6" fmla="*/ 14305936 w 17127428"/>
                <a:gd name="connsiteY6" fmla="*/ 15699191 h 16407114"/>
                <a:gd name="connsiteX7" fmla="*/ 14925368 w 17127428"/>
                <a:gd name="connsiteY7" fmla="*/ 12838004 h 16407114"/>
                <a:gd name="connsiteX8" fmla="*/ 9763433 w 17127428"/>
                <a:gd name="connsiteY8" fmla="*/ 16407114 h 16407114"/>
                <a:gd name="connsiteX9" fmla="*/ 13155562 w 17127428"/>
                <a:gd name="connsiteY9" fmla="*/ 10478262 h 16407114"/>
                <a:gd name="connsiteX10" fmla="*/ 10707329 w 17127428"/>
                <a:gd name="connsiteY10" fmla="*/ 3841488 h 16407114"/>
                <a:gd name="connsiteX11" fmla="*/ 4660491 w 17127428"/>
                <a:gd name="connsiteY11" fmla="*/ 3428533 h 16407114"/>
                <a:gd name="connsiteX12" fmla="*/ 4011562 w 17127428"/>
                <a:gd name="connsiteY12" fmla="*/ 3694004 h 16407114"/>
                <a:gd name="connsiteX13" fmla="*/ 1828800 w 17127428"/>
                <a:gd name="connsiteY13" fmla="*/ 9268894 h 16407114"/>
                <a:gd name="connsiteX14" fmla="*/ 3362633 w 17127428"/>
                <a:gd name="connsiteY14" fmla="*/ 12749514 h 16407114"/>
                <a:gd name="connsiteX0" fmla="*/ 3244645 w 17127428"/>
                <a:gd name="connsiteY0" fmla="*/ 12845851 h 16444458"/>
                <a:gd name="connsiteX1" fmla="*/ 0 w 17127428"/>
                <a:gd name="connsiteY1" fmla="*/ 10309129 h 16444458"/>
                <a:gd name="connsiteX2" fmla="*/ 4896465 w 17127428"/>
                <a:gd name="connsiteY2" fmla="*/ 840664 h 16444458"/>
                <a:gd name="connsiteX3" fmla="*/ 9144000 w 17127428"/>
                <a:gd name="connsiteY3" fmla="*/ 162238 h 16444458"/>
                <a:gd name="connsiteX4" fmla="*/ 17108129 w 17127428"/>
                <a:gd name="connsiteY4" fmla="*/ 9719193 h 16444458"/>
                <a:gd name="connsiteX5" fmla="*/ 16429703 w 17127428"/>
                <a:gd name="connsiteY5" fmla="*/ 12285413 h 16444458"/>
                <a:gd name="connsiteX6" fmla="*/ 14305936 w 17127428"/>
                <a:gd name="connsiteY6" fmla="*/ 15736535 h 16444458"/>
                <a:gd name="connsiteX7" fmla="*/ 14925368 w 17127428"/>
                <a:gd name="connsiteY7" fmla="*/ 12875348 h 16444458"/>
                <a:gd name="connsiteX8" fmla="*/ 9763433 w 17127428"/>
                <a:gd name="connsiteY8" fmla="*/ 16444458 h 16444458"/>
                <a:gd name="connsiteX9" fmla="*/ 13155562 w 17127428"/>
                <a:gd name="connsiteY9" fmla="*/ 10515606 h 16444458"/>
                <a:gd name="connsiteX10" fmla="*/ 10707329 w 17127428"/>
                <a:gd name="connsiteY10" fmla="*/ 3878832 h 16444458"/>
                <a:gd name="connsiteX11" fmla="*/ 4660491 w 17127428"/>
                <a:gd name="connsiteY11" fmla="*/ 3465877 h 16444458"/>
                <a:gd name="connsiteX12" fmla="*/ 4011562 w 17127428"/>
                <a:gd name="connsiteY12" fmla="*/ 3731348 h 16444458"/>
                <a:gd name="connsiteX13" fmla="*/ 1828800 w 17127428"/>
                <a:gd name="connsiteY13" fmla="*/ 9306238 h 16444458"/>
                <a:gd name="connsiteX14" fmla="*/ 3362633 w 17127428"/>
                <a:gd name="connsiteY14" fmla="*/ 12786858 h 16444458"/>
                <a:gd name="connsiteX0" fmla="*/ 3244645 w 17127428"/>
                <a:gd name="connsiteY0" fmla="*/ 12696810 h 16295417"/>
                <a:gd name="connsiteX1" fmla="*/ 0 w 17127428"/>
                <a:gd name="connsiteY1" fmla="*/ 10160088 h 16295417"/>
                <a:gd name="connsiteX2" fmla="*/ 4896465 w 17127428"/>
                <a:gd name="connsiteY2" fmla="*/ 691623 h 16295417"/>
                <a:gd name="connsiteX3" fmla="*/ 9144000 w 17127428"/>
                <a:gd name="connsiteY3" fmla="*/ 13197 h 16295417"/>
                <a:gd name="connsiteX4" fmla="*/ 17108129 w 17127428"/>
                <a:gd name="connsiteY4" fmla="*/ 9570152 h 16295417"/>
                <a:gd name="connsiteX5" fmla="*/ 16429703 w 17127428"/>
                <a:gd name="connsiteY5" fmla="*/ 12136372 h 16295417"/>
                <a:gd name="connsiteX6" fmla="*/ 14305936 w 17127428"/>
                <a:gd name="connsiteY6" fmla="*/ 15587494 h 16295417"/>
                <a:gd name="connsiteX7" fmla="*/ 14925368 w 17127428"/>
                <a:gd name="connsiteY7" fmla="*/ 12726307 h 16295417"/>
                <a:gd name="connsiteX8" fmla="*/ 9763433 w 17127428"/>
                <a:gd name="connsiteY8" fmla="*/ 16295417 h 16295417"/>
                <a:gd name="connsiteX9" fmla="*/ 13155562 w 17127428"/>
                <a:gd name="connsiteY9" fmla="*/ 10366565 h 16295417"/>
                <a:gd name="connsiteX10" fmla="*/ 10707329 w 17127428"/>
                <a:gd name="connsiteY10" fmla="*/ 3729791 h 16295417"/>
                <a:gd name="connsiteX11" fmla="*/ 4660491 w 17127428"/>
                <a:gd name="connsiteY11" fmla="*/ 3316836 h 16295417"/>
                <a:gd name="connsiteX12" fmla="*/ 4011562 w 17127428"/>
                <a:gd name="connsiteY12" fmla="*/ 3582307 h 16295417"/>
                <a:gd name="connsiteX13" fmla="*/ 1828800 w 17127428"/>
                <a:gd name="connsiteY13" fmla="*/ 9157197 h 16295417"/>
                <a:gd name="connsiteX14" fmla="*/ 3362633 w 17127428"/>
                <a:gd name="connsiteY14" fmla="*/ 12637817 h 16295417"/>
                <a:gd name="connsiteX0" fmla="*/ 3244645 w 17127428"/>
                <a:gd name="connsiteY0" fmla="*/ 12696810 h 16295417"/>
                <a:gd name="connsiteX1" fmla="*/ 0 w 17127428"/>
                <a:gd name="connsiteY1" fmla="*/ 10160088 h 16295417"/>
                <a:gd name="connsiteX2" fmla="*/ 4896465 w 17127428"/>
                <a:gd name="connsiteY2" fmla="*/ 691623 h 16295417"/>
                <a:gd name="connsiteX3" fmla="*/ 9144000 w 17127428"/>
                <a:gd name="connsiteY3" fmla="*/ 13197 h 16295417"/>
                <a:gd name="connsiteX4" fmla="*/ 17108129 w 17127428"/>
                <a:gd name="connsiteY4" fmla="*/ 9570152 h 16295417"/>
                <a:gd name="connsiteX5" fmla="*/ 16429703 w 17127428"/>
                <a:gd name="connsiteY5" fmla="*/ 12136372 h 16295417"/>
                <a:gd name="connsiteX6" fmla="*/ 14305936 w 17127428"/>
                <a:gd name="connsiteY6" fmla="*/ 15587494 h 16295417"/>
                <a:gd name="connsiteX7" fmla="*/ 14925368 w 17127428"/>
                <a:gd name="connsiteY7" fmla="*/ 12726307 h 16295417"/>
                <a:gd name="connsiteX8" fmla="*/ 9763433 w 17127428"/>
                <a:gd name="connsiteY8" fmla="*/ 16295417 h 16295417"/>
                <a:gd name="connsiteX9" fmla="*/ 13155562 w 17127428"/>
                <a:gd name="connsiteY9" fmla="*/ 10366565 h 16295417"/>
                <a:gd name="connsiteX10" fmla="*/ 10707329 w 17127428"/>
                <a:gd name="connsiteY10" fmla="*/ 3729791 h 16295417"/>
                <a:gd name="connsiteX11" fmla="*/ 4660491 w 17127428"/>
                <a:gd name="connsiteY11" fmla="*/ 3316836 h 16295417"/>
                <a:gd name="connsiteX12" fmla="*/ 4011562 w 17127428"/>
                <a:gd name="connsiteY12" fmla="*/ 3582307 h 16295417"/>
                <a:gd name="connsiteX13" fmla="*/ 1828800 w 17127428"/>
                <a:gd name="connsiteY13" fmla="*/ 9157197 h 16295417"/>
                <a:gd name="connsiteX14" fmla="*/ 3362633 w 17127428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086163 w 17202029"/>
                <a:gd name="connsiteY12" fmla="*/ 3582307 h 16295417"/>
                <a:gd name="connsiteX13" fmla="*/ 1903401 w 17202029"/>
                <a:gd name="connsiteY13" fmla="*/ 9157197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086163 w 17202029"/>
                <a:gd name="connsiteY12" fmla="*/ 3582307 h 16295417"/>
                <a:gd name="connsiteX13" fmla="*/ 1903401 w 17202029"/>
                <a:gd name="connsiteY13" fmla="*/ 9157197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086163 w 17202029"/>
                <a:gd name="connsiteY12" fmla="*/ 3582307 h 16295417"/>
                <a:gd name="connsiteX13" fmla="*/ 1903401 w 17202029"/>
                <a:gd name="connsiteY13" fmla="*/ 9157197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086163 w 17202029"/>
                <a:gd name="connsiteY12" fmla="*/ 3582307 h 16295417"/>
                <a:gd name="connsiteX13" fmla="*/ 1903401 w 17202029"/>
                <a:gd name="connsiteY13" fmla="*/ 9157197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086163 w 17202029"/>
                <a:gd name="connsiteY12" fmla="*/ 358230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086163 w 17202029"/>
                <a:gd name="connsiteY12" fmla="*/ 358230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086163 w 17202029"/>
                <a:gd name="connsiteY12" fmla="*/ 358230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437234 w 17202029"/>
                <a:gd name="connsiteY14" fmla="*/ 12637817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319246 w 17202029"/>
                <a:gd name="connsiteY14" fmla="*/ 12696810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319246 w 17202029"/>
                <a:gd name="connsiteY14" fmla="*/ 12696810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319246 w 17202029"/>
                <a:gd name="connsiteY14" fmla="*/ 12696810 h 16295417"/>
                <a:gd name="connsiteX0" fmla="*/ 3319246 w 17202029"/>
                <a:gd name="connsiteY0" fmla="*/ 12696810 h 16295417"/>
                <a:gd name="connsiteX1" fmla="*/ 74601 w 17202029"/>
                <a:gd name="connsiteY1" fmla="*/ 10160088 h 16295417"/>
                <a:gd name="connsiteX2" fmla="*/ 4971066 w 17202029"/>
                <a:gd name="connsiteY2" fmla="*/ 691623 h 16295417"/>
                <a:gd name="connsiteX3" fmla="*/ 9218601 w 17202029"/>
                <a:gd name="connsiteY3" fmla="*/ 13197 h 16295417"/>
                <a:gd name="connsiteX4" fmla="*/ 17182730 w 17202029"/>
                <a:gd name="connsiteY4" fmla="*/ 9570152 h 16295417"/>
                <a:gd name="connsiteX5" fmla="*/ 16504304 w 17202029"/>
                <a:gd name="connsiteY5" fmla="*/ 12136372 h 16295417"/>
                <a:gd name="connsiteX6" fmla="*/ 14380537 w 17202029"/>
                <a:gd name="connsiteY6" fmla="*/ 15587494 h 16295417"/>
                <a:gd name="connsiteX7" fmla="*/ 14999969 w 17202029"/>
                <a:gd name="connsiteY7" fmla="*/ 12726307 h 16295417"/>
                <a:gd name="connsiteX8" fmla="*/ 9838034 w 17202029"/>
                <a:gd name="connsiteY8" fmla="*/ 16295417 h 16295417"/>
                <a:gd name="connsiteX9" fmla="*/ 13230163 w 17202029"/>
                <a:gd name="connsiteY9" fmla="*/ 10366565 h 16295417"/>
                <a:gd name="connsiteX10" fmla="*/ 10781930 w 17202029"/>
                <a:gd name="connsiteY10" fmla="*/ 3729791 h 16295417"/>
                <a:gd name="connsiteX11" fmla="*/ 4735092 w 17202029"/>
                <a:gd name="connsiteY11" fmla="*/ 3316836 h 16295417"/>
                <a:gd name="connsiteX12" fmla="*/ 4233646 w 17202029"/>
                <a:gd name="connsiteY12" fmla="*/ 3759287 h 16295417"/>
                <a:gd name="connsiteX13" fmla="*/ 2227865 w 17202029"/>
                <a:gd name="connsiteY13" fmla="*/ 8655752 h 16295417"/>
                <a:gd name="connsiteX14" fmla="*/ 3319246 w 17202029"/>
                <a:gd name="connsiteY14" fmla="*/ 12696810 h 16295417"/>
                <a:gd name="connsiteX0" fmla="*/ 3319246 w 16504305"/>
                <a:gd name="connsiteY0" fmla="*/ 12696810 h 16295417"/>
                <a:gd name="connsiteX1" fmla="*/ 74601 w 16504305"/>
                <a:gd name="connsiteY1" fmla="*/ 10160088 h 16295417"/>
                <a:gd name="connsiteX2" fmla="*/ 4971066 w 16504305"/>
                <a:gd name="connsiteY2" fmla="*/ 691623 h 16295417"/>
                <a:gd name="connsiteX3" fmla="*/ 9218601 w 16504305"/>
                <a:gd name="connsiteY3" fmla="*/ 13197 h 16295417"/>
                <a:gd name="connsiteX4" fmla="*/ 16504304 w 16504305"/>
                <a:gd name="connsiteY4" fmla="*/ 12136372 h 16295417"/>
                <a:gd name="connsiteX5" fmla="*/ 14380537 w 16504305"/>
                <a:gd name="connsiteY5" fmla="*/ 15587494 h 16295417"/>
                <a:gd name="connsiteX6" fmla="*/ 14999969 w 16504305"/>
                <a:gd name="connsiteY6" fmla="*/ 12726307 h 16295417"/>
                <a:gd name="connsiteX7" fmla="*/ 9838034 w 16504305"/>
                <a:gd name="connsiteY7" fmla="*/ 16295417 h 16295417"/>
                <a:gd name="connsiteX8" fmla="*/ 13230163 w 16504305"/>
                <a:gd name="connsiteY8" fmla="*/ 10366565 h 16295417"/>
                <a:gd name="connsiteX9" fmla="*/ 10781930 w 16504305"/>
                <a:gd name="connsiteY9" fmla="*/ 3729791 h 16295417"/>
                <a:gd name="connsiteX10" fmla="*/ 4735092 w 16504305"/>
                <a:gd name="connsiteY10" fmla="*/ 3316836 h 16295417"/>
                <a:gd name="connsiteX11" fmla="*/ 4233646 w 16504305"/>
                <a:gd name="connsiteY11" fmla="*/ 3759287 h 16295417"/>
                <a:gd name="connsiteX12" fmla="*/ 2227865 w 16504305"/>
                <a:gd name="connsiteY12" fmla="*/ 8655752 h 16295417"/>
                <a:gd name="connsiteX13" fmla="*/ 3319246 w 16504305"/>
                <a:gd name="connsiteY13" fmla="*/ 12696810 h 16295417"/>
                <a:gd name="connsiteX0" fmla="*/ 3319246 w 16855736"/>
                <a:gd name="connsiteY0" fmla="*/ 12696810 h 16295417"/>
                <a:gd name="connsiteX1" fmla="*/ 74601 w 16855736"/>
                <a:gd name="connsiteY1" fmla="*/ 10160088 h 16295417"/>
                <a:gd name="connsiteX2" fmla="*/ 4971066 w 16855736"/>
                <a:gd name="connsiteY2" fmla="*/ 691623 h 16295417"/>
                <a:gd name="connsiteX3" fmla="*/ 9218601 w 16855736"/>
                <a:gd name="connsiteY3" fmla="*/ 13197 h 16295417"/>
                <a:gd name="connsiteX4" fmla="*/ 16504304 w 16855736"/>
                <a:gd name="connsiteY4" fmla="*/ 12136372 h 16295417"/>
                <a:gd name="connsiteX5" fmla="*/ 14380537 w 16855736"/>
                <a:gd name="connsiteY5" fmla="*/ 15587494 h 16295417"/>
                <a:gd name="connsiteX6" fmla="*/ 14999969 w 16855736"/>
                <a:gd name="connsiteY6" fmla="*/ 12726307 h 16295417"/>
                <a:gd name="connsiteX7" fmla="*/ 9838034 w 16855736"/>
                <a:gd name="connsiteY7" fmla="*/ 16295417 h 16295417"/>
                <a:gd name="connsiteX8" fmla="*/ 13230163 w 16855736"/>
                <a:gd name="connsiteY8" fmla="*/ 10366565 h 16295417"/>
                <a:gd name="connsiteX9" fmla="*/ 10781930 w 16855736"/>
                <a:gd name="connsiteY9" fmla="*/ 3729791 h 16295417"/>
                <a:gd name="connsiteX10" fmla="*/ 4735092 w 16855736"/>
                <a:gd name="connsiteY10" fmla="*/ 3316836 h 16295417"/>
                <a:gd name="connsiteX11" fmla="*/ 4233646 w 16855736"/>
                <a:gd name="connsiteY11" fmla="*/ 3759287 h 16295417"/>
                <a:gd name="connsiteX12" fmla="*/ 2227865 w 16855736"/>
                <a:gd name="connsiteY12" fmla="*/ 8655752 h 16295417"/>
                <a:gd name="connsiteX13" fmla="*/ 3319246 w 16855736"/>
                <a:gd name="connsiteY13" fmla="*/ 12696810 h 16295417"/>
                <a:gd name="connsiteX0" fmla="*/ 3319246 w 17119600"/>
                <a:gd name="connsiteY0" fmla="*/ 12696810 h 16295417"/>
                <a:gd name="connsiteX1" fmla="*/ 74601 w 17119600"/>
                <a:gd name="connsiteY1" fmla="*/ 10160088 h 16295417"/>
                <a:gd name="connsiteX2" fmla="*/ 4971066 w 17119600"/>
                <a:gd name="connsiteY2" fmla="*/ 691623 h 16295417"/>
                <a:gd name="connsiteX3" fmla="*/ 9218601 w 17119600"/>
                <a:gd name="connsiteY3" fmla="*/ 13197 h 16295417"/>
                <a:gd name="connsiteX4" fmla="*/ 16504304 w 17119600"/>
                <a:gd name="connsiteY4" fmla="*/ 12136372 h 16295417"/>
                <a:gd name="connsiteX5" fmla="*/ 14380537 w 17119600"/>
                <a:gd name="connsiteY5" fmla="*/ 15587494 h 16295417"/>
                <a:gd name="connsiteX6" fmla="*/ 14999969 w 17119600"/>
                <a:gd name="connsiteY6" fmla="*/ 12726307 h 16295417"/>
                <a:gd name="connsiteX7" fmla="*/ 9838034 w 17119600"/>
                <a:gd name="connsiteY7" fmla="*/ 16295417 h 16295417"/>
                <a:gd name="connsiteX8" fmla="*/ 13230163 w 17119600"/>
                <a:gd name="connsiteY8" fmla="*/ 10366565 h 16295417"/>
                <a:gd name="connsiteX9" fmla="*/ 10781930 w 17119600"/>
                <a:gd name="connsiteY9" fmla="*/ 3729791 h 16295417"/>
                <a:gd name="connsiteX10" fmla="*/ 4735092 w 17119600"/>
                <a:gd name="connsiteY10" fmla="*/ 3316836 h 16295417"/>
                <a:gd name="connsiteX11" fmla="*/ 4233646 w 17119600"/>
                <a:gd name="connsiteY11" fmla="*/ 3759287 h 16295417"/>
                <a:gd name="connsiteX12" fmla="*/ 2227865 w 17119600"/>
                <a:gd name="connsiteY12" fmla="*/ 8655752 h 16295417"/>
                <a:gd name="connsiteX13" fmla="*/ 3319246 w 17119600"/>
                <a:gd name="connsiteY13" fmla="*/ 12696810 h 16295417"/>
                <a:gd name="connsiteX0" fmla="*/ 3319246 w 17119600"/>
                <a:gd name="connsiteY0" fmla="*/ 12696810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3230163 w 17119600"/>
                <a:gd name="connsiteY8" fmla="*/ 10366565 h 16456889"/>
                <a:gd name="connsiteX9" fmla="*/ 10781930 w 17119600"/>
                <a:gd name="connsiteY9" fmla="*/ 3729791 h 16456889"/>
                <a:gd name="connsiteX10" fmla="*/ 4735092 w 17119600"/>
                <a:gd name="connsiteY10" fmla="*/ 3316836 h 16456889"/>
                <a:gd name="connsiteX11" fmla="*/ 4233646 w 17119600"/>
                <a:gd name="connsiteY11" fmla="*/ 3759287 h 16456889"/>
                <a:gd name="connsiteX12" fmla="*/ 2227865 w 17119600"/>
                <a:gd name="connsiteY12" fmla="*/ 8655752 h 16456889"/>
                <a:gd name="connsiteX13" fmla="*/ 3319246 w 17119600"/>
                <a:gd name="connsiteY13" fmla="*/ 12696810 h 16456889"/>
                <a:gd name="connsiteX0" fmla="*/ 3319246 w 17119600"/>
                <a:gd name="connsiteY0" fmla="*/ 12696810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4735092 w 17119600"/>
                <a:gd name="connsiteY9" fmla="*/ 3316836 h 16456889"/>
                <a:gd name="connsiteX10" fmla="*/ 4233646 w 17119600"/>
                <a:gd name="connsiteY10" fmla="*/ 3759287 h 16456889"/>
                <a:gd name="connsiteX11" fmla="*/ 2227865 w 17119600"/>
                <a:gd name="connsiteY11" fmla="*/ 8655752 h 16456889"/>
                <a:gd name="connsiteX12" fmla="*/ 3319246 w 17119600"/>
                <a:gd name="connsiteY12" fmla="*/ 12696810 h 16456889"/>
                <a:gd name="connsiteX0" fmla="*/ 3319246 w 17119600"/>
                <a:gd name="connsiteY0" fmla="*/ 12696810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4735092 w 17119600"/>
                <a:gd name="connsiteY9" fmla="*/ 3316836 h 16456889"/>
                <a:gd name="connsiteX10" fmla="*/ 4233646 w 17119600"/>
                <a:gd name="connsiteY10" fmla="*/ 3759287 h 16456889"/>
                <a:gd name="connsiteX11" fmla="*/ 2227865 w 17119600"/>
                <a:gd name="connsiteY11" fmla="*/ 8655752 h 16456889"/>
                <a:gd name="connsiteX12" fmla="*/ 3319246 w 17119600"/>
                <a:gd name="connsiteY12" fmla="*/ 12696810 h 16456889"/>
                <a:gd name="connsiteX0" fmla="*/ 3319246 w 17119600"/>
                <a:gd name="connsiteY0" fmla="*/ 12696810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4735092 w 17119600"/>
                <a:gd name="connsiteY9" fmla="*/ 3316836 h 16456889"/>
                <a:gd name="connsiteX10" fmla="*/ 4233646 w 17119600"/>
                <a:gd name="connsiteY10" fmla="*/ 3759287 h 16456889"/>
                <a:gd name="connsiteX11" fmla="*/ 2227865 w 17119600"/>
                <a:gd name="connsiteY11" fmla="*/ 8655752 h 16456889"/>
                <a:gd name="connsiteX12" fmla="*/ 3319246 w 17119600"/>
                <a:gd name="connsiteY12" fmla="*/ 12696810 h 16456889"/>
                <a:gd name="connsiteX0" fmla="*/ 3319246 w 17119600"/>
                <a:gd name="connsiteY0" fmla="*/ 12696810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4735092 w 17119600"/>
                <a:gd name="connsiteY9" fmla="*/ 3316836 h 16456889"/>
                <a:gd name="connsiteX10" fmla="*/ 4233646 w 17119600"/>
                <a:gd name="connsiteY10" fmla="*/ 3759287 h 16456889"/>
                <a:gd name="connsiteX11" fmla="*/ 2227865 w 17119600"/>
                <a:gd name="connsiteY11" fmla="*/ 8655752 h 16456889"/>
                <a:gd name="connsiteX12" fmla="*/ 3319246 w 17119600"/>
                <a:gd name="connsiteY12" fmla="*/ 12696810 h 16456889"/>
                <a:gd name="connsiteX0" fmla="*/ 3319246 w 17119600"/>
                <a:gd name="connsiteY0" fmla="*/ 12696810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4735092 w 17119600"/>
                <a:gd name="connsiteY9" fmla="*/ 3316836 h 16456889"/>
                <a:gd name="connsiteX10" fmla="*/ 4233646 w 17119600"/>
                <a:gd name="connsiteY10" fmla="*/ 3759287 h 16456889"/>
                <a:gd name="connsiteX11" fmla="*/ 2227865 w 17119600"/>
                <a:gd name="connsiteY11" fmla="*/ 8655752 h 16456889"/>
                <a:gd name="connsiteX12" fmla="*/ 3319246 w 17119600"/>
                <a:gd name="connsiteY12" fmla="*/ 12696810 h 16456889"/>
                <a:gd name="connsiteX0" fmla="*/ 3319246 w 17119600"/>
                <a:gd name="connsiteY0" fmla="*/ 12696810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4233646 w 17119600"/>
                <a:gd name="connsiteY9" fmla="*/ 3759287 h 16456889"/>
                <a:gd name="connsiteX10" fmla="*/ 2227865 w 17119600"/>
                <a:gd name="connsiteY10" fmla="*/ 8655752 h 16456889"/>
                <a:gd name="connsiteX11" fmla="*/ 3319246 w 17119600"/>
                <a:gd name="connsiteY11" fmla="*/ 12696810 h 16456889"/>
                <a:gd name="connsiteX0" fmla="*/ 3319246 w 17119600"/>
                <a:gd name="connsiteY0" fmla="*/ 12696810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4233646 w 17119600"/>
                <a:gd name="connsiteY9" fmla="*/ 3759287 h 16456889"/>
                <a:gd name="connsiteX10" fmla="*/ 2227865 w 17119600"/>
                <a:gd name="connsiteY10" fmla="*/ 8655752 h 16456889"/>
                <a:gd name="connsiteX11" fmla="*/ 3319246 w 17119600"/>
                <a:gd name="connsiteY11" fmla="*/ 12696810 h 16456889"/>
                <a:gd name="connsiteX0" fmla="*/ 3319246 w 17119600"/>
                <a:gd name="connsiteY0" fmla="*/ 12696810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4233646 w 17119600"/>
                <a:gd name="connsiteY9" fmla="*/ 3759287 h 16456889"/>
                <a:gd name="connsiteX10" fmla="*/ 2227865 w 17119600"/>
                <a:gd name="connsiteY10" fmla="*/ 8655752 h 16456889"/>
                <a:gd name="connsiteX11" fmla="*/ 3319246 w 17119600"/>
                <a:gd name="connsiteY11" fmla="*/ 12696810 h 16456889"/>
                <a:gd name="connsiteX0" fmla="*/ 3006017 w 17119600"/>
                <a:gd name="connsiteY0" fmla="*/ 12777549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4233646 w 17119600"/>
                <a:gd name="connsiteY9" fmla="*/ 3759287 h 16456889"/>
                <a:gd name="connsiteX10" fmla="*/ 2227865 w 17119600"/>
                <a:gd name="connsiteY10" fmla="*/ 8655752 h 16456889"/>
                <a:gd name="connsiteX11" fmla="*/ 3006017 w 17119600"/>
                <a:gd name="connsiteY11" fmla="*/ 12777549 h 16456889"/>
                <a:gd name="connsiteX0" fmla="*/ 3006017 w 17119600"/>
                <a:gd name="connsiteY0" fmla="*/ 12777549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4233646 w 17119600"/>
                <a:gd name="connsiteY9" fmla="*/ 3759287 h 16456889"/>
                <a:gd name="connsiteX10" fmla="*/ 3006017 w 17119600"/>
                <a:gd name="connsiteY10" fmla="*/ 12777549 h 16456889"/>
                <a:gd name="connsiteX0" fmla="*/ 3006017 w 17119600"/>
                <a:gd name="connsiteY0" fmla="*/ 12777549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3006017 w 17119600"/>
                <a:gd name="connsiteY9" fmla="*/ 12777549 h 16456889"/>
                <a:gd name="connsiteX0" fmla="*/ 3006017 w 17119600"/>
                <a:gd name="connsiteY0" fmla="*/ 12777549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3006017 w 17119600"/>
                <a:gd name="connsiteY9" fmla="*/ 12777549 h 16456889"/>
                <a:gd name="connsiteX0" fmla="*/ 3006017 w 17119600"/>
                <a:gd name="connsiteY0" fmla="*/ 12777549 h 16456889"/>
                <a:gd name="connsiteX1" fmla="*/ 74601 w 17119600"/>
                <a:gd name="connsiteY1" fmla="*/ 10160088 h 16456889"/>
                <a:gd name="connsiteX2" fmla="*/ 4971066 w 17119600"/>
                <a:gd name="connsiteY2" fmla="*/ 691623 h 16456889"/>
                <a:gd name="connsiteX3" fmla="*/ 9218601 w 17119600"/>
                <a:gd name="connsiteY3" fmla="*/ 13197 h 16456889"/>
                <a:gd name="connsiteX4" fmla="*/ 16504304 w 17119600"/>
                <a:gd name="connsiteY4" fmla="*/ 12136372 h 16456889"/>
                <a:gd name="connsiteX5" fmla="*/ 14380537 w 17119600"/>
                <a:gd name="connsiteY5" fmla="*/ 15587494 h 16456889"/>
                <a:gd name="connsiteX6" fmla="*/ 14999969 w 17119600"/>
                <a:gd name="connsiteY6" fmla="*/ 12726307 h 16456889"/>
                <a:gd name="connsiteX7" fmla="*/ 10621119 w 17119600"/>
                <a:gd name="connsiteY7" fmla="*/ 16456889 h 16456889"/>
                <a:gd name="connsiteX8" fmla="*/ 10781930 w 17119600"/>
                <a:gd name="connsiteY8" fmla="*/ 3729791 h 16456889"/>
                <a:gd name="connsiteX9" fmla="*/ 3006017 w 17119600"/>
                <a:gd name="connsiteY9" fmla="*/ 12777549 h 16456889"/>
                <a:gd name="connsiteX0" fmla="*/ 633608 w 14747191"/>
                <a:gd name="connsiteY0" fmla="*/ 12777549 h 16456889"/>
                <a:gd name="connsiteX1" fmla="*/ 2598657 w 14747191"/>
                <a:gd name="connsiteY1" fmla="*/ 691623 h 16456889"/>
                <a:gd name="connsiteX2" fmla="*/ 6846192 w 14747191"/>
                <a:gd name="connsiteY2" fmla="*/ 13197 h 16456889"/>
                <a:gd name="connsiteX3" fmla="*/ 14131895 w 14747191"/>
                <a:gd name="connsiteY3" fmla="*/ 12136372 h 16456889"/>
                <a:gd name="connsiteX4" fmla="*/ 12008128 w 14747191"/>
                <a:gd name="connsiteY4" fmla="*/ 15587494 h 16456889"/>
                <a:gd name="connsiteX5" fmla="*/ 12627560 w 14747191"/>
                <a:gd name="connsiteY5" fmla="*/ 12726307 h 16456889"/>
                <a:gd name="connsiteX6" fmla="*/ 8248710 w 14747191"/>
                <a:gd name="connsiteY6" fmla="*/ 16456889 h 16456889"/>
                <a:gd name="connsiteX7" fmla="*/ 8409521 w 14747191"/>
                <a:gd name="connsiteY7" fmla="*/ 3729791 h 16456889"/>
                <a:gd name="connsiteX8" fmla="*/ 633608 w 14747191"/>
                <a:gd name="connsiteY8" fmla="*/ 12777549 h 16456889"/>
                <a:gd name="connsiteX0" fmla="*/ 1919661 w 16033244"/>
                <a:gd name="connsiteY0" fmla="*/ 12777549 h 16456889"/>
                <a:gd name="connsiteX1" fmla="*/ 3884710 w 16033244"/>
                <a:gd name="connsiteY1" fmla="*/ 691623 h 16456889"/>
                <a:gd name="connsiteX2" fmla="*/ 8132245 w 16033244"/>
                <a:gd name="connsiteY2" fmla="*/ 13197 h 16456889"/>
                <a:gd name="connsiteX3" fmla="*/ 15417948 w 16033244"/>
                <a:gd name="connsiteY3" fmla="*/ 12136372 h 16456889"/>
                <a:gd name="connsiteX4" fmla="*/ 13294181 w 16033244"/>
                <a:gd name="connsiteY4" fmla="*/ 15587494 h 16456889"/>
                <a:gd name="connsiteX5" fmla="*/ 13913613 w 16033244"/>
                <a:gd name="connsiteY5" fmla="*/ 12726307 h 16456889"/>
                <a:gd name="connsiteX6" fmla="*/ 9534763 w 16033244"/>
                <a:gd name="connsiteY6" fmla="*/ 16456889 h 16456889"/>
                <a:gd name="connsiteX7" fmla="*/ 9695574 w 16033244"/>
                <a:gd name="connsiteY7" fmla="*/ 3729791 h 16456889"/>
                <a:gd name="connsiteX8" fmla="*/ 1919661 w 16033244"/>
                <a:gd name="connsiteY8" fmla="*/ 12777549 h 16456889"/>
                <a:gd name="connsiteX0" fmla="*/ 2617724 w 16731307"/>
                <a:gd name="connsiteY0" fmla="*/ 12777549 h 16456889"/>
                <a:gd name="connsiteX1" fmla="*/ 4582773 w 16731307"/>
                <a:gd name="connsiteY1" fmla="*/ 691623 h 16456889"/>
                <a:gd name="connsiteX2" fmla="*/ 8830308 w 16731307"/>
                <a:gd name="connsiteY2" fmla="*/ 13197 h 16456889"/>
                <a:gd name="connsiteX3" fmla="*/ 16116011 w 16731307"/>
                <a:gd name="connsiteY3" fmla="*/ 12136372 h 16456889"/>
                <a:gd name="connsiteX4" fmla="*/ 13992244 w 16731307"/>
                <a:gd name="connsiteY4" fmla="*/ 15587494 h 16456889"/>
                <a:gd name="connsiteX5" fmla="*/ 14611676 w 16731307"/>
                <a:gd name="connsiteY5" fmla="*/ 12726307 h 16456889"/>
                <a:gd name="connsiteX6" fmla="*/ 10232826 w 16731307"/>
                <a:gd name="connsiteY6" fmla="*/ 16456889 h 16456889"/>
                <a:gd name="connsiteX7" fmla="*/ 10393637 w 16731307"/>
                <a:gd name="connsiteY7" fmla="*/ 3729791 h 16456889"/>
                <a:gd name="connsiteX8" fmla="*/ 2617724 w 16731307"/>
                <a:gd name="connsiteY8" fmla="*/ 12777549 h 16456889"/>
                <a:gd name="connsiteX0" fmla="*/ 2617724 w 16731307"/>
                <a:gd name="connsiteY0" fmla="*/ 12777549 h 16456889"/>
                <a:gd name="connsiteX1" fmla="*/ 4582773 w 16731307"/>
                <a:gd name="connsiteY1" fmla="*/ 691623 h 16456889"/>
                <a:gd name="connsiteX2" fmla="*/ 8830308 w 16731307"/>
                <a:gd name="connsiteY2" fmla="*/ 13197 h 16456889"/>
                <a:gd name="connsiteX3" fmla="*/ 16116011 w 16731307"/>
                <a:gd name="connsiteY3" fmla="*/ 12136372 h 16456889"/>
                <a:gd name="connsiteX4" fmla="*/ 13992244 w 16731307"/>
                <a:gd name="connsiteY4" fmla="*/ 15587494 h 16456889"/>
                <a:gd name="connsiteX5" fmla="*/ 14611676 w 16731307"/>
                <a:gd name="connsiteY5" fmla="*/ 12726307 h 16456889"/>
                <a:gd name="connsiteX6" fmla="*/ 10232826 w 16731307"/>
                <a:gd name="connsiteY6" fmla="*/ 16456889 h 16456889"/>
                <a:gd name="connsiteX7" fmla="*/ 10393637 w 16731307"/>
                <a:gd name="connsiteY7" fmla="*/ 3729791 h 16456889"/>
                <a:gd name="connsiteX8" fmla="*/ 2617724 w 16731307"/>
                <a:gd name="connsiteY8" fmla="*/ 12777549 h 16456889"/>
                <a:gd name="connsiteX0" fmla="*/ 2617724 w 14711521"/>
                <a:gd name="connsiteY0" fmla="*/ 12777549 h 16456889"/>
                <a:gd name="connsiteX1" fmla="*/ 4582773 w 14711521"/>
                <a:gd name="connsiteY1" fmla="*/ 691623 h 16456889"/>
                <a:gd name="connsiteX2" fmla="*/ 8830308 w 14711521"/>
                <a:gd name="connsiteY2" fmla="*/ 13197 h 16456889"/>
                <a:gd name="connsiteX3" fmla="*/ 13992244 w 14711521"/>
                <a:gd name="connsiteY3" fmla="*/ 15587494 h 16456889"/>
                <a:gd name="connsiteX4" fmla="*/ 14611676 w 14711521"/>
                <a:gd name="connsiteY4" fmla="*/ 12726307 h 16456889"/>
                <a:gd name="connsiteX5" fmla="*/ 10232826 w 14711521"/>
                <a:gd name="connsiteY5" fmla="*/ 16456889 h 16456889"/>
                <a:gd name="connsiteX6" fmla="*/ 10393637 w 14711521"/>
                <a:gd name="connsiteY6" fmla="*/ 3729791 h 16456889"/>
                <a:gd name="connsiteX7" fmla="*/ 2617724 w 14711521"/>
                <a:gd name="connsiteY7" fmla="*/ 12777549 h 16456889"/>
                <a:gd name="connsiteX0" fmla="*/ 2617724 w 14711521"/>
                <a:gd name="connsiteY0" fmla="*/ 12777549 h 16456889"/>
                <a:gd name="connsiteX1" fmla="*/ 4582773 w 14711521"/>
                <a:gd name="connsiteY1" fmla="*/ 691623 h 16456889"/>
                <a:gd name="connsiteX2" fmla="*/ 8830308 w 14711521"/>
                <a:gd name="connsiteY2" fmla="*/ 13197 h 16456889"/>
                <a:gd name="connsiteX3" fmla="*/ 13992244 w 14711521"/>
                <a:gd name="connsiteY3" fmla="*/ 15587494 h 16456889"/>
                <a:gd name="connsiteX4" fmla="*/ 14611676 w 14711521"/>
                <a:gd name="connsiteY4" fmla="*/ 12726307 h 16456889"/>
                <a:gd name="connsiteX5" fmla="*/ 10232826 w 14711521"/>
                <a:gd name="connsiteY5" fmla="*/ 16456889 h 16456889"/>
                <a:gd name="connsiteX6" fmla="*/ 10393637 w 14711521"/>
                <a:gd name="connsiteY6" fmla="*/ 3729791 h 16456889"/>
                <a:gd name="connsiteX7" fmla="*/ 2617724 w 14711521"/>
                <a:gd name="connsiteY7" fmla="*/ 12777549 h 16456889"/>
                <a:gd name="connsiteX0" fmla="*/ 2617724 w 15495425"/>
                <a:gd name="connsiteY0" fmla="*/ 12777549 h 16456889"/>
                <a:gd name="connsiteX1" fmla="*/ 4582773 w 15495425"/>
                <a:gd name="connsiteY1" fmla="*/ 691623 h 16456889"/>
                <a:gd name="connsiteX2" fmla="*/ 8830308 w 15495425"/>
                <a:gd name="connsiteY2" fmla="*/ 13197 h 16456889"/>
                <a:gd name="connsiteX3" fmla="*/ 13992244 w 15495425"/>
                <a:gd name="connsiteY3" fmla="*/ 15587494 h 16456889"/>
                <a:gd name="connsiteX4" fmla="*/ 14611676 w 15495425"/>
                <a:gd name="connsiteY4" fmla="*/ 12726307 h 16456889"/>
                <a:gd name="connsiteX5" fmla="*/ 10232826 w 15495425"/>
                <a:gd name="connsiteY5" fmla="*/ 16456889 h 16456889"/>
                <a:gd name="connsiteX6" fmla="*/ 10393637 w 15495425"/>
                <a:gd name="connsiteY6" fmla="*/ 3729791 h 16456889"/>
                <a:gd name="connsiteX7" fmla="*/ 2617724 w 15495425"/>
                <a:gd name="connsiteY7" fmla="*/ 12777549 h 16456889"/>
                <a:gd name="connsiteX0" fmla="*/ 2617724 w 14611673"/>
                <a:gd name="connsiteY0" fmla="*/ 12777549 h 16456889"/>
                <a:gd name="connsiteX1" fmla="*/ 4582773 w 14611673"/>
                <a:gd name="connsiteY1" fmla="*/ 691623 h 16456889"/>
                <a:gd name="connsiteX2" fmla="*/ 8830308 w 14611673"/>
                <a:gd name="connsiteY2" fmla="*/ 13197 h 16456889"/>
                <a:gd name="connsiteX3" fmla="*/ 14611676 w 14611673"/>
                <a:gd name="connsiteY3" fmla="*/ 12726307 h 16456889"/>
                <a:gd name="connsiteX4" fmla="*/ 10232826 w 14611673"/>
                <a:gd name="connsiteY4" fmla="*/ 16456889 h 16456889"/>
                <a:gd name="connsiteX5" fmla="*/ 10393637 w 14611673"/>
                <a:gd name="connsiteY5" fmla="*/ 3729791 h 16456889"/>
                <a:gd name="connsiteX6" fmla="*/ 2617724 w 14611673"/>
                <a:gd name="connsiteY6" fmla="*/ 12777549 h 16456889"/>
                <a:gd name="connsiteX0" fmla="*/ 2617724 w 14744468"/>
                <a:gd name="connsiteY0" fmla="*/ 12777549 h 16456889"/>
                <a:gd name="connsiteX1" fmla="*/ 4582773 w 14744468"/>
                <a:gd name="connsiteY1" fmla="*/ 691623 h 16456889"/>
                <a:gd name="connsiteX2" fmla="*/ 8830308 w 14744468"/>
                <a:gd name="connsiteY2" fmla="*/ 13197 h 16456889"/>
                <a:gd name="connsiteX3" fmla="*/ 14611676 w 14744468"/>
                <a:gd name="connsiteY3" fmla="*/ 12726307 h 16456889"/>
                <a:gd name="connsiteX4" fmla="*/ 10232826 w 14744468"/>
                <a:gd name="connsiteY4" fmla="*/ 16456889 h 16456889"/>
                <a:gd name="connsiteX5" fmla="*/ 10393637 w 14744468"/>
                <a:gd name="connsiteY5" fmla="*/ 3729791 h 16456889"/>
                <a:gd name="connsiteX6" fmla="*/ 2617724 w 14744468"/>
                <a:gd name="connsiteY6" fmla="*/ 12777549 h 16456889"/>
                <a:gd name="connsiteX0" fmla="*/ 2617724 w 15194730"/>
                <a:gd name="connsiteY0" fmla="*/ 12777549 h 16456889"/>
                <a:gd name="connsiteX1" fmla="*/ 4582773 w 15194730"/>
                <a:gd name="connsiteY1" fmla="*/ 691623 h 16456889"/>
                <a:gd name="connsiteX2" fmla="*/ 8830308 w 15194730"/>
                <a:gd name="connsiteY2" fmla="*/ 13197 h 16456889"/>
                <a:gd name="connsiteX3" fmla="*/ 14611676 w 15194730"/>
                <a:gd name="connsiteY3" fmla="*/ 12726307 h 16456889"/>
                <a:gd name="connsiteX4" fmla="*/ 10232826 w 15194730"/>
                <a:gd name="connsiteY4" fmla="*/ 16456889 h 16456889"/>
                <a:gd name="connsiteX5" fmla="*/ 10393637 w 15194730"/>
                <a:gd name="connsiteY5" fmla="*/ 3729791 h 16456889"/>
                <a:gd name="connsiteX6" fmla="*/ 2617724 w 15194730"/>
                <a:gd name="connsiteY6" fmla="*/ 12777549 h 16456889"/>
                <a:gd name="connsiteX0" fmla="*/ 2617724 w 15576488"/>
                <a:gd name="connsiteY0" fmla="*/ 12777549 h 16456889"/>
                <a:gd name="connsiteX1" fmla="*/ 4582773 w 15576488"/>
                <a:gd name="connsiteY1" fmla="*/ 691623 h 16456889"/>
                <a:gd name="connsiteX2" fmla="*/ 8830308 w 15576488"/>
                <a:gd name="connsiteY2" fmla="*/ 13197 h 16456889"/>
                <a:gd name="connsiteX3" fmla="*/ 14611676 w 15576488"/>
                <a:gd name="connsiteY3" fmla="*/ 12726307 h 16456889"/>
                <a:gd name="connsiteX4" fmla="*/ 10232826 w 15576488"/>
                <a:gd name="connsiteY4" fmla="*/ 16456889 h 16456889"/>
                <a:gd name="connsiteX5" fmla="*/ 10393637 w 15576488"/>
                <a:gd name="connsiteY5" fmla="*/ 3729791 h 16456889"/>
                <a:gd name="connsiteX6" fmla="*/ 2617724 w 15576488"/>
                <a:gd name="connsiteY6" fmla="*/ 12777549 h 16456889"/>
                <a:gd name="connsiteX0" fmla="*/ 2187604 w 15146368"/>
                <a:gd name="connsiteY0" fmla="*/ 12777549 h 16456889"/>
                <a:gd name="connsiteX1" fmla="*/ 4152653 w 15146368"/>
                <a:gd name="connsiteY1" fmla="*/ 691623 h 16456889"/>
                <a:gd name="connsiteX2" fmla="*/ 8400188 w 15146368"/>
                <a:gd name="connsiteY2" fmla="*/ 13197 h 16456889"/>
                <a:gd name="connsiteX3" fmla="*/ 14181556 w 15146368"/>
                <a:gd name="connsiteY3" fmla="*/ 12726307 h 16456889"/>
                <a:gd name="connsiteX4" fmla="*/ 9802706 w 15146368"/>
                <a:gd name="connsiteY4" fmla="*/ 16456889 h 16456889"/>
                <a:gd name="connsiteX5" fmla="*/ 9963517 w 15146368"/>
                <a:gd name="connsiteY5" fmla="*/ 3729791 h 16456889"/>
                <a:gd name="connsiteX6" fmla="*/ 2187604 w 15146368"/>
                <a:gd name="connsiteY6" fmla="*/ 12777549 h 1645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46368" h="16456889">
                  <a:moveTo>
                    <a:pt x="2187604" y="12777549"/>
                  </a:moveTo>
                  <a:cubicBezTo>
                    <a:pt x="436049" y="12028984"/>
                    <a:pt x="-2520969" y="4030054"/>
                    <a:pt x="4152653" y="691623"/>
                  </a:cubicBezTo>
                  <a:cubicBezTo>
                    <a:pt x="5480007" y="141017"/>
                    <a:pt x="6246923" y="-55629"/>
                    <a:pt x="8400188" y="13197"/>
                  </a:cubicBezTo>
                  <a:cubicBezTo>
                    <a:pt x="15709858" y="-160889"/>
                    <a:pt x="16062121" y="9501274"/>
                    <a:pt x="14181556" y="12726307"/>
                  </a:cubicBezTo>
                  <a:cubicBezTo>
                    <a:pt x="12637892" y="14830410"/>
                    <a:pt x="12054293" y="15680140"/>
                    <a:pt x="9802706" y="16456889"/>
                  </a:cubicBezTo>
                  <a:cubicBezTo>
                    <a:pt x="12545261" y="13665696"/>
                    <a:pt x="13607005" y="8261141"/>
                    <a:pt x="9963517" y="3729791"/>
                  </a:cubicBezTo>
                  <a:cubicBezTo>
                    <a:pt x="5248776" y="1178913"/>
                    <a:pt x="-334793" y="5489179"/>
                    <a:pt x="2187604" y="1277754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801134" y="5104241"/>
              <a:ext cx="579522" cy="1295688"/>
            </a:xfrm>
            <a:custGeom>
              <a:avLst/>
              <a:gdLst>
                <a:gd name="connsiteX0" fmla="*/ 449032 w 457247"/>
                <a:gd name="connsiteY0" fmla="*/ 0 h 1112882"/>
                <a:gd name="connsiteX1" fmla="*/ 449550 w 457247"/>
                <a:gd name="connsiteY1" fmla="*/ 147 h 1112882"/>
                <a:gd name="connsiteX2" fmla="*/ 457081 w 457247"/>
                <a:gd name="connsiteY2" fmla="*/ 182151 h 1112882"/>
                <a:gd name="connsiteX3" fmla="*/ 289678 w 457247"/>
                <a:gd name="connsiteY3" fmla="*/ 1088442 h 1112882"/>
                <a:gd name="connsiteX4" fmla="*/ 279540 w 457247"/>
                <a:gd name="connsiteY4" fmla="*/ 1110590 h 1112882"/>
                <a:gd name="connsiteX5" fmla="*/ 221154 w 457247"/>
                <a:gd name="connsiteY5" fmla="*/ 1112882 h 1112882"/>
                <a:gd name="connsiteX6" fmla="*/ 187133 w 457247"/>
                <a:gd name="connsiteY6" fmla="*/ 1111566 h 1112882"/>
                <a:gd name="connsiteX7" fmla="*/ 172339 w 457247"/>
                <a:gd name="connsiteY7" fmla="*/ 1077386 h 1112882"/>
                <a:gd name="connsiteX8" fmla="*/ 6152 w 457247"/>
                <a:gd name="connsiteY8" fmla="*/ 2259 h 1112882"/>
                <a:gd name="connsiteX9" fmla="*/ 407813 w 457247"/>
                <a:gd name="connsiteY9" fmla="*/ 93274 h 1112882"/>
                <a:gd name="connsiteX10" fmla="*/ 449032 w 457247"/>
                <a:gd name="connsiteY10" fmla="*/ 0 h 1112882"/>
                <a:gd name="connsiteX0" fmla="*/ 451267 w 459482"/>
                <a:gd name="connsiteY0" fmla="*/ 122 h 1113004"/>
                <a:gd name="connsiteX1" fmla="*/ 451785 w 459482"/>
                <a:gd name="connsiteY1" fmla="*/ 269 h 1113004"/>
                <a:gd name="connsiteX2" fmla="*/ 459316 w 459482"/>
                <a:gd name="connsiteY2" fmla="*/ 182273 h 1113004"/>
                <a:gd name="connsiteX3" fmla="*/ 291913 w 459482"/>
                <a:gd name="connsiteY3" fmla="*/ 1088564 h 1113004"/>
                <a:gd name="connsiteX4" fmla="*/ 281775 w 459482"/>
                <a:gd name="connsiteY4" fmla="*/ 1110712 h 1113004"/>
                <a:gd name="connsiteX5" fmla="*/ 223389 w 459482"/>
                <a:gd name="connsiteY5" fmla="*/ 1113004 h 1113004"/>
                <a:gd name="connsiteX6" fmla="*/ 189368 w 459482"/>
                <a:gd name="connsiteY6" fmla="*/ 1111688 h 1113004"/>
                <a:gd name="connsiteX7" fmla="*/ 174574 w 459482"/>
                <a:gd name="connsiteY7" fmla="*/ 1077508 h 1113004"/>
                <a:gd name="connsiteX8" fmla="*/ 6006 w 459482"/>
                <a:gd name="connsiteY8" fmla="*/ 0 h 1113004"/>
                <a:gd name="connsiteX9" fmla="*/ 410048 w 459482"/>
                <a:gd name="connsiteY9" fmla="*/ 93396 h 1113004"/>
                <a:gd name="connsiteX10" fmla="*/ 451267 w 459482"/>
                <a:gd name="connsiteY10" fmla="*/ 122 h 1113004"/>
                <a:gd name="connsiteX0" fmla="*/ 448886 w 459482"/>
                <a:gd name="connsiteY0" fmla="*/ 122 h 1113004"/>
                <a:gd name="connsiteX1" fmla="*/ 451785 w 459482"/>
                <a:gd name="connsiteY1" fmla="*/ 269 h 1113004"/>
                <a:gd name="connsiteX2" fmla="*/ 459316 w 459482"/>
                <a:gd name="connsiteY2" fmla="*/ 182273 h 1113004"/>
                <a:gd name="connsiteX3" fmla="*/ 291913 w 459482"/>
                <a:gd name="connsiteY3" fmla="*/ 1088564 h 1113004"/>
                <a:gd name="connsiteX4" fmla="*/ 281775 w 459482"/>
                <a:gd name="connsiteY4" fmla="*/ 1110712 h 1113004"/>
                <a:gd name="connsiteX5" fmla="*/ 223389 w 459482"/>
                <a:gd name="connsiteY5" fmla="*/ 1113004 h 1113004"/>
                <a:gd name="connsiteX6" fmla="*/ 189368 w 459482"/>
                <a:gd name="connsiteY6" fmla="*/ 1111688 h 1113004"/>
                <a:gd name="connsiteX7" fmla="*/ 174574 w 459482"/>
                <a:gd name="connsiteY7" fmla="*/ 1077508 h 1113004"/>
                <a:gd name="connsiteX8" fmla="*/ 6006 w 459482"/>
                <a:gd name="connsiteY8" fmla="*/ 0 h 1113004"/>
                <a:gd name="connsiteX9" fmla="*/ 410048 w 459482"/>
                <a:gd name="connsiteY9" fmla="*/ 93396 h 1113004"/>
                <a:gd name="connsiteX10" fmla="*/ 448886 w 459482"/>
                <a:gd name="connsiteY10" fmla="*/ 122 h 1113004"/>
                <a:gd name="connsiteX0" fmla="*/ 442880 w 453476"/>
                <a:gd name="connsiteY0" fmla="*/ 122 h 1113004"/>
                <a:gd name="connsiteX1" fmla="*/ 445779 w 453476"/>
                <a:gd name="connsiteY1" fmla="*/ 269 h 1113004"/>
                <a:gd name="connsiteX2" fmla="*/ 453310 w 453476"/>
                <a:gd name="connsiteY2" fmla="*/ 182273 h 1113004"/>
                <a:gd name="connsiteX3" fmla="*/ 285907 w 453476"/>
                <a:gd name="connsiteY3" fmla="*/ 1088564 h 1113004"/>
                <a:gd name="connsiteX4" fmla="*/ 275769 w 453476"/>
                <a:gd name="connsiteY4" fmla="*/ 1110712 h 1113004"/>
                <a:gd name="connsiteX5" fmla="*/ 217383 w 453476"/>
                <a:gd name="connsiteY5" fmla="*/ 1113004 h 1113004"/>
                <a:gd name="connsiteX6" fmla="*/ 183362 w 453476"/>
                <a:gd name="connsiteY6" fmla="*/ 1111688 h 1113004"/>
                <a:gd name="connsiteX7" fmla="*/ 0 w 453476"/>
                <a:gd name="connsiteY7" fmla="*/ 0 h 1113004"/>
                <a:gd name="connsiteX8" fmla="*/ 404042 w 453476"/>
                <a:gd name="connsiteY8" fmla="*/ 93396 h 1113004"/>
                <a:gd name="connsiteX9" fmla="*/ 442880 w 453476"/>
                <a:gd name="connsiteY9" fmla="*/ 122 h 1113004"/>
                <a:gd name="connsiteX0" fmla="*/ 442880 w 453476"/>
                <a:gd name="connsiteY0" fmla="*/ 122 h 1113004"/>
                <a:gd name="connsiteX1" fmla="*/ 445779 w 453476"/>
                <a:gd name="connsiteY1" fmla="*/ 269 h 1113004"/>
                <a:gd name="connsiteX2" fmla="*/ 453310 w 453476"/>
                <a:gd name="connsiteY2" fmla="*/ 182273 h 1113004"/>
                <a:gd name="connsiteX3" fmla="*/ 285907 w 453476"/>
                <a:gd name="connsiteY3" fmla="*/ 1088564 h 1113004"/>
                <a:gd name="connsiteX4" fmla="*/ 275769 w 453476"/>
                <a:gd name="connsiteY4" fmla="*/ 1110712 h 1113004"/>
                <a:gd name="connsiteX5" fmla="*/ 217383 w 453476"/>
                <a:gd name="connsiteY5" fmla="*/ 1113004 h 1113004"/>
                <a:gd name="connsiteX6" fmla="*/ 183362 w 453476"/>
                <a:gd name="connsiteY6" fmla="*/ 1111688 h 1113004"/>
                <a:gd name="connsiteX7" fmla="*/ 0 w 453476"/>
                <a:gd name="connsiteY7" fmla="*/ 0 h 1113004"/>
                <a:gd name="connsiteX8" fmla="*/ 404042 w 453476"/>
                <a:gd name="connsiteY8" fmla="*/ 93396 h 1113004"/>
                <a:gd name="connsiteX9" fmla="*/ 442880 w 453476"/>
                <a:gd name="connsiteY9" fmla="*/ 122 h 1113004"/>
                <a:gd name="connsiteX0" fmla="*/ 446476 w 457072"/>
                <a:gd name="connsiteY0" fmla="*/ 122 h 1113004"/>
                <a:gd name="connsiteX1" fmla="*/ 449375 w 457072"/>
                <a:gd name="connsiteY1" fmla="*/ 269 h 1113004"/>
                <a:gd name="connsiteX2" fmla="*/ 456906 w 457072"/>
                <a:gd name="connsiteY2" fmla="*/ 182273 h 1113004"/>
                <a:gd name="connsiteX3" fmla="*/ 289503 w 457072"/>
                <a:gd name="connsiteY3" fmla="*/ 1088564 h 1113004"/>
                <a:gd name="connsiteX4" fmla="*/ 279365 w 457072"/>
                <a:gd name="connsiteY4" fmla="*/ 1110712 h 1113004"/>
                <a:gd name="connsiteX5" fmla="*/ 220979 w 457072"/>
                <a:gd name="connsiteY5" fmla="*/ 1113004 h 1113004"/>
                <a:gd name="connsiteX6" fmla="*/ 186958 w 457072"/>
                <a:gd name="connsiteY6" fmla="*/ 1111688 h 1113004"/>
                <a:gd name="connsiteX7" fmla="*/ 3596 w 457072"/>
                <a:gd name="connsiteY7" fmla="*/ 0 h 1113004"/>
                <a:gd name="connsiteX8" fmla="*/ 407638 w 457072"/>
                <a:gd name="connsiteY8" fmla="*/ 93396 h 1113004"/>
                <a:gd name="connsiteX9" fmla="*/ 446476 w 457072"/>
                <a:gd name="connsiteY9" fmla="*/ 122 h 1113004"/>
                <a:gd name="connsiteX0" fmla="*/ 446476 w 457072"/>
                <a:gd name="connsiteY0" fmla="*/ 122 h 1111688"/>
                <a:gd name="connsiteX1" fmla="*/ 449375 w 457072"/>
                <a:gd name="connsiteY1" fmla="*/ 269 h 1111688"/>
                <a:gd name="connsiteX2" fmla="*/ 456906 w 457072"/>
                <a:gd name="connsiteY2" fmla="*/ 182273 h 1111688"/>
                <a:gd name="connsiteX3" fmla="*/ 289503 w 457072"/>
                <a:gd name="connsiteY3" fmla="*/ 1088564 h 1111688"/>
                <a:gd name="connsiteX4" fmla="*/ 279365 w 457072"/>
                <a:gd name="connsiteY4" fmla="*/ 1110712 h 1111688"/>
                <a:gd name="connsiteX5" fmla="*/ 186958 w 457072"/>
                <a:gd name="connsiteY5" fmla="*/ 1111688 h 1111688"/>
                <a:gd name="connsiteX6" fmla="*/ 3596 w 457072"/>
                <a:gd name="connsiteY6" fmla="*/ 0 h 1111688"/>
                <a:gd name="connsiteX7" fmla="*/ 407638 w 457072"/>
                <a:gd name="connsiteY7" fmla="*/ 93396 h 1111688"/>
                <a:gd name="connsiteX8" fmla="*/ 446476 w 457072"/>
                <a:gd name="connsiteY8" fmla="*/ 122 h 1111688"/>
                <a:gd name="connsiteX0" fmla="*/ 446230 w 456826"/>
                <a:gd name="connsiteY0" fmla="*/ 122 h 1110712"/>
                <a:gd name="connsiteX1" fmla="*/ 449129 w 456826"/>
                <a:gd name="connsiteY1" fmla="*/ 269 h 1110712"/>
                <a:gd name="connsiteX2" fmla="*/ 456660 w 456826"/>
                <a:gd name="connsiteY2" fmla="*/ 182273 h 1110712"/>
                <a:gd name="connsiteX3" fmla="*/ 289257 w 456826"/>
                <a:gd name="connsiteY3" fmla="*/ 1088564 h 1110712"/>
                <a:gd name="connsiteX4" fmla="*/ 279119 w 456826"/>
                <a:gd name="connsiteY4" fmla="*/ 1110712 h 1110712"/>
                <a:gd name="connsiteX5" fmla="*/ 192382 w 456826"/>
                <a:gd name="connsiteY5" fmla="*/ 1109648 h 1110712"/>
                <a:gd name="connsiteX6" fmla="*/ 3350 w 456826"/>
                <a:gd name="connsiteY6" fmla="*/ 0 h 1110712"/>
                <a:gd name="connsiteX7" fmla="*/ 407392 w 456826"/>
                <a:gd name="connsiteY7" fmla="*/ 93396 h 1110712"/>
                <a:gd name="connsiteX8" fmla="*/ 446230 w 456826"/>
                <a:gd name="connsiteY8" fmla="*/ 122 h 1110712"/>
                <a:gd name="connsiteX0" fmla="*/ 449737 w 460333"/>
                <a:gd name="connsiteY0" fmla="*/ 122 h 1110712"/>
                <a:gd name="connsiteX1" fmla="*/ 452636 w 460333"/>
                <a:gd name="connsiteY1" fmla="*/ 269 h 1110712"/>
                <a:gd name="connsiteX2" fmla="*/ 460167 w 460333"/>
                <a:gd name="connsiteY2" fmla="*/ 182273 h 1110712"/>
                <a:gd name="connsiteX3" fmla="*/ 292764 w 460333"/>
                <a:gd name="connsiteY3" fmla="*/ 1088564 h 1110712"/>
                <a:gd name="connsiteX4" fmla="*/ 282626 w 460333"/>
                <a:gd name="connsiteY4" fmla="*/ 1110712 h 1110712"/>
                <a:gd name="connsiteX5" fmla="*/ 195889 w 460333"/>
                <a:gd name="connsiteY5" fmla="*/ 1109648 h 1110712"/>
                <a:gd name="connsiteX6" fmla="*/ 6857 w 460333"/>
                <a:gd name="connsiteY6" fmla="*/ 0 h 1110712"/>
                <a:gd name="connsiteX7" fmla="*/ 410899 w 460333"/>
                <a:gd name="connsiteY7" fmla="*/ 93396 h 1110712"/>
                <a:gd name="connsiteX8" fmla="*/ 449737 w 460333"/>
                <a:gd name="connsiteY8" fmla="*/ 122 h 1110712"/>
                <a:gd name="connsiteX0" fmla="*/ 449737 w 460167"/>
                <a:gd name="connsiteY0" fmla="*/ 122 h 1110712"/>
                <a:gd name="connsiteX1" fmla="*/ 452636 w 460167"/>
                <a:gd name="connsiteY1" fmla="*/ 269 h 1110712"/>
                <a:gd name="connsiteX2" fmla="*/ 460167 w 460167"/>
                <a:gd name="connsiteY2" fmla="*/ 182273 h 1110712"/>
                <a:gd name="connsiteX3" fmla="*/ 282626 w 460167"/>
                <a:gd name="connsiteY3" fmla="*/ 1110712 h 1110712"/>
                <a:gd name="connsiteX4" fmla="*/ 195889 w 460167"/>
                <a:gd name="connsiteY4" fmla="*/ 1109648 h 1110712"/>
                <a:gd name="connsiteX5" fmla="*/ 6857 w 460167"/>
                <a:gd name="connsiteY5" fmla="*/ 0 h 1110712"/>
                <a:gd name="connsiteX6" fmla="*/ 410899 w 460167"/>
                <a:gd name="connsiteY6" fmla="*/ 93396 h 1110712"/>
                <a:gd name="connsiteX7" fmla="*/ 449737 w 460167"/>
                <a:gd name="connsiteY7" fmla="*/ 122 h 1110712"/>
                <a:gd name="connsiteX0" fmla="*/ 449737 w 452636"/>
                <a:gd name="connsiteY0" fmla="*/ 122 h 1110712"/>
                <a:gd name="connsiteX1" fmla="*/ 452636 w 452636"/>
                <a:gd name="connsiteY1" fmla="*/ 269 h 1110712"/>
                <a:gd name="connsiteX2" fmla="*/ 282626 w 452636"/>
                <a:gd name="connsiteY2" fmla="*/ 1110712 h 1110712"/>
                <a:gd name="connsiteX3" fmla="*/ 195889 w 452636"/>
                <a:gd name="connsiteY3" fmla="*/ 1109648 h 1110712"/>
                <a:gd name="connsiteX4" fmla="*/ 6857 w 452636"/>
                <a:gd name="connsiteY4" fmla="*/ 0 h 1110712"/>
                <a:gd name="connsiteX5" fmla="*/ 410899 w 452636"/>
                <a:gd name="connsiteY5" fmla="*/ 93396 h 1110712"/>
                <a:gd name="connsiteX6" fmla="*/ 449737 w 452636"/>
                <a:gd name="connsiteY6" fmla="*/ 122 h 1110712"/>
                <a:gd name="connsiteX0" fmla="*/ 449737 w 452636"/>
                <a:gd name="connsiteY0" fmla="*/ 122 h 1110712"/>
                <a:gd name="connsiteX1" fmla="*/ 452636 w 452636"/>
                <a:gd name="connsiteY1" fmla="*/ 269 h 1110712"/>
                <a:gd name="connsiteX2" fmla="*/ 282626 w 452636"/>
                <a:gd name="connsiteY2" fmla="*/ 1110712 h 1110712"/>
                <a:gd name="connsiteX3" fmla="*/ 195889 w 452636"/>
                <a:gd name="connsiteY3" fmla="*/ 1109648 h 1110712"/>
                <a:gd name="connsiteX4" fmla="*/ 6857 w 452636"/>
                <a:gd name="connsiteY4" fmla="*/ 0 h 1110712"/>
                <a:gd name="connsiteX5" fmla="*/ 410899 w 452636"/>
                <a:gd name="connsiteY5" fmla="*/ 93396 h 1110712"/>
                <a:gd name="connsiteX6" fmla="*/ 449737 w 452636"/>
                <a:gd name="connsiteY6" fmla="*/ 122 h 1110712"/>
                <a:gd name="connsiteX0" fmla="*/ 410899 w 452636"/>
                <a:gd name="connsiteY0" fmla="*/ 93396 h 1110712"/>
                <a:gd name="connsiteX1" fmla="*/ 452636 w 452636"/>
                <a:gd name="connsiteY1" fmla="*/ 269 h 1110712"/>
                <a:gd name="connsiteX2" fmla="*/ 282626 w 452636"/>
                <a:gd name="connsiteY2" fmla="*/ 1110712 h 1110712"/>
                <a:gd name="connsiteX3" fmla="*/ 195889 w 452636"/>
                <a:gd name="connsiteY3" fmla="*/ 1109648 h 1110712"/>
                <a:gd name="connsiteX4" fmla="*/ 6857 w 452636"/>
                <a:gd name="connsiteY4" fmla="*/ 0 h 1110712"/>
                <a:gd name="connsiteX5" fmla="*/ 410899 w 452636"/>
                <a:gd name="connsiteY5" fmla="*/ 93396 h 1110712"/>
                <a:gd name="connsiteX0" fmla="*/ 410899 w 455418"/>
                <a:gd name="connsiteY0" fmla="*/ 93396 h 1110712"/>
                <a:gd name="connsiteX1" fmla="*/ 452636 w 455418"/>
                <a:gd name="connsiteY1" fmla="*/ 269 h 1110712"/>
                <a:gd name="connsiteX2" fmla="*/ 282626 w 455418"/>
                <a:gd name="connsiteY2" fmla="*/ 1110712 h 1110712"/>
                <a:gd name="connsiteX3" fmla="*/ 195889 w 455418"/>
                <a:gd name="connsiteY3" fmla="*/ 1109648 h 1110712"/>
                <a:gd name="connsiteX4" fmla="*/ 6857 w 455418"/>
                <a:gd name="connsiteY4" fmla="*/ 0 h 1110712"/>
                <a:gd name="connsiteX5" fmla="*/ 410899 w 455418"/>
                <a:gd name="connsiteY5" fmla="*/ 93396 h 1110712"/>
                <a:gd name="connsiteX0" fmla="*/ 410899 w 459608"/>
                <a:gd name="connsiteY0" fmla="*/ 93396 h 1110712"/>
                <a:gd name="connsiteX1" fmla="*/ 452636 w 459608"/>
                <a:gd name="connsiteY1" fmla="*/ 269 h 1110712"/>
                <a:gd name="connsiteX2" fmla="*/ 282626 w 459608"/>
                <a:gd name="connsiteY2" fmla="*/ 1110712 h 1110712"/>
                <a:gd name="connsiteX3" fmla="*/ 195889 w 459608"/>
                <a:gd name="connsiteY3" fmla="*/ 1109648 h 1110712"/>
                <a:gd name="connsiteX4" fmla="*/ 6857 w 459608"/>
                <a:gd name="connsiteY4" fmla="*/ 0 h 1110712"/>
                <a:gd name="connsiteX5" fmla="*/ 410899 w 459608"/>
                <a:gd name="connsiteY5" fmla="*/ 93396 h 1110712"/>
                <a:gd name="connsiteX0" fmla="*/ 410899 w 460191"/>
                <a:gd name="connsiteY0" fmla="*/ 93396 h 1109648"/>
                <a:gd name="connsiteX1" fmla="*/ 452636 w 460191"/>
                <a:gd name="connsiteY1" fmla="*/ 269 h 1109648"/>
                <a:gd name="connsiteX2" fmla="*/ 290185 w 460191"/>
                <a:gd name="connsiteY2" fmla="*/ 1108673 h 1109648"/>
                <a:gd name="connsiteX3" fmla="*/ 195889 w 460191"/>
                <a:gd name="connsiteY3" fmla="*/ 1109648 h 1109648"/>
                <a:gd name="connsiteX4" fmla="*/ 6857 w 460191"/>
                <a:gd name="connsiteY4" fmla="*/ 0 h 1109648"/>
                <a:gd name="connsiteX5" fmla="*/ 410899 w 460191"/>
                <a:gd name="connsiteY5" fmla="*/ 93396 h 1109648"/>
                <a:gd name="connsiteX0" fmla="*/ 410335 w 459627"/>
                <a:gd name="connsiteY0" fmla="*/ 93396 h 1109648"/>
                <a:gd name="connsiteX1" fmla="*/ 452072 w 459627"/>
                <a:gd name="connsiteY1" fmla="*/ 269 h 1109648"/>
                <a:gd name="connsiteX2" fmla="*/ 289621 w 459627"/>
                <a:gd name="connsiteY2" fmla="*/ 1108673 h 1109648"/>
                <a:gd name="connsiteX3" fmla="*/ 204776 w 459627"/>
                <a:gd name="connsiteY3" fmla="*/ 1109648 h 1109648"/>
                <a:gd name="connsiteX4" fmla="*/ 6293 w 459627"/>
                <a:gd name="connsiteY4" fmla="*/ 0 h 1109648"/>
                <a:gd name="connsiteX5" fmla="*/ 410335 w 459627"/>
                <a:gd name="connsiteY5" fmla="*/ 93396 h 1109648"/>
                <a:gd name="connsiteX0" fmla="*/ 410663 w 459955"/>
                <a:gd name="connsiteY0" fmla="*/ 93396 h 1109648"/>
                <a:gd name="connsiteX1" fmla="*/ 452400 w 459955"/>
                <a:gd name="connsiteY1" fmla="*/ 269 h 1109648"/>
                <a:gd name="connsiteX2" fmla="*/ 289949 w 459955"/>
                <a:gd name="connsiteY2" fmla="*/ 1108673 h 1109648"/>
                <a:gd name="connsiteX3" fmla="*/ 199434 w 459955"/>
                <a:gd name="connsiteY3" fmla="*/ 1109648 h 1109648"/>
                <a:gd name="connsiteX4" fmla="*/ 6621 w 459955"/>
                <a:gd name="connsiteY4" fmla="*/ 0 h 1109648"/>
                <a:gd name="connsiteX5" fmla="*/ 410663 w 459955"/>
                <a:gd name="connsiteY5" fmla="*/ 93396 h 110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955" h="1109648">
                  <a:moveTo>
                    <a:pt x="410663" y="93396"/>
                  </a:moveTo>
                  <a:lnTo>
                    <a:pt x="452400" y="269"/>
                  </a:lnTo>
                  <a:cubicBezTo>
                    <a:pt x="480778" y="327591"/>
                    <a:pt x="429776" y="762997"/>
                    <a:pt x="289949" y="1108673"/>
                  </a:cubicBezTo>
                  <a:lnTo>
                    <a:pt x="199434" y="1109648"/>
                  </a:lnTo>
                  <a:cubicBezTo>
                    <a:pt x="47595" y="757439"/>
                    <a:pt x="-22976" y="293068"/>
                    <a:pt x="6621" y="0"/>
                  </a:cubicBezTo>
                  <a:cubicBezTo>
                    <a:pt x="114347" y="245192"/>
                    <a:pt x="301541" y="281666"/>
                    <a:pt x="410663" y="933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 flipH="1">
              <a:off x="5440769" y="5089169"/>
              <a:ext cx="611658" cy="1325560"/>
            </a:xfrm>
            <a:custGeom>
              <a:avLst/>
              <a:gdLst>
                <a:gd name="connsiteX0" fmla="*/ 194959 w 485460"/>
                <a:gd name="connsiteY0" fmla="*/ 0 h 1123323"/>
                <a:gd name="connsiteX1" fmla="*/ 46948 w 485460"/>
                <a:gd name="connsiteY1" fmla="*/ 995980 h 1123323"/>
                <a:gd name="connsiteX2" fmla="*/ 0 w 485460"/>
                <a:gd name="connsiteY2" fmla="*/ 1123323 h 1123323"/>
                <a:gd name="connsiteX3" fmla="*/ 74360 w 485460"/>
                <a:gd name="connsiteY3" fmla="*/ 1120445 h 1123323"/>
                <a:gd name="connsiteX4" fmla="*/ 120360 w 485460"/>
                <a:gd name="connsiteY4" fmla="*/ 1068770 h 1123323"/>
                <a:gd name="connsiteX5" fmla="*/ 485460 w 485460"/>
                <a:gd name="connsiteY5" fmla="*/ 374298 h 1123323"/>
                <a:gd name="connsiteX6" fmla="*/ 359762 w 485460"/>
                <a:gd name="connsiteY6" fmla="*/ 262568 h 1123323"/>
                <a:gd name="connsiteX7" fmla="*/ 424008 w 485460"/>
                <a:gd name="connsiteY7" fmla="*/ 203909 h 1123323"/>
                <a:gd name="connsiteX8" fmla="*/ 370936 w 485460"/>
                <a:gd name="connsiteY8" fmla="*/ 44693 h 1123323"/>
                <a:gd name="connsiteX9" fmla="*/ 194959 w 485460"/>
                <a:gd name="connsiteY9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23323"/>
                <a:gd name="connsiteX1" fmla="*/ 0 w 485460"/>
                <a:gd name="connsiteY1" fmla="*/ 1123323 h 1123323"/>
                <a:gd name="connsiteX2" fmla="*/ 74360 w 485460"/>
                <a:gd name="connsiteY2" fmla="*/ 1120445 h 1123323"/>
                <a:gd name="connsiteX3" fmla="*/ 120360 w 485460"/>
                <a:gd name="connsiteY3" fmla="*/ 1068770 h 1123323"/>
                <a:gd name="connsiteX4" fmla="*/ 485460 w 485460"/>
                <a:gd name="connsiteY4" fmla="*/ 374298 h 1123323"/>
                <a:gd name="connsiteX5" fmla="*/ 359762 w 485460"/>
                <a:gd name="connsiteY5" fmla="*/ 262568 h 1123323"/>
                <a:gd name="connsiteX6" fmla="*/ 424008 w 485460"/>
                <a:gd name="connsiteY6" fmla="*/ 203909 h 1123323"/>
                <a:gd name="connsiteX7" fmla="*/ 370936 w 485460"/>
                <a:gd name="connsiteY7" fmla="*/ 44693 h 1123323"/>
                <a:gd name="connsiteX8" fmla="*/ 194959 w 485460"/>
                <a:gd name="connsiteY8" fmla="*/ 0 h 1123323"/>
                <a:gd name="connsiteX0" fmla="*/ 194959 w 485460"/>
                <a:gd name="connsiteY0" fmla="*/ 0 h 1135229"/>
                <a:gd name="connsiteX1" fmla="*/ 0 w 485460"/>
                <a:gd name="connsiteY1" fmla="*/ 1135229 h 1135229"/>
                <a:gd name="connsiteX2" fmla="*/ 74360 w 485460"/>
                <a:gd name="connsiteY2" fmla="*/ 1132351 h 1135229"/>
                <a:gd name="connsiteX3" fmla="*/ 120360 w 485460"/>
                <a:gd name="connsiteY3" fmla="*/ 1080676 h 1135229"/>
                <a:gd name="connsiteX4" fmla="*/ 485460 w 485460"/>
                <a:gd name="connsiteY4" fmla="*/ 386204 h 1135229"/>
                <a:gd name="connsiteX5" fmla="*/ 359762 w 485460"/>
                <a:gd name="connsiteY5" fmla="*/ 274474 h 1135229"/>
                <a:gd name="connsiteX6" fmla="*/ 424008 w 485460"/>
                <a:gd name="connsiteY6" fmla="*/ 215815 h 1135229"/>
                <a:gd name="connsiteX7" fmla="*/ 370936 w 485460"/>
                <a:gd name="connsiteY7" fmla="*/ 56599 h 1135229"/>
                <a:gd name="connsiteX8" fmla="*/ 194959 w 485460"/>
                <a:gd name="connsiteY8" fmla="*/ 0 h 113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460" h="1135229">
                  <a:moveTo>
                    <a:pt x="194959" y="0"/>
                  </a:moveTo>
                  <a:cubicBezTo>
                    <a:pt x="278391" y="277403"/>
                    <a:pt x="122496" y="979445"/>
                    <a:pt x="0" y="1135229"/>
                  </a:cubicBezTo>
                  <a:lnTo>
                    <a:pt x="74360" y="1132351"/>
                  </a:lnTo>
                  <a:lnTo>
                    <a:pt x="120360" y="1080676"/>
                  </a:lnTo>
                  <a:cubicBezTo>
                    <a:pt x="280555" y="880610"/>
                    <a:pt x="406550" y="655057"/>
                    <a:pt x="485460" y="386204"/>
                  </a:cubicBezTo>
                  <a:lnTo>
                    <a:pt x="359762" y="274474"/>
                  </a:lnTo>
                  <a:cubicBezTo>
                    <a:pt x="380875" y="253058"/>
                    <a:pt x="396168" y="242025"/>
                    <a:pt x="424008" y="215815"/>
                  </a:cubicBezTo>
                  <a:cubicBezTo>
                    <a:pt x="433808" y="173008"/>
                    <a:pt x="395004" y="84578"/>
                    <a:pt x="370936" y="56599"/>
                  </a:cubicBezTo>
                  <a:cubicBezTo>
                    <a:pt x="312277" y="30877"/>
                    <a:pt x="259030" y="5878"/>
                    <a:pt x="1949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6154927" y="5099906"/>
              <a:ext cx="580838" cy="1313414"/>
            </a:xfrm>
            <a:custGeom>
              <a:avLst/>
              <a:gdLst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420429 w 460999"/>
                <a:gd name="connsiteY9" fmla="*/ 1001338 h 1110541"/>
                <a:gd name="connsiteX10" fmla="*/ 290500 w 460999"/>
                <a:gd name="connsiteY10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10541"/>
                <a:gd name="connsiteX1" fmla="*/ 114524 w 460999"/>
                <a:gd name="connsiteY1" fmla="*/ 44693 h 1110541"/>
                <a:gd name="connsiteX2" fmla="*/ 61452 w 460999"/>
                <a:gd name="connsiteY2" fmla="*/ 203909 h 1110541"/>
                <a:gd name="connsiteX3" fmla="*/ 125697 w 460999"/>
                <a:gd name="connsiteY3" fmla="*/ 262568 h 1110541"/>
                <a:gd name="connsiteX4" fmla="*/ 0 w 460999"/>
                <a:gd name="connsiteY4" fmla="*/ 374298 h 1110541"/>
                <a:gd name="connsiteX5" fmla="*/ 351036 w 460999"/>
                <a:gd name="connsiteY5" fmla="*/ 1074797 h 1110541"/>
                <a:gd name="connsiteX6" fmla="*/ 378913 w 460999"/>
                <a:gd name="connsiteY6" fmla="*/ 1106783 h 1110541"/>
                <a:gd name="connsiteX7" fmla="*/ 385693 w 460999"/>
                <a:gd name="connsiteY7" fmla="*/ 1107585 h 1110541"/>
                <a:gd name="connsiteX8" fmla="*/ 460999 w 460999"/>
                <a:gd name="connsiteY8" fmla="*/ 1110541 h 1110541"/>
                <a:gd name="connsiteX9" fmla="*/ 290500 w 460999"/>
                <a:gd name="connsiteY9" fmla="*/ 0 h 1110541"/>
                <a:gd name="connsiteX0" fmla="*/ 290500 w 460999"/>
                <a:gd name="connsiteY0" fmla="*/ 0 h 1124828"/>
                <a:gd name="connsiteX1" fmla="*/ 114524 w 460999"/>
                <a:gd name="connsiteY1" fmla="*/ 58980 h 1124828"/>
                <a:gd name="connsiteX2" fmla="*/ 61452 w 460999"/>
                <a:gd name="connsiteY2" fmla="*/ 218196 h 1124828"/>
                <a:gd name="connsiteX3" fmla="*/ 125697 w 460999"/>
                <a:gd name="connsiteY3" fmla="*/ 276855 h 1124828"/>
                <a:gd name="connsiteX4" fmla="*/ 0 w 460999"/>
                <a:gd name="connsiteY4" fmla="*/ 388585 h 1124828"/>
                <a:gd name="connsiteX5" fmla="*/ 351036 w 460999"/>
                <a:gd name="connsiteY5" fmla="*/ 1089084 h 1124828"/>
                <a:gd name="connsiteX6" fmla="*/ 378913 w 460999"/>
                <a:gd name="connsiteY6" fmla="*/ 1121070 h 1124828"/>
                <a:gd name="connsiteX7" fmla="*/ 385693 w 460999"/>
                <a:gd name="connsiteY7" fmla="*/ 1121872 h 1124828"/>
                <a:gd name="connsiteX8" fmla="*/ 460999 w 460999"/>
                <a:gd name="connsiteY8" fmla="*/ 1124828 h 1124828"/>
                <a:gd name="connsiteX9" fmla="*/ 290500 w 460999"/>
                <a:gd name="connsiteY9" fmla="*/ 0 h 112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999" h="1124828">
                  <a:moveTo>
                    <a:pt x="290500" y="0"/>
                  </a:moveTo>
                  <a:cubicBezTo>
                    <a:pt x="226430" y="5878"/>
                    <a:pt x="173183" y="33258"/>
                    <a:pt x="114524" y="58980"/>
                  </a:cubicBezTo>
                  <a:cubicBezTo>
                    <a:pt x="90455" y="86959"/>
                    <a:pt x="51652" y="175389"/>
                    <a:pt x="61452" y="218196"/>
                  </a:cubicBezTo>
                  <a:cubicBezTo>
                    <a:pt x="89291" y="244406"/>
                    <a:pt x="104585" y="255439"/>
                    <a:pt x="125697" y="276855"/>
                  </a:cubicBezTo>
                  <a:lnTo>
                    <a:pt x="0" y="388585"/>
                  </a:lnTo>
                  <a:cubicBezTo>
                    <a:pt x="78910" y="657438"/>
                    <a:pt x="195529" y="887009"/>
                    <a:pt x="351036" y="1089084"/>
                  </a:cubicBezTo>
                  <a:lnTo>
                    <a:pt x="378913" y="1121070"/>
                  </a:lnTo>
                  <a:lnTo>
                    <a:pt x="385693" y="1121872"/>
                  </a:lnTo>
                  <a:lnTo>
                    <a:pt x="460999" y="1124828"/>
                  </a:lnTo>
                  <a:cubicBezTo>
                    <a:pt x="263673" y="764966"/>
                    <a:pt x="229858" y="284455"/>
                    <a:pt x="2905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164"/>
            <p:cNvSpPr>
              <a:spLocks/>
            </p:cNvSpPr>
            <p:nvPr/>
          </p:nvSpPr>
          <p:spPr bwMode="auto">
            <a:xfrm>
              <a:off x="6192947" y="3719123"/>
              <a:ext cx="655448" cy="1559695"/>
            </a:xfrm>
            <a:custGeom>
              <a:avLst/>
              <a:gdLst>
                <a:gd name="T0" fmla="*/ 47 w 114"/>
                <a:gd name="T1" fmla="*/ 289 h 289"/>
                <a:gd name="T2" fmla="*/ 0 w 114"/>
                <a:gd name="T3" fmla="*/ 9 h 289"/>
                <a:gd name="T4" fmla="*/ 47 w 114"/>
                <a:gd name="T5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289">
                  <a:moveTo>
                    <a:pt x="47" y="289"/>
                  </a:moveTo>
                  <a:cubicBezTo>
                    <a:pt x="97" y="117"/>
                    <a:pt x="18" y="10"/>
                    <a:pt x="0" y="9"/>
                  </a:cubicBezTo>
                  <a:cubicBezTo>
                    <a:pt x="34" y="0"/>
                    <a:pt x="114" y="107"/>
                    <a:pt x="47" y="2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158"/>
          <p:cNvSpPr>
            <a:spLocks/>
          </p:cNvSpPr>
          <p:nvPr/>
        </p:nvSpPr>
        <p:spPr bwMode="auto">
          <a:xfrm>
            <a:off x="533400" y="5133852"/>
            <a:ext cx="2279338" cy="1270595"/>
          </a:xfrm>
          <a:custGeom>
            <a:avLst/>
            <a:gdLst>
              <a:gd name="T0" fmla="*/ 57 w 331"/>
              <a:gd name="T1" fmla="*/ 39 h 197"/>
              <a:gd name="T2" fmla="*/ 0 w 331"/>
              <a:gd name="T3" fmla="*/ 145 h 197"/>
              <a:gd name="T4" fmla="*/ 166 w 331"/>
              <a:gd name="T5" fmla="*/ 197 h 197"/>
              <a:gd name="T6" fmla="*/ 331 w 331"/>
              <a:gd name="T7" fmla="*/ 145 h 197"/>
              <a:gd name="T8" fmla="*/ 274 w 331"/>
              <a:gd name="T9" fmla="*/ 39 h 197"/>
              <a:gd name="T10" fmla="*/ 165 w 331"/>
              <a:gd name="T11" fmla="*/ 1 h 197"/>
              <a:gd name="T12" fmla="*/ 57 w 331"/>
              <a:gd name="T13" fmla="*/ 3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" h="197">
                <a:moveTo>
                  <a:pt x="57" y="39"/>
                </a:moveTo>
                <a:cubicBezTo>
                  <a:pt x="29" y="58"/>
                  <a:pt x="17" y="98"/>
                  <a:pt x="0" y="145"/>
                </a:cubicBezTo>
                <a:cubicBezTo>
                  <a:pt x="47" y="178"/>
                  <a:pt x="104" y="197"/>
                  <a:pt x="166" y="197"/>
                </a:cubicBezTo>
                <a:cubicBezTo>
                  <a:pt x="227" y="197"/>
                  <a:pt x="284" y="178"/>
                  <a:pt x="331" y="145"/>
                </a:cubicBezTo>
                <a:cubicBezTo>
                  <a:pt x="314" y="98"/>
                  <a:pt x="302" y="57"/>
                  <a:pt x="274" y="39"/>
                </a:cubicBezTo>
                <a:cubicBezTo>
                  <a:pt x="224" y="8"/>
                  <a:pt x="194" y="1"/>
                  <a:pt x="165" y="1"/>
                </a:cubicBezTo>
                <a:cubicBezTo>
                  <a:pt x="135" y="0"/>
                  <a:pt x="106" y="8"/>
                  <a:pt x="57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404862" y="4690334"/>
            <a:ext cx="523725" cy="829597"/>
            <a:chOff x="6048941" y="4798352"/>
            <a:chExt cx="542456" cy="1088197"/>
          </a:xfrm>
        </p:grpSpPr>
        <p:sp>
          <p:nvSpPr>
            <p:cNvPr id="67" name="Freeform 159"/>
            <p:cNvSpPr>
              <a:spLocks/>
            </p:cNvSpPr>
            <p:nvPr/>
          </p:nvSpPr>
          <p:spPr bwMode="auto">
            <a:xfrm>
              <a:off x="6048941" y="4798352"/>
              <a:ext cx="542456" cy="1088197"/>
            </a:xfrm>
            <a:custGeom>
              <a:avLst/>
              <a:gdLst>
                <a:gd name="T0" fmla="*/ 0 w 82"/>
                <a:gd name="T1" fmla="*/ 0 h 163"/>
                <a:gd name="T2" fmla="*/ 82 w 82"/>
                <a:gd name="T3" fmla="*/ 0 h 163"/>
                <a:gd name="T4" fmla="*/ 82 w 82"/>
                <a:gd name="T5" fmla="*/ 118 h 163"/>
                <a:gd name="T6" fmla="*/ 0 w 82"/>
                <a:gd name="T7" fmla="*/ 118 h 163"/>
                <a:gd name="T8" fmla="*/ 0 w 82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63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58"/>
                    <a:pt x="0" y="163"/>
                    <a:pt x="0" y="1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0"/>
            <p:cNvSpPr>
              <a:spLocks/>
            </p:cNvSpPr>
            <p:nvPr/>
          </p:nvSpPr>
          <p:spPr bwMode="auto">
            <a:xfrm>
              <a:off x="6048941" y="5105400"/>
              <a:ext cx="542456" cy="462251"/>
            </a:xfrm>
            <a:custGeom>
              <a:avLst/>
              <a:gdLst>
                <a:gd name="T0" fmla="*/ 165 w 165"/>
                <a:gd name="T1" fmla="*/ 30 h 114"/>
                <a:gd name="T2" fmla="*/ 165 w 165"/>
                <a:gd name="T3" fmla="*/ 0 h 114"/>
                <a:gd name="T4" fmla="*/ 0 w 165"/>
                <a:gd name="T5" fmla="*/ 0 h 114"/>
                <a:gd name="T6" fmla="*/ 0 w 165"/>
                <a:gd name="T7" fmla="*/ 114 h 114"/>
                <a:gd name="T8" fmla="*/ 165 w 165"/>
                <a:gd name="T9" fmla="*/ 30 h 114"/>
                <a:gd name="connsiteX0" fmla="*/ 10000 w 10000"/>
                <a:gd name="connsiteY0" fmla="*/ 2632 h 10000"/>
                <a:gd name="connsiteX1" fmla="*/ 10000 w 10000"/>
                <a:gd name="connsiteY1" fmla="*/ 0 h 10000"/>
                <a:gd name="connsiteX2" fmla="*/ 0 w 10000"/>
                <a:gd name="connsiteY2" fmla="*/ 0 h 10000"/>
                <a:gd name="connsiteX3" fmla="*/ 0 w 10000"/>
                <a:gd name="connsiteY3" fmla="*/ 10000 h 10000"/>
                <a:gd name="connsiteX4" fmla="*/ 10000 w 10000"/>
                <a:gd name="connsiteY4" fmla="*/ 2632 h 10000"/>
                <a:gd name="connsiteX0" fmla="*/ 10000 w 10000"/>
                <a:gd name="connsiteY0" fmla="*/ 2632 h 10000"/>
                <a:gd name="connsiteX1" fmla="*/ 10000 w 10000"/>
                <a:gd name="connsiteY1" fmla="*/ 0 h 10000"/>
                <a:gd name="connsiteX2" fmla="*/ 0 w 10000"/>
                <a:gd name="connsiteY2" fmla="*/ 0 h 10000"/>
                <a:gd name="connsiteX3" fmla="*/ 0 w 10000"/>
                <a:gd name="connsiteY3" fmla="*/ 10000 h 10000"/>
                <a:gd name="connsiteX4" fmla="*/ 10000 w 10000"/>
                <a:gd name="connsiteY4" fmla="*/ 263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2632"/>
                  </a:moveTo>
                  <a:lnTo>
                    <a:pt x="10000" y="0"/>
                  </a:lnTo>
                  <a:lnTo>
                    <a:pt x="0" y="0"/>
                  </a:lnTo>
                  <a:lnTo>
                    <a:pt x="0" y="10000"/>
                  </a:lnTo>
                  <a:cubicBezTo>
                    <a:pt x="4328" y="8476"/>
                    <a:pt x="7077" y="7714"/>
                    <a:pt x="10000" y="2632"/>
                  </a:cubicBezTo>
                  <a:close/>
                </a:path>
              </a:pathLst>
            </a:custGeom>
            <a:solidFill>
              <a:srgbClr val="EC8D7D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5" name="Freeform 161"/>
          <p:cNvSpPr>
            <a:spLocks/>
          </p:cNvSpPr>
          <p:nvPr/>
        </p:nvSpPr>
        <p:spPr bwMode="auto">
          <a:xfrm>
            <a:off x="1216274" y="3834109"/>
            <a:ext cx="922219" cy="1266151"/>
          </a:xfrm>
          <a:custGeom>
            <a:avLst/>
            <a:gdLst>
              <a:gd name="T0" fmla="*/ 173 w 347"/>
              <a:gd name="T1" fmla="*/ 0 h 229"/>
              <a:gd name="T2" fmla="*/ 173 w 347"/>
              <a:gd name="T3" fmla="*/ 229 h 229"/>
              <a:gd name="T4" fmla="*/ 173 w 347"/>
              <a:gd name="T5" fmla="*/ 0 h 229"/>
              <a:gd name="connsiteX0" fmla="*/ 3160 w 6330"/>
              <a:gd name="connsiteY0" fmla="*/ 0 h 10000"/>
              <a:gd name="connsiteX1" fmla="*/ 3160 w 6330"/>
              <a:gd name="connsiteY1" fmla="*/ 10000 h 10000"/>
              <a:gd name="connsiteX2" fmla="*/ 3160 w 6330"/>
              <a:gd name="connsiteY2" fmla="*/ 0 h 10000"/>
              <a:gd name="connsiteX0" fmla="*/ 4679 w 9357"/>
              <a:gd name="connsiteY0" fmla="*/ 0 h 10000"/>
              <a:gd name="connsiteX1" fmla="*/ 4679 w 9357"/>
              <a:gd name="connsiteY1" fmla="*/ 10000 h 10000"/>
              <a:gd name="connsiteX2" fmla="*/ 4679 w 9357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7" h="10000">
                <a:moveTo>
                  <a:pt x="4679" y="0"/>
                </a:moveTo>
                <a:cubicBezTo>
                  <a:pt x="11782" y="0"/>
                  <a:pt x="9989" y="9921"/>
                  <a:pt x="4679" y="10000"/>
                </a:cubicBezTo>
                <a:cubicBezTo>
                  <a:pt x="-631" y="10079"/>
                  <a:pt x="-2424" y="0"/>
                  <a:pt x="46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951210" y="3639275"/>
            <a:ext cx="1517039" cy="2102128"/>
          </a:xfrm>
          <a:custGeom>
            <a:avLst/>
            <a:gdLst>
              <a:gd name="connsiteX0" fmla="*/ 688181 w 702469"/>
              <a:gd name="connsiteY0" fmla="*/ 973931 h 1090612"/>
              <a:gd name="connsiteX1" fmla="*/ 702469 w 702469"/>
              <a:gd name="connsiteY1" fmla="*/ 738187 h 1090612"/>
              <a:gd name="connsiteX2" fmla="*/ 585787 w 702469"/>
              <a:gd name="connsiteY2" fmla="*/ 300037 h 1090612"/>
              <a:gd name="connsiteX3" fmla="*/ 316706 w 702469"/>
              <a:gd name="connsiteY3" fmla="*/ 0 h 1090612"/>
              <a:gd name="connsiteX4" fmla="*/ 71437 w 702469"/>
              <a:gd name="connsiteY4" fmla="*/ 304800 h 1090612"/>
              <a:gd name="connsiteX5" fmla="*/ 0 w 702469"/>
              <a:gd name="connsiteY5" fmla="*/ 812006 h 1090612"/>
              <a:gd name="connsiteX6" fmla="*/ 169069 w 702469"/>
              <a:gd name="connsiteY6" fmla="*/ 1090612 h 1090612"/>
              <a:gd name="connsiteX7" fmla="*/ 126206 w 702469"/>
              <a:gd name="connsiteY7" fmla="*/ 907256 h 1090612"/>
              <a:gd name="connsiteX8" fmla="*/ 273844 w 702469"/>
              <a:gd name="connsiteY8" fmla="*/ 973931 h 1090612"/>
              <a:gd name="connsiteX9" fmla="*/ 166687 w 702469"/>
              <a:gd name="connsiteY9" fmla="*/ 873918 h 1090612"/>
              <a:gd name="connsiteX10" fmla="*/ 207169 w 702469"/>
              <a:gd name="connsiteY10" fmla="*/ 902493 h 1090612"/>
              <a:gd name="connsiteX11" fmla="*/ 157162 w 702469"/>
              <a:gd name="connsiteY11" fmla="*/ 757237 h 1090612"/>
              <a:gd name="connsiteX12" fmla="*/ 204787 w 702469"/>
              <a:gd name="connsiteY12" fmla="*/ 850106 h 1090612"/>
              <a:gd name="connsiteX13" fmla="*/ 202406 w 702469"/>
              <a:gd name="connsiteY13" fmla="*/ 578643 h 1090612"/>
              <a:gd name="connsiteX14" fmla="*/ 142875 w 702469"/>
              <a:gd name="connsiteY14" fmla="*/ 338137 h 1090612"/>
              <a:gd name="connsiteX15" fmla="*/ 202406 w 702469"/>
              <a:gd name="connsiteY15" fmla="*/ 226218 h 1090612"/>
              <a:gd name="connsiteX16" fmla="*/ 278606 w 702469"/>
              <a:gd name="connsiteY16" fmla="*/ 119062 h 1090612"/>
              <a:gd name="connsiteX17" fmla="*/ 516731 w 702469"/>
              <a:gd name="connsiteY17" fmla="*/ 392906 h 1090612"/>
              <a:gd name="connsiteX18" fmla="*/ 447675 w 702469"/>
              <a:gd name="connsiteY18" fmla="*/ 590550 h 1090612"/>
              <a:gd name="connsiteX19" fmla="*/ 514350 w 702469"/>
              <a:gd name="connsiteY19" fmla="*/ 923925 h 1090612"/>
              <a:gd name="connsiteX20" fmla="*/ 554831 w 702469"/>
              <a:gd name="connsiteY20" fmla="*/ 840581 h 1090612"/>
              <a:gd name="connsiteX21" fmla="*/ 531019 w 702469"/>
              <a:gd name="connsiteY21" fmla="*/ 1012031 h 1090612"/>
              <a:gd name="connsiteX22" fmla="*/ 585787 w 702469"/>
              <a:gd name="connsiteY22" fmla="*/ 923925 h 1090612"/>
              <a:gd name="connsiteX23" fmla="*/ 609600 w 702469"/>
              <a:gd name="connsiteY23" fmla="*/ 990600 h 1090612"/>
              <a:gd name="connsiteX24" fmla="*/ 645319 w 702469"/>
              <a:gd name="connsiteY24" fmla="*/ 854868 h 1090612"/>
              <a:gd name="connsiteX25" fmla="*/ 688181 w 702469"/>
              <a:gd name="connsiteY25" fmla="*/ 973931 h 1090612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71437 w 702469"/>
              <a:gd name="connsiteY4" fmla="*/ 306215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71437 w 702469"/>
              <a:gd name="connsiteY4" fmla="*/ 306215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71437 w 702469"/>
              <a:gd name="connsiteY4" fmla="*/ 306215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71437 w 702469"/>
              <a:gd name="connsiteY4" fmla="*/ 306215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71437 w 702469"/>
              <a:gd name="connsiteY4" fmla="*/ 306215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71437 w 702469"/>
              <a:gd name="connsiteY4" fmla="*/ 306215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64360 w 702469"/>
              <a:gd name="connsiteY4" fmla="*/ 306215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64360 w 702469"/>
              <a:gd name="connsiteY4" fmla="*/ 306215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64360 w 702469"/>
              <a:gd name="connsiteY4" fmla="*/ 306215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48791 w 702469"/>
              <a:gd name="connsiteY4" fmla="*/ 426518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346 h 1092027"/>
              <a:gd name="connsiteX1" fmla="*/ 702469 w 702469"/>
              <a:gd name="connsiteY1" fmla="*/ 739602 h 1092027"/>
              <a:gd name="connsiteX2" fmla="*/ 585787 w 702469"/>
              <a:gd name="connsiteY2" fmla="*/ 301452 h 1092027"/>
              <a:gd name="connsiteX3" fmla="*/ 316706 w 702469"/>
              <a:gd name="connsiteY3" fmla="*/ 0 h 1092027"/>
              <a:gd name="connsiteX4" fmla="*/ 48791 w 702469"/>
              <a:gd name="connsiteY4" fmla="*/ 426518 h 1092027"/>
              <a:gd name="connsiteX5" fmla="*/ 0 w 702469"/>
              <a:gd name="connsiteY5" fmla="*/ 813421 h 1092027"/>
              <a:gd name="connsiteX6" fmla="*/ 169069 w 702469"/>
              <a:gd name="connsiteY6" fmla="*/ 1092027 h 1092027"/>
              <a:gd name="connsiteX7" fmla="*/ 126206 w 702469"/>
              <a:gd name="connsiteY7" fmla="*/ 908671 h 1092027"/>
              <a:gd name="connsiteX8" fmla="*/ 273844 w 702469"/>
              <a:gd name="connsiteY8" fmla="*/ 975346 h 1092027"/>
              <a:gd name="connsiteX9" fmla="*/ 166687 w 702469"/>
              <a:gd name="connsiteY9" fmla="*/ 875333 h 1092027"/>
              <a:gd name="connsiteX10" fmla="*/ 207169 w 702469"/>
              <a:gd name="connsiteY10" fmla="*/ 903908 h 1092027"/>
              <a:gd name="connsiteX11" fmla="*/ 157162 w 702469"/>
              <a:gd name="connsiteY11" fmla="*/ 758652 h 1092027"/>
              <a:gd name="connsiteX12" fmla="*/ 204787 w 702469"/>
              <a:gd name="connsiteY12" fmla="*/ 851521 h 1092027"/>
              <a:gd name="connsiteX13" fmla="*/ 202406 w 702469"/>
              <a:gd name="connsiteY13" fmla="*/ 580058 h 1092027"/>
              <a:gd name="connsiteX14" fmla="*/ 142875 w 702469"/>
              <a:gd name="connsiteY14" fmla="*/ 339552 h 1092027"/>
              <a:gd name="connsiteX15" fmla="*/ 202406 w 702469"/>
              <a:gd name="connsiteY15" fmla="*/ 227633 h 1092027"/>
              <a:gd name="connsiteX16" fmla="*/ 278606 w 702469"/>
              <a:gd name="connsiteY16" fmla="*/ 120477 h 1092027"/>
              <a:gd name="connsiteX17" fmla="*/ 516731 w 702469"/>
              <a:gd name="connsiteY17" fmla="*/ 394321 h 1092027"/>
              <a:gd name="connsiteX18" fmla="*/ 447675 w 702469"/>
              <a:gd name="connsiteY18" fmla="*/ 591965 h 1092027"/>
              <a:gd name="connsiteX19" fmla="*/ 514350 w 702469"/>
              <a:gd name="connsiteY19" fmla="*/ 925340 h 1092027"/>
              <a:gd name="connsiteX20" fmla="*/ 554831 w 702469"/>
              <a:gd name="connsiteY20" fmla="*/ 841996 h 1092027"/>
              <a:gd name="connsiteX21" fmla="*/ 531019 w 702469"/>
              <a:gd name="connsiteY21" fmla="*/ 1013446 h 1092027"/>
              <a:gd name="connsiteX22" fmla="*/ 585787 w 702469"/>
              <a:gd name="connsiteY22" fmla="*/ 925340 h 1092027"/>
              <a:gd name="connsiteX23" fmla="*/ 609600 w 702469"/>
              <a:gd name="connsiteY23" fmla="*/ 992015 h 1092027"/>
              <a:gd name="connsiteX24" fmla="*/ 645319 w 702469"/>
              <a:gd name="connsiteY24" fmla="*/ 856283 h 1092027"/>
              <a:gd name="connsiteX25" fmla="*/ 688181 w 702469"/>
              <a:gd name="connsiteY25" fmla="*/ 975346 h 1092027"/>
              <a:gd name="connsiteX0" fmla="*/ 688181 w 702469"/>
              <a:gd name="connsiteY0" fmla="*/ 975607 h 1092288"/>
              <a:gd name="connsiteX1" fmla="*/ 702469 w 702469"/>
              <a:gd name="connsiteY1" fmla="*/ 739863 h 1092288"/>
              <a:gd name="connsiteX2" fmla="*/ 585787 w 702469"/>
              <a:gd name="connsiteY2" fmla="*/ 301713 h 1092288"/>
              <a:gd name="connsiteX3" fmla="*/ 316706 w 702469"/>
              <a:gd name="connsiteY3" fmla="*/ 261 h 1092288"/>
              <a:gd name="connsiteX4" fmla="*/ 48791 w 702469"/>
              <a:gd name="connsiteY4" fmla="*/ 426779 h 1092288"/>
              <a:gd name="connsiteX5" fmla="*/ 0 w 702469"/>
              <a:gd name="connsiteY5" fmla="*/ 813682 h 1092288"/>
              <a:gd name="connsiteX6" fmla="*/ 169069 w 702469"/>
              <a:gd name="connsiteY6" fmla="*/ 1092288 h 1092288"/>
              <a:gd name="connsiteX7" fmla="*/ 126206 w 702469"/>
              <a:gd name="connsiteY7" fmla="*/ 908932 h 1092288"/>
              <a:gd name="connsiteX8" fmla="*/ 273844 w 702469"/>
              <a:gd name="connsiteY8" fmla="*/ 975607 h 1092288"/>
              <a:gd name="connsiteX9" fmla="*/ 166687 w 702469"/>
              <a:gd name="connsiteY9" fmla="*/ 875594 h 1092288"/>
              <a:gd name="connsiteX10" fmla="*/ 207169 w 702469"/>
              <a:gd name="connsiteY10" fmla="*/ 904169 h 1092288"/>
              <a:gd name="connsiteX11" fmla="*/ 157162 w 702469"/>
              <a:gd name="connsiteY11" fmla="*/ 758913 h 1092288"/>
              <a:gd name="connsiteX12" fmla="*/ 204787 w 702469"/>
              <a:gd name="connsiteY12" fmla="*/ 851782 h 1092288"/>
              <a:gd name="connsiteX13" fmla="*/ 202406 w 702469"/>
              <a:gd name="connsiteY13" fmla="*/ 580319 h 1092288"/>
              <a:gd name="connsiteX14" fmla="*/ 142875 w 702469"/>
              <a:gd name="connsiteY14" fmla="*/ 339813 h 1092288"/>
              <a:gd name="connsiteX15" fmla="*/ 202406 w 702469"/>
              <a:gd name="connsiteY15" fmla="*/ 227894 h 1092288"/>
              <a:gd name="connsiteX16" fmla="*/ 278606 w 702469"/>
              <a:gd name="connsiteY16" fmla="*/ 120738 h 1092288"/>
              <a:gd name="connsiteX17" fmla="*/ 516731 w 702469"/>
              <a:gd name="connsiteY17" fmla="*/ 394582 h 1092288"/>
              <a:gd name="connsiteX18" fmla="*/ 447675 w 702469"/>
              <a:gd name="connsiteY18" fmla="*/ 592226 h 1092288"/>
              <a:gd name="connsiteX19" fmla="*/ 514350 w 702469"/>
              <a:gd name="connsiteY19" fmla="*/ 925601 h 1092288"/>
              <a:gd name="connsiteX20" fmla="*/ 554831 w 702469"/>
              <a:gd name="connsiteY20" fmla="*/ 842257 h 1092288"/>
              <a:gd name="connsiteX21" fmla="*/ 531019 w 702469"/>
              <a:gd name="connsiteY21" fmla="*/ 1013707 h 1092288"/>
              <a:gd name="connsiteX22" fmla="*/ 585787 w 702469"/>
              <a:gd name="connsiteY22" fmla="*/ 925601 h 1092288"/>
              <a:gd name="connsiteX23" fmla="*/ 609600 w 702469"/>
              <a:gd name="connsiteY23" fmla="*/ 992276 h 1092288"/>
              <a:gd name="connsiteX24" fmla="*/ 645319 w 702469"/>
              <a:gd name="connsiteY24" fmla="*/ 856544 h 1092288"/>
              <a:gd name="connsiteX25" fmla="*/ 688181 w 702469"/>
              <a:gd name="connsiteY25" fmla="*/ 975607 h 1092288"/>
              <a:gd name="connsiteX0" fmla="*/ 688181 w 702469"/>
              <a:gd name="connsiteY0" fmla="*/ 975607 h 1092288"/>
              <a:gd name="connsiteX1" fmla="*/ 702469 w 702469"/>
              <a:gd name="connsiteY1" fmla="*/ 739863 h 1092288"/>
              <a:gd name="connsiteX2" fmla="*/ 585787 w 702469"/>
              <a:gd name="connsiteY2" fmla="*/ 301713 h 1092288"/>
              <a:gd name="connsiteX3" fmla="*/ 316706 w 702469"/>
              <a:gd name="connsiteY3" fmla="*/ 261 h 1092288"/>
              <a:gd name="connsiteX4" fmla="*/ 48791 w 702469"/>
              <a:gd name="connsiteY4" fmla="*/ 426779 h 1092288"/>
              <a:gd name="connsiteX5" fmla="*/ 0 w 702469"/>
              <a:gd name="connsiteY5" fmla="*/ 813682 h 1092288"/>
              <a:gd name="connsiteX6" fmla="*/ 169069 w 702469"/>
              <a:gd name="connsiteY6" fmla="*/ 1092288 h 1092288"/>
              <a:gd name="connsiteX7" fmla="*/ 126206 w 702469"/>
              <a:gd name="connsiteY7" fmla="*/ 908932 h 1092288"/>
              <a:gd name="connsiteX8" fmla="*/ 273844 w 702469"/>
              <a:gd name="connsiteY8" fmla="*/ 975607 h 1092288"/>
              <a:gd name="connsiteX9" fmla="*/ 166687 w 702469"/>
              <a:gd name="connsiteY9" fmla="*/ 875594 h 1092288"/>
              <a:gd name="connsiteX10" fmla="*/ 207169 w 702469"/>
              <a:gd name="connsiteY10" fmla="*/ 904169 h 1092288"/>
              <a:gd name="connsiteX11" fmla="*/ 157162 w 702469"/>
              <a:gd name="connsiteY11" fmla="*/ 758913 h 1092288"/>
              <a:gd name="connsiteX12" fmla="*/ 204787 w 702469"/>
              <a:gd name="connsiteY12" fmla="*/ 851782 h 1092288"/>
              <a:gd name="connsiteX13" fmla="*/ 202406 w 702469"/>
              <a:gd name="connsiteY13" fmla="*/ 580319 h 1092288"/>
              <a:gd name="connsiteX14" fmla="*/ 142875 w 702469"/>
              <a:gd name="connsiteY14" fmla="*/ 339813 h 1092288"/>
              <a:gd name="connsiteX15" fmla="*/ 202406 w 702469"/>
              <a:gd name="connsiteY15" fmla="*/ 227894 h 1092288"/>
              <a:gd name="connsiteX16" fmla="*/ 278606 w 702469"/>
              <a:gd name="connsiteY16" fmla="*/ 120738 h 1092288"/>
              <a:gd name="connsiteX17" fmla="*/ 516731 w 702469"/>
              <a:gd name="connsiteY17" fmla="*/ 394582 h 1092288"/>
              <a:gd name="connsiteX18" fmla="*/ 447675 w 702469"/>
              <a:gd name="connsiteY18" fmla="*/ 592226 h 1092288"/>
              <a:gd name="connsiteX19" fmla="*/ 514350 w 702469"/>
              <a:gd name="connsiteY19" fmla="*/ 925601 h 1092288"/>
              <a:gd name="connsiteX20" fmla="*/ 554831 w 702469"/>
              <a:gd name="connsiteY20" fmla="*/ 842257 h 1092288"/>
              <a:gd name="connsiteX21" fmla="*/ 531019 w 702469"/>
              <a:gd name="connsiteY21" fmla="*/ 1013707 h 1092288"/>
              <a:gd name="connsiteX22" fmla="*/ 585787 w 702469"/>
              <a:gd name="connsiteY22" fmla="*/ 925601 h 1092288"/>
              <a:gd name="connsiteX23" fmla="*/ 609600 w 702469"/>
              <a:gd name="connsiteY23" fmla="*/ 992276 h 1092288"/>
              <a:gd name="connsiteX24" fmla="*/ 645319 w 702469"/>
              <a:gd name="connsiteY24" fmla="*/ 856544 h 1092288"/>
              <a:gd name="connsiteX25" fmla="*/ 688181 w 702469"/>
              <a:gd name="connsiteY25" fmla="*/ 975607 h 1092288"/>
              <a:gd name="connsiteX0" fmla="*/ 688181 w 702469"/>
              <a:gd name="connsiteY0" fmla="*/ 975607 h 1092288"/>
              <a:gd name="connsiteX1" fmla="*/ 702469 w 702469"/>
              <a:gd name="connsiteY1" fmla="*/ 739863 h 1092288"/>
              <a:gd name="connsiteX2" fmla="*/ 585787 w 702469"/>
              <a:gd name="connsiteY2" fmla="*/ 301713 h 1092288"/>
              <a:gd name="connsiteX3" fmla="*/ 316706 w 702469"/>
              <a:gd name="connsiteY3" fmla="*/ 261 h 1092288"/>
              <a:gd name="connsiteX4" fmla="*/ 48791 w 702469"/>
              <a:gd name="connsiteY4" fmla="*/ 426779 h 1092288"/>
              <a:gd name="connsiteX5" fmla="*/ 0 w 702469"/>
              <a:gd name="connsiteY5" fmla="*/ 813682 h 1092288"/>
              <a:gd name="connsiteX6" fmla="*/ 169069 w 702469"/>
              <a:gd name="connsiteY6" fmla="*/ 1092288 h 1092288"/>
              <a:gd name="connsiteX7" fmla="*/ 126206 w 702469"/>
              <a:gd name="connsiteY7" fmla="*/ 908932 h 1092288"/>
              <a:gd name="connsiteX8" fmla="*/ 273844 w 702469"/>
              <a:gd name="connsiteY8" fmla="*/ 975607 h 1092288"/>
              <a:gd name="connsiteX9" fmla="*/ 166687 w 702469"/>
              <a:gd name="connsiteY9" fmla="*/ 875594 h 1092288"/>
              <a:gd name="connsiteX10" fmla="*/ 207169 w 702469"/>
              <a:gd name="connsiteY10" fmla="*/ 904169 h 1092288"/>
              <a:gd name="connsiteX11" fmla="*/ 157162 w 702469"/>
              <a:gd name="connsiteY11" fmla="*/ 758913 h 1092288"/>
              <a:gd name="connsiteX12" fmla="*/ 204787 w 702469"/>
              <a:gd name="connsiteY12" fmla="*/ 851782 h 1092288"/>
              <a:gd name="connsiteX13" fmla="*/ 202406 w 702469"/>
              <a:gd name="connsiteY13" fmla="*/ 580319 h 1092288"/>
              <a:gd name="connsiteX14" fmla="*/ 142875 w 702469"/>
              <a:gd name="connsiteY14" fmla="*/ 339813 h 1092288"/>
              <a:gd name="connsiteX15" fmla="*/ 202406 w 702469"/>
              <a:gd name="connsiteY15" fmla="*/ 227894 h 1092288"/>
              <a:gd name="connsiteX16" fmla="*/ 278606 w 702469"/>
              <a:gd name="connsiteY16" fmla="*/ 120738 h 1092288"/>
              <a:gd name="connsiteX17" fmla="*/ 516731 w 702469"/>
              <a:gd name="connsiteY17" fmla="*/ 394582 h 1092288"/>
              <a:gd name="connsiteX18" fmla="*/ 447675 w 702469"/>
              <a:gd name="connsiteY18" fmla="*/ 592226 h 1092288"/>
              <a:gd name="connsiteX19" fmla="*/ 514350 w 702469"/>
              <a:gd name="connsiteY19" fmla="*/ 925601 h 1092288"/>
              <a:gd name="connsiteX20" fmla="*/ 554831 w 702469"/>
              <a:gd name="connsiteY20" fmla="*/ 842257 h 1092288"/>
              <a:gd name="connsiteX21" fmla="*/ 531019 w 702469"/>
              <a:gd name="connsiteY21" fmla="*/ 1013707 h 1092288"/>
              <a:gd name="connsiteX22" fmla="*/ 585787 w 702469"/>
              <a:gd name="connsiteY22" fmla="*/ 925601 h 1092288"/>
              <a:gd name="connsiteX23" fmla="*/ 609600 w 702469"/>
              <a:gd name="connsiteY23" fmla="*/ 992276 h 1092288"/>
              <a:gd name="connsiteX24" fmla="*/ 645319 w 702469"/>
              <a:gd name="connsiteY24" fmla="*/ 856544 h 1092288"/>
              <a:gd name="connsiteX25" fmla="*/ 688181 w 702469"/>
              <a:gd name="connsiteY25" fmla="*/ 975607 h 1092288"/>
              <a:gd name="connsiteX0" fmla="*/ 690227 w 704515"/>
              <a:gd name="connsiteY0" fmla="*/ 975607 h 1092288"/>
              <a:gd name="connsiteX1" fmla="*/ 704515 w 704515"/>
              <a:gd name="connsiteY1" fmla="*/ 739863 h 1092288"/>
              <a:gd name="connsiteX2" fmla="*/ 587833 w 704515"/>
              <a:gd name="connsiteY2" fmla="*/ 301713 h 1092288"/>
              <a:gd name="connsiteX3" fmla="*/ 318752 w 704515"/>
              <a:gd name="connsiteY3" fmla="*/ 261 h 1092288"/>
              <a:gd name="connsiteX4" fmla="*/ 50837 w 704515"/>
              <a:gd name="connsiteY4" fmla="*/ 426779 h 1092288"/>
              <a:gd name="connsiteX5" fmla="*/ 2046 w 704515"/>
              <a:gd name="connsiteY5" fmla="*/ 813682 h 1092288"/>
              <a:gd name="connsiteX6" fmla="*/ 171115 w 704515"/>
              <a:gd name="connsiteY6" fmla="*/ 1092288 h 1092288"/>
              <a:gd name="connsiteX7" fmla="*/ 128252 w 704515"/>
              <a:gd name="connsiteY7" fmla="*/ 908932 h 1092288"/>
              <a:gd name="connsiteX8" fmla="*/ 275890 w 704515"/>
              <a:gd name="connsiteY8" fmla="*/ 975607 h 1092288"/>
              <a:gd name="connsiteX9" fmla="*/ 168733 w 704515"/>
              <a:gd name="connsiteY9" fmla="*/ 875594 h 1092288"/>
              <a:gd name="connsiteX10" fmla="*/ 209215 w 704515"/>
              <a:gd name="connsiteY10" fmla="*/ 904169 h 1092288"/>
              <a:gd name="connsiteX11" fmla="*/ 159208 w 704515"/>
              <a:gd name="connsiteY11" fmla="*/ 758913 h 1092288"/>
              <a:gd name="connsiteX12" fmla="*/ 206833 w 704515"/>
              <a:gd name="connsiteY12" fmla="*/ 851782 h 1092288"/>
              <a:gd name="connsiteX13" fmla="*/ 204452 w 704515"/>
              <a:gd name="connsiteY13" fmla="*/ 580319 h 1092288"/>
              <a:gd name="connsiteX14" fmla="*/ 144921 w 704515"/>
              <a:gd name="connsiteY14" fmla="*/ 339813 h 1092288"/>
              <a:gd name="connsiteX15" fmla="*/ 204452 w 704515"/>
              <a:gd name="connsiteY15" fmla="*/ 227894 h 1092288"/>
              <a:gd name="connsiteX16" fmla="*/ 280652 w 704515"/>
              <a:gd name="connsiteY16" fmla="*/ 120738 h 1092288"/>
              <a:gd name="connsiteX17" fmla="*/ 518777 w 704515"/>
              <a:gd name="connsiteY17" fmla="*/ 394582 h 1092288"/>
              <a:gd name="connsiteX18" fmla="*/ 449721 w 704515"/>
              <a:gd name="connsiteY18" fmla="*/ 592226 h 1092288"/>
              <a:gd name="connsiteX19" fmla="*/ 516396 w 704515"/>
              <a:gd name="connsiteY19" fmla="*/ 925601 h 1092288"/>
              <a:gd name="connsiteX20" fmla="*/ 556877 w 704515"/>
              <a:gd name="connsiteY20" fmla="*/ 842257 h 1092288"/>
              <a:gd name="connsiteX21" fmla="*/ 533065 w 704515"/>
              <a:gd name="connsiteY21" fmla="*/ 1013707 h 1092288"/>
              <a:gd name="connsiteX22" fmla="*/ 587833 w 704515"/>
              <a:gd name="connsiteY22" fmla="*/ 925601 h 1092288"/>
              <a:gd name="connsiteX23" fmla="*/ 611646 w 704515"/>
              <a:gd name="connsiteY23" fmla="*/ 992276 h 1092288"/>
              <a:gd name="connsiteX24" fmla="*/ 647365 w 704515"/>
              <a:gd name="connsiteY24" fmla="*/ 856544 h 1092288"/>
              <a:gd name="connsiteX25" fmla="*/ 690227 w 704515"/>
              <a:gd name="connsiteY25" fmla="*/ 975607 h 1092288"/>
              <a:gd name="connsiteX0" fmla="*/ 689929 w 704217"/>
              <a:gd name="connsiteY0" fmla="*/ 975607 h 1059736"/>
              <a:gd name="connsiteX1" fmla="*/ 704217 w 704217"/>
              <a:gd name="connsiteY1" fmla="*/ 739863 h 1059736"/>
              <a:gd name="connsiteX2" fmla="*/ 587535 w 704217"/>
              <a:gd name="connsiteY2" fmla="*/ 301713 h 1059736"/>
              <a:gd name="connsiteX3" fmla="*/ 318454 w 704217"/>
              <a:gd name="connsiteY3" fmla="*/ 261 h 1059736"/>
              <a:gd name="connsiteX4" fmla="*/ 50539 w 704217"/>
              <a:gd name="connsiteY4" fmla="*/ 426779 h 1059736"/>
              <a:gd name="connsiteX5" fmla="*/ 1748 w 704217"/>
              <a:gd name="connsiteY5" fmla="*/ 813682 h 1059736"/>
              <a:gd name="connsiteX6" fmla="*/ 196293 w 704217"/>
              <a:gd name="connsiteY6" fmla="*/ 1059736 h 1059736"/>
              <a:gd name="connsiteX7" fmla="*/ 127954 w 704217"/>
              <a:gd name="connsiteY7" fmla="*/ 908932 h 1059736"/>
              <a:gd name="connsiteX8" fmla="*/ 275592 w 704217"/>
              <a:gd name="connsiteY8" fmla="*/ 975607 h 1059736"/>
              <a:gd name="connsiteX9" fmla="*/ 168435 w 704217"/>
              <a:gd name="connsiteY9" fmla="*/ 875594 h 1059736"/>
              <a:gd name="connsiteX10" fmla="*/ 208917 w 704217"/>
              <a:gd name="connsiteY10" fmla="*/ 904169 h 1059736"/>
              <a:gd name="connsiteX11" fmla="*/ 158910 w 704217"/>
              <a:gd name="connsiteY11" fmla="*/ 758913 h 1059736"/>
              <a:gd name="connsiteX12" fmla="*/ 206535 w 704217"/>
              <a:gd name="connsiteY12" fmla="*/ 851782 h 1059736"/>
              <a:gd name="connsiteX13" fmla="*/ 204154 w 704217"/>
              <a:gd name="connsiteY13" fmla="*/ 580319 h 1059736"/>
              <a:gd name="connsiteX14" fmla="*/ 144623 w 704217"/>
              <a:gd name="connsiteY14" fmla="*/ 339813 h 1059736"/>
              <a:gd name="connsiteX15" fmla="*/ 204154 w 704217"/>
              <a:gd name="connsiteY15" fmla="*/ 227894 h 1059736"/>
              <a:gd name="connsiteX16" fmla="*/ 280354 w 704217"/>
              <a:gd name="connsiteY16" fmla="*/ 120738 h 1059736"/>
              <a:gd name="connsiteX17" fmla="*/ 518479 w 704217"/>
              <a:gd name="connsiteY17" fmla="*/ 394582 h 1059736"/>
              <a:gd name="connsiteX18" fmla="*/ 449423 w 704217"/>
              <a:gd name="connsiteY18" fmla="*/ 592226 h 1059736"/>
              <a:gd name="connsiteX19" fmla="*/ 516098 w 704217"/>
              <a:gd name="connsiteY19" fmla="*/ 925601 h 1059736"/>
              <a:gd name="connsiteX20" fmla="*/ 556579 w 704217"/>
              <a:gd name="connsiteY20" fmla="*/ 842257 h 1059736"/>
              <a:gd name="connsiteX21" fmla="*/ 532767 w 704217"/>
              <a:gd name="connsiteY21" fmla="*/ 1013707 h 1059736"/>
              <a:gd name="connsiteX22" fmla="*/ 587535 w 704217"/>
              <a:gd name="connsiteY22" fmla="*/ 925601 h 1059736"/>
              <a:gd name="connsiteX23" fmla="*/ 611348 w 704217"/>
              <a:gd name="connsiteY23" fmla="*/ 992276 h 1059736"/>
              <a:gd name="connsiteX24" fmla="*/ 647067 w 704217"/>
              <a:gd name="connsiteY24" fmla="*/ 856544 h 1059736"/>
              <a:gd name="connsiteX25" fmla="*/ 689929 w 704217"/>
              <a:gd name="connsiteY25" fmla="*/ 975607 h 1059736"/>
              <a:gd name="connsiteX0" fmla="*/ 690787 w 705075"/>
              <a:gd name="connsiteY0" fmla="*/ 975607 h 1059736"/>
              <a:gd name="connsiteX1" fmla="*/ 705075 w 705075"/>
              <a:gd name="connsiteY1" fmla="*/ 739863 h 1059736"/>
              <a:gd name="connsiteX2" fmla="*/ 588393 w 705075"/>
              <a:gd name="connsiteY2" fmla="*/ 301713 h 1059736"/>
              <a:gd name="connsiteX3" fmla="*/ 319312 w 705075"/>
              <a:gd name="connsiteY3" fmla="*/ 261 h 1059736"/>
              <a:gd name="connsiteX4" fmla="*/ 51397 w 705075"/>
              <a:gd name="connsiteY4" fmla="*/ 426779 h 1059736"/>
              <a:gd name="connsiteX5" fmla="*/ 2606 w 705075"/>
              <a:gd name="connsiteY5" fmla="*/ 813682 h 1059736"/>
              <a:gd name="connsiteX6" fmla="*/ 197151 w 705075"/>
              <a:gd name="connsiteY6" fmla="*/ 1059736 h 1059736"/>
              <a:gd name="connsiteX7" fmla="*/ 128812 w 705075"/>
              <a:gd name="connsiteY7" fmla="*/ 908932 h 1059736"/>
              <a:gd name="connsiteX8" fmla="*/ 276450 w 705075"/>
              <a:gd name="connsiteY8" fmla="*/ 975607 h 1059736"/>
              <a:gd name="connsiteX9" fmla="*/ 169293 w 705075"/>
              <a:gd name="connsiteY9" fmla="*/ 875594 h 1059736"/>
              <a:gd name="connsiteX10" fmla="*/ 209775 w 705075"/>
              <a:gd name="connsiteY10" fmla="*/ 904169 h 1059736"/>
              <a:gd name="connsiteX11" fmla="*/ 159768 w 705075"/>
              <a:gd name="connsiteY11" fmla="*/ 758913 h 1059736"/>
              <a:gd name="connsiteX12" fmla="*/ 207393 w 705075"/>
              <a:gd name="connsiteY12" fmla="*/ 851782 h 1059736"/>
              <a:gd name="connsiteX13" fmla="*/ 205012 w 705075"/>
              <a:gd name="connsiteY13" fmla="*/ 580319 h 1059736"/>
              <a:gd name="connsiteX14" fmla="*/ 145481 w 705075"/>
              <a:gd name="connsiteY14" fmla="*/ 339813 h 1059736"/>
              <a:gd name="connsiteX15" fmla="*/ 205012 w 705075"/>
              <a:gd name="connsiteY15" fmla="*/ 227894 h 1059736"/>
              <a:gd name="connsiteX16" fmla="*/ 281212 w 705075"/>
              <a:gd name="connsiteY16" fmla="*/ 120738 h 1059736"/>
              <a:gd name="connsiteX17" fmla="*/ 519337 w 705075"/>
              <a:gd name="connsiteY17" fmla="*/ 394582 h 1059736"/>
              <a:gd name="connsiteX18" fmla="*/ 450281 w 705075"/>
              <a:gd name="connsiteY18" fmla="*/ 592226 h 1059736"/>
              <a:gd name="connsiteX19" fmla="*/ 516956 w 705075"/>
              <a:gd name="connsiteY19" fmla="*/ 925601 h 1059736"/>
              <a:gd name="connsiteX20" fmla="*/ 557437 w 705075"/>
              <a:gd name="connsiteY20" fmla="*/ 842257 h 1059736"/>
              <a:gd name="connsiteX21" fmla="*/ 533625 w 705075"/>
              <a:gd name="connsiteY21" fmla="*/ 1013707 h 1059736"/>
              <a:gd name="connsiteX22" fmla="*/ 588393 w 705075"/>
              <a:gd name="connsiteY22" fmla="*/ 925601 h 1059736"/>
              <a:gd name="connsiteX23" fmla="*/ 612206 w 705075"/>
              <a:gd name="connsiteY23" fmla="*/ 992276 h 1059736"/>
              <a:gd name="connsiteX24" fmla="*/ 647925 w 705075"/>
              <a:gd name="connsiteY24" fmla="*/ 856544 h 1059736"/>
              <a:gd name="connsiteX25" fmla="*/ 690787 w 705075"/>
              <a:gd name="connsiteY25" fmla="*/ 975607 h 1059736"/>
              <a:gd name="connsiteX0" fmla="*/ 690787 w 705075"/>
              <a:gd name="connsiteY0" fmla="*/ 975607 h 1059736"/>
              <a:gd name="connsiteX1" fmla="*/ 705075 w 705075"/>
              <a:gd name="connsiteY1" fmla="*/ 739863 h 1059736"/>
              <a:gd name="connsiteX2" fmla="*/ 588393 w 705075"/>
              <a:gd name="connsiteY2" fmla="*/ 301713 h 1059736"/>
              <a:gd name="connsiteX3" fmla="*/ 319312 w 705075"/>
              <a:gd name="connsiteY3" fmla="*/ 261 h 1059736"/>
              <a:gd name="connsiteX4" fmla="*/ 51397 w 705075"/>
              <a:gd name="connsiteY4" fmla="*/ 426779 h 1059736"/>
              <a:gd name="connsiteX5" fmla="*/ 2606 w 705075"/>
              <a:gd name="connsiteY5" fmla="*/ 813682 h 1059736"/>
              <a:gd name="connsiteX6" fmla="*/ 197151 w 705075"/>
              <a:gd name="connsiteY6" fmla="*/ 1059736 h 1059736"/>
              <a:gd name="connsiteX7" fmla="*/ 128812 w 705075"/>
              <a:gd name="connsiteY7" fmla="*/ 908932 h 1059736"/>
              <a:gd name="connsiteX8" fmla="*/ 276450 w 705075"/>
              <a:gd name="connsiteY8" fmla="*/ 975607 h 1059736"/>
              <a:gd name="connsiteX9" fmla="*/ 169293 w 705075"/>
              <a:gd name="connsiteY9" fmla="*/ 875594 h 1059736"/>
              <a:gd name="connsiteX10" fmla="*/ 209775 w 705075"/>
              <a:gd name="connsiteY10" fmla="*/ 904169 h 1059736"/>
              <a:gd name="connsiteX11" fmla="*/ 159768 w 705075"/>
              <a:gd name="connsiteY11" fmla="*/ 758913 h 1059736"/>
              <a:gd name="connsiteX12" fmla="*/ 207393 w 705075"/>
              <a:gd name="connsiteY12" fmla="*/ 851782 h 1059736"/>
              <a:gd name="connsiteX13" fmla="*/ 205012 w 705075"/>
              <a:gd name="connsiteY13" fmla="*/ 580319 h 1059736"/>
              <a:gd name="connsiteX14" fmla="*/ 145481 w 705075"/>
              <a:gd name="connsiteY14" fmla="*/ 339813 h 1059736"/>
              <a:gd name="connsiteX15" fmla="*/ 205012 w 705075"/>
              <a:gd name="connsiteY15" fmla="*/ 227894 h 1059736"/>
              <a:gd name="connsiteX16" fmla="*/ 281212 w 705075"/>
              <a:gd name="connsiteY16" fmla="*/ 120738 h 1059736"/>
              <a:gd name="connsiteX17" fmla="*/ 519337 w 705075"/>
              <a:gd name="connsiteY17" fmla="*/ 394582 h 1059736"/>
              <a:gd name="connsiteX18" fmla="*/ 450281 w 705075"/>
              <a:gd name="connsiteY18" fmla="*/ 592226 h 1059736"/>
              <a:gd name="connsiteX19" fmla="*/ 516956 w 705075"/>
              <a:gd name="connsiteY19" fmla="*/ 925601 h 1059736"/>
              <a:gd name="connsiteX20" fmla="*/ 557437 w 705075"/>
              <a:gd name="connsiteY20" fmla="*/ 842257 h 1059736"/>
              <a:gd name="connsiteX21" fmla="*/ 533625 w 705075"/>
              <a:gd name="connsiteY21" fmla="*/ 1013707 h 1059736"/>
              <a:gd name="connsiteX22" fmla="*/ 588393 w 705075"/>
              <a:gd name="connsiteY22" fmla="*/ 925601 h 1059736"/>
              <a:gd name="connsiteX23" fmla="*/ 612206 w 705075"/>
              <a:gd name="connsiteY23" fmla="*/ 992276 h 1059736"/>
              <a:gd name="connsiteX24" fmla="*/ 647925 w 705075"/>
              <a:gd name="connsiteY24" fmla="*/ 856544 h 1059736"/>
              <a:gd name="connsiteX25" fmla="*/ 690787 w 705075"/>
              <a:gd name="connsiteY25" fmla="*/ 975607 h 1059736"/>
              <a:gd name="connsiteX0" fmla="*/ 690787 w 705075"/>
              <a:gd name="connsiteY0" fmla="*/ 975607 h 1059736"/>
              <a:gd name="connsiteX1" fmla="*/ 705075 w 705075"/>
              <a:gd name="connsiteY1" fmla="*/ 739863 h 1059736"/>
              <a:gd name="connsiteX2" fmla="*/ 588393 w 705075"/>
              <a:gd name="connsiteY2" fmla="*/ 301713 h 1059736"/>
              <a:gd name="connsiteX3" fmla="*/ 319312 w 705075"/>
              <a:gd name="connsiteY3" fmla="*/ 261 h 1059736"/>
              <a:gd name="connsiteX4" fmla="*/ 51397 w 705075"/>
              <a:gd name="connsiteY4" fmla="*/ 426779 h 1059736"/>
              <a:gd name="connsiteX5" fmla="*/ 2606 w 705075"/>
              <a:gd name="connsiteY5" fmla="*/ 813682 h 1059736"/>
              <a:gd name="connsiteX6" fmla="*/ 197151 w 705075"/>
              <a:gd name="connsiteY6" fmla="*/ 1059736 h 1059736"/>
              <a:gd name="connsiteX7" fmla="*/ 128812 w 705075"/>
              <a:gd name="connsiteY7" fmla="*/ 908932 h 1059736"/>
              <a:gd name="connsiteX8" fmla="*/ 276450 w 705075"/>
              <a:gd name="connsiteY8" fmla="*/ 975607 h 1059736"/>
              <a:gd name="connsiteX9" fmla="*/ 169293 w 705075"/>
              <a:gd name="connsiteY9" fmla="*/ 875594 h 1059736"/>
              <a:gd name="connsiteX10" fmla="*/ 209775 w 705075"/>
              <a:gd name="connsiteY10" fmla="*/ 904169 h 1059736"/>
              <a:gd name="connsiteX11" fmla="*/ 159768 w 705075"/>
              <a:gd name="connsiteY11" fmla="*/ 758913 h 1059736"/>
              <a:gd name="connsiteX12" fmla="*/ 207393 w 705075"/>
              <a:gd name="connsiteY12" fmla="*/ 851782 h 1059736"/>
              <a:gd name="connsiteX13" fmla="*/ 205012 w 705075"/>
              <a:gd name="connsiteY13" fmla="*/ 580319 h 1059736"/>
              <a:gd name="connsiteX14" fmla="*/ 145481 w 705075"/>
              <a:gd name="connsiteY14" fmla="*/ 339813 h 1059736"/>
              <a:gd name="connsiteX15" fmla="*/ 205012 w 705075"/>
              <a:gd name="connsiteY15" fmla="*/ 227894 h 1059736"/>
              <a:gd name="connsiteX16" fmla="*/ 281212 w 705075"/>
              <a:gd name="connsiteY16" fmla="*/ 120738 h 1059736"/>
              <a:gd name="connsiteX17" fmla="*/ 519337 w 705075"/>
              <a:gd name="connsiteY17" fmla="*/ 394582 h 1059736"/>
              <a:gd name="connsiteX18" fmla="*/ 450281 w 705075"/>
              <a:gd name="connsiteY18" fmla="*/ 592226 h 1059736"/>
              <a:gd name="connsiteX19" fmla="*/ 516956 w 705075"/>
              <a:gd name="connsiteY19" fmla="*/ 925601 h 1059736"/>
              <a:gd name="connsiteX20" fmla="*/ 557437 w 705075"/>
              <a:gd name="connsiteY20" fmla="*/ 842257 h 1059736"/>
              <a:gd name="connsiteX21" fmla="*/ 533625 w 705075"/>
              <a:gd name="connsiteY21" fmla="*/ 1013707 h 1059736"/>
              <a:gd name="connsiteX22" fmla="*/ 588393 w 705075"/>
              <a:gd name="connsiteY22" fmla="*/ 925601 h 1059736"/>
              <a:gd name="connsiteX23" fmla="*/ 612206 w 705075"/>
              <a:gd name="connsiteY23" fmla="*/ 992276 h 1059736"/>
              <a:gd name="connsiteX24" fmla="*/ 647925 w 705075"/>
              <a:gd name="connsiteY24" fmla="*/ 856544 h 1059736"/>
              <a:gd name="connsiteX25" fmla="*/ 690787 w 705075"/>
              <a:gd name="connsiteY25" fmla="*/ 975607 h 1059736"/>
              <a:gd name="connsiteX0" fmla="*/ 690615 w 704903"/>
              <a:gd name="connsiteY0" fmla="*/ 975607 h 1044167"/>
              <a:gd name="connsiteX1" fmla="*/ 704903 w 704903"/>
              <a:gd name="connsiteY1" fmla="*/ 739863 h 1044167"/>
              <a:gd name="connsiteX2" fmla="*/ 588221 w 704903"/>
              <a:gd name="connsiteY2" fmla="*/ 301713 h 1044167"/>
              <a:gd name="connsiteX3" fmla="*/ 319140 w 704903"/>
              <a:gd name="connsiteY3" fmla="*/ 261 h 1044167"/>
              <a:gd name="connsiteX4" fmla="*/ 51225 w 704903"/>
              <a:gd name="connsiteY4" fmla="*/ 426779 h 1044167"/>
              <a:gd name="connsiteX5" fmla="*/ 2434 w 704903"/>
              <a:gd name="connsiteY5" fmla="*/ 813682 h 1044167"/>
              <a:gd name="connsiteX6" fmla="*/ 205471 w 704903"/>
              <a:gd name="connsiteY6" fmla="*/ 1044167 h 1044167"/>
              <a:gd name="connsiteX7" fmla="*/ 128640 w 704903"/>
              <a:gd name="connsiteY7" fmla="*/ 908932 h 1044167"/>
              <a:gd name="connsiteX8" fmla="*/ 276278 w 704903"/>
              <a:gd name="connsiteY8" fmla="*/ 975607 h 1044167"/>
              <a:gd name="connsiteX9" fmla="*/ 169121 w 704903"/>
              <a:gd name="connsiteY9" fmla="*/ 875594 h 1044167"/>
              <a:gd name="connsiteX10" fmla="*/ 209603 w 704903"/>
              <a:gd name="connsiteY10" fmla="*/ 904169 h 1044167"/>
              <a:gd name="connsiteX11" fmla="*/ 159596 w 704903"/>
              <a:gd name="connsiteY11" fmla="*/ 758913 h 1044167"/>
              <a:gd name="connsiteX12" fmla="*/ 207221 w 704903"/>
              <a:gd name="connsiteY12" fmla="*/ 851782 h 1044167"/>
              <a:gd name="connsiteX13" fmla="*/ 204840 w 704903"/>
              <a:gd name="connsiteY13" fmla="*/ 580319 h 1044167"/>
              <a:gd name="connsiteX14" fmla="*/ 145309 w 704903"/>
              <a:gd name="connsiteY14" fmla="*/ 339813 h 1044167"/>
              <a:gd name="connsiteX15" fmla="*/ 204840 w 704903"/>
              <a:gd name="connsiteY15" fmla="*/ 227894 h 1044167"/>
              <a:gd name="connsiteX16" fmla="*/ 281040 w 704903"/>
              <a:gd name="connsiteY16" fmla="*/ 120738 h 1044167"/>
              <a:gd name="connsiteX17" fmla="*/ 519165 w 704903"/>
              <a:gd name="connsiteY17" fmla="*/ 394582 h 1044167"/>
              <a:gd name="connsiteX18" fmla="*/ 450109 w 704903"/>
              <a:gd name="connsiteY18" fmla="*/ 592226 h 1044167"/>
              <a:gd name="connsiteX19" fmla="*/ 516784 w 704903"/>
              <a:gd name="connsiteY19" fmla="*/ 925601 h 1044167"/>
              <a:gd name="connsiteX20" fmla="*/ 557265 w 704903"/>
              <a:gd name="connsiteY20" fmla="*/ 842257 h 1044167"/>
              <a:gd name="connsiteX21" fmla="*/ 533453 w 704903"/>
              <a:gd name="connsiteY21" fmla="*/ 1013707 h 1044167"/>
              <a:gd name="connsiteX22" fmla="*/ 588221 w 704903"/>
              <a:gd name="connsiteY22" fmla="*/ 925601 h 1044167"/>
              <a:gd name="connsiteX23" fmla="*/ 612034 w 704903"/>
              <a:gd name="connsiteY23" fmla="*/ 992276 h 1044167"/>
              <a:gd name="connsiteX24" fmla="*/ 647753 w 704903"/>
              <a:gd name="connsiteY24" fmla="*/ 856544 h 1044167"/>
              <a:gd name="connsiteX25" fmla="*/ 690615 w 704903"/>
              <a:gd name="connsiteY25" fmla="*/ 975607 h 1044167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09503 w 704803"/>
              <a:gd name="connsiteY10" fmla="*/ 904169 h 1044199"/>
              <a:gd name="connsiteX11" fmla="*/ 159496 w 704803"/>
              <a:gd name="connsiteY11" fmla="*/ 758913 h 1044199"/>
              <a:gd name="connsiteX12" fmla="*/ 207121 w 704803"/>
              <a:gd name="connsiteY12" fmla="*/ 851782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09503 w 704803"/>
              <a:gd name="connsiteY10" fmla="*/ 904169 h 1044199"/>
              <a:gd name="connsiteX11" fmla="*/ 159496 w 704803"/>
              <a:gd name="connsiteY11" fmla="*/ 758913 h 1044199"/>
              <a:gd name="connsiteX12" fmla="*/ 207121 w 704803"/>
              <a:gd name="connsiteY12" fmla="*/ 851782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09503 w 704803"/>
              <a:gd name="connsiteY10" fmla="*/ 904169 h 1044199"/>
              <a:gd name="connsiteX11" fmla="*/ 159496 w 704803"/>
              <a:gd name="connsiteY11" fmla="*/ 758913 h 1044199"/>
              <a:gd name="connsiteX12" fmla="*/ 207121 w 704803"/>
              <a:gd name="connsiteY12" fmla="*/ 851782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09503 w 704803"/>
              <a:gd name="connsiteY10" fmla="*/ 904169 h 1044199"/>
              <a:gd name="connsiteX11" fmla="*/ 159496 w 704803"/>
              <a:gd name="connsiteY11" fmla="*/ 758913 h 1044199"/>
              <a:gd name="connsiteX12" fmla="*/ 207121 w 704803"/>
              <a:gd name="connsiteY12" fmla="*/ 851782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09503 w 704803"/>
              <a:gd name="connsiteY10" fmla="*/ 904169 h 1044199"/>
              <a:gd name="connsiteX11" fmla="*/ 159496 w 704803"/>
              <a:gd name="connsiteY11" fmla="*/ 758913 h 1044199"/>
              <a:gd name="connsiteX12" fmla="*/ 207121 w 704803"/>
              <a:gd name="connsiteY12" fmla="*/ 851782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09503 w 704803"/>
              <a:gd name="connsiteY10" fmla="*/ 904169 h 1044199"/>
              <a:gd name="connsiteX11" fmla="*/ 159496 w 704803"/>
              <a:gd name="connsiteY11" fmla="*/ 758913 h 1044199"/>
              <a:gd name="connsiteX12" fmla="*/ 207121 w 704803"/>
              <a:gd name="connsiteY12" fmla="*/ 851782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59496 w 704803"/>
              <a:gd name="connsiteY11" fmla="*/ 758913 h 1044199"/>
              <a:gd name="connsiteX12" fmla="*/ 207121 w 704803"/>
              <a:gd name="connsiteY12" fmla="*/ 851782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59496 w 704803"/>
              <a:gd name="connsiteY11" fmla="*/ 758913 h 1044199"/>
              <a:gd name="connsiteX12" fmla="*/ 225520 w 704803"/>
              <a:gd name="connsiteY12" fmla="*/ 850367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25520 w 704803"/>
              <a:gd name="connsiteY12" fmla="*/ 850367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25520 w 704803"/>
              <a:gd name="connsiteY12" fmla="*/ 850367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25520 w 704803"/>
              <a:gd name="connsiteY12" fmla="*/ 850367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25520 w 704803"/>
              <a:gd name="connsiteY12" fmla="*/ 850367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25520 w 704803"/>
              <a:gd name="connsiteY12" fmla="*/ 850367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04740 w 704803"/>
              <a:gd name="connsiteY13" fmla="*/ 580319 h 1044199"/>
              <a:gd name="connsiteX14" fmla="*/ 145209 w 704803"/>
              <a:gd name="connsiteY14" fmla="*/ 339813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04740 w 704803"/>
              <a:gd name="connsiteY13" fmla="*/ 580319 h 1044199"/>
              <a:gd name="connsiteX14" fmla="*/ 148040 w 704803"/>
              <a:gd name="connsiteY14" fmla="*/ 341228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04740 w 704803"/>
              <a:gd name="connsiteY13" fmla="*/ 580319 h 1044199"/>
              <a:gd name="connsiteX14" fmla="*/ 148040 w 704803"/>
              <a:gd name="connsiteY14" fmla="*/ 341228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04740 w 704803"/>
              <a:gd name="connsiteY15" fmla="*/ 227894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7987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7987 h 1044199"/>
              <a:gd name="connsiteX16" fmla="*/ 280940 w 704803"/>
              <a:gd name="connsiteY16" fmla="*/ 120738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7987 h 1044199"/>
              <a:gd name="connsiteX16" fmla="*/ 280940 w 704803"/>
              <a:gd name="connsiteY16" fmla="*/ 151875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3741 h 1044199"/>
              <a:gd name="connsiteX16" fmla="*/ 280940 w 704803"/>
              <a:gd name="connsiteY16" fmla="*/ 151875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3741 h 1044199"/>
              <a:gd name="connsiteX16" fmla="*/ 280940 w 704803"/>
              <a:gd name="connsiteY16" fmla="*/ 151875 h 1044199"/>
              <a:gd name="connsiteX17" fmla="*/ 519065 w 704803"/>
              <a:gd name="connsiteY17" fmla="*/ 394582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3741 h 1044199"/>
              <a:gd name="connsiteX16" fmla="*/ 280940 w 704803"/>
              <a:gd name="connsiteY16" fmla="*/ 151875 h 1044199"/>
              <a:gd name="connsiteX17" fmla="*/ 506327 w 704803"/>
              <a:gd name="connsiteY17" fmla="*/ 395997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3741 h 1044199"/>
              <a:gd name="connsiteX16" fmla="*/ 280940 w 704803"/>
              <a:gd name="connsiteY16" fmla="*/ 151875 h 1044199"/>
              <a:gd name="connsiteX17" fmla="*/ 506327 w 704803"/>
              <a:gd name="connsiteY17" fmla="*/ 395997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3741 h 1044199"/>
              <a:gd name="connsiteX16" fmla="*/ 280940 w 704803"/>
              <a:gd name="connsiteY16" fmla="*/ 151875 h 1044199"/>
              <a:gd name="connsiteX17" fmla="*/ 506327 w 704803"/>
              <a:gd name="connsiteY17" fmla="*/ 395997 h 1044199"/>
              <a:gd name="connsiteX18" fmla="*/ 450009 w 704803"/>
              <a:gd name="connsiteY18" fmla="*/ 592226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3741 h 1044199"/>
              <a:gd name="connsiteX16" fmla="*/ 280940 w 704803"/>
              <a:gd name="connsiteY16" fmla="*/ 151875 h 1044199"/>
              <a:gd name="connsiteX17" fmla="*/ 506327 w 704803"/>
              <a:gd name="connsiteY17" fmla="*/ 395997 h 1044199"/>
              <a:gd name="connsiteX18" fmla="*/ 468408 w 704803"/>
              <a:gd name="connsiteY18" fmla="*/ 627609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3741 h 1044199"/>
              <a:gd name="connsiteX16" fmla="*/ 280940 w 704803"/>
              <a:gd name="connsiteY16" fmla="*/ 151875 h 1044199"/>
              <a:gd name="connsiteX17" fmla="*/ 506327 w 704803"/>
              <a:gd name="connsiteY17" fmla="*/ 395997 h 1044199"/>
              <a:gd name="connsiteX18" fmla="*/ 468408 w 704803"/>
              <a:gd name="connsiteY18" fmla="*/ 627609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3741 h 1044199"/>
              <a:gd name="connsiteX16" fmla="*/ 280940 w 704803"/>
              <a:gd name="connsiteY16" fmla="*/ 151875 h 1044199"/>
              <a:gd name="connsiteX17" fmla="*/ 506327 w 704803"/>
              <a:gd name="connsiteY17" fmla="*/ 395997 h 1044199"/>
              <a:gd name="connsiteX18" fmla="*/ 468408 w 704803"/>
              <a:gd name="connsiteY18" fmla="*/ 627609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3741 h 1044199"/>
              <a:gd name="connsiteX16" fmla="*/ 280940 w 704803"/>
              <a:gd name="connsiteY16" fmla="*/ 151875 h 1044199"/>
              <a:gd name="connsiteX17" fmla="*/ 506327 w 704803"/>
              <a:gd name="connsiteY17" fmla="*/ 395997 h 1044199"/>
              <a:gd name="connsiteX18" fmla="*/ 468408 w 704803"/>
              <a:gd name="connsiteY18" fmla="*/ 627609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04803"/>
              <a:gd name="connsiteY0" fmla="*/ 975607 h 1044199"/>
              <a:gd name="connsiteX1" fmla="*/ 704803 w 704803"/>
              <a:gd name="connsiteY1" fmla="*/ 739863 h 1044199"/>
              <a:gd name="connsiteX2" fmla="*/ 588121 w 704803"/>
              <a:gd name="connsiteY2" fmla="*/ 301713 h 1044199"/>
              <a:gd name="connsiteX3" fmla="*/ 319040 w 704803"/>
              <a:gd name="connsiteY3" fmla="*/ 261 h 1044199"/>
              <a:gd name="connsiteX4" fmla="*/ 51125 w 704803"/>
              <a:gd name="connsiteY4" fmla="*/ 426779 h 1044199"/>
              <a:gd name="connsiteX5" fmla="*/ 2334 w 704803"/>
              <a:gd name="connsiteY5" fmla="*/ 813682 h 1044199"/>
              <a:gd name="connsiteX6" fmla="*/ 205371 w 704803"/>
              <a:gd name="connsiteY6" fmla="*/ 1044167 h 1044199"/>
              <a:gd name="connsiteX7" fmla="*/ 128540 w 704803"/>
              <a:gd name="connsiteY7" fmla="*/ 908932 h 1044199"/>
              <a:gd name="connsiteX8" fmla="*/ 276178 w 704803"/>
              <a:gd name="connsiteY8" fmla="*/ 975607 h 1044199"/>
              <a:gd name="connsiteX9" fmla="*/ 169021 w 704803"/>
              <a:gd name="connsiteY9" fmla="*/ 875594 h 1044199"/>
              <a:gd name="connsiteX10" fmla="*/ 229318 w 704803"/>
              <a:gd name="connsiteY10" fmla="*/ 918322 h 1044199"/>
              <a:gd name="connsiteX11" fmla="*/ 169403 w 704803"/>
              <a:gd name="connsiteY11" fmla="*/ 767405 h 1044199"/>
              <a:gd name="connsiteX12" fmla="*/ 234012 w 704803"/>
              <a:gd name="connsiteY12" fmla="*/ 854613 h 1044199"/>
              <a:gd name="connsiteX13" fmla="*/ 213232 w 704803"/>
              <a:gd name="connsiteY13" fmla="*/ 553428 h 1044199"/>
              <a:gd name="connsiteX14" fmla="*/ 148040 w 704803"/>
              <a:gd name="connsiteY14" fmla="*/ 341228 h 1044199"/>
              <a:gd name="connsiteX15" fmla="*/ 210401 w 704803"/>
              <a:gd name="connsiteY15" fmla="*/ 213741 h 1044199"/>
              <a:gd name="connsiteX16" fmla="*/ 280940 w 704803"/>
              <a:gd name="connsiteY16" fmla="*/ 151875 h 1044199"/>
              <a:gd name="connsiteX17" fmla="*/ 506327 w 704803"/>
              <a:gd name="connsiteY17" fmla="*/ 395997 h 1044199"/>
              <a:gd name="connsiteX18" fmla="*/ 468408 w 704803"/>
              <a:gd name="connsiteY18" fmla="*/ 627609 h 1044199"/>
              <a:gd name="connsiteX19" fmla="*/ 516684 w 704803"/>
              <a:gd name="connsiteY19" fmla="*/ 925601 h 1044199"/>
              <a:gd name="connsiteX20" fmla="*/ 557165 w 704803"/>
              <a:gd name="connsiteY20" fmla="*/ 842257 h 1044199"/>
              <a:gd name="connsiteX21" fmla="*/ 533353 w 704803"/>
              <a:gd name="connsiteY21" fmla="*/ 1013707 h 1044199"/>
              <a:gd name="connsiteX22" fmla="*/ 588121 w 704803"/>
              <a:gd name="connsiteY22" fmla="*/ 925601 h 1044199"/>
              <a:gd name="connsiteX23" fmla="*/ 611934 w 704803"/>
              <a:gd name="connsiteY23" fmla="*/ 992276 h 1044199"/>
              <a:gd name="connsiteX24" fmla="*/ 647653 w 704803"/>
              <a:gd name="connsiteY24" fmla="*/ 856544 h 1044199"/>
              <a:gd name="connsiteX25" fmla="*/ 690515 w 704803"/>
              <a:gd name="connsiteY25" fmla="*/ 975607 h 1044199"/>
              <a:gd name="connsiteX0" fmla="*/ 690515 w 723005"/>
              <a:gd name="connsiteY0" fmla="*/ 975607 h 1044199"/>
              <a:gd name="connsiteX1" fmla="*/ 704803 w 723005"/>
              <a:gd name="connsiteY1" fmla="*/ 739863 h 1044199"/>
              <a:gd name="connsiteX2" fmla="*/ 588121 w 723005"/>
              <a:gd name="connsiteY2" fmla="*/ 301713 h 1044199"/>
              <a:gd name="connsiteX3" fmla="*/ 319040 w 723005"/>
              <a:gd name="connsiteY3" fmla="*/ 261 h 1044199"/>
              <a:gd name="connsiteX4" fmla="*/ 51125 w 723005"/>
              <a:gd name="connsiteY4" fmla="*/ 426779 h 1044199"/>
              <a:gd name="connsiteX5" fmla="*/ 2334 w 723005"/>
              <a:gd name="connsiteY5" fmla="*/ 813682 h 1044199"/>
              <a:gd name="connsiteX6" fmla="*/ 205371 w 723005"/>
              <a:gd name="connsiteY6" fmla="*/ 1044167 h 1044199"/>
              <a:gd name="connsiteX7" fmla="*/ 128540 w 723005"/>
              <a:gd name="connsiteY7" fmla="*/ 908932 h 1044199"/>
              <a:gd name="connsiteX8" fmla="*/ 276178 w 723005"/>
              <a:gd name="connsiteY8" fmla="*/ 975607 h 1044199"/>
              <a:gd name="connsiteX9" fmla="*/ 169021 w 723005"/>
              <a:gd name="connsiteY9" fmla="*/ 875594 h 1044199"/>
              <a:gd name="connsiteX10" fmla="*/ 229318 w 723005"/>
              <a:gd name="connsiteY10" fmla="*/ 918322 h 1044199"/>
              <a:gd name="connsiteX11" fmla="*/ 169403 w 723005"/>
              <a:gd name="connsiteY11" fmla="*/ 767405 h 1044199"/>
              <a:gd name="connsiteX12" fmla="*/ 234012 w 723005"/>
              <a:gd name="connsiteY12" fmla="*/ 854613 h 1044199"/>
              <a:gd name="connsiteX13" fmla="*/ 213232 w 723005"/>
              <a:gd name="connsiteY13" fmla="*/ 553428 h 1044199"/>
              <a:gd name="connsiteX14" fmla="*/ 148040 w 723005"/>
              <a:gd name="connsiteY14" fmla="*/ 341228 h 1044199"/>
              <a:gd name="connsiteX15" fmla="*/ 210401 w 723005"/>
              <a:gd name="connsiteY15" fmla="*/ 213741 h 1044199"/>
              <a:gd name="connsiteX16" fmla="*/ 280940 w 723005"/>
              <a:gd name="connsiteY16" fmla="*/ 151875 h 1044199"/>
              <a:gd name="connsiteX17" fmla="*/ 506327 w 723005"/>
              <a:gd name="connsiteY17" fmla="*/ 395997 h 1044199"/>
              <a:gd name="connsiteX18" fmla="*/ 468408 w 723005"/>
              <a:gd name="connsiteY18" fmla="*/ 627609 h 1044199"/>
              <a:gd name="connsiteX19" fmla="*/ 516684 w 723005"/>
              <a:gd name="connsiteY19" fmla="*/ 925601 h 1044199"/>
              <a:gd name="connsiteX20" fmla="*/ 557165 w 723005"/>
              <a:gd name="connsiteY20" fmla="*/ 842257 h 1044199"/>
              <a:gd name="connsiteX21" fmla="*/ 533353 w 723005"/>
              <a:gd name="connsiteY21" fmla="*/ 1013707 h 1044199"/>
              <a:gd name="connsiteX22" fmla="*/ 588121 w 723005"/>
              <a:gd name="connsiteY22" fmla="*/ 925601 h 1044199"/>
              <a:gd name="connsiteX23" fmla="*/ 611934 w 723005"/>
              <a:gd name="connsiteY23" fmla="*/ 992276 h 1044199"/>
              <a:gd name="connsiteX24" fmla="*/ 647653 w 723005"/>
              <a:gd name="connsiteY24" fmla="*/ 856544 h 1044199"/>
              <a:gd name="connsiteX25" fmla="*/ 690515 w 723005"/>
              <a:gd name="connsiteY25" fmla="*/ 975607 h 1044199"/>
              <a:gd name="connsiteX0" fmla="*/ 666454 w 719139"/>
              <a:gd name="connsiteY0" fmla="*/ 985514 h 1044199"/>
              <a:gd name="connsiteX1" fmla="*/ 704803 w 719139"/>
              <a:gd name="connsiteY1" fmla="*/ 739863 h 1044199"/>
              <a:gd name="connsiteX2" fmla="*/ 588121 w 719139"/>
              <a:gd name="connsiteY2" fmla="*/ 301713 h 1044199"/>
              <a:gd name="connsiteX3" fmla="*/ 319040 w 719139"/>
              <a:gd name="connsiteY3" fmla="*/ 261 h 1044199"/>
              <a:gd name="connsiteX4" fmla="*/ 51125 w 719139"/>
              <a:gd name="connsiteY4" fmla="*/ 426779 h 1044199"/>
              <a:gd name="connsiteX5" fmla="*/ 2334 w 719139"/>
              <a:gd name="connsiteY5" fmla="*/ 813682 h 1044199"/>
              <a:gd name="connsiteX6" fmla="*/ 205371 w 719139"/>
              <a:gd name="connsiteY6" fmla="*/ 1044167 h 1044199"/>
              <a:gd name="connsiteX7" fmla="*/ 128540 w 719139"/>
              <a:gd name="connsiteY7" fmla="*/ 908932 h 1044199"/>
              <a:gd name="connsiteX8" fmla="*/ 276178 w 719139"/>
              <a:gd name="connsiteY8" fmla="*/ 975607 h 1044199"/>
              <a:gd name="connsiteX9" fmla="*/ 169021 w 719139"/>
              <a:gd name="connsiteY9" fmla="*/ 875594 h 1044199"/>
              <a:gd name="connsiteX10" fmla="*/ 229318 w 719139"/>
              <a:gd name="connsiteY10" fmla="*/ 918322 h 1044199"/>
              <a:gd name="connsiteX11" fmla="*/ 169403 w 719139"/>
              <a:gd name="connsiteY11" fmla="*/ 767405 h 1044199"/>
              <a:gd name="connsiteX12" fmla="*/ 234012 w 719139"/>
              <a:gd name="connsiteY12" fmla="*/ 854613 h 1044199"/>
              <a:gd name="connsiteX13" fmla="*/ 213232 w 719139"/>
              <a:gd name="connsiteY13" fmla="*/ 553428 h 1044199"/>
              <a:gd name="connsiteX14" fmla="*/ 148040 w 719139"/>
              <a:gd name="connsiteY14" fmla="*/ 341228 h 1044199"/>
              <a:gd name="connsiteX15" fmla="*/ 210401 w 719139"/>
              <a:gd name="connsiteY15" fmla="*/ 213741 h 1044199"/>
              <a:gd name="connsiteX16" fmla="*/ 280940 w 719139"/>
              <a:gd name="connsiteY16" fmla="*/ 151875 h 1044199"/>
              <a:gd name="connsiteX17" fmla="*/ 506327 w 719139"/>
              <a:gd name="connsiteY17" fmla="*/ 395997 h 1044199"/>
              <a:gd name="connsiteX18" fmla="*/ 468408 w 719139"/>
              <a:gd name="connsiteY18" fmla="*/ 627609 h 1044199"/>
              <a:gd name="connsiteX19" fmla="*/ 516684 w 719139"/>
              <a:gd name="connsiteY19" fmla="*/ 925601 h 1044199"/>
              <a:gd name="connsiteX20" fmla="*/ 557165 w 719139"/>
              <a:gd name="connsiteY20" fmla="*/ 842257 h 1044199"/>
              <a:gd name="connsiteX21" fmla="*/ 533353 w 719139"/>
              <a:gd name="connsiteY21" fmla="*/ 1013707 h 1044199"/>
              <a:gd name="connsiteX22" fmla="*/ 588121 w 719139"/>
              <a:gd name="connsiteY22" fmla="*/ 925601 h 1044199"/>
              <a:gd name="connsiteX23" fmla="*/ 611934 w 719139"/>
              <a:gd name="connsiteY23" fmla="*/ 992276 h 1044199"/>
              <a:gd name="connsiteX24" fmla="*/ 647653 w 719139"/>
              <a:gd name="connsiteY24" fmla="*/ 856544 h 1044199"/>
              <a:gd name="connsiteX25" fmla="*/ 666454 w 71913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88121 w 724209"/>
              <a:gd name="connsiteY22" fmla="*/ 925601 h 1044199"/>
              <a:gd name="connsiteX23" fmla="*/ 611934 w 724209"/>
              <a:gd name="connsiteY23" fmla="*/ 992276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88121 w 724209"/>
              <a:gd name="connsiteY22" fmla="*/ 925601 h 1044199"/>
              <a:gd name="connsiteX23" fmla="*/ 611934 w 724209"/>
              <a:gd name="connsiteY23" fmla="*/ 992276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88121 w 724209"/>
              <a:gd name="connsiteY22" fmla="*/ 925601 h 1044199"/>
              <a:gd name="connsiteX23" fmla="*/ 611934 w 724209"/>
              <a:gd name="connsiteY23" fmla="*/ 992276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88121 w 724209"/>
              <a:gd name="connsiteY22" fmla="*/ 925601 h 1044199"/>
              <a:gd name="connsiteX23" fmla="*/ 611934 w 724209"/>
              <a:gd name="connsiteY23" fmla="*/ 992276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88121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88121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88121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88121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33353 w 724209"/>
              <a:gd name="connsiteY21" fmla="*/ 1013707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6684 w 724209"/>
              <a:gd name="connsiteY19" fmla="*/ 925601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13232 w 724209"/>
              <a:gd name="connsiteY13" fmla="*/ 553428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6155 w 724209"/>
              <a:gd name="connsiteY13" fmla="*/ 564751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6155 w 724209"/>
              <a:gd name="connsiteY13" fmla="*/ 564751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6155 w 724209"/>
              <a:gd name="connsiteY13" fmla="*/ 564751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6155 w 724209"/>
              <a:gd name="connsiteY13" fmla="*/ 564751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190586 w 724209"/>
              <a:gd name="connsiteY13" fmla="*/ 530783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190586 w 724209"/>
              <a:gd name="connsiteY13" fmla="*/ 530783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190586 w 724209"/>
              <a:gd name="connsiteY13" fmla="*/ 530783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68408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190586 w 724209"/>
              <a:gd name="connsiteY13" fmla="*/ 530783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06327 w 724209"/>
              <a:gd name="connsiteY17" fmla="*/ 395997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190586 w 724209"/>
              <a:gd name="connsiteY13" fmla="*/ 530783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80940 w 724209"/>
              <a:gd name="connsiteY16" fmla="*/ 151875 h 1044199"/>
              <a:gd name="connsiteX17" fmla="*/ 526377 w 724209"/>
              <a:gd name="connsiteY17" fmla="*/ 384075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190586 w 724209"/>
              <a:gd name="connsiteY13" fmla="*/ 530783 h 1044199"/>
              <a:gd name="connsiteX14" fmla="*/ 148040 w 724209"/>
              <a:gd name="connsiteY14" fmla="*/ 341228 h 1044199"/>
              <a:gd name="connsiteX15" fmla="*/ 210401 w 724209"/>
              <a:gd name="connsiteY15" fmla="*/ 213741 h 1044199"/>
              <a:gd name="connsiteX16" fmla="*/ 295262 w 724209"/>
              <a:gd name="connsiteY16" fmla="*/ 133993 h 1044199"/>
              <a:gd name="connsiteX17" fmla="*/ 526377 w 724209"/>
              <a:gd name="connsiteY17" fmla="*/ 384075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190586 w 724209"/>
              <a:gd name="connsiteY13" fmla="*/ 530783 h 1044199"/>
              <a:gd name="connsiteX14" fmla="*/ 148040 w 724209"/>
              <a:gd name="connsiteY14" fmla="*/ 341228 h 1044199"/>
              <a:gd name="connsiteX15" fmla="*/ 198944 w 724209"/>
              <a:gd name="connsiteY15" fmla="*/ 207780 h 1044199"/>
              <a:gd name="connsiteX16" fmla="*/ 295262 w 724209"/>
              <a:gd name="connsiteY16" fmla="*/ 133993 h 1044199"/>
              <a:gd name="connsiteX17" fmla="*/ 526377 w 724209"/>
              <a:gd name="connsiteY17" fmla="*/ 384075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190586 w 724209"/>
              <a:gd name="connsiteY13" fmla="*/ 530783 h 1044199"/>
              <a:gd name="connsiteX14" fmla="*/ 139447 w 724209"/>
              <a:gd name="connsiteY14" fmla="*/ 347189 h 1044199"/>
              <a:gd name="connsiteX15" fmla="*/ 198944 w 724209"/>
              <a:gd name="connsiteY15" fmla="*/ 207780 h 1044199"/>
              <a:gd name="connsiteX16" fmla="*/ 295262 w 724209"/>
              <a:gd name="connsiteY16" fmla="*/ 133993 h 1044199"/>
              <a:gd name="connsiteX17" fmla="*/ 526377 w 724209"/>
              <a:gd name="connsiteY17" fmla="*/ 384075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176264 w 724209"/>
              <a:gd name="connsiteY13" fmla="*/ 545685 h 1044199"/>
              <a:gd name="connsiteX14" fmla="*/ 139447 w 724209"/>
              <a:gd name="connsiteY14" fmla="*/ 347189 h 1044199"/>
              <a:gd name="connsiteX15" fmla="*/ 198944 w 724209"/>
              <a:gd name="connsiteY15" fmla="*/ 207780 h 1044199"/>
              <a:gd name="connsiteX16" fmla="*/ 295262 w 724209"/>
              <a:gd name="connsiteY16" fmla="*/ 133993 h 1044199"/>
              <a:gd name="connsiteX17" fmla="*/ 526377 w 724209"/>
              <a:gd name="connsiteY17" fmla="*/ 384075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176264 w 724209"/>
              <a:gd name="connsiteY13" fmla="*/ 545685 h 1044199"/>
              <a:gd name="connsiteX14" fmla="*/ 139447 w 724209"/>
              <a:gd name="connsiteY14" fmla="*/ 347189 h 1044199"/>
              <a:gd name="connsiteX15" fmla="*/ 198944 w 724209"/>
              <a:gd name="connsiteY15" fmla="*/ 207780 h 1044199"/>
              <a:gd name="connsiteX16" fmla="*/ 295262 w 724209"/>
              <a:gd name="connsiteY16" fmla="*/ 133993 h 1044199"/>
              <a:gd name="connsiteX17" fmla="*/ 526377 w 724209"/>
              <a:gd name="connsiteY17" fmla="*/ 384075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198944 w 724209"/>
              <a:gd name="connsiteY15" fmla="*/ 207780 h 1044199"/>
              <a:gd name="connsiteX16" fmla="*/ 295262 w 724209"/>
              <a:gd name="connsiteY16" fmla="*/ 133993 h 1044199"/>
              <a:gd name="connsiteX17" fmla="*/ 526377 w 724209"/>
              <a:gd name="connsiteY17" fmla="*/ 384075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198944 w 724209"/>
              <a:gd name="connsiteY15" fmla="*/ 207780 h 1044199"/>
              <a:gd name="connsiteX16" fmla="*/ 295262 w 724209"/>
              <a:gd name="connsiteY16" fmla="*/ 133993 h 1044199"/>
              <a:gd name="connsiteX17" fmla="*/ 526377 w 724209"/>
              <a:gd name="connsiteY17" fmla="*/ 384075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198944 w 724209"/>
              <a:gd name="connsiteY15" fmla="*/ 207780 h 1044199"/>
              <a:gd name="connsiteX16" fmla="*/ 295262 w 724209"/>
              <a:gd name="connsiteY16" fmla="*/ 133993 h 1044199"/>
              <a:gd name="connsiteX17" fmla="*/ 526377 w 724209"/>
              <a:gd name="connsiteY17" fmla="*/ 384075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198944 w 724209"/>
              <a:gd name="connsiteY15" fmla="*/ 207780 h 1044199"/>
              <a:gd name="connsiteX16" fmla="*/ 295262 w 724209"/>
              <a:gd name="connsiteY16" fmla="*/ 133993 h 1044199"/>
              <a:gd name="connsiteX17" fmla="*/ 526377 w 724209"/>
              <a:gd name="connsiteY17" fmla="*/ 384075 h 1044199"/>
              <a:gd name="connsiteX18" fmla="*/ 491322 w 724209"/>
              <a:gd name="connsiteY18" fmla="*/ 627609 h 1044199"/>
              <a:gd name="connsiteX19" fmla="*/ 513853 w 724209"/>
              <a:gd name="connsiteY19" fmla="*/ 935508 h 1044199"/>
              <a:gd name="connsiteX20" fmla="*/ 557165 w 724209"/>
              <a:gd name="connsiteY20" fmla="*/ 842257 h 1044199"/>
              <a:gd name="connsiteX21" fmla="*/ 516369 w 724209"/>
              <a:gd name="connsiteY21" fmla="*/ 1002384 h 1044199"/>
              <a:gd name="connsiteX22" fmla="*/ 599444 w 724209"/>
              <a:gd name="connsiteY22" fmla="*/ 925601 h 1044199"/>
              <a:gd name="connsiteX23" fmla="*/ 596365 w 724209"/>
              <a:gd name="connsiteY23" fmla="*/ 980953 h 1044199"/>
              <a:gd name="connsiteX24" fmla="*/ 647653 w 724209"/>
              <a:gd name="connsiteY24" fmla="*/ 856544 h 1044199"/>
              <a:gd name="connsiteX25" fmla="*/ 666454 w 724209"/>
              <a:gd name="connsiteY25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295262 w 724209"/>
              <a:gd name="connsiteY15" fmla="*/ 133993 h 1044199"/>
              <a:gd name="connsiteX16" fmla="*/ 526377 w 724209"/>
              <a:gd name="connsiteY16" fmla="*/ 384075 h 1044199"/>
              <a:gd name="connsiteX17" fmla="*/ 491322 w 724209"/>
              <a:gd name="connsiteY17" fmla="*/ 627609 h 1044199"/>
              <a:gd name="connsiteX18" fmla="*/ 513853 w 724209"/>
              <a:gd name="connsiteY18" fmla="*/ 935508 h 1044199"/>
              <a:gd name="connsiteX19" fmla="*/ 557165 w 724209"/>
              <a:gd name="connsiteY19" fmla="*/ 842257 h 1044199"/>
              <a:gd name="connsiteX20" fmla="*/ 516369 w 724209"/>
              <a:gd name="connsiteY20" fmla="*/ 1002384 h 1044199"/>
              <a:gd name="connsiteX21" fmla="*/ 599444 w 724209"/>
              <a:gd name="connsiteY21" fmla="*/ 925601 h 1044199"/>
              <a:gd name="connsiteX22" fmla="*/ 596365 w 724209"/>
              <a:gd name="connsiteY22" fmla="*/ 980953 h 1044199"/>
              <a:gd name="connsiteX23" fmla="*/ 647653 w 724209"/>
              <a:gd name="connsiteY23" fmla="*/ 856544 h 1044199"/>
              <a:gd name="connsiteX24" fmla="*/ 666454 w 724209"/>
              <a:gd name="connsiteY24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295262 w 724209"/>
              <a:gd name="connsiteY15" fmla="*/ 133993 h 1044199"/>
              <a:gd name="connsiteX16" fmla="*/ 526377 w 724209"/>
              <a:gd name="connsiteY16" fmla="*/ 384075 h 1044199"/>
              <a:gd name="connsiteX17" fmla="*/ 491322 w 724209"/>
              <a:gd name="connsiteY17" fmla="*/ 627609 h 1044199"/>
              <a:gd name="connsiteX18" fmla="*/ 513853 w 724209"/>
              <a:gd name="connsiteY18" fmla="*/ 935508 h 1044199"/>
              <a:gd name="connsiteX19" fmla="*/ 557165 w 724209"/>
              <a:gd name="connsiteY19" fmla="*/ 842257 h 1044199"/>
              <a:gd name="connsiteX20" fmla="*/ 516369 w 724209"/>
              <a:gd name="connsiteY20" fmla="*/ 1002384 h 1044199"/>
              <a:gd name="connsiteX21" fmla="*/ 599444 w 724209"/>
              <a:gd name="connsiteY21" fmla="*/ 925601 h 1044199"/>
              <a:gd name="connsiteX22" fmla="*/ 596365 w 724209"/>
              <a:gd name="connsiteY22" fmla="*/ 980953 h 1044199"/>
              <a:gd name="connsiteX23" fmla="*/ 647653 w 724209"/>
              <a:gd name="connsiteY23" fmla="*/ 856544 h 1044199"/>
              <a:gd name="connsiteX24" fmla="*/ 666454 w 724209"/>
              <a:gd name="connsiteY24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295262 w 724209"/>
              <a:gd name="connsiteY15" fmla="*/ 133993 h 1044199"/>
              <a:gd name="connsiteX16" fmla="*/ 526377 w 724209"/>
              <a:gd name="connsiteY16" fmla="*/ 384075 h 1044199"/>
              <a:gd name="connsiteX17" fmla="*/ 491322 w 724209"/>
              <a:gd name="connsiteY17" fmla="*/ 627609 h 1044199"/>
              <a:gd name="connsiteX18" fmla="*/ 513853 w 724209"/>
              <a:gd name="connsiteY18" fmla="*/ 935508 h 1044199"/>
              <a:gd name="connsiteX19" fmla="*/ 557165 w 724209"/>
              <a:gd name="connsiteY19" fmla="*/ 842257 h 1044199"/>
              <a:gd name="connsiteX20" fmla="*/ 516369 w 724209"/>
              <a:gd name="connsiteY20" fmla="*/ 1002384 h 1044199"/>
              <a:gd name="connsiteX21" fmla="*/ 599444 w 724209"/>
              <a:gd name="connsiteY21" fmla="*/ 925601 h 1044199"/>
              <a:gd name="connsiteX22" fmla="*/ 596365 w 724209"/>
              <a:gd name="connsiteY22" fmla="*/ 980953 h 1044199"/>
              <a:gd name="connsiteX23" fmla="*/ 647653 w 724209"/>
              <a:gd name="connsiteY23" fmla="*/ 856544 h 1044199"/>
              <a:gd name="connsiteX24" fmla="*/ 666454 w 724209"/>
              <a:gd name="connsiteY24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295262 w 724209"/>
              <a:gd name="connsiteY15" fmla="*/ 133993 h 1044199"/>
              <a:gd name="connsiteX16" fmla="*/ 526377 w 724209"/>
              <a:gd name="connsiteY16" fmla="*/ 384075 h 1044199"/>
              <a:gd name="connsiteX17" fmla="*/ 491322 w 724209"/>
              <a:gd name="connsiteY17" fmla="*/ 627609 h 1044199"/>
              <a:gd name="connsiteX18" fmla="*/ 513853 w 724209"/>
              <a:gd name="connsiteY18" fmla="*/ 935508 h 1044199"/>
              <a:gd name="connsiteX19" fmla="*/ 557165 w 724209"/>
              <a:gd name="connsiteY19" fmla="*/ 842257 h 1044199"/>
              <a:gd name="connsiteX20" fmla="*/ 516369 w 724209"/>
              <a:gd name="connsiteY20" fmla="*/ 1002384 h 1044199"/>
              <a:gd name="connsiteX21" fmla="*/ 599444 w 724209"/>
              <a:gd name="connsiteY21" fmla="*/ 925601 h 1044199"/>
              <a:gd name="connsiteX22" fmla="*/ 596365 w 724209"/>
              <a:gd name="connsiteY22" fmla="*/ 980953 h 1044199"/>
              <a:gd name="connsiteX23" fmla="*/ 647653 w 724209"/>
              <a:gd name="connsiteY23" fmla="*/ 856544 h 1044199"/>
              <a:gd name="connsiteX24" fmla="*/ 666454 w 724209"/>
              <a:gd name="connsiteY24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295262 w 724209"/>
              <a:gd name="connsiteY15" fmla="*/ 133993 h 1044199"/>
              <a:gd name="connsiteX16" fmla="*/ 526377 w 724209"/>
              <a:gd name="connsiteY16" fmla="*/ 384075 h 1044199"/>
              <a:gd name="connsiteX17" fmla="*/ 491322 w 724209"/>
              <a:gd name="connsiteY17" fmla="*/ 627609 h 1044199"/>
              <a:gd name="connsiteX18" fmla="*/ 513853 w 724209"/>
              <a:gd name="connsiteY18" fmla="*/ 935508 h 1044199"/>
              <a:gd name="connsiteX19" fmla="*/ 557165 w 724209"/>
              <a:gd name="connsiteY19" fmla="*/ 842257 h 1044199"/>
              <a:gd name="connsiteX20" fmla="*/ 516369 w 724209"/>
              <a:gd name="connsiteY20" fmla="*/ 1002384 h 1044199"/>
              <a:gd name="connsiteX21" fmla="*/ 599444 w 724209"/>
              <a:gd name="connsiteY21" fmla="*/ 925601 h 1044199"/>
              <a:gd name="connsiteX22" fmla="*/ 596365 w 724209"/>
              <a:gd name="connsiteY22" fmla="*/ 980953 h 1044199"/>
              <a:gd name="connsiteX23" fmla="*/ 647653 w 724209"/>
              <a:gd name="connsiteY23" fmla="*/ 856544 h 1044199"/>
              <a:gd name="connsiteX24" fmla="*/ 666454 w 724209"/>
              <a:gd name="connsiteY24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295262 w 724209"/>
              <a:gd name="connsiteY15" fmla="*/ 133993 h 1044199"/>
              <a:gd name="connsiteX16" fmla="*/ 526377 w 724209"/>
              <a:gd name="connsiteY16" fmla="*/ 384075 h 1044199"/>
              <a:gd name="connsiteX17" fmla="*/ 505071 w 724209"/>
              <a:gd name="connsiteY17" fmla="*/ 638339 h 1044199"/>
              <a:gd name="connsiteX18" fmla="*/ 513853 w 724209"/>
              <a:gd name="connsiteY18" fmla="*/ 935508 h 1044199"/>
              <a:gd name="connsiteX19" fmla="*/ 557165 w 724209"/>
              <a:gd name="connsiteY19" fmla="*/ 842257 h 1044199"/>
              <a:gd name="connsiteX20" fmla="*/ 516369 w 724209"/>
              <a:gd name="connsiteY20" fmla="*/ 1002384 h 1044199"/>
              <a:gd name="connsiteX21" fmla="*/ 599444 w 724209"/>
              <a:gd name="connsiteY21" fmla="*/ 925601 h 1044199"/>
              <a:gd name="connsiteX22" fmla="*/ 596365 w 724209"/>
              <a:gd name="connsiteY22" fmla="*/ 980953 h 1044199"/>
              <a:gd name="connsiteX23" fmla="*/ 647653 w 724209"/>
              <a:gd name="connsiteY23" fmla="*/ 856544 h 1044199"/>
              <a:gd name="connsiteX24" fmla="*/ 666454 w 724209"/>
              <a:gd name="connsiteY24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295262 w 724209"/>
              <a:gd name="connsiteY15" fmla="*/ 133993 h 1044199"/>
              <a:gd name="connsiteX16" fmla="*/ 509191 w 724209"/>
              <a:gd name="connsiteY16" fmla="*/ 384075 h 1044199"/>
              <a:gd name="connsiteX17" fmla="*/ 505071 w 724209"/>
              <a:gd name="connsiteY17" fmla="*/ 638339 h 1044199"/>
              <a:gd name="connsiteX18" fmla="*/ 513853 w 724209"/>
              <a:gd name="connsiteY18" fmla="*/ 935508 h 1044199"/>
              <a:gd name="connsiteX19" fmla="*/ 557165 w 724209"/>
              <a:gd name="connsiteY19" fmla="*/ 842257 h 1044199"/>
              <a:gd name="connsiteX20" fmla="*/ 516369 w 724209"/>
              <a:gd name="connsiteY20" fmla="*/ 1002384 h 1044199"/>
              <a:gd name="connsiteX21" fmla="*/ 599444 w 724209"/>
              <a:gd name="connsiteY21" fmla="*/ 925601 h 1044199"/>
              <a:gd name="connsiteX22" fmla="*/ 596365 w 724209"/>
              <a:gd name="connsiteY22" fmla="*/ 980953 h 1044199"/>
              <a:gd name="connsiteX23" fmla="*/ 647653 w 724209"/>
              <a:gd name="connsiteY23" fmla="*/ 856544 h 1044199"/>
              <a:gd name="connsiteX24" fmla="*/ 666454 w 724209"/>
              <a:gd name="connsiteY24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295262 w 724209"/>
              <a:gd name="connsiteY15" fmla="*/ 133993 h 1044199"/>
              <a:gd name="connsiteX16" fmla="*/ 509191 w 724209"/>
              <a:gd name="connsiteY16" fmla="*/ 384075 h 1044199"/>
              <a:gd name="connsiteX17" fmla="*/ 505071 w 724209"/>
              <a:gd name="connsiteY17" fmla="*/ 638339 h 1044199"/>
              <a:gd name="connsiteX18" fmla="*/ 513853 w 724209"/>
              <a:gd name="connsiteY18" fmla="*/ 935508 h 1044199"/>
              <a:gd name="connsiteX19" fmla="*/ 557165 w 724209"/>
              <a:gd name="connsiteY19" fmla="*/ 842257 h 1044199"/>
              <a:gd name="connsiteX20" fmla="*/ 516369 w 724209"/>
              <a:gd name="connsiteY20" fmla="*/ 1002384 h 1044199"/>
              <a:gd name="connsiteX21" fmla="*/ 599444 w 724209"/>
              <a:gd name="connsiteY21" fmla="*/ 925601 h 1044199"/>
              <a:gd name="connsiteX22" fmla="*/ 596365 w 724209"/>
              <a:gd name="connsiteY22" fmla="*/ 980953 h 1044199"/>
              <a:gd name="connsiteX23" fmla="*/ 647653 w 724209"/>
              <a:gd name="connsiteY23" fmla="*/ 856544 h 1044199"/>
              <a:gd name="connsiteX24" fmla="*/ 666454 w 724209"/>
              <a:gd name="connsiteY24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39447 w 724209"/>
              <a:gd name="connsiteY14" fmla="*/ 347189 h 1044199"/>
              <a:gd name="connsiteX15" fmla="*/ 295262 w 724209"/>
              <a:gd name="connsiteY15" fmla="*/ 133993 h 1044199"/>
              <a:gd name="connsiteX16" fmla="*/ 509191 w 724209"/>
              <a:gd name="connsiteY16" fmla="*/ 384075 h 1044199"/>
              <a:gd name="connsiteX17" fmla="*/ 505071 w 724209"/>
              <a:gd name="connsiteY17" fmla="*/ 638339 h 1044199"/>
              <a:gd name="connsiteX18" fmla="*/ 513853 w 724209"/>
              <a:gd name="connsiteY18" fmla="*/ 935508 h 1044199"/>
              <a:gd name="connsiteX19" fmla="*/ 557165 w 724209"/>
              <a:gd name="connsiteY19" fmla="*/ 842257 h 1044199"/>
              <a:gd name="connsiteX20" fmla="*/ 516369 w 724209"/>
              <a:gd name="connsiteY20" fmla="*/ 1002384 h 1044199"/>
              <a:gd name="connsiteX21" fmla="*/ 599444 w 724209"/>
              <a:gd name="connsiteY21" fmla="*/ 925601 h 1044199"/>
              <a:gd name="connsiteX22" fmla="*/ 596365 w 724209"/>
              <a:gd name="connsiteY22" fmla="*/ 980953 h 1044199"/>
              <a:gd name="connsiteX23" fmla="*/ 647653 w 724209"/>
              <a:gd name="connsiteY23" fmla="*/ 856544 h 1044199"/>
              <a:gd name="connsiteX24" fmla="*/ 666454 w 724209"/>
              <a:gd name="connsiteY24" fmla="*/ 985514 h 1044199"/>
              <a:gd name="connsiteX0" fmla="*/ 666454 w 724209"/>
              <a:gd name="connsiteY0" fmla="*/ 985514 h 1044199"/>
              <a:gd name="connsiteX1" fmla="*/ 704803 w 724209"/>
              <a:gd name="connsiteY1" fmla="*/ 739863 h 1044199"/>
              <a:gd name="connsiteX2" fmla="*/ 588121 w 724209"/>
              <a:gd name="connsiteY2" fmla="*/ 301713 h 1044199"/>
              <a:gd name="connsiteX3" fmla="*/ 319040 w 724209"/>
              <a:gd name="connsiteY3" fmla="*/ 261 h 1044199"/>
              <a:gd name="connsiteX4" fmla="*/ 51125 w 724209"/>
              <a:gd name="connsiteY4" fmla="*/ 426779 h 1044199"/>
              <a:gd name="connsiteX5" fmla="*/ 2334 w 724209"/>
              <a:gd name="connsiteY5" fmla="*/ 813682 h 1044199"/>
              <a:gd name="connsiteX6" fmla="*/ 205371 w 724209"/>
              <a:gd name="connsiteY6" fmla="*/ 1044167 h 1044199"/>
              <a:gd name="connsiteX7" fmla="*/ 128540 w 724209"/>
              <a:gd name="connsiteY7" fmla="*/ 908932 h 1044199"/>
              <a:gd name="connsiteX8" fmla="*/ 276178 w 724209"/>
              <a:gd name="connsiteY8" fmla="*/ 975607 h 1044199"/>
              <a:gd name="connsiteX9" fmla="*/ 169021 w 724209"/>
              <a:gd name="connsiteY9" fmla="*/ 875594 h 1044199"/>
              <a:gd name="connsiteX10" fmla="*/ 229318 w 724209"/>
              <a:gd name="connsiteY10" fmla="*/ 918322 h 1044199"/>
              <a:gd name="connsiteX11" fmla="*/ 169403 w 724209"/>
              <a:gd name="connsiteY11" fmla="*/ 767405 h 1044199"/>
              <a:gd name="connsiteX12" fmla="*/ 234012 w 724209"/>
              <a:gd name="connsiteY12" fmla="*/ 854613 h 1044199"/>
              <a:gd name="connsiteX13" fmla="*/ 204907 w 724209"/>
              <a:gd name="connsiteY13" fmla="*/ 605293 h 1044199"/>
              <a:gd name="connsiteX14" fmla="*/ 152336 w 724209"/>
              <a:gd name="connsiteY14" fmla="*/ 360601 h 1044199"/>
              <a:gd name="connsiteX15" fmla="*/ 295262 w 724209"/>
              <a:gd name="connsiteY15" fmla="*/ 133993 h 1044199"/>
              <a:gd name="connsiteX16" fmla="*/ 509191 w 724209"/>
              <a:gd name="connsiteY16" fmla="*/ 384075 h 1044199"/>
              <a:gd name="connsiteX17" fmla="*/ 505071 w 724209"/>
              <a:gd name="connsiteY17" fmla="*/ 638339 h 1044199"/>
              <a:gd name="connsiteX18" fmla="*/ 513853 w 724209"/>
              <a:gd name="connsiteY18" fmla="*/ 935508 h 1044199"/>
              <a:gd name="connsiteX19" fmla="*/ 557165 w 724209"/>
              <a:gd name="connsiteY19" fmla="*/ 842257 h 1044199"/>
              <a:gd name="connsiteX20" fmla="*/ 516369 w 724209"/>
              <a:gd name="connsiteY20" fmla="*/ 1002384 h 1044199"/>
              <a:gd name="connsiteX21" fmla="*/ 599444 w 724209"/>
              <a:gd name="connsiteY21" fmla="*/ 925601 h 1044199"/>
              <a:gd name="connsiteX22" fmla="*/ 596365 w 724209"/>
              <a:gd name="connsiteY22" fmla="*/ 980953 h 1044199"/>
              <a:gd name="connsiteX23" fmla="*/ 647653 w 724209"/>
              <a:gd name="connsiteY23" fmla="*/ 856544 h 1044199"/>
              <a:gd name="connsiteX24" fmla="*/ 666454 w 724209"/>
              <a:gd name="connsiteY24" fmla="*/ 985514 h 104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4209" h="1044199">
                <a:moveTo>
                  <a:pt x="666454" y="985514"/>
                </a:moveTo>
                <a:cubicBezTo>
                  <a:pt x="705185" y="928163"/>
                  <a:pt x="750992" y="846751"/>
                  <a:pt x="704803" y="739863"/>
                </a:cubicBezTo>
                <a:cubicBezTo>
                  <a:pt x="614957" y="615043"/>
                  <a:pt x="627015" y="447763"/>
                  <a:pt x="588121" y="301713"/>
                </a:cubicBezTo>
                <a:cubicBezTo>
                  <a:pt x="546548" y="154523"/>
                  <a:pt x="509222" y="4503"/>
                  <a:pt x="319040" y="261"/>
                </a:cubicBezTo>
                <a:cubicBezTo>
                  <a:pt x="73106" y="-10892"/>
                  <a:pt x="56453" y="337445"/>
                  <a:pt x="51125" y="426779"/>
                </a:cubicBezTo>
                <a:cubicBezTo>
                  <a:pt x="43353" y="559993"/>
                  <a:pt x="78580" y="673242"/>
                  <a:pt x="2334" y="813682"/>
                </a:cubicBezTo>
                <a:cubicBezTo>
                  <a:pt x="-17738" y="960333"/>
                  <a:pt x="95232" y="1046125"/>
                  <a:pt x="205371" y="1044167"/>
                </a:cubicBezTo>
                <a:cubicBezTo>
                  <a:pt x="145793" y="1003806"/>
                  <a:pt x="125844" y="969107"/>
                  <a:pt x="128540" y="908932"/>
                </a:cubicBezTo>
                <a:cubicBezTo>
                  <a:pt x="180584" y="973617"/>
                  <a:pt x="218473" y="985934"/>
                  <a:pt x="276178" y="975607"/>
                </a:cubicBezTo>
                <a:cubicBezTo>
                  <a:pt x="220644" y="956422"/>
                  <a:pt x="190587" y="941484"/>
                  <a:pt x="169021" y="875594"/>
                </a:cubicBezTo>
                <a:lnTo>
                  <a:pt x="229318" y="918322"/>
                </a:lnTo>
                <a:cubicBezTo>
                  <a:pt x="196608" y="868016"/>
                  <a:pt x="170976" y="836110"/>
                  <a:pt x="169403" y="767405"/>
                </a:cubicBezTo>
                <a:lnTo>
                  <a:pt x="234012" y="854613"/>
                </a:lnTo>
                <a:cubicBezTo>
                  <a:pt x="199385" y="723448"/>
                  <a:pt x="245330" y="709934"/>
                  <a:pt x="204907" y="605293"/>
                </a:cubicBezTo>
                <a:cubicBezTo>
                  <a:pt x="181289" y="540692"/>
                  <a:pt x="164631" y="440770"/>
                  <a:pt x="152336" y="360601"/>
                </a:cubicBezTo>
                <a:cubicBezTo>
                  <a:pt x="147345" y="264169"/>
                  <a:pt x="245811" y="227317"/>
                  <a:pt x="295262" y="133993"/>
                </a:cubicBezTo>
                <a:cubicBezTo>
                  <a:pt x="439742" y="158282"/>
                  <a:pt x="479487" y="287672"/>
                  <a:pt x="509191" y="384075"/>
                </a:cubicBezTo>
                <a:cubicBezTo>
                  <a:pt x="544807" y="557966"/>
                  <a:pt x="486034" y="553114"/>
                  <a:pt x="505071" y="638339"/>
                </a:cubicBezTo>
                <a:cubicBezTo>
                  <a:pt x="553716" y="748993"/>
                  <a:pt x="543051" y="843254"/>
                  <a:pt x="513853" y="935508"/>
                </a:cubicBezTo>
                <a:cubicBezTo>
                  <a:pt x="541028" y="911501"/>
                  <a:pt x="551220" y="884664"/>
                  <a:pt x="557165" y="842257"/>
                </a:cubicBezTo>
                <a:cubicBezTo>
                  <a:pt x="561965" y="899879"/>
                  <a:pt x="562520" y="957500"/>
                  <a:pt x="516369" y="1002384"/>
                </a:cubicBezTo>
                <a:cubicBezTo>
                  <a:pt x="558214" y="989528"/>
                  <a:pt x="575998" y="963933"/>
                  <a:pt x="599444" y="925601"/>
                </a:cubicBezTo>
                <a:cubicBezTo>
                  <a:pt x="603608" y="951129"/>
                  <a:pt x="602109" y="952595"/>
                  <a:pt x="596365" y="980953"/>
                </a:cubicBezTo>
                <a:cubicBezTo>
                  <a:pt x="625255" y="944201"/>
                  <a:pt x="649900" y="908865"/>
                  <a:pt x="647653" y="856544"/>
                </a:cubicBezTo>
                <a:cubicBezTo>
                  <a:pt x="676565" y="899534"/>
                  <a:pt x="694155" y="941109"/>
                  <a:pt x="666454" y="9855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781169" y="5547657"/>
            <a:ext cx="109394" cy="10939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781169" y="5746123"/>
            <a:ext cx="109394" cy="10939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81169" y="5946940"/>
            <a:ext cx="109394" cy="10939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954789" y="916078"/>
            <a:ext cx="1687130" cy="247858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076609" y="1475095"/>
            <a:ext cx="1443489" cy="9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 flipH="1">
            <a:off x="2380972" y="1289571"/>
            <a:ext cx="2309217" cy="2306246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tx2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530082" y="1867651"/>
            <a:ext cx="1788999" cy="54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4329065" y="844435"/>
            <a:ext cx="2654678" cy="2569978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735715" y="1651843"/>
            <a:ext cx="2012406" cy="61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5880050"/>
            <a:ext cx="12192000" cy="289820"/>
          </a:xfrm>
          <a:prstGeom prst="rect">
            <a:avLst/>
          </a:prstGeom>
          <a:solidFill>
            <a:srgbClr val="2626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0" y="5971456"/>
            <a:ext cx="12192000" cy="88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0" y="60915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People Graphics PowerPoint Shapes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6454424" y="1002734"/>
            <a:ext cx="4648200" cy="46482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79155" y="1002734"/>
            <a:ext cx="4648200" cy="46482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07097" y="914400"/>
            <a:ext cx="4648200" cy="464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136704" y="914400"/>
            <a:ext cx="4648200" cy="464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Freeform 232"/>
          <p:cNvSpPr/>
          <p:nvPr/>
        </p:nvSpPr>
        <p:spPr>
          <a:xfrm flipH="1">
            <a:off x="6558954" y="874305"/>
            <a:ext cx="2309217" cy="2306246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accent2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6708064" y="1452385"/>
            <a:ext cx="178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35" name="Freeform 234"/>
          <p:cNvSpPr/>
          <p:nvPr/>
        </p:nvSpPr>
        <p:spPr>
          <a:xfrm>
            <a:off x="3598347" y="805913"/>
            <a:ext cx="1687130" cy="247858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720167" y="1364930"/>
            <a:ext cx="1443489" cy="9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3081" y="5924589"/>
            <a:ext cx="3563456" cy="55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accent3"/>
                </a:solidFill>
              </a:rPr>
              <a:t>Developer Male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3608" y="5924589"/>
            <a:ext cx="3563456" cy="55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accent3"/>
                </a:solidFill>
              </a:rPr>
              <a:t>Developer Female</a:t>
            </a:r>
            <a:endParaRPr lang="en-US" sz="3600" dirty="0">
              <a:solidFill>
                <a:schemeClr val="accent3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570858" y="2881675"/>
            <a:ext cx="2320678" cy="2703495"/>
            <a:chOff x="2614060" y="3542646"/>
            <a:chExt cx="2412301" cy="2861201"/>
          </a:xfrm>
        </p:grpSpPr>
        <p:sp>
          <p:nvSpPr>
            <p:cNvPr id="50" name="Freeform 158"/>
            <p:cNvSpPr>
              <a:spLocks/>
            </p:cNvSpPr>
            <p:nvPr/>
          </p:nvSpPr>
          <p:spPr bwMode="auto">
            <a:xfrm>
              <a:off x="2614060" y="5059133"/>
              <a:ext cx="2412301" cy="1344714"/>
            </a:xfrm>
            <a:custGeom>
              <a:avLst/>
              <a:gdLst>
                <a:gd name="T0" fmla="*/ 57 w 331"/>
                <a:gd name="T1" fmla="*/ 39 h 197"/>
                <a:gd name="T2" fmla="*/ 0 w 331"/>
                <a:gd name="T3" fmla="*/ 145 h 197"/>
                <a:gd name="T4" fmla="*/ 166 w 331"/>
                <a:gd name="T5" fmla="*/ 197 h 197"/>
                <a:gd name="T6" fmla="*/ 331 w 331"/>
                <a:gd name="T7" fmla="*/ 145 h 197"/>
                <a:gd name="T8" fmla="*/ 274 w 331"/>
                <a:gd name="T9" fmla="*/ 39 h 197"/>
                <a:gd name="T10" fmla="*/ 165 w 331"/>
                <a:gd name="T11" fmla="*/ 1 h 197"/>
                <a:gd name="T12" fmla="*/ 57 w 331"/>
                <a:gd name="T13" fmla="*/ 3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197">
                  <a:moveTo>
                    <a:pt x="57" y="39"/>
                  </a:moveTo>
                  <a:cubicBezTo>
                    <a:pt x="29" y="58"/>
                    <a:pt x="17" y="98"/>
                    <a:pt x="0" y="145"/>
                  </a:cubicBezTo>
                  <a:cubicBezTo>
                    <a:pt x="47" y="178"/>
                    <a:pt x="104" y="197"/>
                    <a:pt x="166" y="197"/>
                  </a:cubicBezTo>
                  <a:cubicBezTo>
                    <a:pt x="227" y="197"/>
                    <a:pt x="284" y="178"/>
                    <a:pt x="331" y="145"/>
                  </a:cubicBezTo>
                  <a:cubicBezTo>
                    <a:pt x="314" y="98"/>
                    <a:pt x="302" y="57"/>
                    <a:pt x="274" y="39"/>
                  </a:cubicBezTo>
                  <a:cubicBezTo>
                    <a:pt x="224" y="8"/>
                    <a:pt x="194" y="1"/>
                    <a:pt x="165" y="1"/>
                  </a:cubicBezTo>
                  <a:cubicBezTo>
                    <a:pt x="135" y="0"/>
                    <a:pt x="106" y="8"/>
                    <a:pt x="57" y="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3549837" y="4589751"/>
              <a:ext cx="554276" cy="877993"/>
              <a:chOff x="6048941" y="4798352"/>
              <a:chExt cx="542456" cy="1088197"/>
            </a:xfrm>
          </p:grpSpPr>
          <p:sp>
            <p:nvSpPr>
              <p:cNvPr id="91" name="Freeform 159"/>
              <p:cNvSpPr>
                <a:spLocks/>
              </p:cNvSpPr>
              <p:nvPr/>
            </p:nvSpPr>
            <p:spPr bwMode="auto">
              <a:xfrm>
                <a:off x="6048941" y="4798352"/>
                <a:ext cx="542456" cy="1088197"/>
              </a:xfrm>
              <a:custGeom>
                <a:avLst/>
                <a:gdLst>
                  <a:gd name="T0" fmla="*/ 0 w 82"/>
                  <a:gd name="T1" fmla="*/ 0 h 163"/>
                  <a:gd name="T2" fmla="*/ 82 w 82"/>
                  <a:gd name="T3" fmla="*/ 0 h 163"/>
                  <a:gd name="T4" fmla="*/ 82 w 82"/>
                  <a:gd name="T5" fmla="*/ 118 h 163"/>
                  <a:gd name="T6" fmla="*/ 0 w 82"/>
                  <a:gd name="T7" fmla="*/ 118 h 163"/>
                  <a:gd name="T8" fmla="*/ 0 w 82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63">
                    <a:moveTo>
                      <a:pt x="0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82" y="158"/>
                      <a:pt x="0" y="163"/>
                      <a:pt x="0" y="11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60"/>
              <p:cNvSpPr>
                <a:spLocks/>
              </p:cNvSpPr>
              <p:nvPr/>
            </p:nvSpPr>
            <p:spPr bwMode="auto">
              <a:xfrm>
                <a:off x="6048941" y="5105400"/>
                <a:ext cx="542456" cy="462250"/>
              </a:xfrm>
              <a:custGeom>
                <a:avLst/>
                <a:gdLst>
                  <a:gd name="T0" fmla="*/ 165 w 165"/>
                  <a:gd name="T1" fmla="*/ 30 h 114"/>
                  <a:gd name="T2" fmla="*/ 165 w 165"/>
                  <a:gd name="T3" fmla="*/ 0 h 114"/>
                  <a:gd name="T4" fmla="*/ 0 w 165"/>
                  <a:gd name="T5" fmla="*/ 0 h 114"/>
                  <a:gd name="T6" fmla="*/ 0 w 165"/>
                  <a:gd name="T7" fmla="*/ 114 h 114"/>
                  <a:gd name="T8" fmla="*/ 165 w 165"/>
                  <a:gd name="T9" fmla="*/ 30 h 114"/>
                  <a:gd name="connsiteX0" fmla="*/ 10000 w 10000"/>
                  <a:gd name="connsiteY0" fmla="*/ 2632 h 10000"/>
                  <a:gd name="connsiteX1" fmla="*/ 10000 w 10000"/>
                  <a:gd name="connsiteY1" fmla="*/ 0 h 10000"/>
                  <a:gd name="connsiteX2" fmla="*/ 0 w 10000"/>
                  <a:gd name="connsiteY2" fmla="*/ 0 h 10000"/>
                  <a:gd name="connsiteX3" fmla="*/ 0 w 10000"/>
                  <a:gd name="connsiteY3" fmla="*/ 10000 h 10000"/>
                  <a:gd name="connsiteX4" fmla="*/ 10000 w 10000"/>
                  <a:gd name="connsiteY4" fmla="*/ 2632 h 10000"/>
                  <a:gd name="connsiteX0" fmla="*/ 10000 w 10000"/>
                  <a:gd name="connsiteY0" fmla="*/ 2632 h 10000"/>
                  <a:gd name="connsiteX1" fmla="*/ 10000 w 10000"/>
                  <a:gd name="connsiteY1" fmla="*/ 0 h 10000"/>
                  <a:gd name="connsiteX2" fmla="*/ 0 w 10000"/>
                  <a:gd name="connsiteY2" fmla="*/ 0 h 10000"/>
                  <a:gd name="connsiteX3" fmla="*/ 0 w 10000"/>
                  <a:gd name="connsiteY3" fmla="*/ 10000 h 10000"/>
                  <a:gd name="connsiteX4" fmla="*/ 10000 w 10000"/>
                  <a:gd name="connsiteY4" fmla="*/ 263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0000" y="2632"/>
                    </a:moveTo>
                    <a:lnTo>
                      <a:pt x="10000" y="0"/>
                    </a:lnTo>
                    <a:lnTo>
                      <a:pt x="0" y="0"/>
                    </a:lnTo>
                    <a:lnTo>
                      <a:pt x="0" y="10000"/>
                    </a:lnTo>
                    <a:cubicBezTo>
                      <a:pt x="4328" y="8476"/>
                      <a:pt x="7077" y="7714"/>
                      <a:pt x="10000" y="2632"/>
                    </a:cubicBezTo>
                    <a:close/>
                  </a:path>
                </a:pathLst>
              </a:custGeom>
              <a:solidFill>
                <a:srgbClr val="EC8D7D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5" name="Freeform 161"/>
            <p:cNvSpPr>
              <a:spLocks/>
            </p:cNvSpPr>
            <p:nvPr/>
          </p:nvSpPr>
          <p:spPr bwMode="auto">
            <a:xfrm>
              <a:off x="3350249" y="3683570"/>
              <a:ext cx="976016" cy="1340011"/>
            </a:xfrm>
            <a:custGeom>
              <a:avLst/>
              <a:gdLst>
                <a:gd name="T0" fmla="*/ 173 w 347"/>
                <a:gd name="T1" fmla="*/ 0 h 229"/>
                <a:gd name="T2" fmla="*/ 173 w 347"/>
                <a:gd name="T3" fmla="*/ 229 h 229"/>
                <a:gd name="T4" fmla="*/ 173 w 347"/>
                <a:gd name="T5" fmla="*/ 0 h 229"/>
                <a:gd name="connsiteX0" fmla="*/ 3160 w 6330"/>
                <a:gd name="connsiteY0" fmla="*/ 0 h 10000"/>
                <a:gd name="connsiteX1" fmla="*/ 3160 w 6330"/>
                <a:gd name="connsiteY1" fmla="*/ 10000 h 10000"/>
                <a:gd name="connsiteX2" fmla="*/ 3160 w 6330"/>
                <a:gd name="connsiteY2" fmla="*/ 0 h 10000"/>
                <a:gd name="connsiteX0" fmla="*/ 4679 w 9357"/>
                <a:gd name="connsiteY0" fmla="*/ 0 h 10000"/>
                <a:gd name="connsiteX1" fmla="*/ 4679 w 9357"/>
                <a:gd name="connsiteY1" fmla="*/ 10000 h 10000"/>
                <a:gd name="connsiteX2" fmla="*/ 4679 w 9357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7" h="10000">
                  <a:moveTo>
                    <a:pt x="4679" y="0"/>
                  </a:moveTo>
                  <a:cubicBezTo>
                    <a:pt x="11782" y="0"/>
                    <a:pt x="9989" y="9921"/>
                    <a:pt x="4679" y="10000"/>
                  </a:cubicBezTo>
                  <a:cubicBezTo>
                    <a:pt x="-631" y="10079"/>
                    <a:pt x="-2424" y="0"/>
                    <a:pt x="4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3256845" y="3542646"/>
              <a:ext cx="1134795" cy="864297"/>
            </a:xfrm>
            <a:custGeom>
              <a:avLst/>
              <a:gdLst>
                <a:gd name="connsiteX0" fmla="*/ 581608 w 1134795"/>
                <a:gd name="connsiteY0" fmla="*/ 0 h 864297"/>
                <a:gd name="connsiteX1" fmla="*/ 1120650 w 1134795"/>
                <a:gd name="connsiteY1" fmla="*/ 725297 h 864297"/>
                <a:gd name="connsiteX2" fmla="*/ 1040792 w 1134795"/>
                <a:gd name="connsiteY2" fmla="*/ 694865 h 864297"/>
                <a:gd name="connsiteX3" fmla="*/ 1040789 w 1134795"/>
                <a:gd name="connsiteY3" fmla="*/ 694858 h 864297"/>
                <a:gd name="connsiteX4" fmla="*/ 1031314 w 1134795"/>
                <a:gd name="connsiteY4" fmla="*/ 676240 h 864297"/>
                <a:gd name="connsiteX5" fmla="*/ 972264 w 1134795"/>
                <a:gd name="connsiteY5" fmla="*/ 556285 h 864297"/>
                <a:gd name="connsiteX6" fmla="*/ 950492 w 1134795"/>
                <a:gd name="connsiteY6" fmla="*/ 517659 h 864297"/>
                <a:gd name="connsiteX7" fmla="*/ 938474 w 1134795"/>
                <a:gd name="connsiteY7" fmla="*/ 498325 h 864297"/>
                <a:gd name="connsiteX8" fmla="*/ 856900 w 1134795"/>
                <a:gd name="connsiteY8" fmla="*/ 406712 h 864297"/>
                <a:gd name="connsiteX9" fmla="*/ 825302 w 1134795"/>
                <a:gd name="connsiteY9" fmla="*/ 381153 h 864297"/>
                <a:gd name="connsiteX10" fmla="*/ 818318 w 1134795"/>
                <a:gd name="connsiteY10" fmla="*/ 377470 h 864297"/>
                <a:gd name="connsiteX11" fmla="*/ 492921 w 1134795"/>
                <a:gd name="connsiteY11" fmla="*/ 578983 h 864297"/>
                <a:gd name="connsiteX12" fmla="*/ 559056 w 1134795"/>
                <a:gd name="connsiteY12" fmla="*/ 422490 h 864297"/>
                <a:gd name="connsiteX13" fmla="*/ 250786 w 1134795"/>
                <a:gd name="connsiteY13" fmla="*/ 609138 h 864297"/>
                <a:gd name="connsiteX14" fmla="*/ 304211 w 1134795"/>
                <a:gd name="connsiteY14" fmla="*/ 493679 h 864297"/>
                <a:gd name="connsiteX15" fmla="*/ 124313 w 1134795"/>
                <a:gd name="connsiteY15" fmla="*/ 677563 h 864297"/>
                <a:gd name="connsiteX16" fmla="*/ 109941 w 1134795"/>
                <a:gd name="connsiteY16" fmla="*/ 713679 h 864297"/>
                <a:gd name="connsiteX17" fmla="*/ 100783 w 1134795"/>
                <a:gd name="connsiteY17" fmla="*/ 764011 h 864297"/>
                <a:gd name="connsiteX18" fmla="*/ 12619 w 1134795"/>
                <a:gd name="connsiteY18" fmla="*/ 699937 h 864297"/>
                <a:gd name="connsiteX19" fmla="*/ 581608 w 1134795"/>
                <a:gd name="connsiteY19" fmla="*/ 0 h 86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795" h="864297">
                  <a:moveTo>
                    <a:pt x="581608" y="0"/>
                  </a:moveTo>
                  <a:cubicBezTo>
                    <a:pt x="1030810" y="0"/>
                    <a:pt x="1185535" y="588353"/>
                    <a:pt x="1120650" y="725297"/>
                  </a:cubicBezTo>
                  <a:cubicBezTo>
                    <a:pt x="1060757" y="862241"/>
                    <a:pt x="1085713" y="877457"/>
                    <a:pt x="1040792" y="694865"/>
                  </a:cubicBezTo>
                  <a:lnTo>
                    <a:pt x="1040789" y="694858"/>
                  </a:lnTo>
                  <a:lnTo>
                    <a:pt x="1031314" y="676240"/>
                  </a:lnTo>
                  <a:cubicBezTo>
                    <a:pt x="1014090" y="640793"/>
                    <a:pt x="994251" y="598164"/>
                    <a:pt x="972264" y="556285"/>
                  </a:cubicBezTo>
                  <a:lnTo>
                    <a:pt x="950492" y="517659"/>
                  </a:lnTo>
                  <a:lnTo>
                    <a:pt x="938474" y="498325"/>
                  </a:lnTo>
                  <a:cubicBezTo>
                    <a:pt x="914142" y="465357"/>
                    <a:pt x="886691" y="433974"/>
                    <a:pt x="856900" y="406712"/>
                  </a:cubicBezTo>
                  <a:lnTo>
                    <a:pt x="825302" y="381153"/>
                  </a:lnTo>
                  <a:lnTo>
                    <a:pt x="818318" y="377470"/>
                  </a:lnTo>
                  <a:cubicBezTo>
                    <a:pt x="703497" y="348863"/>
                    <a:pt x="536114" y="571480"/>
                    <a:pt x="492921" y="578983"/>
                  </a:cubicBezTo>
                  <a:cubicBezTo>
                    <a:pt x="449729" y="586487"/>
                    <a:pt x="529328" y="466010"/>
                    <a:pt x="559056" y="422490"/>
                  </a:cubicBezTo>
                  <a:cubicBezTo>
                    <a:pt x="588892" y="385161"/>
                    <a:pt x="305396" y="602947"/>
                    <a:pt x="250786" y="609138"/>
                  </a:cubicBezTo>
                  <a:cubicBezTo>
                    <a:pt x="191221" y="609138"/>
                    <a:pt x="279329" y="537152"/>
                    <a:pt x="304211" y="493679"/>
                  </a:cubicBezTo>
                  <a:cubicBezTo>
                    <a:pt x="330223" y="450141"/>
                    <a:pt x="181983" y="567494"/>
                    <a:pt x="124313" y="677563"/>
                  </a:cubicBezTo>
                  <a:lnTo>
                    <a:pt x="109941" y="713679"/>
                  </a:lnTo>
                  <a:lnTo>
                    <a:pt x="100783" y="764011"/>
                  </a:lnTo>
                  <a:cubicBezTo>
                    <a:pt x="76490" y="897983"/>
                    <a:pt x="69393" y="917399"/>
                    <a:pt x="12619" y="699937"/>
                  </a:cubicBezTo>
                  <a:cubicBezTo>
                    <a:pt x="-52266" y="451409"/>
                    <a:pt x="132406" y="0"/>
                    <a:pt x="581608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298022" y="2883929"/>
            <a:ext cx="2325562" cy="2696462"/>
            <a:chOff x="1021660" y="3550089"/>
            <a:chExt cx="2412301" cy="2853758"/>
          </a:xfrm>
        </p:grpSpPr>
        <p:sp>
          <p:nvSpPr>
            <p:cNvPr id="98" name="Freeform 158"/>
            <p:cNvSpPr>
              <a:spLocks/>
            </p:cNvSpPr>
            <p:nvPr/>
          </p:nvSpPr>
          <p:spPr bwMode="auto">
            <a:xfrm>
              <a:off x="1021660" y="5059133"/>
              <a:ext cx="2412301" cy="1344714"/>
            </a:xfrm>
            <a:custGeom>
              <a:avLst/>
              <a:gdLst>
                <a:gd name="T0" fmla="*/ 57 w 331"/>
                <a:gd name="T1" fmla="*/ 39 h 197"/>
                <a:gd name="T2" fmla="*/ 0 w 331"/>
                <a:gd name="T3" fmla="*/ 145 h 197"/>
                <a:gd name="T4" fmla="*/ 166 w 331"/>
                <a:gd name="T5" fmla="*/ 197 h 197"/>
                <a:gd name="T6" fmla="*/ 331 w 331"/>
                <a:gd name="T7" fmla="*/ 145 h 197"/>
                <a:gd name="T8" fmla="*/ 274 w 331"/>
                <a:gd name="T9" fmla="*/ 39 h 197"/>
                <a:gd name="T10" fmla="*/ 165 w 331"/>
                <a:gd name="T11" fmla="*/ 1 h 197"/>
                <a:gd name="T12" fmla="*/ 57 w 331"/>
                <a:gd name="T13" fmla="*/ 3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197">
                  <a:moveTo>
                    <a:pt x="57" y="39"/>
                  </a:moveTo>
                  <a:cubicBezTo>
                    <a:pt x="29" y="58"/>
                    <a:pt x="17" y="98"/>
                    <a:pt x="0" y="145"/>
                  </a:cubicBezTo>
                  <a:cubicBezTo>
                    <a:pt x="47" y="178"/>
                    <a:pt x="104" y="197"/>
                    <a:pt x="166" y="197"/>
                  </a:cubicBezTo>
                  <a:cubicBezTo>
                    <a:pt x="227" y="197"/>
                    <a:pt x="284" y="178"/>
                    <a:pt x="331" y="145"/>
                  </a:cubicBezTo>
                  <a:cubicBezTo>
                    <a:pt x="314" y="98"/>
                    <a:pt x="302" y="57"/>
                    <a:pt x="274" y="39"/>
                  </a:cubicBezTo>
                  <a:cubicBezTo>
                    <a:pt x="224" y="8"/>
                    <a:pt x="194" y="1"/>
                    <a:pt x="165" y="1"/>
                  </a:cubicBezTo>
                  <a:cubicBezTo>
                    <a:pt x="135" y="0"/>
                    <a:pt x="106" y="8"/>
                    <a:pt x="57" y="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943958" y="4589743"/>
              <a:ext cx="554276" cy="877991"/>
              <a:chOff x="6048941" y="4798352"/>
              <a:chExt cx="542456" cy="1088197"/>
            </a:xfrm>
          </p:grpSpPr>
          <p:sp>
            <p:nvSpPr>
              <p:cNvPr id="102" name="Freeform 159"/>
              <p:cNvSpPr>
                <a:spLocks/>
              </p:cNvSpPr>
              <p:nvPr/>
            </p:nvSpPr>
            <p:spPr bwMode="auto">
              <a:xfrm>
                <a:off x="6048941" y="4798352"/>
                <a:ext cx="542456" cy="1088197"/>
              </a:xfrm>
              <a:custGeom>
                <a:avLst/>
                <a:gdLst>
                  <a:gd name="T0" fmla="*/ 0 w 82"/>
                  <a:gd name="T1" fmla="*/ 0 h 163"/>
                  <a:gd name="T2" fmla="*/ 82 w 82"/>
                  <a:gd name="T3" fmla="*/ 0 h 163"/>
                  <a:gd name="T4" fmla="*/ 82 w 82"/>
                  <a:gd name="T5" fmla="*/ 118 h 163"/>
                  <a:gd name="T6" fmla="*/ 0 w 82"/>
                  <a:gd name="T7" fmla="*/ 118 h 163"/>
                  <a:gd name="T8" fmla="*/ 0 w 82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63">
                    <a:moveTo>
                      <a:pt x="0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82" y="158"/>
                      <a:pt x="0" y="163"/>
                      <a:pt x="0" y="11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60"/>
              <p:cNvSpPr>
                <a:spLocks/>
              </p:cNvSpPr>
              <p:nvPr/>
            </p:nvSpPr>
            <p:spPr bwMode="auto">
              <a:xfrm>
                <a:off x="6048941" y="5105400"/>
                <a:ext cx="542456" cy="462250"/>
              </a:xfrm>
              <a:custGeom>
                <a:avLst/>
                <a:gdLst>
                  <a:gd name="T0" fmla="*/ 165 w 165"/>
                  <a:gd name="T1" fmla="*/ 30 h 114"/>
                  <a:gd name="T2" fmla="*/ 165 w 165"/>
                  <a:gd name="T3" fmla="*/ 0 h 114"/>
                  <a:gd name="T4" fmla="*/ 0 w 165"/>
                  <a:gd name="T5" fmla="*/ 0 h 114"/>
                  <a:gd name="T6" fmla="*/ 0 w 165"/>
                  <a:gd name="T7" fmla="*/ 114 h 114"/>
                  <a:gd name="T8" fmla="*/ 165 w 165"/>
                  <a:gd name="T9" fmla="*/ 30 h 114"/>
                  <a:gd name="connsiteX0" fmla="*/ 10000 w 10000"/>
                  <a:gd name="connsiteY0" fmla="*/ 2632 h 10000"/>
                  <a:gd name="connsiteX1" fmla="*/ 10000 w 10000"/>
                  <a:gd name="connsiteY1" fmla="*/ 0 h 10000"/>
                  <a:gd name="connsiteX2" fmla="*/ 0 w 10000"/>
                  <a:gd name="connsiteY2" fmla="*/ 0 h 10000"/>
                  <a:gd name="connsiteX3" fmla="*/ 0 w 10000"/>
                  <a:gd name="connsiteY3" fmla="*/ 10000 h 10000"/>
                  <a:gd name="connsiteX4" fmla="*/ 10000 w 10000"/>
                  <a:gd name="connsiteY4" fmla="*/ 2632 h 10000"/>
                  <a:gd name="connsiteX0" fmla="*/ 10000 w 10000"/>
                  <a:gd name="connsiteY0" fmla="*/ 2632 h 10000"/>
                  <a:gd name="connsiteX1" fmla="*/ 10000 w 10000"/>
                  <a:gd name="connsiteY1" fmla="*/ 0 h 10000"/>
                  <a:gd name="connsiteX2" fmla="*/ 0 w 10000"/>
                  <a:gd name="connsiteY2" fmla="*/ 0 h 10000"/>
                  <a:gd name="connsiteX3" fmla="*/ 0 w 10000"/>
                  <a:gd name="connsiteY3" fmla="*/ 10000 h 10000"/>
                  <a:gd name="connsiteX4" fmla="*/ 10000 w 10000"/>
                  <a:gd name="connsiteY4" fmla="*/ 263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0000" y="2632"/>
                    </a:moveTo>
                    <a:lnTo>
                      <a:pt x="10000" y="0"/>
                    </a:lnTo>
                    <a:lnTo>
                      <a:pt x="0" y="0"/>
                    </a:lnTo>
                    <a:lnTo>
                      <a:pt x="0" y="10000"/>
                    </a:lnTo>
                    <a:cubicBezTo>
                      <a:pt x="4328" y="8476"/>
                      <a:pt x="7077" y="7714"/>
                      <a:pt x="10000" y="2632"/>
                    </a:cubicBezTo>
                    <a:close/>
                  </a:path>
                </a:pathLst>
              </a:custGeom>
              <a:solidFill>
                <a:srgbClr val="EC8D7D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0" name="Freeform 161"/>
            <p:cNvSpPr>
              <a:spLocks/>
            </p:cNvSpPr>
            <p:nvPr/>
          </p:nvSpPr>
          <p:spPr bwMode="auto">
            <a:xfrm>
              <a:off x="1744369" y="3683570"/>
              <a:ext cx="976016" cy="1340011"/>
            </a:xfrm>
            <a:custGeom>
              <a:avLst/>
              <a:gdLst>
                <a:gd name="T0" fmla="*/ 173 w 347"/>
                <a:gd name="T1" fmla="*/ 0 h 229"/>
                <a:gd name="T2" fmla="*/ 173 w 347"/>
                <a:gd name="T3" fmla="*/ 229 h 229"/>
                <a:gd name="T4" fmla="*/ 173 w 347"/>
                <a:gd name="T5" fmla="*/ 0 h 229"/>
                <a:gd name="connsiteX0" fmla="*/ 3160 w 6330"/>
                <a:gd name="connsiteY0" fmla="*/ 0 h 10000"/>
                <a:gd name="connsiteX1" fmla="*/ 3160 w 6330"/>
                <a:gd name="connsiteY1" fmla="*/ 10000 h 10000"/>
                <a:gd name="connsiteX2" fmla="*/ 3160 w 6330"/>
                <a:gd name="connsiteY2" fmla="*/ 0 h 10000"/>
                <a:gd name="connsiteX0" fmla="*/ 4679 w 9357"/>
                <a:gd name="connsiteY0" fmla="*/ 0 h 10000"/>
                <a:gd name="connsiteX1" fmla="*/ 4679 w 9357"/>
                <a:gd name="connsiteY1" fmla="*/ 10000 h 10000"/>
                <a:gd name="connsiteX2" fmla="*/ 4679 w 9357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7" h="10000">
                  <a:moveTo>
                    <a:pt x="4679" y="0"/>
                  </a:moveTo>
                  <a:cubicBezTo>
                    <a:pt x="11782" y="0"/>
                    <a:pt x="9989" y="9921"/>
                    <a:pt x="4679" y="10000"/>
                  </a:cubicBezTo>
                  <a:cubicBezTo>
                    <a:pt x="-631" y="10079"/>
                    <a:pt x="-2424" y="0"/>
                    <a:pt x="4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463843" y="3550089"/>
              <a:ext cx="1605534" cy="2224754"/>
            </a:xfrm>
            <a:custGeom>
              <a:avLst/>
              <a:gdLst>
                <a:gd name="connsiteX0" fmla="*/ 688181 w 702469"/>
                <a:gd name="connsiteY0" fmla="*/ 973931 h 1090612"/>
                <a:gd name="connsiteX1" fmla="*/ 702469 w 702469"/>
                <a:gd name="connsiteY1" fmla="*/ 738187 h 1090612"/>
                <a:gd name="connsiteX2" fmla="*/ 585787 w 702469"/>
                <a:gd name="connsiteY2" fmla="*/ 300037 h 1090612"/>
                <a:gd name="connsiteX3" fmla="*/ 316706 w 702469"/>
                <a:gd name="connsiteY3" fmla="*/ 0 h 1090612"/>
                <a:gd name="connsiteX4" fmla="*/ 71437 w 702469"/>
                <a:gd name="connsiteY4" fmla="*/ 304800 h 1090612"/>
                <a:gd name="connsiteX5" fmla="*/ 0 w 702469"/>
                <a:gd name="connsiteY5" fmla="*/ 812006 h 1090612"/>
                <a:gd name="connsiteX6" fmla="*/ 169069 w 702469"/>
                <a:gd name="connsiteY6" fmla="*/ 1090612 h 1090612"/>
                <a:gd name="connsiteX7" fmla="*/ 126206 w 702469"/>
                <a:gd name="connsiteY7" fmla="*/ 907256 h 1090612"/>
                <a:gd name="connsiteX8" fmla="*/ 273844 w 702469"/>
                <a:gd name="connsiteY8" fmla="*/ 973931 h 1090612"/>
                <a:gd name="connsiteX9" fmla="*/ 166687 w 702469"/>
                <a:gd name="connsiteY9" fmla="*/ 873918 h 1090612"/>
                <a:gd name="connsiteX10" fmla="*/ 207169 w 702469"/>
                <a:gd name="connsiteY10" fmla="*/ 902493 h 1090612"/>
                <a:gd name="connsiteX11" fmla="*/ 157162 w 702469"/>
                <a:gd name="connsiteY11" fmla="*/ 757237 h 1090612"/>
                <a:gd name="connsiteX12" fmla="*/ 204787 w 702469"/>
                <a:gd name="connsiteY12" fmla="*/ 850106 h 1090612"/>
                <a:gd name="connsiteX13" fmla="*/ 202406 w 702469"/>
                <a:gd name="connsiteY13" fmla="*/ 578643 h 1090612"/>
                <a:gd name="connsiteX14" fmla="*/ 142875 w 702469"/>
                <a:gd name="connsiteY14" fmla="*/ 338137 h 1090612"/>
                <a:gd name="connsiteX15" fmla="*/ 202406 w 702469"/>
                <a:gd name="connsiteY15" fmla="*/ 226218 h 1090612"/>
                <a:gd name="connsiteX16" fmla="*/ 278606 w 702469"/>
                <a:gd name="connsiteY16" fmla="*/ 119062 h 1090612"/>
                <a:gd name="connsiteX17" fmla="*/ 516731 w 702469"/>
                <a:gd name="connsiteY17" fmla="*/ 392906 h 1090612"/>
                <a:gd name="connsiteX18" fmla="*/ 447675 w 702469"/>
                <a:gd name="connsiteY18" fmla="*/ 590550 h 1090612"/>
                <a:gd name="connsiteX19" fmla="*/ 514350 w 702469"/>
                <a:gd name="connsiteY19" fmla="*/ 923925 h 1090612"/>
                <a:gd name="connsiteX20" fmla="*/ 554831 w 702469"/>
                <a:gd name="connsiteY20" fmla="*/ 840581 h 1090612"/>
                <a:gd name="connsiteX21" fmla="*/ 531019 w 702469"/>
                <a:gd name="connsiteY21" fmla="*/ 1012031 h 1090612"/>
                <a:gd name="connsiteX22" fmla="*/ 585787 w 702469"/>
                <a:gd name="connsiteY22" fmla="*/ 923925 h 1090612"/>
                <a:gd name="connsiteX23" fmla="*/ 609600 w 702469"/>
                <a:gd name="connsiteY23" fmla="*/ 990600 h 1090612"/>
                <a:gd name="connsiteX24" fmla="*/ 645319 w 702469"/>
                <a:gd name="connsiteY24" fmla="*/ 854868 h 1090612"/>
                <a:gd name="connsiteX25" fmla="*/ 688181 w 702469"/>
                <a:gd name="connsiteY25" fmla="*/ 973931 h 1090612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71437 w 702469"/>
                <a:gd name="connsiteY4" fmla="*/ 306215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71437 w 702469"/>
                <a:gd name="connsiteY4" fmla="*/ 306215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71437 w 702469"/>
                <a:gd name="connsiteY4" fmla="*/ 306215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71437 w 702469"/>
                <a:gd name="connsiteY4" fmla="*/ 306215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71437 w 702469"/>
                <a:gd name="connsiteY4" fmla="*/ 306215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71437 w 702469"/>
                <a:gd name="connsiteY4" fmla="*/ 306215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64360 w 702469"/>
                <a:gd name="connsiteY4" fmla="*/ 306215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64360 w 702469"/>
                <a:gd name="connsiteY4" fmla="*/ 306215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64360 w 702469"/>
                <a:gd name="connsiteY4" fmla="*/ 306215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48791 w 702469"/>
                <a:gd name="connsiteY4" fmla="*/ 426518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346 h 1092027"/>
                <a:gd name="connsiteX1" fmla="*/ 702469 w 702469"/>
                <a:gd name="connsiteY1" fmla="*/ 739602 h 1092027"/>
                <a:gd name="connsiteX2" fmla="*/ 585787 w 702469"/>
                <a:gd name="connsiteY2" fmla="*/ 301452 h 1092027"/>
                <a:gd name="connsiteX3" fmla="*/ 316706 w 702469"/>
                <a:gd name="connsiteY3" fmla="*/ 0 h 1092027"/>
                <a:gd name="connsiteX4" fmla="*/ 48791 w 702469"/>
                <a:gd name="connsiteY4" fmla="*/ 426518 h 1092027"/>
                <a:gd name="connsiteX5" fmla="*/ 0 w 702469"/>
                <a:gd name="connsiteY5" fmla="*/ 813421 h 1092027"/>
                <a:gd name="connsiteX6" fmla="*/ 169069 w 702469"/>
                <a:gd name="connsiteY6" fmla="*/ 1092027 h 1092027"/>
                <a:gd name="connsiteX7" fmla="*/ 126206 w 702469"/>
                <a:gd name="connsiteY7" fmla="*/ 908671 h 1092027"/>
                <a:gd name="connsiteX8" fmla="*/ 273844 w 702469"/>
                <a:gd name="connsiteY8" fmla="*/ 975346 h 1092027"/>
                <a:gd name="connsiteX9" fmla="*/ 166687 w 702469"/>
                <a:gd name="connsiteY9" fmla="*/ 875333 h 1092027"/>
                <a:gd name="connsiteX10" fmla="*/ 207169 w 702469"/>
                <a:gd name="connsiteY10" fmla="*/ 903908 h 1092027"/>
                <a:gd name="connsiteX11" fmla="*/ 157162 w 702469"/>
                <a:gd name="connsiteY11" fmla="*/ 758652 h 1092027"/>
                <a:gd name="connsiteX12" fmla="*/ 204787 w 702469"/>
                <a:gd name="connsiteY12" fmla="*/ 851521 h 1092027"/>
                <a:gd name="connsiteX13" fmla="*/ 202406 w 702469"/>
                <a:gd name="connsiteY13" fmla="*/ 580058 h 1092027"/>
                <a:gd name="connsiteX14" fmla="*/ 142875 w 702469"/>
                <a:gd name="connsiteY14" fmla="*/ 339552 h 1092027"/>
                <a:gd name="connsiteX15" fmla="*/ 202406 w 702469"/>
                <a:gd name="connsiteY15" fmla="*/ 227633 h 1092027"/>
                <a:gd name="connsiteX16" fmla="*/ 278606 w 702469"/>
                <a:gd name="connsiteY16" fmla="*/ 120477 h 1092027"/>
                <a:gd name="connsiteX17" fmla="*/ 516731 w 702469"/>
                <a:gd name="connsiteY17" fmla="*/ 394321 h 1092027"/>
                <a:gd name="connsiteX18" fmla="*/ 447675 w 702469"/>
                <a:gd name="connsiteY18" fmla="*/ 591965 h 1092027"/>
                <a:gd name="connsiteX19" fmla="*/ 514350 w 702469"/>
                <a:gd name="connsiteY19" fmla="*/ 925340 h 1092027"/>
                <a:gd name="connsiteX20" fmla="*/ 554831 w 702469"/>
                <a:gd name="connsiteY20" fmla="*/ 841996 h 1092027"/>
                <a:gd name="connsiteX21" fmla="*/ 531019 w 702469"/>
                <a:gd name="connsiteY21" fmla="*/ 1013446 h 1092027"/>
                <a:gd name="connsiteX22" fmla="*/ 585787 w 702469"/>
                <a:gd name="connsiteY22" fmla="*/ 925340 h 1092027"/>
                <a:gd name="connsiteX23" fmla="*/ 609600 w 702469"/>
                <a:gd name="connsiteY23" fmla="*/ 992015 h 1092027"/>
                <a:gd name="connsiteX24" fmla="*/ 645319 w 702469"/>
                <a:gd name="connsiteY24" fmla="*/ 856283 h 1092027"/>
                <a:gd name="connsiteX25" fmla="*/ 688181 w 702469"/>
                <a:gd name="connsiteY25" fmla="*/ 975346 h 1092027"/>
                <a:gd name="connsiteX0" fmla="*/ 688181 w 702469"/>
                <a:gd name="connsiteY0" fmla="*/ 975607 h 1092288"/>
                <a:gd name="connsiteX1" fmla="*/ 702469 w 702469"/>
                <a:gd name="connsiteY1" fmla="*/ 739863 h 1092288"/>
                <a:gd name="connsiteX2" fmla="*/ 585787 w 702469"/>
                <a:gd name="connsiteY2" fmla="*/ 301713 h 1092288"/>
                <a:gd name="connsiteX3" fmla="*/ 316706 w 702469"/>
                <a:gd name="connsiteY3" fmla="*/ 261 h 1092288"/>
                <a:gd name="connsiteX4" fmla="*/ 48791 w 702469"/>
                <a:gd name="connsiteY4" fmla="*/ 426779 h 1092288"/>
                <a:gd name="connsiteX5" fmla="*/ 0 w 702469"/>
                <a:gd name="connsiteY5" fmla="*/ 813682 h 1092288"/>
                <a:gd name="connsiteX6" fmla="*/ 169069 w 702469"/>
                <a:gd name="connsiteY6" fmla="*/ 1092288 h 1092288"/>
                <a:gd name="connsiteX7" fmla="*/ 126206 w 702469"/>
                <a:gd name="connsiteY7" fmla="*/ 908932 h 1092288"/>
                <a:gd name="connsiteX8" fmla="*/ 273844 w 702469"/>
                <a:gd name="connsiteY8" fmla="*/ 975607 h 1092288"/>
                <a:gd name="connsiteX9" fmla="*/ 166687 w 702469"/>
                <a:gd name="connsiteY9" fmla="*/ 875594 h 1092288"/>
                <a:gd name="connsiteX10" fmla="*/ 207169 w 702469"/>
                <a:gd name="connsiteY10" fmla="*/ 904169 h 1092288"/>
                <a:gd name="connsiteX11" fmla="*/ 157162 w 702469"/>
                <a:gd name="connsiteY11" fmla="*/ 758913 h 1092288"/>
                <a:gd name="connsiteX12" fmla="*/ 204787 w 702469"/>
                <a:gd name="connsiteY12" fmla="*/ 851782 h 1092288"/>
                <a:gd name="connsiteX13" fmla="*/ 202406 w 702469"/>
                <a:gd name="connsiteY13" fmla="*/ 580319 h 1092288"/>
                <a:gd name="connsiteX14" fmla="*/ 142875 w 702469"/>
                <a:gd name="connsiteY14" fmla="*/ 339813 h 1092288"/>
                <a:gd name="connsiteX15" fmla="*/ 202406 w 702469"/>
                <a:gd name="connsiteY15" fmla="*/ 227894 h 1092288"/>
                <a:gd name="connsiteX16" fmla="*/ 278606 w 702469"/>
                <a:gd name="connsiteY16" fmla="*/ 120738 h 1092288"/>
                <a:gd name="connsiteX17" fmla="*/ 516731 w 702469"/>
                <a:gd name="connsiteY17" fmla="*/ 394582 h 1092288"/>
                <a:gd name="connsiteX18" fmla="*/ 447675 w 702469"/>
                <a:gd name="connsiteY18" fmla="*/ 592226 h 1092288"/>
                <a:gd name="connsiteX19" fmla="*/ 514350 w 702469"/>
                <a:gd name="connsiteY19" fmla="*/ 925601 h 1092288"/>
                <a:gd name="connsiteX20" fmla="*/ 554831 w 702469"/>
                <a:gd name="connsiteY20" fmla="*/ 842257 h 1092288"/>
                <a:gd name="connsiteX21" fmla="*/ 531019 w 702469"/>
                <a:gd name="connsiteY21" fmla="*/ 1013707 h 1092288"/>
                <a:gd name="connsiteX22" fmla="*/ 585787 w 702469"/>
                <a:gd name="connsiteY22" fmla="*/ 925601 h 1092288"/>
                <a:gd name="connsiteX23" fmla="*/ 609600 w 702469"/>
                <a:gd name="connsiteY23" fmla="*/ 992276 h 1092288"/>
                <a:gd name="connsiteX24" fmla="*/ 645319 w 702469"/>
                <a:gd name="connsiteY24" fmla="*/ 856544 h 1092288"/>
                <a:gd name="connsiteX25" fmla="*/ 688181 w 702469"/>
                <a:gd name="connsiteY25" fmla="*/ 975607 h 1092288"/>
                <a:gd name="connsiteX0" fmla="*/ 688181 w 702469"/>
                <a:gd name="connsiteY0" fmla="*/ 975607 h 1092288"/>
                <a:gd name="connsiteX1" fmla="*/ 702469 w 702469"/>
                <a:gd name="connsiteY1" fmla="*/ 739863 h 1092288"/>
                <a:gd name="connsiteX2" fmla="*/ 585787 w 702469"/>
                <a:gd name="connsiteY2" fmla="*/ 301713 h 1092288"/>
                <a:gd name="connsiteX3" fmla="*/ 316706 w 702469"/>
                <a:gd name="connsiteY3" fmla="*/ 261 h 1092288"/>
                <a:gd name="connsiteX4" fmla="*/ 48791 w 702469"/>
                <a:gd name="connsiteY4" fmla="*/ 426779 h 1092288"/>
                <a:gd name="connsiteX5" fmla="*/ 0 w 702469"/>
                <a:gd name="connsiteY5" fmla="*/ 813682 h 1092288"/>
                <a:gd name="connsiteX6" fmla="*/ 169069 w 702469"/>
                <a:gd name="connsiteY6" fmla="*/ 1092288 h 1092288"/>
                <a:gd name="connsiteX7" fmla="*/ 126206 w 702469"/>
                <a:gd name="connsiteY7" fmla="*/ 908932 h 1092288"/>
                <a:gd name="connsiteX8" fmla="*/ 273844 w 702469"/>
                <a:gd name="connsiteY8" fmla="*/ 975607 h 1092288"/>
                <a:gd name="connsiteX9" fmla="*/ 166687 w 702469"/>
                <a:gd name="connsiteY9" fmla="*/ 875594 h 1092288"/>
                <a:gd name="connsiteX10" fmla="*/ 207169 w 702469"/>
                <a:gd name="connsiteY10" fmla="*/ 904169 h 1092288"/>
                <a:gd name="connsiteX11" fmla="*/ 157162 w 702469"/>
                <a:gd name="connsiteY11" fmla="*/ 758913 h 1092288"/>
                <a:gd name="connsiteX12" fmla="*/ 204787 w 702469"/>
                <a:gd name="connsiteY12" fmla="*/ 851782 h 1092288"/>
                <a:gd name="connsiteX13" fmla="*/ 202406 w 702469"/>
                <a:gd name="connsiteY13" fmla="*/ 580319 h 1092288"/>
                <a:gd name="connsiteX14" fmla="*/ 142875 w 702469"/>
                <a:gd name="connsiteY14" fmla="*/ 339813 h 1092288"/>
                <a:gd name="connsiteX15" fmla="*/ 202406 w 702469"/>
                <a:gd name="connsiteY15" fmla="*/ 227894 h 1092288"/>
                <a:gd name="connsiteX16" fmla="*/ 278606 w 702469"/>
                <a:gd name="connsiteY16" fmla="*/ 120738 h 1092288"/>
                <a:gd name="connsiteX17" fmla="*/ 516731 w 702469"/>
                <a:gd name="connsiteY17" fmla="*/ 394582 h 1092288"/>
                <a:gd name="connsiteX18" fmla="*/ 447675 w 702469"/>
                <a:gd name="connsiteY18" fmla="*/ 592226 h 1092288"/>
                <a:gd name="connsiteX19" fmla="*/ 514350 w 702469"/>
                <a:gd name="connsiteY19" fmla="*/ 925601 h 1092288"/>
                <a:gd name="connsiteX20" fmla="*/ 554831 w 702469"/>
                <a:gd name="connsiteY20" fmla="*/ 842257 h 1092288"/>
                <a:gd name="connsiteX21" fmla="*/ 531019 w 702469"/>
                <a:gd name="connsiteY21" fmla="*/ 1013707 h 1092288"/>
                <a:gd name="connsiteX22" fmla="*/ 585787 w 702469"/>
                <a:gd name="connsiteY22" fmla="*/ 925601 h 1092288"/>
                <a:gd name="connsiteX23" fmla="*/ 609600 w 702469"/>
                <a:gd name="connsiteY23" fmla="*/ 992276 h 1092288"/>
                <a:gd name="connsiteX24" fmla="*/ 645319 w 702469"/>
                <a:gd name="connsiteY24" fmla="*/ 856544 h 1092288"/>
                <a:gd name="connsiteX25" fmla="*/ 688181 w 702469"/>
                <a:gd name="connsiteY25" fmla="*/ 975607 h 1092288"/>
                <a:gd name="connsiteX0" fmla="*/ 688181 w 702469"/>
                <a:gd name="connsiteY0" fmla="*/ 975607 h 1092288"/>
                <a:gd name="connsiteX1" fmla="*/ 702469 w 702469"/>
                <a:gd name="connsiteY1" fmla="*/ 739863 h 1092288"/>
                <a:gd name="connsiteX2" fmla="*/ 585787 w 702469"/>
                <a:gd name="connsiteY2" fmla="*/ 301713 h 1092288"/>
                <a:gd name="connsiteX3" fmla="*/ 316706 w 702469"/>
                <a:gd name="connsiteY3" fmla="*/ 261 h 1092288"/>
                <a:gd name="connsiteX4" fmla="*/ 48791 w 702469"/>
                <a:gd name="connsiteY4" fmla="*/ 426779 h 1092288"/>
                <a:gd name="connsiteX5" fmla="*/ 0 w 702469"/>
                <a:gd name="connsiteY5" fmla="*/ 813682 h 1092288"/>
                <a:gd name="connsiteX6" fmla="*/ 169069 w 702469"/>
                <a:gd name="connsiteY6" fmla="*/ 1092288 h 1092288"/>
                <a:gd name="connsiteX7" fmla="*/ 126206 w 702469"/>
                <a:gd name="connsiteY7" fmla="*/ 908932 h 1092288"/>
                <a:gd name="connsiteX8" fmla="*/ 273844 w 702469"/>
                <a:gd name="connsiteY8" fmla="*/ 975607 h 1092288"/>
                <a:gd name="connsiteX9" fmla="*/ 166687 w 702469"/>
                <a:gd name="connsiteY9" fmla="*/ 875594 h 1092288"/>
                <a:gd name="connsiteX10" fmla="*/ 207169 w 702469"/>
                <a:gd name="connsiteY10" fmla="*/ 904169 h 1092288"/>
                <a:gd name="connsiteX11" fmla="*/ 157162 w 702469"/>
                <a:gd name="connsiteY11" fmla="*/ 758913 h 1092288"/>
                <a:gd name="connsiteX12" fmla="*/ 204787 w 702469"/>
                <a:gd name="connsiteY12" fmla="*/ 851782 h 1092288"/>
                <a:gd name="connsiteX13" fmla="*/ 202406 w 702469"/>
                <a:gd name="connsiteY13" fmla="*/ 580319 h 1092288"/>
                <a:gd name="connsiteX14" fmla="*/ 142875 w 702469"/>
                <a:gd name="connsiteY14" fmla="*/ 339813 h 1092288"/>
                <a:gd name="connsiteX15" fmla="*/ 202406 w 702469"/>
                <a:gd name="connsiteY15" fmla="*/ 227894 h 1092288"/>
                <a:gd name="connsiteX16" fmla="*/ 278606 w 702469"/>
                <a:gd name="connsiteY16" fmla="*/ 120738 h 1092288"/>
                <a:gd name="connsiteX17" fmla="*/ 516731 w 702469"/>
                <a:gd name="connsiteY17" fmla="*/ 394582 h 1092288"/>
                <a:gd name="connsiteX18" fmla="*/ 447675 w 702469"/>
                <a:gd name="connsiteY18" fmla="*/ 592226 h 1092288"/>
                <a:gd name="connsiteX19" fmla="*/ 514350 w 702469"/>
                <a:gd name="connsiteY19" fmla="*/ 925601 h 1092288"/>
                <a:gd name="connsiteX20" fmla="*/ 554831 w 702469"/>
                <a:gd name="connsiteY20" fmla="*/ 842257 h 1092288"/>
                <a:gd name="connsiteX21" fmla="*/ 531019 w 702469"/>
                <a:gd name="connsiteY21" fmla="*/ 1013707 h 1092288"/>
                <a:gd name="connsiteX22" fmla="*/ 585787 w 702469"/>
                <a:gd name="connsiteY22" fmla="*/ 925601 h 1092288"/>
                <a:gd name="connsiteX23" fmla="*/ 609600 w 702469"/>
                <a:gd name="connsiteY23" fmla="*/ 992276 h 1092288"/>
                <a:gd name="connsiteX24" fmla="*/ 645319 w 702469"/>
                <a:gd name="connsiteY24" fmla="*/ 856544 h 1092288"/>
                <a:gd name="connsiteX25" fmla="*/ 688181 w 702469"/>
                <a:gd name="connsiteY25" fmla="*/ 975607 h 1092288"/>
                <a:gd name="connsiteX0" fmla="*/ 690227 w 704515"/>
                <a:gd name="connsiteY0" fmla="*/ 975607 h 1092288"/>
                <a:gd name="connsiteX1" fmla="*/ 704515 w 704515"/>
                <a:gd name="connsiteY1" fmla="*/ 739863 h 1092288"/>
                <a:gd name="connsiteX2" fmla="*/ 587833 w 704515"/>
                <a:gd name="connsiteY2" fmla="*/ 301713 h 1092288"/>
                <a:gd name="connsiteX3" fmla="*/ 318752 w 704515"/>
                <a:gd name="connsiteY3" fmla="*/ 261 h 1092288"/>
                <a:gd name="connsiteX4" fmla="*/ 50837 w 704515"/>
                <a:gd name="connsiteY4" fmla="*/ 426779 h 1092288"/>
                <a:gd name="connsiteX5" fmla="*/ 2046 w 704515"/>
                <a:gd name="connsiteY5" fmla="*/ 813682 h 1092288"/>
                <a:gd name="connsiteX6" fmla="*/ 171115 w 704515"/>
                <a:gd name="connsiteY6" fmla="*/ 1092288 h 1092288"/>
                <a:gd name="connsiteX7" fmla="*/ 128252 w 704515"/>
                <a:gd name="connsiteY7" fmla="*/ 908932 h 1092288"/>
                <a:gd name="connsiteX8" fmla="*/ 275890 w 704515"/>
                <a:gd name="connsiteY8" fmla="*/ 975607 h 1092288"/>
                <a:gd name="connsiteX9" fmla="*/ 168733 w 704515"/>
                <a:gd name="connsiteY9" fmla="*/ 875594 h 1092288"/>
                <a:gd name="connsiteX10" fmla="*/ 209215 w 704515"/>
                <a:gd name="connsiteY10" fmla="*/ 904169 h 1092288"/>
                <a:gd name="connsiteX11" fmla="*/ 159208 w 704515"/>
                <a:gd name="connsiteY11" fmla="*/ 758913 h 1092288"/>
                <a:gd name="connsiteX12" fmla="*/ 206833 w 704515"/>
                <a:gd name="connsiteY12" fmla="*/ 851782 h 1092288"/>
                <a:gd name="connsiteX13" fmla="*/ 204452 w 704515"/>
                <a:gd name="connsiteY13" fmla="*/ 580319 h 1092288"/>
                <a:gd name="connsiteX14" fmla="*/ 144921 w 704515"/>
                <a:gd name="connsiteY14" fmla="*/ 339813 h 1092288"/>
                <a:gd name="connsiteX15" fmla="*/ 204452 w 704515"/>
                <a:gd name="connsiteY15" fmla="*/ 227894 h 1092288"/>
                <a:gd name="connsiteX16" fmla="*/ 280652 w 704515"/>
                <a:gd name="connsiteY16" fmla="*/ 120738 h 1092288"/>
                <a:gd name="connsiteX17" fmla="*/ 518777 w 704515"/>
                <a:gd name="connsiteY17" fmla="*/ 394582 h 1092288"/>
                <a:gd name="connsiteX18" fmla="*/ 449721 w 704515"/>
                <a:gd name="connsiteY18" fmla="*/ 592226 h 1092288"/>
                <a:gd name="connsiteX19" fmla="*/ 516396 w 704515"/>
                <a:gd name="connsiteY19" fmla="*/ 925601 h 1092288"/>
                <a:gd name="connsiteX20" fmla="*/ 556877 w 704515"/>
                <a:gd name="connsiteY20" fmla="*/ 842257 h 1092288"/>
                <a:gd name="connsiteX21" fmla="*/ 533065 w 704515"/>
                <a:gd name="connsiteY21" fmla="*/ 1013707 h 1092288"/>
                <a:gd name="connsiteX22" fmla="*/ 587833 w 704515"/>
                <a:gd name="connsiteY22" fmla="*/ 925601 h 1092288"/>
                <a:gd name="connsiteX23" fmla="*/ 611646 w 704515"/>
                <a:gd name="connsiteY23" fmla="*/ 992276 h 1092288"/>
                <a:gd name="connsiteX24" fmla="*/ 647365 w 704515"/>
                <a:gd name="connsiteY24" fmla="*/ 856544 h 1092288"/>
                <a:gd name="connsiteX25" fmla="*/ 690227 w 704515"/>
                <a:gd name="connsiteY25" fmla="*/ 975607 h 1092288"/>
                <a:gd name="connsiteX0" fmla="*/ 689929 w 704217"/>
                <a:gd name="connsiteY0" fmla="*/ 975607 h 1059736"/>
                <a:gd name="connsiteX1" fmla="*/ 704217 w 704217"/>
                <a:gd name="connsiteY1" fmla="*/ 739863 h 1059736"/>
                <a:gd name="connsiteX2" fmla="*/ 587535 w 704217"/>
                <a:gd name="connsiteY2" fmla="*/ 301713 h 1059736"/>
                <a:gd name="connsiteX3" fmla="*/ 318454 w 704217"/>
                <a:gd name="connsiteY3" fmla="*/ 261 h 1059736"/>
                <a:gd name="connsiteX4" fmla="*/ 50539 w 704217"/>
                <a:gd name="connsiteY4" fmla="*/ 426779 h 1059736"/>
                <a:gd name="connsiteX5" fmla="*/ 1748 w 704217"/>
                <a:gd name="connsiteY5" fmla="*/ 813682 h 1059736"/>
                <a:gd name="connsiteX6" fmla="*/ 196293 w 704217"/>
                <a:gd name="connsiteY6" fmla="*/ 1059736 h 1059736"/>
                <a:gd name="connsiteX7" fmla="*/ 127954 w 704217"/>
                <a:gd name="connsiteY7" fmla="*/ 908932 h 1059736"/>
                <a:gd name="connsiteX8" fmla="*/ 275592 w 704217"/>
                <a:gd name="connsiteY8" fmla="*/ 975607 h 1059736"/>
                <a:gd name="connsiteX9" fmla="*/ 168435 w 704217"/>
                <a:gd name="connsiteY9" fmla="*/ 875594 h 1059736"/>
                <a:gd name="connsiteX10" fmla="*/ 208917 w 704217"/>
                <a:gd name="connsiteY10" fmla="*/ 904169 h 1059736"/>
                <a:gd name="connsiteX11" fmla="*/ 158910 w 704217"/>
                <a:gd name="connsiteY11" fmla="*/ 758913 h 1059736"/>
                <a:gd name="connsiteX12" fmla="*/ 206535 w 704217"/>
                <a:gd name="connsiteY12" fmla="*/ 851782 h 1059736"/>
                <a:gd name="connsiteX13" fmla="*/ 204154 w 704217"/>
                <a:gd name="connsiteY13" fmla="*/ 580319 h 1059736"/>
                <a:gd name="connsiteX14" fmla="*/ 144623 w 704217"/>
                <a:gd name="connsiteY14" fmla="*/ 339813 h 1059736"/>
                <a:gd name="connsiteX15" fmla="*/ 204154 w 704217"/>
                <a:gd name="connsiteY15" fmla="*/ 227894 h 1059736"/>
                <a:gd name="connsiteX16" fmla="*/ 280354 w 704217"/>
                <a:gd name="connsiteY16" fmla="*/ 120738 h 1059736"/>
                <a:gd name="connsiteX17" fmla="*/ 518479 w 704217"/>
                <a:gd name="connsiteY17" fmla="*/ 394582 h 1059736"/>
                <a:gd name="connsiteX18" fmla="*/ 449423 w 704217"/>
                <a:gd name="connsiteY18" fmla="*/ 592226 h 1059736"/>
                <a:gd name="connsiteX19" fmla="*/ 516098 w 704217"/>
                <a:gd name="connsiteY19" fmla="*/ 925601 h 1059736"/>
                <a:gd name="connsiteX20" fmla="*/ 556579 w 704217"/>
                <a:gd name="connsiteY20" fmla="*/ 842257 h 1059736"/>
                <a:gd name="connsiteX21" fmla="*/ 532767 w 704217"/>
                <a:gd name="connsiteY21" fmla="*/ 1013707 h 1059736"/>
                <a:gd name="connsiteX22" fmla="*/ 587535 w 704217"/>
                <a:gd name="connsiteY22" fmla="*/ 925601 h 1059736"/>
                <a:gd name="connsiteX23" fmla="*/ 611348 w 704217"/>
                <a:gd name="connsiteY23" fmla="*/ 992276 h 1059736"/>
                <a:gd name="connsiteX24" fmla="*/ 647067 w 704217"/>
                <a:gd name="connsiteY24" fmla="*/ 856544 h 1059736"/>
                <a:gd name="connsiteX25" fmla="*/ 689929 w 704217"/>
                <a:gd name="connsiteY25" fmla="*/ 975607 h 1059736"/>
                <a:gd name="connsiteX0" fmla="*/ 690787 w 705075"/>
                <a:gd name="connsiteY0" fmla="*/ 975607 h 1059736"/>
                <a:gd name="connsiteX1" fmla="*/ 705075 w 705075"/>
                <a:gd name="connsiteY1" fmla="*/ 739863 h 1059736"/>
                <a:gd name="connsiteX2" fmla="*/ 588393 w 705075"/>
                <a:gd name="connsiteY2" fmla="*/ 301713 h 1059736"/>
                <a:gd name="connsiteX3" fmla="*/ 319312 w 705075"/>
                <a:gd name="connsiteY3" fmla="*/ 261 h 1059736"/>
                <a:gd name="connsiteX4" fmla="*/ 51397 w 705075"/>
                <a:gd name="connsiteY4" fmla="*/ 426779 h 1059736"/>
                <a:gd name="connsiteX5" fmla="*/ 2606 w 705075"/>
                <a:gd name="connsiteY5" fmla="*/ 813682 h 1059736"/>
                <a:gd name="connsiteX6" fmla="*/ 197151 w 705075"/>
                <a:gd name="connsiteY6" fmla="*/ 1059736 h 1059736"/>
                <a:gd name="connsiteX7" fmla="*/ 128812 w 705075"/>
                <a:gd name="connsiteY7" fmla="*/ 908932 h 1059736"/>
                <a:gd name="connsiteX8" fmla="*/ 276450 w 705075"/>
                <a:gd name="connsiteY8" fmla="*/ 975607 h 1059736"/>
                <a:gd name="connsiteX9" fmla="*/ 169293 w 705075"/>
                <a:gd name="connsiteY9" fmla="*/ 875594 h 1059736"/>
                <a:gd name="connsiteX10" fmla="*/ 209775 w 705075"/>
                <a:gd name="connsiteY10" fmla="*/ 904169 h 1059736"/>
                <a:gd name="connsiteX11" fmla="*/ 159768 w 705075"/>
                <a:gd name="connsiteY11" fmla="*/ 758913 h 1059736"/>
                <a:gd name="connsiteX12" fmla="*/ 207393 w 705075"/>
                <a:gd name="connsiteY12" fmla="*/ 851782 h 1059736"/>
                <a:gd name="connsiteX13" fmla="*/ 205012 w 705075"/>
                <a:gd name="connsiteY13" fmla="*/ 580319 h 1059736"/>
                <a:gd name="connsiteX14" fmla="*/ 145481 w 705075"/>
                <a:gd name="connsiteY14" fmla="*/ 339813 h 1059736"/>
                <a:gd name="connsiteX15" fmla="*/ 205012 w 705075"/>
                <a:gd name="connsiteY15" fmla="*/ 227894 h 1059736"/>
                <a:gd name="connsiteX16" fmla="*/ 281212 w 705075"/>
                <a:gd name="connsiteY16" fmla="*/ 120738 h 1059736"/>
                <a:gd name="connsiteX17" fmla="*/ 519337 w 705075"/>
                <a:gd name="connsiteY17" fmla="*/ 394582 h 1059736"/>
                <a:gd name="connsiteX18" fmla="*/ 450281 w 705075"/>
                <a:gd name="connsiteY18" fmla="*/ 592226 h 1059736"/>
                <a:gd name="connsiteX19" fmla="*/ 516956 w 705075"/>
                <a:gd name="connsiteY19" fmla="*/ 925601 h 1059736"/>
                <a:gd name="connsiteX20" fmla="*/ 557437 w 705075"/>
                <a:gd name="connsiteY20" fmla="*/ 842257 h 1059736"/>
                <a:gd name="connsiteX21" fmla="*/ 533625 w 705075"/>
                <a:gd name="connsiteY21" fmla="*/ 1013707 h 1059736"/>
                <a:gd name="connsiteX22" fmla="*/ 588393 w 705075"/>
                <a:gd name="connsiteY22" fmla="*/ 925601 h 1059736"/>
                <a:gd name="connsiteX23" fmla="*/ 612206 w 705075"/>
                <a:gd name="connsiteY23" fmla="*/ 992276 h 1059736"/>
                <a:gd name="connsiteX24" fmla="*/ 647925 w 705075"/>
                <a:gd name="connsiteY24" fmla="*/ 856544 h 1059736"/>
                <a:gd name="connsiteX25" fmla="*/ 690787 w 705075"/>
                <a:gd name="connsiteY25" fmla="*/ 975607 h 1059736"/>
                <a:gd name="connsiteX0" fmla="*/ 690787 w 705075"/>
                <a:gd name="connsiteY0" fmla="*/ 975607 h 1059736"/>
                <a:gd name="connsiteX1" fmla="*/ 705075 w 705075"/>
                <a:gd name="connsiteY1" fmla="*/ 739863 h 1059736"/>
                <a:gd name="connsiteX2" fmla="*/ 588393 w 705075"/>
                <a:gd name="connsiteY2" fmla="*/ 301713 h 1059736"/>
                <a:gd name="connsiteX3" fmla="*/ 319312 w 705075"/>
                <a:gd name="connsiteY3" fmla="*/ 261 h 1059736"/>
                <a:gd name="connsiteX4" fmla="*/ 51397 w 705075"/>
                <a:gd name="connsiteY4" fmla="*/ 426779 h 1059736"/>
                <a:gd name="connsiteX5" fmla="*/ 2606 w 705075"/>
                <a:gd name="connsiteY5" fmla="*/ 813682 h 1059736"/>
                <a:gd name="connsiteX6" fmla="*/ 197151 w 705075"/>
                <a:gd name="connsiteY6" fmla="*/ 1059736 h 1059736"/>
                <a:gd name="connsiteX7" fmla="*/ 128812 w 705075"/>
                <a:gd name="connsiteY7" fmla="*/ 908932 h 1059736"/>
                <a:gd name="connsiteX8" fmla="*/ 276450 w 705075"/>
                <a:gd name="connsiteY8" fmla="*/ 975607 h 1059736"/>
                <a:gd name="connsiteX9" fmla="*/ 169293 w 705075"/>
                <a:gd name="connsiteY9" fmla="*/ 875594 h 1059736"/>
                <a:gd name="connsiteX10" fmla="*/ 209775 w 705075"/>
                <a:gd name="connsiteY10" fmla="*/ 904169 h 1059736"/>
                <a:gd name="connsiteX11" fmla="*/ 159768 w 705075"/>
                <a:gd name="connsiteY11" fmla="*/ 758913 h 1059736"/>
                <a:gd name="connsiteX12" fmla="*/ 207393 w 705075"/>
                <a:gd name="connsiteY12" fmla="*/ 851782 h 1059736"/>
                <a:gd name="connsiteX13" fmla="*/ 205012 w 705075"/>
                <a:gd name="connsiteY13" fmla="*/ 580319 h 1059736"/>
                <a:gd name="connsiteX14" fmla="*/ 145481 w 705075"/>
                <a:gd name="connsiteY14" fmla="*/ 339813 h 1059736"/>
                <a:gd name="connsiteX15" fmla="*/ 205012 w 705075"/>
                <a:gd name="connsiteY15" fmla="*/ 227894 h 1059736"/>
                <a:gd name="connsiteX16" fmla="*/ 281212 w 705075"/>
                <a:gd name="connsiteY16" fmla="*/ 120738 h 1059736"/>
                <a:gd name="connsiteX17" fmla="*/ 519337 w 705075"/>
                <a:gd name="connsiteY17" fmla="*/ 394582 h 1059736"/>
                <a:gd name="connsiteX18" fmla="*/ 450281 w 705075"/>
                <a:gd name="connsiteY18" fmla="*/ 592226 h 1059736"/>
                <a:gd name="connsiteX19" fmla="*/ 516956 w 705075"/>
                <a:gd name="connsiteY19" fmla="*/ 925601 h 1059736"/>
                <a:gd name="connsiteX20" fmla="*/ 557437 w 705075"/>
                <a:gd name="connsiteY20" fmla="*/ 842257 h 1059736"/>
                <a:gd name="connsiteX21" fmla="*/ 533625 w 705075"/>
                <a:gd name="connsiteY21" fmla="*/ 1013707 h 1059736"/>
                <a:gd name="connsiteX22" fmla="*/ 588393 w 705075"/>
                <a:gd name="connsiteY22" fmla="*/ 925601 h 1059736"/>
                <a:gd name="connsiteX23" fmla="*/ 612206 w 705075"/>
                <a:gd name="connsiteY23" fmla="*/ 992276 h 1059736"/>
                <a:gd name="connsiteX24" fmla="*/ 647925 w 705075"/>
                <a:gd name="connsiteY24" fmla="*/ 856544 h 1059736"/>
                <a:gd name="connsiteX25" fmla="*/ 690787 w 705075"/>
                <a:gd name="connsiteY25" fmla="*/ 975607 h 1059736"/>
                <a:gd name="connsiteX0" fmla="*/ 690787 w 705075"/>
                <a:gd name="connsiteY0" fmla="*/ 975607 h 1059736"/>
                <a:gd name="connsiteX1" fmla="*/ 705075 w 705075"/>
                <a:gd name="connsiteY1" fmla="*/ 739863 h 1059736"/>
                <a:gd name="connsiteX2" fmla="*/ 588393 w 705075"/>
                <a:gd name="connsiteY2" fmla="*/ 301713 h 1059736"/>
                <a:gd name="connsiteX3" fmla="*/ 319312 w 705075"/>
                <a:gd name="connsiteY3" fmla="*/ 261 h 1059736"/>
                <a:gd name="connsiteX4" fmla="*/ 51397 w 705075"/>
                <a:gd name="connsiteY4" fmla="*/ 426779 h 1059736"/>
                <a:gd name="connsiteX5" fmla="*/ 2606 w 705075"/>
                <a:gd name="connsiteY5" fmla="*/ 813682 h 1059736"/>
                <a:gd name="connsiteX6" fmla="*/ 197151 w 705075"/>
                <a:gd name="connsiteY6" fmla="*/ 1059736 h 1059736"/>
                <a:gd name="connsiteX7" fmla="*/ 128812 w 705075"/>
                <a:gd name="connsiteY7" fmla="*/ 908932 h 1059736"/>
                <a:gd name="connsiteX8" fmla="*/ 276450 w 705075"/>
                <a:gd name="connsiteY8" fmla="*/ 975607 h 1059736"/>
                <a:gd name="connsiteX9" fmla="*/ 169293 w 705075"/>
                <a:gd name="connsiteY9" fmla="*/ 875594 h 1059736"/>
                <a:gd name="connsiteX10" fmla="*/ 209775 w 705075"/>
                <a:gd name="connsiteY10" fmla="*/ 904169 h 1059736"/>
                <a:gd name="connsiteX11" fmla="*/ 159768 w 705075"/>
                <a:gd name="connsiteY11" fmla="*/ 758913 h 1059736"/>
                <a:gd name="connsiteX12" fmla="*/ 207393 w 705075"/>
                <a:gd name="connsiteY12" fmla="*/ 851782 h 1059736"/>
                <a:gd name="connsiteX13" fmla="*/ 205012 w 705075"/>
                <a:gd name="connsiteY13" fmla="*/ 580319 h 1059736"/>
                <a:gd name="connsiteX14" fmla="*/ 145481 w 705075"/>
                <a:gd name="connsiteY14" fmla="*/ 339813 h 1059736"/>
                <a:gd name="connsiteX15" fmla="*/ 205012 w 705075"/>
                <a:gd name="connsiteY15" fmla="*/ 227894 h 1059736"/>
                <a:gd name="connsiteX16" fmla="*/ 281212 w 705075"/>
                <a:gd name="connsiteY16" fmla="*/ 120738 h 1059736"/>
                <a:gd name="connsiteX17" fmla="*/ 519337 w 705075"/>
                <a:gd name="connsiteY17" fmla="*/ 394582 h 1059736"/>
                <a:gd name="connsiteX18" fmla="*/ 450281 w 705075"/>
                <a:gd name="connsiteY18" fmla="*/ 592226 h 1059736"/>
                <a:gd name="connsiteX19" fmla="*/ 516956 w 705075"/>
                <a:gd name="connsiteY19" fmla="*/ 925601 h 1059736"/>
                <a:gd name="connsiteX20" fmla="*/ 557437 w 705075"/>
                <a:gd name="connsiteY20" fmla="*/ 842257 h 1059736"/>
                <a:gd name="connsiteX21" fmla="*/ 533625 w 705075"/>
                <a:gd name="connsiteY21" fmla="*/ 1013707 h 1059736"/>
                <a:gd name="connsiteX22" fmla="*/ 588393 w 705075"/>
                <a:gd name="connsiteY22" fmla="*/ 925601 h 1059736"/>
                <a:gd name="connsiteX23" fmla="*/ 612206 w 705075"/>
                <a:gd name="connsiteY23" fmla="*/ 992276 h 1059736"/>
                <a:gd name="connsiteX24" fmla="*/ 647925 w 705075"/>
                <a:gd name="connsiteY24" fmla="*/ 856544 h 1059736"/>
                <a:gd name="connsiteX25" fmla="*/ 690787 w 705075"/>
                <a:gd name="connsiteY25" fmla="*/ 975607 h 1059736"/>
                <a:gd name="connsiteX0" fmla="*/ 690615 w 704903"/>
                <a:gd name="connsiteY0" fmla="*/ 975607 h 1044167"/>
                <a:gd name="connsiteX1" fmla="*/ 704903 w 704903"/>
                <a:gd name="connsiteY1" fmla="*/ 739863 h 1044167"/>
                <a:gd name="connsiteX2" fmla="*/ 588221 w 704903"/>
                <a:gd name="connsiteY2" fmla="*/ 301713 h 1044167"/>
                <a:gd name="connsiteX3" fmla="*/ 319140 w 704903"/>
                <a:gd name="connsiteY3" fmla="*/ 261 h 1044167"/>
                <a:gd name="connsiteX4" fmla="*/ 51225 w 704903"/>
                <a:gd name="connsiteY4" fmla="*/ 426779 h 1044167"/>
                <a:gd name="connsiteX5" fmla="*/ 2434 w 704903"/>
                <a:gd name="connsiteY5" fmla="*/ 813682 h 1044167"/>
                <a:gd name="connsiteX6" fmla="*/ 205471 w 704903"/>
                <a:gd name="connsiteY6" fmla="*/ 1044167 h 1044167"/>
                <a:gd name="connsiteX7" fmla="*/ 128640 w 704903"/>
                <a:gd name="connsiteY7" fmla="*/ 908932 h 1044167"/>
                <a:gd name="connsiteX8" fmla="*/ 276278 w 704903"/>
                <a:gd name="connsiteY8" fmla="*/ 975607 h 1044167"/>
                <a:gd name="connsiteX9" fmla="*/ 169121 w 704903"/>
                <a:gd name="connsiteY9" fmla="*/ 875594 h 1044167"/>
                <a:gd name="connsiteX10" fmla="*/ 209603 w 704903"/>
                <a:gd name="connsiteY10" fmla="*/ 904169 h 1044167"/>
                <a:gd name="connsiteX11" fmla="*/ 159596 w 704903"/>
                <a:gd name="connsiteY11" fmla="*/ 758913 h 1044167"/>
                <a:gd name="connsiteX12" fmla="*/ 207221 w 704903"/>
                <a:gd name="connsiteY12" fmla="*/ 851782 h 1044167"/>
                <a:gd name="connsiteX13" fmla="*/ 204840 w 704903"/>
                <a:gd name="connsiteY13" fmla="*/ 580319 h 1044167"/>
                <a:gd name="connsiteX14" fmla="*/ 145309 w 704903"/>
                <a:gd name="connsiteY14" fmla="*/ 339813 h 1044167"/>
                <a:gd name="connsiteX15" fmla="*/ 204840 w 704903"/>
                <a:gd name="connsiteY15" fmla="*/ 227894 h 1044167"/>
                <a:gd name="connsiteX16" fmla="*/ 281040 w 704903"/>
                <a:gd name="connsiteY16" fmla="*/ 120738 h 1044167"/>
                <a:gd name="connsiteX17" fmla="*/ 519165 w 704903"/>
                <a:gd name="connsiteY17" fmla="*/ 394582 h 1044167"/>
                <a:gd name="connsiteX18" fmla="*/ 450109 w 704903"/>
                <a:gd name="connsiteY18" fmla="*/ 592226 h 1044167"/>
                <a:gd name="connsiteX19" fmla="*/ 516784 w 704903"/>
                <a:gd name="connsiteY19" fmla="*/ 925601 h 1044167"/>
                <a:gd name="connsiteX20" fmla="*/ 557265 w 704903"/>
                <a:gd name="connsiteY20" fmla="*/ 842257 h 1044167"/>
                <a:gd name="connsiteX21" fmla="*/ 533453 w 704903"/>
                <a:gd name="connsiteY21" fmla="*/ 1013707 h 1044167"/>
                <a:gd name="connsiteX22" fmla="*/ 588221 w 704903"/>
                <a:gd name="connsiteY22" fmla="*/ 925601 h 1044167"/>
                <a:gd name="connsiteX23" fmla="*/ 612034 w 704903"/>
                <a:gd name="connsiteY23" fmla="*/ 992276 h 1044167"/>
                <a:gd name="connsiteX24" fmla="*/ 647753 w 704903"/>
                <a:gd name="connsiteY24" fmla="*/ 856544 h 1044167"/>
                <a:gd name="connsiteX25" fmla="*/ 690615 w 704903"/>
                <a:gd name="connsiteY25" fmla="*/ 975607 h 1044167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09503 w 704803"/>
                <a:gd name="connsiteY10" fmla="*/ 904169 h 1044199"/>
                <a:gd name="connsiteX11" fmla="*/ 159496 w 704803"/>
                <a:gd name="connsiteY11" fmla="*/ 758913 h 1044199"/>
                <a:gd name="connsiteX12" fmla="*/ 207121 w 704803"/>
                <a:gd name="connsiteY12" fmla="*/ 851782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09503 w 704803"/>
                <a:gd name="connsiteY10" fmla="*/ 904169 h 1044199"/>
                <a:gd name="connsiteX11" fmla="*/ 159496 w 704803"/>
                <a:gd name="connsiteY11" fmla="*/ 758913 h 1044199"/>
                <a:gd name="connsiteX12" fmla="*/ 207121 w 704803"/>
                <a:gd name="connsiteY12" fmla="*/ 851782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09503 w 704803"/>
                <a:gd name="connsiteY10" fmla="*/ 904169 h 1044199"/>
                <a:gd name="connsiteX11" fmla="*/ 159496 w 704803"/>
                <a:gd name="connsiteY11" fmla="*/ 758913 h 1044199"/>
                <a:gd name="connsiteX12" fmla="*/ 207121 w 704803"/>
                <a:gd name="connsiteY12" fmla="*/ 851782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09503 w 704803"/>
                <a:gd name="connsiteY10" fmla="*/ 904169 h 1044199"/>
                <a:gd name="connsiteX11" fmla="*/ 159496 w 704803"/>
                <a:gd name="connsiteY11" fmla="*/ 758913 h 1044199"/>
                <a:gd name="connsiteX12" fmla="*/ 207121 w 704803"/>
                <a:gd name="connsiteY12" fmla="*/ 851782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09503 w 704803"/>
                <a:gd name="connsiteY10" fmla="*/ 904169 h 1044199"/>
                <a:gd name="connsiteX11" fmla="*/ 159496 w 704803"/>
                <a:gd name="connsiteY11" fmla="*/ 758913 h 1044199"/>
                <a:gd name="connsiteX12" fmla="*/ 207121 w 704803"/>
                <a:gd name="connsiteY12" fmla="*/ 851782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09503 w 704803"/>
                <a:gd name="connsiteY10" fmla="*/ 904169 h 1044199"/>
                <a:gd name="connsiteX11" fmla="*/ 159496 w 704803"/>
                <a:gd name="connsiteY11" fmla="*/ 758913 h 1044199"/>
                <a:gd name="connsiteX12" fmla="*/ 207121 w 704803"/>
                <a:gd name="connsiteY12" fmla="*/ 851782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59496 w 704803"/>
                <a:gd name="connsiteY11" fmla="*/ 758913 h 1044199"/>
                <a:gd name="connsiteX12" fmla="*/ 207121 w 704803"/>
                <a:gd name="connsiteY12" fmla="*/ 851782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59496 w 704803"/>
                <a:gd name="connsiteY11" fmla="*/ 758913 h 1044199"/>
                <a:gd name="connsiteX12" fmla="*/ 225520 w 704803"/>
                <a:gd name="connsiteY12" fmla="*/ 850367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25520 w 704803"/>
                <a:gd name="connsiteY12" fmla="*/ 850367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25520 w 704803"/>
                <a:gd name="connsiteY12" fmla="*/ 850367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25520 w 704803"/>
                <a:gd name="connsiteY12" fmla="*/ 850367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25520 w 704803"/>
                <a:gd name="connsiteY12" fmla="*/ 850367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25520 w 704803"/>
                <a:gd name="connsiteY12" fmla="*/ 850367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04740 w 704803"/>
                <a:gd name="connsiteY13" fmla="*/ 580319 h 1044199"/>
                <a:gd name="connsiteX14" fmla="*/ 145209 w 704803"/>
                <a:gd name="connsiteY14" fmla="*/ 339813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04740 w 704803"/>
                <a:gd name="connsiteY13" fmla="*/ 580319 h 1044199"/>
                <a:gd name="connsiteX14" fmla="*/ 148040 w 704803"/>
                <a:gd name="connsiteY14" fmla="*/ 341228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04740 w 704803"/>
                <a:gd name="connsiteY13" fmla="*/ 580319 h 1044199"/>
                <a:gd name="connsiteX14" fmla="*/ 148040 w 704803"/>
                <a:gd name="connsiteY14" fmla="*/ 341228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04740 w 704803"/>
                <a:gd name="connsiteY15" fmla="*/ 227894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7987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7987 h 1044199"/>
                <a:gd name="connsiteX16" fmla="*/ 280940 w 704803"/>
                <a:gd name="connsiteY16" fmla="*/ 120738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7987 h 1044199"/>
                <a:gd name="connsiteX16" fmla="*/ 280940 w 704803"/>
                <a:gd name="connsiteY16" fmla="*/ 151875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3741 h 1044199"/>
                <a:gd name="connsiteX16" fmla="*/ 280940 w 704803"/>
                <a:gd name="connsiteY16" fmla="*/ 151875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3741 h 1044199"/>
                <a:gd name="connsiteX16" fmla="*/ 280940 w 704803"/>
                <a:gd name="connsiteY16" fmla="*/ 151875 h 1044199"/>
                <a:gd name="connsiteX17" fmla="*/ 519065 w 704803"/>
                <a:gd name="connsiteY17" fmla="*/ 394582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3741 h 1044199"/>
                <a:gd name="connsiteX16" fmla="*/ 280940 w 704803"/>
                <a:gd name="connsiteY16" fmla="*/ 151875 h 1044199"/>
                <a:gd name="connsiteX17" fmla="*/ 506327 w 704803"/>
                <a:gd name="connsiteY17" fmla="*/ 395997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3741 h 1044199"/>
                <a:gd name="connsiteX16" fmla="*/ 280940 w 704803"/>
                <a:gd name="connsiteY16" fmla="*/ 151875 h 1044199"/>
                <a:gd name="connsiteX17" fmla="*/ 506327 w 704803"/>
                <a:gd name="connsiteY17" fmla="*/ 395997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3741 h 1044199"/>
                <a:gd name="connsiteX16" fmla="*/ 280940 w 704803"/>
                <a:gd name="connsiteY16" fmla="*/ 151875 h 1044199"/>
                <a:gd name="connsiteX17" fmla="*/ 506327 w 704803"/>
                <a:gd name="connsiteY17" fmla="*/ 395997 h 1044199"/>
                <a:gd name="connsiteX18" fmla="*/ 450009 w 704803"/>
                <a:gd name="connsiteY18" fmla="*/ 592226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3741 h 1044199"/>
                <a:gd name="connsiteX16" fmla="*/ 280940 w 704803"/>
                <a:gd name="connsiteY16" fmla="*/ 151875 h 1044199"/>
                <a:gd name="connsiteX17" fmla="*/ 506327 w 704803"/>
                <a:gd name="connsiteY17" fmla="*/ 395997 h 1044199"/>
                <a:gd name="connsiteX18" fmla="*/ 468408 w 704803"/>
                <a:gd name="connsiteY18" fmla="*/ 627609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3741 h 1044199"/>
                <a:gd name="connsiteX16" fmla="*/ 280940 w 704803"/>
                <a:gd name="connsiteY16" fmla="*/ 151875 h 1044199"/>
                <a:gd name="connsiteX17" fmla="*/ 506327 w 704803"/>
                <a:gd name="connsiteY17" fmla="*/ 395997 h 1044199"/>
                <a:gd name="connsiteX18" fmla="*/ 468408 w 704803"/>
                <a:gd name="connsiteY18" fmla="*/ 627609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3741 h 1044199"/>
                <a:gd name="connsiteX16" fmla="*/ 280940 w 704803"/>
                <a:gd name="connsiteY16" fmla="*/ 151875 h 1044199"/>
                <a:gd name="connsiteX17" fmla="*/ 506327 w 704803"/>
                <a:gd name="connsiteY17" fmla="*/ 395997 h 1044199"/>
                <a:gd name="connsiteX18" fmla="*/ 468408 w 704803"/>
                <a:gd name="connsiteY18" fmla="*/ 627609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3741 h 1044199"/>
                <a:gd name="connsiteX16" fmla="*/ 280940 w 704803"/>
                <a:gd name="connsiteY16" fmla="*/ 151875 h 1044199"/>
                <a:gd name="connsiteX17" fmla="*/ 506327 w 704803"/>
                <a:gd name="connsiteY17" fmla="*/ 395997 h 1044199"/>
                <a:gd name="connsiteX18" fmla="*/ 468408 w 704803"/>
                <a:gd name="connsiteY18" fmla="*/ 627609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04803"/>
                <a:gd name="connsiteY0" fmla="*/ 975607 h 1044199"/>
                <a:gd name="connsiteX1" fmla="*/ 704803 w 704803"/>
                <a:gd name="connsiteY1" fmla="*/ 739863 h 1044199"/>
                <a:gd name="connsiteX2" fmla="*/ 588121 w 704803"/>
                <a:gd name="connsiteY2" fmla="*/ 301713 h 1044199"/>
                <a:gd name="connsiteX3" fmla="*/ 319040 w 704803"/>
                <a:gd name="connsiteY3" fmla="*/ 261 h 1044199"/>
                <a:gd name="connsiteX4" fmla="*/ 51125 w 704803"/>
                <a:gd name="connsiteY4" fmla="*/ 426779 h 1044199"/>
                <a:gd name="connsiteX5" fmla="*/ 2334 w 704803"/>
                <a:gd name="connsiteY5" fmla="*/ 813682 h 1044199"/>
                <a:gd name="connsiteX6" fmla="*/ 205371 w 704803"/>
                <a:gd name="connsiteY6" fmla="*/ 1044167 h 1044199"/>
                <a:gd name="connsiteX7" fmla="*/ 128540 w 704803"/>
                <a:gd name="connsiteY7" fmla="*/ 908932 h 1044199"/>
                <a:gd name="connsiteX8" fmla="*/ 276178 w 704803"/>
                <a:gd name="connsiteY8" fmla="*/ 975607 h 1044199"/>
                <a:gd name="connsiteX9" fmla="*/ 169021 w 704803"/>
                <a:gd name="connsiteY9" fmla="*/ 875594 h 1044199"/>
                <a:gd name="connsiteX10" fmla="*/ 229318 w 704803"/>
                <a:gd name="connsiteY10" fmla="*/ 918322 h 1044199"/>
                <a:gd name="connsiteX11" fmla="*/ 169403 w 704803"/>
                <a:gd name="connsiteY11" fmla="*/ 767405 h 1044199"/>
                <a:gd name="connsiteX12" fmla="*/ 234012 w 704803"/>
                <a:gd name="connsiteY12" fmla="*/ 854613 h 1044199"/>
                <a:gd name="connsiteX13" fmla="*/ 213232 w 704803"/>
                <a:gd name="connsiteY13" fmla="*/ 553428 h 1044199"/>
                <a:gd name="connsiteX14" fmla="*/ 148040 w 704803"/>
                <a:gd name="connsiteY14" fmla="*/ 341228 h 1044199"/>
                <a:gd name="connsiteX15" fmla="*/ 210401 w 704803"/>
                <a:gd name="connsiteY15" fmla="*/ 213741 h 1044199"/>
                <a:gd name="connsiteX16" fmla="*/ 280940 w 704803"/>
                <a:gd name="connsiteY16" fmla="*/ 151875 h 1044199"/>
                <a:gd name="connsiteX17" fmla="*/ 506327 w 704803"/>
                <a:gd name="connsiteY17" fmla="*/ 395997 h 1044199"/>
                <a:gd name="connsiteX18" fmla="*/ 468408 w 704803"/>
                <a:gd name="connsiteY18" fmla="*/ 627609 h 1044199"/>
                <a:gd name="connsiteX19" fmla="*/ 516684 w 704803"/>
                <a:gd name="connsiteY19" fmla="*/ 925601 h 1044199"/>
                <a:gd name="connsiteX20" fmla="*/ 557165 w 704803"/>
                <a:gd name="connsiteY20" fmla="*/ 842257 h 1044199"/>
                <a:gd name="connsiteX21" fmla="*/ 533353 w 704803"/>
                <a:gd name="connsiteY21" fmla="*/ 1013707 h 1044199"/>
                <a:gd name="connsiteX22" fmla="*/ 588121 w 704803"/>
                <a:gd name="connsiteY22" fmla="*/ 925601 h 1044199"/>
                <a:gd name="connsiteX23" fmla="*/ 611934 w 704803"/>
                <a:gd name="connsiteY23" fmla="*/ 992276 h 1044199"/>
                <a:gd name="connsiteX24" fmla="*/ 647653 w 704803"/>
                <a:gd name="connsiteY24" fmla="*/ 856544 h 1044199"/>
                <a:gd name="connsiteX25" fmla="*/ 690515 w 704803"/>
                <a:gd name="connsiteY25" fmla="*/ 975607 h 1044199"/>
                <a:gd name="connsiteX0" fmla="*/ 690515 w 723005"/>
                <a:gd name="connsiteY0" fmla="*/ 975607 h 1044199"/>
                <a:gd name="connsiteX1" fmla="*/ 704803 w 723005"/>
                <a:gd name="connsiteY1" fmla="*/ 739863 h 1044199"/>
                <a:gd name="connsiteX2" fmla="*/ 588121 w 723005"/>
                <a:gd name="connsiteY2" fmla="*/ 301713 h 1044199"/>
                <a:gd name="connsiteX3" fmla="*/ 319040 w 723005"/>
                <a:gd name="connsiteY3" fmla="*/ 261 h 1044199"/>
                <a:gd name="connsiteX4" fmla="*/ 51125 w 723005"/>
                <a:gd name="connsiteY4" fmla="*/ 426779 h 1044199"/>
                <a:gd name="connsiteX5" fmla="*/ 2334 w 723005"/>
                <a:gd name="connsiteY5" fmla="*/ 813682 h 1044199"/>
                <a:gd name="connsiteX6" fmla="*/ 205371 w 723005"/>
                <a:gd name="connsiteY6" fmla="*/ 1044167 h 1044199"/>
                <a:gd name="connsiteX7" fmla="*/ 128540 w 723005"/>
                <a:gd name="connsiteY7" fmla="*/ 908932 h 1044199"/>
                <a:gd name="connsiteX8" fmla="*/ 276178 w 723005"/>
                <a:gd name="connsiteY8" fmla="*/ 975607 h 1044199"/>
                <a:gd name="connsiteX9" fmla="*/ 169021 w 723005"/>
                <a:gd name="connsiteY9" fmla="*/ 875594 h 1044199"/>
                <a:gd name="connsiteX10" fmla="*/ 229318 w 723005"/>
                <a:gd name="connsiteY10" fmla="*/ 918322 h 1044199"/>
                <a:gd name="connsiteX11" fmla="*/ 169403 w 723005"/>
                <a:gd name="connsiteY11" fmla="*/ 767405 h 1044199"/>
                <a:gd name="connsiteX12" fmla="*/ 234012 w 723005"/>
                <a:gd name="connsiteY12" fmla="*/ 854613 h 1044199"/>
                <a:gd name="connsiteX13" fmla="*/ 213232 w 723005"/>
                <a:gd name="connsiteY13" fmla="*/ 553428 h 1044199"/>
                <a:gd name="connsiteX14" fmla="*/ 148040 w 723005"/>
                <a:gd name="connsiteY14" fmla="*/ 341228 h 1044199"/>
                <a:gd name="connsiteX15" fmla="*/ 210401 w 723005"/>
                <a:gd name="connsiteY15" fmla="*/ 213741 h 1044199"/>
                <a:gd name="connsiteX16" fmla="*/ 280940 w 723005"/>
                <a:gd name="connsiteY16" fmla="*/ 151875 h 1044199"/>
                <a:gd name="connsiteX17" fmla="*/ 506327 w 723005"/>
                <a:gd name="connsiteY17" fmla="*/ 395997 h 1044199"/>
                <a:gd name="connsiteX18" fmla="*/ 468408 w 723005"/>
                <a:gd name="connsiteY18" fmla="*/ 627609 h 1044199"/>
                <a:gd name="connsiteX19" fmla="*/ 516684 w 723005"/>
                <a:gd name="connsiteY19" fmla="*/ 925601 h 1044199"/>
                <a:gd name="connsiteX20" fmla="*/ 557165 w 723005"/>
                <a:gd name="connsiteY20" fmla="*/ 842257 h 1044199"/>
                <a:gd name="connsiteX21" fmla="*/ 533353 w 723005"/>
                <a:gd name="connsiteY21" fmla="*/ 1013707 h 1044199"/>
                <a:gd name="connsiteX22" fmla="*/ 588121 w 723005"/>
                <a:gd name="connsiteY22" fmla="*/ 925601 h 1044199"/>
                <a:gd name="connsiteX23" fmla="*/ 611934 w 723005"/>
                <a:gd name="connsiteY23" fmla="*/ 992276 h 1044199"/>
                <a:gd name="connsiteX24" fmla="*/ 647653 w 723005"/>
                <a:gd name="connsiteY24" fmla="*/ 856544 h 1044199"/>
                <a:gd name="connsiteX25" fmla="*/ 690515 w 723005"/>
                <a:gd name="connsiteY25" fmla="*/ 975607 h 1044199"/>
                <a:gd name="connsiteX0" fmla="*/ 666454 w 719139"/>
                <a:gd name="connsiteY0" fmla="*/ 985514 h 1044199"/>
                <a:gd name="connsiteX1" fmla="*/ 704803 w 719139"/>
                <a:gd name="connsiteY1" fmla="*/ 739863 h 1044199"/>
                <a:gd name="connsiteX2" fmla="*/ 588121 w 719139"/>
                <a:gd name="connsiteY2" fmla="*/ 301713 h 1044199"/>
                <a:gd name="connsiteX3" fmla="*/ 319040 w 719139"/>
                <a:gd name="connsiteY3" fmla="*/ 261 h 1044199"/>
                <a:gd name="connsiteX4" fmla="*/ 51125 w 719139"/>
                <a:gd name="connsiteY4" fmla="*/ 426779 h 1044199"/>
                <a:gd name="connsiteX5" fmla="*/ 2334 w 719139"/>
                <a:gd name="connsiteY5" fmla="*/ 813682 h 1044199"/>
                <a:gd name="connsiteX6" fmla="*/ 205371 w 719139"/>
                <a:gd name="connsiteY6" fmla="*/ 1044167 h 1044199"/>
                <a:gd name="connsiteX7" fmla="*/ 128540 w 719139"/>
                <a:gd name="connsiteY7" fmla="*/ 908932 h 1044199"/>
                <a:gd name="connsiteX8" fmla="*/ 276178 w 719139"/>
                <a:gd name="connsiteY8" fmla="*/ 975607 h 1044199"/>
                <a:gd name="connsiteX9" fmla="*/ 169021 w 719139"/>
                <a:gd name="connsiteY9" fmla="*/ 875594 h 1044199"/>
                <a:gd name="connsiteX10" fmla="*/ 229318 w 719139"/>
                <a:gd name="connsiteY10" fmla="*/ 918322 h 1044199"/>
                <a:gd name="connsiteX11" fmla="*/ 169403 w 719139"/>
                <a:gd name="connsiteY11" fmla="*/ 767405 h 1044199"/>
                <a:gd name="connsiteX12" fmla="*/ 234012 w 719139"/>
                <a:gd name="connsiteY12" fmla="*/ 854613 h 1044199"/>
                <a:gd name="connsiteX13" fmla="*/ 213232 w 719139"/>
                <a:gd name="connsiteY13" fmla="*/ 553428 h 1044199"/>
                <a:gd name="connsiteX14" fmla="*/ 148040 w 719139"/>
                <a:gd name="connsiteY14" fmla="*/ 341228 h 1044199"/>
                <a:gd name="connsiteX15" fmla="*/ 210401 w 719139"/>
                <a:gd name="connsiteY15" fmla="*/ 213741 h 1044199"/>
                <a:gd name="connsiteX16" fmla="*/ 280940 w 719139"/>
                <a:gd name="connsiteY16" fmla="*/ 151875 h 1044199"/>
                <a:gd name="connsiteX17" fmla="*/ 506327 w 719139"/>
                <a:gd name="connsiteY17" fmla="*/ 395997 h 1044199"/>
                <a:gd name="connsiteX18" fmla="*/ 468408 w 719139"/>
                <a:gd name="connsiteY18" fmla="*/ 627609 h 1044199"/>
                <a:gd name="connsiteX19" fmla="*/ 516684 w 719139"/>
                <a:gd name="connsiteY19" fmla="*/ 925601 h 1044199"/>
                <a:gd name="connsiteX20" fmla="*/ 557165 w 719139"/>
                <a:gd name="connsiteY20" fmla="*/ 842257 h 1044199"/>
                <a:gd name="connsiteX21" fmla="*/ 533353 w 719139"/>
                <a:gd name="connsiteY21" fmla="*/ 1013707 h 1044199"/>
                <a:gd name="connsiteX22" fmla="*/ 588121 w 719139"/>
                <a:gd name="connsiteY22" fmla="*/ 925601 h 1044199"/>
                <a:gd name="connsiteX23" fmla="*/ 611934 w 719139"/>
                <a:gd name="connsiteY23" fmla="*/ 992276 h 1044199"/>
                <a:gd name="connsiteX24" fmla="*/ 647653 w 719139"/>
                <a:gd name="connsiteY24" fmla="*/ 856544 h 1044199"/>
                <a:gd name="connsiteX25" fmla="*/ 666454 w 71913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88121 w 724209"/>
                <a:gd name="connsiteY22" fmla="*/ 925601 h 1044199"/>
                <a:gd name="connsiteX23" fmla="*/ 611934 w 724209"/>
                <a:gd name="connsiteY23" fmla="*/ 992276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88121 w 724209"/>
                <a:gd name="connsiteY22" fmla="*/ 925601 h 1044199"/>
                <a:gd name="connsiteX23" fmla="*/ 611934 w 724209"/>
                <a:gd name="connsiteY23" fmla="*/ 992276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88121 w 724209"/>
                <a:gd name="connsiteY22" fmla="*/ 925601 h 1044199"/>
                <a:gd name="connsiteX23" fmla="*/ 611934 w 724209"/>
                <a:gd name="connsiteY23" fmla="*/ 992276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88121 w 724209"/>
                <a:gd name="connsiteY22" fmla="*/ 925601 h 1044199"/>
                <a:gd name="connsiteX23" fmla="*/ 611934 w 724209"/>
                <a:gd name="connsiteY23" fmla="*/ 992276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88121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88121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88121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88121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33353 w 724209"/>
                <a:gd name="connsiteY21" fmla="*/ 1013707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6684 w 724209"/>
                <a:gd name="connsiteY19" fmla="*/ 925601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13232 w 724209"/>
                <a:gd name="connsiteY13" fmla="*/ 553428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6155 w 724209"/>
                <a:gd name="connsiteY13" fmla="*/ 564751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6155 w 724209"/>
                <a:gd name="connsiteY13" fmla="*/ 564751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6155 w 724209"/>
                <a:gd name="connsiteY13" fmla="*/ 564751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6155 w 724209"/>
                <a:gd name="connsiteY13" fmla="*/ 564751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190586 w 724209"/>
                <a:gd name="connsiteY13" fmla="*/ 530783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190586 w 724209"/>
                <a:gd name="connsiteY13" fmla="*/ 530783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190586 w 724209"/>
                <a:gd name="connsiteY13" fmla="*/ 530783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68408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190586 w 724209"/>
                <a:gd name="connsiteY13" fmla="*/ 530783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06327 w 724209"/>
                <a:gd name="connsiteY17" fmla="*/ 395997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190586 w 724209"/>
                <a:gd name="connsiteY13" fmla="*/ 530783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80940 w 724209"/>
                <a:gd name="connsiteY16" fmla="*/ 151875 h 1044199"/>
                <a:gd name="connsiteX17" fmla="*/ 526377 w 724209"/>
                <a:gd name="connsiteY17" fmla="*/ 384075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190586 w 724209"/>
                <a:gd name="connsiteY13" fmla="*/ 530783 h 1044199"/>
                <a:gd name="connsiteX14" fmla="*/ 148040 w 724209"/>
                <a:gd name="connsiteY14" fmla="*/ 341228 h 1044199"/>
                <a:gd name="connsiteX15" fmla="*/ 210401 w 724209"/>
                <a:gd name="connsiteY15" fmla="*/ 213741 h 1044199"/>
                <a:gd name="connsiteX16" fmla="*/ 295262 w 724209"/>
                <a:gd name="connsiteY16" fmla="*/ 133993 h 1044199"/>
                <a:gd name="connsiteX17" fmla="*/ 526377 w 724209"/>
                <a:gd name="connsiteY17" fmla="*/ 384075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190586 w 724209"/>
                <a:gd name="connsiteY13" fmla="*/ 530783 h 1044199"/>
                <a:gd name="connsiteX14" fmla="*/ 148040 w 724209"/>
                <a:gd name="connsiteY14" fmla="*/ 341228 h 1044199"/>
                <a:gd name="connsiteX15" fmla="*/ 198944 w 724209"/>
                <a:gd name="connsiteY15" fmla="*/ 207780 h 1044199"/>
                <a:gd name="connsiteX16" fmla="*/ 295262 w 724209"/>
                <a:gd name="connsiteY16" fmla="*/ 133993 h 1044199"/>
                <a:gd name="connsiteX17" fmla="*/ 526377 w 724209"/>
                <a:gd name="connsiteY17" fmla="*/ 384075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190586 w 724209"/>
                <a:gd name="connsiteY13" fmla="*/ 530783 h 1044199"/>
                <a:gd name="connsiteX14" fmla="*/ 139447 w 724209"/>
                <a:gd name="connsiteY14" fmla="*/ 347189 h 1044199"/>
                <a:gd name="connsiteX15" fmla="*/ 198944 w 724209"/>
                <a:gd name="connsiteY15" fmla="*/ 207780 h 1044199"/>
                <a:gd name="connsiteX16" fmla="*/ 295262 w 724209"/>
                <a:gd name="connsiteY16" fmla="*/ 133993 h 1044199"/>
                <a:gd name="connsiteX17" fmla="*/ 526377 w 724209"/>
                <a:gd name="connsiteY17" fmla="*/ 384075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176264 w 724209"/>
                <a:gd name="connsiteY13" fmla="*/ 545685 h 1044199"/>
                <a:gd name="connsiteX14" fmla="*/ 139447 w 724209"/>
                <a:gd name="connsiteY14" fmla="*/ 347189 h 1044199"/>
                <a:gd name="connsiteX15" fmla="*/ 198944 w 724209"/>
                <a:gd name="connsiteY15" fmla="*/ 207780 h 1044199"/>
                <a:gd name="connsiteX16" fmla="*/ 295262 w 724209"/>
                <a:gd name="connsiteY16" fmla="*/ 133993 h 1044199"/>
                <a:gd name="connsiteX17" fmla="*/ 526377 w 724209"/>
                <a:gd name="connsiteY17" fmla="*/ 384075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176264 w 724209"/>
                <a:gd name="connsiteY13" fmla="*/ 545685 h 1044199"/>
                <a:gd name="connsiteX14" fmla="*/ 139447 w 724209"/>
                <a:gd name="connsiteY14" fmla="*/ 347189 h 1044199"/>
                <a:gd name="connsiteX15" fmla="*/ 198944 w 724209"/>
                <a:gd name="connsiteY15" fmla="*/ 207780 h 1044199"/>
                <a:gd name="connsiteX16" fmla="*/ 295262 w 724209"/>
                <a:gd name="connsiteY16" fmla="*/ 133993 h 1044199"/>
                <a:gd name="connsiteX17" fmla="*/ 526377 w 724209"/>
                <a:gd name="connsiteY17" fmla="*/ 384075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198944 w 724209"/>
                <a:gd name="connsiteY15" fmla="*/ 207780 h 1044199"/>
                <a:gd name="connsiteX16" fmla="*/ 295262 w 724209"/>
                <a:gd name="connsiteY16" fmla="*/ 133993 h 1044199"/>
                <a:gd name="connsiteX17" fmla="*/ 526377 w 724209"/>
                <a:gd name="connsiteY17" fmla="*/ 384075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198944 w 724209"/>
                <a:gd name="connsiteY15" fmla="*/ 207780 h 1044199"/>
                <a:gd name="connsiteX16" fmla="*/ 295262 w 724209"/>
                <a:gd name="connsiteY16" fmla="*/ 133993 h 1044199"/>
                <a:gd name="connsiteX17" fmla="*/ 526377 w 724209"/>
                <a:gd name="connsiteY17" fmla="*/ 384075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198944 w 724209"/>
                <a:gd name="connsiteY15" fmla="*/ 207780 h 1044199"/>
                <a:gd name="connsiteX16" fmla="*/ 295262 w 724209"/>
                <a:gd name="connsiteY16" fmla="*/ 133993 h 1044199"/>
                <a:gd name="connsiteX17" fmla="*/ 526377 w 724209"/>
                <a:gd name="connsiteY17" fmla="*/ 384075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198944 w 724209"/>
                <a:gd name="connsiteY15" fmla="*/ 207780 h 1044199"/>
                <a:gd name="connsiteX16" fmla="*/ 295262 w 724209"/>
                <a:gd name="connsiteY16" fmla="*/ 133993 h 1044199"/>
                <a:gd name="connsiteX17" fmla="*/ 526377 w 724209"/>
                <a:gd name="connsiteY17" fmla="*/ 384075 h 1044199"/>
                <a:gd name="connsiteX18" fmla="*/ 491322 w 724209"/>
                <a:gd name="connsiteY18" fmla="*/ 627609 h 1044199"/>
                <a:gd name="connsiteX19" fmla="*/ 513853 w 724209"/>
                <a:gd name="connsiteY19" fmla="*/ 935508 h 1044199"/>
                <a:gd name="connsiteX20" fmla="*/ 557165 w 724209"/>
                <a:gd name="connsiteY20" fmla="*/ 842257 h 1044199"/>
                <a:gd name="connsiteX21" fmla="*/ 516369 w 724209"/>
                <a:gd name="connsiteY21" fmla="*/ 1002384 h 1044199"/>
                <a:gd name="connsiteX22" fmla="*/ 599444 w 724209"/>
                <a:gd name="connsiteY22" fmla="*/ 925601 h 1044199"/>
                <a:gd name="connsiteX23" fmla="*/ 596365 w 724209"/>
                <a:gd name="connsiteY23" fmla="*/ 980953 h 1044199"/>
                <a:gd name="connsiteX24" fmla="*/ 647653 w 724209"/>
                <a:gd name="connsiteY24" fmla="*/ 856544 h 1044199"/>
                <a:gd name="connsiteX25" fmla="*/ 666454 w 724209"/>
                <a:gd name="connsiteY25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295262 w 724209"/>
                <a:gd name="connsiteY15" fmla="*/ 133993 h 1044199"/>
                <a:gd name="connsiteX16" fmla="*/ 526377 w 724209"/>
                <a:gd name="connsiteY16" fmla="*/ 384075 h 1044199"/>
                <a:gd name="connsiteX17" fmla="*/ 491322 w 724209"/>
                <a:gd name="connsiteY17" fmla="*/ 627609 h 1044199"/>
                <a:gd name="connsiteX18" fmla="*/ 513853 w 724209"/>
                <a:gd name="connsiteY18" fmla="*/ 935508 h 1044199"/>
                <a:gd name="connsiteX19" fmla="*/ 557165 w 724209"/>
                <a:gd name="connsiteY19" fmla="*/ 842257 h 1044199"/>
                <a:gd name="connsiteX20" fmla="*/ 516369 w 724209"/>
                <a:gd name="connsiteY20" fmla="*/ 1002384 h 1044199"/>
                <a:gd name="connsiteX21" fmla="*/ 599444 w 724209"/>
                <a:gd name="connsiteY21" fmla="*/ 925601 h 1044199"/>
                <a:gd name="connsiteX22" fmla="*/ 596365 w 724209"/>
                <a:gd name="connsiteY22" fmla="*/ 980953 h 1044199"/>
                <a:gd name="connsiteX23" fmla="*/ 647653 w 724209"/>
                <a:gd name="connsiteY23" fmla="*/ 856544 h 1044199"/>
                <a:gd name="connsiteX24" fmla="*/ 666454 w 724209"/>
                <a:gd name="connsiteY24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295262 w 724209"/>
                <a:gd name="connsiteY15" fmla="*/ 133993 h 1044199"/>
                <a:gd name="connsiteX16" fmla="*/ 526377 w 724209"/>
                <a:gd name="connsiteY16" fmla="*/ 384075 h 1044199"/>
                <a:gd name="connsiteX17" fmla="*/ 491322 w 724209"/>
                <a:gd name="connsiteY17" fmla="*/ 627609 h 1044199"/>
                <a:gd name="connsiteX18" fmla="*/ 513853 w 724209"/>
                <a:gd name="connsiteY18" fmla="*/ 935508 h 1044199"/>
                <a:gd name="connsiteX19" fmla="*/ 557165 w 724209"/>
                <a:gd name="connsiteY19" fmla="*/ 842257 h 1044199"/>
                <a:gd name="connsiteX20" fmla="*/ 516369 w 724209"/>
                <a:gd name="connsiteY20" fmla="*/ 1002384 h 1044199"/>
                <a:gd name="connsiteX21" fmla="*/ 599444 w 724209"/>
                <a:gd name="connsiteY21" fmla="*/ 925601 h 1044199"/>
                <a:gd name="connsiteX22" fmla="*/ 596365 w 724209"/>
                <a:gd name="connsiteY22" fmla="*/ 980953 h 1044199"/>
                <a:gd name="connsiteX23" fmla="*/ 647653 w 724209"/>
                <a:gd name="connsiteY23" fmla="*/ 856544 h 1044199"/>
                <a:gd name="connsiteX24" fmla="*/ 666454 w 724209"/>
                <a:gd name="connsiteY24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295262 w 724209"/>
                <a:gd name="connsiteY15" fmla="*/ 133993 h 1044199"/>
                <a:gd name="connsiteX16" fmla="*/ 526377 w 724209"/>
                <a:gd name="connsiteY16" fmla="*/ 384075 h 1044199"/>
                <a:gd name="connsiteX17" fmla="*/ 491322 w 724209"/>
                <a:gd name="connsiteY17" fmla="*/ 627609 h 1044199"/>
                <a:gd name="connsiteX18" fmla="*/ 513853 w 724209"/>
                <a:gd name="connsiteY18" fmla="*/ 935508 h 1044199"/>
                <a:gd name="connsiteX19" fmla="*/ 557165 w 724209"/>
                <a:gd name="connsiteY19" fmla="*/ 842257 h 1044199"/>
                <a:gd name="connsiteX20" fmla="*/ 516369 w 724209"/>
                <a:gd name="connsiteY20" fmla="*/ 1002384 h 1044199"/>
                <a:gd name="connsiteX21" fmla="*/ 599444 w 724209"/>
                <a:gd name="connsiteY21" fmla="*/ 925601 h 1044199"/>
                <a:gd name="connsiteX22" fmla="*/ 596365 w 724209"/>
                <a:gd name="connsiteY22" fmla="*/ 980953 h 1044199"/>
                <a:gd name="connsiteX23" fmla="*/ 647653 w 724209"/>
                <a:gd name="connsiteY23" fmla="*/ 856544 h 1044199"/>
                <a:gd name="connsiteX24" fmla="*/ 666454 w 724209"/>
                <a:gd name="connsiteY24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295262 w 724209"/>
                <a:gd name="connsiteY15" fmla="*/ 133993 h 1044199"/>
                <a:gd name="connsiteX16" fmla="*/ 526377 w 724209"/>
                <a:gd name="connsiteY16" fmla="*/ 384075 h 1044199"/>
                <a:gd name="connsiteX17" fmla="*/ 491322 w 724209"/>
                <a:gd name="connsiteY17" fmla="*/ 627609 h 1044199"/>
                <a:gd name="connsiteX18" fmla="*/ 513853 w 724209"/>
                <a:gd name="connsiteY18" fmla="*/ 935508 h 1044199"/>
                <a:gd name="connsiteX19" fmla="*/ 557165 w 724209"/>
                <a:gd name="connsiteY19" fmla="*/ 842257 h 1044199"/>
                <a:gd name="connsiteX20" fmla="*/ 516369 w 724209"/>
                <a:gd name="connsiteY20" fmla="*/ 1002384 h 1044199"/>
                <a:gd name="connsiteX21" fmla="*/ 599444 w 724209"/>
                <a:gd name="connsiteY21" fmla="*/ 925601 h 1044199"/>
                <a:gd name="connsiteX22" fmla="*/ 596365 w 724209"/>
                <a:gd name="connsiteY22" fmla="*/ 980953 h 1044199"/>
                <a:gd name="connsiteX23" fmla="*/ 647653 w 724209"/>
                <a:gd name="connsiteY23" fmla="*/ 856544 h 1044199"/>
                <a:gd name="connsiteX24" fmla="*/ 666454 w 724209"/>
                <a:gd name="connsiteY24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295262 w 724209"/>
                <a:gd name="connsiteY15" fmla="*/ 133993 h 1044199"/>
                <a:gd name="connsiteX16" fmla="*/ 526377 w 724209"/>
                <a:gd name="connsiteY16" fmla="*/ 384075 h 1044199"/>
                <a:gd name="connsiteX17" fmla="*/ 491322 w 724209"/>
                <a:gd name="connsiteY17" fmla="*/ 627609 h 1044199"/>
                <a:gd name="connsiteX18" fmla="*/ 513853 w 724209"/>
                <a:gd name="connsiteY18" fmla="*/ 935508 h 1044199"/>
                <a:gd name="connsiteX19" fmla="*/ 557165 w 724209"/>
                <a:gd name="connsiteY19" fmla="*/ 842257 h 1044199"/>
                <a:gd name="connsiteX20" fmla="*/ 516369 w 724209"/>
                <a:gd name="connsiteY20" fmla="*/ 1002384 h 1044199"/>
                <a:gd name="connsiteX21" fmla="*/ 599444 w 724209"/>
                <a:gd name="connsiteY21" fmla="*/ 925601 h 1044199"/>
                <a:gd name="connsiteX22" fmla="*/ 596365 w 724209"/>
                <a:gd name="connsiteY22" fmla="*/ 980953 h 1044199"/>
                <a:gd name="connsiteX23" fmla="*/ 647653 w 724209"/>
                <a:gd name="connsiteY23" fmla="*/ 856544 h 1044199"/>
                <a:gd name="connsiteX24" fmla="*/ 666454 w 724209"/>
                <a:gd name="connsiteY24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295262 w 724209"/>
                <a:gd name="connsiteY15" fmla="*/ 133993 h 1044199"/>
                <a:gd name="connsiteX16" fmla="*/ 526377 w 724209"/>
                <a:gd name="connsiteY16" fmla="*/ 384075 h 1044199"/>
                <a:gd name="connsiteX17" fmla="*/ 505071 w 724209"/>
                <a:gd name="connsiteY17" fmla="*/ 638339 h 1044199"/>
                <a:gd name="connsiteX18" fmla="*/ 513853 w 724209"/>
                <a:gd name="connsiteY18" fmla="*/ 935508 h 1044199"/>
                <a:gd name="connsiteX19" fmla="*/ 557165 w 724209"/>
                <a:gd name="connsiteY19" fmla="*/ 842257 h 1044199"/>
                <a:gd name="connsiteX20" fmla="*/ 516369 w 724209"/>
                <a:gd name="connsiteY20" fmla="*/ 1002384 h 1044199"/>
                <a:gd name="connsiteX21" fmla="*/ 599444 w 724209"/>
                <a:gd name="connsiteY21" fmla="*/ 925601 h 1044199"/>
                <a:gd name="connsiteX22" fmla="*/ 596365 w 724209"/>
                <a:gd name="connsiteY22" fmla="*/ 980953 h 1044199"/>
                <a:gd name="connsiteX23" fmla="*/ 647653 w 724209"/>
                <a:gd name="connsiteY23" fmla="*/ 856544 h 1044199"/>
                <a:gd name="connsiteX24" fmla="*/ 666454 w 724209"/>
                <a:gd name="connsiteY24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295262 w 724209"/>
                <a:gd name="connsiteY15" fmla="*/ 133993 h 1044199"/>
                <a:gd name="connsiteX16" fmla="*/ 509191 w 724209"/>
                <a:gd name="connsiteY16" fmla="*/ 384075 h 1044199"/>
                <a:gd name="connsiteX17" fmla="*/ 505071 w 724209"/>
                <a:gd name="connsiteY17" fmla="*/ 638339 h 1044199"/>
                <a:gd name="connsiteX18" fmla="*/ 513853 w 724209"/>
                <a:gd name="connsiteY18" fmla="*/ 935508 h 1044199"/>
                <a:gd name="connsiteX19" fmla="*/ 557165 w 724209"/>
                <a:gd name="connsiteY19" fmla="*/ 842257 h 1044199"/>
                <a:gd name="connsiteX20" fmla="*/ 516369 w 724209"/>
                <a:gd name="connsiteY20" fmla="*/ 1002384 h 1044199"/>
                <a:gd name="connsiteX21" fmla="*/ 599444 w 724209"/>
                <a:gd name="connsiteY21" fmla="*/ 925601 h 1044199"/>
                <a:gd name="connsiteX22" fmla="*/ 596365 w 724209"/>
                <a:gd name="connsiteY22" fmla="*/ 980953 h 1044199"/>
                <a:gd name="connsiteX23" fmla="*/ 647653 w 724209"/>
                <a:gd name="connsiteY23" fmla="*/ 856544 h 1044199"/>
                <a:gd name="connsiteX24" fmla="*/ 666454 w 724209"/>
                <a:gd name="connsiteY24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295262 w 724209"/>
                <a:gd name="connsiteY15" fmla="*/ 133993 h 1044199"/>
                <a:gd name="connsiteX16" fmla="*/ 509191 w 724209"/>
                <a:gd name="connsiteY16" fmla="*/ 384075 h 1044199"/>
                <a:gd name="connsiteX17" fmla="*/ 505071 w 724209"/>
                <a:gd name="connsiteY17" fmla="*/ 638339 h 1044199"/>
                <a:gd name="connsiteX18" fmla="*/ 513853 w 724209"/>
                <a:gd name="connsiteY18" fmla="*/ 935508 h 1044199"/>
                <a:gd name="connsiteX19" fmla="*/ 557165 w 724209"/>
                <a:gd name="connsiteY19" fmla="*/ 842257 h 1044199"/>
                <a:gd name="connsiteX20" fmla="*/ 516369 w 724209"/>
                <a:gd name="connsiteY20" fmla="*/ 1002384 h 1044199"/>
                <a:gd name="connsiteX21" fmla="*/ 599444 w 724209"/>
                <a:gd name="connsiteY21" fmla="*/ 925601 h 1044199"/>
                <a:gd name="connsiteX22" fmla="*/ 596365 w 724209"/>
                <a:gd name="connsiteY22" fmla="*/ 980953 h 1044199"/>
                <a:gd name="connsiteX23" fmla="*/ 647653 w 724209"/>
                <a:gd name="connsiteY23" fmla="*/ 856544 h 1044199"/>
                <a:gd name="connsiteX24" fmla="*/ 666454 w 724209"/>
                <a:gd name="connsiteY24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39447 w 724209"/>
                <a:gd name="connsiteY14" fmla="*/ 347189 h 1044199"/>
                <a:gd name="connsiteX15" fmla="*/ 295262 w 724209"/>
                <a:gd name="connsiteY15" fmla="*/ 133993 h 1044199"/>
                <a:gd name="connsiteX16" fmla="*/ 509191 w 724209"/>
                <a:gd name="connsiteY16" fmla="*/ 384075 h 1044199"/>
                <a:gd name="connsiteX17" fmla="*/ 505071 w 724209"/>
                <a:gd name="connsiteY17" fmla="*/ 638339 h 1044199"/>
                <a:gd name="connsiteX18" fmla="*/ 513853 w 724209"/>
                <a:gd name="connsiteY18" fmla="*/ 935508 h 1044199"/>
                <a:gd name="connsiteX19" fmla="*/ 557165 w 724209"/>
                <a:gd name="connsiteY19" fmla="*/ 842257 h 1044199"/>
                <a:gd name="connsiteX20" fmla="*/ 516369 w 724209"/>
                <a:gd name="connsiteY20" fmla="*/ 1002384 h 1044199"/>
                <a:gd name="connsiteX21" fmla="*/ 599444 w 724209"/>
                <a:gd name="connsiteY21" fmla="*/ 925601 h 1044199"/>
                <a:gd name="connsiteX22" fmla="*/ 596365 w 724209"/>
                <a:gd name="connsiteY22" fmla="*/ 980953 h 1044199"/>
                <a:gd name="connsiteX23" fmla="*/ 647653 w 724209"/>
                <a:gd name="connsiteY23" fmla="*/ 856544 h 1044199"/>
                <a:gd name="connsiteX24" fmla="*/ 666454 w 724209"/>
                <a:gd name="connsiteY24" fmla="*/ 985514 h 1044199"/>
                <a:gd name="connsiteX0" fmla="*/ 666454 w 724209"/>
                <a:gd name="connsiteY0" fmla="*/ 985514 h 1044199"/>
                <a:gd name="connsiteX1" fmla="*/ 704803 w 724209"/>
                <a:gd name="connsiteY1" fmla="*/ 739863 h 1044199"/>
                <a:gd name="connsiteX2" fmla="*/ 588121 w 724209"/>
                <a:gd name="connsiteY2" fmla="*/ 301713 h 1044199"/>
                <a:gd name="connsiteX3" fmla="*/ 319040 w 724209"/>
                <a:gd name="connsiteY3" fmla="*/ 261 h 1044199"/>
                <a:gd name="connsiteX4" fmla="*/ 51125 w 724209"/>
                <a:gd name="connsiteY4" fmla="*/ 426779 h 1044199"/>
                <a:gd name="connsiteX5" fmla="*/ 2334 w 724209"/>
                <a:gd name="connsiteY5" fmla="*/ 813682 h 1044199"/>
                <a:gd name="connsiteX6" fmla="*/ 205371 w 724209"/>
                <a:gd name="connsiteY6" fmla="*/ 1044167 h 1044199"/>
                <a:gd name="connsiteX7" fmla="*/ 128540 w 724209"/>
                <a:gd name="connsiteY7" fmla="*/ 908932 h 1044199"/>
                <a:gd name="connsiteX8" fmla="*/ 276178 w 724209"/>
                <a:gd name="connsiteY8" fmla="*/ 975607 h 1044199"/>
                <a:gd name="connsiteX9" fmla="*/ 169021 w 724209"/>
                <a:gd name="connsiteY9" fmla="*/ 875594 h 1044199"/>
                <a:gd name="connsiteX10" fmla="*/ 229318 w 724209"/>
                <a:gd name="connsiteY10" fmla="*/ 918322 h 1044199"/>
                <a:gd name="connsiteX11" fmla="*/ 169403 w 724209"/>
                <a:gd name="connsiteY11" fmla="*/ 767405 h 1044199"/>
                <a:gd name="connsiteX12" fmla="*/ 234012 w 724209"/>
                <a:gd name="connsiteY12" fmla="*/ 854613 h 1044199"/>
                <a:gd name="connsiteX13" fmla="*/ 204907 w 724209"/>
                <a:gd name="connsiteY13" fmla="*/ 605293 h 1044199"/>
                <a:gd name="connsiteX14" fmla="*/ 152336 w 724209"/>
                <a:gd name="connsiteY14" fmla="*/ 360601 h 1044199"/>
                <a:gd name="connsiteX15" fmla="*/ 295262 w 724209"/>
                <a:gd name="connsiteY15" fmla="*/ 133993 h 1044199"/>
                <a:gd name="connsiteX16" fmla="*/ 509191 w 724209"/>
                <a:gd name="connsiteY16" fmla="*/ 384075 h 1044199"/>
                <a:gd name="connsiteX17" fmla="*/ 505071 w 724209"/>
                <a:gd name="connsiteY17" fmla="*/ 638339 h 1044199"/>
                <a:gd name="connsiteX18" fmla="*/ 513853 w 724209"/>
                <a:gd name="connsiteY18" fmla="*/ 935508 h 1044199"/>
                <a:gd name="connsiteX19" fmla="*/ 557165 w 724209"/>
                <a:gd name="connsiteY19" fmla="*/ 842257 h 1044199"/>
                <a:gd name="connsiteX20" fmla="*/ 516369 w 724209"/>
                <a:gd name="connsiteY20" fmla="*/ 1002384 h 1044199"/>
                <a:gd name="connsiteX21" fmla="*/ 599444 w 724209"/>
                <a:gd name="connsiteY21" fmla="*/ 925601 h 1044199"/>
                <a:gd name="connsiteX22" fmla="*/ 596365 w 724209"/>
                <a:gd name="connsiteY22" fmla="*/ 980953 h 1044199"/>
                <a:gd name="connsiteX23" fmla="*/ 647653 w 724209"/>
                <a:gd name="connsiteY23" fmla="*/ 856544 h 1044199"/>
                <a:gd name="connsiteX24" fmla="*/ 666454 w 724209"/>
                <a:gd name="connsiteY24" fmla="*/ 985514 h 104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4209" h="1044199">
                  <a:moveTo>
                    <a:pt x="666454" y="985514"/>
                  </a:moveTo>
                  <a:cubicBezTo>
                    <a:pt x="705185" y="928163"/>
                    <a:pt x="750992" y="846751"/>
                    <a:pt x="704803" y="739863"/>
                  </a:cubicBezTo>
                  <a:cubicBezTo>
                    <a:pt x="614957" y="615043"/>
                    <a:pt x="627015" y="447763"/>
                    <a:pt x="588121" y="301713"/>
                  </a:cubicBezTo>
                  <a:cubicBezTo>
                    <a:pt x="546548" y="154523"/>
                    <a:pt x="509222" y="4503"/>
                    <a:pt x="319040" y="261"/>
                  </a:cubicBezTo>
                  <a:cubicBezTo>
                    <a:pt x="73106" y="-10892"/>
                    <a:pt x="56453" y="337445"/>
                    <a:pt x="51125" y="426779"/>
                  </a:cubicBezTo>
                  <a:cubicBezTo>
                    <a:pt x="43353" y="559993"/>
                    <a:pt x="78580" y="673242"/>
                    <a:pt x="2334" y="813682"/>
                  </a:cubicBezTo>
                  <a:cubicBezTo>
                    <a:pt x="-17738" y="960333"/>
                    <a:pt x="95232" y="1046125"/>
                    <a:pt x="205371" y="1044167"/>
                  </a:cubicBezTo>
                  <a:cubicBezTo>
                    <a:pt x="145793" y="1003806"/>
                    <a:pt x="125844" y="969107"/>
                    <a:pt x="128540" y="908932"/>
                  </a:cubicBezTo>
                  <a:cubicBezTo>
                    <a:pt x="180584" y="973617"/>
                    <a:pt x="218473" y="985934"/>
                    <a:pt x="276178" y="975607"/>
                  </a:cubicBezTo>
                  <a:cubicBezTo>
                    <a:pt x="220644" y="956422"/>
                    <a:pt x="190587" y="941484"/>
                    <a:pt x="169021" y="875594"/>
                  </a:cubicBezTo>
                  <a:lnTo>
                    <a:pt x="229318" y="918322"/>
                  </a:lnTo>
                  <a:cubicBezTo>
                    <a:pt x="196608" y="868016"/>
                    <a:pt x="170976" y="836110"/>
                    <a:pt x="169403" y="767405"/>
                  </a:cubicBezTo>
                  <a:lnTo>
                    <a:pt x="234012" y="854613"/>
                  </a:lnTo>
                  <a:cubicBezTo>
                    <a:pt x="199385" y="723448"/>
                    <a:pt x="245330" y="709934"/>
                    <a:pt x="204907" y="605293"/>
                  </a:cubicBezTo>
                  <a:cubicBezTo>
                    <a:pt x="181289" y="540692"/>
                    <a:pt x="164631" y="440770"/>
                    <a:pt x="152336" y="360601"/>
                  </a:cubicBezTo>
                  <a:cubicBezTo>
                    <a:pt x="147345" y="264169"/>
                    <a:pt x="245811" y="227317"/>
                    <a:pt x="295262" y="133993"/>
                  </a:cubicBezTo>
                  <a:cubicBezTo>
                    <a:pt x="439742" y="158282"/>
                    <a:pt x="479487" y="287672"/>
                    <a:pt x="509191" y="384075"/>
                  </a:cubicBezTo>
                  <a:cubicBezTo>
                    <a:pt x="544807" y="557966"/>
                    <a:pt x="486034" y="553114"/>
                    <a:pt x="505071" y="638339"/>
                  </a:cubicBezTo>
                  <a:cubicBezTo>
                    <a:pt x="553716" y="748993"/>
                    <a:pt x="543051" y="843254"/>
                    <a:pt x="513853" y="935508"/>
                  </a:cubicBezTo>
                  <a:cubicBezTo>
                    <a:pt x="541028" y="911501"/>
                    <a:pt x="551220" y="884664"/>
                    <a:pt x="557165" y="842257"/>
                  </a:cubicBezTo>
                  <a:cubicBezTo>
                    <a:pt x="561965" y="899879"/>
                    <a:pt x="562520" y="957500"/>
                    <a:pt x="516369" y="1002384"/>
                  </a:cubicBezTo>
                  <a:cubicBezTo>
                    <a:pt x="558214" y="989528"/>
                    <a:pt x="575998" y="963933"/>
                    <a:pt x="599444" y="925601"/>
                  </a:cubicBezTo>
                  <a:cubicBezTo>
                    <a:pt x="603608" y="951129"/>
                    <a:pt x="602109" y="952595"/>
                    <a:pt x="596365" y="980953"/>
                  </a:cubicBezTo>
                  <a:cubicBezTo>
                    <a:pt x="625255" y="944201"/>
                    <a:pt x="649900" y="908865"/>
                    <a:pt x="647653" y="856544"/>
                  </a:cubicBezTo>
                  <a:cubicBezTo>
                    <a:pt x="676565" y="899534"/>
                    <a:pt x="694155" y="941109"/>
                    <a:pt x="666454" y="98551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8262937" y="3514717"/>
            <a:ext cx="936625" cy="285750"/>
          </a:xfrm>
          <a:custGeom>
            <a:avLst/>
            <a:gdLst>
              <a:gd name="T0" fmla="*/ 216 w 404"/>
              <a:gd name="T1" fmla="*/ 34 h 119"/>
              <a:gd name="T2" fmla="*/ 204 w 404"/>
              <a:gd name="T3" fmla="*/ 33 h 119"/>
              <a:gd name="T4" fmla="*/ 204 w 404"/>
              <a:gd name="T5" fmla="*/ 33 h 119"/>
              <a:gd name="T6" fmla="*/ 188 w 404"/>
              <a:gd name="T7" fmla="*/ 34 h 119"/>
              <a:gd name="T8" fmla="*/ 0 w 404"/>
              <a:gd name="T9" fmla="*/ 25 h 119"/>
              <a:gd name="T10" fmla="*/ 0 w 404"/>
              <a:gd name="T11" fmla="*/ 47 h 119"/>
              <a:gd name="T12" fmla="*/ 16 w 404"/>
              <a:gd name="T13" fmla="*/ 56 h 119"/>
              <a:gd name="T14" fmla="*/ 102 w 404"/>
              <a:gd name="T15" fmla="*/ 111 h 119"/>
              <a:gd name="T16" fmla="*/ 190 w 404"/>
              <a:gd name="T17" fmla="*/ 51 h 119"/>
              <a:gd name="T18" fmla="*/ 200 w 404"/>
              <a:gd name="T19" fmla="*/ 46 h 119"/>
              <a:gd name="T20" fmla="*/ 200 w 404"/>
              <a:gd name="T21" fmla="*/ 46 h 119"/>
              <a:gd name="T22" fmla="*/ 202 w 404"/>
              <a:gd name="T23" fmla="*/ 46 h 119"/>
              <a:gd name="T24" fmla="*/ 204 w 404"/>
              <a:gd name="T25" fmla="*/ 46 h 119"/>
              <a:gd name="T26" fmla="*/ 204 w 404"/>
              <a:gd name="T27" fmla="*/ 46 h 119"/>
              <a:gd name="T28" fmla="*/ 214 w 404"/>
              <a:gd name="T29" fmla="*/ 51 h 119"/>
              <a:gd name="T30" fmla="*/ 302 w 404"/>
              <a:gd name="T31" fmla="*/ 112 h 119"/>
              <a:gd name="T32" fmla="*/ 387 w 404"/>
              <a:gd name="T33" fmla="*/ 57 h 119"/>
              <a:gd name="T34" fmla="*/ 404 w 404"/>
              <a:gd name="T35" fmla="*/ 48 h 119"/>
              <a:gd name="T36" fmla="*/ 404 w 404"/>
              <a:gd name="T37" fmla="*/ 26 h 119"/>
              <a:gd name="T38" fmla="*/ 216 w 404"/>
              <a:gd name="T39" fmla="*/ 34 h 119"/>
              <a:gd name="T40" fmla="*/ 178 w 404"/>
              <a:gd name="T41" fmla="*/ 64 h 119"/>
              <a:gd name="T42" fmla="*/ 107 w 404"/>
              <a:gd name="T43" fmla="*/ 105 h 119"/>
              <a:gd name="T44" fmla="*/ 27 w 404"/>
              <a:gd name="T45" fmla="*/ 67 h 119"/>
              <a:gd name="T46" fmla="*/ 42 w 404"/>
              <a:gd name="T47" fmla="*/ 32 h 119"/>
              <a:gd name="T48" fmla="*/ 125 w 404"/>
              <a:gd name="T49" fmla="*/ 26 h 119"/>
              <a:gd name="T50" fmla="*/ 178 w 404"/>
              <a:gd name="T51" fmla="*/ 64 h 119"/>
              <a:gd name="T52" fmla="*/ 377 w 404"/>
              <a:gd name="T53" fmla="*/ 67 h 119"/>
              <a:gd name="T54" fmla="*/ 297 w 404"/>
              <a:gd name="T55" fmla="*/ 105 h 119"/>
              <a:gd name="T56" fmla="*/ 226 w 404"/>
              <a:gd name="T57" fmla="*/ 64 h 119"/>
              <a:gd name="T58" fmla="*/ 279 w 404"/>
              <a:gd name="T59" fmla="*/ 26 h 119"/>
              <a:gd name="T60" fmla="*/ 362 w 404"/>
              <a:gd name="T61" fmla="*/ 32 h 119"/>
              <a:gd name="T62" fmla="*/ 377 w 404"/>
              <a:gd name="T63" fmla="*/ 67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4" h="119">
                <a:moveTo>
                  <a:pt x="216" y="34"/>
                </a:moveTo>
                <a:cubicBezTo>
                  <a:pt x="204" y="33"/>
                  <a:pt x="204" y="33"/>
                  <a:pt x="204" y="33"/>
                </a:cubicBezTo>
                <a:cubicBezTo>
                  <a:pt x="204" y="33"/>
                  <a:pt x="204" y="33"/>
                  <a:pt x="204" y="33"/>
                </a:cubicBezTo>
                <a:cubicBezTo>
                  <a:pt x="188" y="34"/>
                  <a:pt x="188" y="34"/>
                  <a:pt x="188" y="34"/>
                </a:cubicBezTo>
                <a:cubicBezTo>
                  <a:pt x="188" y="34"/>
                  <a:pt x="130" y="0"/>
                  <a:pt x="0" y="25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14" y="45"/>
                  <a:pt x="16" y="56"/>
                </a:cubicBezTo>
                <a:cubicBezTo>
                  <a:pt x="16" y="56"/>
                  <a:pt x="15" y="117"/>
                  <a:pt x="102" y="111"/>
                </a:cubicBezTo>
                <a:cubicBezTo>
                  <a:pt x="102" y="111"/>
                  <a:pt x="169" y="119"/>
                  <a:pt x="190" y="51"/>
                </a:cubicBezTo>
                <a:cubicBezTo>
                  <a:pt x="190" y="51"/>
                  <a:pt x="194" y="47"/>
                  <a:pt x="200" y="46"/>
                </a:cubicBezTo>
                <a:cubicBezTo>
                  <a:pt x="200" y="46"/>
                  <a:pt x="200" y="46"/>
                  <a:pt x="200" y="46"/>
                </a:cubicBezTo>
                <a:cubicBezTo>
                  <a:pt x="200" y="46"/>
                  <a:pt x="201" y="46"/>
                  <a:pt x="202" y="46"/>
                </a:cubicBezTo>
                <a:cubicBezTo>
                  <a:pt x="202" y="46"/>
                  <a:pt x="203" y="46"/>
                  <a:pt x="204" y="46"/>
                </a:cubicBezTo>
                <a:cubicBezTo>
                  <a:pt x="204" y="46"/>
                  <a:pt x="204" y="46"/>
                  <a:pt x="204" y="46"/>
                </a:cubicBezTo>
                <a:cubicBezTo>
                  <a:pt x="210" y="47"/>
                  <a:pt x="214" y="51"/>
                  <a:pt x="214" y="51"/>
                </a:cubicBezTo>
                <a:cubicBezTo>
                  <a:pt x="235" y="119"/>
                  <a:pt x="302" y="112"/>
                  <a:pt x="302" y="112"/>
                </a:cubicBezTo>
                <a:cubicBezTo>
                  <a:pt x="389" y="118"/>
                  <a:pt x="387" y="57"/>
                  <a:pt x="387" y="57"/>
                </a:cubicBezTo>
                <a:cubicBezTo>
                  <a:pt x="390" y="46"/>
                  <a:pt x="404" y="48"/>
                  <a:pt x="404" y="48"/>
                </a:cubicBezTo>
                <a:cubicBezTo>
                  <a:pt x="404" y="26"/>
                  <a:pt x="404" y="26"/>
                  <a:pt x="404" y="26"/>
                </a:cubicBezTo>
                <a:cubicBezTo>
                  <a:pt x="274" y="0"/>
                  <a:pt x="216" y="34"/>
                  <a:pt x="216" y="34"/>
                </a:cubicBezTo>
                <a:close/>
                <a:moveTo>
                  <a:pt x="178" y="64"/>
                </a:moveTo>
                <a:cubicBezTo>
                  <a:pt x="178" y="64"/>
                  <a:pt x="161" y="104"/>
                  <a:pt x="107" y="105"/>
                </a:cubicBezTo>
                <a:cubicBezTo>
                  <a:pt x="107" y="105"/>
                  <a:pt x="41" y="112"/>
                  <a:pt x="27" y="67"/>
                </a:cubicBezTo>
                <a:cubicBezTo>
                  <a:pt x="22" y="53"/>
                  <a:pt x="29" y="38"/>
                  <a:pt x="42" y="32"/>
                </a:cubicBezTo>
                <a:cubicBezTo>
                  <a:pt x="56" y="25"/>
                  <a:pt x="81" y="21"/>
                  <a:pt x="125" y="26"/>
                </a:cubicBezTo>
                <a:cubicBezTo>
                  <a:pt x="125" y="26"/>
                  <a:pt x="194" y="33"/>
                  <a:pt x="178" y="64"/>
                </a:cubicBezTo>
                <a:close/>
                <a:moveTo>
                  <a:pt x="377" y="67"/>
                </a:moveTo>
                <a:cubicBezTo>
                  <a:pt x="362" y="113"/>
                  <a:pt x="297" y="105"/>
                  <a:pt x="297" y="105"/>
                </a:cubicBezTo>
                <a:cubicBezTo>
                  <a:pt x="242" y="104"/>
                  <a:pt x="226" y="64"/>
                  <a:pt x="226" y="64"/>
                </a:cubicBezTo>
                <a:cubicBezTo>
                  <a:pt x="210" y="33"/>
                  <a:pt x="279" y="26"/>
                  <a:pt x="279" y="26"/>
                </a:cubicBezTo>
                <a:cubicBezTo>
                  <a:pt x="323" y="22"/>
                  <a:pt x="348" y="26"/>
                  <a:pt x="362" y="32"/>
                </a:cubicBezTo>
                <a:cubicBezTo>
                  <a:pt x="375" y="39"/>
                  <a:pt x="382" y="54"/>
                  <a:pt x="377" y="67"/>
                </a:cubicBezTo>
                <a:close/>
              </a:path>
            </a:pathLst>
          </a:custGeom>
          <a:solidFill>
            <a:srgbClr val="28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"/>
          <p:cNvSpPr>
            <a:spLocks noEditPoints="1"/>
          </p:cNvSpPr>
          <p:nvPr/>
        </p:nvSpPr>
        <p:spPr bwMode="auto">
          <a:xfrm>
            <a:off x="2992491" y="3514717"/>
            <a:ext cx="936625" cy="285750"/>
          </a:xfrm>
          <a:custGeom>
            <a:avLst/>
            <a:gdLst>
              <a:gd name="T0" fmla="*/ 216 w 404"/>
              <a:gd name="T1" fmla="*/ 34 h 119"/>
              <a:gd name="T2" fmla="*/ 204 w 404"/>
              <a:gd name="T3" fmla="*/ 33 h 119"/>
              <a:gd name="T4" fmla="*/ 204 w 404"/>
              <a:gd name="T5" fmla="*/ 33 h 119"/>
              <a:gd name="T6" fmla="*/ 188 w 404"/>
              <a:gd name="T7" fmla="*/ 34 h 119"/>
              <a:gd name="T8" fmla="*/ 0 w 404"/>
              <a:gd name="T9" fmla="*/ 25 h 119"/>
              <a:gd name="T10" fmla="*/ 0 w 404"/>
              <a:gd name="T11" fmla="*/ 47 h 119"/>
              <a:gd name="T12" fmla="*/ 16 w 404"/>
              <a:gd name="T13" fmla="*/ 56 h 119"/>
              <a:gd name="T14" fmla="*/ 102 w 404"/>
              <a:gd name="T15" fmla="*/ 111 h 119"/>
              <a:gd name="T16" fmla="*/ 190 w 404"/>
              <a:gd name="T17" fmla="*/ 51 h 119"/>
              <a:gd name="T18" fmla="*/ 200 w 404"/>
              <a:gd name="T19" fmla="*/ 46 h 119"/>
              <a:gd name="T20" fmla="*/ 200 w 404"/>
              <a:gd name="T21" fmla="*/ 46 h 119"/>
              <a:gd name="T22" fmla="*/ 202 w 404"/>
              <a:gd name="T23" fmla="*/ 46 h 119"/>
              <a:gd name="T24" fmla="*/ 204 w 404"/>
              <a:gd name="T25" fmla="*/ 46 h 119"/>
              <a:gd name="T26" fmla="*/ 204 w 404"/>
              <a:gd name="T27" fmla="*/ 46 h 119"/>
              <a:gd name="T28" fmla="*/ 214 w 404"/>
              <a:gd name="T29" fmla="*/ 51 h 119"/>
              <a:gd name="T30" fmla="*/ 302 w 404"/>
              <a:gd name="T31" fmla="*/ 112 h 119"/>
              <a:gd name="T32" fmla="*/ 387 w 404"/>
              <a:gd name="T33" fmla="*/ 57 h 119"/>
              <a:gd name="T34" fmla="*/ 404 w 404"/>
              <a:gd name="T35" fmla="*/ 48 h 119"/>
              <a:gd name="T36" fmla="*/ 404 w 404"/>
              <a:gd name="T37" fmla="*/ 26 h 119"/>
              <a:gd name="T38" fmla="*/ 216 w 404"/>
              <a:gd name="T39" fmla="*/ 34 h 119"/>
              <a:gd name="T40" fmla="*/ 178 w 404"/>
              <a:gd name="T41" fmla="*/ 64 h 119"/>
              <a:gd name="T42" fmla="*/ 107 w 404"/>
              <a:gd name="T43" fmla="*/ 105 h 119"/>
              <a:gd name="T44" fmla="*/ 27 w 404"/>
              <a:gd name="T45" fmla="*/ 67 h 119"/>
              <a:gd name="T46" fmla="*/ 42 w 404"/>
              <a:gd name="T47" fmla="*/ 32 h 119"/>
              <a:gd name="T48" fmla="*/ 125 w 404"/>
              <a:gd name="T49" fmla="*/ 26 h 119"/>
              <a:gd name="T50" fmla="*/ 178 w 404"/>
              <a:gd name="T51" fmla="*/ 64 h 119"/>
              <a:gd name="T52" fmla="*/ 377 w 404"/>
              <a:gd name="T53" fmla="*/ 67 h 119"/>
              <a:gd name="T54" fmla="*/ 297 w 404"/>
              <a:gd name="T55" fmla="*/ 105 h 119"/>
              <a:gd name="T56" fmla="*/ 226 w 404"/>
              <a:gd name="T57" fmla="*/ 64 h 119"/>
              <a:gd name="T58" fmla="*/ 279 w 404"/>
              <a:gd name="T59" fmla="*/ 26 h 119"/>
              <a:gd name="T60" fmla="*/ 362 w 404"/>
              <a:gd name="T61" fmla="*/ 32 h 119"/>
              <a:gd name="T62" fmla="*/ 377 w 404"/>
              <a:gd name="T63" fmla="*/ 67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4" h="119">
                <a:moveTo>
                  <a:pt x="216" y="34"/>
                </a:moveTo>
                <a:cubicBezTo>
                  <a:pt x="204" y="33"/>
                  <a:pt x="204" y="33"/>
                  <a:pt x="204" y="33"/>
                </a:cubicBezTo>
                <a:cubicBezTo>
                  <a:pt x="204" y="33"/>
                  <a:pt x="204" y="33"/>
                  <a:pt x="204" y="33"/>
                </a:cubicBezTo>
                <a:cubicBezTo>
                  <a:pt x="188" y="34"/>
                  <a:pt x="188" y="34"/>
                  <a:pt x="188" y="34"/>
                </a:cubicBezTo>
                <a:cubicBezTo>
                  <a:pt x="188" y="34"/>
                  <a:pt x="130" y="0"/>
                  <a:pt x="0" y="25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14" y="45"/>
                  <a:pt x="16" y="56"/>
                </a:cubicBezTo>
                <a:cubicBezTo>
                  <a:pt x="16" y="56"/>
                  <a:pt x="15" y="117"/>
                  <a:pt x="102" y="111"/>
                </a:cubicBezTo>
                <a:cubicBezTo>
                  <a:pt x="102" y="111"/>
                  <a:pt x="169" y="119"/>
                  <a:pt x="190" y="51"/>
                </a:cubicBezTo>
                <a:cubicBezTo>
                  <a:pt x="190" y="51"/>
                  <a:pt x="194" y="47"/>
                  <a:pt x="200" y="46"/>
                </a:cubicBezTo>
                <a:cubicBezTo>
                  <a:pt x="200" y="46"/>
                  <a:pt x="200" y="46"/>
                  <a:pt x="200" y="46"/>
                </a:cubicBezTo>
                <a:cubicBezTo>
                  <a:pt x="200" y="46"/>
                  <a:pt x="201" y="46"/>
                  <a:pt x="202" y="46"/>
                </a:cubicBezTo>
                <a:cubicBezTo>
                  <a:pt x="202" y="46"/>
                  <a:pt x="203" y="46"/>
                  <a:pt x="204" y="46"/>
                </a:cubicBezTo>
                <a:cubicBezTo>
                  <a:pt x="204" y="46"/>
                  <a:pt x="204" y="46"/>
                  <a:pt x="204" y="46"/>
                </a:cubicBezTo>
                <a:cubicBezTo>
                  <a:pt x="210" y="47"/>
                  <a:pt x="214" y="51"/>
                  <a:pt x="214" y="51"/>
                </a:cubicBezTo>
                <a:cubicBezTo>
                  <a:pt x="235" y="119"/>
                  <a:pt x="302" y="112"/>
                  <a:pt x="302" y="112"/>
                </a:cubicBezTo>
                <a:cubicBezTo>
                  <a:pt x="389" y="118"/>
                  <a:pt x="387" y="57"/>
                  <a:pt x="387" y="57"/>
                </a:cubicBezTo>
                <a:cubicBezTo>
                  <a:pt x="390" y="46"/>
                  <a:pt x="404" y="48"/>
                  <a:pt x="404" y="48"/>
                </a:cubicBezTo>
                <a:cubicBezTo>
                  <a:pt x="404" y="26"/>
                  <a:pt x="404" y="26"/>
                  <a:pt x="404" y="26"/>
                </a:cubicBezTo>
                <a:cubicBezTo>
                  <a:pt x="274" y="0"/>
                  <a:pt x="216" y="34"/>
                  <a:pt x="216" y="34"/>
                </a:cubicBezTo>
                <a:close/>
                <a:moveTo>
                  <a:pt x="178" y="64"/>
                </a:moveTo>
                <a:cubicBezTo>
                  <a:pt x="178" y="64"/>
                  <a:pt x="161" y="104"/>
                  <a:pt x="107" y="105"/>
                </a:cubicBezTo>
                <a:cubicBezTo>
                  <a:pt x="107" y="105"/>
                  <a:pt x="41" y="112"/>
                  <a:pt x="27" y="67"/>
                </a:cubicBezTo>
                <a:cubicBezTo>
                  <a:pt x="22" y="53"/>
                  <a:pt x="29" y="38"/>
                  <a:pt x="42" y="32"/>
                </a:cubicBezTo>
                <a:cubicBezTo>
                  <a:pt x="56" y="25"/>
                  <a:pt x="81" y="21"/>
                  <a:pt x="125" y="26"/>
                </a:cubicBezTo>
                <a:cubicBezTo>
                  <a:pt x="125" y="26"/>
                  <a:pt x="194" y="33"/>
                  <a:pt x="178" y="64"/>
                </a:cubicBezTo>
                <a:close/>
                <a:moveTo>
                  <a:pt x="377" y="67"/>
                </a:moveTo>
                <a:cubicBezTo>
                  <a:pt x="362" y="113"/>
                  <a:pt x="297" y="105"/>
                  <a:pt x="297" y="105"/>
                </a:cubicBezTo>
                <a:cubicBezTo>
                  <a:pt x="242" y="104"/>
                  <a:pt x="226" y="64"/>
                  <a:pt x="226" y="64"/>
                </a:cubicBezTo>
                <a:cubicBezTo>
                  <a:pt x="210" y="33"/>
                  <a:pt x="279" y="26"/>
                  <a:pt x="279" y="26"/>
                </a:cubicBezTo>
                <a:cubicBezTo>
                  <a:pt x="323" y="22"/>
                  <a:pt x="348" y="26"/>
                  <a:pt x="362" y="32"/>
                </a:cubicBezTo>
                <a:cubicBezTo>
                  <a:pt x="375" y="39"/>
                  <a:pt x="382" y="54"/>
                  <a:pt x="377" y="67"/>
                </a:cubicBezTo>
                <a:close/>
              </a:path>
            </a:pathLst>
          </a:custGeom>
          <a:solidFill>
            <a:srgbClr val="28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3131134" y="4980502"/>
            <a:ext cx="674712" cy="298251"/>
          </a:xfrm>
          <a:custGeom>
            <a:avLst/>
            <a:gdLst/>
            <a:ahLst/>
            <a:cxnLst/>
            <a:rect l="l" t="t" r="r" b="b"/>
            <a:pathLst>
              <a:path w="674712" h="298251">
                <a:moveTo>
                  <a:pt x="572467" y="57819"/>
                </a:moveTo>
                <a:cubicBezTo>
                  <a:pt x="576932" y="57819"/>
                  <a:pt x="580653" y="58043"/>
                  <a:pt x="583629" y="58489"/>
                </a:cubicBezTo>
                <a:cubicBezTo>
                  <a:pt x="586606" y="58936"/>
                  <a:pt x="588987" y="59568"/>
                  <a:pt x="590773" y="60387"/>
                </a:cubicBezTo>
                <a:cubicBezTo>
                  <a:pt x="592559" y="61205"/>
                  <a:pt x="593824" y="62247"/>
                  <a:pt x="594568" y="63512"/>
                </a:cubicBezTo>
                <a:cubicBezTo>
                  <a:pt x="595312" y="64777"/>
                  <a:pt x="595684" y="66154"/>
                  <a:pt x="595684" y="67642"/>
                </a:cubicBezTo>
                <a:lnTo>
                  <a:pt x="595684" y="143098"/>
                </a:lnTo>
                <a:lnTo>
                  <a:pt x="665782" y="143098"/>
                </a:lnTo>
                <a:cubicBezTo>
                  <a:pt x="666973" y="143098"/>
                  <a:pt x="668126" y="143470"/>
                  <a:pt x="669243" y="144214"/>
                </a:cubicBezTo>
                <a:cubicBezTo>
                  <a:pt x="670359" y="144958"/>
                  <a:pt x="671326" y="146186"/>
                  <a:pt x="672145" y="147898"/>
                </a:cubicBezTo>
                <a:cubicBezTo>
                  <a:pt x="672963" y="149609"/>
                  <a:pt x="673596" y="151916"/>
                  <a:pt x="674042" y="154818"/>
                </a:cubicBezTo>
                <a:cubicBezTo>
                  <a:pt x="674489" y="157720"/>
                  <a:pt x="674712" y="161181"/>
                  <a:pt x="674712" y="165199"/>
                </a:cubicBezTo>
                <a:cubicBezTo>
                  <a:pt x="674712" y="169366"/>
                  <a:pt x="674489" y="172864"/>
                  <a:pt x="674042" y="175691"/>
                </a:cubicBezTo>
                <a:cubicBezTo>
                  <a:pt x="673596" y="178519"/>
                  <a:pt x="672926" y="180789"/>
                  <a:pt x="672033" y="182500"/>
                </a:cubicBezTo>
                <a:cubicBezTo>
                  <a:pt x="671140" y="184212"/>
                  <a:pt x="670098" y="185440"/>
                  <a:pt x="668908" y="186184"/>
                </a:cubicBezTo>
                <a:cubicBezTo>
                  <a:pt x="667717" y="186928"/>
                  <a:pt x="666452" y="187300"/>
                  <a:pt x="665113" y="187300"/>
                </a:cubicBezTo>
                <a:lnTo>
                  <a:pt x="595684" y="187300"/>
                </a:lnTo>
                <a:lnTo>
                  <a:pt x="595684" y="262979"/>
                </a:lnTo>
                <a:cubicBezTo>
                  <a:pt x="595684" y="264467"/>
                  <a:pt x="595312" y="265770"/>
                  <a:pt x="594568" y="266886"/>
                </a:cubicBezTo>
                <a:cubicBezTo>
                  <a:pt x="593824" y="268002"/>
                  <a:pt x="592559" y="268969"/>
                  <a:pt x="590773" y="269788"/>
                </a:cubicBezTo>
                <a:cubicBezTo>
                  <a:pt x="588987" y="270606"/>
                  <a:pt x="586606" y="271239"/>
                  <a:pt x="583629" y="271685"/>
                </a:cubicBezTo>
                <a:cubicBezTo>
                  <a:pt x="580653" y="272132"/>
                  <a:pt x="576932" y="272355"/>
                  <a:pt x="572467" y="272355"/>
                </a:cubicBezTo>
                <a:cubicBezTo>
                  <a:pt x="568002" y="272355"/>
                  <a:pt x="564282" y="272132"/>
                  <a:pt x="561305" y="271685"/>
                </a:cubicBezTo>
                <a:cubicBezTo>
                  <a:pt x="558329" y="271239"/>
                  <a:pt x="555947" y="270606"/>
                  <a:pt x="554161" y="269788"/>
                </a:cubicBezTo>
                <a:cubicBezTo>
                  <a:pt x="552375" y="268969"/>
                  <a:pt x="551073" y="268002"/>
                  <a:pt x="550255" y="266886"/>
                </a:cubicBezTo>
                <a:cubicBezTo>
                  <a:pt x="549436" y="265770"/>
                  <a:pt x="549027" y="264467"/>
                  <a:pt x="549027" y="262979"/>
                </a:cubicBezTo>
                <a:lnTo>
                  <a:pt x="549027" y="187300"/>
                </a:lnTo>
                <a:lnTo>
                  <a:pt x="479822" y="187300"/>
                </a:lnTo>
                <a:cubicBezTo>
                  <a:pt x="478482" y="187300"/>
                  <a:pt x="477254" y="186928"/>
                  <a:pt x="476138" y="186184"/>
                </a:cubicBezTo>
                <a:cubicBezTo>
                  <a:pt x="475022" y="185440"/>
                  <a:pt x="474017" y="184212"/>
                  <a:pt x="473124" y="182500"/>
                </a:cubicBezTo>
                <a:cubicBezTo>
                  <a:pt x="472231" y="180789"/>
                  <a:pt x="471525" y="178519"/>
                  <a:pt x="471004" y="175691"/>
                </a:cubicBezTo>
                <a:cubicBezTo>
                  <a:pt x="470483" y="172864"/>
                  <a:pt x="470222" y="169366"/>
                  <a:pt x="470222" y="165199"/>
                </a:cubicBezTo>
                <a:cubicBezTo>
                  <a:pt x="470222" y="161181"/>
                  <a:pt x="470446" y="157720"/>
                  <a:pt x="470892" y="154818"/>
                </a:cubicBezTo>
                <a:cubicBezTo>
                  <a:pt x="471338" y="151916"/>
                  <a:pt x="471971" y="149609"/>
                  <a:pt x="472790" y="147898"/>
                </a:cubicBezTo>
                <a:cubicBezTo>
                  <a:pt x="473608" y="146186"/>
                  <a:pt x="474538" y="144958"/>
                  <a:pt x="475580" y="144214"/>
                </a:cubicBezTo>
                <a:cubicBezTo>
                  <a:pt x="476622" y="143470"/>
                  <a:pt x="477813" y="143098"/>
                  <a:pt x="479152" y="143098"/>
                </a:cubicBezTo>
                <a:lnTo>
                  <a:pt x="549027" y="143098"/>
                </a:lnTo>
                <a:lnTo>
                  <a:pt x="549027" y="67642"/>
                </a:lnTo>
                <a:cubicBezTo>
                  <a:pt x="549027" y="66154"/>
                  <a:pt x="549436" y="64777"/>
                  <a:pt x="550255" y="63512"/>
                </a:cubicBezTo>
                <a:cubicBezTo>
                  <a:pt x="551073" y="62247"/>
                  <a:pt x="552375" y="61205"/>
                  <a:pt x="554161" y="60387"/>
                </a:cubicBezTo>
                <a:cubicBezTo>
                  <a:pt x="555947" y="59568"/>
                  <a:pt x="558329" y="58936"/>
                  <a:pt x="561305" y="58489"/>
                </a:cubicBezTo>
                <a:cubicBezTo>
                  <a:pt x="564282" y="58043"/>
                  <a:pt x="568002" y="57819"/>
                  <a:pt x="572467" y="57819"/>
                </a:cubicBezTo>
                <a:close/>
                <a:moveTo>
                  <a:pt x="334342" y="57819"/>
                </a:moveTo>
                <a:cubicBezTo>
                  <a:pt x="338807" y="57819"/>
                  <a:pt x="342528" y="58043"/>
                  <a:pt x="345504" y="58489"/>
                </a:cubicBezTo>
                <a:cubicBezTo>
                  <a:pt x="348481" y="58936"/>
                  <a:pt x="350862" y="59568"/>
                  <a:pt x="352648" y="60387"/>
                </a:cubicBezTo>
                <a:cubicBezTo>
                  <a:pt x="354434" y="61205"/>
                  <a:pt x="355699" y="62247"/>
                  <a:pt x="356443" y="63512"/>
                </a:cubicBezTo>
                <a:cubicBezTo>
                  <a:pt x="357187" y="64777"/>
                  <a:pt x="357559" y="66154"/>
                  <a:pt x="357559" y="67642"/>
                </a:cubicBezTo>
                <a:lnTo>
                  <a:pt x="357559" y="143098"/>
                </a:lnTo>
                <a:lnTo>
                  <a:pt x="427657" y="143098"/>
                </a:lnTo>
                <a:cubicBezTo>
                  <a:pt x="428848" y="143098"/>
                  <a:pt x="430001" y="143470"/>
                  <a:pt x="431118" y="144214"/>
                </a:cubicBezTo>
                <a:cubicBezTo>
                  <a:pt x="432234" y="144958"/>
                  <a:pt x="433201" y="146186"/>
                  <a:pt x="434020" y="147898"/>
                </a:cubicBezTo>
                <a:cubicBezTo>
                  <a:pt x="434838" y="149609"/>
                  <a:pt x="435471" y="151916"/>
                  <a:pt x="435917" y="154818"/>
                </a:cubicBezTo>
                <a:cubicBezTo>
                  <a:pt x="436364" y="157720"/>
                  <a:pt x="436587" y="161181"/>
                  <a:pt x="436587" y="165199"/>
                </a:cubicBezTo>
                <a:cubicBezTo>
                  <a:pt x="436587" y="169366"/>
                  <a:pt x="436364" y="172864"/>
                  <a:pt x="435917" y="175691"/>
                </a:cubicBezTo>
                <a:cubicBezTo>
                  <a:pt x="435471" y="178519"/>
                  <a:pt x="434801" y="180789"/>
                  <a:pt x="433908" y="182500"/>
                </a:cubicBezTo>
                <a:cubicBezTo>
                  <a:pt x="433015" y="184212"/>
                  <a:pt x="431973" y="185440"/>
                  <a:pt x="430783" y="186184"/>
                </a:cubicBezTo>
                <a:cubicBezTo>
                  <a:pt x="429592" y="186928"/>
                  <a:pt x="428327" y="187300"/>
                  <a:pt x="426988" y="187300"/>
                </a:cubicBezTo>
                <a:lnTo>
                  <a:pt x="357559" y="187300"/>
                </a:lnTo>
                <a:lnTo>
                  <a:pt x="357559" y="262979"/>
                </a:lnTo>
                <a:cubicBezTo>
                  <a:pt x="357559" y="264467"/>
                  <a:pt x="357187" y="265770"/>
                  <a:pt x="356443" y="266886"/>
                </a:cubicBezTo>
                <a:cubicBezTo>
                  <a:pt x="355699" y="268002"/>
                  <a:pt x="354434" y="268969"/>
                  <a:pt x="352648" y="269788"/>
                </a:cubicBezTo>
                <a:cubicBezTo>
                  <a:pt x="350862" y="270606"/>
                  <a:pt x="348481" y="271239"/>
                  <a:pt x="345504" y="271685"/>
                </a:cubicBezTo>
                <a:cubicBezTo>
                  <a:pt x="342528" y="272132"/>
                  <a:pt x="338807" y="272355"/>
                  <a:pt x="334342" y="272355"/>
                </a:cubicBezTo>
                <a:cubicBezTo>
                  <a:pt x="329877" y="272355"/>
                  <a:pt x="326157" y="272132"/>
                  <a:pt x="323180" y="271685"/>
                </a:cubicBezTo>
                <a:cubicBezTo>
                  <a:pt x="320203" y="271239"/>
                  <a:pt x="317822" y="270606"/>
                  <a:pt x="316036" y="269788"/>
                </a:cubicBezTo>
                <a:cubicBezTo>
                  <a:pt x="314250" y="268969"/>
                  <a:pt x="312948" y="268002"/>
                  <a:pt x="312130" y="266886"/>
                </a:cubicBezTo>
                <a:cubicBezTo>
                  <a:pt x="311311" y="265770"/>
                  <a:pt x="310902" y="264467"/>
                  <a:pt x="310902" y="262979"/>
                </a:cubicBezTo>
                <a:lnTo>
                  <a:pt x="310902" y="187300"/>
                </a:lnTo>
                <a:lnTo>
                  <a:pt x="241697" y="187300"/>
                </a:lnTo>
                <a:cubicBezTo>
                  <a:pt x="240357" y="187300"/>
                  <a:pt x="239129" y="186928"/>
                  <a:pt x="238013" y="186184"/>
                </a:cubicBezTo>
                <a:cubicBezTo>
                  <a:pt x="236897" y="185440"/>
                  <a:pt x="235892" y="184212"/>
                  <a:pt x="234999" y="182500"/>
                </a:cubicBezTo>
                <a:cubicBezTo>
                  <a:pt x="234106" y="180789"/>
                  <a:pt x="233400" y="178519"/>
                  <a:pt x="232879" y="175691"/>
                </a:cubicBezTo>
                <a:cubicBezTo>
                  <a:pt x="232358" y="172864"/>
                  <a:pt x="232097" y="169366"/>
                  <a:pt x="232097" y="165199"/>
                </a:cubicBezTo>
                <a:cubicBezTo>
                  <a:pt x="232097" y="161181"/>
                  <a:pt x="232321" y="157720"/>
                  <a:pt x="232767" y="154818"/>
                </a:cubicBezTo>
                <a:cubicBezTo>
                  <a:pt x="233213" y="151916"/>
                  <a:pt x="233846" y="149609"/>
                  <a:pt x="234665" y="147898"/>
                </a:cubicBezTo>
                <a:cubicBezTo>
                  <a:pt x="235483" y="146186"/>
                  <a:pt x="236413" y="144958"/>
                  <a:pt x="237455" y="144214"/>
                </a:cubicBezTo>
                <a:cubicBezTo>
                  <a:pt x="238497" y="143470"/>
                  <a:pt x="239687" y="143098"/>
                  <a:pt x="241027" y="143098"/>
                </a:cubicBezTo>
                <a:lnTo>
                  <a:pt x="310902" y="143098"/>
                </a:lnTo>
                <a:lnTo>
                  <a:pt x="310902" y="67642"/>
                </a:lnTo>
                <a:cubicBezTo>
                  <a:pt x="310902" y="66154"/>
                  <a:pt x="311311" y="64777"/>
                  <a:pt x="312130" y="63512"/>
                </a:cubicBezTo>
                <a:cubicBezTo>
                  <a:pt x="312948" y="62247"/>
                  <a:pt x="314250" y="61205"/>
                  <a:pt x="316036" y="60387"/>
                </a:cubicBezTo>
                <a:cubicBezTo>
                  <a:pt x="317822" y="59568"/>
                  <a:pt x="320203" y="58936"/>
                  <a:pt x="323180" y="58489"/>
                </a:cubicBezTo>
                <a:cubicBezTo>
                  <a:pt x="326157" y="58043"/>
                  <a:pt x="329877" y="57819"/>
                  <a:pt x="334342" y="57819"/>
                </a:cubicBezTo>
                <a:close/>
                <a:moveTo>
                  <a:pt x="133945" y="0"/>
                </a:moveTo>
                <a:cubicBezTo>
                  <a:pt x="141982" y="0"/>
                  <a:pt x="149721" y="669"/>
                  <a:pt x="157162" y="2009"/>
                </a:cubicBezTo>
                <a:cubicBezTo>
                  <a:pt x="164604" y="3348"/>
                  <a:pt x="171487" y="5097"/>
                  <a:pt x="177812" y="7255"/>
                </a:cubicBezTo>
                <a:cubicBezTo>
                  <a:pt x="184137" y="9413"/>
                  <a:pt x="189830" y="11906"/>
                  <a:pt x="194890" y="14734"/>
                </a:cubicBezTo>
                <a:cubicBezTo>
                  <a:pt x="199950" y="17561"/>
                  <a:pt x="203485" y="19980"/>
                  <a:pt x="205494" y="21989"/>
                </a:cubicBezTo>
                <a:cubicBezTo>
                  <a:pt x="207503" y="23998"/>
                  <a:pt x="208880" y="25673"/>
                  <a:pt x="209624" y="27012"/>
                </a:cubicBezTo>
                <a:cubicBezTo>
                  <a:pt x="210368" y="28352"/>
                  <a:pt x="210964" y="30063"/>
                  <a:pt x="211410" y="32147"/>
                </a:cubicBezTo>
                <a:cubicBezTo>
                  <a:pt x="211857" y="34230"/>
                  <a:pt x="212191" y="36686"/>
                  <a:pt x="212415" y="39514"/>
                </a:cubicBezTo>
                <a:cubicBezTo>
                  <a:pt x="212638" y="42341"/>
                  <a:pt x="212750" y="45839"/>
                  <a:pt x="212750" y="50006"/>
                </a:cubicBezTo>
                <a:cubicBezTo>
                  <a:pt x="212750" y="54471"/>
                  <a:pt x="212601" y="58266"/>
                  <a:pt x="212303" y="61391"/>
                </a:cubicBezTo>
                <a:cubicBezTo>
                  <a:pt x="212005" y="64517"/>
                  <a:pt x="211485" y="67047"/>
                  <a:pt x="210740" y="68982"/>
                </a:cubicBezTo>
                <a:cubicBezTo>
                  <a:pt x="209996" y="70916"/>
                  <a:pt x="209103" y="72330"/>
                  <a:pt x="208062" y="73223"/>
                </a:cubicBezTo>
                <a:cubicBezTo>
                  <a:pt x="207020" y="74116"/>
                  <a:pt x="205829" y="74563"/>
                  <a:pt x="204490" y="74563"/>
                </a:cubicBezTo>
                <a:cubicBezTo>
                  <a:pt x="202257" y="74563"/>
                  <a:pt x="199429" y="73260"/>
                  <a:pt x="196006" y="70656"/>
                </a:cubicBezTo>
                <a:cubicBezTo>
                  <a:pt x="192583" y="68051"/>
                  <a:pt x="188156" y="65149"/>
                  <a:pt x="182723" y="61949"/>
                </a:cubicBezTo>
                <a:cubicBezTo>
                  <a:pt x="177291" y="58750"/>
                  <a:pt x="170817" y="55848"/>
                  <a:pt x="163301" y="53243"/>
                </a:cubicBezTo>
                <a:cubicBezTo>
                  <a:pt x="155786" y="50639"/>
                  <a:pt x="146819" y="49336"/>
                  <a:pt x="136401" y="49336"/>
                </a:cubicBezTo>
                <a:cubicBezTo>
                  <a:pt x="124941" y="49336"/>
                  <a:pt x="114709" y="51680"/>
                  <a:pt x="105705" y="56368"/>
                </a:cubicBezTo>
                <a:cubicBezTo>
                  <a:pt x="96701" y="61056"/>
                  <a:pt x="89036" y="67754"/>
                  <a:pt x="82711" y="76460"/>
                </a:cubicBezTo>
                <a:cubicBezTo>
                  <a:pt x="76386" y="85167"/>
                  <a:pt x="71586" y="95696"/>
                  <a:pt x="68312" y="108049"/>
                </a:cubicBezTo>
                <a:cubicBezTo>
                  <a:pt x="65038" y="120402"/>
                  <a:pt x="63401" y="134317"/>
                  <a:pt x="63401" y="149795"/>
                </a:cubicBezTo>
                <a:cubicBezTo>
                  <a:pt x="63401" y="166762"/>
                  <a:pt x="65149" y="181458"/>
                  <a:pt x="68647" y="193886"/>
                </a:cubicBezTo>
                <a:cubicBezTo>
                  <a:pt x="72144" y="206313"/>
                  <a:pt x="77130" y="216545"/>
                  <a:pt x="83604" y="224581"/>
                </a:cubicBezTo>
                <a:cubicBezTo>
                  <a:pt x="90078" y="232618"/>
                  <a:pt x="97891" y="238608"/>
                  <a:pt x="107044" y="242552"/>
                </a:cubicBezTo>
                <a:cubicBezTo>
                  <a:pt x="116197" y="246496"/>
                  <a:pt x="126504" y="248468"/>
                  <a:pt x="137963" y="248468"/>
                </a:cubicBezTo>
                <a:cubicBezTo>
                  <a:pt x="148381" y="248468"/>
                  <a:pt x="157386" y="247240"/>
                  <a:pt x="164976" y="244785"/>
                </a:cubicBezTo>
                <a:cubicBezTo>
                  <a:pt x="172566" y="242329"/>
                  <a:pt x="179077" y="239613"/>
                  <a:pt x="184509" y="236636"/>
                </a:cubicBezTo>
                <a:cubicBezTo>
                  <a:pt x="189942" y="233660"/>
                  <a:pt x="194407" y="230981"/>
                  <a:pt x="197904" y="228600"/>
                </a:cubicBezTo>
                <a:cubicBezTo>
                  <a:pt x="201401" y="226219"/>
                  <a:pt x="204118" y="225028"/>
                  <a:pt x="206052" y="225028"/>
                </a:cubicBezTo>
                <a:cubicBezTo>
                  <a:pt x="207541" y="225028"/>
                  <a:pt x="208731" y="225326"/>
                  <a:pt x="209624" y="225921"/>
                </a:cubicBezTo>
                <a:cubicBezTo>
                  <a:pt x="210517" y="226516"/>
                  <a:pt x="211261" y="227707"/>
                  <a:pt x="211857" y="229493"/>
                </a:cubicBezTo>
                <a:cubicBezTo>
                  <a:pt x="212452" y="231279"/>
                  <a:pt x="212898" y="233772"/>
                  <a:pt x="213196" y="236971"/>
                </a:cubicBezTo>
                <a:cubicBezTo>
                  <a:pt x="213494" y="240171"/>
                  <a:pt x="213643" y="244450"/>
                  <a:pt x="213643" y="249808"/>
                </a:cubicBezTo>
                <a:cubicBezTo>
                  <a:pt x="213643" y="253528"/>
                  <a:pt x="213531" y="256691"/>
                  <a:pt x="213308" y="259296"/>
                </a:cubicBezTo>
                <a:cubicBezTo>
                  <a:pt x="213084" y="261900"/>
                  <a:pt x="212750" y="264132"/>
                  <a:pt x="212303" y="265993"/>
                </a:cubicBezTo>
                <a:cubicBezTo>
                  <a:pt x="211857" y="267853"/>
                  <a:pt x="211261" y="269453"/>
                  <a:pt x="210517" y="270793"/>
                </a:cubicBezTo>
                <a:cubicBezTo>
                  <a:pt x="209773" y="272132"/>
                  <a:pt x="208582" y="273657"/>
                  <a:pt x="206945" y="275369"/>
                </a:cubicBezTo>
                <a:cubicBezTo>
                  <a:pt x="205308" y="277081"/>
                  <a:pt x="202146" y="279276"/>
                  <a:pt x="197458" y="281955"/>
                </a:cubicBezTo>
                <a:cubicBezTo>
                  <a:pt x="192769" y="284634"/>
                  <a:pt x="187040" y="287201"/>
                  <a:pt x="180268" y="289656"/>
                </a:cubicBezTo>
                <a:cubicBezTo>
                  <a:pt x="173496" y="292112"/>
                  <a:pt x="165757" y="294159"/>
                  <a:pt x="157051" y="295796"/>
                </a:cubicBezTo>
                <a:cubicBezTo>
                  <a:pt x="148344" y="297433"/>
                  <a:pt x="138931" y="298251"/>
                  <a:pt x="128811" y="298251"/>
                </a:cubicBezTo>
                <a:cubicBezTo>
                  <a:pt x="109016" y="298251"/>
                  <a:pt x="91157" y="295200"/>
                  <a:pt x="75232" y="289098"/>
                </a:cubicBezTo>
                <a:cubicBezTo>
                  <a:pt x="59308" y="282996"/>
                  <a:pt x="45764" y="273881"/>
                  <a:pt x="34602" y="261751"/>
                </a:cubicBezTo>
                <a:cubicBezTo>
                  <a:pt x="23440" y="249622"/>
                  <a:pt x="14883" y="234478"/>
                  <a:pt x="8929" y="216321"/>
                </a:cubicBezTo>
                <a:cubicBezTo>
                  <a:pt x="2976" y="198164"/>
                  <a:pt x="0" y="177031"/>
                  <a:pt x="0" y="152921"/>
                </a:cubicBezTo>
                <a:cubicBezTo>
                  <a:pt x="0" y="128364"/>
                  <a:pt x="3274" y="106561"/>
                  <a:pt x="9822" y="87511"/>
                </a:cubicBezTo>
                <a:cubicBezTo>
                  <a:pt x="16371" y="68461"/>
                  <a:pt x="25524" y="52462"/>
                  <a:pt x="37281" y="39514"/>
                </a:cubicBezTo>
                <a:cubicBezTo>
                  <a:pt x="49039" y="26566"/>
                  <a:pt x="63140" y="16743"/>
                  <a:pt x="79586" y="10046"/>
                </a:cubicBezTo>
                <a:cubicBezTo>
                  <a:pt x="96031" y="3348"/>
                  <a:pt x="114151" y="0"/>
                  <a:pt x="133945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8393841" y="4980502"/>
            <a:ext cx="674712" cy="298251"/>
          </a:xfrm>
          <a:custGeom>
            <a:avLst/>
            <a:gdLst/>
            <a:ahLst/>
            <a:cxnLst/>
            <a:rect l="l" t="t" r="r" b="b"/>
            <a:pathLst>
              <a:path w="674712" h="298251">
                <a:moveTo>
                  <a:pt x="572467" y="57819"/>
                </a:moveTo>
                <a:cubicBezTo>
                  <a:pt x="576932" y="57819"/>
                  <a:pt x="580653" y="58043"/>
                  <a:pt x="583629" y="58489"/>
                </a:cubicBezTo>
                <a:cubicBezTo>
                  <a:pt x="586606" y="58936"/>
                  <a:pt x="588987" y="59568"/>
                  <a:pt x="590773" y="60387"/>
                </a:cubicBezTo>
                <a:cubicBezTo>
                  <a:pt x="592559" y="61205"/>
                  <a:pt x="593824" y="62247"/>
                  <a:pt x="594568" y="63512"/>
                </a:cubicBezTo>
                <a:cubicBezTo>
                  <a:pt x="595312" y="64777"/>
                  <a:pt x="595684" y="66154"/>
                  <a:pt x="595684" y="67642"/>
                </a:cubicBezTo>
                <a:lnTo>
                  <a:pt x="595684" y="143098"/>
                </a:lnTo>
                <a:lnTo>
                  <a:pt x="665782" y="143098"/>
                </a:lnTo>
                <a:cubicBezTo>
                  <a:pt x="666973" y="143098"/>
                  <a:pt x="668126" y="143470"/>
                  <a:pt x="669243" y="144214"/>
                </a:cubicBezTo>
                <a:cubicBezTo>
                  <a:pt x="670359" y="144958"/>
                  <a:pt x="671326" y="146186"/>
                  <a:pt x="672145" y="147898"/>
                </a:cubicBezTo>
                <a:cubicBezTo>
                  <a:pt x="672963" y="149609"/>
                  <a:pt x="673596" y="151916"/>
                  <a:pt x="674042" y="154818"/>
                </a:cubicBezTo>
                <a:cubicBezTo>
                  <a:pt x="674489" y="157720"/>
                  <a:pt x="674712" y="161181"/>
                  <a:pt x="674712" y="165199"/>
                </a:cubicBezTo>
                <a:cubicBezTo>
                  <a:pt x="674712" y="169366"/>
                  <a:pt x="674489" y="172864"/>
                  <a:pt x="674042" y="175691"/>
                </a:cubicBezTo>
                <a:cubicBezTo>
                  <a:pt x="673596" y="178519"/>
                  <a:pt x="672926" y="180789"/>
                  <a:pt x="672033" y="182500"/>
                </a:cubicBezTo>
                <a:cubicBezTo>
                  <a:pt x="671140" y="184212"/>
                  <a:pt x="670098" y="185440"/>
                  <a:pt x="668908" y="186184"/>
                </a:cubicBezTo>
                <a:cubicBezTo>
                  <a:pt x="667717" y="186928"/>
                  <a:pt x="666452" y="187300"/>
                  <a:pt x="665113" y="187300"/>
                </a:cubicBezTo>
                <a:lnTo>
                  <a:pt x="595684" y="187300"/>
                </a:lnTo>
                <a:lnTo>
                  <a:pt x="595684" y="262979"/>
                </a:lnTo>
                <a:cubicBezTo>
                  <a:pt x="595684" y="264467"/>
                  <a:pt x="595312" y="265770"/>
                  <a:pt x="594568" y="266886"/>
                </a:cubicBezTo>
                <a:cubicBezTo>
                  <a:pt x="593824" y="268002"/>
                  <a:pt x="592559" y="268969"/>
                  <a:pt x="590773" y="269788"/>
                </a:cubicBezTo>
                <a:cubicBezTo>
                  <a:pt x="588987" y="270606"/>
                  <a:pt x="586606" y="271239"/>
                  <a:pt x="583629" y="271685"/>
                </a:cubicBezTo>
                <a:cubicBezTo>
                  <a:pt x="580653" y="272132"/>
                  <a:pt x="576932" y="272355"/>
                  <a:pt x="572467" y="272355"/>
                </a:cubicBezTo>
                <a:cubicBezTo>
                  <a:pt x="568002" y="272355"/>
                  <a:pt x="564282" y="272132"/>
                  <a:pt x="561305" y="271685"/>
                </a:cubicBezTo>
                <a:cubicBezTo>
                  <a:pt x="558329" y="271239"/>
                  <a:pt x="555947" y="270606"/>
                  <a:pt x="554161" y="269788"/>
                </a:cubicBezTo>
                <a:cubicBezTo>
                  <a:pt x="552375" y="268969"/>
                  <a:pt x="551073" y="268002"/>
                  <a:pt x="550255" y="266886"/>
                </a:cubicBezTo>
                <a:cubicBezTo>
                  <a:pt x="549436" y="265770"/>
                  <a:pt x="549027" y="264467"/>
                  <a:pt x="549027" y="262979"/>
                </a:cubicBezTo>
                <a:lnTo>
                  <a:pt x="549027" y="187300"/>
                </a:lnTo>
                <a:lnTo>
                  <a:pt x="479822" y="187300"/>
                </a:lnTo>
                <a:cubicBezTo>
                  <a:pt x="478482" y="187300"/>
                  <a:pt x="477254" y="186928"/>
                  <a:pt x="476138" y="186184"/>
                </a:cubicBezTo>
                <a:cubicBezTo>
                  <a:pt x="475022" y="185440"/>
                  <a:pt x="474017" y="184212"/>
                  <a:pt x="473124" y="182500"/>
                </a:cubicBezTo>
                <a:cubicBezTo>
                  <a:pt x="472231" y="180789"/>
                  <a:pt x="471525" y="178519"/>
                  <a:pt x="471004" y="175691"/>
                </a:cubicBezTo>
                <a:cubicBezTo>
                  <a:pt x="470483" y="172864"/>
                  <a:pt x="470222" y="169366"/>
                  <a:pt x="470222" y="165199"/>
                </a:cubicBezTo>
                <a:cubicBezTo>
                  <a:pt x="470222" y="161181"/>
                  <a:pt x="470446" y="157720"/>
                  <a:pt x="470892" y="154818"/>
                </a:cubicBezTo>
                <a:cubicBezTo>
                  <a:pt x="471338" y="151916"/>
                  <a:pt x="471971" y="149609"/>
                  <a:pt x="472790" y="147898"/>
                </a:cubicBezTo>
                <a:cubicBezTo>
                  <a:pt x="473608" y="146186"/>
                  <a:pt x="474538" y="144958"/>
                  <a:pt x="475580" y="144214"/>
                </a:cubicBezTo>
                <a:cubicBezTo>
                  <a:pt x="476622" y="143470"/>
                  <a:pt x="477813" y="143098"/>
                  <a:pt x="479152" y="143098"/>
                </a:cubicBezTo>
                <a:lnTo>
                  <a:pt x="549027" y="143098"/>
                </a:lnTo>
                <a:lnTo>
                  <a:pt x="549027" y="67642"/>
                </a:lnTo>
                <a:cubicBezTo>
                  <a:pt x="549027" y="66154"/>
                  <a:pt x="549436" y="64777"/>
                  <a:pt x="550255" y="63512"/>
                </a:cubicBezTo>
                <a:cubicBezTo>
                  <a:pt x="551073" y="62247"/>
                  <a:pt x="552375" y="61205"/>
                  <a:pt x="554161" y="60387"/>
                </a:cubicBezTo>
                <a:cubicBezTo>
                  <a:pt x="555947" y="59568"/>
                  <a:pt x="558329" y="58936"/>
                  <a:pt x="561305" y="58489"/>
                </a:cubicBezTo>
                <a:cubicBezTo>
                  <a:pt x="564282" y="58043"/>
                  <a:pt x="568002" y="57819"/>
                  <a:pt x="572467" y="57819"/>
                </a:cubicBezTo>
                <a:close/>
                <a:moveTo>
                  <a:pt x="334342" y="57819"/>
                </a:moveTo>
                <a:cubicBezTo>
                  <a:pt x="338807" y="57819"/>
                  <a:pt x="342528" y="58043"/>
                  <a:pt x="345504" y="58489"/>
                </a:cubicBezTo>
                <a:cubicBezTo>
                  <a:pt x="348481" y="58936"/>
                  <a:pt x="350862" y="59568"/>
                  <a:pt x="352648" y="60387"/>
                </a:cubicBezTo>
                <a:cubicBezTo>
                  <a:pt x="354434" y="61205"/>
                  <a:pt x="355699" y="62247"/>
                  <a:pt x="356443" y="63512"/>
                </a:cubicBezTo>
                <a:cubicBezTo>
                  <a:pt x="357187" y="64777"/>
                  <a:pt x="357559" y="66154"/>
                  <a:pt x="357559" y="67642"/>
                </a:cubicBezTo>
                <a:lnTo>
                  <a:pt x="357559" y="143098"/>
                </a:lnTo>
                <a:lnTo>
                  <a:pt x="427657" y="143098"/>
                </a:lnTo>
                <a:cubicBezTo>
                  <a:pt x="428848" y="143098"/>
                  <a:pt x="430001" y="143470"/>
                  <a:pt x="431118" y="144214"/>
                </a:cubicBezTo>
                <a:cubicBezTo>
                  <a:pt x="432234" y="144958"/>
                  <a:pt x="433201" y="146186"/>
                  <a:pt x="434020" y="147898"/>
                </a:cubicBezTo>
                <a:cubicBezTo>
                  <a:pt x="434838" y="149609"/>
                  <a:pt x="435471" y="151916"/>
                  <a:pt x="435917" y="154818"/>
                </a:cubicBezTo>
                <a:cubicBezTo>
                  <a:pt x="436364" y="157720"/>
                  <a:pt x="436587" y="161181"/>
                  <a:pt x="436587" y="165199"/>
                </a:cubicBezTo>
                <a:cubicBezTo>
                  <a:pt x="436587" y="169366"/>
                  <a:pt x="436364" y="172864"/>
                  <a:pt x="435917" y="175691"/>
                </a:cubicBezTo>
                <a:cubicBezTo>
                  <a:pt x="435471" y="178519"/>
                  <a:pt x="434801" y="180789"/>
                  <a:pt x="433908" y="182500"/>
                </a:cubicBezTo>
                <a:cubicBezTo>
                  <a:pt x="433015" y="184212"/>
                  <a:pt x="431973" y="185440"/>
                  <a:pt x="430783" y="186184"/>
                </a:cubicBezTo>
                <a:cubicBezTo>
                  <a:pt x="429592" y="186928"/>
                  <a:pt x="428327" y="187300"/>
                  <a:pt x="426988" y="187300"/>
                </a:cubicBezTo>
                <a:lnTo>
                  <a:pt x="357559" y="187300"/>
                </a:lnTo>
                <a:lnTo>
                  <a:pt x="357559" y="262979"/>
                </a:lnTo>
                <a:cubicBezTo>
                  <a:pt x="357559" y="264467"/>
                  <a:pt x="357187" y="265770"/>
                  <a:pt x="356443" y="266886"/>
                </a:cubicBezTo>
                <a:cubicBezTo>
                  <a:pt x="355699" y="268002"/>
                  <a:pt x="354434" y="268969"/>
                  <a:pt x="352648" y="269788"/>
                </a:cubicBezTo>
                <a:cubicBezTo>
                  <a:pt x="350862" y="270606"/>
                  <a:pt x="348481" y="271239"/>
                  <a:pt x="345504" y="271685"/>
                </a:cubicBezTo>
                <a:cubicBezTo>
                  <a:pt x="342528" y="272132"/>
                  <a:pt x="338807" y="272355"/>
                  <a:pt x="334342" y="272355"/>
                </a:cubicBezTo>
                <a:cubicBezTo>
                  <a:pt x="329877" y="272355"/>
                  <a:pt x="326157" y="272132"/>
                  <a:pt x="323180" y="271685"/>
                </a:cubicBezTo>
                <a:cubicBezTo>
                  <a:pt x="320203" y="271239"/>
                  <a:pt x="317822" y="270606"/>
                  <a:pt x="316036" y="269788"/>
                </a:cubicBezTo>
                <a:cubicBezTo>
                  <a:pt x="314250" y="268969"/>
                  <a:pt x="312948" y="268002"/>
                  <a:pt x="312130" y="266886"/>
                </a:cubicBezTo>
                <a:cubicBezTo>
                  <a:pt x="311311" y="265770"/>
                  <a:pt x="310902" y="264467"/>
                  <a:pt x="310902" y="262979"/>
                </a:cubicBezTo>
                <a:lnTo>
                  <a:pt x="310902" y="187300"/>
                </a:lnTo>
                <a:lnTo>
                  <a:pt x="241697" y="187300"/>
                </a:lnTo>
                <a:cubicBezTo>
                  <a:pt x="240357" y="187300"/>
                  <a:pt x="239129" y="186928"/>
                  <a:pt x="238013" y="186184"/>
                </a:cubicBezTo>
                <a:cubicBezTo>
                  <a:pt x="236897" y="185440"/>
                  <a:pt x="235892" y="184212"/>
                  <a:pt x="234999" y="182500"/>
                </a:cubicBezTo>
                <a:cubicBezTo>
                  <a:pt x="234106" y="180789"/>
                  <a:pt x="233400" y="178519"/>
                  <a:pt x="232879" y="175691"/>
                </a:cubicBezTo>
                <a:cubicBezTo>
                  <a:pt x="232358" y="172864"/>
                  <a:pt x="232097" y="169366"/>
                  <a:pt x="232097" y="165199"/>
                </a:cubicBezTo>
                <a:cubicBezTo>
                  <a:pt x="232097" y="161181"/>
                  <a:pt x="232321" y="157720"/>
                  <a:pt x="232767" y="154818"/>
                </a:cubicBezTo>
                <a:cubicBezTo>
                  <a:pt x="233213" y="151916"/>
                  <a:pt x="233846" y="149609"/>
                  <a:pt x="234665" y="147898"/>
                </a:cubicBezTo>
                <a:cubicBezTo>
                  <a:pt x="235483" y="146186"/>
                  <a:pt x="236413" y="144958"/>
                  <a:pt x="237455" y="144214"/>
                </a:cubicBezTo>
                <a:cubicBezTo>
                  <a:pt x="238497" y="143470"/>
                  <a:pt x="239687" y="143098"/>
                  <a:pt x="241027" y="143098"/>
                </a:cubicBezTo>
                <a:lnTo>
                  <a:pt x="310902" y="143098"/>
                </a:lnTo>
                <a:lnTo>
                  <a:pt x="310902" y="67642"/>
                </a:lnTo>
                <a:cubicBezTo>
                  <a:pt x="310902" y="66154"/>
                  <a:pt x="311311" y="64777"/>
                  <a:pt x="312130" y="63512"/>
                </a:cubicBezTo>
                <a:cubicBezTo>
                  <a:pt x="312948" y="62247"/>
                  <a:pt x="314250" y="61205"/>
                  <a:pt x="316036" y="60387"/>
                </a:cubicBezTo>
                <a:cubicBezTo>
                  <a:pt x="317822" y="59568"/>
                  <a:pt x="320203" y="58936"/>
                  <a:pt x="323180" y="58489"/>
                </a:cubicBezTo>
                <a:cubicBezTo>
                  <a:pt x="326157" y="58043"/>
                  <a:pt x="329877" y="57819"/>
                  <a:pt x="334342" y="57819"/>
                </a:cubicBezTo>
                <a:close/>
                <a:moveTo>
                  <a:pt x="133945" y="0"/>
                </a:moveTo>
                <a:cubicBezTo>
                  <a:pt x="141982" y="0"/>
                  <a:pt x="149721" y="669"/>
                  <a:pt x="157162" y="2009"/>
                </a:cubicBezTo>
                <a:cubicBezTo>
                  <a:pt x="164604" y="3348"/>
                  <a:pt x="171487" y="5097"/>
                  <a:pt x="177812" y="7255"/>
                </a:cubicBezTo>
                <a:cubicBezTo>
                  <a:pt x="184137" y="9413"/>
                  <a:pt x="189830" y="11906"/>
                  <a:pt x="194890" y="14734"/>
                </a:cubicBezTo>
                <a:cubicBezTo>
                  <a:pt x="199950" y="17561"/>
                  <a:pt x="203485" y="19980"/>
                  <a:pt x="205494" y="21989"/>
                </a:cubicBezTo>
                <a:cubicBezTo>
                  <a:pt x="207503" y="23998"/>
                  <a:pt x="208880" y="25673"/>
                  <a:pt x="209624" y="27012"/>
                </a:cubicBezTo>
                <a:cubicBezTo>
                  <a:pt x="210368" y="28352"/>
                  <a:pt x="210964" y="30063"/>
                  <a:pt x="211410" y="32147"/>
                </a:cubicBezTo>
                <a:cubicBezTo>
                  <a:pt x="211857" y="34230"/>
                  <a:pt x="212191" y="36686"/>
                  <a:pt x="212415" y="39514"/>
                </a:cubicBezTo>
                <a:cubicBezTo>
                  <a:pt x="212638" y="42341"/>
                  <a:pt x="212750" y="45839"/>
                  <a:pt x="212750" y="50006"/>
                </a:cubicBezTo>
                <a:cubicBezTo>
                  <a:pt x="212750" y="54471"/>
                  <a:pt x="212601" y="58266"/>
                  <a:pt x="212303" y="61391"/>
                </a:cubicBezTo>
                <a:cubicBezTo>
                  <a:pt x="212005" y="64517"/>
                  <a:pt x="211485" y="67047"/>
                  <a:pt x="210740" y="68982"/>
                </a:cubicBezTo>
                <a:cubicBezTo>
                  <a:pt x="209996" y="70916"/>
                  <a:pt x="209103" y="72330"/>
                  <a:pt x="208062" y="73223"/>
                </a:cubicBezTo>
                <a:cubicBezTo>
                  <a:pt x="207020" y="74116"/>
                  <a:pt x="205829" y="74563"/>
                  <a:pt x="204490" y="74563"/>
                </a:cubicBezTo>
                <a:cubicBezTo>
                  <a:pt x="202257" y="74563"/>
                  <a:pt x="199429" y="73260"/>
                  <a:pt x="196006" y="70656"/>
                </a:cubicBezTo>
                <a:cubicBezTo>
                  <a:pt x="192583" y="68051"/>
                  <a:pt x="188156" y="65149"/>
                  <a:pt x="182723" y="61949"/>
                </a:cubicBezTo>
                <a:cubicBezTo>
                  <a:pt x="177291" y="58750"/>
                  <a:pt x="170817" y="55848"/>
                  <a:pt x="163301" y="53243"/>
                </a:cubicBezTo>
                <a:cubicBezTo>
                  <a:pt x="155786" y="50639"/>
                  <a:pt x="146819" y="49336"/>
                  <a:pt x="136401" y="49336"/>
                </a:cubicBezTo>
                <a:cubicBezTo>
                  <a:pt x="124941" y="49336"/>
                  <a:pt x="114709" y="51680"/>
                  <a:pt x="105705" y="56368"/>
                </a:cubicBezTo>
                <a:cubicBezTo>
                  <a:pt x="96701" y="61056"/>
                  <a:pt x="89036" y="67754"/>
                  <a:pt x="82711" y="76460"/>
                </a:cubicBezTo>
                <a:cubicBezTo>
                  <a:pt x="76386" y="85167"/>
                  <a:pt x="71586" y="95696"/>
                  <a:pt x="68312" y="108049"/>
                </a:cubicBezTo>
                <a:cubicBezTo>
                  <a:pt x="65038" y="120402"/>
                  <a:pt x="63401" y="134317"/>
                  <a:pt x="63401" y="149795"/>
                </a:cubicBezTo>
                <a:cubicBezTo>
                  <a:pt x="63401" y="166762"/>
                  <a:pt x="65149" y="181458"/>
                  <a:pt x="68647" y="193886"/>
                </a:cubicBezTo>
                <a:cubicBezTo>
                  <a:pt x="72144" y="206313"/>
                  <a:pt x="77130" y="216545"/>
                  <a:pt x="83604" y="224581"/>
                </a:cubicBezTo>
                <a:cubicBezTo>
                  <a:pt x="90078" y="232618"/>
                  <a:pt x="97891" y="238608"/>
                  <a:pt x="107044" y="242552"/>
                </a:cubicBezTo>
                <a:cubicBezTo>
                  <a:pt x="116197" y="246496"/>
                  <a:pt x="126504" y="248468"/>
                  <a:pt x="137963" y="248468"/>
                </a:cubicBezTo>
                <a:cubicBezTo>
                  <a:pt x="148381" y="248468"/>
                  <a:pt x="157386" y="247240"/>
                  <a:pt x="164976" y="244785"/>
                </a:cubicBezTo>
                <a:cubicBezTo>
                  <a:pt x="172566" y="242329"/>
                  <a:pt x="179077" y="239613"/>
                  <a:pt x="184509" y="236636"/>
                </a:cubicBezTo>
                <a:cubicBezTo>
                  <a:pt x="189942" y="233660"/>
                  <a:pt x="194407" y="230981"/>
                  <a:pt x="197904" y="228600"/>
                </a:cubicBezTo>
                <a:cubicBezTo>
                  <a:pt x="201401" y="226219"/>
                  <a:pt x="204118" y="225028"/>
                  <a:pt x="206052" y="225028"/>
                </a:cubicBezTo>
                <a:cubicBezTo>
                  <a:pt x="207541" y="225028"/>
                  <a:pt x="208731" y="225326"/>
                  <a:pt x="209624" y="225921"/>
                </a:cubicBezTo>
                <a:cubicBezTo>
                  <a:pt x="210517" y="226516"/>
                  <a:pt x="211261" y="227707"/>
                  <a:pt x="211857" y="229493"/>
                </a:cubicBezTo>
                <a:cubicBezTo>
                  <a:pt x="212452" y="231279"/>
                  <a:pt x="212898" y="233772"/>
                  <a:pt x="213196" y="236971"/>
                </a:cubicBezTo>
                <a:cubicBezTo>
                  <a:pt x="213494" y="240171"/>
                  <a:pt x="213643" y="244450"/>
                  <a:pt x="213643" y="249808"/>
                </a:cubicBezTo>
                <a:cubicBezTo>
                  <a:pt x="213643" y="253528"/>
                  <a:pt x="213531" y="256691"/>
                  <a:pt x="213308" y="259296"/>
                </a:cubicBezTo>
                <a:cubicBezTo>
                  <a:pt x="213084" y="261900"/>
                  <a:pt x="212750" y="264132"/>
                  <a:pt x="212303" y="265993"/>
                </a:cubicBezTo>
                <a:cubicBezTo>
                  <a:pt x="211857" y="267853"/>
                  <a:pt x="211261" y="269453"/>
                  <a:pt x="210517" y="270793"/>
                </a:cubicBezTo>
                <a:cubicBezTo>
                  <a:pt x="209773" y="272132"/>
                  <a:pt x="208582" y="273657"/>
                  <a:pt x="206945" y="275369"/>
                </a:cubicBezTo>
                <a:cubicBezTo>
                  <a:pt x="205308" y="277081"/>
                  <a:pt x="202146" y="279276"/>
                  <a:pt x="197458" y="281955"/>
                </a:cubicBezTo>
                <a:cubicBezTo>
                  <a:pt x="192769" y="284634"/>
                  <a:pt x="187040" y="287201"/>
                  <a:pt x="180268" y="289656"/>
                </a:cubicBezTo>
                <a:cubicBezTo>
                  <a:pt x="173496" y="292112"/>
                  <a:pt x="165757" y="294159"/>
                  <a:pt x="157051" y="295796"/>
                </a:cubicBezTo>
                <a:cubicBezTo>
                  <a:pt x="148344" y="297433"/>
                  <a:pt x="138931" y="298251"/>
                  <a:pt x="128811" y="298251"/>
                </a:cubicBezTo>
                <a:cubicBezTo>
                  <a:pt x="109016" y="298251"/>
                  <a:pt x="91157" y="295200"/>
                  <a:pt x="75232" y="289098"/>
                </a:cubicBezTo>
                <a:cubicBezTo>
                  <a:pt x="59308" y="282996"/>
                  <a:pt x="45764" y="273881"/>
                  <a:pt x="34602" y="261751"/>
                </a:cubicBezTo>
                <a:cubicBezTo>
                  <a:pt x="23440" y="249622"/>
                  <a:pt x="14883" y="234478"/>
                  <a:pt x="8929" y="216321"/>
                </a:cubicBezTo>
                <a:cubicBezTo>
                  <a:pt x="2976" y="198164"/>
                  <a:pt x="0" y="177031"/>
                  <a:pt x="0" y="152921"/>
                </a:cubicBezTo>
                <a:cubicBezTo>
                  <a:pt x="0" y="128364"/>
                  <a:pt x="3274" y="106561"/>
                  <a:pt x="9822" y="87511"/>
                </a:cubicBezTo>
                <a:cubicBezTo>
                  <a:pt x="16371" y="68461"/>
                  <a:pt x="25524" y="52462"/>
                  <a:pt x="37281" y="39514"/>
                </a:cubicBezTo>
                <a:cubicBezTo>
                  <a:pt x="49039" y="26566"/>
                  <a:pt x="63140" y="16743"/>
                  <a:pt x="79586" y="10046"/>
                </a:cubicBezTo>
                <a:cubicBezTo>
                  <a:pt x="96031" y="3348"/>
                  <a:pt x="114151" y="0"/>
                  <a:pt x="133945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285733" y="3403227"/>
            <a:ext cx="2076467" cy="2573973"/>
            <a:chOff x="1401763" y="4727575"/>
            <a:chExt cx="1716088" cy="2127250"/>
          </a:xfrm>
        </p:grpSpPr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1401763" y="4727575"/>
              <a:ext cx="1716088" cy="2127250"/>
            </a:xfrm>
            <a:custGeom>
              <a:avLst/>
              <a:gdLst>
                <a:gd name="T0" fmla="*/ 237 w 529"/>
                <a:gd name="T1" fmla="*/ 656 h 656"/>
                <a:gd name="T2" fmla="*/ 234 w 529"/>
                <a:gd name="T3" fmla="*/ 653 h 656"/>
                <a:gd name="T4" fmla="*/ 265 w 529"/>
                <a:gd name="T5" fmla="*/ 432 h 656"/>
                <a:gd name="T6" fmla="*/ 251 w 529"/>
                <a:gd name="T7" fmla="*/ 410 h 656"/>
                <a:gd name="T8" fmla="*/ 273 w 529"/>
                <a:gd name="T9" fmla="*/ 386 h 656"/>
                <a:gd name="T10" fmla="*/ 188 w 529"/>
                <a:gd name="T11" fmla="*/ 341 h 656"/>
                <a:gd name="T12" fmla="*/ 192 w 529"/>
                <a:gd name="T13" fmla="*/ 300 h 656"/>
                <a:gd name="T14" fmla="*/ 269 w 529"/>
                <a:gd name="T15" fmla="*/ 329 h 656"/>
                <a:gd name="T16" fmla="*/ 339 w 529"/>
                <a:gd name="T17" fmla="*/ 302 h 656"/>
                <a:gd name="T18" fmla="*/ 344 w 529"/>
                <a:gd name="T19" fmla="*/ 335 h 656"/>
                <a:gd name="T20" fmla="*/ 275 w 529"/>
                <a:gd name="T21" fmla="*/ 387 h 656"/>
                <a:gd name="T22" fmla="*/ 296 w 529"/>
                <a:gd name="T23" fmla="*/ 411 h 656"/>
                <a:gd name="T24" fmla="*/ 283 w 529"/>
                <a:gd name="T25" fmla="*/ 433 h 656"/>
                <a:gd name="T26" fmla="*/ 308 w 529"/>
                <a:gd name="T27" fmla="*/ 653 h 656"/>
                <a:gd name="T28" fmla="*/ 306 w 529"/>
                <a:gd name="T29" fmla="*/ 656 h 656"/>
                <a:gd name="T30" fmla="*/ 526 w 529"/>
                <a:gd name="T31" fmla="*/ 656 h 656"/>
                <a:gd name="T32" fmla="*/ 526 w 529"/>
                <a:gd name="T33" fmla="*/ 529 h 656"/>
                <a:gd name="T34" fmla="*/ 515 w 529"/>
                <a:gd name="T35" fmla="*/ 438 h 656"/>
                <a:gd name="T36" fmla="*/ 425 w 529"/>
                <a:gd name="T37" fmla="*/ 376 h 656"/>
                <a:gd name="T38" fmla="*/ 355 w 529"/>
                <a:gd name="T39" fmla="*/ 336 h 656"/>
                <a:gd name="T40" fmla="*/ 350 w 529"/>
                <a:gd name="T41" fmla="*/ 291 h 656"/>
                <a:gd name="T42" fmla="*/ 349 w 529"/>
                <a:gd name="T43" fmla="*/ 291 h 656"/>
                <a:gd name="T44" fmla="*/ 382 w 529"/>
                <a:gd name="T45" fmla="*/ 154 h 656"/>
                <a:gd name="T46" fmla="*/ 361 w 529"/>
                <a:gd name="T47" fmla="*/ 42 h 656"/>
                <a:gd name="T48" fmla="*/ 148 w 529"/>
                <a:gd name="T49" fmla="*/ 50 h 656"/>
                <a:gd name="T50" fmla="*/ 135 w 529"/>
                <a:gd name="T51" fmla="*/ 130 h 656"/>
                <a:gd name="T52" fmla="*/ 141 w 529"/>
                <a:gd name="T53" fmla="*/ 147 h 656"/>
                <a:gd name="T54" fmla="*/ 141 w 529"/>
                <a:gd name="T55" fmla="*/ 156 h 656"/>
                <a:gd name="T56" fmla="*/ 180 w 529"/>
                <a:gd name="T57" fmla="*/ 287 h 656"/>
                <a:gd name="T58" fmla="*/ 176 w 529"/>
                <a:gd name="T59" fmla="*/ 344 h 656"/>
                <a:gd name="T60" fmla="*/ 75 w 529"/>
                <a:gd name="T61" fmla="*/ 386 h 656"/>
                <a:gd name="T62" fmla="*/ 2 w 529"/>
                <a:gd name="T63" fmla="*/ 516 h 656"/>
                <a:gd name="T64" fmla="*/ 2 w 529"/>
                <a:gd name="T65" fmla="*/ 528 h 656"/>
                <a:gd name="T66" fmla="*/ 2 w 529"/>
                <a:gd name="T67" fmla="*/ 528 h 656"/>
                <a:gd name="T68" fmla="*/ 2 w 529"/>
                <a:gd name="T69" fmla="*/ 533 h 656"/>
                <a:gd name="T70" fmla="*/ 2 w 529"/>
                <a:gd name="T71" fmla="*/ 536 h 656"/>
                <a:gd name="T72" fmla="*/ 2 w 529"/>
                <a:gd name="T73" fmla="*/ 656 h 656"/>
                <a:gd name="T74" fmla="*/ 237 w 529"/>
                <a:gd name="T75" fmla="*/ 656 h 656"/>
                <a:gd name="T76" fmla="*/ 152 w 529"/>
                <a:gd name="T77" fmla="*/ 178 h 656"/>
                <a:gd name="T78" fmla="*/ 168 w 529"/>
                <a:gd name="T79" fmla="*/ 109 h 656"/>
                <a:gd name="T80" fmla="*/ 258 w 529"/>
                <a:gd name="T81" fmla="*/ 138 h 656"/>
                <a:gd name="T82" fmla="*/ 358 w 529"/>
                <a:gd name="T83" fmla="*/ 101 h 656"/>
                <a:gd name="T84" fmla="*/ 371 w 529"/>
                <a:gd name="T85" fmla="*/ 143 h 656"/>
                <a:gd name="T86" fmla="*/ 336 w 529"/>
                <a:gd name="T87" fmla="*/ 291 h 656"/>
                <a:gd name="T88" fmla="*/ 269 w 529"/>
                <a:gd name="T89" fmla="*/ 319 h 656"/>
                <a:gd name="T90" fmla="*/ 195 w 529"/>
                <a:gd name="T91" fmla="*/ 289 h 656"/>
                <a:gd name="T92" fmla="*/ 152 w 529"/>
                <a:gd name="T93" fmla="*/ 17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9" h="656">
                  <a:moveTo>
                    <a:pt x="237" y="656"/>
                  </a:moveTo>
                  <a:cubicBezTo>
                    <a:pt x="234" y="653"/>
                    <a:pt x="234" y="653"/>
                    <a:pt x="234" y="653"/>
                  </a:cubicBezTo>
                  <a:cubicBezTo>
                    <a:pt x="265" y="432"/>
                    <a:pt x="265" y="432"/>
                    <a:pt x="265" y="432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3" y="386"/>
                    <a:pt x="273" y="386"/>
                    <a:pt x="273" y="386"/>
                  </a:cubicBezTo>
                  <a:cubicBezTo>
                    <a:pt x="188" y="341"/>
                    <a:pt x="188" y="341"/>
                    <a:pt x="188" y="341"/>
                  </a:cubicBezTo>
                  <a:cubicBezTo>
                    <a:pt x="193" y="328"/>
                    <a:pt x="193" y="312"/>
                    <a:pt x="192" y="300"/>
                  </a:cubicBezTo>
                  <a:cubicBezTo>
                    <a:pt x="212" y="319"/>
                    <a:pt x="238" y="329"/>
                    <a:pt x="269" y="329"/>
                  </a:cubicBezTo>
                  <a:cubicBezTo>
                    <a:pt x="297" y="329"/>
                    <a:pt x="321" y="320"/>
                    <a:pt x="339" y="302"/>
                  </a:cubicBezTo>
                  <a:cubicBezTo>
                    <a:pt x="339" y="315"/>
                    <a:pt x="341" y="326"/>
                    <a:pt x="344" y="335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96" y="411"/>
                    <a:pt x="296" y="411"/>
                    <a:pt x="296" y="411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6" y="656"/>
                    <a:pt x="306" y="656"/>
                    <a:pt x="306" y="656"/>
                  </a:cubicBezTo>
                  <a:cubicBezTo>
                    <a:pt x="526" y="656"/>
                    <a:pt x="526" y="656"/>
                    <a:pt x="526" y="656"/>
                  </a:cubicBezTo>
                  <a:cubicBezTo>
                    <a:pt x="526" y="529"/>
                    <a:pt x="526" y="529"/>
                    <a:pt x="526" y="529"/>
                  </a:cubicBezTo>
                  <a:cubicBezTo>
                    <a:pt x="529" y="506"/>
                    <a:pt x="529" y="472"/>
                    <a:pt x="515" y="438"/>
                  </a:cubicBezTo>
                  <a:cubicBezTo>
                    <a:pt x="505" y="416"/>
                    <a:pt x="473" y="399"/>
                    <a:pt x="425" y="376"/>
                  </a:cubicBezTo>
                  <a:cubicBezTo>
                    <a:pt x="405" y="365"/>
                    <a:pt x="371" y="345"/>
                    <a:pt x="355" y="336"/>
                  </a:cubicBezTo>
                  <a:cubicBezTo>
                    <a:pt x="350" y="327"/>
                    <a:pt x="348" y="312"/>
                    <a:pt x="350" y="291"/>
                  </a:cubicBezTo>
                  <a:cubicBezTo>
                    <a:pt x="349" y="291"/>
                    <a:pt x="349" y="291"/>
                    <a:pt x="349" y="291"/>
                  </a:cubicBezTo>
                  <a:cubicBezTo>
                    <a:pt x="381" y="249"/>
                    <a:pt x="383" y="184"/>
                    <a:pt x="382" y="154"/>
                  </a:cubicBezTo>
                  <a:cubicBezTo>
                    <a:pt x="389" y="102"/>
                    <a:pt x="396" y="71"/>
                    <a:pt x="361" y="42"/>
                  </a:cubicBezTo>
                  <a:cubicBezTo>
                    <a:pt x="311" y="1"/>
                    <a:pt x="188" y="0"/>
                    <a:pt x="148" y="50"/>
                  </a:cubicBezTo>
                  <a:cubicBezTo>
                    <a:pt x="128" y="75"/>
                    <a:pt x="123" y="93"/>
                    <a:pt x="135" y="130"/>
                  </a:cubicBezTo>
                  <a:cubicBezTo>
                    <a:pt x="137" y="136"/>
                    <a:pt x="139" y="142"/>
                    <a:pt x="141" y="147"/>
                  </a:cubicBezTo>
                  <a:cubicBezTo>
                    <a:pt x="141" y="150"/>
                    <a:pt x="141" y="153"/>
                    <a:pt x="141" y="156"/>
                  </a:cubicBezTo>
                  <a:cubicBezTo>
                    <a:pt x="141" y="160"/>
                    <a:pt x="140" y="237"/>
                    <a:pt x="180" y="287"/>
                  </a:cubicBezTo>
                  <a:cubicBezTo>
                    <a:pt x="181" y="293"/>
                    <a:pt x="187" y="326"/>
                    <a:pt x="176" y="344"/>
                  </a:cubicBezTo>
                  <a:cubicBezTo>
                    <a:pt x="156" y="352"/>
                    <a:pt x="109" y="373"/>
                    <a:pt x="75" y="386"/>
                  </a:cubicBezTo>
                  <a:cubicBezTo>
                    <a:pt x="30" y="403"/>
                    <a:pt x="0" y="427"/>
                    <a:pt x="2" y="516"/>
                  </a:cubicBezTo>
                  <a:cubicBezTo>
                    <a:pt x="2" y="520"/>
                    <a:pt x="2" y="524"/>
                    <a:pt x="2" y="528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33"/>
                    <a:pt x="2" y="533"/>
                    <a:pt x="2" y="533"/>
                  </a:cubicBezTo>
                  <a:cubicBezTo>
                    <a:pt x="2" y="534"/>
                    <a:pt x="2" y="535"/>
                    <a:pt x="2" y="536"/>
                  </a:cubicBezTo>
                  <a:cubicBezTo>
                    <a:pt x="2" y="656"/>
                    <a:pt x="2" y="656"/>
                    <a:pt x="2" y="656"/>
                  </a:cubicBezTo>
                  <a:lnTo>
                    <a:pt x="237" y="656"/>
                  </a:lnTo>
                  <a:close/>
                  <a:moveTo>
                    <a:pt x="152" y="178"/>
                  </a:moveTo>
                  <a:cubicBezTo>
                    <a:pt x="156" y="147"/>
                    <a:pt x="167" y="117"/>
                    <a:pt x="168" y="109"/>
                  </a:cubicBezTo>
                  <a:cubicBezTo>
                    <a:pt x="173" y="116"/>
                    <a:pt x="202" y="138"/>
                    <a:pt x="258" y="138"/>
                  </a:cubicBezTo>
                  <a:cubicBezTo>
                    <a:pt x="323" y="138"/>
                    <a:pt x="358" y="101"/>
                    <a:pt x="358" y="101"/>
                  </a:cubicBezTo>
                  <a:cubicBezTo>
                    <a:pt x="358" y="101"/>
                    <a:pt x="365" y="119"/>
                    <a:pt x="371" y="143"/>
                  </a:cubicBezTo>
                  <a:cubicBezTo>
                    <a:pt x="372" y="160"/>
                    <a:pt x="376" y="246"/>
                    <a:pt x="336" y="291"/>
                  </a:cubicBezTo>
                  <a:cubicBezTo>
                    <a:pt x="319" y="309"/>
                    <a:pt x="296" y="319"/>
                    <a:pt x="269" y="319"/>
                  </a:cubicBezTo>
                  <a:cubicBezTo>
                    <a:pt x="239" y="319"/>
                    <a:pt x="214" y="309"/>
                    <a:pt x="195" y="289"/>
                  </a:cubicBezTo>
                  <a:cubicBezTo>
                    <a:pt x="164" y="257"/>
                    <a:pt x="155" y="207"/>
                    <a:pt x="152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109788" y="5561013"/>
              <a:ext cx="311150" cy="93663"/>
            </a:xfrm>
            <a:custGeom>
              <a:avLst/>
              <a:gdLst>
                <a:gd name="T0" fmla="*/ 48 w 96"/>
                <a:gd name="T1" fmla="*/ 9 h 29"/>
                <a:gd name="T2" fmla="*/ 17 w 96"/>
                <a:gd name="T3" fmla="*/ 12 h 29"/>
                <a:gd name="T4" fmla="*/ 0 w 96"/>
                <a:gd name="T5" fmla="*/ 20 h 29"/>
                <a:gd name="T6" fmla="*/ 49 w 96"/>
                <a:gd name="T7" fmla="*/ 19 h 29"/>
                <a:gd name="T8" fmla="*/ 96 w 96"/>
                <a:gd name="T9" fmla="*/ 25 h 29"/>
                <a:gd name="T10" fmla="*/ 76 w 96"/>
                <a:gd name="T11" fmla="*/ 13 h 29"/>
                <a:gd name="T12" fmla="*/ 48 w 96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9">
                  <a:moveTo>
                    <a:pt x="48" y="9"/>
                  </a:moveTo>
                  <a:cubicBezTo>
                    <a:pt x="48" y="9"/>
                    <a:pt x="31" y="0"/>
                    <a:pt x="17" y="12"/>
                  </a:cubicBezTo>
                  <a:cubicBezTo>
                    <a:pt x="8" y="20"/>
                    <a:pt x="0" y="20"/>
                    <a:pt x="0" y="20"/>
                  </a:cubicBezTo>
                  <a:cubicBezTo>
                    <a:pt x="0" y="20"/>
                    <a:pt x="34" y="29"/>
                    <a:pt x="49" y="19"/>
                  </a:cubicBezTo>
                  <a:cubicBezTo>
                    <a:pt x="62" y="27"/>
                    <a:pt x="96" y="25"/>
                    <a:pt x="96" y="25"/>
                  </a:cubicBezTo>
                  <a:cubicBezTo>
                    <a:pt x="96" y="25"/>
                    <a:pt x="83" y="17"/>
                    <a:pt x="76" y="13"/>
                  </a:cubicBezTo>
                  <a:cubicBezTo>
                    <a:pt x="70" y="9"/>
                    <a:pt x="60" y="3"/>
                    <a:pt x="4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12"/>
            <p:cNvSpPr>
              <a:spLocks noEditPoints="1"/>
            </p:cNvSpPr>
            <p:nvPr/>
          </p:nvSpPr>
          <p:spPr bwMode="auto">
            <a:xfrm>
              <a:off x="1985963" y="5237163"/>
              <a:ext cx="534988" cy="219075"/>
            </a:xfrm>
            <a:custGeom>
              <a:avLst/>
              <a:gdLst>
                <a:gd name="T0" fmla="*/ 71 w 165"/>
                <a:gd name="T1" fmla="*/ 34 h 68"/>
                <a:gd name="T2" fmla="*/ 71 w 165"/>
                <a:gd name="T3" fmla="*/ 33 h 68"/>
                <a:gd name="T4" fmla="*/ 82 w 165"/>
                <a:gd name="T5" fmla="*/ 30 h 68"/>
                <a:gd name="T6" fmla="*/ 93 w 165"/>
                <a:gd name="T7" fmla="*/ 33 h 68"/>
                <a:gd name="T8" fmla="*/ 93 w 165"/>
                <a:gd name="T9" fmla="*/ 34 h 68"/>
                <a:gd name="T10" fmla="*/ 128 w 165"/>
                <a:gd name="T11" fmla="*/ 68 h 68"/>
                <a:gd name="T12" fmla="*/ 162 w 165"/>
                <a:gd name="T13" fmla="*/ 38 h 68"/>
                <a:gd name="T14" fmla="*/ 165 w 165"/>
                <a:gd name="T15" fmla="*/ 33 h 68"/>
                <a:gd name="T16" fmla="*/ 165 w 165"/>
                <a:gd name="T17" fmla="*/ 29 h 68"/>
                <a:gd name="T18" fmla="*/ 161 w 165"/>
                <a:gd name="T19" fmla="*/ 23 h 68"/>
                <a:gd name="T20" fmla="*/ 128 w 165"/>
                <a:gd name="T21" fmla="*/ 0 h 68"/>
                <a:gd name="T22" fmla="*/ 95 w 165"/>
                <a:gd name="T23" fmla="*/ 22 h 68"/>
                <a:gd name="T24" fmla="*/ 71 w 165"/>
                <a:gd name="T25" fmla="*/ 21 h 68"/>
                <a:gd name="T26" fmla="*/ 69 w 165"/>
                <a:gd name="T27" fmla="*/ 22 h 68"/>
                <a:gd name="T28" fmla="*/ 36 w 165"/>
                <a:gd name="T29" fmla="*/ 0 h 68"/>
                <a:gd name="T30" fmla="*/ 3 w 165"/>
                <a:gd name="T31" fmla="*/ 24 h 68"/>
                <a:gd name="T32" fmla="*/ 0 w 165"/>
                <a:gd name="T33" fmla="*/ 29 h 68"/>
                <a:gd name="T34" fmla="*/ 0 w 165"/>
                <a:gd name="T35" fmla="*/ 33 h 68"/>
                <a:gd name="T36" fmla="*/ 2 w 165"/>
                <a:gd name="T37" fmla="*/ 37 h 68"/>
                <a:gd name="T38" fmla="*/ 36 w 165"/>
                <a:gd name="T39" fmla="*/ 68 h 68"/>
                <a:gd name="T40" fmla="*/ 71 w 165"/>
                <a:gd name="T41" fmla="*/ 34 h 68"/>
                <a:gd name="T42" fmla="*/ 128 w 165"/>
                <a:gd name="T43" fmla="*/ 6 h 68"/>
                <a:gd name="T44" fmla="*/ 156 w 165"/>
                <a:gd name="T45" fmla="*/ 34 h 68"/>
                <a:gd name="T46" fmla="*/ 128 w 165"/>
                <a:gd name="T47" fmla="*/ 62 h 68"/>
                <a:gd name="T48" fmla="*/ 99 w 165"/>
                <a:gd name="T49" fmla="*/ 34 h 68"/>
                <a:gd name="T50" fmla="*/ 128 w 165"/>
                <a:gd name="T51" fmla="*/ 6 h 68"/>
                <a:gd name="T52" fmla="*/ 9 w 165"/>
                <a:gd name="T53" fmla="*/ 34 h 68"/>
                <a:gd name="T54" fmla="*/ 36 w 165"/>
                <a:gd name="T55" fmla="*/ 7 h 68"/>
                <a:gd name="T56" fmla="*/ 63 w 165"/>
                <a:gd name="T57" fmla="*/ 34 h 68"/>
                <a:gd name="T58" fmla="*/ 36 w 165"/>
                <a:gd name="T59" fmla="*/ 61 h 68"/>
                <a:gd name="T60" fmla="*/ 9 w 165"/>
                <a:gd name="T6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68">
                  <a:moveTo>
                    <a:pt x="71" y="34"/>
                  </a:moveTo>
                  <a:cubicBezTo>
                    <a:pt x="71" y="34"/>
                    <a:pt x="71" y="33"/>
                    <a:pt x="71" y="33"/>
                  </a:cubicBezTo>
                  <a:cubicBezTo>
                    <a:pt x="73" y="30"/>
                    <a:pt x="78" y="30"/>
                    <a:pt x="82" y="30"/>
                  </a:cubicBezTo>
                  <a:cubicBezTo>
                    <a:pt x="86" y="30"/>
                    <a:pt x="90" y="30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3" y="53"/>
                    <a:pt x="109" y="68"/>
                    <a:pt x="128" y="68"/>
                  </a:cubicBezTo>
                  <a:cubicBezTo>
                    <a:pt x="145" y="68"/>
                    <a:pt x="160" y="55"/>
                    <a:pt x="162" y="38"/>
                  </a:cubicBezTo>
                  <a:cubicBezTo>
                    <a:pt x="164" y="37"/>
                    <a:pt x="165" y="35"/>
                    <a:pt x="165" y="3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6"/>
                    <a:pt x="163" y="24"/>
                    <a:pt x="161" y="23"/>
                  </a:cubicBezTo>
                  <a:cubicBezTo>
                    <a:pt x="156" y="9"/>
                    <a:pt x="143" y="0"/>
                    <a:pt x="128" y="0"/>
                  </a:cubicBezTo>
                  <a:cubicBezTo>
                    <a:pt x="113" y="0"/>
                    <a:pt x="100" y="9"/>
                    <a:pt x="95" y="22"/>
                  </a:cubicBezTo>
                  <a:cubicBezTo>
                    <a:pt x="85" y="18"/>
                    <a:pt x="77" y="19"/>
                    <a:pt x="71" y="21"/>
                  </a:cubicBezTo>
                  <a:cubicBezTo>
                    <a:pt x="70" y="21"/>
                    <a:pt x="69" y="21"/>
                    <a:pt x="69" y="22"/>
                  </a:cubicBezTo>
                  <a:cubicBezTo>
                    <a:pt x="64" y="9"/>
                    <a:pt x="51" y="0"/>
                    <a:pt x="36" y="0"/>
                  </a:cubicBezTo>
                  <a:cubicBezTo>
                    <a:pt x="21" y="0"/>
                    <a:pt x="8" y="10"/>
                    <a:pt x="3" y="24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2" y="37"/>
                  </a:cubicBezTo>
                  <a:cubicBezTo>
                    <a:pt x="4" y="55"/>
                    <a:pt x="18" y="68"/>
                    <a:pt x="36" y="68"/>
                  </a:cubicBezTo>
                  <a:cubicBezTo>
                    <a:pt x="55" y="68"/>
                    <a:pt x="71" y="53"/>
                    <a:pt x="71" y="34"/>
                  </a:cubicBezTo>
                  <a:close/>
                  <a:moveTo>
                    <a:pt x="128" y="6"/>
                  </a:moveTo>
                  <a:cubicBezTo>
                    <a:pt x="143" y="6"/>
                    <a:pt x="156" y="18"/>
                    <a:pt x="156" y="34"/>
                  </a:cubicBezTo>
                  <a:cubicBezTo>
                    <a:pt x="156" y="50"/>
                    <a:pt x="143" y="62"/>
                    <a:pt x="128" y="62"/>
                  </a:cubicBezTo>
                  <a:cubicBezTo>
                    <a:pt x="112" y="62"/>
                    <a:pt x="99" y="50"/>
                    <a:pt x="99" y="34"/>
                  </a:cubicBezTo>
                  <a:cubicBezTo>
                    <a:pt x="99" y="18"/>
                    <a:pt x="112" y="6"/>
                    <a:pt x="128" y="6"/>
                  </a:cubicBezTo>
                  <a:close/>
                  <a:moveTo>
                    <a:pt x="9" y="34"/>
                  </a:moveTo>
                  <a:cubicBezTo>
                    <a:pt x="9" y="19"/>
                    <a:pt x="21" y="7"/>
                    <a:pt x="36" y="7"/>
                  </a:cubicBezTo>
                  <a:cubicBezTo>
                    <a:pt x="51" y="7"/>
                    <a:pt x="63" y="19"/>
                    <a:pt x="63" y="34"/>
                  </a:cubicBezTo>
                  <a:cubicBezTo>
                    <a:pt x="63" y="49"/>
                    <a:pt x="51" y="61"/>
                    <a:pt x="36" y="61"/>
                  </a:cubicBezTo>
                  <a:cubicBezTo>
                    <a:pt x="21" y="61"/>
                    <a:pt x="9" y="49"/>
                    <a:pt x="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996298" y="3370572"/>
            <a:ext cx="2153302" cy="2606628"/>
            <a:chOff x="4654248" y="4042996"/>
            <a:chExt cx="2866045" cy="3469422"/>
          </a:xfrm>
        </p:grpSpPr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5928044" y="5636427"/>
              <a:ext cx="291463" cy="46021"/>
            </a:xfrm>
            <a:custGeom>
              <a:avLst/>
              <a:gdLst>
                <a:gd name="T0" fmla="*/ 56 w 56"/>
                <a:gd name="T1" fmla="*/ 0 h 9"/>
                <a:gd name="T2" fmla="*/ 27 w 56"/>
                <a:gd name="T3" fmla="*/ 0 h 9"/>
                <a:gd name="T4" fmla="*/ 0 w 56"/>
                <a:gd name="T5" fmla="*/ 0 h 9"/>
                <a:gd name="T6" fmla="*/ 28 w 56"/>
                <a:gd name="T7" fmla="*/ 9 h 9"/>
                <a:gd name="T8" fmla="*/ 56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56" y="0"/>
                  </a:moveTo>
                  <a:cubicBezTo>
                    <a:pt x="48" y="0"/>
                    <a:pt x="39" y="0"/>
                    <a:pt x="27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5" y="9"/>
                    <a:pt x="53" y="1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4"/>
            <p:cNvSpPr>
              <a:spLocks noEditPoints="1"/>
            </p:cNvSpPr>
            <p:nvPr/>
          </p:nvSpPr>
          <p:spPr bwMode="auto">
            <a:xfrm>
              <a:off x="4654248" y="4042996"/>
              <a:ext cx="2866045" cy="3469422"/>
            </a:xfrm>
            <a:custGeom>
              <a:avLst/>
              <a:gdLst>
                <a:gd name="T0" fmla="*/ 543 w 549"/>
                <a:gd name="T1" fmla="*/ 664 h 664"/>
                <a:gd name="T2" fmla="*/ 543 w 549"/>
                <a:gd name="T3" fmla="*/ 560 h 664"/>
                <a:gd name="T4" fmla="*/ 543 w 549"/>
                <a:gd name="T5" fmla="*/ 560 h 664"/>
                <a:gd name="T6" fmla="*/ 504 w 549"/>
                <a:gd name="T7" fmla="*/ 410 h 664"/>
                <a:gd name="T8" fmla="*/ 362 w 549"/>
                <a:gd name="T9" fmla="*/ 342 h 664"/>
                <a:gd name="T10" fmla="*/ 356 w 549"/>
                <a:gd name="T11" fmla="*/ 297 h 664"/>
                <a:gd name="T12" fmla="*/ 355 w 549"/>
                <a:gd name="T13" fmla="*/ 296 h 664"/>
                <a:gd name="T14" fmla="*/ 389 w 549"/>
                <a:gd name="T15" fmla="*/ 154 h 664"/>
                <a:gd name="T16" fmla="*/ 367 w 549"/>
                <a:gd name="T17" fmla="*/ 42 h 664"/>
                <a:gd name="T18" fmla="*/ 149 w 549"/>
                <a:gd name="T19" fmla="*/ 51 h 664"/>
                <a:gd name="T20" fmla="*/ 137 w 549"/>
                <a:gd name="T21" fmla="*/ 132 h 664"/>
                <a:gd name="T22" fmla="*/ 142 w 549"/>
                <a:gd name="T23" fmla="*/ 148 h 664"/>
                <a:gd name="T24" fmla="*/ 142 w 549"/>
                <a:gd name="T25" fmla="*/ 159 h 664"/>
                <a:gd name="T26" fmla="*/ 181 w 549"/>
                <a:gd name="T27" fmla="*/ 293 h 664"/>
                <a:gd name="T28" fmla="*/ 176 w 549"/>
                <a:gd name="T29" fmla="*/ 352 h 664"/>
                <a:gd name="T30" fmla="*/ 176 w 549"/>
                <a:gd name="T31" fmla="*/ 352 h 664"/>
                <a:gd name="T32" fmla="*/ 162 w 549"/>
                <a:gd name="T33" fmla="*/ 359 h 664"/>
                <a:gd name="T34" fmla="*/ 42 w 549"/>
                <a:gd name="T35" fmla="*/ 411 h 664"/>
                <a:gd name="T36" fmla="*/ 2 w 549"/>
                <a:gd name="T37" fmla="*/ 470 h 664"/>
                <a:gd name="T38" fmla="*/ 0 w 549"/>
                <a:gd name="T39" fmla="*/ 560 h 664"/>
                <a:gd name="T40" fmla="*/ 0 w 549"/>
                <a:gd name="T41" fmla="*/ 560 h 664"/>
                <a:gd name="T42" fmla="*/ 0 w 549"/>
                <a:gd name="T43" fmla="*/ 664 h 664"/>
                <a:gd name="T44" fmla="*/ 543 w 549"/>
                <a:gd name="T45" fmla="*/ 664 h 664"/>
                <a:gd name="T46" fmla="*/ 434 w 549"/>
                <a:gd name="T47" fmla="*/ 528 h 664"/>
                <a:gd name="T48" fmla="*/ 449 w 549"/>
                <a:gd name="T49" fmla="*/ 543 h 664"/>
                <a:gd name="T50" fmla="*/ 455 w 549"/>
                <a:gd name="T51" fmla="*/ 538 h 664"/>
                <a:gd name="T52" fmla="*/ 480 w 549"/>
                <a:gd name="T53" fmla="*/ 560 h 664"/>
                <a:gd name="T54" fmla="*/ 408 w 549"/>
                <a:gd name="T55" fmla="*/ 560 h 664"/>
                <a:gd name="T56" fmla="*/ 434 w 549"/>
                <a:gd name="T57" fmla="*/ 528 h 664"/>
                <a:gd name="T58" fmla="*/ 347 w 549"/>
                <a:gd name="T59" fmla="*/ 363 h 664"/>
                <a:gd name="T60" fmla="*/ 314 w 549"/>
                <a:gd name="T61" fmla="*/ 488 h 664"/>
                <a:gd name="T62" fmla="*/ 286 w 549"/>
                <a:gd name="T63" fmla="*/ 427 h 664"/>
                <a:gd name="T64" fmla="*/ 305 w 549"/>
                <a:gd name="T65" fmla="*/ 409 h 664"/>
                <a:gd name="T66" fmla="*/ 276 w 549"/>
                <a:gd name="T67" fmla="*/ 384 h 664"/>
                <a:gd name="T68" fmla="*/ 251 w 549"/>
                <a:gd name="T69" fmla="*/ 410 h 664"/>
                <a:gd name="T70" fmla="*/ 272 w 549"/>
                <a:gd name="T71" fmla="*/ 426 h 664"/>
                <a:gd name="T72" fmla="*/ 259 w 549"/>
                <a:gd name="T73" fmla="*/ 493 h 664"/>
                <a:gd name="T74" fmla="*/ 192 w 549"/>
                <a:gd name="T75" fmla="*/ 347 h 664"/>
                <a:gd name="T76" fmla="*/ 196 w 549"/>
                <a:gd name="T77" fmla="*/ 308 h 664"/>
                <a:gd name="T78" fmla="*/ 273 w 549"/>
                <a:gd name="T79" fmla="*/ 336 h 664"/>
                <a:gd name="T80" fmla="*/ 344 w 549"/>
                <a:gd name="T81" fmla="*/ 309 h 664"/>
                <a:gd name="T82" fmla="*/ 351 w 549"/>
                <a:gd name="T83" fmla="*/ 347 h 664"/>
                <a:gd name="T84" fmla="*/ 347 w 549"/>
                <a:gd name="T85" fmla="*/ 363 h 664"/>
                <a:gd name="T86" fmla="*/ 154 w 549"/>
                <a:gd name="T87" fmla="*/ 178 h 664"/>
                <a:gd name="T88" fmla="*/ 170 w 549"/>
                <a:gd name="T89" fmla="*/ 111 h 664"/>
                <a:gd name="T90" fmla="*/ 262 w 549"/>
                <a:gd name="T91" fmla="*/ 141 h 664"/>
                <a:gd name="T92" fmla="*/ 364 w 549"/>
                <a:gd name="T93" fmla="*/ 103 h 664"/>
                <a:gd name="T94" fmla="*/ 376 w 549"/>
                <a:gd name="T95" fmla="*/ 142 h 664"/>
                <a:gd name="T96" fmla="*/ 376 w 549"/>
                <a:gd name="T97" fmla="*/ 142 h 664"/>
                <a:gd name="T98" fmla="*/ 376 w 549"/>
                <a:gd name="T99" fmla="*/ 143 h 664"/>
                <a:gd name="T100" fmla="*/ 341 w 549"/>
                <a:gd name="T101" fmla="*/ 296 h 664"/>
                <a:gd name="T102" fmla="*/ 273 w 549"/>
                <a:gd name="T103" fmla="*/ 324 h 664"/>
                <a:gd name="T104" fmla="*/ 198 w 549"/>
                <a:gd name="T105" fmla="*/ 295 h 664"/>
                <a:gd name="T106" fmla="*/ 154 w 549"/>
                <a:gd name="T107" fmla="*/ 17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9" h="664">
                  <a:moveTo>
                    <a:pt x="543" y="664"/>
                  </a:moveTo>
                  <a:cubicBezTo>
                    <a:pt x="543" y="560"/>
                    <a:pt x="543" y="560"/>
                    <a:pt x="543" y="560"/>
                  </a:cubicBezTo>
                  <a:cubicBezTo>
                    <a:pt x="543" y="560"/>
                    <a:pt x="543" y="560"/>
                    <a:pt x="543" y="560"/>
                  </a:cubicBezTo>
                  <a:cubicBezTo>
                    <a:pt x="549" y="483"/>
                    <a:pt x="524" y="425"/>
                    <a:pt x="504" y="410"/>
                  </a:cubicBezTo>
                  <a:cubicBezTo>
                    <a:pt x="436" y="381"/>
                    <a:pt x="382" y="353"/>
                    <a:pt x="362" y="342"/>
                  </a:cubicBezTo>
                  <a:cubicBezTo>
                    <a:pt x="357" y="332"/>
                    <a:pt x="354" y="318"/>
                    <a:pt x="356" y="297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89" y="252"/>
                    <a:pt x="390" y="182"/>
                    <a:pt x="389" y="154"/>
                  </a:cubicBezTo>
                  <a:cubicBezTo>
                    <a:pt x="396" y="103"/>
                    <a:pt x="402" y="71"/>
                    <a:pt x="367" y="42"/>
                  </a:cubicBezTo>
                  <a:cubicBezTo>
                    <a:pt x="316" y="1"/>
                    <a:pt x="191" y="0"/>
                    <a:pt x="149" y="51"/>
                  </a:cubicBezTo>
                  <a:cubicBezTo>
                    <a:pt x="129" y="76"/>
                    <a:pt x="125" y="95"/>
                    <a:pt x="137" y="132"/>
                  </a:cubicBezTo>
                  <a:cubicBezTo>
                    <a:pt x="139" y="137"/>
                    <a:pt x="140" y="143"/>
                    <a:pt x="142" y="148"/>
                  </a:cubicBezTo>
                  <a:cubicBezTo>
                    <a:pt x="142" y="151"/>
                    <a:pt x="142" y="155"/>
                    <a:pt x="142" y="159"/>
                  </a:cubicBezTo>
                  <a:cubicBezTo>
                    <a:pt x="142" y="163"/>
                    <a:pt x="141" y="242"/>
                    <a:pt x="181" y="293"/>
                  </a:cubicBezTo>
                  <a:cubicBezTo>
                    <a:pt x="183" y="300"/>
                    <a:pt x="190" y="335"/>
                    <a:pt x="176" y="352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69" y="356"/>
                    <a:pt x="162" y="359"/>
                    <a:pt x="162" y="359"/>
                  </a:cubicBezTo>
                  <a:cubicBezTo>
                    <a:pt x="162" y="359"/>
                    <a:pt x="81" y="393"/>
                    <a:pt x="42" y="411"/>
                  </a:cubicBezTo>
                  <a:cubicBezTo>
                    <a:pt x="3" y="428"/>
                    <a:pt x="2" y="470"/>
                    <a:pt x="2" y="47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64"/>
                    <a:pt x="0" y="664"/>
                    <a:pt x="0" y="664"/>
                  </a:cubicBezTo>
                  <a:lnTo>
                    <a:pt x="543" y="664"/>
                  </a:lnTo>
                  <a:close/>
                  <a:moveTo>
                    <a:pt x="434" y="528"/>
                  </a:moveTo>
                  <a:cubicBezTo>
                    <a:pt x="444" y="517"/>
                    <a:pt x="449" y="543"/>
                    <a:pt x="449" y="543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480" y="560"/>
                    <a:pt x="480" y="560"/>
                    <a:pt x="480" y="560"/>
                  </a:cubicBezTo>
                  <a:cubicBezTo>
                    <a:pt x="408" y="560"/>
                    <a:pt x="408" y="560"/>
                    <a:pt x="408" y="560"/>
                  </a:cubicBezTo>
                  <a:cubicBezTo>
                    <a:pt x="416" y="547"/>
                    <a:pt x="427" y="535"/>
                    <a:pt x="434" y="528"/>
                  </a:cubicBezTo>
                  <a:close/>
                  <a:moveTo>
                    <a:pt x="347" y="363"/>
                  </a:moveTo>
                  <a:cubicBezTo>
                    <a:pt x="314" y="488"/>
                    <a:pt x="314" y="488"/>
                    <a:pt x="314" y="488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05" y="409"/>
                    <a:pt x="305" y="409"/>
                    <a:pt x="305" y="409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2" y="426"/>
                    <a:pt x="272" y="426"/>
                    <a:pt x="272" y="426"/>
                  </a:cubicBezTo>
                  <a:cubicBezTo>
                    <a:pt x="259" y="493"/>
                    <a:pt x="259" y="493"/>
                    <a:pt x="259" y="493"/>
                  </a:cubicBezTo>
                  <a:cubicBezTo>
                    <a:pt x="234" y="437"/>
                    <a:pt x="202" y="368"/>
                    <a:pt x="192" y="347"/>
                  </a:cubicBezTo>
                  <a:cubicBezTo>
                    <a:pt x="196" y="335"/>
                    <a:pt x="197" y="320"/>
                    <a:pt x="196" y="308"/>
                  </a:cubicBezTo>
                  <a:cubicBezTo>
                    <a:pt x="216" y="326"/>
                    <a:pt x="242" y="336"/>
                    <a:pt x="273" y="336"/>
                  </a:cubicBezTo>
                  <a:cubicBezTo>
                    <a:pt x="302" y="336"/>
                    <a:pt x="325" y="327"/>
                    <a:pt x="344" y="309"/>
                  </a:cubicBezTo>
                  <a:cubicBezTo>
                    <a:pt x="344" y="325"/>
                    <a:pt x="347" y="338"/>
                    <a:pt x="351" y="347"/>
                  </a:cubicBezTo>
                  <a:lnTo>
                    <a:pt x="347" y="363"/>
                  </a:lnTo>
                  <a:close/>
                  <a:moveTo>
                    <a:pt x="154" y="178"/>
                  </a:moveTo>
                  <a:cubicBezTo>
                    <a:pt x="159" y="148"/>
                    <a:pt x="169" y="119"/>
                    <a:pt x="170" y="111"/>
                  </a:cubicBezTo>
                  <a:cubicBezTo>
                    <a:pt x="175" y="118"/>
                    <a:pt x="205" y="141"/>
                    <a:pt x="262" y="141"/>
                  </a:cubicBezTo>
                  <a:cubicBezTo>
                    <a:pt x="328" y="141"/>
                    <a:pt x="364" y="103"/>
                    <a:pt x="364" y="103"/>
                  </a:cubicBezTo>
                  <a:cubicBezTo>
                    <a:pt x="364" y="103"/>
                    <a:pt x="371" y="119"/>
                    <a:pt x="376" y="142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3"/>
                    <a:pt x="376" y="143"/>
                    <a:pt x="376" y="143"/>
                  </a:cubicBezTo>
                  <a:cubicBezTo>
                    <a:pt x="376" y="144"/>
                    <a:pt x="386" y="245"/>
                    <a:pt x="341" y="296"/>
                  </a:cubicBezTo>
                  <a:cubicBezTo>
                    <a:pt x="324" y="315"/>
                    <a:pt x="301" y="324"/>
                    <a:pt x="273" y="324"/>
                  </a:cubicBezTo>
                  <a:cubicBezTo>
                    <a:pt x="243" y="324"/>
                    <a:pt x="218" y="314"/>
                    <a:pt x="198" y="295"/>
                  </a:cubicBezTo>
                  <a:cubicBezTo>
                    <a:pt x="165" y="261"/>
                    <a:pt x="157" y="207"/>
                    <a:pt x="154" y="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829800" y="3238032"/>
            <a:ext cx="2087991" cy="2739168"/>
            <a:chOff x="8547399" y="3900021"/>
            <a:chExt cx="2779116" cy="3645833"/>
          </a:xfrm>
        </p:grpSpPr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9790917" y="5696135"/>
              <a:ext cx="288907" cy="40907"/>
            </a:xfrm>
            <a:custGeom>
              <a:avLst/>
              <a:gdLst>
                <a:gd name="T0" fmla="*/ 55 w 55"/>
                <a:gd name="T1" fmla="*/ 0 h 8"/>
                <a:gd name="T2" fmla="*/ 26 w 55"/>
                <a:gd name="T3" fmla="*/ 0 h 8"/>
                <a:gd name="T4" fmla="*/ 0 w 55"/>
                <a:gd name="T5" fmla="*/ 0 h 8"/>
                <a:gd name="T6" fmla="*/ 28 w 55"/>
                <a:gd name="T7" fmla="*/ 8 h 8"/>
                <a:gd name="T8" fmla="*/ 55 w 5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4"/>
                    <a:pt x="16" y="8"/>
                    <a:pt x="28" y="8"/>
                  </a:cubicBezTo>
                  <a:cubicBezTo>
                    <a:pt x="44" y="8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18"/>
            <p:cNvSpPr>
              <a:spLocks noEditPoints="1"/>
            </p:cNvSpPr>
            <p:nvPr/>
          </p:nvSpPr>
          <p:spPr bwMode="auto">
            <a:xfrm>
              <a:off x="8547399" y="3900021"/>
              <a:ext cx="2779116" cy="3645833"/>
            </a:xfrm>
            <a:custGeom>
              <a:avLst/>
              <a:gdLst>
                <a:gd name="T0" fmla="*/ 530 w 532"/>
                <a:gd name="T1" fmla="*/ 597 h 698"/>
                <a:gd name="T2" fmla="*/ 516 w 532"/>
                <a:gd name="T3" fmla="*/ 495 h 698"/>
                <a:gd name="T4" fmla="*/ 378 w 532"/>
                <a:gd name="T5" fmla="*/ 401 h 698"/>
                <a:gd name="T6" fmla="*/ 363 w 532"/>
                <a:gd name="T7" fmla="*/ 394 h 698"/>
                <a:gd name="T8" fmla="*/ 350 w 532"/>
                <a:gd name="T9" fmla="*/ 348 h 698"/>
                <a:gd name="T10" fmla="*/ 393 w 532"/>
                <a:gd name="T11" fmla="*/ 146 h 698"/>
                <a:gd name="T12" fmla="*/ 155 w 532"/>
                <a:gd name="T13" fmla="*/ 97 h 698"/>
                <a:gd name="T14" fmla="*/ 140 w 532"/>
                <a:gd name="T15" fmla="*/ 234 h 698"/>
                <a:gd name="T16" fmla="*/ 170 w 532"/>
                <a:gd name="T17" fmla="*/ 394 h 698"/>
                <a:gd name="T18" fmla="*/ 87 w 532"/>
                <a:gd name="T19" fmla="*/ 439 h 698"/>
                <a:gd name="T20" fmla="*/ 15 w 532"/>
                <a:gd name="T21" fmla="*/ 490 h 698"/>
                <a:gd name="T22" fmla="*/ 1 w 532"/>
                <a:gd name="T23" fmla="*/ 574 h 698"/>
                <a:gd name="T24" fmla="*/ 0 w 532"/>
                <a:gd name="T25" fmla="*/ 594 h 698"/>
                <a:gd name="T26" fmla="*/ 530 w 532"/>
                <a:gd name="T27" fmla="*/ 698 h 698"/>
                <a:gd name="T28" fmla="*/ 283 w 532"/>
                <a:gd name="T29" fmla="*/ 568 h 698"/>
                <a:gd name="T30" fmla="*/ 285 w 532"/>
                <a:gd name="T31" fmla="*/ 561 h 698"/>
                <a:gd name="T32" fmla="*/ 300 w 532"/>
                <a:gd name="T33" fmla="*/ 568 h 698"/>
                <a:gd name="T34" fmla="*/ 331 w 532"/>
                <a:gd name="T35" fmla="*/ 522 h 698"/>
                <a:gd name="T36" fmla="*/ 324 w 532"/>
                <a:gd name="T37" fmla="*/ 510 h 698"/>
                <a:gd name="T38" fmla="*/ 331 w 532"/>
                <a:gd name="T39" fmla="*/ 505 h 698"/>
                <a:gd name="T40" fmla="*/ 331 w 532"/>
                <a:gd name="T41" fmla="*/ 522 h 698"/>
                <a:gd name="T42" fmla="*/ 334 w 532"/>
                <a:gd name="T43" fmla="*/ 475 h 698"/>
                <a:gd name="T44" fmla="*/ 336 w 532"/>
                <a:gd name="T45" fmla="*/ 471 h 698"/>
                <a:gd name="T46" fmla="*/ 269 w 532"/>
                <a:gd name="T47" fmla="*/ 564 h 698"/>
                <a:gd name="T48" fmla="*/ 219 w 532"/>
                <a:gd name="T49" fmla="*/ 500 h 698"/>
                <a:gd name="T50" fmla="*/ 183 w 532"/>
                <a:gd name="T51" fmla="*/ 394 h 698"/>
                <a:gd name="T52" fmla="*/ 268 w 532"/>
                <a:gd name="T53" fmla="*/ 387 h 698"/>
                <a:gd name="T54" fmla="*/ 352 w 532"/>
                <a:gd name="T55" fmla="*/ 400 h 698"/>
                <a:gd name="T56" fmla="*/ 151 w 532"/>
                <a:gd name="T57" fmla="*/ 213 h 698"/>
                <a:gd name="T58" fmla="*/ 327 w 532"/>
                <a:gd name="T59" fmla="*/ 193 h 698"/>
                <a:gd name="T60" fmla="*/ 370 w 532"/>
                <a:gd name="T61" fmla="*/ 204 h 698"/>
                <a:gd name="T62" fmla="*/ 268 w 532"/>
                <a:gd name="T63" fmla="*/ 375 h 698"/>
                <a:gd name="T64" fmla="*/ 151 w 532"/>
                <a:gd name="T65" fmla="*/ 21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698">
                  <a:moveTo>
                    <a:pt x="530" y="698"/>
                  </a:moveTo>
                  <a:cubicBezTo>
                    <a:pt x="530" y="597"/>
                    <a:pt x="530" y="597"/>
                    <a:pt x="530" y="597"/>
                  </a:cubicBezTo>
                  <a:cubicBezTo>
                    <a:pt x="530" y="597"/>
                    <a:pt x="530" y="597"/>
                    <a:pt x="530" y="597"/>
                  </a:cubicBezTo>
                  <a:cubicBezTo>
                    <a:pt x="530" y="573"/>
                    <a:pt x="532" y="535"/>
                    <a:pt x="516" y="495"/>
                  </a:cubicBezTo>
                  <a:cubicBezTo>
                    <a:pt x="506" y="475"/>
                    <a:pt x="477" y="458"/>
                    <a:pt x="434" y="438"/>
                  </a:cubicBezTo>
                  <a:cubicBezTo>
                    <a:pt x="419" y="430"/>
                    <a:pt x="398" y="416"/>
                    <a:pt x="378" y="401"/>
                  </a:cubicBezTo>
                  <a:cubicBezTo>
                    <a:pt x="377" y="401"/>
                    <a:pt x="377" y="401"/>
                    <a:pt x="377" y="401"/>
                  </a:cubicBezTo>
                  <a:cubicBezTo>
                    <a:pt x="372" y="398"/>
                    <a:pt x="367" y="396"/>
                    <a:pt x="363" y="394"/>
                  </a:cubicBezTo>
                  <a:cubicBezTo>
                    <a:pt x="355" y="388"/>
                    <a:pt x="350" y="375"/>
                    <a:pt x="350" y="348"/>
                  </a:cubicBezTo>
                  <a:cubicBezTo>
                    <a:pt x="350" y="348"/>
                    <a:pt x="350" y="348"/>
                    <a:pt x="350" y="348"/>
                  </a:cubicBezTo>
                  <a:cubicBezTo>
                    <a:pt x="370" y="320"/>
                    <a:pt x="378" y="283"/>
                    <a:pt x="381" y="252"/>
                  </a:cubicBezTo>
                  <a:cubicBezTo>
                    <a:pt x="407" y="219"/>
                    <a:pt x="417" y="168"/>
                    <a:pt x="393" y="146"/>
                  </a:cubicBezTo>
                  <a:cubicBezTo>
                    <a:pt x="367" y="123"/>
                    <a:pt x="374" y="86"/>
                    <a:pt x="397" y="86"/>
                  </a:cubicBezTo>
                  <a:cubicBezTo>
                    <a:pt x="251" y="0"/>
                    <a:pt x="155" y="97"/>
                    <a:pt x="155" y="97"/>
                  </a:cubicBezTo>
                  <a:cubicBezTo>
                    <a:pt x="155" y="97"/>
                    <a:pt x="115" y="127"/>
                    <a:pt x="121" y="177"/>
                  </a:cubicBezTo>
                  <a:cubicBezTo>
                    <a:pt x="123" y="198"/>
                    <a:pt x="132" y="219"/>
                    <a:pt x="140" y="234"/>
                  </a:cubicBezTo>
                  <a:cubicBezTo>
                    <a:pt x="142" y="261"/>
                    <a:pt x="150" y="309"/>
                    <a:pt x="178" y="345"/>
                  </a:cubicBezTo>
                  <a:cubicBezTo>
                    <a:pt x="179" y="351"/>
                    <a:pt x="182" y="378"/>
                    <a:pt x="170" y="394"/>
                  </a:cubicBezTo>
                  <a:cubicBezTo>
                    <a:pt x="155" y="399"/>
                    <a:pt x="132" y="411"/>
                    <a:pt x="115" y="428"/>
                  </a:cubicBezTo>
                  <a:cubicBezTo>
                    <a:pt x="107" y="430"/>
                    <a:pt x="97" y="434"/>
                    <a:pt x="87" y="439"/>
                  </a:cubicBezTo>
                  <a:cubicBezTo>
                    <a:pt x="82" y="440"/>
                    <a:pt x="78" y="442"/>
                    <a:pt x="74" y="444"/>
                  </a:cubicBezTo>
                  <a:cubicBezTo>
                    <a:pt x="48" y="453"/>
                    <a:pt x="28" y="465"/>
                    <a:pt x="15" y="490"/>
                  </a:cubicBezTo>
                  <a:cubicBezTo>
                    <a:pt x="12" y="496"/>
                    <a:pt x="9" y="502"/>
                    <a:pt x="8" y="508"/>
                  </a:cubicBezTo>
                  <a:cubicBezTo>
                    <a:pt x="3" y="525"/>
                    <a:pt x="1" y="546"/>
                    <a:pt x="1" y="574"/>
                  </a:cubicBezTo>
                  <a:cubicBezTo>
                    <a:pt x="1" y="582"/>
                    <a:pt x="1" y="589"/>
                    <a:pt x="1" y="594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98"/>
                    <a:pt x="0" y="698"/>
                    <a:pt x="0" y="698"/>
                  </a:cubicBezTo>
                  <a:lnTo>
                    <a:pt x="530" y="698"/>
                  </a:lnTo>
                  <a:close/>
                  <a:moveTo>
                    <a:pt x="291" y="576"/>
                  </a:moveTo>
                  <a:cubicBezTo>
                    <a:pt x="286" y="576"/>
                    <a:pt x="283" y="572"/>
                    <a:pt x="283" y="568"/>
                  </a:cubicBezTo>
                  <a:cubicBezTo>
                    <a:pt x="283" y="566"/>
                    <a:pt x="283" y="565"/>
                    <a:pt x="284" y="564"/>
                  </a:cubicBezTo>
                  <a:cubicBezTo>
                    <a:pt x="285" y="561"/>
                    <a:pt x="285" y="561"/>
                    <a:pt x="285" y="561"/>
                  </a:cubicBezTo>
                  <a:cubicBezTo>
                    <a:pt x="287" y="560"/>
                    <a:pt x="289" y="559"/>
                    <a:pt x="291" y="559"/>
                  </a:cubicBezTo>
                  <a:cubicBezTo>
                    <a:pt x="296" y="559"/>
                    <a:pt x="300" y="563"/>
                    <a:pt x="300" y="568"/>
                  </a:cubicBezTo>
                  <a:cubicBezTo>
                    <a:pt x="300" y="572"/>
                    <a:pt x="296" y="576"/>
                    <a:pt x="291" y="576"/>
                  </a:cubicBezTo>
                  <a:close/>
                  <a:moveTo>
                    <a:pt x="331" y="522"/>
                  </a:moveTo>
                  <a:cubicBezTo>
                    <a:pt x="326" y="522"/>
                    <a:pt x="323" y="519"/>
                    <a:pt x="323" y="514"/>
                  </a:cubicBezTo>
                  <a:cubicBezTo>
                    <a:pt x="323" y="512"/>
                    <a:pt x="323" y="511"/>
                    <a:pt x="324" y="510"/>
                  </a:cubicBezTo>
                  <a:cubicBezTo>
                    <a:pt x="325" y="508"/>
                    <a:pt x="325" y="508"/>
                    <a:pt x="325" y="508"/>
                  </a:cubicBezTo>
                  <a:cubicBezTo>
                    <a:pt x="327" y="506"/>
                    <a:pt x="329" y="505"/>
                    <a:pt x="331" y="505"/>
                  </a:cubicBezTo>
                  <a:cubicBezTo>
                    <a:pt x="336" y="505"/>
                    <a:pt x="340" y="509"/>
                    <a:pt x="340" y="514"/>
                  </a:cubicBezTo>
                  <a:cubicBezTo>
                    <a:pt x="340" y="519"/>
                    <a:pt x="336" y="522"/>
                    <a:pt x="331" y="522"/>
                  </a:cubicBezTo>
                  <a:close/>
                  <a:moveTo>
                    <a:pt x="352" y="400"/>
                  </a:moveTo>
                  <a:cubicBezTo>
                    <a:pt x="353" y="415"/>
                    <a:pt x="351" y="446"/>
                    <a:pt x="334" y="475"/>
                  </a:cubicBezTo>
                  <a:cubicBezTo>
                    <a:pt x="335" y="473"/>
                    <a:pt x="336" y="471"/>
                    <a:pt x="338" y="469"/>
                  </a:cubicBezTo>
                  <a:cubicBezTo>
                    <a:pt x="337" y="469"/>
                    <a:pt x="337" y="470"/>
                    <a:pt x="336" y="471"/>
                  </a:cubicBezTo>
                  <a:cubicBezTo>
                    <a:pt x="335" y="474"/>
                    <a:pt x="333" y="477"/>
                    <a:pt x="331" y="480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8" y="564"/>
                    <a:pt x="268" y="564"/>
                    <a:pt x="268" y="564"/>
                  </a:cubicBezTo>
                  <a:cubicBezTo>
                    <a:pt x="246" y="541"/>
                    <a:pt x="244" y="538"/>
                    <a:pt x="219" y="500"/>
                  </a:cubicBezTo>
                  <a:cubicBezTo>
                    <a:pt x="213" y="491"/>
                    <a:pt x="205" y="475"/>
                    <a:pt x="211" y="483"/>
                  </a:cubicBezTo>
                  <a:cubicBezTo>
                    <a:pt x="187" y="453"/>
                    <a:pt x="184" y="409"/>
                    <a:pt x="183" y="394"/>
                  </a:cubicBezTo>
                  <a:cubicBezTo>
                    <a:pt x="189" y="382"/>
                    <a:pt x="191" y="369"/>
                    <a:pt x="191" y="358"/>
                  </a:cubicBezTo>
                  <a:cubicBezTo>
                    <a:pt x="211" y="377"/>
                    <a:pt x="237" y="387"/>
                    <a:pt x="268" y="387"/>
                  </a:cubicBezTo>
                  <a:cubicBezTo>
                    <a:pt x="297" y="387"/>
                    <a:pt x="321" y="378"/>
                    <a:pt x="339" y="360"/>
                  </a:cubicBezTo>
                  <a:cubicBezTo>
                    <a:pt x="340" y="380"/>
                    <a:pt x="345" y="392"/>
                    <a:pt x="352" y="400"/>
                  </a:cubicBezTo>
                  <a:close/>
                  <a:moveTo>
                    <a:pt x="151" y="213"/>
                  </a:moveTo>
                  <a:cubicBezTo>
                    <a:pt x="151" y="213"/>
                    <a:pt x="151" y="213"/>
                    <a:pt x="151" y="213"/>
                  </a:cubicBezTo>
                  <a:cubicBezTo>
                    <a:pt x="152" y="197"/>
                    <a:pt x="154" y="180"/>
                    <a:pt x="159" y="170"/>
                  </a:cubicBezTo>
                  <a:cubicBezTo>
                    <a:pt x="218" y="130"/>
                    <a:pt x="327" y="193"/>
                    <a:pt x="327" y="193"/>
                  </a:cubicBezTo>
                  <a:cubicBezTo>
                    <a:pt x="330" y="163"/>
                    <a:pt x="359" y="163"/>
                    <a:pt x="359" y="163"/>
                  </a:cubicBezTo>
                  <a:cubicBezTo>
                    <a:pt x="359" y="163"/>
                    <a:pt x="365" y="180"/>
                    <a:pt x="370" y="204"/>
                  </a:cubicBezTo>
                  <a:cubicBezTo>
                    <a:pt x="371" y="227"/>
                    <a:pt x="373" y="306"/>
                    <a:pt x="335" y="348"/>
                  </a:cubicBezTo>
                  <a:cubicBezTo>
                    <a:pt x="318" y="366"/>
                    <a:pt x="296" y="375"/>
                    <a:pt x="268" y="375"/>
                  </a:cubicBezTo>
                  <a:cubicBezTo>
                    <a:pt x="239" y="375"/>
                    <a:pt x="214" y="366"/>
                    <a:pt x="195" y="346"/>
                  </a:cubicBezTo>
                  <a:cubicBezTo>
                    <a:pt x="150" y="300"/>
                    <a:pt x="151" y="215"/>
                    <a:pt x="151" y="2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704405" y="3312946"/>
            <a:ext cx="1949688" cy="2664254"/>
            <a:chOff x="2906977" y="3980833"/>
            <a:chExt cx="2595035" cy="3546122"/>
          </a:xfrm>
        </p:grpSpPr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4047342" y="5490377"/>
              <a:ext cx="288907" cy="46021"/>
            </a:xfrm>
            <a:custGeom>
              <a:avLst/>
              <a:gdLst>
                <a:gd name="T0" fmla="*/ 55 w 55"/>
                <a:gd name="T1" fmla="*/ 0 h 9"/>
                <a:gd name="T2" fmla="*/ 26 w 55"/>
                <a:gd name="T3" fmla="*/ 0 h 9"/>
                <a:gd name="T4" fmla="*/ 0 w 55"/>
                <a:gd name="T5" fmla="*/ 0 h 9"/>
                <a:gd name="T6" fmla="*/ 28 w 55"/>
                <a:gd name="T7" fmla="*/ 9 h 9"/>
                <a:gd name="T8" fmla="*/ 55 w 5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4" y="9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Freeform 21"/>
            <p:cNvSpPr>
              <a:spLocks noEditPoints="1"/>
            </p:cNvSpPr>
            <p:nvPr/>
          </p:nvSpPr>
          <p:spPr bwMode="auto">
            <a:xfrm>
              <a:off x="2906977" y="3980833"/>
              <a:ext cx="2595035" cy="3546122"/>
            </a:xfrm>
            <a:custGeom>
              <a:avLst/>
              <a:gdLst>
                <a:gd name="T0" fmla="*/ 7 w 497"/>
                <a:gd name="T1" fmla="*/ 568 h 679"/>
                <a:gd name="T2" fmla="*/ 6 w 497"/>
                <a:gd name="T3" fmla="*/ 679 h 679"/>
                <a:gd name="T4" fmla="*/ 85 w 497"/>
                <a:gd name="T5" fmla="*/ 587 h 679"/>
                <a:gd name="T6" fmla="*/ 130 w 497"/>
                <a:gd name="T7" fmla="*/ 364 h 679"/>
                <a:gd name="T8" fmla="*/ 345 w 497"/>
                <a:gd name="T9" fmla="*/ 517 h 679"/>
                <a:gd name="T10" fmla="*/ 410 w 497"/>
                <a:gd name="T11" fmla="*/ 391 h 679"/>
                <a:gd name="T12" fmla="*/ 425 w 497"/>
                <a:gd name="T13" fmla="*/ 563 h 679"/>
                <a:gd name="T14" fmla="*/ 492 w 497"/>
                <a:gd name="T15" fmla="*/ 679 h 679"/>
                <a:gd name="T16" fmla="*/ 490 w 497"/>
                <a:gd name="T17" fmla="*/ 568 h 679"/>
                <a:gd name="T18" fmla="*/ 436 w 497"/>
                <a:gd name="T19" fmla="*/ 395 h 679"/>
                <a:gd name="T20" fmla="*/ 427 w 497"/>
                <a:gd name="T21" fmla="*/ 351 h 679"/>
                <a:gd name="T22" fmla="*/ 398 w 497"/>
                <a:gd name="T23" fmla="*/ 294 h 679"/>
                <a:gd name="T24" fmla="*/ 370 w 497"/>
                <a:gd name="T25" fmla="*/ 229 h 679"/>
                <a:gd name="T26" fmla="*/ 354 w 497"/>
                <a:gd name="T27" fmla="*/ 168 h 679"/>
                <a:gd name="T28" fmla="*/ 360 w 497"/>
                <a:gd name="T29" fmla="*/ 121 h 679"/>
                <a:gd name="T30" fmla="*/ 232 w 497"/>
                <a:gd name="T31" fmla="*/ 3 h 679"/>
                <a:gd name="T32" fmla="*/ 119 w 497"/>
                <a:gd name="T33" fmla="*/ 145 h 679"/>
                <a:gd name="T34" fmla="*/ 127 w 497"/>
                <a:gd name="T35" fmla="*/ 180 h 679"/>
                <a:gd name="T36" fmla="*/ 103 w 497"/>
                <a:gd name="T37" fmla="*/ 241 h 679"/>
                <a:gd name="T38" fmla="*/ 77 w 497"/>
                <a:gd name="T39" fmla="*/ 303 h 679"/>
                <a:gd name="T40" fmla="*/ 47 w 497"/>
                <a:gd name="T41" fmla="*/ 354 h 679"/>
                <a:gd name="T42" fmla="*/ 35 w 497"/>
                <a:gd name="T43" fmla="*/ 413 h 679"/>
                <a:gd name="T44" fmla="*/ 3 w 497"/>
                <a:gd name="T45" fmla="*/ 507 h 679"/>
                <a:gd name="T46" fmla="*/ 156 w 497"/>
                <a:gd name="T47" fmla="*/ 349 h 679"/>
                <a:gd name="T48" fmla="*/ 182 w 497"/>
                <a:gd name="T49" fmla="*/ 288 h 679"/>
                <a:gd name="T50" fmla="*/ 245 w 497"/>
                <a:gd name="T51" fmla="*/ 318 h 679"/>
                <a:gd name="T52" fmla="*/ 304 w 497"/>
                <a:gd name="T53" fmla="*/ 289 h 679"/>
                <a:gd name="T54" fmla="*/ 348 w 497"/>
                <a:gd name="T55" fmla="*/ 365 h 679"/>
                <a:gd name="T56" fmla="*/ 173 w 497"/>
                <a:gd name="T57" fmla="*/ 61 h 679"/>
                <a:gd name="T58" fmla="*/ 337 w 497"/>
                <a:gd name="T59" fmla="*/ 161 h 679"/>
                <a:gd name="T60" fmla="*/ 247 w 497"/>
                <a:gd name="T61" fmla="*/ 308 h 679"/>
                <a:gd name="T62" fmla="*/ 245 w 497"/>
                <a:gd name="T63" fmla="*/ 308 h 679"/>
                <a:gd name="T64" fmla="*/ 179 w 497"/>
                <a:gd name="T65" fmla="*/ 269 h 679"/>
                <a:gd name="T66" fmla="*/ 135 w 497"/>
                <a:gd name="T67" fmla="*/ 172 h 679"/>
                <a:gd name="T68" fmla="*/ 173 w 497"/>
                <a:gd name="T69" fmla="*/ 6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679">
                  <a:moveTo>
                    <a:pt x="3" y="507"/>
                  </a:moveTo>
                  <a:cubicBezTo>
                    <a:pt x="6" y="530"/>
                    <a:pt x="7" y="555"/>
                    <a:pt x="7" y="568"/>
                  </a:cubicBezTo>
                  <a:cubicBezTo>
                    <a:pt x="6" y="568"/>
                    <a:pt x="6" y="568"/>
                    <a:pt x="6" y="568"/>
                  </a:cubicBezTo>
                  <a:cubicBezTo>
                    <a:pt x="6" y="679"/>
                    <a:pt x="6" y="679"/>
                    <a:pt x="6" y="679"/>
                  </a:cubicBezTo>
                  <a:cubicBezTo>
                    <a:pt x="88" y="679"/>
                    <a:pt x="88" y="679"/>
                    <a:pt x="88" y="679"/>
                  </a:cubicBezTo>
                  <a:cubicBezTo>
                    <a:pt x="85" y="587"/>
                    <a:pt x="85" y="587"/>
                    <a:pt x="85" y="587"/>
                  </a:cubicBezTo>
                  <a:cubicBezTo>
                    <a:pt x="80" y="510"/>
                    <a:pt x="87" y="413"/>
                    <a:pt x="92" y="384"/>
                  </a:cubicBezTo>
                  <a:cubicBezTo>
                    <a:pt x="102" y="378"/>
                    <a:pt x="116" y="371"/>
                    <a:pt x="130" y="364"/>
                  </a:cubicBezTo>
                  <a:cubicBezTo>
                    <a:pt x="130" y="383"/>
                    <a:pt x="132" y="472"/>
                    <a:pt x="149" y="518"/>
                  </a:cubicBezTo>
                  <a:cubicBezTo>
                    <a:pt x="176" y="529"/>
                    <a:pt x="281" y="538"/>
                    <a:pt x="345" y="517"/>
                  </a:cubicBezTo>
                  <a:cubicBezTo>
                    <a:pt x="358" y="486"/>
                    <a:pt x="366" y="401"/>
                    <a:pt x="368" y="373"/>
                  </a:cubicBezTo>
                  <a:cubicBezTo>
                    <a:pt x="410" y="391"/>
                    <a:pt x="410" y="391"/>
                    <a:pt x="410" y="391"/>
                  </a:cubicBezTo>
                  <a:cubicBezTo>
                    <a:pt x="416" y="422"/>
                    <a:pt x="429" y="502"/>
                    <a:pt x="425" y="563"/>
                  </a:cubicBezTo>
                  <a:cubicBezTo>
                    <a:pt x="425" y="563"/>
                    <a:pt x="425" y="563"/>
                    <a:pt x="425" y="563"/>
                  </a:cubicBezTo>
                  <a:cubicBezTo>
                    <a:pt x="425" y="679"/>
                    <a:pt x="425" y="679"/>
                    <a:pt x="425" y="679"/>
                  </a:cubicBezTo>
                  <a:cubicBezTo>
                    <a:pt x="492" y="679"/>
                    <a:pt x="492" y="679"/>
                    <a:pt x="492" y="679"/>
                  </a:cubicBezTo>
                  <a:cubicBezTo>
                    <a:pt x="492" y="568"/>
                    <a:pt x="492" y="568"/>
                    <a:pt x="492" y="568"/>
                  </a:cubicBezTo>
                  <a:cubicBezTo>
                    <a:pt x="490" y="568"/>
                    <a:pt x="490" y="568"/>
                    <a:pt x="490" y="568"/>
                  </a:cubicBezTo>
                  <a:cubicBezTo>
                    <a:pt x="491" y="561"/>
                    <a:pt x="497" y="473"/>
                    <a:pt x="479" y="423"/>
                  </a:cubicBezTo>
                  <a:cubicBezTo>
                    <a:pt x="474" y="414"/>
                    <a:pt x="457" y="405"/>
                    <a:pt x="436" y="395"/>
                  </a:cubicBezTo>
                  <a:cubicBezTo>
                    <a:pt x="444" y="385"/>
                    <a:pt x="447" y="375"/>
                    <a:pt x="441" y="373"/>
                  </a:cubicBezTo>
                  <a:cubicBezTo>
                    <a:pt x="430" y="369"/>
                    <a:pt x="424" y="369"/>
                    <a:pt x="427" y="351"/>
                  </a:cubicBezTo>
                  <a:cubicBezTo>
                    <a:pt x="429" y="333"/>
                    <a:pt x="408" y="338"/>
                    <a:pt x="412" y="323"/>
                  </a:cubicBezTo>
                  <a:cubicBezTo>
                    <a:pt x="416" y="308"/>
                    <a:pt x="395" y="318"/>
                    <a:pt x="398" y="294"/>
                  </a:cubicBezTo>
                  <a:cubicBezTo>
                    <a:pt x="401" y="271"/>
                    <a:pt x="377" y="267"/>
                    <a:pt x="374" y="256"/>
                  </a:cubicBezTo>
                  <a:cubicBezTo>
                    <a:pt x="371" y="246"/>
                    <a:pt x="375" y="238"/>
                    <a:pt x="370" y="229"/>
                  </a:cubicBezTo>
                  <a:cubicBezTo>
                    <a:pt x="365" y="219"/>
                    <a:pt x="360" y="205"/>
                    <a:pt x="361" y="193"/>
                  </a:cubicBezTo>
                  <a:cubicBezTo>
                    <a:pt x="362" y="180"/>
                    <a:pt x="357" y="172"/>
                    <a:pt x="354" y="168"/>
                  </a:cubicBezTo>
                  <a:cubicBezTo>
                    <a:pt x="358" y="146"/>
                    <a:pt x="359" y="130"/>
                    <a:pt x="360" y="128"/>
                  </a:cubicBezTo>
                  <a:cubicBezTo>
                    <a:pt x="360" y="128"/>
                    <a:pt x="360" y="125"/>
                    <a:pt x="360" y="121"/>
                  </a:cubicBezTo>
                  <a:cubicBezTo>
                    <a:pt x="360" y="121"/>
                    <a:pt x="360" y="121"/>
                    <a:pt x="360" y="121"/>
                  </a:cubicBezTo>
                  <a:cubicBezTo>
                    <a:pt x="360" y="61"/>
                    <a:pt x="321" y="0"/>
                    <a:pt x="232" y="3"/>
                  </a:cubicBezTo>
                  <a:cubicBezTo>
                    <a:pt x="160" y="4"/>
                    <a:pt x="136" y="55"/>
                    <a:pt x="128" y="91"/>
                  </a:cubicBezTo>
                  <a:cubicBezTo>
                    <a:pt x="121" y="106"/>
                    <a:pt x="118" y="124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7"/>
                    <a:pt x="122" y="161"/>
                    <a:pt x="127" y="180"/>
                  </a:cubicBezTo>
                  <a:cubicBezTo>
                    <a:pt x="122" y="188"/>
                    <a:pt x="115" y="200"/>
                    <a:pt x="121" y="210"/>
                  </a:cubicBezTo>
                  <a:cubicBezTo>
                    <a:pt x="130" y="225"/>
                    <a:pt x="108" y="232"/>
                    <a:pt x="103" y="241"/>
                  </a:cubicBezTo>
                  <a:cubicBezTo>
                    <a:pt x="99" y="250"/>
                    <a:pt x="103" y="258"/>
                    <a:pt x="100" y="269"/>
                  </a:cubicBezTo>
                  <a:cubicBezTo>
                    <a:pt x="97" y="279"/>
                    <a:pt x="74" y="280"/>
                    <a:pt x="77" y="303"/>
                  </a:cubicBezTo>
                  <a:cubicBezTo>
                    <a:pt x="80" y="327"/>
                    <a:pt x="77" y="314"/>
                    <a:pt x="68" y="327"/>
                  </a:cubicBezTo>
                  <a:cubicBezTo>
                    <a:pt x="58" y="339"/>
                    <a:pt x="49" y="346"/>
                    <a:pt x="47" y="354"/>
                  </a:cubicBezTo>
                  <a:cubicBezTo>
                    <a:pt x="46" y="361"/>
                    <a:pt x="46" y="371"/>
                    <a:pt x="36" y="385"/>
                  </a:cubicBezTo>
                  <a:cubicBezTo>
                    <a:pt x="30" y="395"/>
                    <a:pt x="19" y="396"/>
                    <a:pt x="35" y="413"/>
                  </a:cubicBezTo>
                  <a:cubicBezTo>
                    <a:pt x="35" y="414"/>
                    <a:pt x="37" y="415"/>
                    <a:pt x="38" y="415"/>
                  </a:cubicBezTo>
                  <a:cubicBezTo>
                    <a:pt x="15" y="438"/>
                    <a:pt x="0" y="467"/>
                    <a:pt x="3" y="507"/>
                  </a:cubicBezTo>
                  <a:close/>
                  <a:moveTo>
                    <a:pt x="243" y="512"/>
                  </a:moveTo>
                  <a:cubicBezTo>
                    <a:pt x="109" y="512"/>
                    <a:pt x="156" y="349"/>
                    <a:pt x="156" y="349"/>
                  </a:cubicBezTo>
                  <a:cubicBezTo>
                    <a:pt x="155" y="349"/>
                    <a:pt x="155" y="349"/>
                    <a:pt x="155" y="349"/>
                  </a:cubicBezTo>
                  <a:cubicBezTo>
                    <a:pt x="179" y="330"/>
                    <a:pt x="182" y="305"/>
                    <a:pt x="182" y="288"/>
                  </a:cubicBezTo>
                  <a:cubicBezTo>
                    <a:pt x="198" y="305"/>
                    <a:pt x="219" y="318"/>
                    <a:pt x="245" y="318"/>
                  </a:cubicBezTo>
                  <a:cubicBezTo>
                    <a:pt x="245" y="318"/>
                    <a:pt x="245" y="318"/>
                    <a:pt x="245" y="318"/>
                  </a:cubicBezTo>
                  <a:cubicBezTo>
                    <a:pt x="246" y="318"/>
                    <a:pt x="247" y="318"/>
                    <a:pt x="247" y="318"/>
                  </a:cubicBezTo>
                  <a:cubicBezTo>
                    <a:pt x="271" y="317"/>
                    <a:pt x="289" y="306"/>
                    <a:pt x="304" y="289"/>
                  </a:cubicBezTo>
                  <a:cubicBezTo>
                    <a:pt x="304" y="291"/>
                    <a:pt x="304" y="292"/>
                    <a:pt x="304" y="294"/>
                  </a:cubicBezTo>
                  <a:cubicBezTo>
                    <a:pt x="306" y="326"/>
                    <a:pt x="314" y="351"/>
                    <a:pt x="348" y="365"/>
                  </a:cubicBezTo>
                  <a:cubicBezTo>
                    <a:pt x="352" y="392"/>
                    <a:pt x="362" y="511"/>
                    <a:pt x="243" y="512"/>
                  </a:cubicBezTo>
                  <a:close/>
                  <a:moveTo>
                    <a:pt x="173" y="61"/>
                  </a:moveTo>
                  <a:cubicBezTo>
                    <a:pt x="199" y="116"/>
                    <a:pt x="269" y="143"/>
                    <a:pt x="313" y="155"/>
                  </a:cubicBezTo>
                  <a:cubicBezTo>
                    <a:pt x="337" y="161"/>
                    <a:pt x="337" y="161"/>
                    <a:pt x="337" y="161"/>
                  </a:cubicBezTo>
                  <a:cubicBezTo>
                    <a:pt x="340" y="161"/>
                    <a:pt x="343" y="162"/>
                    <a:pt x="345" y="162"/>
                  </a:cubicBezTo>
                  <a:cubicBezTo>
                    <a:pt x="335" y="215"/>
                    <a:pt x="309" y="306"/>
                    <a:pt x="247" y="308"/>
                  </a:cubicBezTo>
                  <a:cubicBezTo>
                    <a:pt x="246" y="308"/>
                    <a:pt x="246" y="308"/>
                    <a:pt x="245" y="308"/>
                  </a:cubicBezTo>
                  <a:cubicBezTo>
                    <a:pt x="245" y="308"/>
                    <a:pt x="245" y="308"/>
                    <a:pt x="245" y="308"/>
                  </a:cubicBezTo>
                  <a:cubicBezTo>
                    <a:pt x="217" y="308"/>
                    <a:pt x="196" y="292"/>
                    <a:pt x="179" y="269"/>
                  </a:cubicBezTo>
                  <a:cubicBezTo>
                    <a:pt x="179" y="269"/>
                    <a:pt x="179" y="269"/>
                    <a:pt x="179" y="269"/>
                  </a:cubicBezTo>
                  <a:cubicBezTo>
                    <a:pt x="179" y="269"/>
                    <a:pt x="179" y="269"/>
                    <a:pt x="178" y="269"/>
                  </a:cubicBezTo>
                  <a:cubicBezTo>
                    <a:pt x="156" y="239"/>
                    <a:pt x="142" y="199"/>
                    <a:pt x="135" y="172"/>
                  </a:cubicBezTo>
                  <a:cubicBezTo>
                    <a:pt x="135" y="169"/>
                    <a:pt x="134" y="165"/>
                    <a:pt x="134" y="160"/>
                  </a:cubicBezTo>
                  <a:cubicBezTo>
                    <a:pt x="138" y="66"/>
                    <a:pt x="173" y="61"/>
                    <a:pt x="173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491805" y="3362888"/>
            <a:ext cx="1995789" cy="2614312"/>
            <a:chOff x="7491805" y="3362888"/>
            <a:chExt cx="1995789" cy="2614312"/>
          </a:xfrm>
        </p:grpSpPr>
        <p:sp>
          <p:nvSpPr>
            <p:cNvPr id="63" name="Freeform 16"/>
            <p:cNvSpPr>
              <a:spLocks noEditPoints="1"/>
            </p:cNvSpPr>
            <p:nvPr/>
          </p:nvSpPr>
          <p:spPr bwMode="auto">
            <a:xfrm>
              <a:off x="7491805" y="3362888"/>
              <a:ext cx="1995789" cy="2614312"/>
            </a:xfrm>
            <a:custGeom>
              <a:avLst/>
              <a:gdLst>
                <a:gd name="T0" fmla="*/ 6 w 509"/>
                <a:gd name="T1" fmla="*/ 552 h 666"/>
                <a:gd name="T2" fmla="*/ 6 w 509"/>
                <a:gd name="T3" fmla="*/ 666 h 666"/>
                <a:gd name="T4" fmla="*/ 508 w 509"/>
                <a:gd name="T5" fmla="*/ 666 h 666"/>
                <a:gd name="T6" fmla="*/ 508 w 509"/>
                <a:gd name="T7" fmla="*/ 553 h 666"/>
                <a:gd name="T8" fmla="*/ 495 w 509"/>
                <a:gd name="T9" fmla="*/ 435 h 666"/>
                <a:gd name="T10" fmla="*/ 389 w 509"/>
                <a:gd name="T11" fmla="*/ 382 h 666"/>
                <a:gd name="T12" fmla="*/ 386 w 509"/>
                <a:gd name="T13" fmla="*/ 380 h 666"/>
                <a:gd name="T14" fmla="*/ 382 w 509"/>
                <a:gd name="T15" fmla="*/ 379 h 666"/>
                <a:gd name="T16" fmla="*/ 382 w 509"/>
                <a:gd name="T17" fmla="*/ 379 h 666"/>
                <a:gd name="T18" fmla="*/ 382 w 509"/>
                <a:gd name="T19" fmla="*/ 379 h 666"/>
                <a:gd name="T20" fmla="*/ 324 w 509"/>
                <a:gd name="T21" fmla="*/ 307 h 666"/>
                <a:gd name="T22" fmla="*/ 323 w 509"/>
                <a:gd name="T23" fmla="*/ 290 h 666"/>
                <a:gd name="T24" fmla="*/ 338 w 509"/>
                <a:gd name="T25" fmla="*/ 263 h 666"/>
                <a:gd name="T26" fmla="*/ 372 w 509"/>
                <a:gd name="T27" fmla="*/ 263 h 666"/>
                <a:gd name="T28" fmla="*/ 377 w 509"/>
                <a:gd name="T29" fmla="*/ 131 h 666"/>
                <a:gd name="T30" fmla="*/ 377 w 509"/>
                <a:gd name="T31" fmla="*/ 128 h 666"/>
                <a:gd name="T32" fmla="*/ 239 w 509"/>
                <a:gd name="T33" fmla="*/ 3 h 666"/>
                <a:gd name="T34" fmla="*/ 123 w 509"/>
                <a:gd name="T35" fmla="*/ 126 h 666"/>
                <a:gd name="T36" fmla="*/ 124 w 509"/>
                <a:gd name="T37" fmla="*/ 155 h 666"/>
                <a:gd name="T38" fmla="*/ 131 w 509"/>
                <a:gd name="T39" fmla="*/ 263 h 666"/>
                <a:gd name="T40" fmla="*/ 163 w 509"/>
                <a:gd name="T41" fmla="*/ 264 h 666"/>
                <a:gd name="T42" fmla="*/ 178 w 509"/>
                <a:gd name="T43" fmla="*/ 286 h 666"/>
                <a:gd name="T44" fmla="*/ 144 w 509"/>
                <a:gd name="T45" fmla="*/ 365 h 666"/>
                <a:gd name="T46" fmla="*/ 90 w 509"/>
                <a:gd name="T47" fmla="*/ 392 h 666"/>
                <a:gd name="T48" fmla="*/ 6 w 509"/>
                <a:gd name="T49" fmla="*/ 524 h 666"/>
                <a:gd name="T50" fmla="*/ 6 w 509"/>
                <a:gd name="T51" fmla="*/ 552 h 666"/>
                <a:gd name="T52" fmla="*/ 171 w 509"/>
                <a:gd name="T53" fmla="*/ 259 h 666"/>
                <a:gd name="T54" fmla="*/ 175 w 509"/>
                <a:gd name="T55" fmla="*/ 255 h 666"/>
                <a:gd name="T56" fmla="*/ 144 w 509"/>
                <a:gd name="T57" fmla="*/ 157 h 666"/>
                <a:gd name="T58" fmla="*/ 197 w 509"/>
                <a:gd name="T59" fmla="*/ 93 h 666"/>
                <a:gd name="T60" fmla="*/ 358 w 509"/>
                <a:gd name="T61" fmla="*/ 171 h 666"/>
                <a:gd name="T62" fmla="*/ 337 w 509"/>
                <a:gd name="T63" fmla="*/ 246 h 666"/>
                <a:gd name="T64" fmla="*/ 332 w 509"/>
                <a:gd name="T65" fmla="*/ 258 h 666"/>
                <a:gd name="T66" fmla="*/ 316 w 509"/>
                <a:gd name="T67" fmla="*/ 285 h 666"/>
                <a:gd name="T68" fmla="*/ 316 w 509"/>
                <a:gd name="T69" fmla="*/ 286 h 666"/>
                <a:gd name="T70" fmla="*/ 256 w 509"/>
                <a:gd name="T71" fmla="*/ 322 h 666"/>
                <a:gd name="T72" fmla="*/ 254 w 509"/>
                <a:gd name="T73" fmla="*/ 322 h 666"/>
                <a:gd name="T74" fmla="*/ 185 w 509"/>
                <a:gd name="T75" fmla="*/ 282 h 666"/>
                <a:gd name="T76" fmla="*/ 185 w 509"/>
                <a:gd name="T77" fmla="*/ 282 h 666"/>
                <a:gd name="T78" fmla="*/ 184 w 509"/>
                <a:gd name="T79" fmla="*/ 280 h 666"/>
                <a:gd name="T80" fmla="*/ 171 w 509"/>
                <a:gd name="T81" fmla="*/ 259 h 666"/>
                <a:gd name="T82" fmla="*/ 125 w 509"/>
                <a:gd name="T83" fmla="*/ 384 h 666"/>
                <a:gd name="T84" fmla="*/ 148 w 509"/>
                <a:gd name="T85" fmla="*/ 372 h 666"/>
                <a:gd name="T86" fmla="*/ 188 w 509"/>
                <a:gd name="T87" fmla="*/ 298 h 666"/>
                <a:gd name="T88" fmla="*/ 254 w 509"/>
                <a:gd name="T89" fmla="*/ 330 h 666"/>
                <a:gd name="T90" fmla="*/ 257 w 509"/>
                <a:gd name="T91" fmla="*/ 330 h 666"/>
                <a:gd name="T92" fmla="*/ 315 w 509"/>
                <a:gd name="T93" fmla="*/ 300 h 666"/>
                <a:gd name="T94" fmla="*/ 316 w 509"/>
                <a:gd name="T95" fmla="*/ 308 h 666"/>
                <a:gd name="T96" fmla="*/ 382 w 509"/>
                <a:gd name="T97" fmla="*/ 387 h 666"/>
                <a:gd name="T98" fmla="*/ 252 w 509"/>
                <a:gd name="T99" fmla="*/ 529 h 666"/>
                <a:gd name="T100" fmla="*/ 125 w 509"/>
                <a:gd name="T101" fmla="*/ 38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666">
                  <a:moveTo>
                    <a:pt x="6" y="552"/>
                  </a:moveTo>
                  <a:cubicBezTo>
                    <a:pt x="6" y="666"/>
                    <a:pt x="6" y="666"/>
                    <a:pt x="6" y="666"/>
                  </a:cubicBezTo>
                  <a:cubicBezTo>
                    <a:pt x="508" y="666"/>
                    <a:pt x="508" y="666"/>
                    <a:pt x="508" y="666"/>
                  </a:cubicBezTo>
                  <a:cubicBezTo>
                    <a:pt x="508" y="553"/>
                    <a:pt x="508" y="553"/>
                    <a:pt x="508" y="553"/>
                  </a:cubicBezTo>
                  <a:cubicBezTo>
                    <a:pt x="509" y="525"/>
                    <a:pt x="508" y="473"/>
                    <a:pt x="495" y="435"/>
                  </a:cubicBezTo>
                  <a:cubicBezTo>
                    <a:pt x="484" y="413"/>
                    <a:pt x="437" y="403"/>
                    <a:pt x="389" y="382"/>
                  </a:cubicBezTo>
                  <a:cubicBezTo>
                    <a:pt x="389" y="381"/>
                    <a:pt x="388" y="380"/>
                    <a:pt x="386" y="380"/>
                  </a:cubicBezTo>
                  <a:cubicBezTo>
                    <a:pt x="385" y="380"/>
                    <a:pt x="384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37" y="368"/>
                    <a:pt x="326" y="343"/>
                    <a:pt x="324" y="307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9" y="281"/>
                    <a:pt x="334" y="273"/>
                    <a:pt x="338" y="263"/>
                  </a:cubicBezTo>
                  <a:cubicBezTo>
                    <a:pt x="350" y="268"/>
                    <a:pt x="366" y="267"/>
                    <a:pt x="372" y="263"/>
                  </a:cubicBezTo>
                  <a:cubicBezTo>
                    <a:pt x="379" y="260"/>
                    <a:pt x="384" y="192"/>
                    <a:pt x="377" y="131"/>
                  </a:cubicBezTo>
                  <a:cubicBezTo>
                    <a:pt x="377" y="130"/>
                    <a:pt x="377" y="129"/>
                    <a:pt x="377" y="128"/>
                  </a:cubicBezTo>
                  <a:cubicBezTo>
                    <a:pt x="377" y="67"/>
                    <a:pt x="330" y="0"/>
                    <a:pt x="239" y="3"/>
                  </a:cubicBezTo>
                  <a:cubicBezTo>
                    <a:pt x="140" y="5"/>
                    <a:pt x="124" y="100"/>
                    <a:pt x="123" y="126"/>
                  </a:cubicBezTo>
                  <a:cubicBezTo>
                    <a:pt x="122" y="136"/>
                    <a:pt x="123" y="146"/>
                    <a:pt x="124" y="155"/>
                  </a:cubicBezTo>
                  <a:cubicBezTo>
                    <a:pt x="121" y="209"/>
                    <a:pt x="125" y="260"/>
                    <a:pt x="131" y="263"/>
                  </a:cubicBezTo>
                  <a:cubicBezTo>
                    <a:pt x="137" y="266"/>
                    <a:pt x="152" y="268"/>
                    <a:pt x="163" y="264"/>
                  </a:cubicBezTo>
                  <a:cubicBezTo>
                    <a:pt x="168" y="271"/>
                    <a:pt x="173" y="279"/>
                    <a:pt x="178" y="286"/>
                  </a:cubicBezTo>
                  <a:cubicBezTo>
                    <a:pt x="181" y="296"/>
                    <a:pt x="189" y="341"/>
                    <a:pt x="144" y="365"/>
                  </a:cubicBezTo>
                  <a:cubicBezTo>
                    <a:pt x="125" y="375"/>
                    <a:pt x="105" y="385"/>
                    <a:pt x="90" y="392"/>
                  </a:cubicBezTo>
                  <a:cubicBezTo>
                    <a:pt x="41" y="412"/>
                    <a:pt x="0" y="443"/>
                    <a:pt x="6" y="524"/>
                  </a:cubicBezTo>
                  <a:cubicBezTo>
                    <a:pt x="5" y="532"/>
                    <a:pt x="6" y="543"/>
                    <a:pt x="6" y="552"/>
                  </a:cubicBezTo>
                  <a:close/>
                  <a:moveTo>
                    <a:pt x="171" y="259"/>
                  </a:moveTo>
                  <a:cubicBezTo>
                    <a:pt x="172" y="258"/>
                    <a:pt x="173" y="257"/>
                    <a:pt x="175" y="255"/>
                  </a:cubicBezTo>
                  <a:cubicBezTo>
                    <a:pt x="144" y="231"/>
                    <a:pt x="144" y="157"/>
                    <a:pt x="144" y="157"/>
                  </a:cubicBezTo>
                  <a:cubicBezTo>
                    <a:pt x="144" y="157"/>
                    <a:pt x="162" y="117"/>
                    <a:pt x="197" y="93"/>
                  </a:cubicBezTo>
                  <a:cubicBezTo>
                    <a:pt x="245" y="150"/>
                    <a:pt x="341" y="168"/>
                    <a:pt x="358" y="171"/>
                  </a:cubicBezTo>
                  <a:cubicBezTo>
                    <a:pt x="354" y="193"/>
                    <a:pt x="347" y="220"/>
                    <a:pt x="337" y="246"/>
                  </a:cubicBezTo>
                  <a:cubicBezTo>
                    <a:pt x="332" y="258"/>
                    <a:pt x="332" y="258"/>
                    <a:pt x="332" y="258"/>
                  </a:cubicBezTo>
                  <a:cubicBezTo>
                    <a:pt x="327" y="268"/>
                    <a:pt x="322" y="277"/>
                    <a:pt x="316" y="285"/>
                  </a:cubicBezTo>
                  <a:cubicBezTo>
                    <a:pt x="316" y="285"/>
                    <a:pt x="316" y="286"/>
                    <a:pt x="316" y="286"/>
                  </a:cubicBezTo>
                  <a:cubicBezTo>
                    <a:pt x="301" y="307"/>
                    <a:pt x="281" y="322"/>
                    <a:pt x="256" y="322"/>
                  </a:cubicBezTo>
                  <a:cubicBezTo>
                    <a:pt x="254" y="322"/>
                    <a:pt x="254" y="322"/>
                    <a:pt x="254" y="322"/>
                  </a:cubicBezTo>
                  <a:cubicBezTo>
                    <a:pt x="225" y="322"/>
                    <a:pt x="203" y="305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5" y="281"/>
                    <a:pt x="184" y="280"/>
                    <a:pt x="184" y="280"/>
                  </a:cubicBezTo>
                  <a:cubicBezTo>
                    <a:pt x="179" y="273"/>
                    <a:pt x="175" y="266"/>
                    <a:pt x="171" y="259"/>
                  </a:cubicBezTo>
                  <a:close/>
                  <a:moveTo>
                    <a:pt x="125" y="384"/>
                  </a:moveTo>
                  <a:cubicBezTo>
                    <a:pt x="132" y="380"/>
                    <a:pt x="140" y="376"/>
                    <a:pt x="148" y="372"/>
                  </a:cubicBezTo>
                  <a:cubicBezTo>
                    <a:pt x="186" y="352"/>
                    <a:pt x="189" y="318"/>
                    <a:pt x="188" y="298"/>
                  </a:cubicBezTo>
                  <a:cubicBezTo>
                    <a:pt x="205" y="317"/>
                    <a:pt x="227" y="330"/>
                    <a:pt x="254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81" y="330"/>
                    <a:pt x="300" y="318"/>
                    <a:pt x="315" y="300"/>
                  </a:cubicBezTo>
                  <a:cubicBezTo>
                    <a:pt x="316" y="308"/>
                    <a:pt x="316" y="308"/>
                    <a:pt x="316" y="308"/>
                  </a:cubicBezTo>
                  <a:cubicBezTo>
                    <a:pt x="319" y="354"/>
                    <a:pt x="339" y="378"/>
                    <a:pt x="382" y="387"/>
                  </a:cubicBezTo>
                  <a:cubicBezTo>
                    <a:pt x="381" y="418"/>
                    <a:pt x="371" y="528"/>
                    <a:pt x="252" y="529"/>
                  </a:cubicBezTo>
                  <a:cubicBezTo>
                    <a:pt x="129" y="529"/>
                    <a:pt x="124" y="410"/>
                    <a:pt x="12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8377327" y="4481665"/>
              <a:ext cx="224743" cy="59547"/>
            </a:xfrm>
            <a:custGeom>
              <a:avLst/>
              <a:gdLst>
                <a:gd name="T0" fmla="*/ 29 w 57"/>
                <a:gd name="T1" fmla="*/ 15 h 15"/>
                <a:gd name="T2" fmla="*/ 57 w 57"/>
                <a:gd name="T3" fmla="*/ 1 h 15"/>
                <a:gd name="T4" fmla="*/ 27 w 57"/>
                <a:gd name="T5" fmla="*/ 1 h 15"/>
                <a:gd name="T6" fmla="*/ 0 w 57"/>
                <a:gd name="T7" fmla="*/ 1 h 15"/>
                <a:gd name="T8" fmla="*/ 29 w 5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">
                  <a:moveTo>
                    <a:pt x="29" y="15"/>
                  </a:moveTo>
                  <a:cubicBezTo>
                    <a:pt x="46" y="15"/>
                    <a:pt x="54" y="3"/>
                    <a:pt x="57" y="1"/>
                  </a:cubicBezTo>
                  <a:cubicBezTo>
                    <a:pt x="49" y="1"/>
                    <a:pt x="39" y="0"/>
                    <a:pt x="27" y="1"/>
                  </a:cubicBezTo>
                  <a:cubicBezTo>
                    <a:pt x="15" y="1"/>
                    <a:pt x="0" y="1"/>
                    <a:pt x="0" y="1"/>
                  </a:cubicBezTo>
                  <a:cubicBezTo>
                    <a:pt x="5" y="8"/>
                    <a:pt x="16" y="14"/>
                    <a:pt x="29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Freeform 19"/>
          <p:cNvSpPr>
            <a:spLocks/>
          </p:cNvSpPr>
          <p:nvPr/>
        </p:nvSpPr>
        <p:spPr bwMode="auto">
          <a:xfrm>
            <a:off x="9791069" y="6434636"/>
            <a:ext cx="11526" cy="19209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0" y="5971456"/>
            <a:ext cx="12192000" cy="88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0" y="60915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People Graphics PowerPoint Shapes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8" name="Freeform 137"/>
          <p:cNvSpPr/>
          <p:nvPr/>
        </p:nvSpPr>
        <p:spPr>
          <a:xfrm flipH="1">
            <a:off x="123363" y="851902"/>
            <a:ext cx="2658803" cy="2534422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accent1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422849" y="1579508"/>
            <a:ext cx="2059830" cy="70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0" name="Freeform 139"/>
          <p:cNvSpPr/>
          <p:nvPr/>
        </p:nvSpPr>
        <p:spPr>
          <a:xfrm flipH="1">
            <a:off x="7110766" y="780033"/>
            <a:ext cx="2670143" cy="263410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7526186" y="1534948"/>
            <a:ext cx="1443489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>
            <a:off x="3025822" y="652957"/>
            <a:ext cx="1687130" cy="247858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147642" y="1211974"/>
            <a:ext cx="1443489" cy="9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4" name="Freeform 143"/>
          <p:cNvSpPr/>
          <p:nvPr/>
        </p:nvSpPr>
        <p:spPr>
          <a:xfrm flipH="1">
            <a:off x="4777103" y="989804"/>
            <a:ext cx="2309217" cy="2306246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tx2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926213" y="1567884"/>
            <a:ext cx="1788999" cy="54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9653794" y="780976"/>
            <a:ext cx="2654678" cy="2569978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10060444" y="1588384"/>
            <a:ext cx="2012406" cy="61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5880050"/>
            <a:ext cx="12192000" cy="289820"/>
          </a:xfrm>
          <a:prstGeom prst="rect">
            <a:avLst/>
          </a:prstGeom>
          <a:solidFill>
            <a:srgbClr val="2626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29256" y="3108658"/>
            <a:ext cx="2266363" cy="2899315"/>
            <a:chOff x="7429256" y="3108658"/>
            <a:chExt cx="2266363" cy="2899315"/>
          </a:xfrm>
        </p:grpSpPr>
        <p:sp>
          <p:nvSpPr>
            <p:cNvPr id="192" name="Freeform 38"/>
            <p:cNvSpPr>
              <a:spLocks/>
            </p:cNvSpPr>
            <p:nvPr/>
          </p:nvSpPr>
          <p:spPr bwMode="auto">
            <a:xfrm>
              <a:off x="8184710" y="4173782"/>
              <a:ext cx="755454" cy="575100"/>
            </a:xfrm>
            <a:custGeom>
              <a:avLst/>
              <a:gdLst>
                <a:gd name="T0" fmla="*/ 164 w 979"/>
                <a:gd name="T1" fmla="*/ 505 h 740"/>
                <a:gd name="T2" fmla="*/ 404 w 979"/>
                <a:gd name="T3" fmla="*/ 725 h 740"/>
                <a:gd name="T4" fmla="*/ 404 w 979"/>
                <a:gd name="T5" fmla="*/ 725 h 740"/>
                <a:gd name="T6" fmla="*/ 404 w 979"/>
                <a:gd name="T7" fmla="*/ 725 h 740"/>
                <a:gd name="T8" fmla="*/ 409 w 979"/>
                <a:gd name="T9" fmla="*/ 728 h 740"/>
                <a:gd name="T10" fmla="*/ 488 w 979"/>
                <a:gd name="T11" fmla="*/ 740 h 740"/>
                <a:gd name="T12" fmla="*/ 570 w 979"/>
                <a:gd name="T13" fmla="*/ 728 h 740"/>
                <a:gd name="T14" fmla="*/ 576 w 979"/>
                <a:gd name="T15" fmla="*/ 725 h 740"/>
                <a:gd name="T16" fmla="*/ 576 w 979"/>
                <a:gd name="T17" fmla="*/ 725 h 740"/>
                <a:gd name="T18" fmla="*/ 576 w 979"/>
                <a:gd name="T19" fmla="*/ 725 h 740"/>
                <a:gd name="T20" fmla="*/ 816 w 979"/>
                <a:gd name="T21" fmla="*/ 505 h 740"/>
                <a:gd name="T22" fmla="*/ 937 w 979"/>
                <a:gd name="T23" fmla="*/ 387 h 740"/>
                <a:gd name="T24" fmla="*/ 937 w 979"/>
                <a:gd name="T25" fmla="*/ 387 h 740"/>
                <a:gd name="T26" fmla="*/ 937 w 979"/>
                <a:gd name="T27" fmla="*/ 387 h 740"/>
                <a:gd name="T28" fmla="*/ 957 w 979"/>
                <a:gd name="T29" fmla="*/ 147 h 740"/>
                <a:gd name="T30" fmla="*/ 979 w 979"/>
                <a:gd name="T31" fmla="*/ 0 h 740"/>
                <a:gd name="T32" fmla="*/ 979 w 979"/>
                <a:gd name="T33" fmla="*/ 3 h 740"/>
                <a:gd name="T34" fmla="*/ 824 w 979"/>
                <a:gd name="T35" fmla="*/ 246 h 740"/>
                <a:gd name="T36" fmla="*/ 491 w 979"/>
                <a:gd name="T37" fmla="*/ 474 h 740"/>
                <a:gd name="T38" fmla="*/ 491 w 979"/>
                <a:gd name="T39" fmla="*/ 474 h 740"/>
                <a:gd name="T40" fmla="*/ 491 w 979"/>
                <a:gd name="T41" fmla="*/ 474 h 740"/>
                <a:gd name="T42" fmla="*/ 491 w 979"/>
                <a:gd name="T43" fmla="*/ 474 h 740"/>
                <a:gd name="T44" fmla="*/ 491 w 979"/>
                <a:gd name="T45" fmla="*/ 474 h 740"/>
                <a:gd name="T46" fmla="*/ 155 w 979"/>
                <a:gd name="T47" fmla="*/ 246 h 740"/>
                <a:gd name="T48" fmla="*/ 0 w 979"/>
                <a:gd name="T49" fmla="*/ 3 h 740"/>
                <a:gd name="T50" fmla="*/ 0 w 979"/>
                <a:gd name="T51" fmla="*/ 0 h 740"/>
                <a:gd name="T52" fmla="*/ 23 w 979"/>
                <a:gd name="T53" fmla="*/ 147 h 740"/>
                <a:gd name="T54" fmla="*/ 42 w 979"/>
                <a:gd name="T55" fmla="*/ 387 h 740"/>
                <a:gd name="T56" fmla="*/ 164 w 979"/>
                <a:gd name="T57" fmla="*/ 505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79" h="740">
                  <a:moveTo>
                    <a:pt x="164" y="505"/>
                  </a:moveTo>
                  <a:cubicBezTo>
                    <a:pt x="226" y="559"/>
                    <a:pt x="308" y="678"/>
                    <a:pt x="404" y="725"/>
                  </a:cubicBezTo>
                  <a:lnTo>
                    <a:pt x="404" y="725"/>
                  </a:lnTo>
                  <a:lnTo>
                    <a:pt x="404" y="725"/>
                  </a:lnTo>
                  <a:cubicBezTo>
                    <a:pt x="407" y="725"/>
                    <a:pt x="407" y="728"/>
                    <a:pt x="409" y="728"/>
                  </a:cubicBezTo>
                  <a:cubicBezTo>
                    <a:pt x="435" y="740"/>
                    <a:pt x="463" y="740"/>
                    <a:pt x="488" y="740"/>
                  </a:cubicBezTo>
                  <a:cubicBezTo>
                    <a:pt x="517" y="740"/>
                    <a:pt x="545" y="740"/>
                    <a:pt x="570" y="728"/>
                  </a:cubicBezTo>
                  <a:cubicBezTo>
                    <a:pt x="573" y="728"/>
                    <a:pt x="573" y="725"/>
                    <a:pt x="576" y="725"/>
                  </a:cubicBezTo>
                  <a:lnTo>
                    <a:pt x="576" y="725"/>
                  </a:lnTo>
                  <a:lnTo>
                    <a:pt x="576" y="725"/>
                  </a:lnTo>
                  <a:cubicBezTo>
                    <a:pt x="672" y="678"/>
                    <a:pt x="754" y="556"/>
                    <a:pt x="816" y="505"/>
                  </a:cubicBezTo>
                  <a:cubicBezTo>
                    <a:pt x="895" y="438"/>
                    <a:pt x="937" y="390"/>
                    <a:pt x="937" y="387"/>
                  </a:cubicBezTo>
                  <a:lnTo>
                    <a:pt x="937" y="387"/>
                  </a:lnTo>
                  <a:lnTo>
                    <a:pt x="937" y="387"/>
                  </a:lnTo>
                  <a:cubicBezTo>
                    <a:pt x="937" y="387"/>
                    <a:pt x="937" y="223"/>
                    <a:pt x="957" y="147"/>
                  </a:cubicBezTo>
                  <a:cubicBezTo>
                    <a:pt x="968" y="102"/>
                    <a:pt x="974" y="34"/>
                    <a:pt x="979" y="0"/>
                  </a:cubicBezTo>
                  <a:lnTo>
                    <a:pt x="979" y="3"/>
                  </a:lnTo>
                  <a:cubicBezTo>
                    <a:pt x="977" y="17"/>
                    <a:pt x="929" y="122"/>
                    <a:pt x="824" y="246"/>
                  </a:cubicBezTo>
                  <a:cubicBezTo>
                    <a:pt x="720" y="370"/>
                    <a:pt x="666" y="471"/>
                    <a:pt x="491" y="474"/>
                  </a:cubicBezTo>
                  <a:lnTo>
                    <a:pt x="491" y="474"/>
                  </a:lnTo>
                  <a:lnTo>
                    <a:pt x="491" y="474"/>
                  </a:lnTo>
                  <a:lnTo>
                    <a:pt x="491" y="474"/>
                  </a:lnTo>
                  <a:lnTo>
                    <a:pt x="491" y="474"/>
                  </a:lnTo>
                  <a:cubicBezTo>
                    <a:pt x="316" y="474"/>
                    <a:pt x="257" y="370"/>
                    <a:pt x="155" y="246"/>
                  </a:cubicBezTo>
                  <a:cubicBezTo>
                    <a:pt x="51" y="122"/>
                    <a:pt x="3" y="17"/>
                    <a:pt x="0" y="3"/>
                  </a:cubicBezTo>
                  <a:lnTo>
                    <a:pt x="0" y="0"/>
                  </a:lnTo>
                  <a:cubicBezTo>
                    <a:pt x="9" y="34"/>
                    <a:pt x="11" y="102"/>
                    <a:pt x="23" y="147"/>
                  </a:cubicBezTo>
                  <a:cubicBezTo>
                    <a:pt x="42" y="223"/>
                    <a:pt x="42" y="387"/>
                    <a:pt x="42" y="387"/>
                  </a:cubicBezTo>
                  <a:cubicBezTo>
                    <a:pt x="42" y="390"/>
                    <a:pt x="85" y="438"/>
                    <a:pt x="164" y="505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9"/>
            <p:cNvSpPr>
              <a:spLocks/>
            </p:cNvSpPr>
            <p:nvPr/>
          </p:nvSpPr>
          <p:spPr bwMode="auto">
            <a:xfrm>
              <a:off x="8041787" y="3312835"/>
              <a:ext cx="1041302" cy="1228466"/>
            </a:xfrm>
            <a:custGeom>
              <a:avLst/>
              <a:gdLst>
                <a:gd name="T0" fmla="*/ 342 w 1352"/>
                <a:gd name="T1" fmla="*/ 1363 h 1591"/>
                <a:gd name="T2" fmla="*/ 677 w 1352"/>
                <a:gd name="T3" fmla="*/ 1591 h 1591"/>
                <a:gd name="T4" fmla="*/ 677 w 1352"/>
                <a:gd name="T5" fmla="*/ 1591 h 1591"/>
                <a:gd name="T6" fmla="*/ 677 w 1352"/>
                <a:gd name="T7" fmla="*/ 1591 h 1591"/>
                <a:gd name="T8" fmla="*/ 677 w 1352"/>
                <a:gd name="T9" fmla="*/ 1591 h 1591"/>
                <a:gd name="T10" fmla="*/ 677 w 1352"/>
                <a:gd name="T11" fmla="*/ 1591 h 1591"/>
                <a:gd name="T12" fmla="*/ 1010 w 1352"/>
                <a:gd name="T13" fmla="*/ 1363 h 1591"/>
                <a:gd name="T14" fmla="*/ 1166 w 1352"/>
                <a:gd name="T15" fmla="*/ 1120 h 1591"/>
                <a:gd name="T16" fmla="*/ 1166 w 1352"/>
                <a:gd name="T17" fmla="*/ 1117 h 1591"/>
                <a:gd name="T18" fmla="*/ 1194 w 1352"/>
                <a:gd name="T19" fmla="*/ 1114 h 1591"/>
                <a:gd name="T20" fmla="*/ 1349 w 1352"/>
                <a:gd name="T21" fmla="*/ 846 h 1591"/>
                <a:gd name="T22" fmla="*/ 1259 w 1352"/>
                <a:gd name="T23" fmla="*/ 697 h 1591"/>
                <a:gd name="T24" fmla="*/ 1214 w 1352"/>
                <a:gd name="T25" fmla="*/ 756 h 1591"/>
                <a:gd name="T26" fmla="*/ 1166 w 1352"/>
                <a:gd name="T27" fmla="*/ 544 h 1591"/>
                <a:gd name="T28" fmla="*/ 1098 w 1352"/>
                <a:gd name="T29" fmla="*/ 203 h 1591"/>
                <a:gd name="T30" fmla="*/ 818 w 1352"/>
                <a:gd name="T31" fmla="*/ 155 h 1591"/>
                <a:gd name="T32" fmla="*/ 483 w 1352"/>
                <a:gd name="T33" fmla="*/ 14 h 1591"/>
                <a:gd name="T34" fmla="*/ 220 w 1352"/>
                <a:gd name="T35" fmla="*/ 183 h 1591"/>
                <a:gd name="T36" fmla="*/ 124 w 1352"/>
                <a:gd name="T37" fmla="*/ 519 h 1591"/>
                <a:gd name="T38" fmla="*/ 147 w 1352"/>
                <a:gd name="T39" fmla="*/ 699 h 1591"/>
                <a:gd name="T40" fmla="*/ 110 w 1352"/>
                <a:gd name="T41" fmla="*/ 742 h 1591"/>
                <a:gd name="T42" fmla="*/ 90 w 1352"/>
                <a:gd name="T43" fmla="*/ 697 h 1591"/>
                <a:gd name="T44" fmla="*/ 79 w 1352"/>
                <a:gd name="T45" fmla="*/ 694 h 1591"/>
                <a:gd name="T46" fmla="*/ 3 w 1352"/>
                <a:gd name="T47" fmla="*/ 849 h 1591"/>
                <a:gd name="T48" fmla="*/ 158 w 1352"/>
                <a:gd name="T49" fmla="*/ 1117 h 1591"/>
                <a:gd name="T50" fmla="*/ 186 w 1352"/>
                <a:gd name="T51" fmla="*/ 1123 h 1591"/>
                <a:gd name="T52" fmla="*/ 186 w 1352"/>
                <a:gd name="T53" fmla="*/ 1126 h 1591"/>
                <a:gd name="T54" fmla="*/ 342 w 1352"/>
                <a:gd name="T55" fmla="*/ 1363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52" h="1591">
                  <a:moveTo>
                    <a:pt x="342" y="1363"/>
                  </a:moveTo>
                  <a:cubicBezTo>
                    <a:pt x="446" y="1487"/>
                    <a:pt x="502" y="1588"/>
                    <a:pt x="677" y="1591"/>
                  </a:cubicBezTo>
                  <a:lnTo>
                    <a:pt x="677" y="1591"/>
                  </a:lnTo>
                  <a:lnTo>
                    <a:pt x="677" y="1591"/>
                  </a:lnTo>
                  <a:lnTo>
                    <a:pt x="677" y="1591"/>
                  </a:lnTo>
                  <a:lnTo>
                    <a:pt x="677" y="1591"/>
                  </a:lnTo>
                  <a:cubicBezTo>
                    <a:pt x="852" y="1591"/>
                    <a:pt x="909" y="1487"/>
                    <a:pt x="1010" y="1363"/>
                  </a:cubicBezTo>
                  <a:cubicBezTo>
                    <a:pt x="1115" y="1239"/>
                    <a:pt x="1163" y="1134"/>
                    <a:pt x="1166" y="1120"/>
                  </a:cubicBezTo>
                  <a:lnTo>
                    <a:pt x="1166" y="1117"/>
                  </a:lnTo>
                  <a:cubicBezTo>
                    <a:pt x="1171" y="1092"/>
                    <a:pt x="1180" y="1083"/>
                    <a:pt x="1194" y="1114"/>
                  </a:cubicBezTo>
                  <a:cubicBezTo>
                    <a:pt x="1228" y="1185"/>
                    <a:pt x="1349" y="1044"/>
                    <a:pt x="1349" y="846"/>
                  </a:cubicBezTo>
                  <a:cubicBezTo>
                    <a:pt x="1352" y="649"/>
                    <a:pt x="1259" y="697"/>
                    <a:pt x="1259" y="697"/>
                  </a:cubicBezTo>
                  <a:lnTo>
                    <a:pt x="1214" y="756"/>
                  </a:lnTo>
                  <a:cubicBezTo>
                    <a:pt x="1214" y="756"/>
                    <a:pt x="1112" y="711"/>
                    <a:pt x="1166" y="544"/>
                  </a:cubicBezTo>
                  <a:cubicBezTo>
                    <a:pt x="1219" y="378"/>
                    <a:pt x="1126" y="197"/>
                    <a:pt x="1098" y="203"/>
                  </a:cubicBezTo>
                  <a:cubicBezTo>
                    <a:pt x="1070" y="208"/>
                    <a:pt x="999" y="251"/>
                    <a:pt x="818" y="155"/>
                  </a:cubicBezTo>
                  <a:cubicBezTo>
                    <a:pt x="638" y="59"/>
                    <a:pt x="596" y="0"/>
                    <a:pt x="483" y="14"/>
                  </a:cubicBezTo>
                  <a:cubicBezTo>
                    <a:pt x="370" y="31"/>
                    <a:pt x="308" y="36"/>
                    <a:pt x="220" y="183"/>
                  </a:cubicBezTo>
                  <a:cubicBezTo>
                    <a:pt x="133" y="330"/>
                    <a:pt x="76" y="426"/>
                    <a:pt x="124" y="519"/>
                  </a:cubicBezTo>
                  <a:cubicBezTo>
                    <a:pt x="175" y="612"/>
                    <a:pt x="175" y="652"/>
                    <a:pt x="147" y="699"/>
                  </a:cubicBezTo>
                  <a:cubicBezTo>
                    <a:pt x="116" y="747"/>
                    <a:pt x="110" y="742"/>
                    <a:pt x="110" y="742"/>
                  </a:cubicBezTo>
                  <a:cubicBezTo>
                    <a:pt x="110" y="742"/>
                    <a:pt x="107" y="708"/>
                    <a:pt x="90" y="697"/>
                  </a:cubicBezTo>
                  <a:cubicBezTo>
                    <a:pt x="90" y="697"/>
                    <a:pt x="88" y="697"/>
                    <a:pt x="79" y="694"/>
                  </a:cubicBezTo>
                  <a:cubicBezTo>
                    <a:pt x="54" y="688"/>
                    <a:pt x="0" y="694"/>
                    <a:pt x="3" y="849"/>
                  </a:cubicBezTo>
                  <a:cubicBezTo>
                    <a:pt x="6" y="1047"/>
                    <a:pt x="124" y="1188"/>
                    <a:pt x="158" y="1117"/>
                  </a:cubicBezTo>
                  <a:cubicBezTo>
                    <a:pt x="172" y="1089"/>
                    <a:pt x="181" y="1097"/>
                    <a:pt x="186" y="1123"/>
                  </a:cubicBezTo>
                  <a:lnTo>
                    <a:pt x="186" y="1126"/>
                  </a:lnTo>
                  <a:cubicBezTo>
                    <a:pt x="192" y="1134"/>
                    <a:pt x="237" y="1241"/>
                    <a:pt x="342" y="13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0"/>
            <p:cNvSpPr>
              <a:spLocks/>
            </p:cNvSpPr>
            <p:nvPr/>
          </p:nvSpPr>
          <p:spPr bwMode="auto">
            <a:xfrm>
              <a:off x="8164293" y="4452824"/>
              <a:ext cx="350505" cy="554682"/>
            </a:xfrm>
            <a:custGeom>
              <a:avLst/>
              <a:gdLst>
                <a:gd name="T0" fmla="*/ 54 w 454"/>
                <a:gd name="T1" fmla="*/ 386 h 719"/>
                <a:gd name="T2" fmla="*/ 113 w 454"/>
                <a:gd name="T3" fmla="*/ 589 h 719"/>
                <a:gd name="T4" fmla="*/ 285 w 454"/>
                <a:gd name="T5" fmla="*/ 719 h 719"/>
                <a:gd name="T6" fmla="*/ 324 w 454"/>
                <a:gd name="T7" fmla="*/ 522 h 719"/>
                <a:gd name="T8" fmla="*/ 449 w 454"/>
                <a:gd name="T9" fmla="*/ 395 h 719"/>
                <a:gd name="T10" fmla="*/ 432 w 454"/>
                <a:gd name="T11" fmla="*/ 369 h 719"/>
                <a:gd name="T12" fmla="*/ 192 w 454"/>
                <a:gd name="T13" fmla="*/ 149 h 719"/>
                <a:gd name="T14" fmla="*/ 70 w 454"/>
                <a:gd name="T15" fmla="*/ 31 h 719"/>
                <a:gd name="T16" fmla="*/ 28 w 454"/>
                <a:gd name="T17" fmla="*/ 42 h 719"/>
                <a:gd name="T18" fmla="*/ 11 w 454"/>
                <a:gd name="T19" fmla="*/ 87 h 719"/>
                <a:gd name="T20" fmla="*/ 54 w 454"/>
                <a:gd name="T21" fmla="*/ 386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4" h="719">
                  <a:moveTo>
                    <a:pt x="54" y="386"/>
                  </a:moveTo>
                  <a:cubicBezTo>
                    <a:pt x="70" y="443"/>
                    <a:pt x="90" y="513"/>
                    <a:pt x="113" y="589"/>
                  </a:cubicBezTo>
                  <a:cubicBezTo>
                    <a:pt x="149" y="649"/>
                    <a:pt x="274" y="719"/>
                    <a:pt x="285" y="719"/>
                  </a:cubicBezTo>
                  <a:cubicBezTo>
                    <a:pt x="296" y="716"/>
                    <a:pt x="288" y="635"/>
                    <a:pt x="324" y="522"/>
                  </a:cubicBezTo>
                  <a:cubicBezTo>
                    <a:pt x="361" y="409"/>
                    <a:pt x="443" y="400"/>
                    <a:pt x="449" y="395"/>
                  </a:cubicBezTo>
                  <a:cubicBezTo>
                    <a:pt x="454" y="392"/>
                    <a:pt x="437" y="372"/>
                    <a:pt x="432" y="369"/>
                  </a:cubicBezTo>
                  <a:cubicBezTo>
                    <a:pt x="336" y="321"/>
                    <a:pt x="254" y="200"/>
                    <a:pt x="192" y="149"/>
                  </a:cubicBezTo>
                  <a:cubicBezTo>
                    <a:pt x="113" y="81"/>
                    <a:pt x="70" y="33"/>
                    <a:pt x="70" y="31"/>
                  </a:cubicBezTo>
                  <a:cubicBezTo>
                    <a:pt x="70" y="31"/>
                    <a:pt x="54" y="0"/>
                    <a:pt x="28" y="42"/>
                  </a:cubicBezTo>
                  <a:cubicBezTo>
                    <a:pt x="6" y="81"/>
                    <a:pt x="11" y="87"/>
                    <a:pt x="11" y="87"/>
                  </a:cubicBezTo>
                  <a:cubicBezTo>
                    <a:pt x="11" y="87"/>
                    <a:pt x="0" y="189"/>
                    <a:pt x="54" y="38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41"/>
            <p:cNvSpPr>
              <a:spLocks/>
            </p:cNvSpPr>
            <p:nvPr/>
          </p:nvSpPr>
          <p:spPr bwMode="auto">
            <a:xfrm>
              <a:off x="8613482" y="4449420"/>
              <a:ext cx="350505" cy="558084"/>
            </a:xfrm>
            <a:custGeom>
              <a:avLst/>
              <a:gdLst>
                <a:gd name="T0" fmla="*/ 263 w 455"/>
                <a:gd name="T1" fmla="*/ 149 h 722"/>
                <a:gd name="T2" fmla="*/ 23 w 455"/>
                <a:gd name="T3" fmla="*/ 369 h 722"/>
                <a:gd name="T4" fmla="*/ 6 w 455"/>
                <a:gd name="T5" fmla="*/ 395 h 722"/>
                <a:gd name="T6" fmla="*/ 130 w 455"/>
                <a:gd name="T7" fmla="*/ 522 h 722"/>
                <a:gd name="T8" fmla="*/ 170 w 455"/>
                <a:gd name="T9" fmla="*/ 719 h 722"/>
                <a:gd name="T10" fmla="*/ 342 w 455"/>
                <a:gd name="T11" fmla="*/ 590 h 722"/>
                <a:gd name="T12" fmla="*/ 401 w 455"/>
                <a:gd name="T13" fmla="*/ 386 h 722"/>
                <a:gd name="T14" fmla="*/ 443 w 455"/>
                <a:gd name="T15" fmla="*/ 82 h 722"/>
                <a:gd name="T16" fmla="*/ 443 w 455"/>
                <a:gd name="T17" fmla="*/ 82 h 722"/>
                <a:gd name="T18" fmla="*/ 426 w 455"/>
                <a:gd name="T19" fmla="*/ 36 h 722"/>
                <a:gd name="T20" fmla="*/ 387 w 455"/>
                <a:gd name="T21" fmla="*/ 25 h 722"/>
                <a:gd name="T22" fmla="*/ 387 w 455"/>
                <a:gd name="T23" fmla="*/ 25 h 722"/>
                <a:gd name="T24" fmla="*/ 263 w 455"/>
                <a:gd name="T25" fmla="*/ 149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722">
                  <a:moveTo>
                    <a:pt x="263" y="149"/>
                  </a:moveTo>
                  <a:cubicBezTo>
                    <a:pt x="201" y="203"/>
                    <a:pt x="119" y="322"/>
                    <a:pt x="23" y="369"/>
                  </a:cubicBezTo>
                  <a:cubicBezTo>
                    <a:pt x="17" y="375"/>
                    <a:pt x="0" y="392"/>
                    <a:pt x="6" y="395"/>
                  </a:cubicBezTo>
                  <a:cubicBezTo>
                    <a:pt x="12" y="401"/>
                    <a:pt x="93" y="409"/>
                    <a:pt x="130" y="522"/>
                  </a:cubicBezTo>
                  <a:cubicBezTo>
                    <a:pt x="167" y="635"/>
                    <a:pt x="161" y="717"/>
                    <a:pt x="170" y="719"/>
                  </a:cubicBezTo>
                  <a:cubicBezTo>
                    <a:pt x="178" y="722"/>
                    <a:pt x="305" y="649"/>
                    <a:pt x="342" y="590"/>
                  </a:cubicBezTo>
                  <a:cubicBezTo>
                    <a:pt x="364" y="513"/>
                    <a:pt x="384" y="443"/>
                    <a:pt x="401" y="386"/>
                  </a:cubicBezTo>
                  <a:cubicBezTo>
                    <a:pt x="455" y="192"/>
                    <a:pt x="443" y="87"/>
                    <a:pt x="443" y="82"/>
                  </a:cubicBezTo>
                  <a:lnTo>
                    <a:pt x="443" y="82"/>
                  </a:lnTo>
                  <a:cubicBezTo>
                    <a:pt x="443" y="82"/>
                    <a:pt x="449" y="76"/>
                    <a:pt x="426" y="36"/>
                  </a:cubicBezTo>
                  <a:cubicBezTo>
                    <a:pt x="407" y="0"/>
                    <a:pt x="390" y="20"/>
                    <a:pt x="387" y="25"/>
                  </a:cubicBezTo>
                  <a:lnTo>
                    <a:pt x="387" y="25"/>
                  </a:lnTo>
                  <a:cubicBezTo>
                    <a:pt x="384" y="34"/>
                    <a:pt x="342" y="82"/>
                    <a:pt x="263" y="14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2"/>
            <p:cNvSpPr>
              <a:spLocks/>
            </p:cNvSpPr>
            <p:nvPr/>
          </p:nvSpPr>
          <p:spPr bwMode="auto">
            <a:xfrm>
              <a:off x="8334440" y="5126608"/>
              <a:ext cx="466205" cy="643159"/>
            </a:xfrm>
            <a:custGeom>
              <a:avLst/>
              <a:gdLst>
                <a:gd name="T0" fmla="*/ 299 w 604"/>
                <a:gd name="T1" fmla="*/ 832 h 832"/>
                <a:gd name="T2" fmla="*/ 299 w 604"/>
                <a:gd name="T3" fmla="*/ 832 h 832"/>
                <a:gd name="T4" fmla="*/ 604 w 604"/>
                <a:gd name="T5" fmla="*/ 0 h 832"/>
                <a:gd name="T6" fmla="*/ 294 w 604"/>
                <a:gd name="T7" fmla="*/ 197 h 832"/>
                <a:gd name="T8" fmla="*/ 0 w 604"/>
                <a:gd name="T9" fmla="*/ 14 h 832"/>
                <a:gd name="T10" fmla="*/ 299 w 604"/>
                <a:gd name="T11" fmla="*/ 832 h 832"/>
                <a:gd name="T12" fmla="*/ 299 w 604"/>
                <a:gd name="T13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4" h="832">
                  <a:moveTo>
                    <a:pt x="299" y="832"/>
                  </a:moveTo>
                  <a:lnTo>
                    <a:pt x="299" y="832"/>
                  </a:lnTo>
                  <a:cubicBezTo>
                    <a:pt x="358" y="564"/>
                    <a:pt x="494" y="276"/>
                    <a:pt x="604" y="0"/>
                  </a:cubicBezTo>
                  <a:cubicBezTo>
                    <a:pt x="519" y="67"/>
                    <a:pt x="353" y="194"/>
                    <a:pt x="294" y="197"/>
                  </a:cubicBezTo>
                  <a:cubicBezTo>
                    <a:pt x="237" y="197"/>
                    <a:pt x="85" y="84"/>
                    <a:pt x="0" y="14"/>
                  </a:cubicBezTo>
                  <a:cubicBezTo>
                    <a:pt x="107" y="285"/>
                    <a:pt x="240" y="567"/>
                    <a:pt x="299" y="832"/>
                  </a:cubicBezTo>
                  <a:cubicBezTo>
                    <a:pt x="299" y="829"/>
                    <a:pt x="299" y="832"/>
                    <a:pt x="299" y="832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"/>
            <p:cNvSpPr>
              <a:spLocks/>
            </p:cNvSpPr>
            <p:nvPr/>
          </p:nvSpPr>
          <p:spPr bwMode="auto">
            <a:xfrm>
              <a:off x="8252769" y="4738672"/>
              <a:ext cx="622740" cy="541070"/>
            </a:xfrm>
            <a:custGeom>
              <a:avLst/>
              <a:gdLst>
                <a:gd name="T0" fmla="*/ 711 w 810"/>
                <a:gd name="T1" fmla="*/ 503 h 700"/>
                <a:gd name="T2" fmla="*/ 810 w 810"/>
                <a:gd name="T3" fmla="*/ 220 h 700"/>
                <a:gd name="T4" fmla="*/ 638 w 810"/>
                <a:gd name="T5" fmla="*/ 350 h 700"/>
                <a:gd name="T6" fmla="*/ 598 w 810"/>
                <a:gd name="T7" fmla="*/ 153 h 700"/>
                <a:gd name="T8" fmla="*/ 474 w 810"/>
                <a:gd name="T9" fmla="*/ 26 h 700"/>
                <a:gd name="T10" fmla="*/ 491 w 810"/>
                <a:gd name="T11" fmla="*/ 0 h 700"/>
                <a:gd name="T12" fmla="*/ 485 w 810"/>
                <a:gd name="T13" fmla="*/ 3 h 700"/>
                <a:gd name="T14" fmla="*/ 403 w 810"/>
                <a:gd name="T15" fmla="*/ 14 h 700"/>
                <a:gd name="T16" fmla="*/ 324 w 810"/>
                <a:gd name="T17" fmla="*/ 3 h 700"/>
                <a:gd name="T18" fmla="*/ 319 w 810"/>
                <a:gd name="T19" fmla="*/ 0 h 700"/>
                <a:gd name="T20" fmla="*/ 336 w 810"/>
                <a:gd name="T21" fmla="*/ 26 h 700"/>
                <a:gd name="T22" fmla="*/ 211 w 810"/>
                <a:gd name="T23" fmla="*/ 153 h 700"/>
                <a:gd name="T24" fmla="*/ 172 w 810"/>
                <a:gd name="T25" fmla="*/ 350 h 700"/>
                <a:gd name="T26" fmla="*/ 0 w 810"/>
                <a:gd name="T27" fmla="*/ 220 h 700"/>
                <a:gd name="T28" fmla="*/ 107 w 810"/>
                <a:gd name="T29" fmla="*/ 517 h 700"/>
                <a:gd name="T30" fmla="*/ 401 w 810"/>
                <a:gd name="T31" fmla="*/ 700 h 700"/>
                <a:gd name="T32" fmla="*/ 711 w 810"/>
                <a:gd name="T33" fmla="*/ 503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0" h="700">
                  <a:moveTo>
                    <a:pt x="711" y="503"/>
                  </a:moveTo>
                  <a:cubicBezTo>
                    <a:pt x="748" y="407"/>
                    <a:pt x="784" y="311"/>
                    <a:pt x="810" y="220"/>
                  </a:cubicBezTo>
                  <a:cubicBezTo>
                    <a:pt x="776" y="280"/>
                    <a:pt x="646" y="353"/>
                    <a:pt x="638" y="350"/>
                  </a:cubicBezTo>
                  <a:cubicBezTo>
                    <a:pt x="626" y="347"/>
                    <a:pt x="635" y="266"/>
                    <a:pt x="598" y="153"/>
                  </a:cubicBezTo>
                  <a:cubicBezTo>
                    <a:pt x="561" y="40"/>
                    <a:pt x="480" y="31"/>
                    <a:pt x="474" y="26"/>
                  </a:cubicBezTo>
                  <a:cubicBezTo>
                    <a:pt x="468" y="23"/>
                    <a:pt x="485" y="3"/>
                    <a:pt x="491" y="0"/>
                  </a:cubicBezTo>
                  <a:cubicBezTo>
                    <a:pt x="488" y="0"/>
                    <a:pt x="488" y="3"/>
                    <a:pt x="485" y="3"/>
                  </a:cubicBezTo>
                  <a:cubicBezTo>
                    <a:pt x="460" y="14"/>
                    <a:pt x="432" y="14"/>
                    <a:pt x="403" y="14"/>
                  </a:cubicBezTo>
                  <a:cubicBezTo>
                    <a:pt x="375" y="14"/>
                    <a:pt x="350" y="14"/>
                    <a:pt x="324" y="3"/>
                  </a:cubicBezTo>
                  <a:cubicBezTo>
                    <a:pt x="322" y="3"/>
                    <a:pt x="322" y="0"/>
                    <a:pt x="319" y="0"/>
                  </a:cubicBezTo>
                  <a:cubicBezTo>
                    <a:pt x="324" y="6"/>
                    <a:pt x="341" y="23"/>
                    <a:pt x="336" y="26"/>
                  </a:cubicBezTo>
                  <a:cubicBezTo>
                    <a:pt x="330" y="31"/>
                    <a:pt x="248" y="40"/>
                    <a:pt x="211" y="153"/>
                  </a:cubicBezTo>
                  <a:cubicBezTo>
                    <a:pt x="175" y="266"/>
                    <a:pt x="180" y="347"/>
                    <a:pt x="172" y="350"/>
                  </a:cubicBezTo>
                  <a:cubicBezTo>
                    <a:pt x="163" y="353"/>
                    <a:pt x="36" y="280"/>
                    <a:pt x="0" y="220"/>
                  </a:cubicBezTo>
                  <a:cubicBezTo>
                    <a:pt x="28" y="316"/>
                    <a:pt x="65" y="415"/>
                    <a:pt x="107" y="517"/>
                  </a:cubicBezTo>
                  <a:cubicBezTo>
                    <a:pt x="192" y="587"/>
                    <a:pt x="344" y="700"/>
                    <a:pt x="401" y="700"/>
                  </a:cubicBezTo>
                  <a:cubicBezTo>
                    <a:pt x="460" y="697"/>
                    <a:pt x="626" y="570"/>
                    <a:pt x="711" y="503"/>
                  </a:cubicBezTo>
                  <a:close/>
                </a:path>
              </a:pathLst>
            </a:custGeom>
            <a:solidFill>
              <a:srgbClr val="D6D6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44"/>
            <p:cNvSpPr>
              <a:spLocks/>
            </p:cNvSpPr>
            <p:nvPr/>
          </p:nvSpPr>
          <p:spPr bwMode="auto">
            <a:xfrm>
              <a:off x="8671331" y="4612762"/>
              <a:ext cx="1024288" cy="1395209"/>
            </a:xfrm>
            <a:custGeom>
              <a:avLst/>
              <a:gdLst>
                <a:gd name="T0" fmla="*/ 1302 w 1327"/>
                <a:gd name="T1" fmla="*/ 1070 h 1804"/>
                <a:gd name="T2" fmla="*/ 1064 w 1327"/>
                <a:gd name="T3" fmla="*/ 277 h 1804"/>
                <a:gd name="T4" fmla="*/ 709 w 1327"/>
                <a:gd name="T5" fmla="*/ 122 h 1804"/>
                <a:gd name="T6" fmla="*/ 483 w 1327"/>
                <a:gd name="T7" fmla="*/ 0 h 1804"/>
                <a:gd name="T8" fmla="*/ 545 w 1327"/>
                <a:gd name="T9" fmla="*/ 514 h 1804"/>
                <a:gd name="T10" fmla="*/ 362 w 1327"/>
                <a:gd name="T11" fmla="*/ 760 h 1804"/>
                <a:gd name="T12" fmla="*/ 497 w 1327"/>
                <a:gd name="T13" fmla="*/ 1200 h 1804"/>
                <a:gd name="T14" fmla="*/ 0 w 1327"/>
                <a:gd name="T15" fmla="*/ 1804 h 1804"/>
                <a:gd name="T16" fmla="*/ 774 w 1327"/>
                <a:gd name="T17" fmla="*/ 1804 h 1804"/>
                <a:gd name="T18" fmla="*/ 822 w 1327"/>
                <a:gd name="T19" fmla="*/ 1536 h 1804"/>
                <a:gd name="T20" fmla="*/ 839 w 1327"/>
                <a:gd name="T21" fmla="*/ 1242 h 1804"/>
                <a:gd name="T22" fmla="*/ 827 w 1327"/>
                <a:gd name="T23" fmla="*/ 949 h 1804"/>
                <a:gd name="T24" fmla="*/ 819 w 1327"/>
                <a:gd name="T25" fmla="*/ 802 h 1804"/>
                <a:gd name="T26" fmla="*/ 816 w 1327"/>
                <a:gd name="T27" fmla="*/ 729 h 1804"/>
                <a:gd name="T28" fmla="*/ 819 w 1327"/>
                <a:gd name="T29" fmla="*/ 692 h 1804"/>
                <a:gd name="T30" fmla="*/ 825 w 1327"/>
                <a:gd name="T31" fmla="*/ 655 h 1804"/>
                <a:gd name="T32" fmla="*/ 822 w 1327"/>
                <a:gd name="T33" fmla="*/ 692 h 1804"/>
                <a:gd name="T34" fmla="*/ 822 w 1327"/>
                <a:gd name="T35" fmla="*/ 729 h 1804"/>
                <a:gd name="T36" fmla="*/ 825 w 1327"/>
                <a:gd name="T37" fmla="*/ 802 h 1804"/>
                <a:gd name="T38" fmla="*/ 839 w 1327"/>
                <a:gd name="T39" fmla="*/ 949 h 1804"/>
                <a:gd name="T40" fmla="*/ 861 w 1327"/>
                <a:gd name="T41" fmla="*/ 1242 h 1804"/>
                <a:gd name="T42" fmla="*/ 856 w 1327"/>
                <a:gd name="T43" fmla="*/ 1539 h 1804"/>
                <a:gd name="T44" fmla="*/ 819 w 1327"/>
                <a:gd name="T45" fmla="*/ 1804 h 1804"/>
                <a:gd name="T46" fmla="*/ 1293 w 1327"/>
                <a:gd name="T47" fmla="*/ 1804 h 1804"/>
                <a:gd name="T48" fmla="*/ 1302 w 1327"/>
                <a:gd name="T49" fmla="*/ 107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27" h="1804">
                  <a:moveTo>
                    <a:pt x="1302" y="1070"/>
                  </a:moveTo>
                  <a:cubicBezTo>
                    <a:pt x="1276" y="621"/>
                    <a:pt x="1172" y="387"/>
                    <a:pt x="1064" y="277"/>
                  </a:cubicBezTo>
                  <a:cubicBezTo>
                    <a:pt x="957" y="167"/>
                    <a:pt x="864" y="184"/>
                    <a:pt x="709" y="122"/>
                  </a:cubicBezTo>
                  <a:cubicBezTo>
                    <a:pt x="559" y="63"/>
                    <a:pt x="489" y="6"/>
                    <a:pt x="483" y="0"/>
                  </a:cubicBezTo>
                  <a:cubicBezTo>
                    <a:pt x="483" y="17"/>
                    <a:pt x="568" y="458"/>
                    <a:pt x="545" y="514"/>
                  </a:cubicBezTo>
                  <a:cubicBezTo>
                    <a:pt x="523" y="571"/>
                    <a:pt x="362" y="729"/>
                    <a:pt x="362" y="760"/>
                  </a:cubicBezTo>
                  <a:cubicBezTo>
                    <a:pt x="362" y="791"/>
                    <a:pt x="503" y="1169"/>
                    <a:pt x="497" y="1200"/>
                  </a:cubicBezTo>
                  <a:cubicBezTo>
                    <a:pt x="492" y="1231"/>
                    <a:pt x="79" y="1637"/>
                    <a:pt x="0" y="1804"/>
                  </a:cubicBezTo>
                  <a:lnTo>
                    <a:pt x="774" y="1804"/>
                  </a:lnTo>
                  <a:cubicBezTo>
                    <a:pt x="794" y="1716"/>
                    <a:pt x="810" y="1626"/>
                    <a:pt x="822" y="1536"/>
                  </a:cubicBezTo>
                  <a:cubicBezTo>
                    <a:pt x="833" y="1440"/>
                    <a:pt x="839" y="1341"/>
                    <a:pt x="839" y="1242"/>
                  </a:cubicBezTo>
                  <a:cubicBezTo>
                    <a:pt x="839" y="1143"/>
                    <a:pt x="833" y="1047"/>
                    <a:pt x="827" y="949"/>
                  </a:cubicBezTo>
                  <a:cubicBezTo>
                    <a:pt x="825" y="901"/>
                    <a:pt x="822" y="850"/>
                    <a:pt x="819" y="802"/>
                  </a:cubicBezTo>
                  <a:cubicBezTo>
                    <a:pt x="819" y="777"/>
                    <a:pt x="816" y="754"/>
                    <a:pt x="816" y="729"/>
                  </a:cubicBezTo>
                  <a:cubicBezTo>
                    <a:pt x="816" y="717"/>
                    <a:pt x="816" y="703"/>
                    <a:pt x="819" y="692"/>
                  </a:cubicBezTo>
                  <a:cubicBezTo>
                    <a:pt x="819" y="681"/>
                    <a:pt x="822" y="666"/>
                    <a:pt x="825" y="655"/>
                  </a:cubicBezTo>
                  <a:cubicBezTo>
                    <a:pt x="822" y="666"/>
                    <a:pt x="822" y="681"/>
                    <a:pt x="822" y="692"/>
                  </a:cubicBezTo>
                  <a:lnTo>
                    <a:pt x="822" y="729"/>
                  </a:lnTo>
                  <a:cubicBezTo>
                    <a:pt x="822" y="754"/>
                    <a:pt x="825" y="777"/>
                    <a:pt x="825" y="802"/>
                  </a:cubicBezTo>
                  <a:cubicBezTo>
                    <a:pt x="827" y="850"/>
                    <a:pt x="833" y="901"/>
                    <a:pt x="839" y="949"/>
                  </a:cubicBezTo>
                  <a:cubicBezTo>
                    <a:pt x="850" y="1047"/>
                    <a:pt x="856" y="1143"/>
                    <a:pt x="861" y="1242"/>
                  </a:cubicBezTo>
                  <a:cubicBezTo>
                    <a:pt x="864" y="1341"/>
                    <a:pt x="864" y="1440"/>
                    <a:pt x="856" y="1539"/>
                  </a:cubicBezTo>
                  <a:cubicBezTo>
                    <a:pt x="847" y="1626"/>
                    <a:pt x="836" y="1716"/>
                    <a:pt x="819" y="1804"/>
                  </a:cubicBezTo>
                  <a:lnTo>
                    <a:pt x="1293" y="1804"/>
                  </a:lnTo>
                  <a:cubicBezTo>
                    <a:pt x="1287" y="1801"/>
                    <a:pt x="1327" y="1516"/>
                    <a:pt x="1302" y="1070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45"/>
            <p:cNvSpPr>
              <a:spLocks/>
            </p:cNvSpPr>
            <p:nvPr/>
          </p:nvSpPr>
          <p:spPr bwMode="auto">
            <a:xfrm>
              <a:off x="7429256" y="4612762"/>
              <a:ext cx="1027690" cy="1391807"/>
            </a:xfrm>
            <a:custGeom>
              <a:avLst/>
              <a:gdLst>
                <a:gd name="T0" fmla="*/ 965 w 1332"/>
                <a:gd name="T1" fmla="*/ 759 h 1800"/>
                <a:gd name="T2" fmla="*/ 782 w 1332"/>
                <a:gd name="T3" fmla="*/ 513 h 1800"/>
                <a:gd name="T4" fmla="*/ 844 w 1332"/>
                <a:gd name="T5" fmla="*/ 0 h 1800"/>
                <a:gd name="T6" fmla="*/ 618 w 1332"/>
                <a:gd name="T7" fmla="*/ 121 h 1800"/>
                <a:gd name="T8" fmla="*/ 262 w 1332"/>
                <a:gd name="T9" fmla="*/ 276 h 1800"/>
                <a:gd name="T10" fmla="*/ 25 w 1332"/>
                <a:gd name="T11" fmla="*/ 1069 h 1800"/>
                <a:gd name="T12" fmla="*/ 39 w 1332"/>
                <a:gd name="T13" fmla="*/ 1800 h 1800"/>
                <a:gd name="T14" fmla="*/ 513 w 1332"/>
                <a:gd name="T15" fmla="*/ 1800 h 1800"/>
                <a:gd name="T16" fmla="*/ 477 w 1332"/>
                <a:gd name="T17" fmla="*/ 1535 h 1800"/>
                <a:gd name="T18" fmla="*/ 471 w 1332"/>
                <a:gd name="T19" fmla="*/ 1239 h 1800"/>
                <a:gd name="T20" fmla="*/ 494 w 1332"/>
                <a:gd name="T21" fmla="*/ 945 h 1800"/>
                <a:gd name="T22" fmla="*/ 508 w 1332"/>
                <a:gd name="T23" fmla="*/ 798 h 1800"/>
                <a:gd name="T24" fmla="*/ 511 w 1332"/>
                <a:gd name="T25" fmla="*/ 725 h 1800"/>
                <a:gd name="T26" fmla="*/ 511 w 1332"/>
                <a:gd name="T27" fmla="*/ 688 h 1800"/>
                <a:gd name="T28" fmla="*/ 508 w 1332"/>
                <a:gd name="T29" fmla="*/ 652 h 1800"/>
                <a:gd name="T30" fmla="*/ 513 w 1332"/>
                <a:gd name="T31" fmla="*/ 688 h 1800"/>
                <a:gd name="T32" fmla="*/ 516 w 1332"/>
                <a:gd name="T33" fmla="*/ 725 h 1800"/>
                <a:gd name="T34" fmla="*/ 513 w 1332"/>
                <a:gd name="T35" fmla="*/ 798 h 1800"/>
                <a:gd name="T36" fmla="*/ 505 w 1332"/>
                <a:gd name="T37" fmla="*/ 945 h 1800"/>
                <a:gd name="T38" fmla="*/ 494 w 1332"/>
                <a:gd name="T39" fmla="*/ 1239 h 1800"/>
                <a:gd name="T40" fmla="*/ 511 w 1332"/>
                <a:gd name="T41" fmla="*/ 1532 h 1800"/>
                <a:gd name="T42" fmla="*/ 559 w 1332"/>
                <a:gd name="T43" fmla="*/ 1800 h 1800"/>
                <a:gd name="T44" fmla="*/ 1332 w 1332"/>
                <a:gd name="T45" fmla="*/ 1800 h 1800"/>
                <a:gd name="T46" fmla="*/ 835 w 1332"/>
                <a:gd name="T47" fmla="*/ 1196 h 1800"/>
                <a:gd name="T48" fmla="*/ 965 w 1332"/>
                <a:gd name="T49" fmla="*/ 759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32" h="1800">
                  <a:moveTo>
                    <a:pt x="965" y="759"/>
                  </a:moveTo>
                  <a:cubicBezTo>
                    <a:pt x="965" y="728"/>
                    <a:pt x="804" y="573"/>
                    <a:pt x="782" y="513"/>
                  </a:cubicBezTo>
                  <a:cubicBezTo>
                    <a:pt x="759" y="457"/>
                    <a:pt x="844" y="14"/>
                    <a:pt x="844" y="0"/>
                  </a:cubicBezTo>
                  <a:cubicBezTo>
                    <a:pt x="844" y="0"/>
                    <a:pt x="773" y="59"/>
                    <a:pt x="618" y="121"/>
                  </a:cubicBezTo>
                  <a:cubicBezTo>
                    <a:pt x="463" y="183"/>
                    <a:pt x="370" y="169"/>
                    <a:pt x="262" y="276"/>
                  </a:cubicBezTo>
                  <a:cubicBezTo>
                    <a:pt x="155" y="386"/>
                    <a:pt x="51" y="621"/>
                    <a:pt x="25" y="1069"/>
                  </a:cubicBezTo>
                  <a:cubicBezTo>
                    <a:pt x="0" y="1518"/>
                    <a:pt x="39" y="1800"/>
                    <a:pt x="39" y="1800"/>
                  </a:cubicBezTo>
                  <a:lnTo>
                    <a:pt x="513" y="1800"/>
                  </a:lnTo>
                  <a:cubicBezTo>
                    <a:pt x="497" y="1713"/>
                    <a:pt x="482" y="1625"/>
                    <a:pt x="477" y="1535"/>
                  </a:cubicBezTo>
                  <a:cubicBezTo>
                    <a:pt x="468" y="1436"/>
                    <a:pt x="468" y="1337"/>
                    <a:pt x="471" y="1239"/>
                  </a:cubicBezTo>
                  <a:cubicBezTo>
                    <a:pt x="474" y="1140"/>
                    <a:pt x="482" y="1041"/>
                    <a:pt x="494" y="945"/>
                  </a:cubicBezTo>
                  <a:cubicBezTo>
                    <a:pt x="499" y="897"/>
                    <a:pt x="505" y="846"/>
                    <a:pt x="508" y="798"/>
                  </a:cubicBezTo>
                  <a:cubicBezTo>
                    <a:pt x="511" y="773"/>
                    <a:pt x="511" y="750"/>
                    <a:pt x="511" y="725"/>
                  </a:cubicBezTo>
                  <a:lnTo>
                    <a:pt x="511" y="688"/>
                  </a:lnTo>
                  <a:cubicBezTo>
                    <a:pt x="511" y="677"/>
                    <a:pt x="508" y="663"/>
                    <a:pt x="508" y="652"/>
                  </a:cubicBezTo>
                  <a:cubicBezTo>
                    <a:pt x="511" y="663"/>
                    <a:pt x="511" y="677"/>
                    <a:pt x="513" y="688"/>
                  </a:cubicBezTo>
                  <a:cubicBezTo>
                    <a:pt x="513" y="700"/>
                    <a:pt x="513" y="714"/>
                    <a:pt x="516" y="725"/>
                  </a:cubicBezTo>
                  <a:cubicBezTo>
                    <a:pt x="516" y="750"/>
                    <a:pt x="516" y="773"/>
                    <a:pt x="513" y="798"/>
                  </a:cubicBezTo>
                  <a:cubicBezTo>
                    <a:pt x="511" y="846"/>
                    <a:pt x="508" y="897"/>
                    <a:pt x="505" y="945"/>
                  </a:cubicBezTo>
                  <a:cubicBezTo>
                    <a:pt x="499" y="1044"/>
                    <a:pt x="494" y="1140"/>
                    <a:pt x="494" y="1239"/>
                  </a:cubicBezTo>
                  <a:cubicBezTo>
                    <a:pt x="494" y="1337"/>
                    <a:pt x="499" y="1433"/>
                    <a:pt x="511" y="1532"/>
                  </a:cubicBezTo>
                  <a:cubicBezTo>
                    <a:pt x="522" y="1622"/>
                    <a:pt x="536" y="1713"/>
                    <a:pt x="559" y="1800"/>
                  </a:cubicBezTo>
                  <a:lnTo>
                    <a:pt x="1332" y="1800"/>
                  </a:lnTo>
                  <a:cubicBezTo>
                    <a:pt x="1250" y="1637"/>
                    <a:pt x="841" y="1227"/>
                    <a:pt x="835" y="1196"/>
                  </a:cubicBezTo>
                  <a:cubicBezTo>
                    <a:pt x="824" y="1168"/>
                    <a:pt x="965" y="790"/>
                    <a:pt x="965" y="759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6"/>
            <p:cNvSpPr>
              <a:spLocks/>
            </p:cNvSpPr>
            <p:nvPr/>
          </p:nvSpPr>
          <p:spPr bwMode="auto">
            <a:xfrm>
              <a:off x="8559035" y="4514077"/>
              <a:ext cx="551277" cy="1490492"/>
            </a:xfrm>
            <a:custGeom>
              <a:avLst/>
              <a:gdLst>
                <a:gd name="T0" fmla="*/ 511 w 717"/>
                <a:gd name="T1" fmla="*/ 886 h 1927"/>
                <a:gd name="T2" fmla="*/ 694 w 717"/>
                <a:gd name="T3" fmla="*/ 640 h 1927"/>
                <a:gd name="T4" fmla="*/ 632 w 717"/>
                <a:gd name="T5" fmla="*/ 127 h 1927"/>
                <a:gd name="T6" fmla="*/ 632 w 717"/>
                <a:gd name="T7" fmla="*/ 127 h 1927"/>
                <a:gd name="T8" fmla="*/ 584 w 717"/>
                <a:gd name="T9" fmla="*/ 39 h 1927"/>
                <a:gd name="T10" fmla="*/ 513 w 717"/>
                <a:gd name="T11" fmla="*/ 0 h 1927"/>
                <a:gd name="T12" fmla="*/ 471 w 717"/>
                <a:gd name="T13" fmla="*/ 304 h 1927"/>
                <a:gd name="T14" fmla="*/ 412 w 717"/>
                <a:gd name="T15" fmla="*/ 508 h 1927"/>
                <a:gd name="T16" fmla="*/ 412 w 717"/>
                <a:gd name="T17" fmla="*/ 508 h 1927"/>
                <a:gd name="T18" fmla="*/ 8 w 717"/>
                <a:gd name="T19" fmla="*/ 1625 h 1927"/>
                <a:gd name="T20" fmla="*/ 8 w 717"/>
                <a:gd name="T21" fmla="*/ 1628 h 1927"/>
                <a:gd name="T22" fmla="*/ 0 w 717"/>
                <a:gd name="T23" fmla="*/ 1927 h 1927"/>
                <a:gd name="T24" fmla="*/ 146 w 717"/>
                <a:gd name="T25" fmla="*/ 1927 h 1927"/>
                <a:gd name="T26" fmla="*/ 643 w 717"/>
                <a:gd name="T27" fmla="*/ 1323 h 1927"/>
                <a:gd name="T28" fmla="*/ 511 w 717"/>
                <a:gd name="T29" fmla="*/ 886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" h="1927">
                  <a:moveTo>
                    <a:pt x="511" y="886"/>
                  </a:moveTo>
                  <a:cubicBezTo>
                    <a:pt x="511" y="855"/>
                    <a:pt x="671" y="700"/>
                    <a:pt x="694" y="640"/>
                  </a:cubicBezTo>
                  <a:cubicBezTo>
                    <a:pt x="717" y="584"/>
                    <a:pt x="632" y="144"/>
                    <a:pt x="632" y="127"/>
                  </a:cubicBezTo>
                  <a:lnTo>
                    <a:pt x="632" y="127"/>
                  </a:lnTo>
                  <a:cubicBezTo>
                    <a:pt x="632" y="104"/>
                    <a:pt x="623" y="67"/>
                    <a:pt x="584" y="39"/>
                  </a:cubicBezTo>
                  <a:cubicBezTo>
                    <a:pt x="547" y="14"/>
                    <a:pt x="516" y="2"/>
                    <a:pt x="513" y="0"/>
                  </a:cubicBezTo>
                  <a:cubicBezTo>
                    <a:pt x="513" y="2"/>
                    <a:pt x="522" y="110"/>
                    <a:pt x="471" y="304"/>
                  </a:cubicBezTo>
                  <a:cubicBezTo>
                    <a:pt x="454" y="361"/>
                    <a:pt x="434" y="431"/>
                    <a:pt x="412" y="508"/>
                  </a:cubicBezTo>
                  <a:lnTo>
                    <a:pt x="412" y="508"/>
                  </a:lnTo>
                  <a:cubicBezTo>
                    <a:pt x="307" y="863"/>
                    <a:pt x="87" y="1267"/>
                    <a:pt x="8" y="1625"/>
                  </a:cubicBezTo>
                  <a:lnTo>
                    <a:pt x="8" y="1628"/>
                  </a:lnTo>
                  <a:lnTo>
                    <a:pt x="0" y="1927"/>
                  </a:lnTo>
                  <a:lnTo>
                    <a:pt x="146" y="1927"/>
                  </a:lnTo>
                  <a:cubicBezTo>
                    <a:pt x="228" y="1764"/>
                    <a:pt x="638" y="1354"/>
                    <a:pt x="643" y="1323"/>
                  </a:cubicBezTo>
                  <a:cubicBezTo>
                    <a:pt x="652" y="1295"/>
                    <a:pt x="511" y="917"/>
                    <a:pt x="511" y="886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7"/>
            <p:cNvSpPr>
              <a:spLocks/>
            </p:cNvSpPr>
            <p:nvPr/>
          </p:nvSpPr>
          <p:spPr bwMode="auto">
            <a:xfrm>
              <a:off x="8014563" y="4514077"/>
              <a:ext cx="551277" cy="1493896"/>
            </a:xfrm>
            <a:custGeom>
              <a:avLst/>
              <a:gdLst>
                <a:gd name="T0" fmla="*/ 714 w 714"/>
                <a:gd name="T1" fmla="*/ 1626 h 1931"/>
                <a:gd name="T2" fmla="*/ 308 w 714"/>
                <a:gd name="T3" fmla="*/ 508 h 1931"/>
                <a:gd name="T4" fmla="*/ 249 w 714"/>
                <a:gd name="T5" fmla="*/ 305 h 1931"/>
                <a:gd name="T6" fmla="*/ 206 w 714"/>
                <a:gd name="T7" fmla="*/ 0 h 1931"/>
                <a:gd name="T8" fmla="*/ 133 w 714"/>
                <a:gd name="T9" fmla="*/ 40 h 1931"/>
                <a:gd name="T10" fmla="*/ 85 w 714"/>
                <a:gd name="T11" fmla="*/ 127 h 1931"/>
                <a:gd name="T12" fmla="*/ 23 w 714"/>
                <a:gd name="T13" fmla="*/ 641 h 1931"/>
                <a:gd name="T14" fmla="*/ 206 w 714"/>
                <a:gd name="T15" fmla="*/ 887 h 1931"/>
                <a:gd name="T16" fmla="*/ 71 w 714"/>
                <a:gd name="T17" fmla="*/ 1327 h 1931"/>
                <a:gd name="T18" fmla="*/ 567 w 714"/>
                <a:gd name="T19" fmla="*/ 1931 h 1931"/>
                <a:gd name="T20" fmla="*/ 714 w 714"/>
                <a:gd name="T21" fmla="*/ 1931 h 1931"/>
                <a:gd name="T22" fmla="*/ 714 w 714"/>
                <a:gd name="T23" fmla="*/ 1626 h 1931"/>
                <a:gd name="T24" fmla="*/ 714 w 714"/>
                <a:gd name="T25" fmla="*/ 1626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4" h="1931">
                  <a:moveTo>
                    <a:pt x="714" y="1626"/>
                  </a:moveTo>
                  <a:cubicBezTo>
                    <a:pt x="635" y="1265"/>
                    <a:pt x="415" y="864"/>
                    <a:pt x="308" y="508"/>
                  </a:cubicBezTo>
                  <a:cubicBezTo>
                    <a:pt x="285" y="432"/>
                    <a:pt x="265" y="362"/>
                    <a:pt x="249" y="305"/>
                  </a:cubicBezTo>
                  <a:cubicBezTo>
                    <a:pt x="195" y="108"/>
                    <a:pt x="206" y="0"/>
                    <a:pt x="206" y="0"/>
                  </a:cubicBezTo>
                  <a:cubicBezTo>
                    <a:pt x="206" y="0"/>
                    <a:pt x="175" y="12"/>
                    <a:pt x="133" y="40"/>
                  </a:cubicBezTo>
                  <a:cubicBezTo>
                    <a:pt x="93" y="68"/>
                    <a:pt x="85" y="105"/>
                    <a:pt x="85" y="127"/>
                  </a:cubicBezTo>
                  <a:cubicBezTo>
                    <a:pt x="85" y="142"/>
                    <a:pt x="0" y="585"/>
                    <a:pt x="23" y="641"/>
                  </a:cubicBezTo>
                  <a:cubicBezTo>
                    <a:pt x="45" y="698"/>
                    <a:pt x="206" y="856"/>
                    <a:pt x="206" y="887"/>
                  </a:cubicBezTo>
                  <a:cubicBezTo>
                    <a:pt x="206" y="918"/>
                    <a:pt x="65" y="1296"/>
                    <a:pt x="71" y="1327"/>
                  </a:cubicBezTo>
                  <a:cubicBezTo>
                    <a:pt x="76" y="1358"/>
                    <a:pt x="488" y="1764"/>
                    <a:pt x="567" y="1931"/>
                  </a:cubicBezTo>
                  <a:lnTo>
                    <a:pt x="714" y="1931"/>
                  </a:lnTo>
                  <a:lnTo>
                    <a:pt x="714" y="1626"/>
                  </a:lnTo>
                  <a:cubicBezTo>
                    <a:pt x="714" y="1629"/>
                    <a:pt x="714" y="1626"/>
                    <a:pt x="714" y="1626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8"/>
            <p:cNvSpPr>
              <a:spLocks/>
            </p:cNvSpPr>
            <p:nvPr/>
          </p:nvSpPr>
          <p:spPr bwMode="auto">
            <a:xfrm>
              <a:off x="9266848" y="5116398"/>
              <a:ext cx="68059" cy="888171"/>
            </a:xfrm>
            <a:custGeom>
              <a:avLst/>
              <a:gdLst>
                <a:gd name="T0" fmla="*/ 87 w 90"/>
                <a:gd name="T1" fmla="*/ 587 h 1149"/>
                <a:gd name="T2" fmla="*/ 65 w 90"/>
                <a:gd name="T3" fmla="*/ 294 h 1149"/>
                <a:gd name="T4" fmla="*/ 51 w 90"/>
                <a:gd name="T5" fmla="*/ 147 h 1149"/>
                <a:gd name="T6" fmla="*/ 48 w 90"/>
                <a:gd name="T7" fmla="*/ 74 h 1149"/>
                <a:gd name="T8" fmla="*/ 48 w 90"/>
                <a:gd name="T9" fmla="*/ 37 h 1149"/>
                <a:gd name="T10" fmla="*/ 51 w 90"/>
                <a:gd name="T11" fmla="*/ 0 h 1149"/>
                <a:gd name="T12" fmla="*/ 45 w 90"/>
                <a:gd name="T13" fmla="*/ 37 h 1149"/>
                <a:gd name="T14" fmla="*/ 42 w 90"/>
                <a:gd name="T15" fmla="*/ 74 h 1149"/>
                <a:gd name="T16" fmla="*/ 45 w 90"/>
                <a:gd name="T17" fmla="*/ 147 h 1149"/>
                <a:gd name="T18" fmla="*/ 54 w 90"/>
                <a:gd name="T19" fmla="*/ 294 h 1149"/>
                <a:gd name="T20" fmla="*/ 65 w 90"/>
                <a:gd name="T21" fmla="*/ 587 h 1149"/>
                <a:gd name="T22" fmla="*/ 48 w 90"/>
                <a:gd name="T23" fmla="*/ 881 h 1149"/>
                <a:gd name="T24" fmla="*/ 0 w 90"/>
                <a:gd name="T25" fmla="*/ 1149 h 1149"/>
                <a:gd name="T26" fmla="*/ 37 w 90"/>
                <a:gd name="T27" fmla="*/ 1149 h 1149"/>
                <a:gd name="T28" fmla="*/ 73 w 90"/>
                <a:gd name="T29" fmla="*/ 884 h 1149"/>
                <a:gd name="T30" fmla="*/ 87 w 90"/>
                <a:gd name="T31" fmla="*/ 58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1149">
                  <a:moveTo>
                    <a:pt x="87" y="587"/>
                  </a:moveTo>
                  <a:cubicBezTo>
                    <a:pt x="85" y="489"/>
                    <a:pt x="76" y="390"/>
                    <a:pt x="65" y="294"/>
                  </a:cubicBezTo>
                  <a:cubicBezTo>
                    <a:pt x="59" y="246"/>
                    <a:pt x="54" y="195"/>
                    <a:pt x="51" y="147"/>
                  </a:cubicBezTo>
                  <a:cubicBezTo>
                    <a:pt x="48" y="122"/>
                    <a:pt x="48" y="99"/>
                    <a:pt x="48" y="74"/>
                  </a:cubicBezTo>
                  <a:lnTo>
                    <a:pt x="48" y="37"/>
                  </a:lnTo>
                  <a:cubicBezTo>
                    <a:pt x="48" y="26"/>
                    <a:pt x="51" y="12"/>
                    <a:pt x="51" y="0"/>
                  </a:cubicBezTo>
                  <a:cubicBezTo>
                    <a:pt x="48" y="12"/>
                    <a:pt x="48" y="26"/>
                    <a:pt x="45" y="37"/>
                  </a:cubicBezTo>
                  <a:cubicBezTo>
                    <a:pt x="45" y="48"/>
                    <a:pt x="45" y="62"/>
                    <a:pt x="42" y="74"/>
                  </a:cubicBezTo>
                  <a:cubicBezTo>
                    <a:pt x="42" y="99"/>
                    <a:pt x="42" y="122"/>
                    <a:pt x="45" y="147"/>
                  </a:cubicBezTo>
                  <a:cubicBezTo>
                    <a:pt x="48" y="195"/>
                    <a:pt x="51" y="246"/>
                    <a:pt x="54" y="294"/>
                  </a:cubicBezTo>
                  <a:cubicBezTo>
                    <a:pt x="59" y="393"/>
                    <a:pt x="65" y="489"/>
                    <a:pt x="65" y="587"/>
                  </a:cubicBezTo>
                  <a:cubicBezTo>
                    <a:pt x="65" y="686"/>
                    <a:pt x="59" y="782"/>
                    <a:pt x="48" y="881"/>
                  </a:cubicBezTo>
                  <a:cubicBezTo>
                    <a:pt x="37" y="971"/>
                    <a:pt x="23" y="1062"/>
                    <a:pt x="0" y="1149"/>
                  </a:cubicBezTo>
                  <a:lnTo>
                    <a:pt x="37" y="1149"/>
                  </a:lnTo>
                  <a:cubicBezTo>
                    <a:pt x="54" y="1062"/>
                    <a:pt x="68" y="974"/>
                    <a:pt x="73" y="884"/>
                  </a:cubicBezTo>
                  <a:cubicBezTo>
                    <a:pt x="87" y="785"/>
                    <a:pt x="90" y="686"/>
                    <a:pt x="87" y="587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9"/>
            <p:cNvSpPr>
              <a:spLocks/>
            </p:cNvSpPr>
            <p:nvPr/>
          </p:nvSpPr>
          <p:spPr bwMode="auto">
            <a:xfrm>
              <a:off x="7789968" y="5116398"/>
              <a:ext cx="61253" cy="888171"/>
            </a:xfrm>
            <a:custGeom>
              <a:avLst/>
              <a:gdLst>
                <a:gd name="T0" fmla="*/ 26 w 82"/>
                <a:gd name="T1" fmla="*/ 587 h 1149"/>
                <a:gd name="T2" fmla="*/ 37 w 82"/>
                <a:gd name="T3" fmla="*/ 294 h 1149"/>
                <a:gd name="T4" fmla="*/ 46 w 82"/>
                <a:gd name="T5" fmla="*/ 147 h 1149"/>
                <a:gd name="T6" fmla="*/ 48 w 82"/>
                <a:gd name="T7" fmla="*/ 74 h 1149"/>
                <a:gd name="T8" fmla="*/ 46 w 82"/>
                <a:gd name="T9" fmla="*/ 37 h 1149"/>
                <a:gd name="T10" fmla="*/ 40 w 82"/>
                <a:gd name="T11" fmla="*/ 0 h 1149"/>
                <a:gd name="T12" fmla="*/ 43 w 82"/>
                <a:gd name="T13" fmla="*/ 37 h 1149"/>
                <a:gd name="T14" fmla="*/ 43 w 82"/>
                <a:gd name="T15" fmla="*/ 74 h 1149"/>
                <a:gd name="T16" fmla="*/ 40 w 82"/>
                <a:gd name="T17" fmla="*/ 147 h 1149"/>
                <a:gd name="T18" fmla="*/ 26 w 82"/>
                <a:gd name="T19" fmla="*/ 294 h 1149"/>
                <a:gd name="T20" fmla="*/ 3 w 82"/>
                <a:gd name="T21" fmla="*/ 587 h 1149"/>
                <a:gd name="T22" fmla="*/ 9 w 82"/>
                <a:gd name="T23" fmla="*/ 884 h 1149"/>
                <a:gd name="T24" fmla="*/ 46 w 82"/>
                <a:gd name="T25" fmla="*/ 1149 h 1149"/>
                <a:gd name="T26" fmla="*/ 82 w 82"/>
                <a:gd name="T27" fmla="*/ 1149 h 1149"/>
                <a:gd name="T28" fmla="*/ 34 w 82"/>
                <a:gd name="T29" fmla="*/ 881 h 1149"/>
                <a:gd name="T30" fmla="*/ 26 w 82"/>
                <a:gd name="T31" fmla="*/ 58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1149">
                  <a:moveTo>
                    <a:pt x="26" y="587"/>
                  </a:moveTo>
                  <a:cubicBezTo>
                    <a:pt x="26" y="489"/>
                    <a:pt x="32" y="393"/>
                    <a:pt x="37" y="294"/>
                  </a:cubicBezTo>
                  <a:cubicBezTo>
                    <a:pt x="40" y="246"/>
                    <a:pt x="43" y="195"/>
                    <a:pt x="46" y="147"/>
                  </a:cubicBezTo>
                  <a:cubicBezTo>
                    <a:pt x="46" y="122"/>
                    <a:pt x="48" y="99"/>
                    <a:pt x="48" y="74"/>
                  </a:cubicBezTo>
                  <a:cubicBezTo>
                    <a:pt x="48" y="62"/>
                    <a:pt x="48" y="48"/>
                    <a:pt x="46" y="37"/>
                  </a:cubicBezTo>
                  <a:cubicBezTo>
                    <a:pt x="46" y="26"/>
                    <a:pt x="43" y="12"/>
                    <a:pt x="40" y="0"/>
                  </a:cubicBezTo>
                  <a:cubicBezTo>
                    <a:pt x="43" y="12"/>
                    <a:pt x="43" y="26"/>
                    <a:pt x="43" y="37"/>
                  </a:cubicBezTo>
                  <a:lnTo>
                    <a:pt x="43" y="74"/>
                  </a:lnTo>
                  <a:cubicBezTo>
                    <a:pt x="43" y="99"/>
                    <a:pt x="40" y="122"/>
                    <a:pt x="40" y="147"/>
                  </a:cubicBezTo>
                  <a:cubicBezTo>
                    <a:pt x="37" y="195"/>
                    <a:pt x="32" y="246"/>
                    <a:pt x="26" y="294"/>
                  </a:cubicBezTo>
                  <a:cubicBezTo>
                    <a:pt x="17" y="393"/>
                    <a:pt x="9" y="489"/>
                    <a:pt x="3" y="587"/>
                  </a:cubicBezTo>
                  <a:cubicBezTo>
                    <a:pt x="0" y="686"/>
                    <a:pt x="0" y="785"/>
                    <a:pt x="9" y="884"/>
                  </a:cubicBezTo>
                  <a:cubicBezTo>
                    <a:pt x="17" y="971"/>
                    <a:pt x="29" y="1062"/>
                    <a:pt x="46" y="1149"/>
                  </a:cubicBezTo>
                  <a:lnTo>
                    <a:pt x="82" y="1149"/>
                  </a:lnTo>
                  <a:cubicBezTo>
                    <a:pt x="63" y="1062"/>
                    <a:pt x="46" y="971"/>
                    <a:pt x="34" y="881"/>
                  </a:cubicBezTo>
                  <a:cubicBezTo>
                    <a:pt x="32" y="785"/>
                    <a:pt x="26" y="686"/>
                    <a:pt x="26" y="587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50"/>
            <p:cNvSpPr>
              <a:spLocks/>
            </p:cNvSpPr>
            <p:nvPr/>
          </p:nvSpPr>
          <p:spPr bwMode="auto">
            <a:xfrm>
              <a:off x="7915876" y="3108658"/>
              <a:ext cx="1255689" cy="786082"/>
            </a:xfrm>
            <a:custGeom>
              <a:avLst/>
              <a:gdLst>
                <a:gd name="T0" fmla="*/ 1476 w 1626"/>
                <a:gd name="T1" fmla="*/ 378 h 1016"/>
                <a:gd name="T2" fmla="*/ 830 w 1626"/>
                <a:gd name="T3" fmla="*/ 26 h 1016"/>
                <a:gd name="T4" fmla="*/ 350 w 1626"/>
                <a:gd name="T5" fmla="*/ 234 h 1016"/>
                <a:gd name="T6" fmla="*/ 71 w 1626"/>
                <a:gd name="T7" fmla="*/ 596 h 1016"/>
                <a:gd name="T8" fmla="*/ 161 w 1626"/>
                <a:gd name="T9" fmla="*/ 903 h 1016"/>
                <a:gd name="T10" fmla="*/ 240 w 1626"/>
                <a:gd name="T11" fmla="*/ 954 h 1016"/>
                <a:gd name="T12" fmla="*/ 251 w 1626"/>
                <a:gd name="T13" fmla="*/ 957 h 1016"/>
                <a:gd name="T14" fmla="*/ 271 w 1626"/>
                <a:gd name="T15" fmla="*/ 1002 h 1016"/>
                <a:gd name="T16" fmla="*/ 308 w 1626"/>
                <a:gd name="T17" fmla="*/ 960 h 1016"/>
                <a:gd name="T18" fmla="*/ 285 w 1626"/>
                <a:gd name="T19" fmla="*/ 779 h 1016"/>
                <a:gd name="T20" fmla="*/ 381 w 1626"/>
                <a:gd name="T21" fmla="*/ 443 h 1016"/>
                <a:gd name="T22" fmla="*/ 644 w 1626"/>
                <a:gd name="T23" fmla="*/ 274 h 1016"/>
                <a:gd name="T24" fmla="*/ 979 w 1626"/>
                <a:gd name="T25" fmla="*/ 415 h 1016"/>
                <a:gd name="T26" fmla="*/ 1259 w 1626"/>
                <a:gd name="T27" fmla="*/ 463 h 1016"/>
                <a:gd name="T28" fmla="*/ 1327 w 1626"/>
                <a:gd name="T29" fmla="*/ 804 h 1016"/>
                <a:gd name="T30" fmla="*/ 1375 w 1626"/>
                <a:gd name="T31" fmla="*/ 1016 h 1016"/>
                <a:gd name="T32" fmla="*/ 1420 w 1626"/>
                <a:gd name="T33" fmla="*/ 957 h 1016"/>
                <a:gd name="T34" fmla="*/ 1476 w 1626"/>
                <a:gd name="T35" fmla="*/ 37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6" h="1016">
                  <a:moveTo>
                    <a:pt x="1476" y="378"/>
                  </a:moveTo>
                  <a:cubicBezTo>
                    <a:pt x="1335" y="237"/>
                    <a:pt x="1293" y="51"/>
                    <a:pt x="830" y="26"/>
                  </a:cubicBezTo>
                  <a:cubicBezTo>
                    <a:pt x="370" y="0"/>
                    <a:pt x="350" y="234"/>
                    <a:pt x="350" y="234"/>
                  </a:cubicBezTo>
                  <a:cubicBezTo>
                    <a:pt x="184" y="107"/>
                    <a:pt x="141" y="423"/>
                    <a:pt x="71" y="596"/>
                  </a:cubicBezTo>
                  <a:cubicBezTo>
                    <a:pt x="0" y="768"/>
                    <a:pt x="102" y="852"/>
                    <a:pt x="161" y="903"/>
                  </a:cubicBezTo>
                  <a:cubicBezTo>
                    <a:pt x="201" y="934"/>
                    <a:pt x="226" y="948"/>
                    <a:pt x="240" y="954"/>
                  </a:cubicBezTo>
                  <a:cubicBezTo>
                    <a:pt x="246" y="957"/>
                    <a:pt x="251" y="957"/>
                    <a:pt x="251" y="957"/>
                  </a:cubicBezTo>
                  <a:cubicBezTo>
                    <a:pt x="268" y="971"/>
                    <a:pt x="271" y="1002"/>
                    <a:pt x="271" y="1002"/>
                  </a:cubicBezTo>
                  <a:cubicBezTo>
                    <a:pt x="271" y="1002"/>
                    <a:pt x="280" y="1008"/>
                    <a:pt x="308" y="960"/>
                  </a:cubicBezTo>
                  <a:cubicBezTo>
                    <a:pt x="339" y="912"/>
                    <a:pt x="336" y="872"/>
                    <a:pt x="285" y="779"/>
                  </a:cubicBezTo>
                  <a:cubicBezTo>
                    <a:pt x="234" y="689"/>
                    <a:pt x="294" y="590"/>
                    <a:pt x="381" y="443"/>
                  </a:cubicBezTo>
                  <a:cubicBezTo>
                    <a:pt x="469" y="296"/>
                    <a:pt x="531" y="291"/>
                    <a:pt x="644" y="274"/>
                  </a:cubicBezTo>
                  <a:cubicBezTo>
                    <a:pt x="757" y="257"/>
                    <a:pt x="799" y="319"/>
                    <a:pt x="979" y="415"/>
                  </a:cubicBezTo>
                  <a:cubicBezTo>
                    <a:pt x="1160" y="511"/>
                    <a:pt x="1233" y="466"/>
                    <a:pt x="1259" y="463"/>
                  </a:cubicBezTo>
                  <a:cubicBezTo>
                    <a:pt x="1287" y="457"/>
                    <a:pt x="1380" y="638"/>
                    <a:pt x="1327" y="804"/>
                  </a:cubicBezTo>
                  <a:cubicBezTo>
                    <a:pt x="1273" y="971"/>
                    <a:pt x="1375" y="1016"/>
                    <a:pt x="1375" y="1016"/>
                  </a:cubicBezTo>
                  <a:lnTo>
                    <a:pt x="1420" y="957"/>
                  </a:lnTo>
                  <a:cubicBezTo>
                    <a:pt x="1626" y="624"/>
                    <a:pt x="1617" y="519"/>
                    <a:pt x="1476" y="37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51"/>
            <p:cNvSpPr>
              <a:spLocks/>
            </p:cNvSpPr>
            <p:nvPr/>
          </p:nvSpPr>
          <p:spPr bwMode="auto">
            <a:xfrm>
              <a:off x="8266381" y="4507271"/>
              <a:ext cx="238206" cy="425370"/>
            </a:xfrm>
            <a:custGeom>
              <a:avLst/>
              <a:gdLst>
                <a:gd name="T0" fmla="*/ 287 w 310"/>
                <a:gd name="T1" fmla="*/ 251 h 550"/>
                <a:gd name="T2" fmla="*/ 225 w 310"/>
                <a:gd name="T3" fmla="*/ 181 h 550"/>
                <a:gd name="T4" fmla="*/ 14 w 310"/>
                <a:gd name="T5" fmla="*/ 268 h 550"/>
                <a:gd name="T6" fmla="*/ 194 w 310"/>
                <a:gd name="T7" fmla="*/ 480 h 550"/>
                <a:gd name="T8" fmla="*/ 310 w 310"/>
                <a:gd name="T9" fmla="*/ 412 h 550"/>
                <a:gd name="T10" fmla="*/ 287 w 310"/>
                <a:gd name="T11" fmla="*/ 251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550">
                  <a:moveTo>
                    <a:pt x="287" y="251"/>
                  </a:moveTo>
                  <a:cubicBezTo>
                    <a:pt x="287" y="251"/>
                    <a:pt x="259" y="249"/>
                    <a:pt x="225" y="181"/>
                  </a:cubicBezTo>
                  <a:cubicBezTo>
                    <a:pt x="189" y="110"/>
                    <a:pt x="31" y="0"/>
                    <a:pt x="14" y="268"/>
                  </a:cubicBezTo>
                  <a:cubicBezTo>
                    <a:pt x="0" y="536"/>
                    <a:pt x="129" y="550"/>
                    <a:pt x="194" y="480"/>
                  </a:cubicBezTo>
                  <a:cubicBezTo>
                    <a:pt x="256" y="409"/>
                    <a:pt x="310" y="412"/>
                    <a:pt x="310" y="412"/>
                  </a:cubicBezTo>
                  <a:lnTo>
                    <a:pt x="287" y="25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52"/>
            <p:cNvSpPr>
              <a:spLocks/>
            </p:cNvSpPr>
            <p:nvPr/>
          </p:nvSpPr>
          <p:spPr bwMode="auto">
            <a:xfrm>
              <a:off x="8633899" y="4507271"/>
              <a:ext cx="238206" cy="425370"/>
            </a:xfrm>
            <a:custGeom>
              <a:avLst/>
              <a:gdLst>
                <a:gd name="T0" fmla="*/ 22 w 310"/>
                <a:gd name="T1" fmla="*/ 251 h 550"/>
                <a:gd name="T2" fmla="*/ 84 w 310"/>
                <a:gd name="T3" fmla="*/ 181 h 550"/>
                <a:gd name="T4" fmla="*/ 296 w 310"/>
                <a:gd name="T5" fmla="*/ 268 h 550"/>
                <a:gd name="T6" fmla="*/ 115 w 310"/>
                <a:gd name="T7" fmla="*/ 480 h 550"/>
                <a:gd name="T8" fmla="*/ 0 w 310"/>
                <a:gd name="T9" fmla="*/ 412 h 550"/>
                <a:gd name="T10" fmla="*/ 22 w 310"/>
                <a:gd name="T11" fmla="*/ 251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550">
                  <a:moveTo>
                    <a:pt x="22" y="251"/>
                  </a:moveTo>
                  <a:cubicBezTo>
                    <a:pt x="22" y="251"/>
                    <a:pt x="50" y="249"/>
                    <a:pt x="84" y="181"/>
                  </a:cubicBezTo>
                  <a:cubicBezTo>
                    <a:pt x="121" y="110"/>
                    <a:pt x="279" y="0"/>
                    <a:pt x="296" y="268"/>
                  </a:cubicBezTo>
                  <a:cubicBezTo>
                    <a:pt x="310" y="536"/>
                    <a:pt x="180" y="550"/>
                    <a:pt x="115" y="480"/>
                  </a:cubicBezTo>
                  <a:cubicBezTo>
                    <a:pt x="53" y="409"/>
                    <a:pt x="0" y="412"/>
                    <a:pt x="0" y="412"/>
                  </a:cubicBezTo>
                  <a:lnTo>
                    <a:pt x="22" y="25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53"/>
            <p:cNvSpPr>
              <a:spLocks/>
            </p:cNvSpPr>
            <p:nvPr/>
          </p:nvSpPr>
          <p:spPr bwMode="auto">
            <a:xfrm>
              <a:off x="8456946" y="4653597"/>
              <a:ext cx="224595" cy="193969"/>
            </a:xfrm>
            <a:custGeom>
              <a:avLst/>
              <a:gdLst>
                <a:gd name="T0" fmla="*/ 288 w 288"/>
                <a:gd name="T1" fmla="*/ 144 h 248"/>
                <a:gd name="T2" fmla="*/ 144 w 288"/>
                <a:gd name="T3" fmla="*/ 248 h 248"/>
                <a:gd name="T4" fmla="*/ 0 w 288"/>
                <a:gd name="T5" fmla="*/ 144 h 248"/>
                <a:gd name="T6" fmla="*/ 144 w 288"/>
                <a:gd name="T7" fmla="*/ 0 h 248"/>
                <a:gd name="T8" fmla="*/ 288 w 288"/>
                <a:gd name="T9" fmla="*/ 14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48">
                  <a:moveTo>
                    <a:pt x="288" y="144"/>
                  </a:moveTo>
                  <a:cubicBezTo>
                    <a:pt x="288" y="223"/>
                    <a:pt x="223" y="248"/>
                    <a:pt x="144" y="248"/>
                  </a:cubicBezTo>
                  <a:cubicBezTo>
                    <a:pt x="65" y="248"/>
                    <a:pt x="0" y="223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3" y="3"/>
                    <a:pt x="288" y="65"/>
                    <a:pt x="288" y="14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54"/>
            <p:cNvSpPr>
              <a:spLocks noChangeArrowheads="1"/>
            </p:cNvSpPr>
            <p:nvPr/>
          </p:nvSpPr>
          <p:spPr bwMode="auto">
            <a:xfrm>
              <a:off x="8228948" y="3748412"/>
              <a:ext cx="241610" cy="238206"/>
            </a:xfrm>
            <a:prstGeom prst="ellipse">
              <a:avLst/>
            </a:prstGeom>
            <a:solidFill>
              <a:srgbClr val="54545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55"/>
            <p:cNvSpPr>
              <a:spLocks noChangeArrowheads="1"/>
            </p:cNvSpPr>
            <p:nvPr/>
          </p:nvSpPr>
          <p:spPr bwMode="auto">
            <a:xfrm>
              <a:off x="8637301" y="3748412"/>
              <a:ext cx="241610" cy="238206"/>
            </a:xfrm>
            <a:prstGeom prst="ellipse">
              <a:avLst/>
            </a:prstGeom>
            <a:solidFill>
              <a:srgbClr val="54545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56"/>
            <p:cNvSpPr>
              <a:spLocks/>
            </p:cNvSpPr>
            <p:nvPr/>
          </p:nvSpPr>
          <p:spPr bwMode="auto">
            <a:xfrm>
              <a:off x="8456946" y="3860711"/>
              <a:ext cx="193969" cy="37434"/>
            </a:xfrm>
            <a:custGeom>
              <a:avLst/>
              <a:gdLst>
                <a:gd name="T0" fmla="*/ 243 w 248"/>
                <a:gd name="T1" fmla="*/ 51 h 51"/>
                <a:gd name="T2" fmla="*/ 82 w 248"/>
                <a:gd name="T3" fmla="*/ 20 h 51"/>
                <a:gd name="T4" fmla="*/ 6 w 248"/>
                <a:gd name="T5" fmla="*/ 45 h 51"/>
                <a:gd name="T6" fmla="*/ 0 w 248"/>
                <a:gd name="T7" fmla="*/ 37 h 51"/>
                <a:gd name="T8" fmla="*/ 79 w 248"/>
                <a:gd name="T9" fmla="*/ 8 h 51"/>
                <a:gd name="T10" fmla="*/ 248 w 248"/>
                <a:gd name="T11" fmla="*/ 42 h 51"/>
                <a:gd name="T12" fmla="*/ 243 w 248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51">
                  <a:moveTo>
                    <a:pt x="243" y="51"/>
                  </a:moveTo>
                  <a:cubicBezTo>
                    <a:pt x="195" y="20"/>
                    <a:pt x="141" y="8"/>
                    <a:pt x="82" y="20"/>
                  </a:cubicBezTo>
                  <a:cubicBezTo>
                    <a:pt x="37" y="28"/>
                    <a:pt x="6" y="45"/>
                    <a:pt x="6" y="45"/>
                  </a:cubicBezTo>
                  <a:lnTo>
                    <a:pt x="0" y="37"/>
                  </a:lnTo>
                  <a:cubicBezTo>
                    <a:pt x="0" y="37"/>
                    <a:pt x="34" y="17"/>
                    <a:pt x="79" y="8"/>
                  </a:cubicBezTo>
                  <a:cubicBezTo>
                    <a:pt x="121" y="0"/>
                    <a:pt x="186" y="0"/>
                    <a:pt x="248" y="42"/>
                  </a:cubicBezTo>
                  <a:lnTo>
                    <a:pt x="243" y="51"/>
                  </a:lnTo>
                  <a:close/>
                </a:path>
              </a:pathLst>
            </a:custGeom>
            <a:solidFill>
              <a:srgbClr val="54545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57"/>
            <p:cNvSpPr>
              <a:spLocks/>
            </p:cNvSpPr>
            <p:nvPr/>
          </p:nvSpPr>
          <p:spPr bwMode="auto">
            <a:xfrm>
              <a:off x="8103040" y="3847099"/>
              <a:ext cx="10210" cy="0"/>
            </a:xfrm>
            <a:custGeom>
              <a:avLst/>
              <a:gdLst>
                <a:gd name="T0" fmla="*/ 0 w 11"/>
                <a:gd name="T1" fmla="*/ 0 h 3"/>
                <a:gd name="T2" fmla="*/ 11 w 11"/>
                <a:gd name="T3" fmla="*/ 3 h 3"/>
                <a:gd name="T4" fmla="*/ 0 w 1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cubicBezTo>
                    <a:pt x="8" y="3"/>
                    <a:pt x="11" y="3"/>
                    <a:pt x="11" y="3"/>
                  </a:cubicBezTo>
                  <a:cubicBezTo>
                    <a:pt x="11" y="3"/>
                    <a:pt x="6" y="3"/>
                    <a:pt x="0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36251" y="2842934"/>
            <a:ext cx="2405886" cy="3127307"/>
            <a:chOff x="2936251" y="2842934"/>
            <a:chExt cx="2405886" cy="3127307"/>
          </a:xfrm>
        </p:grpSpPr>
        <p:sp>
          <p:nvSpPr>
            <p:cNvPr id="213" name="Freeform 58"/>
            <p:cNvSpPr>
              <a:spLocks/>
            </p:cNvSpPr>
            <p:nvPr/>
          </p:nvSpPr>
          <p:spPr bwMode="auto">
            <a:xfrm>
              <a:off x="3147234" y="2842934"/>
              <a:ext cx="1997532" cy="1864814"/>
            </a:xfrm>
            <a:custGeom>
              <a:avLst/>
              <a:gdLst>
                <a:gd name="T0" fmla="*/ 728 w 2591"/>
                <a:gd name="T1" fmla="*/ 2224 h 2413"/>
                <a:gd name="T2" fmla="*/ 785 w 2591"/>
                <a:gd name="T3" fmla="*/ 2213 h 2413"/>
                <a:gd name="T4" fmla="*/ 785 w 2591"/>
                <a:gd name="T5" fmla="*/ 2213 h 2413"/>
                <a:gd name="T6" fmla="*/ 895 w 2591"/>
                <a:gd name="T7" fmla="*/ 2069 h 2413"/>
                <a:gd name="T8" fmla="*/ 895 w 2591"/>
                <a:gd name="T9" fmla="*/ 2066 h 2413"/>
                <a:gd name="T10" fmla="*/ 1287 w 2591"/>
                <a:gd name="T11" fmla="*/ 2230 h 2413"/>
                <a:gd name="T12" fmla="*/ 1679 w 2591"/>
                <a:gd name="T13" fmla="*/ 2069 h 2413"/>
                <a:gd name="T14" fmla="*/ 1787 w 2591"/>
                <a:gd name="T15" fmla="*/ 2213 h 2413"/>
                <a:gd name="T16" fmla="*/ 1787 w 2591"/>
                <a:gd name="T17" fmla="*/ 2213 h 2413"/>
                <a:gd name="T18" fmla="*/ 1871 w 2591"/>
                <a:gd name="T19" fmla="*/ 2233 h 2413"/>
                <a:gd name="T20" fmla="*/ 2058 w 2591"/>
                <a:gd name="T21" fmla="*/ 2334 h 2413"/>
                <a:gd name="T22" fmla="*/ 2176 w 2591"/>
                <a:gd name="T23" fmla="*/ 2413 h 2413"/>
                <a:gd name="T24" fmla="*/ 2295 w 2591"/>
                <a:gd name="T25" fmla="*/ 2159 h 2413"/>
                <a:gd name="T26" fmla="*/ 2351 w 2591"/>
                <a:gd name="T27" fmla="*/ 2196 h 2413"/>
                <a:gd name="T28" fmla="*/ 2399 w 2591"/>
                <a:gd name="T29" fmla="*/ 2247 h 2413"/>
                <a:gd name="T30" fmla="*/ 2371 w 2591"/>
                <a:gd name="T31" fmla="*/ 1691 h 2413"/>
                <a:gd name="T32" fmla="*/ 2458 w 2591"/>
                <a:gd name="T33" fmla="*/ 1728 h 2413"/>
                <a:gd name="T34" fmla="*/ 2532 w 2591"/>
                <a:gd name="T35" fmla="*/ 1773 h 2413"/>
                <a:gd name="T36" fmla="*/ 2219 w 2591"/>
                <a:gd name="T37" fmla="*/ 875 h 2413"/>
                <a:gd name="T38" fmla="*/ 2433 w 2591"/>
                <a:gd name="T39" fmla="*/ 932 h 2413"/>
                <a:gd name="T40" fmla="*/ 1863 w 2591"/>
                <a:gd name="T41" fmla="*/ 333 h 2413"/>
                <a:gd name="T42" fmla="*/ 2052 w 2591"/>
                <a:gd name="T43" fmla="*/ 252 h 2413"/>
                <a:gd name="T44" fmla="*/ 1245 w 2591"/>
                <a:gd name="T45" fmla="*/ 263 h 2413"/>
                <a:gd name="T46" fmla="*/ 869 w 2591"/>
                <a:gd name="T47" fmla="*/ 122 h 2413"/>
                <a:gd name="T48" fmla="*/ 553 w 2591"/>
                <a:gd name="T49" fmla="*/ 260 h 2413"/>
                <a:gd name="T50" fmla="*/ 678 w 2591"/>
                <a:gd name="T51" fmla="*/ 269 h 2413"/>
                <a:gd name="T52" fmla="*/ 765 w 2591"/>
                <a:gd name="T53" fmla="*/ 288 h 2413"/>
                <a:gd name="T54" fmla="*/ 243 w 2591"/>
                <a:gd name="T55" fmla="*/ 844 h 2413"/>
                <a:gd name="T56" fmla="*/ 449 w 2591"/>
                <a:gd name="T57" fmla="*/ 751 h 2413"/>
                <a:gd name="T58" fmla="*/ 226 w 2591"/>
                <a:gd name="T59" fmla="*/ 1149 h 2413"/>
                <a:gd name="T60" fmla="*/ 76 w 2591"/>
                <a:gd name="T61" fmla="*/ 1646 h 2413"/>
                <a:gd name="T62" fmla="*/ 257 w 2591"/>
                <a:gd name="T63" fmla="*/ 1499 h 2413"/>
                <a:gd name="T64" fmla="*/ 181 w 2591"/>
                <a:gd name="T65" fmla="*/ 1891 h 2413"/>
                <a:gd name="T66" fmla="*/ 189 w 2591"/>
                <a:gd name="T67" fmla="*/ 2199 h 2413"/>
                <a:gd name="T68" fmla="*/ 297 w 2591"/>
                <a:gd name="T69" fmla="*/ 2078 h 2413"/>
                <a:gd name="T70" fmla="*/ 409 w 2591"/>
                <a:gd name="T71" fmla="*/ 2408 h 2413"/>
                <a:gd name="T72" fmla="*/ 514 w 2591"/>
                <a:gd name="T73" fmla="*/ 2337 h 2413"/>
                <a:gd name="T74" fmla="*/ 728 w 2591"/>
                <a:gd name="T75" fmla="*/ 2224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1" h="2413">
                  <a:moveTo>
                    <a:pt x="728" y="2224"/>
                  </a:moveTo>
                  <a:cubicBezTo>
                    <a:pt x="759" y="2216"/>
                    <a:pt x="779" y="2213"/>
                    <a:pt x="785" y="2213"/>
                  </a:cubicBezTo>
                  <a:lnTo>
                    <a:pt x="785" y="2213"/>
                  </a:lnTo>
                  <a:cubicBezTo>
                    <a:pt x="813" y="2030"/>
                    <a:pt x="895" y="2069"/>
                    <a:pt x="895" y="2069"/>
                  </a:cubicBezTo>
                  <a:lnTo>
                    <a:pt x="895" y="2066"/>
                  </a:lnTo>
                  <a:cubicBezTo>
                    <a:pt x="937" y="2159"/>
                    <a:pt x="1095" y="2230"/>
                    <a:pt x="1287" y="2230"/>
                  </a:cubicBezTo>
                  <a:cubicBezTo>
                    <a:pt x="1476" y="2230"/>
                    <a:pt x="1637" y="2162"/>
                    <a:pt x="1679" y="2069"/>
                  </a:cubicBezTo>
                  <a:cubicBezTo>
                    <a:pt x="1696" y="2063"/>
                    <a:pt x="1761" y="2052"/>
                    <a:pt x="1787" y="2213"/>
                  </a:cubicBezTo>
                  <a:lnTo>
                    <a:pt x="1787" y="2213"/>
                  </a:lnTo>
                  <a:cubicBezTo>
                    <a:pt x="1790" y="2213"/>
                    <a:pt x="1821" y="2216"/>
                    <a:pt x="1871" y="2233"/>
                  </a:cubicBezTo>
                  <a:cubicBezTo>
                    <a:pt x="1919" y="2250"/>
                    <a:pt x="1984" y="2281"/>
                    <a:pt x="2058" y="2334"/>
                  </a:cubicBezTo>
                  <a:cubicBezTo>
                    <a:pt x="2103" y="2368"/>
                    <a:pt x="2142" y="2396"/>
                    <a:pt x="2176" y="2413"/>
                  </a:cubicBezTo>
                  <a:cubicBezTo>
                    <a:pt x="2261" y="2320"/>
                    <a:pt x="2295" y="2159"/>
                    <a:pt x="2295" y="2159"/>
                  </a:cubicBezTo>
                  <a:cubicBezTo>
                    <a:pt x="2295" y="2159"/>
                    <a:pt x="2314" y="2182"/>
                    <a:pt x="2351" y="2196"/>
                  </a:cubicBezTo>
                  <a:cubicBezTo>
                    <a:pt x="2388" y="2213"/>
                    <a:pt x="2399" y="2247"/>
                    <a:pt x="2399" y="2247"/>
                  </a:cubicBezTo>
                  <a:cubicBezTo>
                    <a:pt x="2543" y="1945"/>
                    <a:pt x="2371" y="1691"/>
                    <a:pt x="2371" y="1691"/>
                  </a:cubicBezTo>
                  <a:cubicBezTo>
                    <a:pt x="2379" y="1702"/>
                    <a:pt x="2408" y="1716"/>
                    <a:pt x="2458" y="1728"/>
                  </a:cubicBezTo>
                  <a:cubicBezTo>
                    <a:pt x="2509" y="1739"/>
                    <a:pt x="2532" y="1773"/>
                    <a:pt x="2532" y="1773"/>
                  </a:cubicBezTo>
                  <a:cubicBezTo>
                    <a:pt x="2591" y="1194"/>
                    <a:pt x="2219" y="875"/>
                    <a:pt x="2219" y="875"/>
                  </a:cubicBezTo>
                  <a:cubicBezTo>
                    <a:pt x="2272" y="841"/>
                    <a:pt x="2433" y="932"/>
                    <a:pt x="2433" y="932"/>
                  </a:cubicBezTo>
                  <a:cubicBezTo>
                    <a:pt x="2281" y="421"/>
                    <a:pt x="1863" y="333"/>
                    <a:pt x="1863" y="333"/>
                  </a:cubicBezTo>
                  <a:cubicBezTo>
                    <a:pt x="1933" y="274"/>
                    <a:pt x="2052" y="252"/>
                    <a:pt x="2052" y="252"/>
                  </a:cubicBezTo>
                  <a:cubicBezTo>
                    <a:pt x="1459" y="0"/>
                    <a:pt x="1270" y="263"/>
                    <a:pt x="1245" y="263"/>
                  </a:cubicBezTo>
                  <a:cubicBezTo>
                    <a:pt x="1219" y="263"/>
                    <a:pt x="1095" y="122"/>
                    <a:pt x="869" y="122"/>
                  </a:cubicBezTo>
                  <a:cubicBezTo>
                    <a:pt x="647" y="122"/>
                    <a:pt x="553" y="260"/>
                    <a:pt x="553" y="260"/>
                  </a:cubicBezTo>
                  <a:cubicBezTo>
                    <a:pt x="553" y="260"/>
                    <a:pt x="621" y="243"/>
                    <a:pt x="678" y="269"/>
                  </a:cubicBezTo>
                  <a:cubicBezTo>
                    <a:pt x="734" y="294"/>
                    <a:pt x="765" y="288"/>
                    <a:pt x="765" y="288"/>
                  </a:cubicBezTo>
                  <a:cubicBezTo>
                    <a:pt x="198" y="483"/>
                    <a:pt x="243" y="844"/>
                    <a:pt x="243" y="844"/>
                  </a:cubicBezTo>
                  <a:cubicBezTo>
                    <a:pt x="325" y="748"/>
                    <a:pt x="449" y="751"/>
                    <a:pt x="449" y="751"/>
                  </a:cubicBezTo>
                  <a:cubicBezTo>
                    <a:pt x="449" y="751"/>
                    <a:pt x="452" y="875"/>
                    <a:pt x="226" y="1149"/>
                  </a:cubicBezTo>
                  <a:cubicBezTo>
                    <a:pt x="0" y="1423"/>
                    <a:pt x="76" y="1646"/>
                    <a:pt x="76" y="1646"/>
                  </a:cubicBezTo>
                  <a:cubicBezTo>
                    <a:pt x="124" y="1519"/>
                    <a:pt x="257" y="1499"/>
                    <a:pt x="257" y="1499"/>
                  </a:cubicBezTo>
                  <a:cubicBezTo>
                    <a:pt x="274" y="1584"/>
                    <a:pt x="257" y="1668"/>
                    <a:pt x="181" y="1891"/>
                  </a:cubicBezTo>
                  <a:cubicBezTo>
                    <a:pt x="105" y="2111"/>
                    <a:pt x="189" y="2199"/>
                    <a:pt x="189" y="2199"/>
                  </a:cubicBezTo>
                  <a:cubicBezTo>
                    <a:pt x="198" y="2103"/>
                    <a:pt x="297" y="2078"/>
                    <a:pt x="297" y="2078"/>
                  </a:cubicBezTo>
                  <a:cubicBezTo>
                    <a:pt x="282" y="2286"/>
                    <a:pt x="373" y="2380"/>
                    <a:pt x="409" y="2408"/>
                  </a:cubicBezTo>
                  <a:cubicBezTo>
                    <a:pt x="441" y="2391"/>
                    <a:pt x="474" y="2365"/>
                    <a:pt x="514" y="2337"/>
                  </a:cubicBezTo>
                  <a:cubicBezTo>
                    <a:pt x="604" y="2267"/>
                    <a:pt x="680" y="2238"/>
                    <a:pt x="728" y="2224"/>
                  </a:cubicBezTo>
                  <a:close/>
                </a:path>
              </a:pathLst>
            </a:custGeom>
            <a:solidFill>
              <a:schemeClr val="accent5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auto">
            <a:xfrm>
              <a:off x="3752959" y="4404886"/>
              <a:ext cx="772470" cy="350504"/>
            </a:xfrm>
            <a:custGeom>
              <a:avLst/>
              <a:gdLst>
                <a:gd name="T0" fmla="*/ 502 w 1002"/>
                <a:gd name="T1" fmla="*/ 451 h 451"/>
                <a:gd name="T2" fmla="*/ 1002 w 1002"/>
                <a:gd name="T3" fmla="*/ 186 h 451"/>
                <a:gd name="T4" fmla="*/ 1002 w 1002"/>
                <a:gd name="T5" fmla="*/ 186 h 451"/>
                <a:gd name="T6" fmla="*/ 894 w 1002"/>
                <a:gd name="T7" fmla="*/ 42 h 451"/>
                <a:gd name="T8" fmla="*/ 502 w 1002"/>
                <a:gd name="T9" fmla="*/ 203 h 451"/>
                <a:gd name="T10" fmla="*/ 110 w 1002"/>
                <a:gd name="T11" fmla="*/ 39 h 451"/>
                <a:gd name="T12" fmla="*/ 110 w 1002"/>
                <a:gd name="T13" fmla="*/ 42 h 451"/>
                <a:gd name="T14" fmla="*/ 0 w 1002"/>
                <a:gd name="T15" fmla="*/ 186 h 451"/>
                <a:gd name="T16" fmla="*/ 0 w 1002"/>
                <a:gd name="T17" fmla="*/ 186 h 451"/>
                <a:gd name="T18" fmla="*/ 0 w 1002"/>
                <a:gd name="T19" fmla="*/ 186 h 451"/>
                <a:gd name="T20" fmla="*/ 502 w 1002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2" h="451">
                  <a:moveTo>
                    <a:pt x="502" y="451"/>
                  </a:moveTo>
                  <a:cubicBezTo>
                    <a:pt x="779" y="451"/>
                    <a:pt x="1002" y="333"/>
                    <a:pt x="1002" y="186"/>
                  </a:cubicBezTo>
                  <a:lnTo>
                    <a:pt x="1002" y="186"/>
                  </a:lnTo>
                  <a:cubicBezTo>
                    <a:pt x="979" y="25"/>
                    <a:pt x="911" y="37"/>
                    <a:pt x="894" y="42"/>
                  </a:cubicBezTo>
                  <a:cubicBezTo>
                    <a:pt x="852" y="135"/>
                    <a:pt x="691" y="203"/>
                    <a:pt x="502" y="203"/>
                  </a:cubicBezTo>
                  <a:cubicBezTo>
                    <a:pt x="313" y="203"/>
                    <a:pt x="152" y="133"/>
                    <a:pt x="110" y="39"/>
                  </a:cubicBezTo>
                  <a:lnTo>
                    <a:pt x="110" y="42"/>
                  </a:lnTo>
                  <a:cubicBezTo>
                    <a:pt x="110" y="42"/>
                    <a:pt x="28" y="0"/>
                    <a:pt x="0" y="186"/>
                  </a:cubicBezTo>
                  <a:lnTo>
                    <a:pt x="0" y="186"/>
                  </a:lnTo>
                  <a:lnTo>
                    <a:pt x="0" y="186"/>
                  </a:lnTo>
                  <a:cubicBezTo>
                    <a:pt x="0" y="336"/>
                    <a:pt x="226" y="451"/>
                    <a:pt x="502" y="451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auto">
            <a:xfrm>
              <a:off x="2936251" y="4561422"/>
              <a:ext cx="2405886" cy="1408819"/>
            </a:xfrm>
            <a:custGeom>
              <a:avLst/>
              <a:gdLst>
                <a:gd name="T0" fmla="*/ 2848 w 3119"/>
                <a:gd name="T1" fmla="*/ 590 h 1820"/>
                <a:gd name="T2" fmla="*/ 2893 w 3119"/>
                <a:gd name="T3" fmla="*/ 494 h 1820"/>
                <a:gd name="T4" fmla="*/ 2893 w 3119"/>
                <a:gd name="T5" fmla="*/ 494 h 1820"/>
                <a:gd name="T6" fmla="*/ 3119 w 3119"/>
                <a:gd name="T7" fmla="*/ 291 h 1820"/>
                <a:gd name="T8" fmla="*/ 2772 w 3119"/>
                <a:gd name="T9" fmla="*/ 319 h 1820"/>
                <a:gd name="T10" fmla="*/ 2831 w 3119"/>
                <a:gd name="T11" fmla="*/ 186 h 1820"/>
                <a:gd name="T12" fmla="*/ 2890 w 3119"/>
                <a:gd name="T13" fmla="*/ 85 h 1820"/>
                <a:gd name="T14" fmla="*/ 2642 w 3119"/>
                <a:gd name="T15" fmla="*/ 189 h 1820"/>
                <a:gd name="T16" fmla="*/ 2332 w 3119"/>
                <a:gd name="T17" fmla="*/ 110 h 1820"/>
                <a:gd name="T18" fmla="*/ 2145 w 3119"/>
                <a:gd name="T19" fmla="*/ 9 h 1820"/>
                <a:gd name="T20" fmla="*/ 1962 w 3119"/>
                <a:gd name="T21" fmla="*/ 522 h 1820"/>
                <a:gd name="T22" fmla="*/ 2064 w 3119"/>
                <a:gd name="T23" fmla="*/ 559 h 1820"/>
                <a:gd name="T24" fmla="*/ 1572 w 3119"/>
                <a:gd name="T25" fmla="*/ 731 h 1820"/>
                <a:gd name="T26" fmla="*/ 1081 w 3119"/>
                <a:gd name="T27" fmla="*/ 559 h 1820"/>
                <a:gd name="T28" fmla="*/ 1183 w 3119"/>
                <a:gd name="T29" fmla="*/ 522 h 1820"/>
                <a:gd name="T30" fmla="*/ 1002 w 3119"/>
                <a:gd name="T31" fmla="*/ 0 h 1820"/>
                <a:gd name="T32" fmla="*/ 788 w 3119"/>
                <a:gd name="T33" fmla="*/ 113 h 1820"/>
                <a:gd name="T34" fmla="*/ 477 w 3119"/>
                <a:gd name="T35" fmla="*/ 192 h 1820"/>
                <a:gd name="T36" fmla="*/ 229 w 3119"/>
                <a:gd name="T37" fmla="*/ 88 h 1820"/>
                <a:gd name="T38" fmla="*/ 288 w 3119"/>
                <a:gd name="T39" fmla="*/ 189 h 1820"/>
                <a:gd name="T40" fmla="*/ 348 w 3119"/>
                <a:gd name="T41" fmla="*/ 322 h 1820"/>
                <a:gd name="T42" fmla="*/ 0 w 3119"/>
                <a:gd name="T43" fmla="*/ 294 h 1820"/>
                <a:gd name="T44" fmla="*/ 223 w 3119"/>
                <a:gd name="T45" fmla="*/ 494 h 1820"/>
                <a:gd name="T46" fmla="*/ 223 w 3119"/>
                <a:gd name="T47" fmla="*/ 497 h 1820"/>
                <a:gd name="T48" fmla="*/ 223 w 3119"/>
                <a:gd name="T49" fmla="*/ 497 h 1820"/>
                <a:gd name="T50" fmla="*/ 269 w 3119"/>
                <a:gd name="T51" fmla="*/ 593 h 1820"/>
                <a:gd name="T52" fmla="*/ 175 w 3119"/>
                <a:gd name="T53" fmla="*/ 635 h 1820"/>
                <a:gd name="T54" fmla="*/ 119 w 3119"/>
                <a:gd name="T55" fmla="*/ 672 h 1820"/>
                <a:gd name="T56" fmla="*/ 161 w 3119"/>
                <a:gd name="T57" fmla="*/ 692 h 1820"/>
                <a:gd name="T58" fmla="*/ 619 w 3119"/>
                <a:gd name="T59" fmla="*/ 994 h 1820"/>
                <a:gd name="T60" fmla="*/ 715 w 3119"/>
                <a:gd name="T61" fmla="*/ 1820 h 1820"/>
                <a:gd name="T62" fmla="*/ 2397 w 3119"/>
                <a:gd name="T63" fmla="*/ 1820 h 1820"/>
                <a:gd name="T64" fmla="*/ 2493 w 3119"/>
                <a:gd name="T65" fmla="*/ 994 h 1820"/>
                <a:gd name="T66" fmla="*/ 2953 w 3119"/>
                <a:gd name="T67" fmla="*/ 692 h 1820"/>
                <a:gd name="T68" fmla="*/ 2992 w 3119"/>
                <a:gd name="T69" fmla="*/ 675 h 1820"/>
                <a:gd name="T70" fmla="*/ 2938 w 3119"/>
                <a:gd name="T71" fmla="*/ 638 h 1820"/>
                <a:gd name="T72" fmla="*/ 2848 w 3119"/>
                <a:gd name="T73" fmla="*/ 590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19" h="1820">
                  <a:moveTo>
                    <a:pt x="2848" y="590"/>
                  </a:moveTo>
                  <a:cubicBezTo>
                    <a:pt x="2840" y="584"/>
                    <a:pt x="2871" y="531"/>
                    <a:pt x="2893" y="494"/>
                  </a:cubicBezTo>
                  <a:lnTo>
                    <a:pt x="2893" y="494"/>
                  </a:lnTo>
                  <a:cubicBezTo>
                    <a:pt x="2961" y="370"/>
                    <a:pt x="3119" y="291"/>
                    <a:pt x="3119" y="291"/>
                  </a:cubicBezTo>
                  <a:cubicBezTo>
                    <a:pt x="2938" y="195"/>
                    <a:pt x="2772" y="319"/>
                    <a:pt x="2772" y="319"/>
                  </a:cubicBezTo>
                  <a:cubicBezTo>
                    <a:pt x="2789" y="302"/>
                    <a:pt x="2811" y="246"/>
                    <a:pt x="2831" y="186"/>
                  </a:cubicBezTo>
                  <a:cubicBezTo>
                    <a:pt x="2851" y="130"/>
                    <a:pt x="2890" y="85"/>
                    <a:pt x="2890" y="85"/>
                  </a:cubicBezTo>
                  <a:cubicBezTo>
                    <a:pt x="2820" y="93"/>
                    <a:pt x="2732" y="124"/>
                    <a:pt x="2642" y="189"/>
                  </a:cubicBezTo>
                  <a:cubicBezTo>
                    <a:pt x="2552" y="254"/>
                    <a:pt x="2487" y="226"/>
                    <a:pt x="2332" y="110"/>
                  </a:cubicBezTo>
                  <a:cubicBezTo>
                    <a:pt x="2258" y="57"/>
                    <a:pt x="2193" y="26"/>
                    <a:pt x="2145" y="9"/>
                  </a:cubicBezTo>
                  <a:cubicBezTo>
                    <a:pt x="2157" y="65"/>
                    <a:pt x="2202" y="336"/>
                    <a:pt x="1962" y="522"/>
                  </a:cubicBezTo>
                  <a:cubicBezTo>
                    <a:pt x="1962" y="522"/>
                    <a:pt x="2032" y="519"/>
                    <a:pt x="2064" y="559"/>
                  </a:cubicBezTo>
                  <a:cubicBezTo>
                    <a:pt x="2064" y="559"/>
                    <a:pt x="1928" y="731"/>
                    <a:pt x="1572" y="731"/>
                  </a:cubicBezTo>
                  <a:cubicBezTo>
                    <a:pt x="1217" y="731"/>
                    <a:pt x="1081" y="559"/>
                    <a:pt x="1081" y="559"/>
                  </a:cubicBezTo>
                  <a:cubicBezTo>
                    <a:pt x="1112" y="517"/>
                    <a:pt x="1183" y="522"/>
                    <a:pt x="1183" y="522"/>
                  </a:cubicBezTo>
                  <a:cubicBezTo>
                    <a:pt x="926" y="322"/>
                    <a:pt x="997" y="23"/>
                    <a:pt x="1002" y="0"/>
                  </a:cubicBezTo>
                  <a:cubicBezTo>
                    <a:pt x="954" y="14"/>
                    <a:pt x="878" y="45"/>
                    <a:pt x="788" y="113"/>
                  </a:cubicBezTo>
                  <a:cubicBezTo>
                    <a:pt x="633" y="229"/>
                    <a:pt x="568" y="257"/>
                    <a:pt x="477" y="192"/>
                  </a:cubicBezTo>
                  <a:cubicBezTo>
                    <a:pt x="387" y="127"/>
                    <a:pt x="302" y="96"/>
                    <a:pt x="229" y="88"/>
                  </a:cubicBezTo>
                  <a:cubicBezTo>
                    <a:pt x="229" y="88"/>
                    <a:pt x="269" y="130"/>
                    <a:pt x="288" y="189"/>
                  </a:cubicBezTo>
                  <a:cubicBezTo>
                    <a:pt x="308" y="246"/>
                    <a:pt x="334" y="305"/>
                    <a:pt x="348" y="322"/>
                  </a:cubicBezTo>
                  <a:cubicBezTo>
                    <a:pt x="348" y="322"/>
                    <a:pt x="181" y="198"/>
                    <a:pt x="0" y="294"/>
                  </a:cubicBezTo>
                  <a:cubicBezTo>
                    <a:pt x="0" y="294"/>
                    <a:pt x="144" y="367"/>
                    <a:pt x="223" y="494"/>
                  </a:cubicBezTo>
                  <a:lnTo>
                    <a:pt x="223" y="497"/>
                  </a:lnTo>
                  <a:lnTo>
                    <a:pt x="223" y="497"/>
                  </a:lnTo>
                  <a:cubicBezTo>
                    <a:pt x="252" y="545"/>
                    <a:pt x="269" y="593"/>
                    <a:pt x="269" y="593"/>
                  </a:cubicBezTo>
                  <a:cubicBezTo>
                    <a:pt x="263" y="593"/>
                    <a:pt x="221" y="610"/>
                    <a:pt x="175" y="635"/>
                  </a:cubicBezTo>
                  <a:cubicBezTo>
                    <a:pt x="156" y="646"/>
                    <a:pt x="136" y="658"/>
                    <a:pt x="119" y="672"/>
                  </a:cubicBezTo>
                  <a:cubicBezTo>
                    <a:pt x="119" y="672"/>
                    <a:pt x="133" y="677"/>
                    <a:pt x="161" y="692"/>
                  </a:cubicBezTo>
                  <a:cubicBezTo>
                    <a:pt x="257" y="737"/>
                    <a:pt x="494" y="855"/>
                    <a:pt x="619" y="994"/>
                  </a:cubicBezTo>
                  <a:cubicBezTo>
                    <a:pt x="619" y="994"/>
                    <a:pt x="627" y="1366"/>
                    <a:pt x="715" y="1820"/>
                  </a:cubicBezTo>
                  <a:lnTo>
                    <a:pt x="2397" y="1820"/>
                  </a:lnTo>
                  <a:cubicBezTo>
                    <a:pt x="2487" y="1366"/>
                    <a:pt x="2493" y="994"/>
                    <a:pt x="2493" y="994"/>
                  </a:cubicBezTo>
                  <a:cubicBezTo>
                    <a:pt x="2617" y="852"/>
                    <a:pt x="2859" y="734"/>
                    <a:pt x="2953" y="692"/>
                  </a:cubicBezTo>
                  <a:cubicBezTo>
                    <a:pt x="2978" y="680"/>
                    <a:pt x="2992" y="675"/>
                    <a:pt x="2992" y="675"/>
                  </a:cubicBezTo>
                  <a:cubicBezTo>
                    <a:pt x="2975" y="661"/>
                    <a:pt x="2958" y="649"/>
                    <a:pt x="2938" y="638"/>
                  </a:cubicBezTo>
                  <a:cubicBezTo>
                    <a:pt x="2896" y="607"/>
                    <a:pt x="2854" y="593"/>
                    <a:pt x="2848" y="5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auto">
            <a:xfrm>
              <a:off x="4787455" y="5092281"/>
              <a:ext cx="473011" cy="874558"/>
            </a:xfrm>
            <a:custGeom>
              <a:avLst/>
              <a:gdLst>
                <a:gd name="T0" fmla="*/ 96 w 613"/>
                <a:gd name="T1" fmla="*/ 302 h 1129"/>
                <a:gd name="T2" fmla="*/ 0 w 613"/>
                <a:gd name="T3" fmla="*/ 1129 h 1129"/>
                <a:gd name="T4" fmla="*/ 528 w 613"/>
                <a:gd name="T5" fmla="*/ 1129 h 1129"/>
                <a:gd name="T6" fmla="*/ 610 w 613"/>
                <a:gd name="T7" fmla="*/ 511 h 1129"/>
                <a:gd name="T8" fmla="*/ 556 w 613"/>
                <a:gd name="T9" fmla="*/ 0 h 1129"/>
                <a:gd name="T10" fmla="*/ 96 w 613"/>
                <a:gd name="T11" fmla="*/ 302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3" h="1129">
                  <a:moveTo>
                    <a:pt x="96" y="302"/>
                  </a:moveTo>
                  <a:cubicBezTo>
                    <a:pt x="96" y="302"/>
                    <a:pt x="88" y="674"/>
                    <a:pt x="0" y="1129"/>
                  </a:cubicBezTo>
                  <a:lnTo>
                    <a:pt x="528" y="1129"/>
                  </a:lnTo>
                  <a:cubicBezTo>
                    <a:pt x="528" y="1129"/>
                    <a:pt x="604" y="957"/>
                    <a:pt x="610" y="511"/>
                  </a:cubicBezTo>
                  <a:cubicBezTo>
                    <a:pt x="613" y="293"/>
                    <a:pt x="587" y="118"/>
                    <a:pt x="556" y="0"/>
                  </a:cubicBezTo>
                  <a:cubicBezTo>
                    <a:pt x="460" y="42"/>
                    <a:pt x="221" y="161"/>
                    <a:pt x="96" y="302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2"/>
            <p:cNvSpPr>
              <a:spLocks/>
            </p:cNvSpPr>
            <p:nvPr/>
          </p:nvSpPr>
          <p:spPr bwMode="auto">
            <a:xfrm>
              <a:off x="5127750" y="4945954"/>
              <a:ext cx="78269" cy="105492"/>
            </a:xfrm>
            <a:custGeom>
              <a:avLst/>
              <a:gdLst>
                <a:gd name="T0" fmla="*/ 8 w 101"/>
                <a:gd name="T1" fmla="*/ 96 h 138"/>
                <a:gd name="T2" fmla="*/ 101 w 101"/>
                <a:gd name="T3" fmla="*/ 138 h 138"/>
                <a:gd name="T4" fmla="*/ 53 w 101"/>
                <a:gd name="T5" fmla="*/ 0 h 138"/>
                <a:gd name="T6" fmla="*/ 8 w 101"/>
                <a:gd name="T7" fmla="*/ 9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38">
                  <a:moveTo>
                    <a:pt x="8" y="96"/>
                  </a:moveTo>
                  <a:cubicBezTo>
                    <a:pt x="14" y="99"/>
                    <a:pt x="56" y="113"/>
                    <a:pt x="101" y="138"/>
                  </a:cubicBezTo>
                  <a:cubicBezTo>
                    <a:pt x="79" y="54"/>
                    <a:pt x="56" y="6"/>
                    <a:pt x="53" y="0"/>
                  </a:cubicBezTo>
                  <a:cubicBezTo>
                    <a:pt x="31" y="34"/>
                    <a:pt x="0" y="90"/>
                    <a:pt x="8" y="96"/>
                  </a:cubicBezTo>
                  <a:close/>
                </a:path>
              </a:pathLst>
            </a:custGeom>
            <a:solidFill>
              <a:srgbClr val="D3D3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auto">
            <a:xfrm>
              <a:off x="3072369" y="4945954"/>
              <a:ext cx="74865" cy="105492"/>
            </a:xfrm>
            <a:custGeom>
              <a:avLst/>
              <a:gdLst>
                <a:gd name="T0" fmla="*/ 48 w 96"/>
                <a:gd name="T1" fmla="*/ 0 h 138"/>
                <a:gd name="T2" fmla="*/ 0 w 96"/>
                <a:gd name="T3" fmla="*/ 138 h 138"/>
                <a:gd name="T4" fmla="*/ 93 w 96"/>
                <a:gd name="T5" fmla="*/ 96 h 138"/>
                <a:gd name="T6" fmla="*/ 48 w 96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38">
                  <a:moveTo>
                    <a:pt x="48" y="0"/>
                  </a:moveTo>
                  <a:cubicBezTo>
                    <a:pt x="48" y="0"/>
                    <a:pt x="26" y="48"/>
                    <a:pt x="0" y="138"/>
                  </a:cubicBezTo>
                  <a:cubicBezTo>
                    <a:pt x="45" y="113"/>
                    <a:pt x="85" y="99"/>
                    <a:pt x="93" y="96"/>
                  </a:cubicBezTo>
                  <a:cubicBezTo>
                    <a:pt x="96" y="93"/>
                    <a:pt x="76" y="45"/>
                    <a:pt x="48" y="0"/>
                  </a:cubicBezTo>
                  <a:close/>
                </a:path>
              </a:pathLst>
            </a:custGeom>
            <a:solidFill>
              <a:srgbClr val="D3D3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auto">
            <a:xfrm>
              <a:off x="3017922" y="5092281"/>
              <a:ext cx="469607" cy="874558"/>
            </a:xfrm>
            <a:custGeom>
              <a:avLst/>
              <a:gdLst>
                <a:gd name="T0" fmla="*/ 56 w 609"/>
                <a:gd name="T1" fmla="*/ 0 h 1129"/>
                <a:gd name="T2" fmla="*/ 3 w 609"/>
                <a:gd name="T3" fmla="*/ 511 h 1129"/>
                <a:gd name="T4" fmla="*/ 84 w 609"/>
                <a:gd name="T5" fmla="*/ 1129 h 1129"/>
                <a:gd name="T6" fmla="*/ 609 w 609"/>
                <a:gd name="T7" fmla="*/ 1129 h 1129"/>
                <a:gd name="T8" fmla="*/ 513 w 609"/>
                <a:gd name="T9" fmla="*/ 302 h 1129"/>
                <a:gd name="T10" fmla="*/ 56 w 609"/>
                <a:gd name="T11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9" h="1129">
                  <a:moveTo>
                    <a:pt x="56" y="0"/>
                  </a:moveTo>
                  <a:cubicBezTo>
                    <a:pt x="28" y="118"/>
                    <a:pt x="0" y="293"/>
                    <a:pt x="3" y="511"/>
                  </a:cubicBezTo>
                  <a:cubicBezTo>
                    <a:pt x="11" y="957"/>
                    <a:pt x="84" y="1129"/>
                    <a:pt x="84" y="1129"/>
                  </a:cubicBezTo>
                  <a:lnTo>
                    <a:pt x="609" y="1129"/>
                  </a:lnTo>
                  <a:cubicBezTo>
                    <a:pt x="519" y="674"/>
                    <a:pt x="513" y="302"/>
                    <a:pt x="513" y="302"/>
                  </a:cubicBezTo>
                  <a:cubicBezTo>
                    <a:pt x="389" y="164"/>
                    <a:pt x="152" y="45"/>
                    <a:pt x="56" y="0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auto">
            <a:xfrm>
              <a:off x="3650870" y="4551212"/>
              <a:ext cx="980049" cy="575099"/>
            </a:xfrm>
            <a:custGeom>
              <a:avLst/>
              <a:gdLst>
                <a:gd name="T0" fmla="*/ 257 w 1273"/>
                <a:gd name="T1" fmla="*/ 533 h 742"/>
                <a:gd name="T2" fmla="*/ 155 w 1273"/>
                <a:gd name="T3" fmla="*/ 570 h 742"/>
                <a:gd name="T4" fmla="*/ 646 w 1273"/>
                <a:gd name="T5" fmla="*/ 742 h 742"/>
                <a:gd name="T6" fmla="*/ 1138 w 1273"/>
                <a:gd name="T7" fmla="*/ 570 h 742"/>
                <a:gd name="T8" fmla="*/ 1036 w 1273"/>
                <a:gd name="T9" fmla="*/ 533 h 742"/>
                <a:gd name="T10" fmla="*/ 1219 w 1273"/>
                <a:gd name="T11" fmla="*/ 20 h 742"/>
                <a:gd name="T12" fmla="*/ 1135 w 1273"/>
                <a:gd name="T13" fmla="*/ 0 h 742"/>
                <a:gd name="T14" fmla="*/ 635 w 1273"/>
                <a:gd name="T15" fmla="*/ 265 h 742"/>
                <a:gd name="T16" fmla="*/ 136 w 1273"/>
                <a:gd name="T17" fmla="*/ 3 h 742"/>
                <a:gd name="T18" fmla="*/ 136 w 1273"/>
                <a:gd name="T19" fmla="*/ 3 h 742"/>
                <a:gd name="T20" fmla="*/ 79 w 1273"/>
                <a:gd name="T21" fmla="*/ 14 h 742"/>
                <a:gd name="T22" fmla="*/ 257 w 1273"/>
                <a:gd name="T23" fmla="*/ 533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3" h="742">
                  <a:moveTo>
                    <a:pt x="257" y="533"/>
                  </a:moveTo>
                  <a:cubicBezTo>
                    <a:pt x="257" y="533"/>
                    <a:pt x="186" y="531"/>
                    <a:pt x="155" y="570"/>
                  </a:cubicBezTo>
                  <a:cubicBezTo>
                    <a:pt x="155" y="570"/>
                    <a:pt x="291" y="742"/>
                    <a:pt x="646" y="742"/>
                  </a:cubicBezTo>
                  <a:cubicBezTo>
                    <a:pt x="1002" y="742"/>
                    <a:pt x="1138" y="570"/>
                    <a:pt x="1138" y="570"/>
                  </a:cubicBezTo>
                  <a:cubicBezTo>
                    <a:pt x="1106" y="528"/>
                    <a:pt x="1036" y="533"/>
                    <a:pt x="1036" y="533"/>
                  </a:cubicBezTo>
                  <a:cubicBezTo>
                    <a:pt x="1273" y="347"/>
                    <a:pt x="1231" y="79"/>
                    <a:pt x="1219" y="20"/>
                  </a:cubicBezTo>
                  <a:cubicBezTo>
                    <a:pt x="1169" y="3"/>
                    <a:pt x="1138" y="0"/>
                    <a:pt x="1135" y="0"/>
                  </a:cubicBezTo>
                  <a:cubicBezTo>
                    <a:pt x="1135" y="147"/>
                    <a:pt x="912" y="265"/>
                    <a:pt x="635" y="265"/>
                  </a:cubicBezTo>
                  <a:cubicBezTo>
                    <a:pt x="359" y="265"/>
                    <a:pt x="136" y="147"/>
                    <a:pt x="136" y="3"/>
                  </a:cubicBezTo>
                  <a:lnTo>
                    <a:pt x="136" y="3"/>
                  </a:lnTo>
                  <a:cubicBezTo>
                    <a:pt x="133" y="3"/>
                    <a:pt x="113" y="6"/>
                    <a:pt x="79" y="14"/>
                  </a:cubicBezTo>
                  <a:cubicBezTo>
                    <a:pt x="71" y="34"/>
                    <a:pt x="0" y="333"/>
                    <a:pt x="257" y="533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auto">
            <a:xfrm>
              <a:off x="3616841" y="3258093"/>
              <a:ext cx="1085542" cy="1228464"/>
            </a:xfrm>
            <a:custGeom>
              <a:avLst/>
              <a:gdLst>
                <a:gd name="T0" fmla="*/ 1262 w 1411"/>
                <a:gd name="T1" fmla="*/ 839 h 1589"/>
                <a:gd name="T2" fmla="*/ 1253 w 1411"/>
                <a:gd name="T3" fmla="*/ 720 h 1589"/>
                <a:gd name="T4" fmla="*/ 1157 w 1411"/>
                <a:gd name="T5" fmla="*/ 260 h 1589"/>
                <a:gd name="T6" fmla="*/ 906 w 1411"/>
                <a:gd name="T7" fmla="*/ 376 h 1589"/>
                <a:gd name="T8" fmla="*/ 1005 w 1411"/>
                <a:gd name="T9" fmla="*/ 195 h 1589"/>
                <a:gd name="T10" fmla="*/ 734 w 1411"/>
                <a:gd name="T11" fmla="*/ 317 h 1589"/>
                <a:gd name="T12" fmla="*/ 785 w 1411"/>
                <a:gd name="T13" fmla="*/ 130 h 1589"/>
                <a:gd name="T14" fmla="*/ 598 w 1411"/>
                <a:gd name="T15" fmla="*/ 0 h 1589"/>
                <a:gd name="T16" fmla="*/ 432 w 1411"/>
                <a:gd name="T17" fmla="*/ 333 h 1589"/>
                <a:gd name="T18" fmla="*/ 217 w 1411"/>
                <a:gd name="T19" fmla="*/ 223 h 1589"/>
                <a:gd name="T20" fmla="*/ 110 w 1411"/>
                <a:gd name="T21" fmla="*/ 779 h 1589"/>
                <a:gd name="T22" fmla="*/ 40 w 1411"/>
                <a:gd name="T23" fmla="*/ 968 h 1589"/>
                <a:gd name="T24" fmla="*/ 71 w 1411"/>
                <a:gd name="T25" fmla="*/ 1191 h 1589"/>
                <a:gd name="T26" fmla="*/ 150 w 1411"/>
                <a:gd name="T27" fmla="*/ 1146 h 1589"/>
                <a:gd name="T28" fmla="*/ 675 w 1411"/>
                <a:gd name="T29" fmla="*/ 1584 h 1589"/>
                <a:gd name="T30" fmla="*/ 1222 w 1411"/>
                <a:gd name="T31" fmla="*/ 1143 h 1589"/>
                <a:gd name="T32" fmla="*/ 1411 w 1411"/>
                <a:gd name="T33" fmla="*/ 1115 h 1589"/>
                <a:gd name="T34" fmla="*/ 1262 w 1411"/>
                <a:gd name="T35" fmla="*/ 839 h 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1" h="1589">
                  <a:moveTo>
                    <a:pt x="1262" y="839"/>
                  </a:moveTo>
                  <a:cubicBezTo>
                    <a:pt x="1242" y="808"/>
                    <a:pt x="1253" y="720"/>
                    <a:pt x="1253" y="720"/>
                  </a:cubicBezTo>
                  <a:cubicBezTo>
                    <a:pt x="1276" y="381"/>
                    <a:pt x="1157" y="260"/>
                    <a:pt x="1157" y="260"/>
                  </a:cubicBezTo>
                  <a:cubicBezTo>
                    <a:pt x="1075" y="362"/>
                    <a:pt x="906" y="376"/>
                    <a:pt x="906" y="376"/>
                  </a:cubicBezTo>
                  <a:cubicBezTo>
                    <a:pt x="979" y="319"/>
                    <a:pt x="1005" y="195"/>
                    <a:pt x="1005" y="195"/>
                  </a:cubicBezTo>
                  <a:cubicBezTo>
                    <a:pt x="878" y="311"/>
                    <a:pt x="734" y="317"/>
                    <a:pt x="734" y="317"/>
                  </a:cubicBezTo>
                  <a:cubicBezTo>
                    <a:pt x="742" y="283"/>
                    <a:pt x="790" y="195"/>
                    <a:pt x="785" y="130"/>
                  </a:cubicBezTo>
                  <a:cubicBezTo>
                    <a:pt x="779" y="68"/>
                    <a:pt x="598" y="0"/>
                    <a:pt x="598" y="0"/>
                  </a:cubicBezTo>
                  <a:cubicBezTo>
                    <a:pt x="254" y="178"/>
                    <a:pt x="432" y="333"/>
                    <a:pt x="432" y="333"/>
                  </a:cubicBezTo>
                  <a:cubicBezTo>
                    <a:pt x="265" y="331"/>
                    <a:pt x="217" y="223"/>
                    <a:pt x="217" y="223"/>
                  </a:cubicBezTo>
                  <a:cubicBezTo>
                    <a:pt x="48" y="424"/>
                    <a:pt x="110" y="681"/>
                    <a:pt x="110" y="779"/>
                  </a:cubicBezTo>
                  <a:cubicBezTo>
                    <a:pt x="110" y="875"/>
                    <a:pt x="82" y="875"/>
                    <a:pt x="40" y="968"/>
                  </a:cubicBezTo>
                  <a:cubicBezTo>
                    <a:pt x="0" y="1062"/>
                    <a:pt x="8" y="1183"/>
                    <a:pt x="71" y="1191"/>
                  </a:cubicBezTo>
                  <a:cubicBezTo>
                    <a:pt x="127" y="1200"/>
                    <a:pt x="147" y="1155"/>
                    <a:pt x="150" y="1146"/>
                  </a:cubicBezTo>
                  <a:cubicBezTo>
                    <a:pt x="237" y="1381"/>
                    <a:pt x="525" y="1589"/>
                    <a:pt x="675" y="1584"/>
                  </a:cubicBezTo>
                  <a:cubicBezTo>
                    <a:pt x="847" y="1575"/>
                    <a:pt x="1132" y="1400"/>
                    <a:pt x="1222" y="1143"/>
                  </a:cubicBezTo>
                  <a:cubicBezTo>
                    <a:pt x="1236" y="1189"/>
                    <a:pt x="1403" y="1248"/>
                    <a:pt x="1411" y="1115"/>
                  </a:cubicBezTo>
                  <a:cubicBezTo>
                    <a:pt x="1411" y="983"/>
                    <a:pt x="1281" y="870"/>
                    <a:pt x="1262" y="8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auto">
            <a:xfrm>
              <a:off x="3831226" y="4313006"/>
              <a:ext cx="612531" cy="255222"/>
            </a:xfrm>
            <a:custGeom>
              <a:avLst/>
              <a:gdLst>
                <a:gd name="T0" fmla="*/ 387 w 793"/>
                <a:gd name="T1" fmla="*/ 223 h 330"/>
                <a:gd name="T2" fmla="*/ 0 w 793"/>
                <a:gd name="T3" fmla="*/ 0 h 330"/>
                <a:gd name="T4" fmla="*/ 6 w 793"/>
                <a:gd name="T5" fmla="*/ 166 h 330"/>
                <a:gd name="T6" fmla="*/ 398 w 793"/>
                <a:gd name="T7" fmla="*/ 330 h 330"/>
                <a:gd name="T8" fmla="*/ 790 w 793"/>
                <a:gd name="T9" fmla="*/ 169 h 330"/>
                <a:gd name="T10" fmla="*/ 788 w 793"/>
                <a:gd name="T11" fmla="*/ 169 h 330"/>
                <a:gd name="T12" fmla="*/ 793 w 793"/>
                <a:gd name="T13" fmla="*/ 11 h 330"/>
                <a:gd name="T14" fmla="*/ 387 w 793"/>
                <a:gd name="T15" fmla="*/ 22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3" h="330">
                  <a:moveTo>
                    <a:pt x="387" y="223"/>
                  </a:moveTo>
                  <a:cubicBezTo>
                    <a:pt x="288" y="228"/>
                    <a:pt x="124" y="132"/>
                    <a:pt x="0" y="0"/>
                  </a:cubicBezTo>
                  <a:cubicBezTo>
                    <a:pt x="0" y="11"/>
                    <a:pt x="9" y="87"/>
                    <a:pt x="6" y="166"/>
                  </a:cubicBezTo>
                  <a:cubicBezTo>
                    <a:pt x="48" y="259"/>
                    <a:pt x="206" y="330"/>
                    <a:pt x="398" y="330"/>
                  </a:cubicBezTo>
                  <a:cubicBezTo>
                    <a:pt x="587" y="330"/>
                    <a:pt x="748" y="262"/>
                    <a:pt x="790" y="169"/>
                  </a:cubicBezTo>
                  <a:lnTo>
                    <a:pt x="788" y="169"/>
                  </a:lnTo>
                  <a:cubicBezTo>
                    <a:pt x="785" y="101"/>
                    <a:pt x="790" y="36"/>
                    <a:pt x="793" y="11"/>
                  </a:cubicBezTo>
                  <a:cubicBezTo>
                    <a:pt x="666" y="138"/>
                    <a:pt x="503" y="217"/>
                    <a:pt x="387" y="223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auto">
            <a:xfrm>
              <a:off x="4083044" y="4609063"/>
              <a:ext cx="108894" cy="136118"/>
            </a:xfrm>
            <a:custGeom>
              <a:avLst/>
              <a:gdLst>
                <a:gd name="T0" fmla="*/ 141 w 141"/>
                <a:gd name="T1" fmla="*/ 71 h 175"/>
                <a:gd name="T2" fmla="*/ 70 w 141"/>
                <a:gd name="T3" fmla="*/ 175 h 175"/>
                <a:gd name="T4" fmla="*/ 0 w 141"/>
                <a:gd name="T5" fmla="*/ 71 h 175"/>
                <a:gd name="T6" fmla="*/ 70 w 141"/>
                <a:gd name="T7" fmla="*/ 0 h 175"/>
                <a:gd name="T8" fmla="*/ 141 w 141"/>
                <a:gd name="T9" fmla="*/ 7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75">
                  <a:moveTo>
                    <a:pt x="141" y="71"/>
                  </a:moveTo>
                  <a:cubicBezTo>
                    <a:pt x="141" y="110"/>
                    <a:pt x="87" y="175"/>
                    <a:pt x="70" y="175"/>
                  </a:cubicBezTo>
                  <a:cubicBezTo>
                    <a:pt x="62" y="175"/>
                    <a:pt x="0" y="110"/>
                    <a:pt x="0" y="71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10" y="0"/>
                    <a:pt x="141" y="31"/>
                    <a:pt x="141" y="71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auto">
            <a:xfrm>
              <a:off x="4297431" y="4568228"/>
              <a:ext cx="139522" cy="139522"/>
            </a:xfrm>
            <a:custGeom>
              <a:avLst/>
              <a:gdLst>
                <a:gd name="T0" fmla="*/ 127 w 181"/>
                <a:gd name="T1" fmla="*/ 28 h 180"/>
                <a:gd name="T2" fmla="*/ 167 w 181"/>
                <a:gd name="T3" fmla="*/ 163 h 180"/>
                <a:gd name="T4" fmla="*/ 28 w 181"/>
                <a:gd name="T5" fmla="*/ 130 h 180"/>
                <a:gd name="T6" fmla="*/ 34 w 181"/>
                <a:gd name="T7" fmla="*/ 36 h 180"/>
                <a:gd name="T8" fmla="*/ 127 w 181"/>
                <a:gd name="T9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80">
                  <a:moveTo>
                    <a:pt x="127" y="28"/>
                  </a:moveTo>
                  <a:cubicBezTo>
                    <a:pt x="155" y="56"/>
                    <a:pt x="181" y="149"/>
                    <a:pt x="167" y="163"/>
                  </a:cubicBezTo>
                  <a:cubicBezTo>
                    <a:pt x="153" y="180"/>
                    <a:pt x="57" y="158"/>
                    <a:pt x="28" y="130"/>
                  </a:cubicBezTo>
                  <a:cubicBezTo>
                    <a:pt x="0" y="101"/>
                    <a:pt x="6" y="65"/>
                    <a:pt x="34" y="36"/>
                  </a:cubicBezTo>
                  <a:cubicBezTo>
                    <a:pt x="59" y="8"/>
                    <a:pt x="99" y="0"/>
                    <a:pt x="127" y="28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auto">
            <a:xfrm>
              <a:off x="4450562" y="4476347"/>
              <a:ext cx="176953" cy="108894"/>
            </a:xfrm>
            <a:custGeom>
              <a:avLst/>
              <a:gdLst>
                <a:gd name="T0" fmla="*/ 62 w 226"/>
                <a:gd name="T1" fmla="*/ 0 h 141"/>
                <a:gd name="T2" fmla="*/ 226 w 226"/>
                <a:gd name="T3" fmla="*/ 68 h 141"/>
                <a:gd name="T4" fmla="*/ 65 w 226"/>
                <a:gd name="T5" fmla="*/ 141 h 141"/>
                <a:gd name="T6" fmla="*/ 3 w 226"/>
                <a:gd name="T7" fmla="*/ 71 h 141"/>
                <a:gd name="T8" fmla="*/ 62 w 22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41">
                  <a:moveTo>
                    <a:pt x="62" y="0"/>
                  </a:moveTo>
                  <a:cubicBezTo>
                    <a:pt x="101" y="0"/>
                    <a:pt x="226" y="51"/>
                    <a:pt x="226" y="68"/>
                  </a:cubicBezTo>
                  <a:cubicBezTo>
                    <a:pt x="226" y="85"/>
                    <a:pt x="104" y="141"/>
                    <a:pt x="65" y="141"/>
                  </a:cubicBezTo>
                  <a:cubicBezTo>
                    <a:pt x="25" y="141"/>
                    <a:pt x="3" y="110"/>
                    <a:pt x="3" y="71"/>
                  </a:cubicBezTo>
                  <a:cubicBezTo>
                    <a:pt x="0" y="34"/>
                    <a:pt x="22" y="3"/>
                    <a:pt x="62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auto">
            <a:xfrm>
              <a:off x="3851643" y="4581840"/>
              <a:ext cx="139522" cy="139522"/>
            </a:xfrm>
            <a:custGeom>
              <a:avLst/>
              <a:gdLst>
                <a:gd name="T0" fmla="*/ 53 w 180"/>
                <a:gd name="T1" fmla="*/ 28 h 180"/>
                <a:gd name="T2" fmla="*/ 14 w 180"/>
                <a:gd name="T3" fmla="*/ 163 h 180"/>
                <a:gd name="T4" fmla="*/ 152 w 180"/>
                <a:gd name="T5" fmla="*/ 129 h 180"/>
                <a:gd name="T6" fmla="*/ 147 w 180"/>
                <a:gd name="T7" fmla="*/ 36 h 180"/>
                <a:gd name="T8" fmla="*/ 53 w 180"/>
                <a:gd name="T9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80">
                  <a:moveTo>
                    <a:pt x="53" y="28"/>
                  </a:moveTo>
                  <a:cubicBezTo>
                    <a:pt x="25" y="56"/>
                    <a:pt x="0" y="149"/>
                    <a:pt x="14" y="163"/>
                  </a:cubicBezTo>
                  <a:cubicBezTo>
                    <a:pt x="28" y="180"/>
                    <a:pt x="124" y="158"/>
                    <a:pt x="152" y="129"/>
                  </a:cubicBezTo>
                  <a:cubicBezTo>
                    <a:pt x="180" y="101"/>
                    <a:pt x="175" y="64"/>
                    <a:pt x="147" y="36"/>
                  </a:cubicBezTo>
                  <a:cubicBezTo>
                    <a:pt x="121" y="8"/>
                    <a:pt x="84" y="0"/>
                    <a:pt x="53" y="28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auto">
            <a:xfrm>
              <a:off x="3664482" y="4493363"/>
              <a:ext cx="173551" cy="108894"/>
            </a:xfrm>
            <a:custGeom>
              <a:avLst/>
              <a:gdLst>
                <a:gd name="T0" fmla="*/ 164 w 226"/>
                <a:gd name="T1" fmla="*/ 0 h 141"/>
                <a:gd name="T2" fmla="*/ 0 w 226"/>
                <a:gd name="T3" fmla="*/ 68 h 141"/>
                <a:gd name="T4" fmla="*/ 161 w 226"/>
                <a:gd name="T5" fmla="*/ 141 h 141"/>
                <a:gd name="T6" fmla="*/ 223 w 226"/>
                <a:gd name="T7" fmla="*/ 70 h 141"/>
                <a:gd name="T8" fmla="*/ 164 w 22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41">
                  <a:moveTo>
                    <a:pt x="164" y="0"/>
                  </a:moveTo>
                  <a:cubicBezTo>
                    <a:pt x="124" y="0"/>
                    <a:pt x="0" y="51"/>
                    <a:pt x="0" y="68"/>
                  </a:cubicBezTo>
                  <a:cubicBezTo>
                    <a:pt x="0" y="84"/>
                    <a:pt x="121" y="141"/>
                    <a:pt x="161" y="141"/>
                  </a:cubicBezTo>
                  <a:cubicBezTo>
                    <a:pt x="200" y="141"/>
                    <a:pt x="223" y="110"/>
                    <a:pt x="223" y="70"/>
                  </a:cubicBezTo>
                  <a:cubicBezTo>
                    <a:pt x="226" y="34"/>
                    <a:pt x="203" y="0"/>
                    <a:pt x="164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4912" y="3191950"/>
            <a:ext cx="2286780" cy="2827850"/>
            <a:chOff x="544912" y="3191950"/>
            <a:chExt cx="2286780" cy="2827850"/>
          </a:xfrm>
        </p:grpSpPr>
        <p:sp>
          <p:nvSpPr>
            <p:cNvPr id="230" name="Freeform 163"/>
            <p:cNvSpPr>
              <a:spLocks/>
            </p:cNvSpPr>
            <p:nvPr/>
          </p:nvSpPr>
          <p:spPr bwMode="auto">
            <a:xfrm>
              <a:off x="544912" y="4522501"/>
              <a:ext cx="2286780" cy="1497297"/>
            </a:xfrm>
            <a:custGeom>
              <a:avLst/>
              <a:gdLst>
                <a:gd name="T0" fmla="*/ 2817 w 2961"/>
                <a:gd name="T1" fmla="*/ 813 h 1939"/>
                <a:gd name="T2" fmla="*/ 2131 w 2961"/>
                <a:gd name="T3" fmla="*/ 234 h 1939"/>
                <a:gd name="T4" fmla="*/ 1996 w 2961"/>
                <a:gd name="T5" fmla="*/ 107 h 1939"/>
                <a:gd name="T6" fmla="*/ 1925 w 2961"/>
                <a:gd name="T7" fmla="*/ 0 h 1939"/>
                <a:gd name="T8" fmla="*/ 1928 w 2961"/>
                <a:gd name="T9" fmla="*/ 65 h 1939"/>
                <a:gd name="T10" fmla="*/ 1713 w 2961"/>
                <a:gd name="T11" fmla="*/ 206 h 1939"/>
                <a:gd name="T12" fmla="*/ 1513 w 2961"/>
                <a:gd name="T13" fmla="*/ 432 h 1939"/>
                <a:gd name="T14" fmla="*/ 1516 w 2961"/>
                <a:gd name="T15" fmla="*/ 573 h 1939"/>
                <a:gd name="T16" fmla="*/ 1476 w 2961"/>
                <a:gd name="T17" fmla="*/ 573 h 1939"/>
                <a:gd name="T18" fmla="*/ 1476 w 2961"/>
                <a:gd name="T19" fmla="*/ 573 h 1939"/>
                <a:gd name="T20" fmla="*/ 1457 w 2961"/>
                <a:gd name="T21" fmla="*/ 573 h 1939"/>
                <a:gd name="T22" fmla="*/ 1459 w 2961"/>
                <a:gd name="T23" fmla="*/ 432 h 1939"/>
                <a:gd name="T24" fmla="*/ 1259 w 2961"/>
                <a:gd name="T25" fmla="*/ 206 h 1939"/>
                <a:gd name="T26" fmla="*/ 1045 w 2961"/>
                <a:gd name="T27" fmla="*/ 65 h 1939"/>
                <a:gd name="T28" fmla="*/ 1047 w 2961"/>
                <a:gd name="T29" fmla="*/ 0 h 1939"/>
                <a:gd name="T30" fmla="*/ 1047 w 2961"/>
                <a:gd name="T31" fmla="*/ 0 h 1939"/>
                <a:gd name="T32" fmla="*/ 966 w 2961"/>
                <a:gd name="T33" fmla="*/ 107 h 1939"/>
                <a:gd name="T34" fmla="*/ 830 w 2961"/>
                <a:gd name="T35" fmla="*/ 234 h 1939"/>
                <a:gd name="T36" fmla="*/ 144 w 2961"/>
                <a:gd name="T37" fmla="*/ 813 h 1939"/>
                <a:gd name="T38" fmla="*/ 71 w 2961"/>
                <a:gd name="T39" fmla="*/ 1939 h 1939"/>
                <a:gd name="T40" fmla="*/ 2893 w 2961"/>
                <a:gd name="T41" fmla="*/ 1939 h 1939"/>
                <a:gd name="T42" fmla="*/ 2817 w 2961"/>
                <a:gd name="T43" fmla="*/ 813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61" h="1939">
                  <a:moveTo>
                    <a:pt x="2817" y="813"/>
                  </a:moveTo>
                  <a:cubicBezTo>
                    <a:pt x="2673" y="246"/>
                    <a:pt x="2247" y="260"/>
                    <a:pt x="2131" y="234"/>
                  </a:cubicBezTo>
                  <a:cubicBezTo>
                    <a:pt x="2015" y="206"/>
                    <a:pt x="1996" y="206"/>
                    <a:pt x="1996" y="107"/>
                  </a:cubicBezTo>
                  <a:cubicBezTo>
                    <a:pt x="1996" y="28"/>
                    <a:pt x="1945" y="9"/>
                    <a:pt x="1925" y="0"/>
                  </a:cubicBezTo>
                  <a:cubicBezTo>
                    <a:pt x="1925" y="28"/>
                    <a:pt x="1928" y="54"/>
                    <a:pt x="1928" y="65"/>
                  </a:cubicBezTo>
                  <a:cubicBezTo>
                    <a:pt x="1928" y="65"/>
                    <a:pt x="1883" y="141"/>
                    <a:pt x="1713" y="206"/>
                  </a:cubicBezTo>
                  <a:cubicBezTo>
                    <a:pt x="1541" y="274"/>
                    <a:pt x="1510" y="325"/>
                    <a:pt x="1513" y="432"/>
                  </a:cubicBezTo>
                  <a:cubicBezTo>
                    <a:pt x="1516" y="539"/>
                    <a:pt x="1516" y="573"/>
                    <a:pt x="1516" y="573"/>
                  </a:cubicBezTo>
                  <a:lnTo>
                    <a:pt x="1476" y="573"/>
                  </a:lnTo>
                  <a:lnTo>
                    <a:pt x="1476" y="573"/>
                  </a:lnTo>
                  <a:lnTo>
                    <a:pt x="1457" y="573"/>
                  </a:lnTo>
                  <a:cubicBezTo>
                    <a:pt x="1457" y="573"/>
                    <a:pt x="1457" y="539"/>
                    <a:pt x="1459" y="432"/>
                  </a:cubicBezTo>
                  <a:cubicBezTo>
                    <a:pt x="1462" y="325"/>
                    <a:pt x="1431" y="274"/>
                    <a:pt x="1259" y="206"/>
                  </a:cubicBezTo>
                  <a:cubicBezTo>
                    <a:pt x="1087" y="138"/>
                    <a:pt x="1045" y="65"/>
                    <a:pt x="1045" y="65"/>
                  </a:cubicBezTo>
                  <a:cubicBezTo>
                    <a:pt x="1045" y="51"/>
                    <a:pt x="1047" y="28"/>
                    <a:pt x="1047" y="0"/>
                  </a:cubicBezTo>
                  <a:lnTo>
                    <a:pt x="1047" y="0"/>
                  </a:lnTo>
                  <a:cubicBezTo>
                    <a:pt x="1047" y="0"/>
                    <a:pt x="966" y="9"/>
                    <a:pt x="966" y="107"/>
                  </a:cubicBezTo>
                  <a:cubicBezTo>
                    <a:pt x="966" y="206"/>
                    <a:pt x="949" y="209"/>
                    <a:pt x="830" y="234"/>
                  </a:cubicBezTo>
                  <a:cubicBezTo>
                    <a:pt x="714" y="263"/>
                    <a:pt x="285" y="246"/>
                    <a:pt x="144" y="813"/>
                  </a:cubicBezTo>
                  <a:cubicBezTo>
                    <a:pt x="0" y="1380"/>
                    <a:pt x="71" y="1939"/>
                    <a:pt x="71" y="1939"/>
                  </a:cubicBezTo>
                  <a:lnTo>
                    <a:pt x="2893" y="1939"/>
                  </a:lnTo>
                  <a:cubicBezTo>
                    <a:pt x="2890" y="1936"/>
                    <a:pt x="2961" y="1377"/>
                    <a:pt x="2817" y="81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4"/>
            <p:cNvSpPr>
              <a:spLocks/>
            </p:cNvSpPr>
            <p:nvPr/>
          </p:nvSpPr>
          <p:spPr bwMode="auto">
            <a:xfrm>
              <a:off x="1344603" y="4348952"/>
              <a:ext cx="694201" cy="612530"/>
            </a:xfrm>
            <a:custGeom>
              <a:avLst/>
              <a:gdLst>
                <a:gd name="T0" fmla="*/ 455 w 901"/>
                <a:gd name="T1" fmla="*/ 339 h 793"/>
                <a:gd name="T2" fmla="*/ 12 w 901"/>
                <a:gd name="T3" fmla="*/ 0 h 793"/>
                <a:gd name="T4" fmla="*/ 6 w 901"/>
                <a:gd name="T5" fmla="*/ 90 h 793"/>
                <a:gd name="T6" fmla="*/ 9 w 901"/>
                <a:gd name="T7" fmla="*/ 285 h 793"/>
                <a:gd name="T8" fmla="*/ 223 w 901"/>
                <a:gd name="T9" fmla="*/ 426 h 793"/>
                <a:gd name="T10" fmla="*/ 424 w 901"/>
                <a:gd name="T11" fmla="*/ 652 h 793"/>
                <a:gd name="T12" fmla="*/ 421 w 901"/>
                <a:gd name="T13" fmla="*/ 793 h 793"/>
                <a:gd name="T14" fmla="*/ 441 w 901"/>
                <a:gd name="T15" fmla="*/ 793 h 793"/>
                <a:gd name="T16" fmla="*/ 441 w 901"/>
                <a:gd name="T17" fmla="*/ 793 h 793"/>
                <a:gd name="T18" fmla="*/ 480 w 901"/>
                <a:gd name="T19" fmla="*/ 793 h 793"/>
                <a:gd name="T20" fmla="*/ 477 w 901"/>
                <a:gd name="T21" fmla="*/ 652 h 793"/>
                <a:gd name="T22" fmla="*/ 678 w 901"/>
                <a:gd name="T23" fmla="*/ 426 h 793"/>
                <a:gd name="T24" fmla="*/ 892 w 901"/>
                <a:gd name="T25" fmla="*/ 285 h 793"/>
                <a:gd name="T26" fmla="*/ 895 w 901"/>
                <a:gd name="T27" fmla="*/ 90 h 793"/>
                <a:gd name="T28" fmla="*/ 892 w 901"/>
                <a:gd name="T29" fmla="*/ 11 h 793"/>
                <a:gd name="T30" fmla="*/ 455 w 901"/>
                <a:gd name="T31" fmla="*/ 339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93">
                  <a:moveTo>
                    <a:pt x="455" y="339"/>
                  </a:moveTo>
                  <a:cubicBezTo>
                    <a:pt x="263" y="339"/>
                    <a:pt x="93" y="201"/>
                    <a:pt x="12" y="0"/>
                  </a:cubicBezTo>
                  <a:cubicBezTo>
                    <a:pt x="9" y="9"/>
                    <a:pt x="0" y="40"/>
                    <a:pt x="6" y="90"/>
                  </a:cubicBezTo>
                  <a:cubicBezTo>
                    <a:pt x="14" y="155"/>
                    <a:pt x="9" y="254"/>
                    <a:pt x="9" y="285"/>
                  </a:cubicBezTo>
                  <a:cubicBezTo>
                    <a:pt x="9" y="285"/>
                    <a:pt x="54" y="361"/>
                    <a:pt x="223" y="426"/>
                  </a:cubicBezTo>
                  <a:cubicBezTo>
                    <a:pt x="395" y="494"/>
                    <a:pt x="426" y="545"/>
                    <a:pt x="424" y="652"/>
                  </a:cubicBezTo>
                  <a:cubicBezTo>
                    <a:pt x="421" y="759"/>
                    <a:pt x="421" y="793"/>
                    <a:pt x="421" y="793"/>
                  </a:cubicBezTo>
                  <a:lnTo>
                    <a:pt x="441" y="793"/>
                  </a:lnTo>
                  <a:lnTo>
                    <a:pt x="441" y="793"/>
                  </a:lnTo>
                  <a:lnTo>
                    <a:pt x="480" y="793"/>
                  </a:lnTo>
                  <a:cubicBezTo>
                    <a:pt x="480" y="793"/>
                    <a:pt x="480" y="759"/>
                    <a:pt x="477" y="652"/>
                  </a:cubicBezTo>
                  <a:cubicBezTo>
                    <a:pt x="474" y="545"/>
                    <a:pt x="505" y="494"/>
                    <a:pt x="678" y="426"/>
                  </a:cubicBezTo>
                  <a:cubicBezTo>
                    <a:pt x="850" y="359"/>
                    <a:pt x="892" y="285"/>
                    <a:pt x="892" y="285"/>
                  </a:cubicBezTo>
                  <a:cubicBezTo>
                    <a:pt x="889" y="254"/>
                    <a:pt x="886" y="153"/>
                    <a:pt x="895" y="90"/>
                  </a:cubicBezTo>
                  <a:cubicBezTo>
                    <a:pt x="901" y="51"/>
                    <a:pt x="895" y="26"/>
                    <a:pt x="892" y="11"/>
                  </a:cubicBezTo>
                  <a:cubicBezTo>
                    <a:pt x="807" y="206"/>
                    <a:pt x="644" y="339"/>
                    <a:pt x="455" y="339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5"/>
            <p:cNvSpPr>
              <a:spLocks/>
            </p:cNvSpPr>
            <p:nvPr/>
          </p:nvSpPr>
          <p:spPr bwMode="auto">
            <a:xfrm>
              <a:off x="1239113" y="3586692"/>
              <a:ext cx="901782" cy="227999"/>
            </a:xfrm>
            <a:custGeom>
              <a:avLst/>
              <a:gdLst>
                <a:gd name="T0" fmla="*/ 612 w 1168"/>
                <a:gd name="T1" fmla="*/ 12 h 291"/>
                <a:gd name="T2" fmla="*/ 14 w 1168"/>
                <a:gd name="T3" fmla="*/ 218 h 291"/>
                <a:gd name="T4" fmla="*/ 17 w 1168"/>
                <a:gd name="T5" fmla="*/ 240 h 291"/>
                <a:gd name="T6" fmla="*/ 110 w 1168"/>
                <a:gd name="T7" fmla="*/ 271 h 291"/>
                <a:gd name="T8" fmla="*/ 581 w 1168"/>
                <a:gd name="T9" fmla="*/ 133 h 291"/>
                <a:gd name="T10" fmla="*/ 1036 w 1168"/>
                <a:gd name="T11" fmla="*/ 277 h 291"/>
                <a:gd name="T12" fmla="*/ 1168 w 1168"/>
                <a:gd name="T13" fmla="*/ 257 h 291"/>
                <a:gd name="T14" fmla="*/ 612 w 1168"/>
                <a:gd name="T15" fmla="*/ 1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8" h="291">
                  <a:moveTo>
                    <a:pt x="612" y="12"/>
                  </a:moveTo>
                  <a:cubicBezTo>
                    <a:pt x="206" y="0"/>
                    <a:pt x="14" y="218"/>
                    <a:pt x="14" y="218"/>
                  </a:cubicBezTo>
                  <a:cubicBezTo>
                    <a:pt x="0" y="237"/>
                    <a:pt x="17" y="240"/>
                    <a:pt x="17" y="240"/>
                  </a:cubicBezTo>
                  <a:cubicBezTo>
                    <a:pt x="17" y="240"/>
                    <a:pt x="82" y="274"/>
                    <a:pt x="110" y="271"/>
                  </a:cubicBezTo>
                  <a:cubicBezTo>
                    <a:pt x="144" y="266"/>
                    <a:pt x="350" y="139"/>
                    <a:pt x="581" y="133"/>
                  </a:cubicBezTo>
                  <a:cubicBezTo>
                    <a:pt x="835" y="127"/>
                    <a:pt x="988" y="263"/>
                    <a:pt x="1036" y="277"/>
                  </a:cubicBezTo>
                  <a:cubicBezTo>
                    <a:pt x="1084" y="291"/>
                    <a:pt x="1143" y="285"/>
                    <a:pt x="1168" y="257"/>
                  </a:cubicBezTo>
                  <a:cubicBezTo>
                    <a:pt x="1163" y="229"/>
                    <a:pt x="1019" y="23"/>
                    <a:pt x="612" y="12"/>
                  </a:cubicBezTo>
                  <a:close/>
                </a:path>
              </a:pathLst>
            </a:custGeom>
            <a:solidFill>
              <a:srgbClr val="5151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6"/>
            <p:cNvSpPr>
              <a:spLocks/>
            </p:cNvSpPr>
            <p:nvPr/>
          </p:nvSpPr>
          <p:spPr bwMode="auto">
            <a:xfrm>
              <a:off x="1194874" y="3191950"/>
              <a:ext cx="1068525" cy="595517"/>
            </a:xfrm>
            <a:custGeom>
              <a:avLst/>
              <a:gdLst>
                <a:gd name="T0" fmla="*/ 1028 w 1383"/>
                <a:gd name="T1" fmla="*/ 160 h 770"/>
                <a:gd name="T2" fmla="*/ 364 w 1383"/>
                <a:gd name="T3" fmla="*/ 129 h 770"/>
                <a:gd name="T4" fmla="*/ 29 w 1383"/>
                <a:gd name="T5" fmla="*/ 513 h 770"/>
                <a:gd name="T6" fmla="*/ 68 w 1383"/>
                <a:gd name="T7" fmla="*/ 731 h 770"/>
                <a:gd name="T8" fmla="*/ 666 w 1383"/>
                <a:gd name="T9" fmla="*/ 525 h 770"/>
                <a:gd name="T10" fmla="*/ 1220 w 1383"/>
                <a:gd name="T11" fmla="*/ 770 h 770"/>
                <a:gd name="T12" fmla="*/ 1290 w 1383"/>
                <a:gd name="T13" fmla="*/ 640 h 770"/>
                <a:gd name="T14" fmla="*/ 1028 w 1383"/>
                <a:gd name="T15" fmla="*/ 16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3" h="770">
                  <a:moveTo>
                    <a:pt x="1028" y="160"/>
                  </a:moveTo>
                  <a:cubicBezTo>
                    <a:pt x="901" y="90"/>
                    <a:pt x="740" y="0"/>
                    <a:pt x="364" y="129"/>
                  </a:cubicBezTo>
                  <a:cubicBezTo>
                    <a:pt x="54" y="237"/>
                    <a:pt x="0" y="386"/>
                    <a:pt x="29" y="513"/>
                  </a:cubicBezTo>
                  <a:cubicBezTo>
                    <a:pt x="57" y="640"/>
                    <a:pt x="68" y="731"/>
                    <a:pt x="68" y="731"/>
                  </a:cubicBezTo>
                  <a:cubicBezTo>
                    <a:pt x="68" y="731"/>
                    <a:pt x="260" y="513"/>
                    <a:pt x="666" y="525"/>
                  </a:cubicBezTo>
                  <a:cubicBezTo>
                    <a:pt x="1073" y="536"/>
                    <a:pt x="1217" y="742"/>
                    <a:pt x="1220" y="770"/>
                  </a:cubicBezTo>
                  <a:cubicBezTo>
                    <a:pt x="1220" y="770"/>
                    <a:pt x="1228" y="733"/>
                    <a:pt x="1290" y="640"/>
                  </a:cubicBezTo>
                  <a:cubicBezTo>
                    <a:pt x="1383" y="505"/>
                    <a:pt x="1174" y="242"/>
                    <a:pt x="1028" y="16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7"/>
            <p:cNvSpPr>
              <a:spLocks/>
            </p:cNvSpPr>
            <p:nvPr/>
          </p:nvSpPr>
          <p:spPr bwMode="auto">
            <a:xfrm>
              <a:off x="1239113" y="3773853"/>
              <a:ext cx="85075" cy="153134"/>
            </a:xfrm>
            <a:custGeom>
              <a:avLst/>
              <a:gdLst>
                <a:gd name="T0" fmla="*/ 73 w 110"/>
                <a:gd name="T1" fmla="*/ 200 h 200"/>
                <a:gd name="T2" fmla="*/ 90 w 110"/>
                <a:gd name="T3" fmla="*/ 31 h 200"/>
                <a:gd name="T4" fmla="*/ 17 w 110"/>
                <a:gd name="T5" fmla="*/ 0 h 200"/>
                <a:gd name="T6" fmla="*/ 51 w 110"/>
                <a:gd name="T7" fmla="*/ 167 h 200"/>
                <a:gd name="T8" fmla="*/ 51 w 110"/>
                <a:gd name="T9" fmla="*/ 167 h 200"/>
                <a:gd name="T10" fmla="*/ 73 w 110"/>
                <a:gd name="T1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00">
                  <a:moveTo>
                    <a:pt x="73" y="200"/>
                  </a:moveTo>
                  <a:cubicBezTo>
                    <a:pt x="73" y="200"/>
                    <a:pt x="110" y="116"/>
                    <a:pt x="90" y="31"/>
                  </a:cubicBezTo>
                  <a:cubicBezTo>
                    <a:pt x="59" y="26"/>
                    <a:pt x="17" y="0"/>
                    <a:pt x="17" y="0"/>
                  </a:cubicBezTo>
                  <a:cubicBezTo>
                    <a:pt x="0" y="124"/>
                    <a:pt x="51" y="167"/>
                    <a:pt x="51" y="167"/>
                  </a:cubicBezTo>
                  <a:lnTo>
                    <a:pt x="51" y="167"/>
                  </a:lnTo>
                  <a:cubicBezTo>
                    <a:pt x="56" y="172"/>
                    <a:pt x="68" y="184"/>
                    <a:pt x="73" y="200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8"/>
            <p:cNvSpPr>
              <a:spLocks/>
            </p:cNvSpPr>
            <p:nvPr/>
          </p:nvSpPr>
          <p:spPr bwMode="auto">
            <a:xfrm>
              <a:off x="2089850" y="3787465"/>
              <a:ext cx="68059" cy="153134"/>
            </a:xfrm>
            <a:custGeom>
              <a:avLst/>
              <a:gdLst>
                <a:gd name="T0" fmla="*/ 6 w 88"/>
                <a:gd name="T1" fmla="*/ 200 h 200"/>
                <a:gd name="T2" fmla="*/ 31 w 88"/>
                <a:gd name="T3" fmla="*/ 178 h 200"/>
                <a:gd name="T4" fmla="*/ 31 w 88"/>
                <a:gd name="T5" fmla="*/ 178 h 200"/>
                <a:gd name="T6" fmla="*/ 62 w 88"/>
                <a:gd name="T7" fmla="*/ 0 h 200"/>
                <a:gd name="T8" fmla="*/ 62 w 88"/>
                <a:gd name="T9" fmla="*/ 0 h 200"/>
                <a:gd name="T10" fmla="*/ 14 w 88"/>
                <a:gd name="T11" fmla="*/ 25 h 200"/>
                <a:gd name="T12" fmla="*/ 3 w 88"/>
                <a:gd name="T13" fmla="*/ 102 h 200"/>
                <a:gd name="T14" fmla="*/ 6 w 88"/>
                <a:gd name="T1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0">
                  <a:moveTo>
                    <a:pt x="6" y="200"/>
                  </a:moveTo>
                  <a:cubicBezTo>
                    <a:pt x="6" y="200"/>
                    <a:pt x="20" y="189"/>
                    <a:pt x="31" y="178"/>
                  </a:cubicBezTo>
                  <a:lnTo>
                    <a:pt x="31" y="178"/>
                  </a:lnTo>
                  <a:cubicBezTo>
                    <a:pt x="48" y="161"/>
                    <a:pt x="88" y="110"/>
                    <a:pt x="62" y="0"/>
                  </a:cubicBezTo>
                  <a:lnTo>
                    <a:pt x="62" y="0"/>
                  </a:lnTo>
                  <a:cubicBezTo>
                    <a:pt x="51" y="11"/>
                    <a:pt x="34" y="20"/>
                    <a:pt x="14" y="25"/>
                  </a:cubicBezTo>
                  <a:cubicBezTo>
                    <a:pt x="12" y="37"/>
                    <a:pt x="3" y="73"/>
                    <a:pt x="3" y="102"/>
                  </a:cubicBezTo>
                  <a:cubicBezTo>
                    <a:pt x="0" y="136"/>
                    <a:pt x="12" y="175"/>
                    <a:pt x="6" y="200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9"/>
            <p:cNvSpPr>
              <a:spLocks/>
            </p:cNvSpPr>
            <p:nvPr/>
          </p:nvSpPr>
          <p:spPr bwMode="auto">
            <a:xfrm>
              <a:off x="1188068" y="3688780"/>
              <a:ext cx="1014078" cy="922200"/>
            </a:xfrm>
            <a:custGeom>
              <a:avLst/>
              <a:gdLst>
                <a:gd name="T0" fmla="*/ 1199 w 1312"/>
                <a:gd name="T1" fmla="*/ 305 h 1194"/>
                <a:gd name="T2" fmla="*/ 1174 w 1312"/>
                <a:gd name="T3" fmla="*/ 327 h 1194"/>
                <a:gd name="T4" fmla="*/ 1168 w 1312"/>
                <a:gd name="T5" fmla="*/ 229 h 1194"/>
                <a:gd name="T6" fmla="*/ 1180 w 1312"/>
                <a:gd name="T7" fmla="*/ 152 h 1194"/>
                <a:gd name="T8" fmla="*/ 1095 w 1312"/>
                <a:gd name="T9" fmla="*/ 150 h 1194"/>
                <a:gd name="T10" fmla="*/ 641 w 1312"/>
                <a:gd name="T11" fmla="*/ 6 h 1194"/>
                <a:gd name="T12" fmla="*/ 169 w 1312"/>
                <a:gd name="T13" fmla="*/ 144 h 1194"/>
                <a:gd name="T14" fmla="*/ 152 w 1312"/>
                <a:gd name="T15" fmla="*/ 144 h 1194"/>
                <a:gd name="T16" fmla="*/ 135 w 1312"/>
                <a:gd name="T17" fmla="*/ 313 h 1194"/>
                <a:gd name="T18" fmla="*/ 113 w 1312"/>
                <a:gd name="T19" fmla="*/ 279 h 1194"/>
                <a:gd name="T20" fmla="*/ 8 w 1312"/>
                <a:gd name="T21" fmla="*/ 421 h 1194"/>
                <a:gd name="T22" fmla="*/ 124 w 1312"/>
                <a:gd name="T23" fmla="*/ 697 h 1194"/>
                <a:gd name="T24" fmla="*/ 155 w 1312"/>
                <a:gd name="T25" fmla="*/ 689 h 1194"/>
                <a:gd name="T26" fmla="*/ 169 w 1312"/>
                <a:gd name="T27" fmla="*/ 728 h 1194"/>
                <a:gd name="T28" fmla="*/ 169 w 1312"/>
                <a:gd name="T29" fmla="*/ 728 h 1194"/>
                <a:gd name="T30" fmla="*/ 652 w 1312"/>
                <a:gd name="T31" fmla="*/ 1194 h 1194"/>
                <a:gd name="T32" fmla="*/ 1137 w 1312"/>
                <a:gd name="T33" fmla="*/ 714 h 1194"/>
                <a:gd name="T34" fmla="*/ 1146 w 1312"/>
                <a:gd name="T35" fmla="*/ 689 h 1194"/>
                <a:gd name="T36" fmla="*/ 1177 w 1312"/>
                <a:gd name="T37" fmla="*/ 697 h 1194"/>
                <a:gd name="T38" fmla="*/ 1290 w 1312"/>
                <a:gd name="T39" fmla="*/ 469 h 1194"/>
                <a:gd name="T40" fmla="*/ 1199 w 1312"/>
                <a:gd name="T41" fmla="*/ 305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2" h="1194">
                  <a:moveTo>
                    <a:pt x="1199" y="305"/>
                  </a:moveTo>
                  <a:cubicBezTo>
                    <a:pt x="1188" y="313"/>
                    <a:pt x="1174" y="327"/>
                    <a:pt x="1174" y="327"/>
                  </a:cubicBezTo>
                  <a:cubicBezTo>
                    <a:pt x="1177" y="302"/>
                    <a:pt x="1168" y="263"/>
                    <a:pt x="1168" y="229"/>
                  </a:cubicBezTo>
                  <a:cubicBezTo>
                    <a:pt x="1168" y="200"/>
                    <a:pt x="1177" y="164"/>
                    <a:pt x="1180" y="152"/>
                  </a:cubicBezTo>
                  <a:cubicBezTo>
                    <a:pt x="1154" y="158"/>
                    <a:pt x="1123" y="155"/>
                    <a:pt x="1095" y="150"/>
                  </a:cubicBezTo>
                  <a:cubicBezTo>
                    <a:pt x="1047" y="136"/>
                    <a:pt x="895" y="0"/>
                    <a:pt x="641" y="6"/>
                  </a:cubicBezTo>
                  <a:cubicBezTo>
                    <a:pt x="409" y="11"/>
                    <a:pt x="203" y="138"/>
                    <a:pt x="169" y="144"/>
                  </a:cubicBezTo>
                  <a:lnTo>
                    <a:pt x="152" y="144"/>
                  </a:lnTo>
                  <a:cubicBezTo>
                    <a:pt x="169" y="231"/>
                    <a:pt x="135" y="313"/>
                    <a:pt x="135" y="313"/>
                  </a:cubicBezTo>
                  <a:cubicBezTo>
                    <a:pt x="130" y="296"/>
                    <a:pt x="118" y="285"/>
                    <a:pt x="113" y="279"/>
                  </a:cubicBezTo>
                  <a:cubicBezTo>
                    <a:pt x="68" y="257"/>
                    <a:pt x="0" y="294"/>
                    <a:pt x="8" y="421"/>
                  </a:cubicBezTo>
                  <a:cubicBezTo>
                    <a:pt x="17" y="550"/>
                    <a:pt x="68" y="641"/>
                    <a:pt x="124" y="697"/>
                  </a:cubicBezTo>
                  <a:cubicBezTo>
                    <a:pt x="152" y="725"/>
                    <a:pt x="150" y="675"/>
                    <a:pt x="155" y="689"/>
                  </a:cubicBezTo>
                  <a:cubicBezTo>
                    <a:pt x="161" y="706"/>
                    <a:pt x="169" y="728"/>
                    <a:pt x="169" y="728"/>
                  </a:cubicBezTo>
                  <a:lnTo>
                    <a:pt x="169" y="728"/>
                  </a:lnTo>
                  <a:cubicBezTo>
                    <a:pt x="229" y="996"/>
                    <a:pt x="420" y="1194"/>
                    <a:pt x="652" y="1194"/>
                  </a:cubicBezTo>
                  <a:cubicBezTo>
                    <a:pt x="886" y="1194"/>
                    <a:pt x="1084" y="988"/>
                    <a:pt x="1137" y="714"/>
                  </a:cubicBezTo>
                  <a:lnTo>
                    <a:pt x="1146" y="689"/>
                  </a:lnTo>
                  <a:cubicBezTo>
                    <a:pt x="1151" y="672"/>
                    <a:pt x="1143" y="717"/>
                    <a:pt x="1177" y="697"/>
                  </a:cubicBezTo>
                  <a:cubicBezTo>
                    <a:pt x="1230" y="666"/>
                    <a:pt x="1273" y="593"/>
                    <a:pt x="1290" y="469"/>
                  </a:cubicBezTo>
                  <a:cubicBezTo>
                    <a:pt x="1312" y="333"/>
                    <a:pt x="1245" y="277"/>
                    <a:pt x="1199" y="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70"/>
            <p:cNvSpPr>
              <a:spLocks/>
            </p:cNvSpPr>
            <p:nvPr/>
          </p:nvSpPr>
          <p:spPr bwMode="auto">
            <a:xfrm>
              <a:off x="1793792" y="4750500"/>
              <a:ext cx="272236" cy="193969"/>
            </a:xfrm>
            <a:custGeom>
              <a:avLst/>
              <a:gdLst>
                <a:gd name="T0" fmla="*/ 352 w 352"/>
                <a:gd name="T1" fmla="*/ 0 h 249"/>
                <a:gd name="T2" fmla="*/ 324 w 352"/>
                <a:gd name="T3" fmla="*/ 48 h 249"/>
                <a:gd name="T4" fmla="*/ 290 w 352"/>
                <a:gd name="T5" fmla="*/ 94 h 249"/>
                <a:gd name="T6" fmla="*/ 206 w 352"/>
                <a:gd name="T7" fmla="*/ 167 h 249"/>
                <a:gd name="T8" fmla="*/ 107 w 352"/>
                <a:gd name="T9" fmla="*/ 221 h 249"/>
                <a:gd name="T10" fmla="*/ 0 w 352"/>
                <a:gd name="T11" fmla="*/ 249 h 249"/>
                <a:gd name="T12" fmla="*/ 104 w 352"/>
                <a:gd name="T13" fmla="*/ 209 h 249"/>
                <a:gd name="T14" fmla="*/ 197 w 352"/>
                <a:gd name="T15" fmla="*/ 153 h 249"/>
                <a:gd name="T16" fmla="*/ 282 w 352"/>
                <a:gd name="T17" fmla="*/ 82 h 249"/>
                <a:gd name="T18" fmla="*/ 352 w 352"/>
                <a:gd name="T1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249">
                  <a:moveTo>
                    <a:pt x="352" y="0"/>
                  </a:moveTo>
                  <a:cubicBezTo>
                    <a:pt x="344" y="17"/>
                    <a:pt x="335" y="34"/>
                    <a:pt x="324" y="48"/>
                  </a:cubicBezTo>
                  <a:cubicBezTo>
                    <a:pt x="313" y="63"/>
                    <a:pt x="301" y="79"/>
                    <a:pt x="290" y="94"/>
                  </a:cubicBezTo>
                  <a:cubicBezTo>
                    <a:pt x="265" y="122"/>
                    <a:pt x="237" y="147"/>
                    <a:pt x="206" y="167"/>
                  </a:cubicBezTo>
                  <a:cubicBezTo>
                    <a:pt x="174" y="190"/>
                    <a:pt x="141" y="206"/>
                    <a:pt x="107" y="221"/>
                  </a:cubicBezTo>
                  <a:cubicBezTo>
                    <a:pt x="73" y="235"/>
                    <a:pt x="36" y="243"/>
                    <a:pt x="0" y="249"/>
                  </a:cubicBezTo>
                  <a:cubicBezTo>
                    <a:pt x="36" y="238"/>
                    <a:pt x="70" y="226"/>
                    <a:pt x="104" y="209"/>
                  </a:cubicBezTo>
                  <a:cubicBezTo>
                    <a:pt x="138" y="192"/>
                    <a:pt x="169" y="175"/>
                    <a:pt x="197" y="153"/>
                  </a:cubicBezTo>
                  <a:cubicBezTo>
                    <a:pt x="228" y="130"/>
                    <a:pt x="254" y="108"/>
                    <a:pt x="282" y="82"/>
                  </a:cubicBezTo>
                  <a:cubicBezTo>
                    <a:pt x="307" y="57"/>
                    <a:pt x="330" y="29"/>
                    <a:pt x="352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1"/>
            <p:cNvSpPr>
              <a:spLocks/>
            </p:cNvSpPr>
            <p:nvPr/>
          </p:nvSpPr>
          <p:spPr bwMode="auto">
            <a:xfrm>
              <a:off x="1313978" y="4798141"/>
              <a:ext cx="299459" cy="146328"/>
            </a:xfrm>
            <a:custGeom>
              <a:avLst/>
              <a:gdLst>
                <a:gd name="T0" fmla="*/ 0 w 389"/>
                <a:gd name="T1" fmla="*/ 0 h 189"/>
                <a:gd name="T2" fmla="*/ 42 w 389"/>
                <a:gd name="T3" fmla="*/ 34 h 189"/>
                <a:gd name="T4" fmla="*/ 87 w 389"/>
                <a:gd name="T5" fmla="*/ 65 h 189"/>
                <a:gd name="T6" fmla="*/ 183 w 389"/>
                <a:gd name="T7" fmla="*/ 115 h 189"/>
                <a:gd name="T8" fmla="*/ 285 w 389"/>
                <a:gd name="T9" fmla="*/ 155 h 189"/>
                <a:gd name="T10" fmla="*/ 389 w 389"/>
                <a:gd name="T11" fmla="*/ 189 h 189"/>
                <a:gd name="T12" fmla="*/ 279 w 389"/>
                <a:gd name="T13" fmla="*/ 172 h 189"/>
                <a:gd name="T14" fmla="*/ 175 w 389"/>
                <a:gd name="T15" fmla="*/ 135 h 189"/>
                <a:gd name="T16" fmla="*/ 79 w 389"/>
                <a:gd name="T17" fmla="*/ 82 h 189"/>
                <a:gd name="T18" fmla="*/ 36 w 389"/>
                <a:gd name="T19" fmla="*/ 45 h 189"/>
                <a:gd name="T20" fmla="*/ 0 w 389"/>
                <a:gd name="T2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" h="189">
                  <a:moveTo>
                    <a:pt x="0" y="0"/>
                  </a:moveTo>
                  <a:cubicBezTo>
                    <a:pt x="14" y="14"/>
                    <a:pt x="28" y="25"/>
                    <a:pt x="42" y="34"/>
                  </a:cubicBezTo>
                  <a:cubicBezTo>
                    <a:pt x="56" y="45"/>
                    <a:pt x="70" y="53"/>
                    <a:pt x="87" y="65"/>
                  </a:cubicBezTo>
                  <a:cubicBezTo>
                    <a:pt x="118" y="84"/>
                    <a:pt x="149" y="99"/>
                    <a:pt x="183" y="115"/>
                  </a:cubicBezTo>
                  <a:cubicBezTo>
                    <a:pt x="217" y="130"/>
                    <a:pt x="251" y="144"/>
                    <a:pt x="285" y="155"/>
                  </a:cubicBezTo>
                  <a:cubicBezTo>
                    <a:pt x="319" y="166"/>
                    <a:pt x="355" y="178"/>
                    <a:pt x="389" y="189"/>
                  </a:cubicBezTo>
                  <a:cubicBezTo>
                    <a:pt x="353" y="186"/>
                    <a:pt x="316" y="180"/>
                    <a:pt x="279" y="172"/>
                  </a:cubicBezTo>
                  <a:cubicBezTo>
                    <a:pt x="243" y="163"/>
                    <a:pt x="209" y="152"/>
                    <a:pt x="175" y="135"/>
                  </a:cubicBezTo>
                  <a:cubicBezTo>
                    <a:pt x="141" y="121"/>
                    <a:pt x="107" y="101"/>
                    <a:pt x="79" y="82"/>
                  </a:cubicBezTo>
                  <a:cubicBezTo>
                    <a:pt x="65" y="70"/>
                    <a:pt x="51" y="59"/>
                    <a:pt x="36" y="45"/>
                  </a:cubicBezTo>
                  <a:cubicBezTo>
                    <a:pt x="22" y="28"/>
                    <a:pt x="8" y="14"/>
                    <a:pt x="0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2"/>
            <p:cNvSpPr>
              <a:spLocks/>
            </p:cNvSpPr>
            <p:nvPr/>
          </p:nvSpPr>
          <p:spPr bwMode="auto">
            <a:xfrm>
              <a:off x="963473" y="5165659"/>
              <a:ext cx="54447" cy="854141"/>
            </a:xfrm>
            <a:custGeom>
              <a:avLst/>
              <a:gdLst>
                <a:gd name="T0" fmla="*/ 71 w 71"/>
                <a:gd name="T1" fmla="*/ 0 h 1106"/>
                <a:gd name="T2" fmla="*/ 43 w 71"/>
                <a:gd name="T3" fmla="*/ 276 h 1106"/>
                <a:gd name="T4" fmla="*/ 26 w 71"/>
                <a:gd name="T5" fmla="*/ 553 h 1106"/>
                <a:gd name="T6" fmla="*/ 23 w 71"/>
                <a:gd name="T7" fmla="*/ 829 h 1106"/>
                <a:gd name="T8" fmla="*/ 31 w 71"/>
                <a:gd name="T9" fmla="*/ 968 h 1106"/>
                <a:gd name="T10" fmla="*/ 40 w 71"/>
                <a:gd name="T11" fmla="*/ 1035 h 1106"/>
                <a:gd name="T12" fmla="*/ 57 w 71"/>
                <a:gd name="T13" fmla="*/ 1106 h 1106"/>
                <a:gd name="T14" fmla="*/ 20 w 71"/>
                <a:gd name="T15" fmla="*/ 1106 h 1106"/>
                <a:gd name="T16" fmla="*/ 9 w 71"/>
                <a:gd name="T17" fmla="*/ 1041 h 1106"/>
                <a:gd name="T18" fmla="*/ 3 w 71"/>
                <a:gd name="T19" fmla="*/ 971 h 1106"/>
                <a:gd name="T20" fmla="*/ 0 w 71"/>
                <a:gd name="T21" fmla="*/ 832 h 1106"/>
                <a:gd name="T22" fmla="*/ 12 w 71"/>
                <a:gd name="T23" fmla="*/ 556 h 1106"/>
                <a:gd name="T24" fmla="*/ 37 w 71"/>
                <a:gd name="T25" fmla="*/ 279 h 1106"/>
                <a:gd name="T26" fmla="*/ 71 w 71"/>
                <a:gd name="T27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1106">
                  <a:moveTo>
                    <a:pt x="71" y="0"/>
                  </a:moveTo>
                  <a:cubicBezTo>
                    <a:pt x="60" y="93"/>
                    <a:pt x="51" y="183"/>
                    <a:pt x="43" y="276"/>
                  </a:cubicBezTo>
                  <a:cubicBezTo>
                    <a:pt x="34" y="369"/>
                    <a:pt x="28" y="460"/>
                    <a:pt x="26" y="553"/>
                  </a:cubicBezTo>
                  <a:cubicBezTo>
                    <a:pt x="23" y="646"/>
                    <a:pt x="20" y="736"/>
                    <a:pt x="23" y="829"/>
                  </a:cubicBezTo>
                  <a:cubicBezTo>
                    <a:pt x="23" y="875"/>
                    <a:pt x="26" y="923"/>
                    <a:pt x="31" y="968"/>
                  </a:cubicBezTo>
                  <a:lnTo>
                    <a:pt x="40" y="1035"/>
                  </a:lnTo>
                  <a:cubicBezTo>
                    <a:pt x="43" y="1058"/>
                    <a:pt x="51" y="1086"/>
                    <a:pt x="57" y="1106"/>
                  </a:cubicBezTo>
                  <a:lnTo>
                    <a:pt x="20" y="1106"/>
                  </a:lnTo>
                  <a:cubicBezTo>
                    <a:pt x="14" y="1083"/>
                    <a:pt x="12" y="1064"/>
                    <a:pt x="9" y="1041"/>
                  </a:cubicBezTo>
                  <a:cubicBezTo>
                    <a:pt x="6" y="1019"/>
                    <a:pt x="3" y="993"/>
                    <a:pt x="3" y="971"/>
                  </a:cubicBezTo>
                  <a:cubicBezTo>
                    <a:pt x="0" y="923"/>
                    <a:pt x="0" y="877"/>
                    <a:pt x="0" y="832"/>
                  </a:cubicBezTo>
                  <a:cubicBezTo>
                    <a:pt x="0" y="739"/>
                    <a:pt x="6" y="646"/>
                    <a:pt x="12" y="556"/>
                  </a:cubicBezTo>
                  <a:cubicBezTo>
                    <a:pt x="17" y="463"/>
                    <a:pt x="28" y="372"/>
                    <a:pt x="37" y="279"/>
                  </a:cubicBezTo>
                  <a:cubicBezTo>
                    <a:pt x="45" y="183"/>
                    <a:pt x="57" y="90"/>
                    <a:pt x="71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73"/>
            <p:cNvSpPr>
              <a:spLocks/>
            </p:cNvSpPr>
            <p:nvPr/>
          </p:nvSpPr>
          <p:spPr bwMode="auto">
            <a:xfrm>
              <a:off x="2270205" y="5165659"/>
              <a:ext cx="57851" cy="850737"/>
            </a:xfrm>
            <a:custGeom>
              <a:avLst/>
              <a:gdLst>
                <a:gd name="T0" fmla="*/ 0 w 73"/>
                <a:gd name="T1" fmla="*/ 0 h 1100"/>
                <a:gd name="T2" fmla="*/ 36 w 73"/>
                <a:gd name="T3" fmla="*/ 273 h 1100"/>
                <a:gd name="T4" fmla="*/ 62 w 73"/>
                <a:gd name="T5" fmla="*/ 550 h 1100"/>
                <a:gd name="T6" fmla="*/ 73 w 73"/>
                <a:gd name="T7" fmla="*/ 827 h 1100"/>
                <a:gd name="T8" fmla="*/ 70 w 73"/>
                <a:gd name="T9" fmla="*/ 965 h 1100"/>
                <a:gd name="T10" fmla="*/ 64 w 73"/>
                <a:gd name="T11" fmla="*/ 1035 h 1100"/>
                <a:gd name="T12" fmla="*/ 53 w 73"/>
                <a:gd name="T13" fmla="*/ 1100 h 1100"/>
                <a:gd name="T14" fmla="*/ 17 w 73"/>
                <a:gd name="T15" fmla="*/ 1100 h 1100"/>
                <a:gd name="T16" fmla="*/ 31 w 73"/>
                <a:gd name="T17" fmla="*/ 1030 h 1100"/>
                <a:gd name="T18" fmla="*/ 39 w 73"/>
                <a:gd name="T19" fmla="*/ 962 h 1100"/>
                <a:gd name="T20" fmla="*/ 48 w 73"/>
                <a:gd name="T21" fmla="*/ 824 h 1100"/>
                <a:gd name="T22" fmla="*/ 45 w 73"/>
                <a:gd name="T23" fmla="*/ 547 h 1100"/>
                <a:gd name="T24" fmla="*/ 28 w 73"/>
                <a:gd name="T25" fmla="*/ 271 h 1100"/>
                <a:gd name="T26" fmla="*/ 0 w 73"/>
                <a:gd name="T27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1100">
                  <a:moveTo>
                    <a:pt x="0" y="0"/>
                  </a:moveTo>
                  <a:cubicBezTo>
                    <a:pt x="14" y="90"/>
                    <a:pt x="25" y="183"/>
                    <a:pt x="36" y="273"/>
                  </a:cubicBezTo>
                  <a:cubicBezTo>
                    <a:pt x="48" y="367"/>
                    <a:pt x="56" y="457"/>
                    <a:pt x="62" y="550"/>
                  </a:cubicBezTo>
                  <a:cubicBezTo>
                    <a:pt x="67" y="643"/>
                    <a:pt x="73" y="736"/>
                    <a:pt x="73" y="827"/>
                  </a:cubicBezTo>
                  <a:cubicBezTo>
                    <a:pt x="73" y="872"/>
                    <a:pt x="73" y="920"/>
                    <a:pt x="70" y="965"/>
                  </a:cubicBezTo>
                  <a:cubicBezTo>
                    <a:pt x="67" y="987"/>
                    <a:pt x="67" y="1013"/>
                    <a:pt x="64" y="1035"/>
                  </a:cubicBezTo>
                  <a:cubicBezTo>
                    <a:pt x="62" y="1058"/>
                    <a:pt x="59" y="1078"/>
                    <a:pt x="53" y="1100"/>
                  </a:cubicBezTo>
                  <a:lnTo>
                    <a:pt x="17" y="1100"/>
                  </a:lnTo>
                  <a:cubicBezTo>
                    <a:pt x="22" y="1078"/>
                    <a:pt x="28" y="1052"/>
                    <a:pt x="31" y="1030"/>
                  </a:cubicBezTo>
                  <a:lnTo>
                    <a:pt x="39" y="962"/>
                  </a:lnTo>
                  <a:cubicBezTo>
                    <a:pt x="45" y="917"/>
                    <a:pt x="48" y="872"/>
                    <a:pt x="48" y="824"/>
                  </a:cubicBezTo>
                  <a:cubicBezTo>
                    <a:pt x="50" y="731"/>
                    <a:pt x="48" y="640"/>
                    <a:pt x="45" y="547"/>
                  </a:cubicBezTo>
                  <a:cubicBezTo>
                    <a:pt x="42" y="454"/>
                    <a:pt x="36" y="364"/>
                    <a:pt x="28" y="271"/>
                  </a:cubicBezTo>
                  <a:cubicBezTo>
                    <a:pt x="19" y="183"/>
                    <a:pt x="11" y="90"/>
                    <a:pt x="0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74"/>
            <p:cNvSpPr>
              <a:spLocks/>
            </p:cNvSpPr>
            <p:nvPr/>
          </p:nvSpPr>
          <p:spPr bwMode="auto">
            <a:xfrm>
              <a:off x="1657674" y="5026137"/>
              <a:ext cx="30628" cy="993661"/>
            </a:xfrm>
            <a:custGeom>
              <a:avLst/>
              <a:gdLst>
                <a:gd name="T0" fmla="*/ 36 w 36"/>
                <a:gd name="T1" fmla="*/ 0 h 1287"/>
                <a:gd name="T2" fmla="*/ 33 w 36"/>
                <a:gd name="T3" fmla="*/ 322 h 1287"/>
                <a:gd name="T4" fmla="*/ 33 w 36"/>
                <a:gd name="T5" fmla="*/ 644 h 1287"/>
                <a:gd name="T6" fmla="*/ 33 w 36"/>
                <a:gd name="T7" fmla="*/ 965 h 1287"/>
                <a:gd name="T8" fmla="*/ 36 w 36"/>
                <a:gd name="T9" fmla="*/ 1287 h 1287"/>
                <a:gd name="T10" fmla="*/ 0 w 36"/>
                <a:gd name="T11" fmla="*/ 1287 h 1287"/>
                <a:gd name="T12" fmla="*/ 5 w 36"/>
                <a:gd name="T13" fmla="*/ 965 h 1287"/>
                <a:gd name="T14" fmla="*/ 14 w 36"/>
                <a:gd name="T15" fmla="*/ 644 h 1287"/>
                <a:gd name="T16" fmla="*/ 25 w 36"/>
                <a:gd name="T17" fmla="*/ 322 h 1287"/>
                <a:gd name="T18" fmla="*/ 36 w 36"/>
                <a:gd name="T19" fmla="*/ 0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287">
                  <a:moveTo>
                    <a:pt x="36" y="0"/>
                  </a:moveTo>
                  <a:cubicBezTo>
                    <a:pt x="36" y="107"/>
                    <a:pt x="33" y="215"/>
                    <a:pt x="33" y="322"/>
                  </a:cubicBezTo>
                  <a:lnTo>
                    <a:pt x="33" y="644"/>
                  </a:lnTo>
                  <a:lnTo>
                    <a:pt x="33" y="965"/>
                  </a:lnTo>
                  <a:cubicBezTo>
                    <a:pt x="33" y="1073"/>
                    <a:pt x="33" y="1180"/>
                    <a:pt x="36" y="1287"/>
                  </a:cubicBezTo>
                  <a:lnTo>
                    <a:pt x="0" y="1287"/>
                  </a:lnTo>
                  <a:cubicBezTo>
                    <a:pt x="0" y="1180"/>
                    <a:pt x="2" y="1073"/>
                    <a:pt x="5" y="965"/>
                  </a:cubicBezTo>
                  <a:lnTo>
                    <a:pt x="14" y="644"/>
                  </a:lnTo>
                  <a:cubicBezTo>
                    <a:pt x="16" y="536"/>
                    <a:pt x="19" y="429"/>
                    <a:pt x="25" y="322"/>
                  </a:cubicBezTo>
                  <a:cubicBezTo>
                    <a:pt x="31" y="215"/>
                    <a:pt x="33" y="107"/>
                    <a:pt x="36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46696" y="3191047"/>
            <a:ext cx="1878001" cy="2828625"/>
            <a:chOff x="5446696" y="3191047"/>
            <a:chExt cx="1878001" cy="2828625"/>
          </a:xfrm>
        </p:grpSpPr>
        <p:sp>
          <p:nvSpPr>
            <p:cNvPr id="243" name="Freeform 140"/>
            <p:cNvSpPr>
              <a:spLocks/>
            </p:cNvSpPr>
            <p:nvPr/>
          </p:nvSpPr>
          <p:spPr bwMode="auto">
            <a:xfrm>
              <a:off x="6376399" y="4873811"/>
              <a:ext cx="948298" cy="1145861"/>
            </a:xfrm>
            <a:custGeom>
              <a:avLst/>
              <a:gdLst>
                <a:gd name="T0" fmla="*/ 1719 w 1798"/>
                <a:gd name="T1" fmla="*/ 1115 h 2170"/>
                <a:gd name="T2" fmla="*/ 1437 w 1798"/>
                <a:gd name="T3" fmla="*/ 82 h 2170"/>
                <a:gd name="T4" fmla="*/ 1437 w 1798"/>
                <a:gd name="T5" fmla="*/ 82 h 2170"/>
                <a:gd name="T6" fmla="*/ 1437 w 1798"/>
                <a:gd name="T7" fmla="*/ 82 h 2170"/>
                <a:gd name="T8" fmla="*/ 1392 w 1798"/>
                <a:gd name="T9" fmla="*/ 68 h 2170"/>
                <a:gd name="T10" fmla="*/ 1392 w 1798"/>
                <a:gd name="T11" fmla="*/ 68 h 2170"/>
                <a:gd name="T12" fmla="*/ 1392 w 1798"/>
                <a:gd name="T13" fmla="*/ 68 h 2170"/>
                <a:gd name="T14" fmla="*/ 1363 w 1798"/>
                <a:gd name="T15" fmla="*/ 62 h 2170"/>
                <a:gd name="T16" fmla="*/ 912 w 1798"/>
                <a:gd name="T17" fmla="*/ 0 h 2170"/>
                <a:gd name="T18" fmla="*/ 906 w 1798"/>
                <a:gd name="T19" fmla="*/ 17 h 2170"/>
                <a:gd name="T20" fmla="*/ 861 w 1798"/>
                <a:gd name="T21" fmla="*/ 229 h 2170"/>
                <a:gd name="T22" fmla="*/ 824 w 1798"/>
                <a:gd name="T23" fmla="*/ 421 h 2170"/>
                <a:gd name="T24" fmla="*/ 824 w 1798"/>
                <a:gd name="T25" fmla="*/ 423 h 2170"/>
                <a:gd name="T26" fmla="*/ 824 w 1798"/>
                <a:gd name="T27" fmla="*/ 423 h 2170"/>
                <a:gd name="T28" fmla="*/ 824 w 1798"/>
                <a:gd name="T29" fmla="*/ 426 h 2170"/>
                <a:gd name="T30" fmla="*/ 824 w 1798"/>
                <a:gd name="T31" fmla="*/ 426 h 2170"/>
                <a:gd name="T32" fmla="*/ 824 w 1798"/>
                <a:gd name="T33" fmla="*/ 429 h 2170"/>
                <a:gd name="T34" fmla="*/ 824 w 1798"/>
                <a:gd name="T35" fmla="*/ 429 h 2170"/>
                <a:gd name="T36" fmla="*/ 824 w 1798"/>
                <a:gd name="T37" fmla="*/ 432 h 2170"/>
                <a:gd name="T38" fmla="*/ 824 w 1798"/>
                <a:gd name="T39" fmla="*/ 435 h 2170"/>
                <a:gd name="T40" fmla="*/ 824 w 1798"/>
                <a:gd name="T41" fmla="*/ 437 h 2170"/>
                <a:gd name="T42" fmla="*/ 824 w 1798"/>
                <a:gd name="T43" fmla="*/ 440 h 2170"/>
                <a:gd name="T44" fmla="*/ 824 w 1798"/>
                <a:gd name="T45" fmla="*/ 443 h 2170"/>
                <a:gd name="T46" fmla="*/ 824 w 1798"/>
                <a:gd name="T47" fmla="*/ 446 h 2170"/>
                <a:gd name="T48" fmla="*/ 824 w 1798"/>
                <a:gd name="T49" fmla="*/ 449 h 2170"/>
                <a:gd name="T50" fmla="*/ 824 w 1798"/>
                <a:gd name="T51" fmla="*/ 452 h 2170"/>
                <a:gd name="T52" fmla="*/ 824 w 1798"/>
                <a:gd name="T53" fmla="*/ 454 h 2170"/>
                <a:gd name="T54" fmla="*/ 824 w 1798"/>
                <a:gd name="T55" fmla="*/ 457 h 2170"/>
                <a:gd name="T56" fmla="*/ 824 w 1798"/>
                <a:gd name="T57" fmla="*/ 457 h 2170"/>
                <a:gd name="T58" fmla="*/ 822 w 1798"/>
                <a:gd name="T59" fmla="*/ 466 h 2170"/>
                <a:gd name="T60" fmla="*/ 822 w 1798"/>
                <a:gd name="T61" fmla="*/ 468 h 2170"/>
                <a:gd name="T62" fmla="*/ 822 w 1798"/>
                <a:gd name="T63" fmla="*/ 471 h 2170"/>
                <a:gd name="T64" fmla="*/ 822 w 1798"/>
                <a:gd name="T65" fmla="*/ 474 h 2170"/>
                <a:gd name="T66" fmla="*/ 819 w 1798"/>
                <a:gd name="T67" fmla="*/ 483 h 2170"/>
                <a:gd name="T68" fmla="*/ 819 w 1798"/>
                <a:gd name="T69" fmla="*/ 483 h 2170"/>
                <a:gd name="T70" fmla="*/ 759 w 1798"/>
                <a:gd name="T71" fmla="*/ 590 h 2170"/>
                <a:gd name="T72" fmla="*/ 362 w 1798"/>
                <a:gd name="T73" fmla="*/ 638 h 2170"/>
                <a:gd name="T74" fmla="*/ 54 w 1798"/>
                <a:gd name="T75" fmla="*/ 720 h 2170"/>
                <a:gd name="T76" fmla="*/ 17 w 1798"/>
                <a:gd name="T77" fmla="*/ 748 h 2170"/>
                <a:gd name="T78" fmla="*/ 31 w 1798"/>
                <a:gd name="T79" fmla="*/ 1389 h 2170"/>
                <a:gd name="T80" fmla="*/ 31 w 1798"/>
                <a:gd name="T81" fmla="*/ 2170 h 2170"/>
                <a:gd name="T82" fmla="*/ 1798 w 1798"/>
                <a:gd name="T83" fmla="*/ 2170 h 2170"/>
                <a:gd name="T84" fmla="*/ 1719 w 1798"/>
                <a:gd name="T85" fmla="*/ 1115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8" h="2170">
                  <a:moveTo>
                    <a:pt x="1719" y="1115"/>
                  </a:moveTo>
                  <a:cubicBezTo>
                    <a:pt x="1781" y="581"/>
                    <a:pt x="1759" y="192"/>
                    <a:pt x="1437" y="82"/>
                  </a:cubicBezTo>
                  <a:lnTo>
                    <a:pt x="1437" y="82"/>
                  </a:lnTo>
                  <a:lnTo>
                    <a:pt x="1437" y="82"/>
                  </a:lnTo>
                  <a:cubicBezTo>
                    <a:pt x="1423" y="76"/>
                    <a:pt x="1406" y="73"/>
                    <a:pt x="1392" y="68"/>
                  </a:cubicBezTo>
                  <a:lnTo>
                    <a:pt x="1392" y="68"/>
                  </a:lnTo>
                  <a:lnTo>
                    <a:pt x="1392" y="68"/>
                  </a:lnTo>
                  <a:cubicBezTo>
                    <a:pt x="1389" y="68"/>
                    <a:pt x="1366" y="59"/>
                    <a:pt x="1363" y="62"/>
                  </a:cubicBezTo>
                  <a:cubicBezTo>
                    <a:pt x="1276" y="42"/>
                    <a:pt x="1115" y="11"/>
                    <a:pt x="912" y="0"/>
                  </a:cubicBezTo>
                  <a:cubicBezTo>
                    <a:pt x="909" y="6"/>
                    <a:pt x="909" y="11"/>
                    <a:pt x="906" y="17"/>
                  </a:cubicBezTo>
                  <a:cubicBezTo>
                    <a:pt x="892" y="82"/>
                    <a:pt x="878" y="155"/>
                    <a:pt x="861" y="229"/>
                  </a:cubicBezTo>
                  <a:cubicBezTo>
                    <a:pt x="850" y="291"/>
                    <a:pt x="838" y="358"/>
                    <a:pt x="824" y="421"/>
                  </a:cubicBezTo>
                  <a:lnTo>
                    <a:pt x="824" y="423"/>
                  </a:lnTo>
                  <a:lnTo>
                    <a:pt x="824" y="423"/>
                  </a:lnTo>
                  <a:lnTo>
                    <a:pt x="824" y="426"/>
                  </a:lnTo>
                  <a:lnTo>
                    <a:pt x="824" y="426"/>
                  </a:lnTo>
                  <a:lnTo>
                    <a:pt x="824" y="429"/>
                  </a:lnTo>
                  <a:lnTo>
                    <a:pt x="824" y="429"/>
                  </a:lnTo>
                  <a:lnTo>
                    <a:pt x="824" y="432"/>
                  </a:lnTo>
                  <a:lnTo>
                    <a:pt x="824" y="435"/>
                  </a:lnTo>
                  <a:lnTo>
                    <a:pt x="824" y="437"/>
                  </a:lnTo>
                  <a:lnTo>
                    <a:pt x="824" y="440"/>
                  </a:lnTo>
                  <a:lnTo>
                    <a:pt x="824" y="443"/>
                  </a:lnTo>
                  <a:lnTo>
                    <a:pt x="824" y="446"/>
                  </a:lnTo>
                  <a:lnTo>
                    <a:pt x="824" y="449"/>
                  </a:lnTo>
                  <a:lnTo>
                    <a:pt x="824" y="452"/>
                  </a:lnTo>
                  <a:lnTo>
                    <a:pt x="824" y="454"/>
                  </a:lnTo>
                  <a:lnTo>
                    <a:pt x="824" y="457"/>
                  </a:lnTo>
                  <a:lnTo>
                    <a:pt x="824" y="457"/>
                  </a:lnTo>
                  <a:cubicBezTo>
                    <a:pt x="824" y="460"/>
                    <a:pt x="824" y="463"/>
                    <a:pt x="822" y="466"/>
                  </a:cubicBezTo>
                  <a:lnTo>
                    <a:pt x="822" y="468"/>
                  </a:lnTo>
                  <a:lnTo>
                    <a:pt x="822" y="471"/>
                  </a:lnTo>
                  <a:lnTo>
                    <a:pt x="822" y="474"/>
                  </a:lnTo>
                  <a:cubicBezTo>
                    <a:pt x="822" y="477"/>
                    <a:pt x="819" y="480"/>
                    <a:pt x="819" y="483"/>
                  </a:cubicBezTo>
                  <a:lnTo>
                    <a:pt x="819" y="483"/>
                  </a:lnTo>
                  <a:cubicBezTo>
                    <a:pt x="805" y="525"/>
                    <a:pt x="785" y="573"/>
                    <a:pt x="759" y="590"/>
                  </a:cubicBezTo>
                  <a:cubicBezTo>
                    <a:pt x="714" y="618"/>
                    <a:pt x="542" y="576"/>
                    <a:pt x="362" y="638"/>
                  </a:cubicBezTo>
                  <a:cubicBezTo>
                    <a:pt x="195" y="694"/>
                    <a:pt x="71" y="717"/>
                    <a:pt x="54" y="720"/>
                  </a:cubicBezTo>
                  <a:cubicBezTo>
                    <a:pt x="37" y="737"/>
                    <a:pt x="23" y="748"/>
                    <a:pt x="17" y="748"/>
                  </a:cubicBezTo>
                  <a:cubicBezTo>
                    <a:pt x="17" y="748"/>
                    <a:pt x="65" y="993"/>
                    <a:pt x="31" y="1389"/>
                  </a:cubicBezTo>
                  <a:cubicBezTo>
                    <a:pt x="0" y="1753"/>
                    <a:pt x="26" y="2114"/>
                    <a:pt x="31" y="2170"/>
                  </a:cubicBezTo>
                  <a:lnTo>
                    <a:pt x="1798" y="2170"/>
                  </a:lnTo>
                  <a:cubicBezTo>
                    <a:pt x="1787" y="2165"/>
                    <a:pt x="1654" y="1674"/>
                    <a:pt x="1719" y="111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41"/>
            <p:cNvSpPr>
              <a:spLocks/>
            </p:cNvSpPr>
            <p:nvPr/>
          </p:nvSpPr>
          <p:spPr bwMode="auto">
            <a:xfrm>
              <a:off x="5909223" y="3607089"/>
              <a:ext cx="822788" cy="1122618"/>
            </a:xfrm>
            <a:custGeom>
              <a:avLst/>
              <a:gdLst>
                <a:gd name="T0" fmla="*/ 1403 w 1558"/>
                <a:gd name="T1" fmla="*/ 1651 h 2131"/>
                <a:gd name="T2" fmla="*/ 1403 w 1558"/>
                <a:gd name="T3" fmla="*/ 1651 h 2131"/>
                <a:gd name="T4" fmla="*/ 1558 w 1558"/>
                <a:gd name="T5" fmla="*/ 977 h 2131"/>
                <a:gd name="T6" fmla="*/ 779 w 1558"/>
                <a:gd name="T7" fmla="*/ 0 h 2131"/>
                <a:gd name="T8" fmla="*/ 358 w 1558"/>
                <a:gd name="T9" fmla="*/ 156 h 2131"/>
                <a:gd name="T10" fmla="*/ 296 w 1558"/>
                <a:gd name="T11" fmla="*/ 212 h 2131"/>
                <a:gd name="T12" fmla="*/ 0 w 1558"/>
                <a:gd name="T13" fmla="*/ 980 h 2131"/>
                <a:gd name="T14" fmla="*/ 813 w 1558"/>
                <a:gd name="T15" fmla="*/ 2131 h 2131"/>
                <a:gd name="T16" fmla="*/ 1007 w 1558"/>
                <a:gd name="T17" fmla="*/ 2089 h 2131"/>
                <a:gd name="T18" fmla="*/ 1261 w 1558"/>
                <a:gd name="T19" fmla="*/ 1880 h 2131"/>
                <a:gd name="T20" fmla="*/ 1400 w 1558"/>
                <a:gd name="T21" fmla="*/ 1660 h 2131"/>
                <a:gd name="T22" fmla="*/ 1403 w 1558"/>
                <a:gd name="T23" fmla="*/ 1651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58" h="2131">
                  <a:moveTo>
                    <a:pt x="1403" y="1651"/>
                  </a:moveTo>
                  <a:lnTo>
                    <a:pt x="1403" y="1651"/>
                  </a:lnTo>
                  <a:cubicBezTo>
                    <a:pt x="1501" y="1448"/>
                    <a:pt x="1558" y="1206"/>
                    <a:pt x="1558" y="977"/>
                  </a:cubicBezTo>
                  <a:cubicBezTo>
                    <a:pt x="1558" y="438"/>
                    <a:pt x="1208" y="0"/>
                    <a:pt x="779" y="0"/>
                  </a:cubicBezTo>
                  <a:cubicBezTo>
                    <a:pt x="624" y="0"/>
                    <a:pt x="480" y="57"/>
                    <a:pt x="358" y="156"/>
                  </a:cubicBezTo>
                  <a:cubicBezTo>
                    <a:pt x="336" y="167"/>
                    <a:pt x="313" y="187"/>
                    <a:pt x="296" y="212"/>
                  </a:cubicBezTo>
                  <a:cubicBezTo>
                    <a:pt x="116" y="390"/>
                    <a:pt x="0" y="669"/>
                    <a:pt x="0" y="980"/>
                  </a:cubicBezTo>
                  <a:cubicBezTo>
                    <a:pt x="0" y="1519"/>
                    <a:pt x="384" y="2131"/>
                    <a:pt x="813" y="2131"/>
                  </a:cubicBezTo>
                  <a:cubicBezTo>
                    <a:pt x="880" y="2131"/>
                    <a:pt x="945" y="2117"/>
                    <a:pt x="1007" y="2089"/>
                  </a:cubicBezTo>
                  <a:cubicBezTo>
                    <a:pt x="1120" y="2044"/>
                    <a:pt x="1199" y="1962"/>
                    <a:pt x="1261" y="1880"/>
                  </a:cubicBezTo>
                  <a:cubicBezTo>
                    <a:pt x="1312" y="1815"/>
                    <a:pt x="1360" y="1742"/>
                    <a:pt x="1400" y="1660"/>
                  </a:cubicBezTo>
                  <a:cubicBezTo>
                    <a:pt x="1400" y="1654"/>
                    <a:pt x="1400" y="1654"/>
                    <a:pt x="1403" y="16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42"/>
            <p:cNvSpPr>
              <a:spLocks/>
            </p:cNvSpPr>
            <p:nvPr/>
          </p:nvSpPr>
          <p:spPr bwMode="auto">
            <a:xfrm>
              <a:off x="6044030" y="4836623"/>
              <a:ext cx="713548" cy="311451"/>
            </a:xfrm>
            <a:custGeom>
              <a:avLst/>
              <a:gdLst>
                <a:gd name="T0" fmla="*/ 1352 w 1352"/>
                <a:gd name="T1" fmla="*/ 65 h 590"/>
                <a:gd name="T2" fmla="*/ 1030 w 1352"/>
                <a:gd name="T3" fmla="*/ 113 h 590"/>
                <a:gd name="T4" fmla="*/ 262 w 1352"/>
                <a:gd name="T5" fmla="*/ 173 h 590"/>
                <a:gd name="T6" fmla="*/ 251 w 1352"/>
                <a:gd name="T7" fmla="*/ 167 h 590"/>
                <a:gd name="T8" fmla="*/ 243 w 1352"/>
                <a:gd name="T9" fmla="*/ 164 h 590"/>
                <a:gd name="T10" fmla="*/ 234 w 1352"/>
                <a:gd name="T11" fmla="*/ 161 h 590"/>
                <a:gd name="T12" fmla="*/ 229 w 1352"/>
                <a:gd name="T13" fmla="*/ 158 h 590"/>
                <a:gd name="T14" fmla="*/ 226 w 1352"/>
                <a:gd name="T15" fmla="*/ 156 h 590"/>
                <a:gd name="T16" fmla="*/ 220 w 1352"/>
                <a:gd name="T17" fmla="*/ 153 h 590"/>
                <a:gd name="T18" fmla="*/ 209 w 1352"/>
                <a:gd name="T19" fmla="*/ 147 h 590"/>
                <a:gd name="T20" fmla="*/ 203 w 1352"/>
                <a:gd name="T21" fmla="*/ 144 h 590"/>
                <a:gd name="T22" fmla="*/ 197 w 1352"/>
                <a:gd name="T23" fmla="*/ 142 h 590"/>
                <a:gd name="T24" fmla="*/ 192 w 1352"/>
                <a:gd name="T25" fmla="*/ 139 h 590"/>
                <a:gd name="T26" fmla="*/ 186 w 1352"/>
                <a:gd name="T27" fmla="*/ 139 h 590"/>
                <a:gd name="T28" fmla="*/ 181 w 1352"/>
                <a:gd name="T29" fmla="*/ 139 h 590"/>
                <a:gd name="T30" fmla="*/ 178 w 1352"/>
                <a:gd name="T31" fmla="*/ 139 h 590"/>
                <a:gd name="T32" fmla="*/ 175 w 1352"/>
                <a:gd name="T33" fmla="*/ 136 h 590"/>
                <a:gd name="T34" fmla="*/ 169 w 1352"/>
                <a:gd name="T35" fmla="*/ 133 h 590"/>
                <a:gd name="T36" fmla="*/ 164 w 1352"/>
                <a:gd name="T37" fmla="*/ 133 h 590"/>
                <a:gd name="T38" fmla="*/ 158 w 1352"/>
                <a:gd name="T39" fmla="*/ 133 h 590"/>
                <a:gd name="T40" fmla="*/ 152 w 1352"/>
                <a:gd name="T41" fmla="*/ 133 h 590"/>
                <a:gd name="T42" fmla="*/ 147 w 1352"/>
                <a:gd name="T43" fmla="*/ 133 h 590"/>
                <a:gd name="T44" fmla="*/ 141 w 1352"/>
                <a:gd name="T45" fmla="*/ 133 h 590"/>
                <a:gd name="T46" fmla="*/ 138 w 1352"/>
                <a:gd name="T47" fmla="*/ 133 h 590"/>
                <a:gd name="T48" fmla="*/ 135 w 1352"/>
                <a:gd name="T49" fmla="*/ 130 h 590"/>
                <a:gd name="T50" fmla="*/ 133 w 1352"/>
                <a:gd name="T51" fmla="*/ 130 h 590"/>
                <a:gd name="T52" fmla="*/ 133 w 1352"/>
                <a:gd name="T53" fmla="*/ 130 h 590"/>
                <a:gd name="T54" fmla="*/ 133 w 1352"/>
                <a:gd name="T55" fmla="*/ 130 h 590"/>
                <a:gd name="T56" fmla="*/ 133 w 1352"/>
                <a:gd name="T57" fmla="*/ 130 h 590"/>
                <a:gd name="T58" fmla="*/ 133 w 1352"/>
                <a:gd name="T59" fmla="*/ 130 h 590"/>
                <a:gd name="T60" fmla="*/ 133 w 1352"/>
                <a:gd name="T61" fmla="*/ 130 h 590"/>
                <a:gd name="T62" fmla="*/ 133 w 1352"/>
                <a:gd name="T63" fmla="*/ 130 h 590"/>
                <a:gd name="T64" fmla="*/ 65 w 1352"/>
                <a:gd name="T65" fmla="*/ 31 h 590"/>
                <a:gd name="T66" fmla="*/ 0 w 1352"/>
                <a:gd name="T67" fmla="*/ 46 h 590"/>
                <a:gd name="T68" fmla="*/ 70 w 1352"/>
                <a:gd name="T69" fmla="*/ 221 h 590"/>
                <a:gd name="T70" fmla="*/ 70 w 1352"/>
                <a:gd name="T71" fmla="*/ 221 h 590"/>
                <a:gd name="T72" fmla="*/ 82 w 1352"/>
                <a:gd name="T73" fmla="*/ 232 h 590"/>
                <a:gd name="T74" fmla="*/ 87 w 1352"/>
                <a:gd name="T75" fmla="*/ 238 h 590"/>
                <a:gd name="T76" fmla="*/ 90 w 1352"/>
                <a:gd name="T77" fmla="*/ 240 h 590"/>
                <a:gd name="T78" fmla="*/ 99 w 1352"/>
                <a:gd name="T79" fmla="*/ 249 h 590"/>
                <a:gd name="T80" fmla="*/ 104 w 1352"/>
                <a:gd name="T81" fmla="*/ 254 h 590"/>
                <a:gd name="T82" fmla="*/ 113 w 1352"/>
                <a:gd name="T83" fmla="*/ 263 h 590"/>
                <a:gd name="T84" fmla="*/ 124 w 1352"/>
                <a:gd name="T85" fmla="*/ 274 h 590"/>
                <a:gd name="T86" fmla="*/ 130 w 1352"/>
                <a:gd name="T87" fmla="*/ 280 h 590"/>
                <a:gd name="T88" fmla="*/ 141 w 1352"/>
                <a:gd name="T89" fmla="*/ 291 h 590"/>
                <a:gd name="T90" fmla="*/ 147 w 1352"/>
                <a:gd name="T91" fmla="*/ 300 h 590"/>
                <a:gd name="T92" fmla="*/ 152 w 1352"/>
                <a:gd name="T93" fmla="*/ 305 h 590"/>
                <a:gd name="T94" fmla="*/ 158 w 1352"/>
                <a:gd name="T95" fmla="*/ 311 h 590"/>
                <a:gd name="T96" fmla="*/ 166 w 1352"/>
                <a:gd name="T97" fmla="*/ 319 h 590"/>
                <a:gd name="T98" fmla="*/ 229 w 1352"/>
                <a:gd name="T99" fmla="*/ 387 h 590"/>
                <a:gd name="T100" fmla="*/ 1185 w 1352"/>
                <a:gd name="T101" fmla="*/ 235 h 590"/>
                <a:gd name="T102" fmla="*/ 1180 w 1352"/>
                <a:gd name="T103" fmla="*/ 20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2" h="590">
                  <a:moveTo>
                    <a:pt x="1180" y="204"/>
                  </a:moveTo>
                  <a:cubicBezTo>
                    <a:pt x="1239" y="161"/>
                    <a:pt x="1298" y="111"/>
                    <a:pt x="1352" y="65"/>
                  </a:cubicBezTo>
                  <a:cubicBezTo>
                    <a:pt x="1239" y="54"/>
                    <a:pt x="1171" y="31"/>
                    <a:pt x="1126" y="0"/>
                  </a:cubicBezTo>
                  <a:cubicBezTo>
                    <a:pt x="1112" y="26"/>
                    <a:pt x="1078" y="71"/>
                    <a:pt x="1030" y="113"/>
                  </a:cubicBezTo>
                  <a:cubicBezTo>
                    <a:pt x="753" y="311"/>
                    <a:pt x="437" y="240"/>
                    <a:pt x="262" y="173"/>
                  </a:cubicBezTo>
                  <a:lnTo>
                    <a:pt x="262" y="173"/>
                  </a:lnTo>
                  <a:cubicBezTo>
                    <a:pt x="257" y="170"/>
                    <a:pt x="254" y="170"/>
                    <a:pt x="251" y="167"/>
                  </a:cubicBezTo>
                  <a:lnTo>
                    <a:pt x="251" y="167"/>
                  </a:lnTo>
                  <a:cubicBezTo>
                    <a:pt x="248" y="167"/>
                    <a:pt x="248" y="167"/>
                    <a:pt x="245" y="164"/>
                  </a:cubicBezTo>
                  <a:lnTo>
                    <a:pt x="243" y="164"/>
                  </a:lnTo>
                  <a:cubicBezTo>
                    <a:pt x="240" y="164"/>
                    <a:pt x="240" y="164"/>
                    <a:pt x="237" y="161"/>
                  </a:cubicBezTo>
                  <a:lnTo>
                    <a:pt x="234" y="161"/>
                  </a:lnTo>
                  <a:cubicBezTo>
                    <a:pt x="234" y="161"/>
                    <a:pt x="231" y="161"/>
                    <a:pt x="231" y="158"/>
                  </a:cubicBezTo>
                  <a:lnTo>
                    <a:pt x="229" y="158"/>
                  </a:lnTo>
                  <a:cubicBezTo>
                    <a:pt x="226" y="158"/>
                    <a:pt x="226" y="158"/>
                    <a:pt x="226" y="156"/>
                  </a:cubicBezTo>
                  <a:lnTo>
                    <a:pt x="226" y="156"/>
                  </a:lnTo>
                  <a:cubicBezTo>
                    <a:pt x="223" y="156"/>
                    <a:pt x="223" y="156"/>
                    <a:pt x="220" y="153"/>
                  </a:cubicBezTo>
                  <a:lnTo>
                    <a:pt x="220" y="153"/>
                  </a:lnTo>
                  <a:cubicBezTo>
                    <a:pt x="217" y="150"/>
                    <a:pt x="212" y="150"/>
                    <a:pt x="209" y="147"/>
                  </a:cubicBezTo>
                  <a:lnTo>
                    <a:pt x="209" y="147"/>
                  </a:lnTo>
                  <a:cubicBezTo>
                    <a:pt x="206" y="147"/>
                    <a:pt x="206" y="147"/>
                    <a:pt x="203" y="144"/>
                  </a:cubicBezTo>
                  <a:lnTo>
                    <a:pt x="203" y="144"/>
                  </a:lnTo>
                  <a:cubicBezTo>
                    <a:pt x="203" y="144"/>
                    <a:pt x="200" y="144"/>
                    <a:pt x="200" y="142"/>
                  </a:cubicBezTo>
                  <a:lnTo>
                    <a:pt x="197" y="142"/>
                  </a:lnTo>
                  <a:cubicBezTo>
                    <a:pt x="197" y="142"/>
                    <a:pt x="195" y="142"/>
                    <a:pt x="195" y="139"/>
                  </a:cubicBezTo>
                  <a:lnTo>
                    <a:pt x="192" y="139"/>
                  </a:lnTo>
                  <a:lnTo>
                    <a:pt x="189" y="139"/>
                  </a:lnTo>
                  <a:lnTo>
                    <a:pt x="186" y="139"/>
                  </a:lnTo>
                  <a:lnTo>
                    <a:pt x="183" y="139"/>
                  </a:lnTo>
                  <a:lnTo>
                    <a:pt x="181" y="139"/>
                  </a:lnTo>
                  <a:lnTo>
                    <a:pt x="178" y="139"/>
                  </a:lnTo>
                  <a:lnTo>
                    <a:pt x="178" y="139"/>
                  </a:lnTo>
                  <a:cubicBezTo>
                    <a:pt x="178" y="139"/>
                    <a:pt x="175" y="139"/>
                    <a:pt x="175" y="136"/>
                  </a:cubicBezTo>
                  <a:lnTo>
                    <a:pt x="175" y="136"/>
                  </a:lnTo>
                  <a:cubicBezTo>
                    <a:pt x="175" y="136"/>
                    <a:pt x="172" y="136"/>
                    <a:pt x="172" y="133"/>
                  </a:cubicBezTo>
                  <a:lnTo>
                    <a:pt x="169" y="133"/>
                  </a:lnTo>
                  <a:lnTo>
                    <a:pt x="166" y="133"/>
                  </a:lnTo>
                  <a:lnTo>
                    <a:pt x="164" y="133"/>
                  </a:lnTo>
                  <a:lnTo>
                    <a:pt x="161" y="133"/>
                  </a:lnTo>
                  <a:lnTo>
                    <a:pt x="158" y="133"/>
                  </a:lnTo>
                  <a:lnTo>
                    <a:pt x="155" y="133"/>
                  </a:lnTo>
                  <a:lnTo>
                    <a:pt x="152" y="133"/>
                  </a:lnTo>
                  <a:lnTo>
                    <a:pt x="149" y="133"/>
                  </a:lnTo>
                  <a:lnTo>
                    <a:pt x="147" y="133"/>
                  </a:lnTo>
                  <a:lnTo>
                    <a:pt x="144" y="133"/>
                  </a:lnTo>
                  <a:lnTo>
                    <a:pt x="141" y="133"/>
                  </a:lnTo>
                  <a:lnTo>
                    <a:pt x="141" y="133"/>
                  </a:lnTo>
                  <a:lnTo>
                    <a:pt x="138" y="133"/>
                  </a:lnTo>
                  <a:lnTo>
                    <a:pt x="138" y="133"/>
                  </a:lnTo>
                  <a:cubicBezTo>
                    <a:pt x="138" y="133"/>
                    <a:pt x="135" y="133"/>
                    <a:pt x="135" y="130"/>
                  </a:cubicBezTo>
                  <a:lnTo>
                    <a:pt x="135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cubicBezTo>
                    <a:pt x="116" y="116"/>
                    <a:pt x="85" y="94"/>
                    <a:pt x="65" y="31"/>
                  </a:cubicBezTo>
                  <a:lnTo>
                    <a:pt x="65" y="31"/>
                  </a:lnTo>
                  <a:cubicBezTo>
                    <a:pt x="45" y="37"/>
                    <a:pt x="25" y="40"/>
                    <a:pt x="0" y="46"/>
                  </a:cubicBezTo>
                  <a:cubicBezTo>
                    <a:pt x="0" y="65"/>
                    <a:pt x="11" y="133"/>
                    <a:pt x="70" y="221"/>
                  </a:cubicBezTo>
                  <a:lnTo>
                    <a:pt x="70" y="221"/>
                  </a:lnTo>
                  <a:lnTo>
                    <a:pt x="70" y="221"/>
                  </a:lnTo>
                  <a:lnTo>
                    <a:pt x="70" y="221"/>
                  </a:lnTo>
                  <a:lnTo>
                    <a:pt x="70" y="221"/>
                  </a:lnTo>
                  <a:lnTo>
                    <a:pt x="82" y="232"/>
                  </a:lnTo>
                  <a:lnTo>
                    <a:pt x="82" y="232"/>
                  </a:lnTo>
                  <a:lnTo>
                    <a:pt x="87" y="238"/>
                  </a:lnTo>
                  <a:lnTo>
                    <a:pt x="87" y="238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9" y="249"/>
                  </a:lnTo>
                  <a:lnTo>
                    <a:pt x="99" y="249"/>
                  </a:lnTo>
                  <a:cubicBezTo>
                    <a:pt x="99" y="252"/>
                    <a:pt x="102" y="252"/>
                    <a:pt x="104" y="254"/>
                  </a:cubicBezTo>
                  <a:lnTo>
                    <a:pt x="104" y="254"/>
                  </a:lnTo>
                  <a:lnTo>
                    <a:pt x="113" y="263"/>
                  </a:lnTo>
                  <a:lnTo>
                    <a:pt x="113" y="263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30" y="280"/>
                  </a:lnTo>
                  <a:lnTo>
                    <a:pt x="130" y="280"/>
                  </a:lnTo>
                  <a:lnTo>
                    <a:pt x="141" y="291"/>
                  </a:lnTo>
                  <a:lnTo>
                    <a:pt x="141" y="294"/>
                  </a:lnTo>
                  <a:lnTo>
                    <a:pt x="147" y="300"/>
                  </a:lnTo>
                  <a:lnTo>
                    <a:pt x="147" y="300"/>
                  </a:lnTo>
                  <a:lnTo>
                    <a:pt x="152" y="305"/>
                  </a:lnTo>
                  <a:lnTo>
                    <a:pt x="155" y="308"/>
                  </a:lnTo>
                  <a:lnTo>
                    <a:pt x="158" y="311"/>
                  </a:lnTo>
                  <a:cubicBezTo>
                    <a:pt x="158" y="311"/>
                    <a:pt x="158" y="314"/>
                    <a:pt x="161" y="314"/>
                  </a:cubicBezTo>
                  <a:lnTo>
                    <a:pt x="166" y="319"/>
                  </a:lnTo>
                  <a:lnTo>
                    <a:pt x="166" y="319"/>
                  </a:lnTo>
                  <a:cubicBezTo>
                    <a:pt x="186" y="339"/>
                    <a:pt x="209" y="362"/>
                    <a:pt x="229" y="387"/>
                  </a:cubicBezTo>
                  <a:cubicBezTo>
                    <a:pt x="274" y="410"/>
                    <a:pt x="632" y="590"/>
                    <a:pt x="1047" y="362"/>
                  </a:cubicBezTo>
                  <a:cubicBezTo>
                    <a:pt x="1106" y="297"/>
                    <a:pt x="1157" y="246"/>
                    <a:pt x="1185" y="235"/>
                  </a:cubicBezTo>
                  <a:cubicBezTo>
                    <a:pt x="1180" y="232"/>
                    <a:pt x="1174" y="229"/>
                    <a:pt x="1165" y="226"/>
                  </a:cubicBezTo>
                  <a:cubicBezTo>
                    <a:pt x="1174" y="206"/>
                    <a:pt x="1177" y="206"/>
                    <a:pt x="1180" y="2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43"/>
            <p:cNvSpPr>
              <a:spLocks/>
            </p:cNvSpPr>
            <p:nvPr/>
          </p:nvSpPr>
          <p:spPr bwMode="auto">
            <a:xfrm>
              <a:off x="5446696" y="4855217"/>
              <a:ext cx="957595" cy="1159806"/>
            </a:xfrm>
            <a:custGeom>
              <a:avLst/>
              <a:gdLst>
                <a:gd name="T0" fmla="*/ 1773 w 1818"/>
                <a:gd name="T1" fmla="*/ 779 h 2199"/>
                <a:gd name="T2" fmla="*/ 1764 w 1818"/>
                <a:gd name="T3" fmla="*/ 779 h 2199"/>
                <a:gd name="T4" fmla="*/ 1558 w 1818"/>
                <a:gd name="T5" fmla="*/ 717 h 2199"/>
                <a:gd name="T6" fmla="*/ 1067 w 1818"/>
                <a:gd name="T7" fmla="*/ 616 h 2199"/>
                <a:gd name="T8" fmla="*/ 915 w 1818"/>
                <a:gd name="T9" fmla="*/ 460 h 2199"/>
                <a:gd name="T10" fmla="*/ 915 w 1818"/>
                <a:gd name="T11" fmla="*/ 460 h 2199"/>
                <a:gd name="T12" fmla="*/ 918 w 1818"/>
                <a:gd name="T13" fmla="*/ 418 h 2199"/>
                <a:gd name="T14" fmla="*/ 926 w 1818"/>
                <a:gd name="T15" fmla="*/ 249 h 2199"/>
                <a:gd name="T16" fmla="*/ 918 w 1818"/>
                <a:gd name="T17" fmla="*/ 249 h 2199"/>
                <a:gd name="T18" fmla="*/ 892 w 1818"/>
                <a:gd name="T19" fmla="*/ 0 h 2199"/>
                <a:gd name="T20" fmla="*/ 460 w 1818"/>
                <a:gd name="T21" fmla="*/ 54 h 2199"/>
                <a:gd name="T22" fmla="*/ 452 w 1818"/>
                <a:gd name="T23" fmla="*/ 45 h 2199"/>
                <a:gd name="T24" fmla="*/ 460 w 1818"/>
                <a:gd name="T25" fmla="*/ 54 h 2199"/>
                <a:gd name="T26" fmla="*/ 446 w 1818"/>
                <a:gd name="T27" fmla="*/ 57 h 2199"/>
                <a:gd name="T28" fmla="*/ 446 w 1818"/>
                <a:gd name="T29" fmla="*/ 57 h 2199"/>
                <a:gd name="T30" fmla="*/ 57 w 1818"/>
                <a:gd name="T31" fmla="*/ 934 h 2199"/>
                <a:gd name="T32" fmla="*/ 62 w 1818"/>
                <a:gd name="T33" fmla="*/ 2199 h 2199"/>
                <a:gd name="T34" fmla="*/ 1784 w 1818"/>
                <a:gd name="T35" fmla="*/ 2199 h 2199"/>
                <a:gd name="T36" fmla="*/ 1784 w 1818"/>
                <a:gd name="T37" fmla="*/ 1417 h 2199"/>
                <a:gd name="T38" fmla="*/ 1773 w 1818"/>
                <a:gd name="T39" fmla="*/ 779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8" h="2199">
                  <a:moveTo>
                    <a:pt x="1773" y="779"/>
                  </a:moveTo>
                  <a:lnTo>
                    <a:pt x="1764" y="779"/>
                  </a:lnTo>
                  <a:cubicBezTo>
                    <a:pt x="1739" y="776"/>
                    <a:pt x="1654" y="759"/>
                    <a:pt x="1558" y="717"/>
                  </a:cubicBezTo>
                  <a:cubicBezTo>
                    <a:pt x="1443" y="666"/>
                    <a:pt x="1253" y="621"/>
                    <a:pt x="1067" y="616"/>
                  </a:cubicBezTo>
                  <a:cubicBezTo>
                    <a:pt x="926" y="613"/>
                    <a:pt x="909" y="537"/>
                    <a:pt x="915" y="460"/>
                  </a:cubicBezTo>
                  <a:lnTo>
                    <a:pt x="915" y="460"/>
                  </a:lnTo>
                  <a:cubicBezTo>
                    <a:pt x="915" y="446"/>
                    <a:pt x="918" y="432"/>
                    <a:pt x="918" y="418"/>
                  </a:cubicBezTo>
                  <a:cubicBezTo>
                    <a:pt x="929" y="331"/>
                    <a:pt x="926" y="249"/>
                    <a:pt x="926" y="249"/>
                  </a:cubicBezTo>
                  <a:lnTo>
                    <a:pt x="918" y="249"/>
                  </a:lnTo>
                  <a:cubicBezTo>
                    <a:pt x="912" y="119"/>
                    <a:pt x="895" y="17"/>
                    <a:pt x="892" y="0"/>
                  </a:cubicBezTo>
                  <a:cubicBezTo>
                    <a:pt x="709" y="9"/>
                    <a:pt x="514" y="43"/>
                    <a:pt x="460" y="54"/>
                  </a:cubicBezTo>
                  <a:lnTo>
                    <a:pt x="452" y="45"/>
                  </a:lnTo>
                  <a:lnTo>
                    <a:pt x="460" y="54"/>
                  </a:lnTo>
                  <a:cubicBezTo>
                    <a:pt x="452" y="57"/>
                    <a:pt x="446" y="57"/>
                    <a:pt x="446" y="57"/>
                  </a:cubicBezTo>
                  <a:lnTo>
                    <a:pt x="446" y="57"/>
                  </a:lnTo>
                  <a:cubicBezTo>
                    <a:pt x="367" y="68"/>
                    <a:pt x="0" y="164"/>
                    <a:pt x="57" y="934"/>
                  </a:cubicBezTo>
                  <a:cubicBezTo>
                    <a:pt x="127" y="1877"/>
                    <a:pt x="79" y="1950"/>
                    <a:pt x="62" y="2199"/>
                  </a:cubicBezTo>
                  <a:lnTo>
                    <a:pt x="1784" y="2199"/>
                  </a:lnTo>
                  <a:cubicBezTo>
                    <a:pt x="1778" y="2142"/>
                    <a:pt x="1753" y="1781"/>
                    <a:pt x="1784" y="1417"/>
                  </a:cubicBezTo>
                  <a:cubicBezTo>
                    <a:pt x="1818" y="1022"/>
                    <a:pt x="1773" y="779"/>
                    <a:pt x="1773" y="77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44"/>
            <p:cNvSpPr>
              <a:spLocks/>
            </p:cNvSpPr>
            <p:nvPr/>
          </p:nvSpPr>
          <p:spPr bwMode="auto">
            <a:xfrm>
              <a:off x="6076569" y="4599548"/>
              <a:ext cx="560147" cy="395124"/>
            </a:xfrm>
            <a:custGeom>
              <a:avLst/>
              <a:gdLst>
                <a:gd name="T0" fmla="*/ 996 w 1064"/>
                <a:gd name="T1" fmla="*/ 361 h 751"/>
                <a:gd name="T2" fmla="*/ 519 w 1064"/>
                <a:gd name="T3" fmla="*/ 240 h 751"/>
                <a:gd name="T4" fmla="*/ 99 w 1064"/>
                <a:gd name="T5" fmla="*/ 333 h 751"/>
                <a:gd name="T6" fmla="*/ 0 w 1064"/>
                <a:gd name="T7" fmla="*/ 466 h 751"/>
                <a:gd name="T8" fmla="*/ 68 w 1064"/>
                <a:gd name="T9" fmla="*/ 564 h 751"/>
                <a:gd name="T10" fmla="*/ 68 w 1064"/>
                <a:gd name="T11" fmla="*/ 564 h 751"/>
                <a:gd name="T12" fmla="*/ 68 w 1064"/>
                <a:gd name="T13" fmla="*/ 564 h 751"/>
                <a:gd name="T14" fmla="*/ 68 w 1064"/>
                <a:gd name="T15" fmla="*/ 564 h 751"/>
                <a:gd name="T16" fmla="*/ 68 w 1064"/>
                <a:gd name="T17" fmla="*/ 564 h 751"/>
                <a:gd name="T18" fmla="*/ 68 w 1064"/>
                <a:gd name="T19" fmla="*/ 564 h 751"/>
                <a:gd name="T20" fmla="*/ 68 w 1064"/>
                <a:gd name="T21" fmla="*/ 564 h 751"/>
                <a:gd name="T22" fmla="*/ 71 w 1064"/>
                <a:gd name="T23" fmla="*/ 567 h 751"/>
                <a:gd name="T24" fmla="*/ 71 w 1064"/>
                <a:gd name="T25" fmla="*/ 567 h 751"/>
                <a:gd name="T26" fmla="*/ 71 w 1064"/>
                <a:gd name="T27" fmla="*/ 567 h 751"/>
                <a:gd name="T28" fmla="*/ 71 w 1064"/>
                <a:gd name="T29" fmla="*/ 567 h 751"/>
                <a:gd name="T30" fmla="*/ 76 w 1064"/>
                <a:gd name="T31" fmla="*/ 570 h 751"/>
                <a:gd name="T32" fmla="*/ 79 w 1064"/>
                <a:gd name="T33" fmla="*/ 570 h 751"/>
                <a:gd name="T34" fmla="*/ 79 w 1064"/>
                <a:gd name="T35" fmla="*/ 570 h 751"/>
                <a:gd name="T36" fmla="*/ 82 w 1064"/>
                <a:gd name="T37" fmla="*/ 573 h 751"/>
                <a:gd name="T38" fmla="*/ 85 w 1064"/>
                <a:gd name="T39" fmla="*/ 573 h 751"/>
                <a:gd name="T40" fmla="*/ 85 w 1064"/>
                <a:gd name="T41" fmla="*/ 573 h 751"/>
                <a:gd name="T42" fmla="*/ 90 w 1064"/>
                <a:gd name="T43" fmla="*/ 576 h 751"/>
                <a:gd name="T44" fmla="*/ 93 w 1064"/>
                <a:gd name="T45" fmla="*/ 576 h 751"/>
                <a:gd name="T46" fmla="*/ 96 w 1064"/>
                <a:gd name="T47" fmla="*/ 576 h 751"/>
                <a:gd name="T48" fmla="*/ 99 w 1064"/>
                <a:gd name="T49" fmla="*/ 578 h 751"/>
                <a:gd name="T50" fmla="*/ 99 w 1064"/>
                <a:gd name="T51" fmla="*/ 578 h 751"/>
                <a:gd name="T52" fmla="*/ 102 w 1064"/>
                <a:gd name="T53" fmla="*/ 581 h 751"/>
                <a:gd name="T54" fmla="*/ 102 w 1064"/>
                <a:gd name="T55" fmla="*/ 581 h 751"/>
                <a:gd name="T56" fmla="*/ 113 w 1064"/>
                <a:gd name="T57" fmla="*/ 587 h 751"/>
                <a:gd name="T58" fmla="*/ 116 w 1064"/>
                <a:gd name="T59" fmla="*/ 587 h 751"/>
                <a:gd name="T60" fmla="*/ 119 w 1064"/>
                <a:gd name="T61" fmla="*/ 587 h 751"/>
                <a:gd name="T62" fmla="*/ 121 w 1064"/>
                <a:gd name="T63" fmla="*/ 587 h 751"/>
                <a:gd name="T64" fmla="*/ 124 w 1064"/>
                <a:gd name="T65" fmla="*/ 590 h 751"/>
                <a:gd name="T66" fmla="*/ 130 w 1064"/>
                <a:gd name="T67" fmla="*/ 593 h 751"/>
                <a:gd name="T68" fmla="*/ 130 w 1064"/>
                <a:gd name="T69" fmla="*/ 593 h 751"/>
                <a:gd name="T70" fmla="*/ 133 w 1064"/>
                <a:gd name="T71" fmla="*/ 593 h 751"/>
                <a:gd name="T72" fmla="*/ 144 w 1064"/>
                <a:gd name="T73" fmla="*/ 598 h 751"/>
                <a:gd name="T74" fmla="*/ 144 w 1064"/>
                <a:gd name="T75" fmla="*/ 598 h 751"/>
                <a:gd name="T76" fmla="*/ 150 w 1064"/>
                <a:gd name="T77" fmla="*/ 601 h 751"/>
                <a:gd name="T78" fmla="*/ 150 w 1064"/>
                <a:gd name="T79" fmla="*/ 601 h 751"/>
                <a:gd name="T80" fmla="*/ 155 w 1064"/>
                <a:gd name="T81" fmla="*/ 604 h 751"/>
                <a:gd name="T82" fmla="*/ 158 w 1064"/>
                <a:gd name="T83" fmla="*/ 604 h 751"/>
                <a:gd name="T84" fmla="*/ 161 w 1064"/>
                <a:gd name="T85" fmla="*/ 607 h 751"/>
                <a:gd name="T86" fmla="*/ 164 w 1064"/>
                <a:gd name="T87" fmla="*/ 607 h 751"/>
                <a:gd name="T88" fmla="*/ 957 w 1064"/>
                <a:gd name="T89" fmla="*/ 556 h 751"/>
                <a:gd name="T90" fmla="*/ 1064 w 1064"/>
                <a:gd name="T91" fmla="*/ 45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4" h="751">
                  <a:moveTo>
                    <a:pt x="1064" y="451"/>
                  </a:moveTo>
                  <a:cubicBezTo>
                    <a:pt x="1019" y="420"/>
                    <a:pt x="1002" y="387"/>
                    <a:pt x="996" y="361"/>
                  </a:cubicBezTo>
                  <a:cubicBezTo>
                    <a:pt x="951" y="183"/>
                    <a:pt x="943" y="45"/>
                    <a:pt x="940" y="0"/>
                  </a:cubicBezTo>
                  <a:cubicBezTo>
                    <a:pt x="849" y="116"/>
                    <a:pt x="722" y="228"/>
                    <a:pt x="519" y="240"/>
                  </a:cubicBezTo>
                  <a:cubicBezTo>
                    <a:pt x="330" y="251"/>
                    <a:pt x="178" y="155"/>
                    <a:pt x="71" y="42"/>
                  </a:cubicBezTo>
                  <a:cubicBezTo>
                    <a:pt x="76" y="68"/>
                    <a:pt x="99" y="181"/>
                    <a:pt x="99" y="333"/>
                  </a:cubicBezTo>
                  <a:lnTo>
                    <a:pt x="99" y="333"/>
                  </a:lnTo>
                  <a:cubicBezTo>
                    <a:pt x="99" y="409"/>
                    <a:pt x="65" y="446"/>
                    <a:pt x="0" y="466"/>
                  </a:cubicBezTo>
                  <a:lnTo>
                    <a:pt x="0" y="466"/>
                  </a:lnTo>
                  <a:cubicBezTo>
                    <a:pt x="23" y="528"/>
                    <a:pt x="51" y="550"/>
                    <a:pt x="68" y="564"/>
                  </a:cubicBez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cubicBezTo>
                    <a:pt x="68" y="564"/>
                    <a:pt x="71" y="564"/>
                    <a:pt x="71" y="567"/>
                  </a:cubicBezTo>
                  <a:lnTo>
                    <a:pt x="71" y="567"/>
                  </a:lnTo>
                  <a:lnTo>
                    <a:pt x="71" y="567"/>
                  </a:lnTo>
                  <a:lnTo>
                    <a:pt x="71" y="567"/>
                  </a:lnTo>
                  <a:lnTo>
                    <a:pt x="71" y="567"/>
                  </a:lnTo>
                  <a:lnTo>
                    <a:pt x="71" y="567"/>
                  </a:lnTo>
                  <a:lnTo>
                    <a:pt x="71" y="567"/>
                  </a:lnTo>
                  <a:cubicBezTo>
                    <a:pt x="71" y="567"/>
                    <a:pt x="73" y="570"/>
                    <a:pt x="76" y="570"/>
                  </a:cubicBezTo>
                  <a:lnTo>
                    <a:pt x="76" y="570"/>
                  </a:lnTo>
                  <a:lnTo>
                    <a:pt x="76" y="570"/>
                  </a:lnTo>
                  <a:lnTo>
                    <a:pt x="79" y="570"/>
                  </a:lnTo>
                  <a:lnTo>
                    <a:pt x="79" y="570"/>
                  </a:lnTo>
                  <a:lnTo>
                    <a:pt x="79" y="570"/>
                  </a:lnTo>
                  <a:lnTo>
                    <a:pt x="82" y="573"/>
                  </a:lnTo>
                  <a:lnTo>
                    <a:pt x="82" y="573"/>
                  </a:lnTo>
                  <a:lnTo>
                    <a:pt x="82" y="573"/>
                  </a:lnTo>
                  <a:lnTo>
                    <a:pt x="85" y="573"/>
                  </a:lnTo>
                  <a:lnTo>
                    <a:pt x="85" y="573"/>
                  </a:lnTo>
                  <a:lnTo>
                    <a:pt x="85" y="573"/>
                  </a:lnTo>
                  <a:cubicBezTo>
                    <a:pt x="85" y="573"/>
                    <a:pt x="87" y="573"/>
                    <a:pt x="90" y="576"/>
                  </a:cubicBezTo>
                  <a:lnTo>
                    <a:pt x="90" y="576"/>
                  </a:lnTo>
                  <a:lnTo>
                    <a:pt x="90" y="576"/>
                  </a:lnTo>
                  <a:lnTo>
                    <a:pt x="93" y="576"/>
                  </a:lnTo>
                  <a:lnTo>
                    <a:pt x="93" y="576"/>
                  </a:lnTo>
                  <a:lnTo>
                    <a:pt x="96" y="576"/>
                  </a:lnTo>
                  <a:lnTo>
                    <a:pt x="96" y="576"/>
                  </a:lnTo>
                  <a:cubicBezTo>
                    <a:pt x="96" y="576"/>
                    <a:pt x="99" y="576"/>
                    <a:pt x="99" y="578"/>
                  </a:cubicBezTo>
                  <a:lnTo>
                    <a:pt x="99" y="578"/>
                  </a:lnTo>
                  <a:lnTo>
                    <a:pt x="99" y="578"/>
                  </a:lnTo>
                  <a:cubicBezTo>
                    <a:pt x="99" y="578"/>
                    <a:pt x="102" y="578"/>
                    <a:pt x="102" y="581"/>
                  </a:cubicBezTo>
                  <a:lnTo>
                    <a:pt x="102" y="581"/>
                  </a:lnTo>
                  <a:lnTo>
                    <a:pt x="102" y="581"/>
                  </a:lnTo>
                  <a:lnTo>
                    <a:pt x="102" y="581"/>
                  </a:lnTo>
                  <a:cubicBezTo>
                    <a:pt x="104" y="584"/>
                    <a:pt x="110" y="584"/>
                    <a:pt x="113" y="587"/>
                  </a:cubicBezTo>
                  <a:lnTo>
                    <a:pt x="113" y="587"/>
                  </a:lnTo>
                  <a:lnTo>
                    <a:pt x="116" y="587"/>
                  </a:lnTo>
                  <a:lnTo>
                    <a:pt x="116" y="587"/>
                  </a:lnTo>
                  <a:lnTo>
                    <a:pt x="119" y="587"/>
                  </a:lnTo>
                  <a:lnTo>
                    <a:pt x="119" y="587"/>
                  </a:lnTo>
                  <a:lnTo>
                    <a:pt x="121" y="587"/>
                  </a:lnTo>
                  <a:lnTo>
                    <a:pt x="121" y="587"/>
                  </a:lnTo>
                  <a:cubicBezTo>
                    <a:pt x="121" y="587"/>
                    <a:pt x="124" y="587"/>
                    <a:pt x="124" y="590"/>
                  </a:cubicBezTo>
                  <a:lnTo>
                    <a:pt x="124" y="590"/>
                  </a:lnTo>
                  <a:lnTo>
                    <a:pt x="124" y="590"/>
                  </a:lnTo>
                  <a:cubicBezTo>
                    <a:pt x="127" y="590"/>
                    <a:pt x="127" y="590"/>
                    <a:pt x="130" y="593"/>
                  </a:cubicBezTo>
                  <a:lnTo>
                    <a:pt x="130" y="593"/>
                  </a:lnTo>
                  <a:lnTo>
                    <a:pt x="130" y="593"/>
                  </a:lnTo>
                  <a:lnTo>
                    <a:pt x="133" y="593"/>
                  </a:lnTo>
                  <a:lnTo>
                    <a:pt x="133" y="593"/>
                  </a:lnTo>
                  <a:lnTo>
                    <a:pt x="133" y="593"/>
                  </a:lnTo>
                  <a:cubicBezTo>
                    <a:pt x="135" y="595"/>
                    <a:pt x="138" y="595"/>
                    <a:pt x="144" y="598"/>
                  </a:cubicBezTo>
                  <a:lnTo>
                    <a:pt x="144" y="598"/>
                  </a:lnTo>
                  <a:lnTo>
                    <a:pt x="144" y="598"/>
                  </a:lnTo>
                  <a:lnTo>
                    <a:pt x="144" y="598"/>
                  </a:lnTo>
                  <a:cubicBezTo>
                    <a:pt x="144" y="598"/>
                    <a:pt x="147" y="598"/>
                    <a:pt x="150" y="601"/>
                  </a:cubicBezTo>
                  <a:lnTo>
                    <a:pt x="150" y="601"/>
                  </a:lnTo>
                  <a:lnTo>
                    <a:pt x="150" y="601"/>
                  </a:lnTo>
                  <a:cubicBezTo>
                    <a:pt x="152" y="601"/>
                    <a:pt x="152" y="601"/>
                    <a:pt x="155" y="604"/>
                  </a:cubicBezTo>
                  <a:lnTo>
                    <a:pt x="155" y="604"/>
                  </a:lnTo>
                  <a:lnTo>
                    <a:pt x="158" y="604"/>
                  </a:lnTo>
                  <a:lnTo>
                    <a:pt x="158" y="604"/>
                  </a:lnTo>
                  <a:cubicBezTo>
                    <a:pt x="158" y="604"/>
                    <a:pt x="161" y="604"/>
                    <a:pt x="161" y="607"/>
                  </a:cubicBezTo>
                  <a:lnTo>
                    <a:pt x="161" y="607"/>
                  </a:lnTo>
                  <a:lnTo>
                    <a:pt x="164" y="607"/>
                  </a:lnTo>
                  <a:lnTo>
                    <a:pt x="164" y="607"/>
                  </a:lnTo>
                  <a:cubicBezTo>
                    <a:pt x="319" y="669"/>
                    <a:pt x="621" y="751"/>
                    <a:pt x="895" y="595"/>
                  </a:cubicBezTo>
                  <a:cubicBezTo>
                    <a:pt x="895" y="595"/>
                    <a:pt x="937" y="570"/>
                    <a:pt x="957" y="556"/>
                  </a:cubicBezTo>
                  <a:cubicBezTo>
                    <a:pt x="965" y="550"/>
                    <a:pt x="979" y="536"/>
                    <a:pt x="979" y="536"/>
                  </a:cubicBezTo>
                  <a:cubicBezTo>
                    <a:pt x="1027" y="508"/>
                    <a:pt x="1053" y="471"/>
                    <a:pt x="1064" y="451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45"/>
            <p:cNvSpPr>
              <a:spLocks/>
            </p:cNvSpPr>
            <p:nvPr/>
          </p:nvSpPr>
          <p:spPr bwMode="auto">
            <a:xfrm>
              <a:off x="6164891" y="5020239"/>
              <a:ext cx="432312" cy="246372"/>
            </a:xfrm>
            <a:custGeom>
              <a:avLst/>
              <a:gdLst>
                <a:gd name="T0" fmla="*/ 0 w 816"/>
                <a:gd name="T1" fmla="*/ 25 h 465"/>
                <a:gd name="T2" fmla="*/ 141 w 816"/>
                <a:gd name="T3" fmla="*/ 186 h 465"/>
                <a:gd name="T4" fmla="*/ 404 w 816"/>
                <a:gd name="T5" fmla="*/ 465 h 465"/>
                <a:gd name="T6" fmla="*/ 816 w 816"/>
                <a:gd name="T7" fmla="*/ 0 h 465"/>
                <a:gd name="T8" fmla="*/ 0 w 816"/>
                <a:gd name="T9" fmla="*/ 2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465">
                  <a:moveTo>
                    <a:pt x="0" y="25"/>
                  </a:moveTo>
                  <a:cubicBezTo>
                    <a:pt x="51" y="79"/>
                    <a:pt x="102" y="138"/>
                    <a:pt x="141" y="186"/>
                  </a:cubicBezTo>
                  <a:cubicBezTo>
                    <a:pt x="254" y="321"/>
                    <a:pt x="356" y="465"/>
                    <a:pt x="404" y="465"/>
                  </a:cubicBezTo>
                  <a:cubicBezTo>
                    <a:pt x="438" y="465"/>
                    <a:pt x="658" y="175"/>
                    <a:pt x="816" y="0"/>
                  </a:cubicBezTo>
                  <a:cubicBezTo>
                    <a:pt x="404" y="228"/>
                    <a:pt x="45" y="48"/>
                    <a:pt x="0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46"/>
            <p:cNvSpPr>
              <a:spLocks/>
            </p:cNvSpPr>
            <p:nvPr/>
          </p:nvSpPr>
          <p:spPr bwMode="auto">
            <a:xfrm>
              <a:off x="6915627" y="5322393"/>
              <a:ext cx="37188" cy="692629"/>
            </a:xfrm>
            <a:custGeom>
              <a:avLst/>
              <a:gdLst>
                <a:gd name="T0" fmla="*/ 31 w 70"/>
                <a:gd name="T1" fmla="*/ 0 h 1315"/>
                <a:gd name="T2" fmla="*/ 45 w 70"/>
                <a:gd name="T3" fmla="*/ 163 h 1315"/>
                <a:gd name="T4" fmla="*/ 65 w 70"/>
                <a:gd name="T5" fmla="*/ 327 h 1315"/>
                <a:gd name="T6" fmla="*/ 70 w 70"/>
                <a:gd name="T7" fmla="*/ 494 h 1315"/>
                <a:gd name="T8" fmla="*/ 56 w 70"/>
                <a:gd name="T9" fmla="*/ 660 h 1315"/>
                <a:gd name="T10" fmla="*/ 31 w 70"/>
                <a:gd name="T11" fmla="*/ 987 h 1315"/>
                <a:gd name="T12" fmla="*/ 28 w 70"/>
                <a:gd name="T13" fmla="*/ 1151 h 1315"/>
                <a:gd name="T14" fmla="*/ 31 w 70"/>
                <a:gd name="T15" fmla="*/ 1315 h 1315"/>
                <a:gd name="T16" fmla="*/ 3 w 70"/>
                <a:gd name="T17" fmla="*/ 1315 h 1315"/>
                <a:gd name="T18" fmla="*/ 3 w 70"/>
                <a:gd name="T19" fmla="*/ 1148 h 1315"/>
                <a:gd name="T20" fmla="*/ 8 w 70"/>
                <a:gd name="T21" fmla="*/ 982 h 1315"/>
                <a:gd name="T22" fmla="*/ 39 w 70"/>
                <a:gd name="T23" fmla="*/ 652 h 1315"/>
                <a:gd name="T24" fmla="*/ 56 w 70"/>
                <a:gd name="T25" fmla="*/ 488 h 1315"/>
                <a:gd name="T26" fmla="*/ 56 w 70"/>
                <a:gd name="T27" fmla="*/ 324 h 1315"/>
                <a:gd name="T28" fmla="*/ 39 w 70"/>
                <a:gd name="T29" fmla="*/ 161 h 1315"/>
                <a:gd name="T30" fmla="*/ 31 w 70"/>
                <a:gd name="T31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1315">
                  <a:moveTo>
                    <a:pt x="31" y="0"/>
                  </a:moveTo>
                  <a:cubicBezTo>
                    <a:pt x="31" y="56"/>
                    <a:pt x="39" y="110"/>
                    <a:pt x="45" y="163"/>
                  </a:cubicBezTo>
                  <a:cubicBezTo>
                    <a:pt x="53" y="217"/>
                    <a:pt x="59" y="273"/>
                    <a:pt x="65" y="327"/>
                  </a:cubicBezTo>
                  <a:cubicBezTo>
                    <a:pt x="70" y="381"/>
                    <a:pt x="70" y="437"/>
                    <a:pt x="70" y="494"/>
                  </a:cubicBezTo>
                  <a:cubicBezTo>
                    <a:pt x="67" y="550"/>
                    <a:pt x="65" y="604"/>
                    <a:pt x="56" y="660"/>
                  </a:cubicBezTo>
                  <a:cubicBezTo>
                    <a:pt x="42" y="770"/>
                    <a:pt x="34" y="880"/>
                    <a:pt x="31" y="987"/>
                  </a:cubicBezTo>
                  <a:cubicBezTo>
                    <a:pt x="28" y="1041"/>
                    <a:pt x="28" y="1098"/>
                    <a:pt x="28" y="1151"/>
                  </a:cubicBezTo>
                  <a:cubicBezTo>
                    <a:pt x="28" y="1205"/>
                    <a:pt x="31" y="1261"/>
                    <a:pt x="31" y="1315"/>
                  </a:cubicBezTo>
                  <a:lnTo>
                    <a:pt x="3" y="1315"/>
                  </a:lnTo>
                  <a:cubicBezTo>
                    <a:pt x="0" y="1258"/>
                    <a:pt x="3" y="1205"/>
                    <a:pt x="3" y="1148"/>
                  </a:cubicBezTo>
                  <a:cubicBezTo>
                    <a:pt x="3" y="1092"/>
                    <a:pt x="5" y="1038"/>
                    <a:pt x="8" y="982"/>
                  </a:cubicBezTo>
                  <a:cubicBezTo>
                    <a:pt x="14" y="872"/>
                    <a:pt x="22" y="762"/>
                    <a:pt x="39" y="652"/>
                  </a:cubicBezTo>
                  <a:cubicBezTo>
                    <a:pt x="48" y="598"/>
                    <a:pt x="53" y="542"/>
                    <a:pt x="56" y="488"/>
                  </a:cubicBezTo>
                  <a:cubicBezTo>
                    <a:pt x="59" y="434"/>
                    <a:pt x="59" y="378"/>
                    <a:pt x="56" y="324"/>
                  </a:cubicBezTo>
                  <a:cubicBezTo>
                    <a:pt x="53" y="271"/>
                    <a:pt x="45" y="214"/>
                    <a:pt x="39" y="161"/>
                  </a:cubicBezTo>
                  <a:cubicBezTo>
                    <a:pt x="36" y="110"/>
                    <a:pt x="31" y="53"/>
                    <a:pt x="31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47"/>
            <p:cNvSpPr>
              <a:spLocks/>
            </p:cNvSpPr>
            <p:nvPr/>
          </p:nvSpPr>
          <p:spPr bwMode="auto">
            <a:xfrm>
              <a:off x="5802307" y="5322393"/>
              <a:ext cx="37188" cy="694954"/>
            </a:xfrm>
            <a:custGeom>
              <a:avLst/>
              <a:gdLst>
                <a:gd name="T0" fmla="*/ 45 w 70"/>
                <a:gd name="T1" fmla="*/ 0 h 1318"/>
                <a:gd name="T2" fmla="*/ 34 w 70"/>
                <a:gd name="T3" fmla="*/ 163 h 1318"/>
                <a:gd name="T4" fmla="*/ 17 w 70"/>
                <a:gd name="T5" fmla="*/ 327 h 1318"/>
                <a:gd name="T6" fmla="*/ 17 w 70"/>
                <a:gd name="T7" fmla="*/ 491 h 1318"/>
                <a:gd name="T8" fmla="*/ 34 w 70"/>
                <a:gd name="T9" fmla="*/ 654 h 1318"/>
                <a:gd name="T10" fmla="*/ 65 w 70"/>
                <a:gd name="T11" fmla="*/ 985 h 1318"/>
                <a:gd name="T12" fmla="*/ 70 w 70"/>
                <a:gd name="T13" fmla="*/ 1151 h 1318"/>
                <a:gd name="T14" fmla="*/ 70 w 70"/>
                <a:gd name="T15" fmla="*/ 1318 h 1318"/>
                <a:gd name="T16" fmla="*/ 42 w 70"/>
                <a:gd name="T17" fmla="*/ 1318 h 1318"/>
                <a:gd name="T18" fmla="*/ 45 w 70"/>
                <a:gd name="T19" fmla="*/ 1154 h 1318"/>
                <a:gd name="T20" fmla="*/ 42 w 70"/>
                <a:gd name="T21" fmla="*/ 990 h 1318"/>
                <a:gd name="T22" fmla="*/ 17 w 70"/>
                <a:gd name="T23" fmla="*/ 663 h 1318"/>
                <a:gd name="T24" fmla="*/ 3 w 70"/>
                <a:gd name="T25" fmla="*/ 496 h 1318"/>
                <a:gd name="T26" fmla="*/ 8 w 70"/>
                <a:gd name="T27" fmla="*/ 330 h 1318"/>
                <a:gd name="T28" fmla="*/ 28 w 70"/>
                <a:gd name="T29" fmla="*/ 166 h 1318"/>
                <a:gd name="T30" fmla="*/ 45 w 70"/>
                <a:gd name="T31" fmla="*/ 0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1318">
                  <a:moveTo>
                    <a:pt x="45" y="0"/>
                  </a:moveTo>
                  <a:cubicBezTo>
                    <a:pt x="45" y="56"/>
                    <a:pt x="39" y="110"/>
                    <a:pt x="34" y="163"/>
                  </a:cubicBezTo>
                  <a:cubicBezTo>
                    <a:pt x="28" y="217"/>
                    <a:pt x="19" y="273"/>
                    <a:pt x="17" y="327"/>
                  </a:cubicBezTo>
                  <a:cubicBezTo>
                    <a:pt x="14" y="381"/>
                    <a:pt x="14" y="437"/>
                    <a:pt x="17" y="491"/>
                  </a:cubicBezTo>
                  <a:cubicBezTo>
                    <a:pt x="19" y="544"/>
                    <a:pt x="25" y="601"/>
                    <a:pt x="34" y="654"/>
                  </a:cubicBezTo>
                  <a:cubicBezTo>
                    <a:pt x="51" y="764"/>
                    <a:pt x="59" y="875"/>
                    <a:pt x="65" y="985"/>
                  </a:cubicBezTo>
                  <a:cubicBezTo>
                    <a:pt x="67" y="1041"/>
                    <a:pt x="70" y="1095"/>
                    <a:pt x="70" y="1151"/>
                  </a:cubicBezTo>
                  <a:lnTo>
                    <a:pt x="70" y="1318"/>
                  </a:lnTo>
                  <a:lnTo>
                    <a:pt x="42" y="1318"/>
                  </a:lnTo>
                  <a:cubicBezTo>
                    <a:pt x="45" y="1264"/>
                    <a:pt x="45" y="1208"/>
                    <a:pt x="45" y="1154"/>
                  </a:cubicBezTo>
                  <a:cubicBezTo>
                    <a:pt x="45" y="1100"/>
                    <a:pt x="45" y="1044"/>
                    <a:pt x="42" y="990"/>
                  </a:cubicBezTo>
                  <a:cubicBezTo>
                    <a:pt x="39" y="880"/>
                    <a:pt x="31" y="770"/>
                    <a:pt x="17" y="663"/>
                  </a:cubicBezTo>
                  <a:cubicBezTo>
                    <a:pt x="8" y="609"/>
                    <a:pt x="3" y="553"/>
                    <a:pt x="3" y="496"/>
                  </a:cubicBezTo>
                  <a:cubicBezTo>
                    <a:pt x="0" y="440"/>
                    <a:pt x="3" y="386"/>
                    <a:pt x="8" y="330"/>
                  </a:cubicBezTo>
                  <a:cubicBezTo>
                    <a:pt x="14" y="273"/>
                    <a:pt x="19" y="220"/>
                    <a:pt x="28" y="166"/>
                  </a:cubicBezTo>
                  <a:cubicBezTo>
                    <a:pt x="36" y="110"/>
                    <a:pt x="42" y="56"/>
                    <a:pt x="45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48"/>
            <p:cNvSpPr>
              <a:spLocks/>
            </p:cNvSpPr>
            <p:nvPr/>
          </p:nvSpPr>
          <p:spPr bwMode="auto">
            <a:xfrm>
              <a:off x="6343860" y="5234071"/>
              <a:ext cx="81350" cy="32540"/>
            </a:xfrm>
            <a:custGeom>
              <a:avLst/>
              <a:gdLst>
                <a:gd name="T0" fmla="*/ 59 w 155"/>
                <a:gd name="T1" fmla="*/ 59 h 59"/>
                <a:gd name="T2" fmla="*/ 0 w 155"/>
                <a:gd name="T3" fmla="*/ 37 h 59"/>
                <a:gd name="T4" fmla="*/ 6 w 155"/>
                <a:gd name="T5" fmla="*/ 28 h 59"/>
                <a:gd name="T6" fmla="*/ 65 w 155"/>
                <a:gd name="T7" fmla="*/ 48 h 59"/>
                <a:gd name="T8" fmla="*/ 104 w 155"/>
                <a:gd name="T9" fmla="*/ 25 h 59"/>
                <a:gd name="T10" fmla="*/ 152 w 155"/>
                <a:gd name="T11" fmla="*/ 0 h 59"/>
                <a:gd name="T12" fmla="*/ 155 w 155"/>
                <a:gd name="T13" fmla="*/ 8 h 59"/>
                <a:gd name="T14" fmla="*/ 110 w 155"/>
                <a:gd name="T15" fmla="*/ 34 h 59"/>
                <a:gd name="T16" fmla="*/ 68 w 155"/>
                <a:gd name="T17" fmla="*/ 56 h 59"/>
                <a:gd name="T18" fmla="*/ 59 w 155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9">
                  <a:moveTo>
                    <a:pt x="59" y="59"/>
                  </a:moveTo>
                  <a:cubicBezTo>
                    <a:pt x="37" y="59"/>
                    <a:pt x="3" y="39"/>
                    <a:pt x="0" y="37"/>
                  </a:cubicBezTo>
                  <a:lnTo>
                    <a:pt x="6" y="28"/>
                  </a:lnTo>
                  <a:cubicBezTo>
                    <a:pt x="17" y="34"/>
                    <a:pt x="48" y="51"/>
                    <a:pt x="65" y="48"/>
                  </a:cubicBezTo>
                  <a:cubicBezTo>
                    <a:pt x="73" y="45"/>
                    <a:pt x="90" y="37"/>
                    <a:pt x="104" y="25"/>
                  </a:cubicBezTo>
                  <a:cubicBezTo>
                    <a:pt x="121" y="14"/>
                    <a:pt x="135" y="6"/>
                    <a:pt x="152" y="0"/>
                  </a:cubicBezTo>
                  <a:lnTo>
                    <a:pt x="155" y="8"/>
                  </a:lnTo>
                  <a:cubicBezTo>
                    <a:pt x="141" y="14"/>
                    <a:pt x="127" y="23"/>
                    <a:pt x="110" y="34"/>
                  </a:cubicBezTo>
                  <a:cubicBezTo>
                    <a:pt x="93" y="45"/>
                    <a:pt x="79" y="54"/>
                    <a:pt x="68" y="56"/>
                  </a:cubicBezTo>
                  <a:cubicBezTo>
                    <a:pt x="62" y="59"/>
                    <a:pt x="59" y="59"/>
                    <a:pt x="59" y="59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49"/>
            <p:cNvSpPr>
              <a:spLocks/>
            </p:cNvSpPr>
            <p:nvPr/>
          </p:nvSpPr>
          <p:spPr bwMode="auto">
            <a:xfrm>
              <a:off x="6369426" y="5261962"/>
              <a:ext cx="32540" cy="753060"/>
            </a:xfrm>
            <a:custGeom>
              <a:avLst/>
              <a:gdLst>
                <a:gd name="T0" fmla="*/ 17 w 59"/>
                <a:gd name="T1" fmla="*/ 0 h 1428"/>
                <a:gd name="T2" fmla="*/ 31 w 59"/>
                <a:gd name="T3" fmla="*/ 784 h 1428"/>
                <a:gd name="T4" fmla="*/ 31 w 59"/>
                <a:gd name="T5" fmla="*/ 142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28">
                  <a:moveTo>
                    <a:pt x="17" y="0"/>
                  </a:moveTo>
                  <a:cubicBezTo>
                    <a:pt x="17" y="0"/>
                    <a:pt x="59" y="406"/>
                    <a:pt x="31" y="784"/>
                  </a:cubicBezTo>
                  <a:cubicBezTo>
                    <a:pt x="0" y="1163"/>
                    <a:pt x="31" y="1428"/>
                    <a:pt x="31" y="1428"/>
                  </a:cubicBezTo>
                </a:path>
              </a:pathLst>
            </a:custGeom>
            <a:noFill/>
            <a:ln w="5080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50"/>
            <p:cNvSpPr>
              <a:spLocks/>
            </p:cNvSpPr>
            <p:nvPr/>
          </p:nvSpPr>
          <p:spPr bwMode="auto">
            <a:xfrm>
              <a:off x="6399642" y="4871486"/>
              <a:ext cx="457880" cy="378855"/>
            </a:xfrm>
            <a:custGeom>
              <a:avLst/>
              <a:gdLst>
                <a:gd name="T0" fmla="*/ 771 w 867"/>
                <a:gd name="T1" fmla="*/ 5 h 719"/>
                <a:gd name="T2" fmla="*/ 678 w 867"/>
                <a:gd name="T3" fmla="*/ 0 h 719"/>
                <a:gd name="T4" fmla="*/ 506 w 867"/>
                <a:gd name="T5" fmla="*/ 138 h 719"/>
                <a:gd name="T6" fmla="*/ 381 w 867"/>
                <a:gd name="T7" fmla="*/ 273 h 719"/>
                <a:gd name="T8" fmla="*/ 0 w 867"/>
                <a:gd name="T9" fmla="*/ 719 h 719"/>
                <a:gd name="T10" fmla="*/ 308 w 867"/>
                <a:gd name="T11" fmla="*/ 637 h 719"/>
                <a:gd name="T12" fmla="*/ 706 w 867"/>
                <a:gd name="T13" fmla="*/ 589 h 719"/>
                <a:gd name="T14" fmla="*/ 768 w 867"/>
                <a:gd name="T15" fmla="*/ 474 h 719"/>
                <a:gd name="T16" fmla="*/ 782 w 867"/>
                <a:gd name="T17" fmla="*/ 426 h 719"/>
                <a:gd name="T18" fmla="*/ 819 w 867"/>
                <a:gd name="T19" fmla="*/ 234 h 719"/>
                <a:gd name="T20" fmla="*/ 864 w 867"/>
                <a:gd name="T21" fmla="*/ 22 h 719"/>
                <a:gd name="T22" fmla="*/ 867 w 867"/>
                <a:gd name="T23" fmla="*/ 5 h 719"/>
                <a:gd name="T24" fmla="*/ 771 w 867"/>
                <a:gd name="T25" fmla="*/ 5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7" h="719">
                  <a:moveTo>
                    <a:pt x="771" y="5"/>
                  </a:moveTo>
                  <a:cubicBezTo>
                    <a:pt x="737" y="5"/>
                    <a:pt x="706" y="2"/>
                    <a:pt x="678" y="0"/>
                  </a:cubicBezTo>
                  <a:cubicBezTo>
                    <a:pt x="624" y="48"/>
                    <a:pt x="565" y="98"/>
                    <a:pt x="506" y="138"/>
                  </a:cubicBezTo>
                  <a:cubicBezTo>
                    <a:pt x="477" y="158"/>
                    <a:pt x="381" y="273"/>
                    <a:pt x="381" y="273"/>
                  </a:cubicBezTo>
                  <a:cubicBezTo>
                    <a:pt x="252" y="417"/>
                    <a:pt x="77" y="640"/>
                    <a:pt x="0" y="719"/>
                  </a:cubicBezTo>
                  <a:cubicBezTo>
                    <a:pt x="20" y="716"/>
                    <a:pt x="142" y="694"/>
                    <a:pt x="308" y="637"/>
                  </a:cubicBezTo>
                  <a:cubicBezTo>
                    <a:pt x="489" y="575"/>
                    <a:pt x="661" y="618"/>
                    <a:pt x="706" y="589"/>
                  </a:cubicBezTo>
                  <a:cubicBezTo>
                    <a:pt x="731" y="572"/>
                    <a:pt x="754" y="516"/>
                    <a:pt x="768" y="474"/>
                  </a:cubicBezTo>
                  <a:cubicBezTo>
                    <a:pt x="768" y="474"/>
                    <a:pt x="779" y="437"/>
                    <a:pt x="782" y="426"/>
                  </a:cubicBezTo>
                  <a:cubicBezTo>
                    <a:pt x="793" y="366"/>
                    <a:pt x="805" y="299"/>
                    <a:pt x="819" y="234"/>
                  </a:cubicBezTo>
                  <a:cubicBezTo>
                    <a:pt x="833" y="152"/>
                    <a:pt x="850" y="73"/>
                    <a:pt x="864" y="22"/>
                  </a:cubicBezTo>
                  <a:cubicBezTo>
                    <a:pt x="864" y="16"/>
                    <a:pt x="867" y="11"/>
                    <a:pt x="867" y="5"/>
                  </a:cubicBezTo>
                  <a:cubicBezTo>
                    <a:pt x="836" y="8"/>
                    <a:pt x="802" y="5"/>
                    <a:pt x="771" y="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51"/>
            <p:cNvSpPr>
              <a:spLocks/>
            </p:cNvSpPr>
            <p:nvPr/>
          </p:nvSpPr>
          <p:spPr bwMode="auto">
            <a:xfrm>
              <a:off x="5909223" y="4852892"/>
              <a:ext cx="467177" cy="413718"/>
            </a:xfrm>
            <a:custGeom>
              <a:avLst/>
              <a:gdLst>
                <a:gd name="T0" fmla="*/ 40 w 886"/>
                <a:gd name="T1" fmla="*/ 421 h 782"/>
                <a:gd name="T2" fmla="*/ 189 w 886"/>
                <a:gd name="T3" fmla="*/ 619 h 782"/>
                <a:gd name="T4" fmla="*/ 680 w 886"/>
                <a:gd name="T5" fmla="*/ 720 h 782"/>
                <a:gd name="T6" fmla="*/ 886 w 886"/>
                <a:gd name="T7" fmla="*/ 782 h 782"/>
                <a:gd name="T8" fmla="*/ 632 w 886"/>
                <a:gd name="T9" fmla="*/ 506 h 782"/>
                <a:gd name="T10" fmla="*/ 327 w 886"/>
                <a:gd name="T11" fmla="*/ 175 h 782"/>
                <a:gd name="T12" fmla="*/ 254 w 886"/>
                <a:gd name="T13" fmla="*/ 0 h 782"/>
                <a:gd name="T14" fmla="*/ 14 w 886"/>
                <a:gd name="T15" fmla="*/ 6 h 782"/>
                <a:gd name="T16" fmla="*/ 40 w 886"/>
                <a:gd name="T17" fmla="*/ 42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" h="782">
                  <a:moveTo>
                    <a:pt x="40" y="421"/>
                  </a:moveTo>
                  <a:cubicBezTo>
                    <a:pt x="34" y="508"/>
                    <a:pt x="0" y="613"/>
                    <a:pt x="189" y="619"/>
                  </a:cubicBezTo>
                  <a:cubicBezTo>
                    <a:pt x="378" y="621"/>
                    <a:pt x="567" y="669"/>
                    <a:pt x="680" y="720"/>
                  </a:cubicBezTo>
                  <a:cubicBezTo>
                    <a:pt x="776" y="762"/>
                    <a:pt x="861" y="777"/>
                    <a:pt x="886" y="782"/>
                  </a:cubicBezTo>
                  <a:cubicBezTo>
                    <a:pt x="835" y="768"/>
                    <a:pt x="737" y="635"/>
                    <a:pt x="632" y="506"/>
                  </a:cubicBezTo>
                  <a:cubicBezTo>
                    <a:pt x="528" y="379"/>
                    <a:pt x="350" y="198"/>
                    <a:pt x="327" y="175"/>
                  </a:cubicBezTo>
                  <a:cubicBezTo>
                    <a:pt x="246" y="40"/>
                    <a:pt x="265" y="0"/>
                    <a:pt x="254" y="0"/>
                  </a:cubicBezTo>
                  <a:cubicBezTo>
                    <a:pt x="121" y="12"/>
                    <a:pt x="14" y="6"/>
                    <a:pt x="14" y="6"/>
                  </a:cubicBezTo>
                  <a:cubicBezTo>
                    <a:pt x="14" y="6"/>
                    <a:pt x="54" y="215"/>
                    <a:pt x="40" y="42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2"/>
            <p:cNvSpPr>
              <a:spLocks/>
            </p:cNvSpPr>
            <p:nvPr/>
          </p:nvSpPr>
          <p:spPr bwMode="auto">
            <a:xfrm>
              <a:off x="5558260" y="3191047"/>
              <a:ext cx="1615361" cy="1936109"/>
            </a:xfrm>
            <a:custGeom>
              <a:avLst/>
              <a:gdLst>
                <a:gd name="T0" fmla="*/ 375 w 3062"/>
                <a:gd name="T1" fmla="*/ 3491 h 3669"/>
                <a:gd name="T2" fmla="*/ 1027 w 3062"/>
                <a:gd name="T3" fmla="*/ 3390 h 3669"/>
                <a:gd name="T4" fmla="*/ 1061 w 3062"/>
                <a:gd name="T5" fmla="*/ 2952 h 3669"/>
                <a:gd name="T6" fmla="*/ 863 w 3062"/>
                <a:gd name="T7" fmla="*/ 2303 h 3669"/>
                <a:gd name="T8" fmla="*/ 818 w 3062"/>
                <a:gd name="T9" fmla="*/ 1964 h 3669"/>
                <a:gd name="T10" fmla="*/ 858 w 3062"/>
                <a:gd name="T11" fmla="*/ 1628 h 3669"/>
                <a:gd name="T12" fmla="*/ 914 w 3062"/>
                <a:gd name="T13" fmla="*/ 1284 h 3669"/>
                <a:gd name="T14" fmla="*/ 1055 w 3062"/>
                <a:gd name="T15" fmla="*/ 954 h 3669"/>
                <a:gd name="T16" fmla="*/ 1219 w 3062"/>
                <a:gd name="T17" fmla="*/ 1002 h 3669"/>
                <a:gd name="T18" fmla="*/ 1504 w 3062"/>
                <a:gd name="T19" fmla="*/ 943 h 3669"/>
                <a:gd name="T20" fmla="*/ 1707 w 3062"/>
                <a:gd name="T21" fmla="*/ 1135 h 3669"/>
                <a:gd name="T22" fmla="*/ 1848 w 3062"/>
                <a:gd name="T23" fmla="*/ 1329 h 3669"/>
                <a:gd name="T24" fmla="*/ 2074 w 3062"/>
                <a:gd name="T25" fmla="*/ 1837 h 3669"/>
                <a:gd name="T26" fmla="*/ 2023 w 3062"/>
                <a:gd name="T27" fmla="*/ 2323 h 3669"/>
                <a:gd name="T28" fmla="*/ 2052 w 3062"/>
                <a:gd name="T29" fmla="*/ 2732 h 3669"/>
                <a:gd name="T30" fmla="*/ 1967 w 3062"/>
                <a:gd name="T31" fmla="*/ 3116 h 3669"/>
                <a:gd name="T32" fmla="*/ 2038 w 3062"/>
                <a:gd name="T33" fmla="*/ 3375 h 3669"/>
                <a:gd name="T34" fmla="*/ 2825 w 3062"/>
                <a:gd name="T35" fmla="*/ 3381 h 3669"/>
                <a:gd name="T36" fmla="*/ 2887 w 3062"/>
                <a:gd name="T37" fmla="*/ 2565 h 3669"/>
                <a:gd name="T38" fmla="*/ 2856 w 3062"/>
                <a:gd name="T39" fmla="*/ 2359 h 3669"/>
                <a:gd name="T40" fmla="*/ 2797 w 3062"/>
                <a:gd name="T41" fmla="*/ 2105 h 3669"/>
                <a:gd name="T42" fmla="*/ 2800 w 3062"/>
                <a:gd name="T43" fmla="*/ 1891 h 3669"/>
                <a:gd name="T44" fmla="*/ 2737 w 3062"/>
                <a:gd name="T45" fmla="*/ 1318 h 3669"/>
                <a:gd name="T46" fmla="*/ 2636 w 3062"/>
                <a:gd name="T47" fmla="*/ 802 h 3669"/>
                <a:gd name="T48" fmla="*/ 2198 w 3062"/>
                <a:gd name="T49" fmla="*/ 203 h 3669"/>
                <a:gd name="T50" fmla="*/ 1281 w 3062"/>
                <a:gd name="T51" fmla="*/ 217 h 3669"/>
                <a:gd name="T52" fmla="*/ 1007 w 3062"/>
                <a:gd name="T53" fmla="*/ 172 h 3669"/>
                <a:gd name="T54" fmla="*/ 440 w 3062"/>
                <a:gd name="T55" fmla="*/ 929 h 3669"/>
                <a:gd name="T56" fmla="*/ 296 w 3062"/>
                <a:gd name="T57" fmla="*/ 1236 h 3669"/>
                <a:gd name="T58" fmla="*/ 245 w 3062"/>
                <a:gd name="T59" fmla="*/ 1513 h 3669"/>
                <a:gd name="T60" fmla="*/ 127 w 3062"/>
                <a:gd name="T61" fmla="*/ 1936 h 3669"/>
                <a:gd name="T62" fmla="*/ 99 w 3062"/>
                <a:gd name="T63" fmla="*/ 2458 h 3669"/>
                <a:gd name="T64" fmla="*/ 59 w 3062"/>
                <a:gd name="T65" fmla="*/ 3107 h 3669"/>
                <a:gd name="T66" fmla="*/ 375 w 3062"/>
                <a:gd name="T67" fmla="*/ 3491 h 3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2" h="3669">
                  <a:moveTo>
                    <a:pt x="375" y="3491"/>
                  </a:moveTo>
                  <a:cubicBezTo>
                    <a:pt x="494" y="3556"/>
                    <a:pt x="832" y="3669"/>
                    <a:pt x="1027" y="3390"/>
                  </a:cubicBezTo>
                  <a:cubicBezTo>
                    <a:pt x="1092" y="3296"/>
                    <a:pt x="1132" y="3113"/>
                    <a:pt x="1061" y="2952"/>
                  </a:cubicBezTo>
                  <a:cubicBezTo>
                    <a:pt x="988" y="2791"/>
                    <a:pt x="838" y="2467"/>
                    <a:pt x="863" y="2303"/>
                  </a:cubicBezTo>
                  <a:cubicBezTo>
                    <a:pt x="883" y="2184"/>
                    <a:pt x="849" y="2089"/>
                    <a:pt x="818" y="1964"/>
                  </a:cubicBezTo>
                  <a:cubicBezTo>
                    <a:pt x="799" y="1885"/>
                    <a:pt x="765" y="1792"/>
                    <a:pt x="858" y="1628"/>
                  </a:cubicBezTo>
                  <a:cubicBezTo>
                    <a:pt x="931" y="1499"/>
                    <a:pt x="926" y="1400"/>
                    <a:pt x="914" y="1284"/>
                  </a:cubicBezTo>
                  <a:cubicBezTo>
                    <a:pt x="900" y="1126"/>
                    <a:pt x="968" y="991"/>
                    <a:pt x="1055" y="954"/>
                  </a:cubicBezTo>
                  <a:cubicBezTo>
                    <a:pt x="1137" y="917"/>
                    <a:pt x="1222" y="971"/>
                    <a:pt x="1219" y="1002"/>
                  </a:cubicBezTo>
                  <a:cubicBezTo>
                    <a:pt x="1219" y="1002"/>
                    <a:pt x="1355" y="917"/>
                    <a:pt x="1504" y="943"/>
                  </a:cubicBezTo>
                  <a:cubicBezTo>
                    <a:pt x="1657" y="968"/>
                    <a:pt x="1676" y="1056"/>
                    <a:pt x="1707" y="1135"/>
                  </a:cubicBezTo>
                  <a:cubicBezTo>
                    <a:pt x="1738" y="1225"/>
                    <a:pt x="1769" y="1256"/>
                    <a:pt x="1848" y="1329"/>
                  </a:cubicBezTo>
                  <a:cubicBezTo>
                    <a:pt x="1992" y="1465"/>
                    <a:pt x="2088" y="1614"/>
                    <a:pt x="2074" y="1837"/>
                  </a:cubicBezTo>
                  <a:cubicBezTo>
                    <a:pt x="2060" y="2077"/>
                    <a:pt x="2006" y="2151"/>
                    <a:pt x="2023" y="2323"/>
                  </a:cubicBezTo>
                  <a:cubicBezTo>
                    <a:pt x="2040" y="2478"/>
                    <a:pt x="2077" y="2563"/>
                    <a:pt x="2052" y="2732"/>
                  </a:cubicBezTo>
                  <a:cubicBezTo>
                    <a:pt x="2026" y="2901"/>
                    <a:pt x="1984" y="2997"/>
                    <a:pt x="1967" y="3116"/>
                  </a:cubicBezTo>
                  <a:cubicBezTo>
                    <a:pt x="1950" y="3237"/>
                    <a:pt x="1984" y="3316"/>
                    <a:pt x="2038" y="3375"/>
                  </a:cubicBezTo>
                  <a:cubicBezTo>
                    <a:pt x="2187" y="3536"/>
                    <a:pt x="2560" y="3610"/>
                    <a:pt x="2825" y="3381"/>
                  </a:cubicBezTo>
                  <a:cubicBezTo>
                    <a:pt x="2972" y="3251"/>
                    <a:pt x="3062" y="2904"/>
                    <a:pt x="2887" y="2565"/>
                  </a:cubicBezTo>
                  <a:cubicBezTo>
                    <a:pt x="2845" y="2484"/>
                    <a:pt x="2856" y="2436"/>
                    <a:pt x="2856" y="2359"/>
                  </a:cubicBezTo>
                  <a:cubicBezTo>
                    <a:pt x="2859" y="2249"/>
                    <a:pt x="2839" y="2207"/>
                    <a:pt x="2797" y="2105"/>
                  </a:cubicBezTo>
                  <a:cubicBezTo>
                    <a:pt x="2777" y="2057"/>
                    <a:pt x="2771" y="2009"/>
                    <a:pt x="2800" y="1891"/>
                  </a:cubicBezTo>
                  <a:cubicBezTo>
                    <a:pt x="2850" y="1671"/>
                    <a:pt x="2777" y="1383"/>
                    <a:pt x="2737" y="1318"/>
                  </a:cubicBezTo>
                  <a:cubicBezTo>
                    <a:pt x="2667" y="1205"/>
                    <a:pt x="2681" y="1027"/>
                    <a:pt x="2636" y="802"/>
                  </a:cubicBezTo>
                  <a:cubicBezTo>
                    <a:pt x="2582" y="539"/>
                    <a:pt x="2410" y="339"/>
                    <a:pt x="2198" y="203"/>
                  </a:cubicBezTo>
                  <a:cubicBezTo>
                    <a:pt x="2001" y="76"/>
                    <a:pt x="1546" y="0"/>
                    <a:pt x="1281" y="217"/>
                  </a:cubicBezTo>
                  <a:cubicBezTo>
                    <a:pt x="1281" y="217"/>
                    <a:pt x="1202" y="107"/>
                    <a:pt x="1007" y="172"/>
                  </a:cubicBezTo>
                  <a:cubicBezTo>
                    <a:pt x="722" y="271"/>
                    <a:pt x="525" y="505"/>
                    <a:pt x="440" y="929"/>
                  </a:cubicBezTo>
                  <a:cubicBezTo>
                    <a:pt x="418" y="1044"/>
                    <a:pt x="333" y="1104"/>
                    <a:pt x="296" y="1236"/>
                  </a:cubicBezTo>
                  <a:cubicBezTo>
                    <a:pt x="265" y="1346"/>
                    <a:pt x="271" y="1428"/>
                    <a:pt x="245" y="1513"/>
                  </a:cubicBezTo>
                  <a:cubicBezTo>
                    <a:pt x="220" y="1600"/>
                    <a:pt x="135" y="1713"/>
                    <a:pt x="127" y="1936"/>
                  </a:cubicBezTo>
                  <a:cubicBezTo>
                    <a:pt x="118" y="2179"/>
                    <a:pt x="180" y="2266"/>
                    <a:pt x="99" y="2458"/>
                  </a:cubicBezTo>
                  <a:cubicBezTo>
                    <a:pt x="28" y="2630"/>
                    <a:pt x="0" y="2924"/>
                    <a:pt x="59" y="3107"/>
                  </a:cubicBezTo>
                  <a:cubicBezTo>
                    <a:pt x="107" y="3257"/>
                    <a:pt x="271" y="3432"/>
                    <a:pt x="375" y="349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53"/>
            <p:cNvSpPr>
              <a:spLocks/>
            </p:cNvSpPr>
            <p:nvPr/>
          </p:nvSpPr>
          <p:spPr bwMode="auto">
            <a:xfrm>
              <a:off x="6371751" y="5266610"/>
              <a:ext cx="34865" cy="750737"/>
            </a:xfrm>
            <a:custGeom>
              <a:avLst/>
              <a:gdLst>
                <a:gd name="T0" fmla="*/ 17 w 65"/>
                <a:gd name="T1" fmla="*/ 0 h 1423"/>
                <a:gd name="T2" fmla="*/ 31 w 65"/>
                <a:gd name="T3" fmla="*/ 641 h 1423"/>
                <a:gd name="T4" fmla="*/ 31 w 65"/>
                <a:gd name="T5" fmla="*/ 1423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1423">
                  <a:moveTo>
                    <a:pt x="17" y="0"/>
                  </a:moveTo>
                  <a:cubicBezTo>
                    <a:pt x="17" y="0"/>
                    <a:pt x="65" y="246"/>
                    <a:pt x="31" y="641"/>
                  </a:cubicBezTo>
                  <a:cubicBezTo>
                    <a:pt x="0" y="1005"/>
                    <a:pt x="25" y="1366"/>
                    <a:pt x="31" y="1423"/>
                  </a:cubicBezTo>
                </a:path>
              </a:pathLst>
            </a:custGeom>
            <a:noFill/>
            <a:ln w="2063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800180" y="3191047"/>
            <a:ext cx="1878001" cy="2828625"/>
            <a:chOff x="9800180" y="3191047"/>
            <a:chExt cx="1878001" cy="2828625"/>
          </a:xfrm>
        </p:grpSpPr>
        <p:sp>
          <p:nvSpPr>
            <p:cNvPr id="258" name="Freeform 140"/>
            <p:cNvSpPr>
              <a:spLocks/>
            </p:cNvSpPr>
            <p:nvPr/>
          </p:nvSpPr>
          <p:spPr bwMode="auto">
            <a:xfrm>
              <a:off x="10729883" y="4873811"/>
              <a:ext cx="948298" cy="1145861"/>
            </a:xfrm>
            <a:custGeom>
              <a:avLst/>
              <a:gdLst>
                <a:gd name="T0" fmla="*/ 1719 w 1798"/>
                <a:gd name="T1" fmla="*/ 1115 h 2170"/>
                <a:gd name="T2" fmla="*/ 1437 w 1798"/>
                <a:gd name="T3" fmla="*/ 82 h 2170"/>
                <a:gd name="T4" fmla="*/ 1437 w 1798"/>
                <a:gd name="T5" fmla="*/ 82 h 2170"/>
                <a:gd name="T6" fmla="*/ 1437 w 1798"/>
                <a:gd name="T7" fmla="*/ 82 h 2170"/>
                <a:gd name="T8" fmla="*/ 1392 w 1798"/>
                <a:gd name="T9" fmla="*/ 68 h 2170"/>
                <a:gd name="T10" fmla="*/ 1392 w 1798"/>
                <a:gd name="T11" fmla="*/ 68 h 2170"/>
                <a:gd name="T12" fmla="*/ 1392 w 1798"/>
                <a:gd name="T13" fmla="*/ 68 h 2170"/>
                <a:gd name="T14" fmla="*/ 1363 w 1798"/>
                <a:gd name="T15" fmla="*/ 62 h 2170"/>
                <a:gd name="T16" fmla="*/ 912 w 1798"/>
                <a:gd name="T17" fmla="*/ 0 h 2170"/>
                <a:gd name="T18" fmla="*/ 906 w 1798"/>
                <a:gd name="T19" fmla="*/ 17 h 2170"/>
                <a:gd name="T20" fmla="*/ 861 w 1798"/>
                <a:gd name="T21" fmla="*/ 229 h 2170"/>
                <a:gd name="T22" fmla="*/ 824 w 1798"/>
                <a:gd name="T23" fmla="*/ 421 h 2170"/>
                <a:gd name="T24" fmla="*/ 824 w 1798"/>
                <a:gd name="T25" fmla="*/ 423 h 2170"/>
                <a:gd name="T26" fmla="*/ 824 w 1798"/>
                <a:gd name="T27" fmla="*/ 423 h 2170"/>
                <a:gd name="T28" fmla="*/ 824 w 1798"/>
                <a:gd name="T29" fmla="*/ 426 h 2170"/>
                <a:gd name="T30" fmla="*/ 824 w 1798"/>
                <a:gd name="T31" fmla="*/ 426 h 2170"/>
                <a:gd name="T32" fmla="*/ 824 w 1798"/>
                <a:gd name="T33" fmla="*/ 429 h 2170"/>
                <a:gd name="T34" fmla="*/ 824 w 1798"/>
                <a:gd name="T35" fmla="*/ 429 h 2170"/>
                <a:gd name="T36" fmla="*/ 824 w 1798"/>
                <a:gd name="T37" fmla="*/ 432 h 2170"/>
                <a:gd name="T38" fmla="*/ 824 w 1798"/>
                <a:gd name="T39" fmla="*/ 435 h 2170"/>
                <a:gd name="T40" fmla="*/ 824 w 1798"/>
                <a:gd name="T41" fmla="*/ 437 h 2170"/>
                <a:gd name="T42" fmla="*/ 824 w 1798"/>
                <a:gd name="T43" fmla="*/ 440 h 2170"/>
                <a:gd name="T44" fmla="*/ 824 w 1798"/>
                <a:gd name="T45" fmla="*/ 443 h 2170"/>
                <a:gd name="T46" fmla="*/ 824 w 1798"/>
                <a:gd name="T47" fmla="*/ 446 h 2170"/>
                <a:gd name="T48" fmla="*/ 824 w 1798"/>
                <a:gd name="T49" fmla="*/ 449 h 2170"/>
                <a:gd name="T50" fmla="*/ 824 w 1798"/>
                <a:gd name="T51" fmla="*/ 452 h 2170"/>
                <a:gd name="T52" fmla="*/ 824 w 1798"/>
                <a:gd name="T53" fmla="*/ 454 h 2170"/>
                <a:gd name="T54" fmla="*/ 824 w 1798"/>
                <a:gd name="T55" fmla="*/ 457 h 2170"/>
                <a:gd name="T56" fmla="*/ 824 w 1798"/>
                <a:gd name="T57" fmla="*/ 457 h 2170"/>
                <a:gd name="T58" fmla="*/ 822 w 1798"/>
                <a:gd name="T59" fmla="*/ 466 h 2170"/>
                <a:gd name="T60" fmla="*/ 822 w 1798"/>
                <a:gd name="T61" fmla="*/ 468 h 2170"/>
                <a:gd name="T62" fmla="*/ 822 w 1798"/>
                <a:gd name="T63" fmla="*/ 471 h 2170"/>
                <a:gd name="T64" fmla="*/ 822 w 1798"/>
                <a:gd name="T65" fmla="*/ 474 h 2170"/>
                <a:gd name="T66" fmla="*/ 819 w 1798"/>
                <a:gd name="T67" fmla="*/ 483 h 2170"/>
                <a:gd name="T68" fmla="*/ 819 w 1798"/>
                <a:gd name="T69" fmla="*/ 483 h 2170"/>
                <a:gd name="T70" fmla="*/ 759 w 1798"/>
                <a:gd name="T71" fmla="*/ 590 h 2170"/>
                <a:gd name="T72" fmla="*/ 362 w 1798"/>
                <a:gd name="T73" fmla="*/ 638 h 2170"/>
                <a:gd name="T74" fmla="*/ 54 w 1798"/>
                <a:gd name="T75" fmla="*/ 720 h 2170"/>
                <a:gd name="T76" fmla="*/ 17 w 1798"/>
                <a:gd name="T77" fmla="*/ 748 h 2170"/>
                <a:gd name="T78" fmla="*/ 31 w 1798"/>
                <a:gd name="T79" fmla="*/ 1389 h 2170"/>
                <a:gd name="T80" fmla="*/ 31 w 1798"/>
                <a:gd name="T81" fmla="*/ 2170 h 2170"/>
                <a:gd name="T82" fmla="*/ 1798 w 1798"/>
                <a:gd name="T83" fmla="*/ 2170 h 2170"/>
                <a:gd name="T84" fmla="*/ 1719 w 1798"/>
                <a:gd name="T85" fmla="*/ 1115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8" h="2170">
                  <a:moveTo>
                    <a:pt x="1719" y="1115"/>
                  </a:moveTo>
                  <a:cubicBezTo>
                    <a:pt x="1781" y="581"/>
                    <a:pt x="1759" y="192"/>
                    <a:pt x="1437" y="82"/>
                  </a:cubicBezTo>
                  <a:lnTo>
                    <a:pt x="1437" y="82"/>
                  </a:lnTo>
                  <a:lnTo>
                    <a:pt x="1437" y="82"/>
                  </a:lnTo>
                  <a:cubicBezTo>
                    <a:pt x="1423" y="76"/>
                    <a:pt x="1406" y="73"/>
                    <a:pt x="1392" y="68"/>
                  </a:cubicBezTo>
                  <a:lnTo>
                    <a:pt x="1392" y="68"/>
                  </a:lnTo>
                  <a:lnTo>
                    <a:pt x="1392" y="68"/>
                  </a:lnTo>
                  <a:cubicBezTo>
                    <a:pt x="1389" y="68"/>
                    <a:pt x="1366" y="59"/>
                    <a:pt x="1363" y="62"/>
                  </a:cubicBezTo>
                  <a:cubicBezTo>
                    <a:pt x="1276" y="42"/>
                    <a:pt x="1115" y="11"/>
                    <a:pt x="912" y="0"/>
                  </a:cubicBezTo>
                  <a:cubicBezTo>
                    <a:pt x="909" y="6"/>
                    <a:pt x="909" y="11"/>
                    <a:pt x="906" y="17"/>
                  </a:cubicBezTo>
                  <a:cubicBezTo>
                    <a:pt x="892" y="82"/>
                    <a:pt x="878" y="155"/>
                    <a:pt x="861" y="229"/>
                  </a:cubicBezTo>
                  <a:cubicBezTo>
                    <a:pt x="850" y="291"/>
                    <a:pt x="838" y="358"/>
                    <a:pt x="824" y="421"/>
                  </a:cubicBezTo>
                  <a:lnTo>
                    <a:pt x="824" y="423"/>
                  </a:lnTo>
                  <a:lnTo>
                    <a:pt x="824" y="423"/>
                  </a:lnTo>
                  <a:lnTo>
                    <a:pt x="824" y="426"/>
                  </a:lnTo>
                  <a:lnTo>
                    <a:pt x="824" y="426"/>
                  </a:lnTo>
                  <a:lnTo>
                    <a:pt x="824" y="429"/>
                  </a:lnTo>
                  <a:lnTo>
                    <a:pt x="824" y="429"/>
                  </a:lnTo>
                  <a:lnTo>
                    <a:pt x="824" y="432"/>
                  </a:lnTo>
                  <a:lnTo>
                    <a:pt x="824" y="435"/>
                  </a:lnTo>
                  <a:lnTo>
                    <a:pt x="824" y="437"/>
                  </a:lnTo>
                  <a:lnTo>
                    <a:pt x="824" y="440"/>
                  </a:lnTo>
                  <a:lnTo>
                    <a:pt x="824" y="443"/>
                  </a:lnTo>
                  <a:lnTo>
                    <a:pt x="824" y="446"/>
                  </a:lnTo>
                  <a:lnTo>
                    <a:pt x="824" y="449"/>
                  </a:lnTo>
                  <a:lnTo>
                    <a:pt x="824" y="452"/>
                  </a:lnTo>
                  <a:lnTo>
                    <a:pt x="824" y="454"/>
                  </a:lnTo>
                  <a:lnTo>
                    <a:pt x="824" y="457"/>
                  </a:lnTo>
                  <a:lnTo>
                    <a:pt x="824" y="457"/>
                  </a:lnTo>
                  <a:cubicBezTo>
                    <a:pt x="824" y="460"/>
                    <a:pt x="824" y="463"/>
                    <a:pt x="822" y="466"/>
                  </a:cubicBezTo>
                  <a:lnTo>
                    <a:pt x="822" y="468"/>
                  </a:lnTo>
                  <a:lnTo>
                    <a:pt x="822" y="471"/>
                  </a:lnTo>
                  <a:lnTo>
                    <a:pt x="822" y="474"/>
                  </a:lnTo>
                  <a:cubicBezTo>
                    <a:pt x="822" y="477"/>
                    <a:pt x="819" y="480"/>
                    <a:pt x="819" y="483"/>
                  </a:cubicBezTo>
                  <a:lnTo>
                    <a:pt x="819" y="483"/>
                  </a:lnTo>
                  <a:cubicBezTo>
                    <a:pt x="805" y="525"/>
                    <a:pt x="785" y="573"/>
                    <a:pt x="759" y="590"/>
                  </a:cubicBezTo>
                  <a:cubicBezTo>
                    <a:pt x="714" y="618"/>
                    <a:pt x="542" y="576"/>
                    <a:pt x="362" y="638"/>
                  </a:cubicBezTo>
                  <a:cubicBezTo>
                    <a:pt x="195" y="694"/>
                    <a:pt x="71" y="717"/>
                    <a:pt x="54" y="720"/>
                  </a:cubicBezTo>
                  <a:cubicBezTo>
                    <a:pt x="37" y="737"/>
                    <a:pt x="23" y="748"/>
                    <a:pt x="17" y="748"/>
                  </a:cubicBezTo>
                  <a:cubicBezTo>
                    <a:pt x="17" y="748"/>
                    <a:pt x="65" y="993"/>
                    <a:pt x="31" y="1389"/>
                  </a:cubicBezTo>
                  <a:cubicBezTo>
                    <a:pt x="0" y="1753"/>
                    <a:pt x="26" y="2114"/>
                    <a:pt x="31" y="2170"/>
                  </a:cubicBezTo>
                  <a:lnTo>
                    <a:pt x="1798" y="2170"/>
                  </a:lnTo>
                  <a:cubicBezTo>
                    <a:pt x="1787" y="2165"/>
                    <a:pt x="1654" y="1674"/>
                    <a:pt x="1719" y="111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41"/>
            <p:cNvSpPr>
              <a:spLocks/>
            </p:cNvSpPr>
            <p:nvPr/>
          </p:nvSpPr>
          <p:spPr bwMode="auto">
            <a:xfrm>
              <a:off x="10262707" y="3607089"/>
              <a:ext cx="822788" cy="1122618"/>
            </a:xfrm>
            <a:custGeom>
              <a:avLst/>
              <a:gdLst>
                <a:gd name="T0" fmla="*/ 1403 w 1558"/>
                <a:gd name="T1" fmla="*/ 1651 h 2131"/>
                <a:gd name="T2" fmla="*/ 1403 w 1558"/>
                <a:gd name="T3" fmla="*/ 1651 h 2131"/>
                <a:gd name="T4" fmla="*/ 1558 w 1558"/>
                <a:gd name="T5" fmla="*/ 977 h 2131"/>
                <a:gd name="T6" fmla="*/ 779 w 1558"/>
                <a:gd name="T7" fmla="*/ 0 h 2131"/>
                <a:gd name="T8" fmla="*/ 358 w 1558"/>
                <a:gd name="T9" fmla="*/ 156 h 2131"/>
                <a:gd name="T10" fmla="*/ 296 w 1558"/>
                <a:gd name="T11" fmla="*/ 212 h 2131"/>
                <a:gd name="T12" fmla="*/ 0 w 1558"/>
                <a:gd name="T13" fmla="*/ 980 h 2131"/>
                <a:gd name="T14" fmla="*/ 813 w 1558"/>
                <a:gd name="T15" fmla="*/ 2131 h 2131"/>
                <a:gd name="T16" fmla="*/ 1007 w 1558"/>
                <a:gd name="T17" fmla="*/ 2089 h 2131"/>
                <a:gd name="T18" fmla="*/ 1261 w 1558"/>
                <a:gd name="T19" fmla="*/ 1880 h 2131"/>
                <a:gd name="T20" fmla="*/ 1400 w 1558"/>
                <a:gd name="T21" fmla="*/ 1660 h 2131"/>
                <a:gd name="T22" fmla="*/ 1403 w 1558"/>
                <a:gd name="T23" fmla="*/ 1651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58" h="2131">
                  <a:moveTo>
                    <a:pt x="1403" y="1651"/>
                  </a:moveTo>
                  <a:lnTo>
                    <a:pt x="1403" y="1651"/>
                  </a:lnTo>
                  <a:cubicBezTo>
                    <a:pt x="1501" y="1448"/>
                    <a:pt x="1558" y="1206"/>
                    <a:pt x="1558" y="977"/>
                  </a:cubicBezTo>
                  <a:cubicBezTo>
                    <a:pt x="1558" y="438"/>
                    <a:pt x="1208" y="0"/>
                    <a:pt x="779" y="0"/>
                  </a:cubicBezTo>
                  <a:cubicBezTo>
                    <a:pt x="624" y="0"/>
                    <a:pt x="480" y="57"/>
                    <a:pt x="358" y="156"/>
                  </a:cubicBezTo>
                  <a:cubicBezTo>
                    <a:pt x="336" y="167"/>
                    <a:pt x="313" y="187"/>
                    <a:pt x="296" y="212"/>
                  </a:cubicBezTo>
                  <a:cubicBezTo>
                    <a:pt x="116" y="390"/>
                    <a:pt x="0" y="669"/>
                    <a:pt x="0" y="980"/>
                  </a:cubicBezTo>
                  <a:cubicBezTo>
                    <a:pt x="0" y="1519"/>
                    <a:pt x="384" y="2131"/>
                    <a:pt x="813" y="2131"/>
                  </a:cubicBezTo>
                  <a:cubicBezTo>
                    <a:pt x="880" y="2131"/>
                    <a:pt x="945" y="2117"/>
                    <a:pt x="1007" y="2089"/>
                  </a:cubicBezTo>
                  <a:cubicBezTo>
                    <a:pt x="1120" y="2044"/>
                    <a:pt x="1199" y="1962"/>
                    <a:pt x="1261" y="1880"/>
                  </a:cubicBezTo>
                  <a:cubicBezTo>
                    <a:pt x="1312" y="1815"/>
                    <a:pt x="1360" y="1742"/>
                    <a:pt x="1400" y="1660"/>
                  </a:cubicBezTo>
                  <a:cubicBezTo>
                    <a:pt x="1400" y="1654"/>
                    <a:pt x="1400" y="1654"/>
                    <a:pt x="1403" y="165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42"/>
            <p:cNvSpPr>
              <a:spLocks/>
            </p:cNvSpPr>
            <p:nvPr/>
          </p:nvSpPr>
          <p:spPr bwMode="auto">
            <a:xfrm>
              <a:off x="10397514" y="4836623"/>
              <a:ext cx="713548" cy="311451"/>
            </a:xfrm>
            <a:custGeom>
              <a:avLst/>
              <a:gdLst>
                <a:gd name="T0" fmla="*/ 1352 w 1352"/>
                <a:gd name="T1" fmla="*/ 65 h 590"/>
                <a:gd name="T2" fmla="*/ 1030 w 1352"/>
                <a:gd name="T3" fmla="*/ 113 h 590"/>
                <a:gd name="T4" fmla="*/ 262 w 1352"/>
                <a:gd name="T5" fmla="*/ 173 h 590"/>
                <a:gd name="T6" fmla="*/ 251 w 1352"/>
                <a:gd name="T7" fmla="*/ 167 h 590"/>
                <a:gd name="T8" fmla="*/ 243 w 1352"/>
                <a:gd name="T9" fmla="*/ 164 h 590"/>
                <a:gd name="T10" fmla="*/ 234 w 1352"/>
                <a:gd name="T11" fmla="*/ 161 h 590"/>
                <a:gd name="T12" fmla="*/ 229 w 1352"/>
                <a:gd name="T13" fmla="*/ 158 h 590"/>
                <a:gd name="T14" fmla="*/ 226 w 1352"/>
                <a:gd name="T15" fmla="*/ 156 h 590"/>
                <a:gd name="T16" fmla="*/ 220 w 1352"/>
                <a:gd name="T17" fmla="*/ 153 h 590"/>
                <a:gd name="T18" fmla="*/ 209 w 1352"/>
                <a:gd name="T19" fmla="*/ 147 h 590"/>
                <a:gd name="T20" fmla="*/ 203 w 1352"/>
                <a:gd name="T21" fmla="*/ 144 h 590"/>
                <a:gd name="T22" fmla="*/ 197 w 1352"/>
                <a:gd name="T23" fmla="*/ 142 h 590"/>
                <a:gd name="T24" fmla="*/ 192 w 1352"/>
                <a:gd name="T25" fmla="*/ 139 h 590"/>
                <a:gd name="T26" fmla="*/ 186 w 1352"/>
                <a:gd name="T27" fmla="*/ 139 h 590"/>
                <a:gd name="T28" fmla="*/ 181 w 1352"/>
                <a:gd name="T29" fmla="*/ 139 h 590"/>
                <a:gd name="T30" fmla="*/ 178 w 1352"/>
                <a:gd name="T31" fmla="*/ 139 h 590"/>
                <a:gd name="T32" fmla="*/ 175 w 1352"/>
                <a:gd name="T33" fmla="*/ 136 h 590"/>
                <a:gd name="T34" fmla="*/ 169 w 1352"/>
                <a:gd name="T35" fmla="*/ 133 h 590"/>
                <a:gd name="T36" fmla="*/ 164 w 1352"/>
                <a:gd name="T37" fmla="*/ 133 h 590"/>
                <a:gd name="T38" fmla="*/ 158 w 1352"/>
                <a:gd name="T39" fmla="*/ 133 h 590"/>
                <a:gd name="T40" fmla="*/ 152 w 1352"/>
                <a:gd name="T41" fmla="*/ 133 h 590"/>
                <a:gd name="T42" fmla="*/ 147 w 1352"/>
                <a:gd name="T43" fmla="*/ 133 h 590"/>
                <a:gd name="T44" fmla="*/ 141 w 1352"/>
                <a:gd name="T45" fmla="*/ 133 h 590"/>
                <a:gd name="T46" fmla="*/ 138 w 1352"/>
                <a:gd name="T47" fmla="*/ 133 h 590"/>
                <a:gd name="T48" fmla="*/ 135 w 1352"/>
                <a:gd name="T49" fmla="*/ 130 h 590"/>
                <a:gd name="T50" fmla="*/ 133 w 1352"/>
                <a:gd name="T51" fmla="*/ 130 h 590"/>
                <a:gd name="T52" fmla="*/ 133 w 1352"/>
                <a:gd name="T53" fmla="*/ 130 h 590"/>
                <a:gd name="T54" fmla="*/ 133 w 1352"/>
                <a:gd name="T55" fmla="*/ 130 h 590"/>
                <a:gd name="T56" fmla="*/ 133 w 1352"/>
                <a:gd name="T57" fmla="*/ 130 h 590"/>
                <a:gd name="T58" fmla="*/ 133 w 1352"/>
                <a:gd name="T59" fmla="*/ 130 h 590"/>
                <a:gd name="T60" fmla="*/ 133 w 1352"/>
                <a:gd name="T61" fmla="*/ 130 h 590"/>
                <a:gd name="T62" fmla="*/ 133 w 1352"/>
                <a:gd name="T63" fmla="*/ 130 h 590"/>
                <a:gd name="T64" fmla="*/ 65 w 1352"/>
                <a:gd name="T65" fmla="*/ 31 h 590"/>
                <a:gd name="T66" fmla="*/ 0 w 1352"/>
                <a:gd name="T67" fmla="*/ 46 h 590"/>
                <a:gd name="T68" fmla="*/ 70 w 1352"/>
                <a:gd name="T69" fmla="*/ 221 h 590"/>
                <a:gd name="T70" fmla="*/ 70 w 1352"/>
                <a:gd name="T71" fmla="*/ 221 h 590"/>
                <a:gd name="T72" fmla="*/ 82 w 1352"/>
                <a:gd name="T73" fmla="*/ 232 h 590"/>
                <a:gd name="T74" fmla="*/ 87 w 1352"/>
                <a:gd name="T75" fmla="*/ 238 h 590"/>
                <a:gd name="T76" fmla="*/ 90 w 1352"/>
                <a:gd name="T77" fmla="*/ 240 h 590"/>
                <a:gd name="T78" fmla="*/ 99 w 1352"/>
                <a:gd name="T79" fmla="*/ 249 h 590"/>
                <a:gd name="T80" fmla="*/ 104 w 1352"/>
                <a:gd name="T81" fmla="*/ 254 h 590"/>
                <a:gd name="T82" fmla="*/ 113 w 1352"/>
                <a:gd name="T83" fmla="*/ 263 h 590"/>
                <a:gd name="T84" fmla="*/ 124 w 1352"/>
                <a:gd name="T85" fmla="*/ 274 h 590"/>
                <a:gd name="T86" fmla="*/ 130 w 1352"/>
                <a:gd name="T87" fmla="*/ 280 h 590"/>
                <a:gd name="T88" fmla="*/ 141 w 1352"/>
                <a:gd name="T89" fmla="*/ 291 h 590"/>
                <a:gd name="T90" fmla="*/ 147 w 1352"/>
                <a:gd name="T91" fmla="*/ 300 h 590"/>
                <a:gd name="T92" fmla="*/ 152 w 1352"/>
                <a:gd name="T93" fmla="*/ 305 h 590"/>
                <a:gd name="T94" fmla="*/ 158 w 1352"/>
                <a:gd name="T95" fmla="*/ 311 h 590"/>
                <a:gd name="T96" fmla="*/ 166 w 1352"/>
                <a:gd name="T97" fmla="*/ 319 h 590"/>
                <a:gd name="T98" fmla="*/ 229 w 1352"/>
                <a:gd name="T99" fmla="*/ 387 h 590"/>
                <a:gd name="T100" fmla="*/ 1185 w 1352"/>
                <a:gd name="T101" fmla="*/ 235 h 590"/>
                <a:gd name="T102" fmla="*/ 1180 w 1352"/>
                <a:gd name="T103" fmla="*/ 20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2" h="590">
                  <a:moveTo>
                    <a:pt x="1180" y="204"/>
                  </a:moveTo>
                  <a:cubicBezTo>
                    <a:pt x="1239" y="161"/>
                    <a:pt x="1298" y="111"/>
                    <a:pt x="1352" y="65"/>
                  </a:cubicBezTo>
                  <a:cubicBezTo>
                    <a:pt x="1239" y="54"/>
                    <a:pt x="1171" y="31"/>
                    <a:pt x="1126" y="0"/>
                  </a:cubicBezTo>
                  <a:cubicBezTo>
                    <a:pt x="1112" y="26"/>
                    <a:pt x="1078" y="71"/>
                    <a:pt x="1030" y="113"/>
                  </a:cubicBezTo>
                  <a:cubicBezTo>
                    <a:pt x="753" y="311"/>
                    <a:pt x="437" y="240"/>
                    <a:pt x="262" y="173"/>
                  </a:cubicBezTo>
                  <a:lnTo>
                    <a:pt x="262" y="173"/>
                  </a:lnTo>
                  <a:cubicBezTo>
                    <a:pt x="257" y="170"/>
                    <a:pt x="254" y="170"/>
                    <a:pt x="251" y="167"/>
                  </a:cubicBezTo>
                  <a:lnTo>
                    <a:pt x="251" y="167"/>
                  </a:lnTo>
                  <a:cubicBezTo>
                    <a:pt x="248" y="167"/>
                    <a:pt x="248" y="167"/>
                    <a:pt x="245" y="164"/>
                  </a:cubicBezTo>
                  <a:lnTo>
                    <a:pt x="243" y="164"/>
                  </a:lnTo>
                  <a:cubicBezTo>
                    <a:pt x="240" y="164"/>
                    <a:pt x="240" y="164"/>
                    <a:pt x="237" y="161"/>
                  </a:cubicBezTo>
                  <a:lnTo>
                    <a:pt x="234" y="161"/>
                  </a:lnTo>
                  <a:cubicBezTo>
                    <a:pt x="234" y="161"/>
                    <a:pt x="231" y="161"/>
                    <a:pt x="231" y="158"/>
                  </a:cubicBezTo>
                  <a:lnTo>
                    <a:pt x="229" y="158"/>
                  </a:lnTo>
                  <a:cubicBezTo>
                    <a:pt x="226" y="158"/>
                    <a:pt x="226" y="158"/>
                    <a:pt x="226" y="156"/>
                  </a:cubicBezTo>
                  <a:lnTo>
                    <a:pt x="226" y="156"/>
                  </a:lnTo>
                  <a:cubicBezTo>
                    <a:pt x="223" y="156"/>
                    <a:pt x="223" y="156"/>
                    <a:pt x="220" y="153"/>
                  </a:cubicBezTo>
                  <a:lnTo>
                    <a:pt x="220" y="153"/>
                  </a:lnTo>
                  <a:cubicBezTo>
                    <a:pt x="217" y="150"/>
                    <a:pt x="212" y="150"/>
                    <a:pt x="209" y="147"/>
                  </a:cubicBezTo>
                  <a:lnTo>
                    <a:pt x="209" y="147"/>
                  </a:lnTo>
                  <a:cubicBezTo>
                    <a:pt x="206" y="147"/>
                    <a:pt x="206" y="147"/>
                    <a:pt x="203" y="144"/>
                  </a:cubicBezTo>
                  <a:lnTo>
                    <a:pt x="203" y="144"/>
                  </a:lnTo>
                  <a:cubicBezTo>
                    <a:pt x="203" y="144"/>
                    <a:pt x="200" y="144"/>
                    <a:pt x="200" y="142"/>
                  </a:cubicBezTo>
                  <a:lnTo>
                    <a:pt x="197" y="142"/>
                  </a:lnTo>
                  <a:cubicBezTo>
                    <a:pt x="197" y="142"/>
                    <a:pt x="195" y="142"/>
                    <a:pt x="195" y="139"/>
                  </a:cubicBezTo>
                  <a:lnTo>
                    <a:pt x="192" y="139"/>
                  </a:lnTo>
                  <a:lnTo>
                    <a:pt x="189" y="139"/>
                  </a:lnTo>
                  <a:lnTo>
                    <a:pt x="186" y="139"/>
                  </a:lnTo>
                  <a:lnTo>
                    <a:pt x="183" y="139"/>
                  </a:lnTo>
                  <a:lnTo>
                    <a:pt x="181" y="139"/>
                  </a:lnTo>
                  <a:lnTo>
                    <a:pt x="178" y="139"/>
                  </a:lnTo>
                  <a:lnTo>
                    <a:pt x="178" y="139"/>
                  </a:lnTo>
                  <a:cubicBezTo>
                    <a:pt x="178" y="139"/>
                    <a:pt x="175" y="139"/>
                    <a:pt x="175" y="136"/>
                  </a:cubicBezTo>
                  <a:lnTo>
                    <a:pt x="175" y="136"/>
                  </a:lnTo>
                  <a:cubicBezTo>
                    <a:pt x="175" y="136"/>
                    <a:pt x="172" y="136"/>
                    <a:pt x="172" y="133"/>
                  </a:cubicBezTo>
                  <a:lnTo>
                    <a:pt x="169" y="133"/>
                  </a:lnTo>
                  <a:lnTo>
                    <a:pt x="166" y="133"/>
                  </a:lnTo>
                  <a:lnTo>
                    <a:pt x="164" y="133"/>
                  </a:lnTo>
                  <a:lnTo>
                    <a:pt x="161" y="133"/>
                  </a:lnTo>
                  <a:lnTo>
                    <a:pt x="158" y="133"/>
                  </a:lnTo>
                  <a:lnTo>
                    <a:pt x="155" y="133"/>
                  </a:lnTo>
                  <a:lnTo>
                    <a:pt x="152" y="133"/>
                  </a:lnTo>
                  <a:lnTo>
                    <a:pt x="149" y="133"/>
                  </a:lnTo>
                  <a:lnTo>
                    <a:pt x="147" y="133"/>
                  </a:lnTo>
                  <a:lnTo>
                    <a:pt x="144" y="133"/>
                  </a:lnTo>
                  <a:lnTo>
                    <a:pt x="141" y="133"/>
                  </a:lnTo>
                  <a:lnTo>
                    <a:pt x="141" y="133"/>
                  </a:lnTo>
                  <a:lnTo>
                    <a:pt x="138" y="133"/>
                  </a:lnTo>
                  <a:lnTo>
                    <a:pt x="138" y="133"/>
                  </a:lnTo>
                  <a:cubicBezTo>
                    <a:pt x="138" y="133"/>
                    <a:pt x="135" y="133"/>
                    <a:pt x="135" y="130"/>
                  </a:cubicBezTo>
                  <a:lnTo>
                    <a:pt x="135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lnTo>
                    <a:pt x="133" y="130"/>
                  </a:lnTo>
                  <a:cubicBezTo>
                    <a:pt x="116" y="116"/>
                    <a:pt x="85" y="94"/>
                    <a:pt x="65" y="31"/>
                  </a:cubicBezTo>
                  <a:lnTo>
                    <a:pt x="65" y="31"/>
                  </a:lnTo>
                  <a:cubicBezTo>
                    <a:pt x="45" y="37"/>
                    <a:pt x="25" y="40"/>
                    <a:pt x="0" y="46"/>
                  </a:cubicBezTo>
                  <a:cubicBezTo>
                    <a:pt x="0" y="65"/>
                    <a:pt x="11" y="133"/>
                    <a:pt x="70" y="221"/>
                  </a:cubicBezTo>
                  <a:lnTo>
                    <a:pt x="70" y="221"/>
                  </a:lnTo>
                  <a:lnTo>
                    <a:pt x="70" y="221"/>
                  </a:lnTo>
                  <a:lnTo>
                    <a:pt x="70" y="221"/>
                  </a:lnTo>
                  <a:lnTo>
                    <a:pt x="70" y="221"/>
                  </a:lnTo>
                  <a:lnTo>
                    <a:pt x="82" y="232"/>
                  </a:lnTo>
                  <a:lnTo>
                    <a:pt x="82" y="232"/>
                  </a:lnTo>
                  <a:lnTo>
                    <a:pt x="87" y="238"/>
                  </a:lnTo>
                  <a:lnTo>
                    <a:pt x="87" y="238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9" y="249"/>
                  </a:lnTo>
                  <a:lnTo>
                    <a:pt x="99" y="249"/>
                  </a:lnTo>
                  <a:cubicBezTo>
                    <a:pt x="99" y="252"/>
                    <a:pt x="102" y="252"/>
                    <a:pt x="104" y="254"/>
                  </a:cubicBezTo>
                  <a:lnTo>
                    <a:pt x="104" y="254"/>
                  </a:lnTo>
                  <a:lnTo>
                    <a:pt x="113" y="263"/>
                  </a:lnTo>
                  <a:lnTo>
                    <a:pt x="113" y="263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30" y="280"/>
                  </a:lnTo>
                  <a:lnTo>
                    <a:pt x="130" y="280"/>
                  </a:lnTo>
                  <a:lnTo>
                    <a:pt x="141" y="291"/>
                  </a:lnTo>
                  <a:lnTo>
                    <a:pt x="141" y="294"/>
                  </a:lnTo>
                  <a:lnTo>
                    <a:pt x="147" y="300"/>
                  </a:lnTo>
                  <a:lnTo>
                    <a:pt x="147" y="300"/>
                  </a:lnTo>
                  <a:lnTo>
                    <a:pt x="152" y="305"/>
                  </a:lnTo>
                  <a:lnTo>
                    <a:pt x="155" y="308"/>
                  </a:lnTo>
                  <a:lnTo>
                    <a:pt x="158" y="311"/>
                  </a:lnTo>
                  <a:cubicBezTo>
                    <a:pt x="158" y="311"/>
                    <a:pt x="158" y="314"/>
                    <a:pt x="161" y="314"/>
                  </a:cubicBezTo>
                  <a:lnTo>
                    <a:pt x="166" y="319"/>
                  </a:lnTo>
                  <a:lnTo>
                    <a:pt x="166" y="319"/>
                  </a:lnTo>
                  <a:cubicBezTo>
                    <a:pt x="186" y="339"/>
                    <a:pt x="209" y="362"/>
                    <a:pt x="229" y="387"/>
                  </a:cubicBezTo>
                  <a:cubicBezTo>
                    <a:pt x="274" y="410"/>
                    <a:pt x="632" y="590"/>
                    <a:pt x="1047" y="362"/>
                  </a:cubicBezTo>
                  <a:cubicBezTo>
                    <a:pt x="1106" y="297"/>
                    <a:pt x="1157" y="246"/>
                    <a:pt x="1185" y="235"/>
                  </a:cubicBezTo>
                  <a:cubicBezTo>
                    <a:pt x="1180" y="232"/>
                    <a:pt x="1174" y="229"/>
                    <a:pt x="1165" y="226"/>
                  </a:cubicBezTo>
                  <a:cubicBezTo>
                    <a:pt x="1174" y="206"/>
                    <a:pt x="1177" y="206"/>
                    <a:pt x="1180" y="204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43"/>
            <p:cNvSpPr>
              <a:spLocks/>
            </p:cNvSpPr>
            <p:nvPr/>
          </p:nvSpPr>
          <p:spPr bwMode="auto">
            <a:xfrm>
              <a:off x="9800180" y="4855217"/>
              <a:ext cx="957595" cy="1159806"/>
            </a:xfrm>
            <a:custGeom>
              <a:avLst/>
              <a:gdLst>
                <a:gd name="T0" fmla="*/ 1773 w 1818"/>
                <a:gd name="T1" fmla="*/ 779 h 2199"/>
                <a:gd name="T2" fmla="*/ 1764 w 1818"/>
                <a:gd name="T3" fmla="*/ 779 h 2199"/>
                <a:gd name="T4" fmla="*/ 1558 w 1818"/>
                <a:gd name="T5" fmla="*/ 717 h 2199"/>
                <a:gd name="T6" fmla="*/ 1067 w 1818"/>
                <a:gd name="T7" fmla="*/ 616 h 2199"/>
                <a:gd name="T8" fmla="*/ 915 w 1818"/>
                <a:gd name="T9" fmla="*/ 460 h 2199"/>
                <a:gd name="T10" fmla="*/ 915 w 1818"/>
                <a:gd name="T11" fmla="*/ 460 h 2199"/>
                <a:gd name="T12" fmla="*/ 918 w 1818"/>
                <a:gd name="T13" fmla="*/ 418 h 2199"/>
                <a:gd name="T14" fmla="*/ 926 w 1818"/>
                <a:gd name="T15" fmla="*/ 249 h 2199"/>
                <a:gd name="T16" fmla="*/ 918 w 1818"/>
                <a:gd name="T17" fmla="*/ 249 h 2199"/>
                <a:gd name="T18" fmla="*/ 892 w 1818"/>
                <a:gd name="T19" fmla="*/ 0 h 2199"/>
                <a:gd name="T20" fmla="*/ 460 w 1818"/>
                <a:gd name="T21" fmla="*/ 54 h 2199"/>
                <a:gd name="T22" fmla="*/ 452 w 1818"/>
                <a:gd name="T23" fmla="*/ 45 h 2199"/>
                <a:gd name="T24" fmla="*/ 460 w 1818"/>
                <a:gd name="T25" fmla="*/ 54 h 2199"/>
                <a:gd name="T26" fmla="*/ 446 w 1818"/>
                <a:gd name="T27" fmla="*/ 57 h 2199"/>
                <a:gd name="T28" fmla="*/ 446 w 1818"/>
                <a:gd name="T29" fmla="*/ 57 h 2199"/>
                <a:gd name="T30" fmla="*/ 57 w 1818"/>
                <a:gd name="T31" fmla="*/ 934 h 2199"/>
                <a:gd name="T32" fmla="*/ 62 w 1818"/>
                <a:gd name="T33" fmla="*/ 2199 h 2199"/>
                <a:gd name="T34" fmla="*/ 1784 w 1818"/>
                <a:gd name="T35" fmla="*/ 2199 h 2199"/>
                <a:gd name="T36" fmla="*/ 1784 w 1818"/>
                <a:gd name="T37" fmla="*/ 1417 h 2199"/>
                <a:gd name="T38" fmla="*/ 1773 w 1818"/>
                <a:gd name="T39" fmla="*/ 779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8" h="2199">
                  <a:moveTo>
                    <a:pt x="1773" y="779"/>
                  </a:moveTo>
                  <a:lnTo>
                    <a:pt x="1764" y="779"/>
                  </a:lnTo>
                  <a:cubicBezTo>
                    <a:pt x="1739" y="776"/>
                    <a:pt x="1654" y="759"/>
                    <a:pt x="1558" y="717"/>
                  </a:cubicBezTo>
                  <a:cubicBezTo>
                    <a:pt x="1443" y="666"/>
                    <a:pt x="1253" y="621"/>
                    <a:pt x="1067" y="616"/>
                  </a:cubicBezTo>
                  <a:cubicBezTo>
                    <a:pt x="926" y="613"/>
                    <a:pt x="909" y="537"/>
                    <a:pt x="915" y="460"/>
                  </a:cubicBezTo>
                  <a:lnTo>
                    <a:pt x="915" y="460"/>
                  </a:lnTo>
                  <a:cubicBezTo>
                    <a:pt x="915" y="446"/>
                    <a:pt x="918" y="432"/>
                    <a:pt x="918" y="418"/>
                  </a:cubicBezTo>
                  <a:cubicBezTo>
                    <a:pt x="929" y="331"/>
                    <a:pt x="926" y="249"/>
                    <a:pt x="926" y="249"/>
                  </a:cubicBezTo>
                  <a:lnTo>
                    <a:pt x="918" y="249"/>
                  </a:lnTo>
                  <a:cubicBezTo>
                    <a:pt x="912" y="119"/>
                    <a:pt x="895" y="17"/>
                    <a:pt x="892" y="0"/>
                  </a:cubicBezTo>
                  <a:cubicBezTo>
                    <a:pt x="709" y="9"/>
                    <a:pt x="514" y="43"/>
                    <a:pt x="460" y="54"/>
                  </a:cubicBezTo>
                  <a:lnTo>
                    <a:pt x="452" y="45"/>
                  </a:lnTo>
                  <a:lnTo>
                    <a:pt x="460" y="54"/>
                  </a:lnTo>
                  <a:cubicBezTo>
                    <a:pt x="452" y="57"/>
                    <a:pt x="446" y="57"/>
                    <a:pt x="446" y="57"/>
                  </a:cubicBezTo>
                  <a:lnTo>
                    <a:pt x="446" y="57"/>
                  </a:lnTo>
                  <a:cubicBezTo>
                    <a:pt x="367" y="68"/>
                    <a:pt x="0" y="164"/>
                    <a:pt x="57" y="934"/>
                  </a:cubicBezTo>
                  <a:cubicBezTo>
                    <a:pt x="127" y="1877"/>
                    <a:pt x="79" y="1950"/>
                    <a:pt x="62" y="2199"/>
                  </a:cubicBezTo>
                  <a:lnTo>
                    <a:pt x="1784" y="2199"/>
                  </a:lnTo>
                  <a:cubicBezTo>
                    <a:pt x="1778" y="2142"/>
                    <a:pt x="1753" y="1781"/>
                    <a:pt x="1784" y="1417"/>
                  </a:cubicBezTo>
                  <a:cubicBezTo>
                    <a:pt x="1818" y="1022"/>
                    <a:pt x="1773" y="779"/>
                    <a:pt x="1773" y="77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44"/>
            <p:cNvSpPr>
              <a:spLocks/>
            </p:cNvSpPr>
            <p:nvPr/>
          </p:nvSpPr>
          <p:spPr bwMode="auto">
            <a:xfrm>
              <a:off x="10430053" y="4599548"/>
              <a:ext cx="560147" cy="395124"/>
            </a:xfrm>
            <a:custGeom>
              <a:avLst/>
              <a:gdLst>
                <a:gd name="T0" fmla="*/ 996 w 1064"/>
                <a:gd name="T1" fmla="*/ 361 h 751"/>
                <a:gd name="T2" fmla="*/ 519 w 1064"/>
                <a:gd name="T3" fmla="*/ 240 h 751"/>
                <a:gd name="T4" fmla="*/ 99 w 1064"/>
                <a:gd name="T5" fmla="*/ 333 h 751"/>
                <a:gd name="T6" fmla="*/ 0 w 1064"/>
                <a:gd name="T7" fmla="*/ 466 h 751"/>
                <a:gd name="T8" fmla="*/ 68 w 1064"/>
                <a:gd name="T9" fmla="*/ 564 h 751"/>
                <a:gd name="T10" fmla="*/ 68 w 1064"/>
                <a:gd name="T11" fmla="*/ 564 h 751"/>
                <a:gd name="T12" fmla="*/ 68 w 1064"/>
                <a:gd name="T13" fmla="*/ 564 h 751"/>
                <a:gd name="T14" fmla="*/ 68 w 1064"/>
                <a:gd name="T15" fmla="*/ 564 h 751"/>
                <a:gd name="T16" fmla="*/ 68 w 1064"/>
                <a:gd name="T17" fmla="*/ 564 h 751"/>
                <a:gd name="T18" fmla="*/ 68 w 1064"/>
                <a:gd name="T19" fmla="*/ 564 h 751"/>
                <a:gd name="T20" fmla="*/ 68 w 1064"/>
                <a:gd name="T21" fmla="*/ 564 h 751"/>
                <a:gd name="T22" fmla="*/ 71 w 1064"/>
                <a:gd name="T23" fmla="*/ 567 h 751"/>
                <a:gd name="T24" fmla="*/ 71 w 1064"/>
                <a:gd name="T25" fmla="*/ 567 h 751"/>
                <a:gd name="T26" fmla="*/ 71 w 1064"/>
                <a:gd name="T27" fmla="*/ 567 h 751"/>
                <a:gd name="T28" fmla="*/ 71 w 1064"/>
                <a:gd name="T29" fmla="*/ 567 h 751"/>
                <a:gd name="T30" fmla="*/ 76 w 1064"/>
                <a:gd name="T31" fmla="*/ 570 h 751"/>
                <a:gd name="T32" fmla="*/ 79 w 1064"/>
                <a:gd name="T33" fmla="*/ 570 h 751"/>
                <a:gd name="T34" fmla="*/ 79 w 1064"/>
                <a:gd name="T35" fmla="*/ 570 h 751"/>
                <a:gd name="T36" fmla="*/ 82 w 1064"/>
                <a:gd name="T37" fmla="*/ 573 h 751"/>
                <a:gd name="T38" fmla="*/ 85 w 1064"/>
                <a:gd name="T39" fmla="*/ 573 h 751"/>
                <a:gd name="T40" fmla="*/ 85 w 1064"/>
                <a:gd name="T41" fmla="*/ 573 h 751"/>
                <a:gd name="T42" fmla="*/ 90 w 1064"/>
                <a:gd name="T43" fmla="*/ 576 h 751"/>
                <a:gd name="T44" fmla="*/ 93 w 1064"/>
                <a:gd name="T45" fmla="*/ 576 h 751"/>
                <a:gd name="T46" fmla="*/ 96 w 1064"/>
                <a:gd name="T47" fmla="*/ 576 h 751"/>
                <a:gd name="T48" fmla="*/ 99 w 1064"/>
                <a:gd name="T49" fmla="*/ 578 h 751"/>
                <a:gd name="T50" fmla="*/ 99 w 1064"/>
                <a:gd name="T51" fmla="*/ 578 h 751"/>
                <a:gd name="T52" fmla="*/ 102 w 1064"/>
                <a:gd name="T53" fmla="*/ 581 h 751"/>
                <a:gd name="T54" fmla="*/ 102 w 1064"/>
                <a:gd name="T55" fmla="*/ 581 h 751"/>
                <a:gd name="T56" fmla="*/ 113 w 1064"/>
                <a:gd name="T57" fmla="*/ 587 h 751"/>
                <a:gd name="T58" fmla="*/ 116 w 1064"/>
                <a:gd name="T59" fmla="*/ 587 h 751"/>
                <a:gd name="T60" fmla="*/ 119 w 1064"/>
                <a:gd name="T61" fmla="*/ 587 h 751"/>
                <a:gd name="T62" fmla="*/ 121 w 1064"/>
                <a:gd name="T63" fmla="*/ 587 h 751"/>
                <a:gd name="T64" fmla="*/ 124 w 1064"/>
                <a:gd name="T65" fmla="*/ 590 h 751"/>
                <a:gd name="T66" fmla="*/ 130 w 1064"/>
                <a:gd name="T67" fmla="*/ 593 h 751"/>
                <a:gd name="T68" fmla="*/ 130 w 1064"/>
                <a:gd name="T69" fmla="*/ 593 h 751"/>
                <a:gd name="T70" fmla="*/ 133 w 1064"/>
                <a:gd name="T71" fmla="*/ 593 h 751"/>
                <a:gd name="T72" fmla="*/ 144 w 1064"/>
                <a:gd name="T73" fmla="*/ 598 h 751"/>
                <a:gd name="T74" fmla="*/ 144 w 1064"/>
                <a:gd name="T75" fmla="*/ 598 h 751"/>
                <a:gd name="T76" fmla="*/ 150 w 1064"/>
                <a:gd name="T77" fmla="*/ 601 h 751"/>
                <a:gd name="T78" fmla="*/ 150 w 1064"/>
                <a:gd name="T79" fmla="*/ 601 h 751"/>
                <a:gd name="T80" fmla="*/ 155 w 1064"/>
                <a:gd name="T81" fmla="*/ 604 h 751"/>
                <a:gd name="T82" fmla="*/ 158 w 1064"/>
                <a:gd name="T83" fmla="*/ 604 h 751"/>
                <a:gd name="T84" fmla="*/ 161 w 1064"/>
                <a:gd name="T85" fmla="*/ 607 h 751"/>
                <a:gd name="T86" fmla="*/ 164 w 1064"/>
                <a:gd name="T87" fmla="*/ 607 h 751"/>
                <a:gd name="T88" fmla="*/ 957 w 1064"/>
                <a:gd name="T89" fmla="*/ 556 h 751"/>
                <a:gd name="T90" fmla="*/ 1064 w 1064"/>
                <a:gd name="T91" fmla="*/ 45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4" h="751">
                  <a:moveTo>
                    <a:pt x="1064" y="451"/>
                  </a:moveTo>
                  <a:cubicBezTo>
                    <a:pt x="1019" y="420"/>
                    <a:pt x="1002" y="387"/>
                    <a:pt x="996" y="361"/>
                  </a:cubicBezTo>
                  <a:cubicBezTo>
                    <a:pt x="951" y="183"/>
                    <a:pt x="943" y="45"/>
                    <a:pt x="940" y="0"/>
                  </a:cubicBezTo>
                  <a:cubicBezTo>
                    <a:pt x="849" y="116"/>
                    <a:pt x="722" y="228"/>
                    <a:pt x="519" y="240"/>
                  </a:cubicBezTo>
                  <a:cubicBezTo>
                    <a:pt x="330" y="251"/>
                    <a:pt x="178" y="155"/>
                    <a:pt x="71" y="42"/>
                  </a:cubicBezTo>
                  <a:cubicBezTo>
                    <a:pt x="76" y="68"/>
                    <a:pt x="99" y="181"/>
                    <a:pt x="99" y="333"/>
                  </a:cubicBezTo>
                  <a:lnTo>
                    <a:pt x="99" y="333"/>
                  </a:lnTo>
                  <a:cubicBezTo>
                    <a:pt x="99" y="409"/>
                    <a:pt x="65" y="446"/>
                    <a:pt x="0" y="466"/>
                  </a:cubicBezTo>
                  <a:lnTo>
                    <a:pt x="0" y="466"/>
                  </a:lnTo>
                  <a:cubicBezTo>
                    <a:pt x="23" y="528"/>
                    <a:pt x="51" y="550"/>
                    <a:pt x="68" y="564"/>
                  </a:cubicBez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lnTo>
                    <a:pt x="68" y="564"/>
                  </a:lnTo>
                  <a:cubicBezTo>
                    <a:pt x="68" y="564"/>
                    <a:pt x="71" y="564"/>
                    <a:pt x="71" y="567"/>
                  </a:cubicBezTo>
                  <a:lnTo>
                    <a:pt x="71" y="567"/>
                  </a:lnTo>
                  <a:lnTo>
                    <a:pt x="71" y="567"/>
                  </a:lnTo>
                  <a:lnTo>
                    <a:pt x="71" y="567"/>
                  </a:lnTo>
                  <a:lnTo>
                    <a:pt x="71" y="567"/>
                  </a:lnTo>
                  <a:lnTo>
                    <a:pt x="71" y="567"/>
                  </a:lnTo>
                  <a:lnTo>
                    <a:pt x="71" y="567"/>
                  </a:lnTo>
                  <a:cubicBezTo>
                    <a:pt x="71" y="567"/>
                    <a:pt x="73" y="570"/>
                    <a:pt x="76" y="570"/>
                  </a:cubicBezTo>
                  <a:lnTo>
                    <a:pt x="76" y="570"/>
                  </a:lnTo>
                  <a:lnTo>
                    <a:pt x="76" y="570"/>
                  </a:lnTo>
                  <a:lnTo>
                    <a:pt x="79" y="570"/>
                  </a:lnTo>
                  <a:lnTo>
                    <a:pt x="79" y="570"/>
                  </a:lnTo>
                  <a:lnTo>
                    <a:pt x="79" y="570"/>
                  </a:lnTo>
                  <a:lnTo>
                    <a:pt x="82" y="573"/>
                  </a:lnTo>
                  <a:lnTo>
                    <a:pt x="82" y="573"/>
                  </a:lnTo>
                  <a:lnTo>
                    <a:pt x="82" y="573"/>
                  </a:lnTo>
                  <a:lnTo>
                    <a:pt x="85" y="573"/>
                  </a:lnTo>
                  <a:lnTo>
                    <a:pt x="85" y="573"/>
                  </a:lnTo>
                  <a:lnTo>
                    <a:pt x="85" y="573"/>
                  </a:lnTo>
                  <a:cubicBezTo>
                    <a:pt x="85" y="573"/>
                    <a:pt x="87" y="573"/>
                    <a:pt x="90" y="576"/>
                  </a:cubicBezTo>
                  <a:lnTo>
                    <a:pt x="90" y="576"/>
                  </a:lnTo>
                  <a:lnTo>
                    <a:pt x="90" y="576"/>
                  </a:lnTo>
                  <a:lnTo>
                    <a:pt x="93" y="576"/>
                  </a:lnTo>
                  <a:lnTo>
                    <a:pt x="93" y="576"/>
                  </a:lnTo>
                  <a:lnTo>
                    <a:pt x="96" y="576"/>
                  </a:lnTo>
                  <a:lnTo>
                    <a:pt x="96" y="576"/>
                  </a:lnTo>
                  <a:cubicBezTo>
                    <a:pt x="96" y="576"/>
                    <a:pt x="99" y="576"/>
                    <a:pt x="99" y="578"/>
                  </a:cubicBezTo>
                  <a:lnTo>
                    <a:pt x="99" y="578"/>
                  </a:lnTo>
                  <a:lnTo>
                    <a:pt x="99" y="578"/>
                  </a:lnTo>
                  <a:cubicBezTo>
                    <a:pt x="99" y="578"/>
                    <a:pt x="102" y="578"/>
                    <a:pt x="102" y="581"/>
                  </a:cubicBezTo>
                  <a:lnTo>
                    <a:pt x="102" y="581"/>
                  </a:lnTo>
                  <a:lnTo>
                    <a:pt x="102" y="581"/>
                  </a:lnTo>
                  <a:lnTo>
                    <a:pt x="102" y="581"/>
                  </a:lnTo>
                  <a:cubicBezTo>
                    <a:pt x="104" y="584"/>
                    <a:pt x="110" y="584"/>
                    <a:pt x="113" y="587"/>
                  </a:cubicBezTo>
                  <a:lnTo>
                    <a:pt x="113" y="587"/>
                  </a:lnTo>
                  <a:lnTo>
                    <a:pt x="116" y="587"/>
                  </a:lnTo>
                  <a:lnTo>
                    <a:pt x="116" y="587"/>
                  </a:lnTo>
                  <a:lnTo>
                    <a:pt x="119" y="587"/>
                  </a:lnTo>
                  <a:lnTo>
                    <a:pt x="119" y="587"/>
                  </a:lnTo>
                  <a:lnTo>
                    <a:pt x="121" y="587"/>
                  </a:lnTo>
                  <a:lnTo>
                    <a:pt x="121" y="587"/>
                  </a:lnTo>
                  <a:cubicBezTo>
                    <a:pt x="121" y="587"/>
                    <a:pt x="124" y="587"/>
                    <a:pt x="124" y="590"/>
                  </a:cubicBezTo>
                  <a:lnTo>
                    <a:pt x="124" y="590"/>
                  </a:lnTo>
                  <a:lnTo>
                    <a:pt x="124" y="590"/>
                  </a:lnTo>
                  <a:cubicBezTo>
                    <a:pt x="127" y="590"/>
                    <a:pt x="127" y="590"/>
                    <a:pt x="130" y="593"/>
                  </a:cubicBezTo>
                  <a:lnTo>
                    <a:pt x="130" y="593"/>
                  </a:lnTo>
                  <a:lnTo>
                    <a:pt x="130" y="593"/>
                  </a:lnTo>
                  <a:lnTo>
                    <a:pt x="133" y="593"/>
                  </a:lnTo>
                  <a:lnTo>
                    <a:pt x="133" y="593"/>
                  </a:lnTo>
                  <a:lnTo>
                    <a:pt x="133" y="593"/>
                  </a:lnTo>
                  <a:cubicBezTo>
                    <a:pt x="135" y="595"/>
                    <a:pt x="138" y="595"/>
                    <a:pt x="144" y="598"/>
                  </a:cubicBezTo>
                  <a:lnTo>
                    <a:pt x="144" y="598"/>
                  </a:lnTo>
                  <a:lnTo>
                    <a:pt x="144" y="598"/>
                  </a:lnTo>
                  <a:lnTo>
                    <a:pt x="144" y="598"/>
                  </a:lnTo>
                  <a:cubicBezTo>
                    <a:pt x="144" y="598"/>
                    <a:pt x="147" y="598"/>
                    <a:pt x="150" y="601"/>
                  </a:cubicBezTo>
                  <a:lnTo>
                    <a:pt x="150" y="601"/>
                  </a:lnTo>
                  <a:lnTo>
                    <a:pt x="150" y="601"/>
                  </a:lnTo>
                  <a:cubicBezTo>
                    <a:pt x="152" y="601"/>
                    <a:pt x="152" y="601"/>
                    <a:pt x="155" y="604"/>
                  </a:cubicBezTo>
                  <a:lnTo>
                    <a:pt x="155" y="604"/>
                  </a:lnTo>
                  <a:lnTo>
                    <a:pt x="158" y="604"/>
                  </a:lnTo>
                  <a:lnTo>
                    <a:pt x="158" y="604"/>
                  </a:lnTo>
                  <a:cubicBezTo>
                    <a:pt x="158" y="604"/>
                    <a:pt x="161" y="604"/>
                    <a:pt x="161" y="607"/>
                  </a:cubicBezTo>
                  <a:lnTo>
                    <a:pt x="161" y="607"/>
                  </a:lnTo>
                  <a:lnTo>
                    <a:pt x="164" y="607"/>
                  </a:lnTo>
                  <a:lnTo>
                    <a:pt x="164" y="607"/>
                  </a:lnTo>
                  <a:cubicBezTo>
                    <a:pt x="319" y="669"/>
                    <a:pt x="621" y="751"/>
                    <a:pt x="895" y="595"/>
                  </a:cubicBezTo>
                  <a:cubicBezTo>
                    <a:pt x="895" y="595"/>
                    <a:pt x="937" y="570"/>
                    <a:pt x="957" y="556"/>
                  </a:cubicBezTo>
                  <a:cubicBezTo>
                    <a:pt x="965" y="550"/>
                    <a:pt x="979" y="536"/>
                    <a:pt x="979" y="536"/>
                  </a:cubicBezTo>
                  <a:cubicBezTo>
                    <a:pt x="1027" y="508"/>
                    <a:pt x="1053" y="471"/>
                    <a:pt x="1064" y="45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45"/>
            <p:cNvSpPr>
              <a:spLocks/>
            </p:cNvSpPr>
            <p:nvPr/>
          </p:nvSpPr>
          <p:spPr bwMode="auto">
            <a:xfrm>
              <a:off x="10518375" y="5020239"/>
              <a:ext cx="432312" cy="246372"/>
            </a:xfrm>
            <a:custGeom>
              <a:avLst/>
              <a:gdLst>
                <a:gd name="T0" fmla="*/ 0 w 816"/>
                <a:gd name="T1" fmla="*/ 25 h 465"/>
                <a:gd name="T2" fmla="*/ 141 w 816"/>
                <a:gd name="T3" fmla="*/ 186 h 465"/>
                <a:gd name="T4" fmla="*/ 404 w 816"/>
                <a:gd name="T5" fmla="*/ 465 h 465"/>
                <a:gd name="T6" fmla="*/ 816 w 816"/>
                <a:gd name="T7" fmla="*/ 0 h 465"/>
                <a:gd name="T8" fmla="*/ 0 w 816"/>
                <a:gd name="T9" fmla="*/ 2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465">
                  <a:moveTo>
                    <a:pt x="0" y="25"/>
                  </a:moveTo>
                  <a:cubicBezTo>
                    <a:pt x="51" y="79"/>
                    <a:pt x="102" y="138"/>
                    <a:pt x="141" y="186"/>
                  </a:cubicBezTo>
                  <a:cubicBezTo>
                    <a:pt x="254" y="321"/>
                    <a:pt x="356" y="465"/>
                    <a:pt x="404" y="465"/>
                  </a:cubicBezTo>
                  <a:cubicBezTo>
                    <a:pt x="438" y="465"/>
                    <a:pt x="658" y="175"/>
                    <a:pt x="816" y="0"/>
                  </a:cubicBezTo>
                  <a:cubicBezTo>
                    <a:pt x="404" y="228"/>
                    <a:pt x="45" y="48"/>
                    <a:pt x="0" y="25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46"/>
            <p:cNvSpPr>
              <a:spLocks/>
            </p:cNvSpPr>
            <p:nvPr/>
          </p:nvSpPr>
          <p:spPr bwMode="auto">
            <a:xfrm>
              <a:off x="11269111" y="5322393"/>
              <a:ext cx="37188" cy="692629"/>
            </a:xfrm>
            <a:custGeom>
              <a:avLst/>
              <a:gdLst>
                <a:gd name="T0" fmla="*/ 31 w 70"/>
                <a:gd name="T1" fmla="*/ 0 h 1315"/>
                <a:gd name="T2" fmla="*/ 45 w 70"/>
                <a:gd name="T3" fmla="*/ 163 h 1315"/>
                <a:gd name="T4" fmla="*/ 65 w 70"/>
                <a:gd name="T5" fmla="*/ 327 h 1315"/>
                <a:gd name="T6" fmla="*/ 70 w 70"/>
                <a:gd name="T7" fmla="*/ 494 h 1315"/>
                <a:gd name="T8" fmla="*/ 56 w 70"/>
                <a:gd name="T9" fmla="*/ 660 h 1315"/>
                <a:gd name="T10" fmla="*/ 31 w 70"/>
                <a:gd name="T11" fmla="*/ 987 h 1315"/>
                <a:gd name="T12" fmla="*/ 28 w 70"/>
                <a:gd name="T13" fmla="*/ 1151 h 1315"/>
                <a:gd name="T14" fmla="*/ 31 w 70"/>
                <a:gd name="T15" fmla="*/ 1315 h 1315"/>
                <a:gd name="T16" fmla="*/ 3 w 70"/>
                <a:gd name="T17" fmla="*/ 1315 h 1315"/>
                <a:gd name="T18" fmla="*/ 3 w 70"/>
                <a:gd name="T19" fmla="*/ 1148 h 1315"/>
                <a:gd name="T20" fmla="*/ 8 w 70"/>
                <a:gd name="T21" fmla="*/ 982 h 1315"/>
                <a:gd name="T22" fmla="*/ 39 w 70"/>
                <a:gd name="T23" fmla="*/ 652 h 1315"/>
                <a:gd name="T24" fmla="*/ 56 w 70"/>
                <a:gd name="T25" fmla="*/ 488 h 1315"/>
                <a:gd name="T26" fmla="*/ 56 w 70"/>
                <a:gd name="T27" fmla="*/ 324 h 1315"/>
                <a:gd name="T28" fmla="*/ 39 w 70"/>
                <a:gd name="T29" fmla="*/ 161 h 1315"/>
                <a:gd name="T30" fmla="*/ 31 w 70"/>
                <a:gd name="T31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1315">
                  <a:moveTo>
                    <a:pt x="31" y="0"/>
                  </a:moveTo>
                  <a:cubicBezTo>
                    <a:pt x="31" y="56"/>
                    <a:pt x="39" y="110"/>
                    <a:pt x="45" y="163"/>
                  </a:cubicBezTo>
                  <a:cubicBezTo>
                    <a:pt x="53" y="217"/>
                    <a:pt x="59" y="273"/>
                    <a:pt x="65" y="327"/>
                  </a:cubicBezTo>
                  <a:cubicBezTo>
                    <a:pt x="70" y="381"/>
                    <a:pt x="70" y="437"/>
                    <a:pt x="70" y="494"/>
                  </a:cubicBezTo>
                  <a:cubicBezTo>
                    <a:pt x="67" y="550"/>
                    <a:pt x="65" y="604"/>
                    <a:pt x="56" y="660"/>
                  </a:cubicBezTo>
                  <a:cubicBezTo>
                    <a:pt x="42" y="770"/>
                    <a:pt x="34" y="880"/>
                    <a:pt x="31" y="987"/>
                  </a:cubicBezTo>
                  <a:cubicBezTo>
                    <a:pt x="28" y="1041"/>
                    <a:pt x="28" y="1098"/>
                    <a:pt x="28" y="1151"/>
                  </a:cubicBezTo>
                  <a:cubicBezTo>
                    <a:pt x="28" y="1205"/>
                    <a:pt x="31" y="1261"/>
                    <a:pt x="31" y="1315"/>
                  </a:cubicBezTo>
                  <a:lnTo>
                    <a:pt x="3" y="1315"/>
                  </a:lnTo>
                  <a:cubicBezTo>
                    <a:pt x="0" y="1258"/>
                    <a:pt x="3" y="1205"/>
                    <a:pt x="3" y="1148"/>
                  </a:cubicBezTo>
                  <a:cubicBezTo>
                    <a:pt x="3" y="1092"/>
                    <a:pt x="5" y="1038"/>
                    <a:pt x="8" y="982"/>
                  </a:cubicBezTo>
                  <a:cubicBezTo>
                    <a:pt x="14" y="872"/>
                    <a:pt x="22" y="762"/>
                    <a:pt x="39" y="652"/>
                  </a:cubicBezTo>
                  <a:cubicBezTo>
                    <a:pt x="48" y="598"/>
                    <a:pt x="53" y="542"/>
                    <a:pt x="56" y="488"/>
                  </a:cubicBezTo>
                  <a:cubicBezTo>
                    <a:pt x="59" y="434"/>
                    <a:pt x="59" y="378"/>
                    <a:pt x="56" y="324"/>
                  </a:cubicBezTo>
                  <a:cubicBezTo>
                    <a:pt x="53" y="271"/>
                    <a:pt x="45" y="214"/>
                    <a:pt x="39" y="161"/>
                  </a:cubicBezTo>
                  <a:cubicBezTo>
                    <a:pt x="36" y="110"/>
                    <a:pt x="31" y="53"/>
                    <a:pt x="31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47"/>
            <p:cNvSpPr>
              <a:spLocks/>
            </p:cNvSpPr>
            <p:nvPr/>
          </p:nvSpPr>
          <p:spPr bwMode="auto">
            <a:xfrm>
              <a:off x="10155791" y="5322393"/>
              <a:ext cx="37188" cy="694954"/>
            </a:xfrm>
            <a:custGeom>
              <a:avLst/>
              <a:gdLst>
                <a:gd name="T0" fmla="*/ 45 w 70"/>
                <a:gd name="T1" fmla="*/ 0 h 1318"/>
                <a:gd name="T2" fmla="*/ 34 w 70"/>
                <a:gd name="T3" fmla="*/ 163 h 1318"/>
                <a:gd name="T4" fmla="*/ 17 w 70"/>
                <a:gd name="T5" fmla="*/ 327 h 1318"/>
                <a:gd name="T6" fmla="*/ 17 w 70"/>
                <a:gd name="T7" fmla="*/ 491 h 1318"/>
                <a:gd name="T8" fmla="*/ 34 w 70"/>
                <a:gd name="T9" fmla="*/ 654 h 1318"/>
                <a:gd name="T10" fmla="*/ 65 w 70"/>
                <a:gd name="T11" fmla="*/ 985 h 1318"/>
                <a:gd name="T12" fmla="*/ 70 w 70"/>
                <a:gd name="T13" fmla="*/ 1151 h 1318"/>
                <a:gd name="T14" fmla="*/ 70 w 70"/>
                <a:gd name="T15" fmla="*/ 1318 h 1318"/>
                <a:gd name="T16" fmla="*/ 42 w 70"/>
                <a:gd name="T17" fmla="*/ 1318 h 1318"/>
                <a:gd name="T18" fmla="*/ 45 w 70"/>
                <a:gd name="T19" fmla="*/ 1154 h 1318"/>
                <a:gd name="T20" fmla="*/ 42 w 70"/>
                <a:gd name="T21" fmla="*/ 990 h 1318"/>
                <a:gd name="T22" fmla="*/ 17 w 70"/>
                <a:gd name="T23" fmla="*/ 663 h 1318"/>
                <a:gd name="T24" fmla="*/ 3 w 70"/>
                <a:gd name="T25" fmla="*/ 496 h 1318"/>
                <a:gd name="T26" fmla="*/ 8 w 70"/>
                <a:gd name="T27" fmla="*/ 330 h 1318"/>
                <a:gd name="T28" fmla="*/ 28 w 70"/>
                <a:gd name="T29" fmla="*/ 166 h 1318"/>
                <a:gd name="T30" fmla="*/ 45 w 70"/>
                <a:gd name="T31" fmla="*/ 0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1318">
                  <a:moveTo>
                    <a:pt x="45" y="0"/>
                  </a:moveTo>
                  <a:cubicBezTo>
                    <a:pt x="45" y="56"/>
                    <a:pt x="39" y="110"/>
                    <a:pt x="34" y="163"/>
                  </a:cubicBezTo>
                  <a:cubicBezTo>
                    <a:pt x="28" y="217"/>
                    <a:pt x="19" y="273"/>
                    <a:pt x="17" y="327"/>
                  </a:cubicBezTo>
                  <a:cubicBezTo>
                    <a:pt x="14" y="381"/>
                    <a:pt x="14" y="437"/>
                    <a:pt x="17" y="491"/>
                  </a:cubicBezTo>
                  <a:cubicBezTo>
                    <a:pt x="19" y="544"/>
                    <a:pt x="25" y="601"/>
                    <a:pt x="34" y="654"/>
                  </a:cubicBezTo>
                  <a:cubicBezTo>
                    <a:pt x="51" y="764"/>
                    <a:pt x="59" y="875"/>
                    <a:pt x="65" y="985"/>
                  </a:cubicBezTo>
                  <a:cubicBezTo>
                    <a:pt x="67" y="1041"/>
                    <a:pt x="70" y="1095"/>
                    <a:pt x="70" y="1151"/>
                  </a:cubicBezTo>
                  <a:lnTo>
                    <a:pt x="70" y="1318"/>
                  </a:lnTo>
                  <a:lnTo>
                    <a:pt x="42" y="1318"/>
                  </a:lnTo>
                  <a:cubicBezTo>
                    <a:pt x="45" y="1264"/>
                    <a:pt x="45" y="1208"/>
                    <a:pt x="45" y="1154"/>
                  </a:cubicBezTo>
                  <a:cubicBezTo>
                    <a:pt x="45" y="1100"/>
                    <a:pt x="45" y="1044"/>
                    <a:pt x="42" y="990"/>
                  </a:cubicBezTo>
                  <a:cubicBezTo>
                    <a:pt x="39" y="880"/>
                    <a:pt x="31" y="770"/>
                    <a:pt x="17" y="663"/>
                  </a:cubicBezTo>
                  <a:cubicBezTo>
                    <a:pt x="8" y="609"/>
                    <a:pt x="3" y="553"/>
                    <a:pt x="3" y="496"/>
                  </a:cubicBezTo>
                  <a:cubicBezTo>
                    <a:pt x="0" y="440"/>
                    <a:pt x="3" y="386"/>
                    <a:pt x="8" y="330"/>
                  </a:cubicBezTo>
                  <a:cubicBezTo>
                    <a:pt x="14" y="273"/>
                    <a:pt x="19" y="220"/>
                    <a:pt x="28" y="166"/>
                  </a:cubicBezTo>
                  <a:cubicBezTo>
                    <a:pt x="36" y="110"/>
                    <a:pt x="42" y="56"/>
                    <a:pt x="45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48"/>
            <p:cNvSpPr>
              <a:spLocks/>
            </p:cNvSpPr>
            <p:nvPr/>
          </p:nvSpPr>
          <p:spPr bwMode="auto">
            <a:xfrm>
              <a:off x="10697344" y="5234071"/>
              <a:ext cx="81350" cy="32540"/>
            </a:xfrm>
            <a:custGeom>
              <a:avLst/>
              <a:gdLst>
                <a:gd name="T0" fmla="*/ 59 w 155"/>
                <a:gd name="T1" fmla="*/ 59 h 59"/>
                <a:gd name="T2" fmla="*/ 0 w 155"/>
                <a:gd name="T3" fmla="*/ 37 h 59"/>
                <a:gd name="T4" fmla="*/ 6 w 155"/>
                <a:gd name="T5" fmla="*/ 28 h 59"/>
                <a:gd name="T6" fmla="*/ 65 w 155"/>
                <a:gd name="T7" fmla="*/ 48 h 59"/>
                <a:gd name="T8" fmla="*/ 104 w 155"/>
                <a:gd name="T9" fmla="*/ 25 h 59"/>
                <a:gd name="T10" fmla="*/ 152 w 155"/>
                <a:gd name="T11" fmla="*/ 0 h 59"/>
                <a:gd name="T12" fmla="*/ 155 w 155"/>
                <a:gd name="T13" fmla="*/ 8 h 59"/>
                <a:gd name="T14" fmla="*/ 110 w 155"/>
                <a:gd name="T15" fmla="*/ 34 h 59"/>
                <a:gd name="T16" fmla="*/ 68 w 155"/>
                <a:gd name="T17" fmla="*/ 56 h 59"/>
                <a:gd name="T18" fmla="*/ 59 w 155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9">
                  <a:moveTo>
                    <a:pt x="59" y="59"/>
                  </a:moveTo>
                  <a:cubicBezTo>
                    <a:pt x="37" y="59"/>
                    <a:pt x="3" y="39"/>
                    <a:pt x="0" y="37"/>
                  </a:cubicBezTo>
                  <a:lnTo>
                    <a:pt x="6" y="28"/>
                  </a:lnTo>
                  <a:cubicBezTo>
                    <a:pt x="17" y="34"/>
                    <a:pt x="48" y="51"/>
                    <a:pt x="65" y="48"/>
                  </a:cubicBezTo>
                  <a:cubicBezTo>
                    <a:pt x="73" y="45"/>
                    <a:pt x="90" y="37"/>
                    <a:pt x="104" y="25"/>
                  </a:cubicBezTo>
                  <a:cubicBezTo>
                    <a:pt x="121" y="14"/>
                    <a:pt x="135" y="6"/>
                    <a:pt x="152" y="0"/>
                  </a:cubicBezTo>
                  <a:lnTo>
                    <a:pt x="155" y="8"/>
                  </a:lnTo>
                  <a:cubicBezTo>
                    <a:pt x="141" y="14"/>
                    <a:pt x="127" y="23"/>
                    <a:pt x="110" y="34"/>
                  </a:cubicBezTo>
                  <a:cubicBezTo>
                    <a:pt x="93" y="45"/>
                    <a:pt x="79" y="54"/>
                    <a:pt x="68" y="56"/>
                  </a:cubicBezTo>
                  <a:cubicBezTo>
                    <a:pt x="62" y="59"/>
                    <a:pt x="59" y="59"/>
                    <a:pt x="59" y="59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9"/>
            <p:cNvSpPr>
              <a:spLocks/>
            </p:cNvSpPr>
            <p:nvPr/>
          </p:nvSpPr>
          <p:spPr bwMode="auto">
            <a:xfrm>
              <a:off x="10722910" y="5261962"/>
              <a:ext cx="32540" cy="753060"/>
            </a:xfrm>
            <a:custGeom>
              <a:avLst/>
              <a:gdLst>
                <a:gd name="T0" fmla="*/ 17 w 59"/>
                <a:gd name="T1" fmla="*/ 0 h 1428"/>
                <a:gd name="T2" fmla="*/ 31 w 59"/>
                <a:gd name="T3" fmla="*/ 784 h 1428"/>
                <a:gd name="T4" fmla="*/ 31 w 59"/>
                <a:gd name="T5" fmla="*/ 142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28">
                  <a:moveTo>
                    <a:pt x="17" y="0"/>
                  </a:moveTo>
                  <a:cubicBezTo>
                    <a:pt x="17" y="0"/>
                    <a:pt x="59" y="406"/>
                    <a:pt x="31" y="784"/>
                  </a:cubicBezTo>
                  <a:cubicBezTo>
                    <a:pt x="0" y="1163"/>
                    <a:pt x="31" y="1428"/>
                    <a:pt x="31" y="1428"/>
                  </a:cubicBezTo>
                </a:path>
              </a:pathLst>
            </a:custGeom>
            <a:noFill/>
            <a:ln w="5080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50"/>
            <p:cNvSpPr>
              <a:spLocks/>
            </p:cNvSpPr>
            <p:nvPr/>
          </p:nvSpPr>
          <p:spPr bwMode="auto">
            <a:xfrm>
              <a:off x="10753126" y="4871486"/>
              <a:ext cx="457880" cy="378855"/>
            </a:xfrm>
            <a:custGeom>
              <a:avLst/>
              <a:gdLst>
                <a:gd name="T0" fmla="*/ 771 w 867"/>
                <a:gd name="T1" fmla="*/ 5 h 719"/>
                <a:gd name="T2" fmla="*/ 678 w 867"/>
                <a:gd name="T3" fmla="*/ 0 h 719"/>
                <a:gd name="T4" fmla="*/ 506 w 867"/>
                <a:gd name="T5" fmla="*/ 138 h 719"/>
                <a:gd name="T6" fmla="*/ 381 w 867"/>
                <a:gd name="T7" fmla="*/ 273 h 719"/>
                <a:gd name="T8" fmla="*/ 0 w 867"/>
                <a:gd name="T9" fmla="*/ 719 h 719"/>
                <a:gd name="T10" fmla="*/ 308 w 867"/>
                <a:gd name="T11" fmla="*/ 637 h 719"/>
                <a:gd name="T12" fmla="*/ 706 w 867"/>
                <a:gd name="T13" fmla="*/ 589 h 719"/>
                <a:gd name="T14" fmla="*/ 768 w 867"/>
                <a:gd name="T15" fmla="*/ 474 h 719"/>
                <a:gd name="T16" fmla="*/ 782 w 867"/>
                <a:gd name="T17" fmla="*/ 426 h 719"/>
                <a:gd name="T18" fmla="*/ 819 w 867"/>
                <a:gd name="T19" fmla="*/ 234 h 719"/>
                <a:gd name="T20" fmla="*/ 864 w 867"/>
                <a:gd name="T21" fmla="*/ 22 h 719"/>
                <a:gd name="T22" fmla="*/ 867 w 867"/>
                <a:gd name="T23" fmla="*/ 5 h 719"/>
                <a:gd name="T24" fmla="*/ 771 w 867"/>
                <a:gd name="T25" fmla="*/ 5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7" h="719">
                  <a:moveTo>
                    <a:pt x="771" y="5"/>
                  </a:moveTo>
                  <a:cubicBezTo>
                    <a:pt x="737" y="5"/>
                    <a:pt x="706" y="2"/>
                    <a:pt x="678" y="0"/>
                  </a:cubicBezTo>
                  <a:cubicBezTo>
                    <a:pt x="624" y="48"/>
                    <a:pt x="565" y="98"/>
                    <a:pt x="506" y="138"/>
                  </a:cubicBezTo>
                  <a:cubicBezTo>
                    <a:pt x="477" y="158"/>
                    <a:pt x="381" y="273"/>
                    <a:pt x="381" y="273"/>
                  </a:cubicBezTo>
                  <a:cubicBezTo>
                    <a:pt x="252" y="417"/>
                    <a:pt x="77" y="640"/>
                    <a:pt x="0" y="719"/>
                  </a:cubicBezTo>
                  <a:cubicBezTo>
                    <a:pt x="20" y="716"/>
                    <a:pt x="142" y="694"/>
                    <a:pt x="308" y="637"/>
                  </a:cubicBezTo>
                  <a:cubicBezTo>
                    <a:pt x="489" y="575"/>
                    <a:pt x="661" y="618"/>
                    <a:pt x="706" y="589"/>
                  </a:cubicBezTo>
                  <a:cubicBezTo>
                    <a:pt x="731" y="572"/>
                    <a:pt x="754" y="516"/>
                    <a:pt x="768" y="474"/>
                  </a:cubicBezTo>
                  <a:cubicBezTo>
                    <a:pt x="768" y="474"/>
                    <a:pt x="779" y="437"/>
                    <a:pt x="782" y="426"/>
                  </a:cubicBezTo>
                  <a:cubicBezTo>
                    <a:pt x="793" y="366"/>
                    <a:pt x="805" y="299"/>
                    <a:pt x="819" y="234"/>
                  </a:cubicBezTo>
                  <a:cubicBezTo>
                    <a:pt x="833" y="152"/>
                    <a:pt x="850" y="73"/>
                    <a:pt x="864" y="22"/>
                  </a:cubicBezTo>
                  <a:cubicBezTo>
                    <a:pt x="864" y="16"/>
                    <a:pt x="867" y="11"/>
                    <a:pt x="867" y="5"/>
                  </a:cubicBezTo>
                  <a:cubicBezTo>
                    <a:pt x="836" y="8"/>
                    <a:pt x="802" y="5"/>
                    <a:pt x="771" y="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51"/>
            <p:cNvSpPr>
              <a:spLocks/>
            </p:cNvSpPr>
            <p:nvPr/>
          </p:nvSpPr>
          <p:spPr bwMode="auto">
            <a:xfrm>
              <a:off x="10262707" y="4852892"/>
              <a:ext cx="467177" cy="413718"/>
            </a:xfrm>
            <a:custGeom>
              <a:avLst/>
              <a:gdLst>
                <a:gd name="T0" fmla="*/ 40 w 886"/>
                <a:gd name="T1" fmla="*/ 421 h 782"/>
                <a:gd name="T2" fmla="*/ 189 w 886"/>
                <a:gd name="T3" fmla="*/ 619 h 782"/>
                <a:gd name="T4" fmla="*/ 680 w 886"/>
                <a:gd name="T5" fmla="*/ 720 h 782"/>
                <a:gd name="T6" fmla="*/ 886 w 886"/>
                <a:gd name="T7" fmla="*/ 782 h 782"/>
                <a:gd name="T8" fmla="*/ 632 w 886"/>
                <a:gd name="T9" fmla="*/ 506 h 782"/>
                <a:gd name="T10" fmla="*/ 327 w 886"/>
                <a:gd name="T11" fmla="*/ 175 h 782"/>
                <a:gd name="T12" fmla="*/ 254 w 886"/>
                <a:gd name="T13" fmla="*/ 0 h 782"/>
                <a:gd name="T14" fmla="*/ 14 w 886"/>
                <a:gd name="T15" fmla="*/ 6 h 782"/>
                <a:gd name="T16" fmla="*/ 40 w 886"/>
                <a:gd name="T17" fmla="*/ 42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" h="782">
                  <a:moveTo>
                    <a:pt x="40" y="421"/>
                  </a:moveTo>
                  <a:cubicBezTo>
                    <a:pt x="34" y="508"/>
                    <a:pt x="0" y="613"/>
                    <a:pt x="189" y="619"/>
                  </a:cubicBezTo>
                  <a:cubicBezTo>
                    <a:pt x="378" y="621"/>
                    <a:pt x="567" y="669"/>
                    <a:pt x="680" y="720"/>
                  </a:cubicBezTo>
                  <a:cubicBezTo>
                    <a:pt x="776" y="762"/>
                    <a:pt x="861" y="777"/>
                    <a:pt x="886" y="782"/>
                  </a:cubicBezTo>
                  <a:cubicBezTo>
                    <a:pt x="835" y="768"/>
                    <a:pt x="737" y="635"/>
                    <a:pt x="632" y="506"/>
                  </a:cubicBezTo>
                  <a:cubicBezTo>
                    <a:pt x="528" y="379"/>
                    <a:pt x="350" y="198"/>
                    <a:pt x="327" y="175"/>
                  </a:cubicBezTo>
                  <a:cubicBezTo>
                    <a:pt x="246" y="40"/>
                    <a:pt x="265" y="0"/>
                    <a:pt x="254" y="0"/>
                  </a:cubicBezTo>
                  <a:cubicBezTo>
                    <a:pt x="121" y="12"/>
                    <a:pt x="14" y="6"/>
                    <a:pt x="14" y="6"/>
                  </a:cubicBezTo>
                  <a:cubicBezTo>
                    <a:pt x="14" y="6"/>
                    <a:pt x="54" y="215"/>
                    <a:pt x="40" y="42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52"/>
            <p:cNvSpPr>
              <a:spLocks/>
            </p:cNvSpPr>
            <p:nvPr/>
          </p:nvSpPr>
          <p:spPr bwMode="auto">
            <a:xfrm>
              <a:off x="9911744" y="3191047"/>
              <a:ext cx="1615361" cy="1936109"/>
            </a:xfrm>
            <a:custGeom>
              <a:avLst/>
              <a:gdLst>
                <a:gd name="T0" fmla="*/ 375 w 3062"/>
                <a:gd name="T1" fmla="*/ 3491 h 3669"/>
                <a:gd name="T2" fmla="*/ 1027 w 3062"/>
                <a:gd name="T3" fmla="*/ 3390 h 3669"/>
                <a:gd name="T4" fmla="*/ 1061 w 3062"/>
                <a:gd name="T5" fmla="*/ 2952 h 3669"/>
                <a:gd name="T6" fmla="*/ 863 w 3062"/>
                <a:gd name="T7" fmla="*/ 2303 h 3669"/>
                <a:gd name="T8" fmla="*/ 818 w 3062"/>
                <a:gd name="T9" fmla="*/ 1964 h 3669"/>
                <a:gd name="T10" fmla="*/ 858 w 3062"/>
                <a:gd name="T11" fmla="*/ 1628 h 3669"/>
                <a:gd name="T12" fmla="*/ 914 w 3062"/>
                <a:gd name="T13" fmla="*/ 1284 h 3669"/>
                <a:gd name="T14" fmla="*/ 1055 w 3062"/>
                <a:gd name="T15" fmla="*/ 954 h 3669"/>
                <a:gd name="T16" fmla="*/ 1219 w 3062"/>
                <a:gd name="T17" fmla="*/ 1002 h 3669"/>
                <a:gd name="T18" fmla="*/ 1504 w 3062"/>
                <a:gd name="T19" fmla="*/ 943 h 3669"/>
                <a:gd name="T20" fmla="*/ 1707 w 3062"/>
                <a:gd name="T21" fmla="*/ 1135 h 3669"/>
                <a:gd name="T22" fmla="*/ 1848 w 3062"/>
                <a:gd name="T23" fmla="*/ 1329 h 3669"/>
                <a:gd name="T24" fmla="*/ 2074 w 3062"/>
                <a:gd name="T25" fmla="*/ 1837 h 3669"/>
                <a:gd name="T26" fmla="*/ 2023 w 3062"/>
                <a:gd name="T27" fmla="*/ 2323 h 3669"/>
                <a:gd name="T28" fmla="*/ 2052 w 3062"/>
                <a:gd name="T29" fmla="*/ 2732 h 3669"/>
                <a:gd name="T30" fmla="*/ 1967 w 3062"/>
                <a:gd name="T31" fmla="*/ 3116 h 3669"/>
                <a:gd name="T32" fmla="*/ 2038 w 3062"/>
                <a:gd name="T33" fmla="*/ 3375 h 3669"/>
                <a:gd name="T34" fmla="*/ 2825 w 3062"/>
                <a:gd name="T35" fmla="*/ 3381 h 3669"/>
                <a:gd name="T36" fmla="*/ 2887 w 3062"/>
                <a:gd name="T37" fmla="*/ 2565 h 3669"/>
                <a:gd name="T38" fmla="*/ 2856 w 3062"/>
                <a:gd name="T39" fmla="*/ 2359 h 3669"/>
                <a:gd name="T40" fmla="*/ 2797 w 3062"/>
                <a:gd name="T41" fmla="*/ 2105 h 3669"/>
                <a:gd name="T42" fmla="*/ 2800 w 3062"/>
                <a:gd name="T43" fmla="*/ 1891 h 3669"/>
                <a:gd name="T44" fmla="*/ 2737 w 3062"/>
                <a:gd name="T45" fmla="*/ 1318 h 3669"/>
                <a:gd name="T46" fmla="*/ 2636 w 3062"/>
                <a:gd name="T47" fmla="*/ 802 h 3669"/>
                <a:gd name="T48" fmla="*/ 2198 w 3062"/>
                <a:gd name="T49" fmla="*/ 203 h 3669"/>
                <a:gd name="T50" fmla="*/ 1281 w 3062"/>
                <a:gd name="T51" fmla="*/ 217 h 3669"/>
                <a:gd name="T52" fmla="*/ 1007 w 3062"/>
                <a:gd name="T53" fmla="*/ 172 h 3669"/>
                <a:gd name="T54" fmla="*/ 440 w 3062"/>
                <a:gd name="T55" fmla="*/ 929 h 3669"/>
                <a:gd name="T56" fmla="*/ 296 w 3062"/>
                <a:gd name="T57" fmla="*/ 1236 h 3669"/>
                <a:gd name="T58" fmla="*/ 245 w 3062"/>
                <a:gd name="T59" fmla="*/ 1513 h 3669"/>
                <a:gd name="T60" fmla="*/ 127 w 3062"/>
                <a:gd name="T61" fmla="*/ 1936 h 3669"/>
                <a:gd name="T62" fmla="*/ 99 w 3062"/>
                <a:gd name="T63" fmla="*/ 2458 h 3669"/>
                <a:gd name="T64" fmla="*/ 59 w 3062"/>
                <a:gd name="T65" fmla="*/ 3107 h 3669"/>
                <a:gd name="T66" fmla="*/ 375 w 3062"/>
                <a:gd name="T67" fmla="*/ 3491 h 3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2" h="3669">
                  <a:moveTo>
                    <a:pt x="375" y="3491"/>
                  </a:moveTo>
                  <a:cubicBezTo>
                    <a:pt x="494" y="3556"/>
                    <a:pt x="832" y="3669"/>
                    <a:pt x="1027" y="3390"/>
                  </a:cubicBezTo>
                  <a:cubicBezTo>
                    <a:pt x="1092" y="3296"/>
                    <a:pt x="1132" y="3113"/>
                    <a:pt x="1061" y="2952"/>
                  </a:cubicBezTo>
                  <a:cubicBezTo>
                    <a:pt x="988" y="2791"/>
                    <a:pt x="838" y="2467"/>
                    <a:pt x="863" y="2303"/>
                  </a:cubicBezTo>
                  <a:cubicBezTo>
                    <a:pt x="883" y="2184"/>
                    <a:pt x="849" y="2089"/>
                    <a:pt x="818" y="1964"/>
                  </a:cubicBezTo>
                  <a:cubicBezTo>
                    <a:pt x="799" y="1885"/>
                    <a:pt x="765" y="1792"/>
                    <a:pt x="858" y="1628"/>
                  </a:cubicBezTo>
                  <a:cubicBezTo>
                    <a:pt x="931" y="1499"/>
                    <a:pt x="926" y="1400"/>
                    <a:pt x="914" y="1284"/>
                  </a:cubicBezTo>
                  <a:cubicBezTo>
                    <a:pt x="900" y="1126"/>
                    <a:pt x="968" y="991"/>
                    <a:pt x="1055" y="954"/>
                  </a:cubicBezTo>
                  <a:cubicBezTo>
                    <a:pt x="1137" y="917"/>
                    <a:pt x="1222" y="971"/>
                    <a:pt x="1219" y="1002"/>
                  </a:cubicBezTo>
                  <a:cubicBezTo>
                    <a:pt x="1219" y="1002"/>
                    <a:pt x="1355" y="917"/>
                    <a:pt x="1504" y="943"/>
                  </a:cubicBezTo>
                  <a:cubicBezTo>
                    <a:pt x="1657" y="968"/>
                    <a:pt x="1676" y="1056"/>
                    <a:pt x="1707" y="1135"/>
                  </a:cubicBezTo>
                  <a:cubicBezTo>
                    <a:pt x="1738" y="1225"/>
                    <a:pt x="1769" y="1256"/>
                    <a:pt x="1848" y="1329"/>
                  </a:cubicBezTo>
                  <a:cubicBezTo>
                    <a:pt x="1992" y="1465"/>
                    <a:pt x="2088" y="1614"/>
                    <a:pt x="2074" y="1837"/>
                  </a:cubicBezTo>
                  <a:cubicBezTo>
                    <a:pt x="2060" y="2077"/>
                    <a:pt x="2006" y="2151"/>
                    <a:pt x="2023" y="2323"/>
                  </a:cubicBezTo>
                  <a:cubicBezTo>
                    <a:pt x="2040" y="2478"/>
                    <a:pt x="2077" y="2563"/>
                    <a:pt x="2052" y="2732"/>
                  </a:cubicBezTo>
                  <a:cubicBezTo>
                    <a:pt x="2026" y="2901"/>
                    <a:pt x="1984" y="2997"/>
                    <a:pt x="1967" y="3116"/>
                  </a:cubicBezTo>
                  <a:cubicBezTo>
                    <a:pt x="1950" y="3237"/>
                    <a:pt x="1984" y="3316"/>
                    <a:pt x="2038" y="3375"/>
                  </a:cubicBezTo>
                  <a:cubicBezTo>
                    <a:pt x="2187" y="3536"/>
                    <a:pt x="2560" y="3610"/>
                    <a:pt x="2825" y="3381"/>
                  </a:cubicBezTo>
                  <a:cubicBezTo>
                    <a:pt x="2972" y="3251"/>
                    <a:pt x="3062" y="2904"/>
                    <a:pt x="2887" y="2565"/>
                  </a:cubicBezTo>
                  <a:cubicBezTo>
                    <a:pt x="2845" y="2484"/>
                    <a:pt x="2856" y="2436"/>
                    <a:pt x="2856" y="2359"/>
                  </a:cubicBezTo>
                  <a:cubicBezTo>
                    <a:pt x="2859" y="2249"/>
                    <a:pt x="2839" y="2207"/>
                    <a:pt x="2797" y="2105"/>
                  </a:cubicBezTo>
                  <a:cubicBezTo>
                    <a:pt x="2777" y="2057"/>
                    <a:pt x="2771" y="2009"/>
                    <a:pt x="2800" y="1891"/>
                  </a:cubicBezTo>
                  <a:cubicBezTo>
                    <a:pt x="2850" y="1671"/>
                    <a:pt x="2777" y="1383"/>
                    <a:pt x="2737" y="1318"/>
                  </a:cubicBezTo>
                  <a:cubicBezTo>
                    <a:pt x="2667" y="1205"/>
                    <a:pt x="2681" y="1027"/>
                    <a:pt x="2636" y="802"/>
                  </a:cubicBezTo>
                  <a:cubicBezTo>
                    <a:pt x="2582" y="539"/>
                    <a:pt x="2410" y="339"/>
                    <a:pt x="2198" y="203"/>
                  </a:cubicBezTo>
                  <a:cubicBezTo>
                    <a:pt x="2001" y="76"/>
                    <a:pt x="1546" y="0"/>
                    <a:pt x="1281" y="217"/>
                  </a:cubicBezTo>
                  <a:cubicBezTo>
                    <a:pt x="1281" y="217"/>
                    <a:pt x="1202" y="107"/>
                    <a:pt x="1007" y="172"/>
                  </a:cubicBezTo>
                  <a:cubicBezTo>
                    <a:pt x="722" y="271"/>
                    <a:pt x="525" y="505"/>
                    <a:pt x="440" y="929"/>
                  </a:cubicBezTo>
                  <a:cubicBezTo>
                    <a:pt x="418" y="1044"/>
                    <a:pt x="333" y="1104"/>
                    <a:pt x="296" y="1236"/>
                  </a:cubicBezTo>
                  <a:cubicBezTo>
                    <a:pt x="265" y="1346"/>
                    <a:pt x="271" y="1428"/>
                    <a:pt x="245" y="1513"/>
                  </a:cubicBezTo>
                  <a:cubicBezTo>
                    <a:pt x="220" y="1600"/>
                    <a:pt x="135" y="1713"/>
                    <a:pt x="127" y="1936"/>
                  </a:cubicBezTo>
                  <a:cubicBezTo>
                    <a:pt x="118" y="2179"/>
                    <a:pt x="180" y="2266"/>
                    <a:pt x="99" y="2458"/>
                  </a:cubicBezTo>
                  <a:cubicBezTo>
                    <a:pt x="28" y="2630"/>
                    <a:pt x="0" y="2924"/>
                    <a:pt x="59" y="3107"/>
                  </a:cubicBezTo>
                  <a:cubicBezTo>
                    <a:pt x="107" y="3257"/>
                    <a:pt x="271" y="3432"/>
                    <a:pt x="375" y="3491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53"/>
            <p:cNvSpPr>
              <a:spLocks/>
            </p:cNvSpPr>
            <p:nvPr/>
          </p:nvSpPr>
          <p:spPr bwMode="auto">
            <a:xfrm>
              <a:off x="10725235" y="5266610"/>
              <a:ext cx="34865" cy="750737"/>
            </a:xfrm>
            <a:custGeom>
              <a:avLst/>
              <a:gdLst>
                <a:gd name="T0" fmla="*/ 17 w 65"/>
                <a:gd name="T1" fmla="*/ 0 h 1423"/>
                <a:gd name="T2" fmla="*/ 31 w 65"/>
                <a:gd name="T3" fmla="*/ 641 h 1423"/>
                <a:gd name="T4" fmla="*/ 31 w 65"/>
                <a:gd name="T5" fmla="*/ 1423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1423">
                  <a:moveTo>
                    <a:pt x="17" y="0"/>
                  </a:moveTo>
                  <a:cubicBezTo>
                    <a:pt x="17" y="0"/>
                    <a:pt x="65" y="246"/>
                    <a:pt x="31" y="641"/>
                  </a:cubicBezTo>
                  <a:cubicBezTo>
                    <a:pt x="0" y="1005"/>
                    <a:pt x="25" y="1366"/>
                    <a:pt x="31" y="1423"/>
                  </a:cubicBezTo>
                </a:path>
              </a:pathLst>
            </a:custGeom>
            <a:noFill/>
            <a:ln w="2063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Freeform 19"/>
          <p:cNvSpPr>
            <a:spLocks/>
          </p:cNvSpPr>
          <p:nvPr/>
        </p:nvSpPr>
        <p:spPr bwMode="auto">
          <a:xfrm>
            <a:off x="9791069" y="6434636"/>
            <a:ext cx="11526" cy="19209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0" y="5971456"/>
            <a:ext cx="12192000" cy="88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0" y="60915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People Graphics PowerPoint Shapes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4" name="Freeform 93"/>
          <p:cNvSpPr/>
          <p:nvPr/>
        </p:nvSpPr>
        <p:spPr>
          <a:xfrm flipH="1">
            <a:off x="76200" y="796897"/>
            <a:ext cx="2417094" cy="2304020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5" name="TextBox 94"/>
          <p:cNvSpPr txBox="1"/>
          <p:nvPr/>
        </p:nvSpPr>
        <p:spPr>
          <a:xfrm>
            <a:off x="348461" y="1441264"/>
            <a:ext cx="1872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6" name="Freeform 95"/>
          <p:cNvSpPr/>
          <p:nvPr/>
        </p:nvSpPr>
        <p:spPr>
          <a:xfrm flipH="1">
            <a:off x="7064119" y="729559"/>
            <a:ext cx="2427403" cy="2394641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bg1">
              <a:lumMod val="5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7" name="TextBox 96"/>
          <p:cNvSpPr txBox="1"/>
          <p:nvPr/>
        </p:nvSpPr>
        <p:spPr>
          <a:xfrm>
            <a:off x="7423782" y="1409742"/>
            <a:ext cx="131226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934493" y="595414"/>
            <a:ext cx="1533755" cy="225325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4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9" name="TextBox 98"/>
          <p:cNvSpPr txBox="1"/>
          <p:nvPr/>
        </p:nvSpPr>
        <p:spPr>
          <a:xfrm>
            <a:off x="3045238" y="1084704"/>
            <a:ext cx="131226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 flipH="1">
            <a:off x="4714050" y="924428"/>
            <a:ext cx="2099288" cy="2096587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bg2">
              <a:lumMod val="5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TextBox 100"/>
          <p:cNvSpPr txBox="1"/>
          <p:nvPr/>
        </p:nvSpPr>
        <p:spPr>
          <a:xfrm>
            <a:off x="4839514" y="1422355"/>
            <a:ext cx="162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9606444" y="727587"/>
            <a:ext cx="2413344" cy="2336344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983900" y="1445938"/>
            <a:ext cx="182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0" y="5880050"/>
            <a:ext cx="12192000" cy="289820"/>
          </a:xfrm>
          <a:prstGeom prst="rect">
            <a:avLst/>
          </a:prstGeom>
          <a:solidFill>
            <a:srgbClr val="2626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6738" y="3149045"/>
            <a:ext cx="2262961" cy="2906120"/>
            <a:chOff x="506738" y="3149045"/>
            <a:chExt cx="2262961" cy="290612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262193" y="4220975"/>
              <a:ext cx="755455" cy="575099"/>
            </a:xfrm>
            <a:custGeom>
              <a:avLst/>
              <a:gdLst>
                <a:gd name="T0" fmla="*/ 164 w 980"/>
                <a:gd name="T1" fmla="*/ 505 h 740"/>
                <a:gd name="T2" fmla="*/ 404 w 980"/>
                <a:gd name="T3" fmla="*/ 725 h 740"/>
                <a:gd name="T4" fmla="*/ 404 w 980"/>
                <a:gd name="T5" fmla="*/ 725 h 740"/>
                <a:gd name="T6" fmla="*/ 404 w 980"/>
                <a:gd name="T7" fmla="*/ 725 h 740"/>
                <a:gd name="T8" fmla="*/ 410 w 980"/>
                <a:gd name="T9" fmla="*/ 728 h 740"/>
                <a:gd name="T10" fmla="*/ 489 w 980"/>
                <a:gd name="T11" fmla="*/ 740 h 740"/>
                <a:gd name="T12" fmla="*/ 571 w 980"/>
                <a:gd name="T13" fmla="*/ 728 h 740"/>
                <a:gd name="T14" fmla="*/ 576 w 980"/>
                <a:gd name="T15" fmla="*/ 725 h 740"/>
                <a:gd name="T16" fmla="*/ 576 w 980"/>
                <a:gd name="T17" fmla="*/ 725 h 740"/>
                <a:gd name="T18" fmla="*/ 576 w 980"/>
                <a:gd name="T19" fmla="*/ 725 h 740"/>
                <a:gd name="T20" fmla="*/ 816 w 980"/>
                <a:gd name="T21" fmla="*/ 505 h 740"/>
                <a:gd name="T22" fmla="*/ 937 w 980"/>
                <a:gd name="T23" fmla="*/ 387 h 740"/>
                <a:gd name="T24" fmla="*/ 937 w 980"/>
                <a:gd name="T25" fmla="*/ 387 h 740"/>
                <a:gd name="T26" fmla="*/ 937 w 980"/>
                <a:gd name="T27" fmla="*/ 387 h 740"/>
                <a:gd name="T28" fmla="*/ 957 w 980"/>
                <a:gd name="T29" fmla="*/ 147 h 740"/>
                <a:gd name="T30" fmla="*/ 980 w 980"/>
                <a:gd name="T31" fmla="*/ 0 h 740"/>
                <a:gd name="T32" fmla="*/ 980 w 980"/>
                <a:gd name="T33" fmla="*/ 3 h 740"/>
                <a:gd name="T34" fmla="*/ 825 w 980"/>
                <a:gd name="T35" fmla="*/ 246 h 740"/>
                <a:gd name="T36" fmla="*/ 491 w 980"/>
                <a:gd name="T37" fmla="*/ 474 h 740"/>
                <a:gd name="T38" fmla="*/ 491 w 980"/>
                <a:gd name="T39" fmla="*/ 474 h 740"/>
                <a:gd name="T40" fmla="*/ 491 w 980"/>
                <a:gd name="T41" fmla="*/ 474 h 740"/>
                <a:gd name="T42" fmla="*/ 491 w 980"/>
                <a:gd name="T43" fmla="*/ 474 h 740"/>
                <a:gd name="T44" fmla="*/ 491 w 980"/>
                <a:gd name="T45" fmla="*/ 474 h 740"/>
                <a:gd name="T46" fmla="*/ 156 w 980"/>
                <a:gd name="T47" fmla="*/ 246 h 740"/>
                <a:gd name="T48" fmla="*/ 0 w 980"/>
                <a:gd name="T49" fmla="*/ 3 h 740"/>
                <a:gd name="T50" fmla="*/ 0 w 980"/>
                <a:gd name="T51" fmla="*/ 0 h 740"/>
                <a:gd name="T52" fmla="*/ 23 w 980"/>
                <a:gd name="T53" fmla="*/ 147 h 740"/>
                <a:gd name="T54" fmla="*/ 43 w 980"/>
                <a:gd name="T55" fmla="*/ 387 h 740"/>
                <a:gd name="T56" fmla="*/ 164 w 980"/>
                <a:gd name="T57" fmla="*/ 505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80" h="740">
                  <a:moveTo>
                    <a:pt x="164" y="505"/>
                  </a:moveTo>
                  <a:cubicBezTo>
                    <a:pt x="226" y="559"/>
                    <a:pt x="308" y="678"/>
                    <a:pt x="404" y="725"/>
                  </a:cubicBezTo>
                  <a:lnTo>
                    <a:pt x="404" y="725"/>
                  </a:lnTo>
                  <a:lnTo>
                    <a:pt x="404" y="725"/>
                  </a:lnTo>
                  <a:cubicBezTo>
                    <a:pt x="407" y="725"/>
                    <a:pt x="407" y="728"/>
                    <a:pt x="410" y="728"/>
                  </a:cubicBezTo>
                  <a:cubicBezTo>
                    <a:pt x="435" y="740"/>
                    <a:pt x="463" y="740"/>
                    <a:pt x="489" y="740"/>
                  </a:cubicBezTo>
                  <a:cubicBezTo>
                    <a:pt x="517" y="740"/>
                    <a:pt x="545" y="740"/>
                    <a:pt x="571" y="728"/>
                  </a:cubicBezTo>
                  <a:cubicBezTo>
                    <a:pt x="573" y="728"/>
                    <a:pt x="573" y="725"/>
                    <a:pt x="576" y="725"/>
                  </a:cubicBezTo>
                  <a:lnTo>
                    <a:pt x="576" y="725"/>
                  </a:lnTo>
                  <a:lnTo>
                    <a:pt x="576" y="725"/>
                  </a:lnTo>
                  <a:cubicBezTo>
                    <a:pt x="672" y="678"/>
                    <a:pt x="754" y="556"/>
                    <a:pt x="816" y="505"/>
                  </a:cubicBezTo>
                  <a:cubicBezTo>
                    <a:pt x="895" y="438"/>
                    <a:pt x="937" y="390"/>
                    <a:pt x="937" y="387"/>
                  </a:cubicBezTo>
                  <a:lnTo>
                    <a:pt x="937" y="387"/>
                  </a:lnTo>
                  <a:lnTo>
                    <a:pt x="937" y="387"/>
                  </a:lnTo>
                  <a:cubicBezTo>
                    <a:pt x="937" y="387"/>
                    <a:pt x="937" y="223"/>
                    <a:pt x="957" y="147"/>
                  </a:cubicBezTo>
                  <a:cubicBezTo>
                    <a:pt x="968" y="102"/>
                    <a:pt x="974" y="34"/>
                    <a:pt x="980" y="0"/>
                  </a:cubicBezTo>
                  <a:lnTo>
                    <a:pt x="980" y="3"/>
                  </a:lnTo>
                  <a:cubicBezTo>
                    <a:pt x="977" y="17"/>
                    <a:pt x="929" y="122"/>
                    <a:pt x="825" y="246"/>
                  </a:cubicBezTo>
                  <a:cubicBezTo>
                    <a:pt x="720" y="370"/>
                    <a:pt x="666" y="471"/>
                    <a:pt x="491" y="474"/>
                  </a:cubicBezTo>
                  <a:lnTo>
                    <a:pt x="491" y="474"/>
                  </a:lnTo>
                  <a:lnTo>
                    <a:pt x="491" y="474"/>
                  </a:lnTo>
                  <a:lnTo>
                    <a:pt x="491" y="474"/>
                  </a:lnTo>
                  <a:lnTo>
                    <a:pt x="491" y="474"/>
                  </a:lnTo>
                  <a:cubicBezTo>
                    <a:pt x="317" y="474"/>
                    <a:pt x="257" y="370"/>
                    <a:pt x="156" y="246"/>
                  </a:cubicBezTo>
                  <a:cubicBezTo>
                    <a:pt x="51" y="122"/>
                    <a:pt x="3" y="17"/>
                    <a:pt x="0" y="3"/>
                  </a:cubicBezTo>
                  <a:lnTo>
                    <a:pt x="0" y="0"/>
                  </a:lnTo>
                  <a:cubicBezTo>
                    <a:pt x="9" y="34"/>
                    <a:pt x="12" y="102"/>
                    <a:pt x="23" y="147"/>
                  </a:cubicBezTo>
                  <a:cubicBezTo>
                    <a:pt x="43" y="223"/>
                    <a:pt x="43" y="387"/>
                    <a:pt x="43" y="387"/>
                  </a:cubicBezTo>
                  <a:cubicBezTo>
                    <a:pt x="43" y="390"/>
                    <a:pt x="82" y="438"/>
                    <a:pt x="164" y="505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030792" y="3149045"/>
              <a:ext cx="1208048" cy="1439448"/>
            </a:xfrm>
            <a:custGeom>
              <a:avLst/>
              <a:gdLst>
                <a:gd name="T0" fmla="*/ 452 w 1564"/>
                <a:gd name="T1" fmla="*/ 1634 h 1862"/>
                <a:gd name="T2" fmla="*/ 788 w 1564"/>
                <a:gd name="T3" fmla="*/ 1862 h 1862"/>
                <a:gd name="T4" fmla="*/ 788 w 1564"/>
                <a:gd name="T5" fmla="*/ 1862 h 1862"/>
                <a:gd name="T6" fmla="*/ 788 w 1564"/>
                <a:gd name="T7" fmla="*/ 1862 h 1862"/>
                <a:gd name="T8" fmla="*/ 788 w 1564"/>
                <a:gd name="T9" fmla="*/ 1862 h 1862"/>
                <a:gd name="T10" fmla="*/ 788 w 1564"/>
                <a:gd name="T11" fmla="*/ 1862 h 1862"/>
                <a:gd name="T12" fmla="*/ 1121 w 1564"/>
                <a:gd name="T13" fmla="*/ 1634 h 1862"/>
                <a:gd name="T14" fmla="*/ 1276 w 1564"/>
                <a:gd name="T15" fmla="*/ 1391 h 1862"/>
                <a:gd name="T16" fmla="*/ 1276 w 1564"/>
                <a:gd name="T17" fmla="*/ 1388 h 1862"/>
                <a:gd name="T18" fmla="*/ 1304 w 1564"/>
                <a:gd name="T19" fmla="*/ 1385 h 1862"/>
                <a:gd name="T20" fmla="*/ 1459 w 1564"/>
                <a:gd name="T21" fmla="*/ 1117 h 1862"/>
                <a:gd name="T22" fmla="*/ 1369 w 1564"/>
                <a:gd name="T23" fmla="*/ 968 h 1862"/>
                <a:gd name="T24" fmla="*/ 1378 w 1564"/>
                <a:gd name="T25" fmla="*/ 319 h 1862"/>
                <a:gd name="T26" fmla="*/ 807 w 1564"/>
                <a:gd name="T27" fmla="*/ 0 h 1862"/>
                <a:gd name="T28" fmla="*/ 782 w 1564"/>
                <a:gd name="T29" fmla="*/ 0 h 1862"/>
                <a:gd name="T30" fmla="*/ 757 w 1564"/>
                <a:gd name="T31" fmla="*/ 0 h 1862"/>
                <a:gd name="T32" fmla="*/ 187 w 1564"/>
                <a:gd name="T33" fmla="*/ 319 h 1862"/>
                <a:gd name="T34" fmla="*/ 195 w 1564"/>
                <a:gd name="T35" fmla="*/ 968 h 1862"/>
                <a:gd name="T36" fmla="*/ 105 w 1564"/>
                <a:gd name="T37" fmla="*/ 1117 h 1862"/>
                <a:gd name="T38" fmla="*/ 260 w 1564"/>
                <a:gd name="T39" fmla="*/ 1385 h 1862"/>
                <a:gd name="T40" fmla="*/ 288 w 1564"/>
                <a:gd name="T41" fmla="*/ 1391 h 1862"/>
                <a:gd name="T42" fmla="*/ 288 w 1564"/>
                <a:gd name="T43" fmla="*/ 1394 h 1862"/>
                <a:gd name="T44" fmla="*/ 452 w 1564"/>
                <a:gd name="T45" fmla="*/ 1634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4" h="1862">
                  <a:moveTo>
                    <a:pt x="452" y="1634"/>
                  </a:moveTo>
                  <a:cubicBezTo>
                    <a:pt x="556" y="1758"/>
                    <a:pt x="613" y="1859"/>
                    <a:pt x="788" y="1862"/>
                  </a:cubicBezTo>
                  <a:lnTo>
                    <a:pt x="788" y="1862"/>
                  </a:lnTo>
                  <a:lnTo>
                    <a:pt x="788" y="1862"/>
                  </a:lnTo>
                  <a:lnTo>
                    <a:pt x="788" y="1862"/>
                  </a:lnTo>
                  <a:lnTo>
                    <a:pt x="788" y="1862"/>
                  </a:lnTo>
                  <a:cubicBezTo>
                    <a:pt x="963" y="1862"/>
                    <a:pt x="1019" y="1758"/>
                    <a:pt x="1121" y="1634"/>
                  </a:cubicBezTo>
                  <a:cubicBezTo>
                    <a:pt x="1225" y="1510"/>
                    <a:pt x="1273" y="1405"/>
                    <a:pt x="1276" y="1391"/>
                  </a:cubicBezTo>
                  <a:lnTo>
                    <a:pt x="1276" y="1388"/>
                  </a:lnTo>
                  <a:cubicBezTo>
                    <a:pt x="1282" y="1363"/>
                    <a:pt x="1290" y="1354"/>
                    <a:pt x="1304" y="1385"/>
                  </a:cubicBezTo>
                  <a:cubicBezTo>
                    <a:pt x="1338" y="1456"/>
                    <a:pt x="1459" y="1315"/>
                    <a:pt x="1459" y="1117"/>
                  </a:cubicBezTo>
                  <a:cubicBezTo>
                    <a:pt x="1462" y="920"/>
                    <a:pt x="1369" y="968"/>
                    <a:pt x="1369" y="968"/>
                  </a:cubicBezTo>
                  <a:cubicBezTo>
                    <a:pt x="1431" y="855"/>
                    <a:pt x="1564" y="660"/>
                    <a:pt x="1378" y="319"/>
                  </a:cubicBezTo>
                  <a:cubicBezTo>
                    <a:pt x="1228" y="45"/>
                    <a:pt x="926" y="5"/>
                    <a:pt x="807" y="0"/>
                  </a:cubicBezTo>
                  <a:lnTo>
                    <a:pt x="782" y="0"/>
                  </a:lnTo>
                  <a:lnTo>
                    <a:pt x="757" y="0"/>
                  </a:lnTo>
                  <a:cubicBezTo>
                    <a:pt x="638" y="5"/>
                    <a:pt x="336" y="48"/>
                    <a:pt x="187" y="319"/>
                  </a:cubicBezTo>
                  <a:cubicBezTo>
                    <a:pt x="0" y="657"/>
                    <a:pt x="133" y="855"/>
                    <a:pt x="195" y="968"/>
                  </a:cubicBezTo>
                  <a:cubicBezTo>
                    <a:pt x="195" y="968"/>
                    <a:pt x="105" y="920"/>
                    <a:pt x="105" y="1117"/>
                  </a:cubicBezTo>
                  <a:cubicBezTo>
                    <a:pt x="108" y="1315"/>
                    <a:pt x="226" y="1456"/>
                    <a:pt x="260" y="1385"/>
                  </a:cubicBezTo>
                  <a:cubicBezTo>
                    <a:pt x="274" y="1357"/>
                    <a:pt x="282" y="1366"/>
                    <a:pt x="288" y="1391"/>
                  </a:cubicBezTo>
                  <a:lnTo>
                    <a:pt x="288" y="1394"/>
                  </a:lnTo>
                  <a:cubicBezTo>
                    <a:pt x="299" y="1405"/>
                    <a:pt x="347" y="1512"/>
                    <a:pt x="452" y="16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241775" y="4500017"/>
              <a:ext cx="350505" cy="554682"/>
            </a:xfrm>
            <a:custGeom>
              <a:avLst/>
              <a:gdLst>
                <a:gd name="T0" fmla="*/ 54 w 455"/>
                <a:gd name="T1" fmla="*/ 386 h 719"/>
                <a:gd name="T2" fmla="*/ 113 w 455"/>
                <a:gd name="T3" fmla="*/ 589 h 719"/>
                <a:gd name="T4" fmla="*/ 285 w 455"/>
                <a:gd name="T5" fmla="*/ 719 h 719"/>
                <a:gd name="T6" fmla="*/ 325 w 455"/>
                <a:gd name="T7" fmla="*/ 522 h 719"/>
                <a:gd name="T8" fmla="*/ 449 w 455"/>
                <a:gd name="T9" fmla="*/ 395 h 719"/>
                <a:gd name="T10" fmla="*/ 432 w 455"/>
                <a:gd name="T11" fmla="*/ 369 h 719"/>
                <a:gd name="T12" fmla="*/ 192 w 455"/>
                <a:gd name="T13" fmla="*/ 149 h 719"/>
                <a:gd name="T14" fmla="*/ 71 w 455"/>
                <a:gd name="T15" fmla="*/ 31 h 719"/>
                <a:gd name="T16" fmla="*/ 28 w 455"/>
                <a:gd name="T17" fmla="*/ 42 h 719"/>
                <a:gd name="T18" fmla="*/ 11 w 455"/>
                <a:gd name="T19" fmla="*/ 87 h 719"/>
                <a:gd name="T20" fmla="*/ 54 w 455"/>
                <a:gd name="T21" fmla="*/ 386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5" h="719">
                  <a:moveTo>
                    <a:pt x="54" y="386"/>
                  </a:moveTo>
                  <a:cubicBezTo>
                    <a:pt x="71" y="443"/>
                    <a:pt x="91" y="513"/>
                    <a:pt x="113" y="589"/>
                  </a:cubicBezTo>
                  <a:cubicBezTo>
                    <a:pt x="150" y="649"/>
                    <a:pt x="274" y="719"/>
                    <a:pt x="285" y="719"/>
                  </a:cubicBezTo>
                  <a:cubicBezTo>
                    <a:pt x="297" y="716"/>
                    <a:pt x="288" y="635"/>
                    <a:pt x="325" y="522"/>
                  </a:cubicBezTo>
                  <a:cubicBezTo>
                    <a:pt x="361" y="409"/>
                    <a:pt x="443" y="400"/>
                    <a:pt x="449" y="395"/>
                  </a:cubicBezTo>
                  <a:cubicBezTo>
                    <a:pt x="455" y="392"/>
                    <a:pt x="438" y="372"/>
                    <a:pt x="432" y="369"/>
                  </a:cubicBezTo>
                  <a:cubicBezTo>
                    <a:pt x="336" y="321"/>
                    <a:pt x="254" y="200"/>
                    <a:pt x="192" y="149"/>
                  </a:cubicBezTo>
                  <a:cubicBezTo>
                    <a:pt x="113" y="81"/>
                    <a:pt x="71" y="33"/>
                    <a:pt x="71" y="31"/>
                  </a:cubicBezTo>
                  <a:cubicBezTo>
                    <a:pt x="71" y="31"/>
                    <a:pt x="54" y="0"/>
                    <a:pt x="28" y="42"/>
                  </a:cubicBezTo>
                  <a:cubicBezTo>
                    <a:pt x="6" y="81"/>
                    <a:pt x="11" y="87"/>
                    <a:pt x="11" y="87"/>
                  </a:cubicBezTo>
                  <a:cubicBezTo>
                    <a:pt x="11" y="87"/>
                    <a:pt x="0" y="189"/>
                    <a:pt x="54" y="38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690965" y="4496613"/>
              <a:ext cx="350505" cy="558084"/>
            </a:xfrm>
            <a:custGeom>
              <a:avLst/>
              <a:gdLst>
                <a:gd name="T0" fmla="*/ 262 w 454"/>
                <a:gd name="T1" fmla="*/ 149 h 722"/>
                <a:gd name="T2" fmla="*/ 22 w 454"/>
                <a:gd name="T3" fmla="*/ 369 h 722"/>
                <a:gd name="T4" fmla="*/ 5 w 454"/>
                <a:gd name="T5" fmla="*/ 395 h 722"/>
                <a:gd name="T6" fmla="*/ 129 w 454"/>
                <a:gd name="T7" fmla="*/ 522 h 722"/>
                <a:gd name="T8" fmla="*/ 169 w 454"/>
                <a:gd name="T9" fmla="*/ 719 h 722"/>
                <a:gd name="T10" fmla="*/ 341 w 454"/>
                <a:gd name="T11" fmla="*/ 590 h 722"/>
                <a:gd name="T12" fmla="*/ 400 w 454"/>
                <a:gd name="T13" fmla="*/ 386 h 722"/>
                <a:gd name="T14" fmla="*/ 443 w 454"/>
                <a:gd name="T15" fmla="*/ 82 h 722"/>
                <a:gd name="T16" fmla="*/ 443 w 454"/>
                <a:gd name="T17" fmla="*/ 82 h 722"/>
                <a:gd name="T18" fmla="*/ 426 w 454"/>
                <a:gd name="T19" fmla="*/ 36 h 722"/>
                <a:gd name="T20" fmla="*/ 386 w 454"/>
                <a:gd name="T21" fmla="*/ 25 h 722"/>
                <a:gd name="T22" fmla="*/ 386 w 454"/>
                <a:gd name="T23" fmla="*/ 25 h 722"/>
                <a:gd name="T24" fmla="*/ 262 w 454"/>
                <a:gd name="T25" fmla="*/ 149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722">
                  <a:moveTo>
                    <a:pt x="262" y="149"/>
                  </a:moveTo>
                  <a:cubicBezTo>
                    <a:pt x="200" y="203"/>
                    <a:pt x="118" y="322"/>
                    <a:pt x="22" y="369"/>
                  </a:cubicBezTo>
                  <a:cubicBezTo>
                    <a:pt x="17" y="375"/>
                    <a:pt x="0" y="392"/>
                    <a:pt x="5" y="395"/>
                  </a:cubicBezTo>
                  <a:cubicBezTo>
                    <a:pt x="11" y="401"/>
                    <a:pt x="93" y="409"/>
                    <a:pt x="129" y="522"/>
                  </a:cubicBezTo>
                  <a:cubicBezTo>
                    <a:pt x="166" y="635"/>
                    <a:pt x="160" y="717"/>
                    <a:pt x="169" y="719"/>
                  </a:cubicBezTo>
                  <a:cubicBezTo>
                    <a:pt x="177" y="722"/>
                    <a:pt x="304" y="649"/>
                    <a:pt x="341" y="590"/>
                  </a:cubicBezTo>
                  <a:cubicBezTo>
                    <a:pt x="364" y="513"/>
                    <a:pt x="383" y="443"/>
                    <a:pt x="400" y="386"/>
                  </a:cubicBezTo>
                  <a:cubicBezTo>
                    <a:pt x="454" y="192"/>
                    <a:pt x="443" y="87"/>
                    <a:pt x="443" y="82"/>
                  </a:cubicBezTo>
                  <a:lnTo>
                    <a:pt x="443" y="82"/>
                  </a:lnTo>
                  <a:cubicBezTo>
                    <a:pt x="443" y="82"/>
                    <a:pt x="448" y="76"/>
                    <a:pt x="426" y="36"/>
                  </a:cubicBezTo>
                  <a:cubicBezTo>
                    <a:pt x="406" y="0"/>
                    <a:pt x="389" y="20"/>
                    <a:pt x="386" y="25"/>
                  </a:cubicBezTo>
                  <a:lnTo>
                    <a:pt x="386" y="25"/>
                  </a:lnTo>
                  <a:cubicBezTo>
                    <a:pt x="383" y="34"/>
                    <a:pt x="341" y="82"/>
                    <a:pt x="262" y="14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26848" y="4785864"/>
              <a:ext cx="626143" cy="1265897"/>
            </a:xfrm>
            <a:custGeom>
              <a:avLst/>
              <a:gdLst>
                <a:gd name="T0" fmla="*/ 638 w 810"/>
                <a:gd name="T1" fmla="*/ 350 h 1640"/>
                <a:gd name="T2" fmla="*/ 598 w 810"/>
                <a:gd name="T3" fmla="*/ 153 h 1640"/>
                <a:gd name="T4" fmla="*/ 474 w 810"/>
                <a:gd name="T5" fmla="*/ 26 h 1640"/>
                <a:gd name="T6" fmla="*/ 491 w 810"/>
                <a:gd name="T7" fmla="*/ 0 h 1640"/>
                <a:gd name="T8" fmla="*/ 486 w 810"/>
                <a:gd name="T9" fmla="*/ 3 h 1640"/>
                <a:gd name="T10" fmla="*/ 404 w 810"/>
                <a:gd name="T11" fmla="*/ 14 h 1640"/>
                <a:gd name="T12" fmla="*/ 325 w 810"/>
                <a:gd name="T13" fmla="*/ 3 h 1640"/>
                <a:gd name="T14" fmla="*/ 319 w 810"/>
                <a:gd name="T15" fmla="*/ 0 h 1640"/>
                <a:gd name="T16" fmla="*/ 336 w 810"/>
                <a:gd name="T17" fmla="*/ 26 h 1640"/>
                <a:gd name="T18" fmla="*/ 212 w 810"/>
                <a:gd name="T19" fmla="*/ 153 h 1640"/>
                <a:gd name="T20" fmla="*/ 172 w 810"/>
                <a:gd name="T21" fmla="*/ 350 h 1640"/>
                <a:gd name="T22" fmla="*/ 0 w 810"/>
                <a:gd name="T23" fmla="*/ 220 h 1640"/>
                <a:gd name="T24" fmla="*/ 406 w 810"/>
                <a:gd name="T25" fmla="*/ 1640 h 1640"/>
                <a:gd name="T26" fmla="*/ 409 w 810"/>
                <a:gd name="T27" fmla="*/ 1640 h 1640"/>
                <a:gd name="T28" fmla="*/ 810 w 810"/>
                <a:gd name="T29" fmla="*/ 220 h 1640"/>
                <a:gd name="T30" fmla="*/ 638 w 810"/>
                <a:gd name="T31" fmla="*/ 35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0" h="1640">
                  <a:moveTo>
                    <a:pt x="638" y="350"/>
                  </a:moveTo>
                  <a:cubicBezTo>
                    <a:pt x="627" y="347"/>
                    <a:pt x="635" y="266"/>
                    <a:pt x="598" y="153"/>
                  </a:cubicBezTo>
                  <a:cubicBezTo>
                    <a:pt x="562" y="40"/>
                    <a:pt x="480" y="31"/>
                    <a:pt x="474" y="26"/>
                  </a:cubicBezTo>
                  <a:cubicBezTo>
                    <a:pt x="469" y="23"/>
                    <a:pt x="486" y="3"/>
                    <a:pt x="491" y="0"/>
                  </a:cubicBezTo>
                  <a:cubicBezTo>
                    <a:pt x="488" y="0"/>
                    <a:pt x="488" y="3"/>
                    <a:pt x="486" y="3"/>
                  </a:cubicBezTo>
                  <a:cubicBezTo>
                    <a:pt x="460" y="14"/>
                    <a:pt x="432" y="14"/>
                    <a:pt x="404" y="14"/>
                  </a:cubicBezTo>
                  <a:cubicBezTo>
                    <a:pt x="375" y="14"/>
                    <a:pt x="350" y="14"/>
                    <a:pt x="325" y="3"/>
                  </a:cubicBezTo>
                  <a:cubicBezTo>
                    <a:pt x="322" y="3"/>
                    <a:pt x="322" y="0"/>
                    <a:pt x="319" y="0"/>
                  </a:cubicBezTo>
                  <a:cubicBezTo>
                    <a:pt x="325" y="6"/>
                    <a:pt x="342" y="23"/>
                    <a:pt x="336" y="26"/>
                  </a:cubicBezTo>
                  <a:cubicBezTo>
                    <a:pt x="330" y="31"/>
                    <a:pt x="248" y="40"/>
                    <a:pt x="212" y="153"/>
                  </a:cubicBezTo>
                  <a:cubicBezTo>
                    <a:pt x="175" y="266"/>
                    <a:pt x="181" y="347"/>
                    <a:pt x="172" y="350"/>
                  </a:cubicBezTo>
                  <a:cubicBezTo>
                    <a:pt x="164" y="353"/>
                    <a:pt x="37" y="280"/>
                    <a:pt x="0" y="220"/>
                  </a:cubicBezTo>
                  <a:cubicBezTo>
                    <a:pt x="136" y="680"/>
                    <a:pt x="378" y="1423"/>
                    <a:pt x="406" y="1640"/>
                  </a:cubicBezTo>
                  <a:lnTo>
                    <a:pt x="409" y="1640"/>
                  </a:lnTo>
                  <a:cubicBezTo>
                    <a:pt x="438" y="1423"/>
                    <a:pt x="675" y="680"/>
                    <a:pt x="810" y="220"/>
                  </a:cubicBezTo>
                  <a:cubicBezTo>
                    <a:pt x="773" y="280"/>
                    <a:pt x="646" y="353"/>
                    <a:pt x="638" y="3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748814" y="4659954"/>
              <a:ext cx="1020885" cy="1395209"/>
            </a:xfrm>
            <a:custGeom>
              <a:avLst/>
              <a:gdLst>
                <a:gd name="T0" fmla="*/ 1301 w 1323"/>
                <a:gd name="T1" fmla="*/ 1070 h 1804"/>
                <a:gd name="T2" fmla="*/ 1064 w 1323"/>
                <a:gd name="T3" fmla="*/ 277 h 1804"/>
                <a:gd name="T4" fmla="*/ 708 w 1323"/>
                <a:gd name="T5" fmla="*/ 122 h 1804"/>
                <a:gd name="T6" fmla="*/ 482 w 1323"/>
                <a:gd name="T7" fmla="*/ 0 h 1804"/>
                <a:gd name="T8" fmla="*/ 544 w 1323"/>
                <a:gd name="T9" fmla="*/ 514 h 1804"/>
                <a:gd name="T10" fmla="*/ 361 w 1323"/>
                <a:gd name="T11" fmla="*/ 760 h 1804"/>
                <a:gd name="T12" fmla="*/ 496 w 1323"/>
                <a:gd name="T13" fmla="*/ 1200 h 1804"/>
                <a:gd name="T14" fmla="*/ 0 w 1323"/>
                <a:gd name="T15" fmla="*/ 1804 h 1804"/>
                <a:gd name="T16" fmla="*/ 1287 w 1323"/>
                <a:gd name="T17" fmla="*/ 1804 h 1804"/>
                <a:gd name="T18" fmla="*/ 1301 w 1323"/>
                <a:gd name="T19" fmla="*/ 107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3" h="1804">
                  <a:moveTo>
                    <a:pt x="1301" y="1070"/>
                  </a:moveTo>
                  <a:cubicBezTo>
                    <a:pt x="1275" y="621"/>
                    <a:pt x="1171" y="387"/>
                    <a:pt x="1064" y="277"/>
                  </a:cubicBezTo>
                  <a:cubicBezTo>
                    <a:pt x="957" y="167"/>
                    <a:pt x="863" y="184"/>
                    <a:pt x="708" y="122"/>
                  </a:cubicBezTo>
                  <a:cubicBezTo>
                    <a:pt x="559" y="63"/>
                    <a:pt x="488" y="6"/>
                    <a:pt x="482" y="0"/>
                  </a:cubicBezTo>
                  <a:cubicBezTo>
                    <a:pt x="482" y="17"/>
                    <a:pt x="567" y="458"/>
                    <a:pt x="544" y="514"/>
                  </a:cubicBezTo>
                  <a:cubicBezTo>
                    <a:pt x="522" y="571"/>
                    <a:pt x="361" y="729"/>
                    <a:pt x="361" y="760"/>
                  </a:cubicBezTo>
                  <a:cubicBezTo>
                    <a:pt x="361" y="791"/>
                    <a:pt x="502" y="1169"/>
                    <a:pt x="496" y="1200"/>
                  </a:cubicBezTo>
                  <a:cubicBezTo>
                    <a:pt x="491" y="1231"/>
                    <a:pt x="79" y="1637"/>
                    <a:pt x="0" y="1804"/>
                  </a:cubicBezTo>
                  <a:lnTo>
                    <a:pt x="1287" y="1804"/>
                  </a:lnTo>
                  <a:cubicBezTo>
                    <a:pt x="1287" y="1801"/>
                    <a:pt x="1323" y="1516"/>
                    <a:pt x="1301" y="1070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6738" y="4659954"/>
              <a:ext cx="1024289" cy="1391807"/>
            </a:xfrm>
            <a:custGeom>
              <a:avLst/>
              <a:gdLst>
                <a:gd name="T0" fmla="*/ 965 w 1330"/>
                <a:gd name="T1" fmla="*/ 759 h 1800"/>
                <a:gd name="T2" fmla="*/ 782 w 1330"/>
                <a:gd name="T3" fmla="*/ 513 h 1800"/>
                <a:gd name="T4" fmla="*/ 844 w 1330"/>
                <a:gd name="T5" fmla="*/ 0 h 1800"/>
                <a:gd name="T6" fmla="*/ 618 w 1330"/>
                <a:gd name="T7" fmla="*/ 121 h 1800"/>
                <a:gd name="T8" fmla="*/ 263 w 1330"/>
                <a:gd name="T9" fmla="*/ 276 h 1800"/>
                <a:gd name="T10" fmla="*/ 26 w 1330"/>
                <a:gd name="T11" fmla="*/ 1069 h 1800"/>
                <a:gd name="T12" fmla="*/ 40 w 1330"/>
                <a:gd name="T13" fmla="*/ 1800 h 1800"/>
                <a:gd name="T14" fmla="*/ 1330 w 1330"/>
                <a:gd name="T15" fmla="*/ 1800 h 1800"/>
                <a:gd name="T16" fmla="*/ 833 w 1330"/>
                <a:gd name="T17" fmla="*/ 1196 h 1800"/>
                <a:gd name="T18" fmla="*/ 965 w 1330"/>
                <a:gd name="T19" fmla="*/ 759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0" h="1800">
                  <a:moveTo>
                    <a:pt x="965" y="759"/>
                  </a:moveTo>
                  <a:cubicBezTo>
                    <a:pt x="965" y="728"/>
                    <a:pt x="805" y="573"/>
                    <a:pt x="782" y="513"/>
                  </a:cubicBezTo>
                  <a:cubicBezTo>
                    <a:pt x="759" y="457"/>
                    <a:pt x="844" y="14"/>
                    <a:pt x="844" y="0"/>
                  </a:cubicBezTo>
                  <a:cubicBezTo>
                    <a:pt x="844" y="0"/>
                    <a:pt x="774" y="59"/>
                    <a:pt x="618" y="121"/>
                  </a:cubicBezTo>
                  <a:cubicBezTo>
                    <a:pt x="463" y="183"/>
                    <a:pt x="370" y="169"/>
                    <a:pt x="263" y="276"/>
                  </a:cubicBezTo>
                  <a:cubicBezTo>
                    <a:pt x="156" y="386"/>
                    <a:pt x="51" y="621"/>
                    <a:pt x="26" y="1069"/>
                  </a:cubicBezTo>
                  <a:cubicBezTo>
                    <a:pt x="0" y="1518"/>
                    <a:pt x="40" y="1800"/>
                    <a:pt x="40" y="1800"/>
                  </a:cubicBezTo>
                  <a:lnTo>
                    <a:pt x="1330" y="1800"/>
                  </a:lnTo>
                  <a:cubicBezTo>
                    <a:pt x="1248" y="1637"/>
                    <a:pt x="838" y="1227"/>
                    <a:pt x="833" y="1196"/>
                  </a:cubicBezTo>
                  <a:cubicBezTo>
                    <a:pt x="827" y="1168"/>
                    <a:pt x="968" y="790"/>
                    <a:pt x="965" y="759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643323" y="4561270"/>
              <a:ext cx="544472" cy="1490491"/>
            </a:xfrm>
            <a:custGeom>
              <a:avLst/>
              <a:gdLst>
                <a:gd name="T0" fmla="*/ 500 w 706"/>
                <a:gd name="T1" fmla="*/ 886 h 1927"/>
                <a:gd name="T2" fmla="*/ 683 w 706"/>
                <a:gd name="T3" fmla="*/ 640 h 1927"/>
                <a:gd name="T4" fmla="*/ 621 w 706"/>
                <a:gd name="T5" fmla="*/ 127 h 1927"/>
                <a:gd name="T6" fmla="*/ 621 w 706"/>
                <a:gd name="T7" fmla="*/ 127 h 1927"/>
                <a:gd name="T8" fmla="*/ 573 w 706"/>
                <a:gd name="T9" fmla="*/ 39 h 1927"/>
                <a:gd name="T10" fmla="*/ 503 w 706"/>
                <a:gd name="T11" fmla="*/ 0 h 1927"/>
                <a:gd name="T12" fmla="*/ 460 w 706"/>
                <a:gd name="T13" fmla="*/ 304 h 1927"/>
                <a:gd name="T14" fmla="*/ 401 w 706"/>
                <a:gd name="T15" fmla="*/ 508 h 1927"/>
                <a:gd name="T16" fmla="*/ 401 w 706"/>
                <a:gd name="T17" fmla="*/ 508 h 1927"/>
                <a:gd name="T18" fmla="*/ 0 w 706"/>
                <a:gd name="T19" fmla="*/ 1927 h 1927"/>
                <a:gd name="T20" fmla="*/ 136 w 706"/>
                <a:gd name="T21" fmla="*/ 1927 h 1927"/>
                <a:gd name="T22" fmla="*/ 632 w 706"/>
                <a:gd name="T23" fmla="*/ 1323 h 1927"/>
                <a:gd name="T24" fmla="*/ 500 w 706"/>
                <a:gd name="T25" fmla="*/ 886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6" h="1927">
                  <a:moveTo>
                    <a:pt x="500" y="886"/>
                  </a:moveTo>
                  <a:cubicBezTo>
                    <a:pt x="500" y="855"/>
                    <a:pt x="661" y="700"/>
                    <a:pt x="683" y="640"/>
                  </a:cubicBezTo>
                  <a:cubicBezTo>
                    <a:pt x="706" y="584"/>
                    <a:pt x="621" y="144"/>
                    <a:pt x="621" y="127"/>
                  </a:cubicBezTo>
                  <a:lnTo>
                    <a:pt x="621" y="127"/>
                  </a:lnTo>
                  <a:cubicBezTo>
                    <a:pt x="621" y="104"/>
                    <a:pt x="613" y="67"/>
                    <a:pt x="573" y="39"/>
                  </a:cubicBezTo>
                  <a:cubicBezTo>
                    <a:pt x="537" y="14"/>
                    <a:pt x="505" y="2"/>
                    <a:pt x="503" y="0"/>
                  </a:cubicBezTo>
                  <a:cubicBezTo>
                    <a:pt x="503" y="2"/>
                    <a:pt x="511" y="110"/>
                    <a:pt x="460" y="304"/>
                  </a:cubicBezTo>
                  <a:cubicBezTo>
                    <a:pt x="443" y="361"/>
                    <a:pt x="424" y="431"/>
                    <a:pt x="401" y="508"/>
                  </a:cubicBezTo>
                  <a:lnTo>
                    <a:pt x="401" y="508"/>
                  </a:lnTo>
                  <a:cubicBezTo>
                    <a:pt x="266" y="968"/>
                    <a:pt x="29" y="1710"/>
                    <a:pt x="0" y="1927"/>
                  </a:cubicBezTo>
                  <a:lnTo>
                    <a:pt x="136" y="1927"/>
                  </a:lnTo>
                  <a:cubicBezTo>
                    <a:pt x="218" y="1764"/>
                    <a:pt x="627" y="1354"/>
                    <a:pt x="632" y="1323"/>
                  </a:cubicBezTo>
                  <a:cubicBezTo>
                    <a:pt x="641" y="1295"/>
                    <a:pt x="497" y="917"/>
                    <a:pt x="500" y="886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092045" y="4561270"/>
              <a:ext cx="547876" cy="1493895"/>
            </a:xfrm>
            <a:custGeom>
              <a:avLst/>
              <a:gdLst>
                <a:gd name="T0" fmla="*/ 305 w 709"/>
                <a:gd name="T1" fmla="*/ 508 h 1931"/>
                <a:gd name="T2" fmla="*/ 246 w 709"/>
                <a:gd name="T3" fmla="*/ 305 h 1931"/>
                <a:gd name="T4" fmla="*/ 203 w 709"/>
                <a:gd name="T5" fmla="*/ 0 h 1931"/>
                <a:gd name="T6" fmla="*/ 133 w 709"/>
                <a:gd name="T7" fmla="*/ 40 h 1931"/>
                <a:gd name="T8" fmla="*/ 85 w 709"/>
                <a:gd name="T9" fmla="*/ 127 h 1931"/>
                <a:gd name="T10" fmla="*/ 23 w 709"/>
                <a:gd name="T11" fmla="*/ 641 h 1931"/>
                <a:gd name="T12" fmla="*/ 206 w 709"/>
                <a:gd name="T13" fmla="*/ 887 h 1931"/>
                <a:gd name="T14" fmla="*/ 71 w 709"/>
                <a:gd name="T15" fmla="*/ 1327 h 1931"/>
                <a:gd name="T16" fmla="*/ 568 w 709"/>
                <a:gd name="T17" fmla="*/ 1931 h 1931"/>
                <a:gd name="T18" fmla="*/ 709 w 709"/>
                <a:gd name="T19" fmla="*/ 1931 h 1931"/>
                <a:gd name="T20" fmla="*/ 305 w 709"/>
                <a:gd name="T21" fmla="*/ 508 h 1931"/>
                <a:gd name="T22" fmla="*/ 305 w 709"/>
                <a:gd name="T23" fmla="*/ 508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9" h="1931">
                  <a:moveTo>
                    <a:pt x="305" y="508"/>
                  </a:moveTo>
                  <a:cubicBezTo>
                    <a:pt x="283" y="432"/>
                    <a:pt x="263" y="362"/>
                    <a:pt x="246" y="305"/>
                  </a:cubicBezTo>
                  <a:cubicBezTo>
                    <a:pt x="192" y="108"/>
                    <a:pt x="203" y="0"/>
                    <a:pt x="203" y="0"/>
                  </a:cubicBezTo>
                  <a:cubicBezTo>
                    <a:pt x="203" y="0"/>
                    <a:pt x="172" y="12"/>
                    <a:pt x="133" y="40"/>
                  </a:cubicBezTo>
                  <a:cubicBezTo>
                    <a:pt x="93" y="68"/>
                    <a:pt x="85" y="105"/>
                    <a:pt x="85" y="127"/>
                  </a:cubicBezTo>
                  <a:cubicBezTo>
                    <a:pt x="85" y="142"/>
                    <a:pt x="0" y="585"/>
                    <a:pt x="23" y="641"/>
                  </a:cubicBezTo>
                  <a:cubicBezTo>
                    <a:pt x="45" y="698"/>
                    <a:pt x="206" y="856"/>
                    <a:pt x="206" y="887"/>
                  </a:cubicBezTo>
                  <a:cubicBezTo>
                    <a:pt x="206" y="918"/>
                    <a:pt x="65" y="1296"/>
                    <a:pt x="71" y="1327"/>
                  </a:cubicBezTo>
                  <a:cubicBezTo>
                    <a:pt x="76" y="1358"/>
                    <a:pt x="489" y="1764"/>
                    <a:pt x="568" y="1931"/>
                  </a:cubicBezTo>
                  <a:lnTo>
                    <a:pt x="709" y="1931"/>
                  </a:lnTo>
                  <a:cubicBezTo>
                    <a:pt x="680" y="1714"/>
                    <a:pt x="441" y="968"/>
                    <a:pt x="305" y="508"/>
                  </a:cubicBezTo>
                  <a:lnTo>
                    <a:pt x="305" y="508"/>
                  </a:ln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030792" y="3149045"/>
              <a:ext cx="1208048" cy="775872"/>
            </a:xfrm>
            <a:custGeom>
              <a:avLst/>
              <a:gdLst>
                <a:gd name="T0" fmla="*/ 235 w 1564"/>
                <a:gd name="T1" fmla="*/ 1002 h 1002"/>
                <a:gd name="T2" fmla="*/ 291 w 1564"/>
                <a:gd name="T3" fmla="*/ 776 h 1002"/>
                <a:gd name="T4" fmla="*/ 311 w 1564"/>
                <a:gd name="T5" fmla="*/ 533 h 1002"/>
                <a:gd name="T6" fmla="*/ 421 w 1564"/>
                <a:gd name="T7" fmla="*/ 330 h 1002"/>
                <a:gd name="T8" fmla="*/ 785 w 1564"/>
                <a:gd name="T9" fmla="*/ 494 h 1002"/>
                <a:gd name="T10" fmla="*/ 1149 w 1564"/>
                <a:gd name="T11" fmla="*/ 330 h 1002"/>
                <a:gd name="T12" fmla="*/ 1259 w 1564"/>
                <a:gd name="T13" fmla="*/ 533 h 1002"/>
                <a:gd name="T14" fmla="*/ 1279 w 1564"/>
                <a:gd name="T15" fmla="*/ 776 h 1002"/>
                <a:gd name="T16" fmla="*/ 1335 w 1564"/>
                <a:gd name="T17" fmla="*/ 1002 h 1002"/>
                <a:gd name="T18" fmla="*/ 1369 w 1564"/>
                <a:gd name="T19" fmla="*/ 965 h 1002"/>
                <a:gd name="T20" fmla="*/ 1378 w 1564"/>
                <a:gd name="T21" fmla="*/ 319 h 1002"/>
                <a:gd name="T22" fmla="*/ 807 w 1564"/>
                <a:gd name="T23" fmla="*/ 0 h 1002"/>
                <a:gd name="T24" fmla="*/ 782 w 1564"/>
                <a:gd name="T25" fmla="*/ 0 h 1002"/>
                <a:gd name="T26" fmla="*/ 757 w 1564"/>
                <a:gd name="T27" fmla="*/ 0 h 1002"/>
                <a:gd name="T28" fmla="*/ 187 w 1564"/>
                <a:gd name="T29" fmla="*/ 319 h 1002"/>
                <a:gd name="T30" fmla="*/ 192 w 1564"/>
                <a:gd name="T31" fmla="*/ 965 h 1002"/>
                <a:gd name="T32" fmla="*/ 192 w 1564"/>
                <a:gd name="T33" fmla="*/ 965 h 1002"/>
                <a:gd name="T34" fmla="*/ 235 w 1564"/>
                <a:gd name="T35" fmla="*/ 100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002">
                  <a:moveTo>
                    <a:pt x="235" y="1002"/>
                  </a:moveTo>
                  <a:cubicBezTo>
                    <a:pt x="235" y="1002"/>
                    <a:pt x="342" y="894"/>
                    <a:pt x="291" y="776"/>
                  </a:cubicBezTo>
                  <a:cubicBezTo>
                    <a:pt x="243" y="654"/>
                    <a:pt x="249" y="629"/>
                    <a:pt x="311" y="533"/>
                  </a:cubicBezTo>
                  <a:cubicBezTo>
                    <a:pt x="384" y="420"/>
                    <a:pt x="412" y="330"/>
                    <a:pt x="421" y="330"/>
                  </a:cubicBezTo>
                  <a:cubicBezTo>
                    <a:pt x="429" y="327"/>
                    <a:pt x="500" y="494"/>
                    <a:pt x="785" y="494"/>
                  </a:cubicBezTo>
                  <a:cubicBezTo>
                    <a:pt x="1070" y="494"/>
                    <a:pt x="1140" y="330"/>
                    <a:pt x="1149" y="330"/>
                  </a:cubicBezTo>
                  <a:cubicBezTo>
                    <a:pt x="1157" y="333"/>
                    <a:pt x="1186" y="420"/>
                    <a:pt x="1259" y="533"/>
                  </a:cubicBezTo>
                  <a:cubicBezTo>
                    <a:pt x="1321" y="629"/>
                    <a:pt x="1330" y="657"/>
                    <a:pt x="1279" y="776"/>
                  </a:cubicBezTo>
                  <a:cubicBezTo>
                    <a:pt x="1231" y="897"/>
                    <a:pt x="1335" y="1002"/>
                    <a:pt x="1335" y="1002"/>
                  </a:cubicBezTo>
                  <a:cubicBezTo>
                    <a:pt x="1344" y="987"/>
                    <a:pt x="1363" y="968"/>
                    <a:pt x="1369" y="965"/>
                  </a:cubicBezTo>
                  <a:cubicBezTo>
                    <a:pt x="1431" y="852"/>
                    <a:pt x="1564" y="657"/>
                    <a:pt x="1378" y="319"/>
                  </a:cubicBezTo>
                  <a:cubicBezTo>
                    <a:pt x="1228" y="45"/>
                    <a:pt x="926" y="5"/>
                    <a:pt x="807" y="0"/>
                  </a:cubicBezTo>
                  <a:lnTo>
                    <a:pt x="782" y="0"/>
                  </a:lnTo>
                  <a:lnTo>
                    <a:pt x="757" y="0"/>
                  </a:lnTo>
                  <a:cubicBezTo>
                    <a:pt x="638" y="5"/>
                    <a:pt x="336" y="48"/>
                    <a:pt x="187" y="319"/>
                  </a:cubicBezTo>
                  <a:cubicBezTo>
                    <a:pt x="0" y="654"/>
                    <a:pt x="130" y="849"/>
                    <a:pt x="192" y="965"/>
                  </a:cubicBezTo>
                  <a:lnTo>
                    <a:pt x="192" y="965"/>
                  </a:lnTo>
                  <a:cubicBezTo>
                    <a:pt x="201" y="962"/>
                    <a:pt x="226" y="985"/>
                    <a:pt x="235" y="1002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490190" y="4782460"/>
              <a:ext cx="292654" cy="340295"/>
            </a:xfrm>
            <a:custGeom>
              <a:avLst/>
              <a:gdLst>
                <a:gd name="T0" fmla="*/ 262 w 381"/>
                <a:gd name="T1" fmla="*/ 26 h 441"/>
                <a:gd name="T2" fmla="*/ 279 w 381"/>
                <a:gd name="T3" fmla="*/ 0 h 441"/>
                <a:gd name="T4" fmla="*/ 274 w 381"/>
                <a:gd name="T5" fmla="*/ 3 h 441"/>
                <a:gd name="T6" fmla="*/ 192 w 381"/>
                <a:gd name="T7" fmla="*/ 15 h 441"/>
                <a:gd name="T8" fmla="*/ 113 w 381"/>
                <a:gd name="T9" fmla="*/ 3 h 441"/>
                <a:gd name="T10" fmla="*/ 107 w 381"/>
                <a:gd name="T11" fmla="*/ 0 h 441"/>
                <a:gd name="T12" fmla="*/ 124 w 381"/>
                <a:gd name="T13" fmla="*/ 26 h 441"/>
                <a:gd name="T14" fmla="*/ 3 w 381"/>
                <a:gd name="T15" fmla="*/ 144 h 441"/>
                <a:gd name="T16" fmla="*/ 0 w 381"/>
                <a:gd name="T17" fmla="*/ 184 h 441"/>
                <a:gd name="T18" fmla="*/ 192 w 381"/>
                <a:gd name="T19" fmla="*/ 441 h 441"/>
                <a:gd name="T20" fmla="*/ 381 w 381"/>
                <a:gd name="T21" fmla="*/ 184 h 441"/>
                <a:gd name="T22" fmla="*/ 361 w 381"/>
                <a:gd name="T23" fmla="*/ 94 h 441"/>
                <a:gd name="T24" fmla="*/ 262 w 381"/>
                <a:gd name="T25" fmla="*/ 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441">
                  <a:moveTo>
                    <a:pt x="262" y="26"/>
                  </a:moveTo>
                  <a:cubicBezTo>
                    <a:pt x="257" y="23"/>
                    <a:pt x="274" y="3"/>
                    <a:pt x="279" y="0"/>
                  </a:cubicBezTo>
                  <a:cubicBezTo>
                    <a:pt x="277" y="0"/>
                    <a:pt x="277" y="3"/>
                    <a:pt x="274" y="3"/>
                  </a:cubicBezTo>
                  <a:cubicBezTo>
                    <a:pt x="248" y="15"/>
                    <a:pt x="220" y="15"/>
                    <a:pt x="192" y="15"/>
                  </a:cubicBezTo>
                  <a:cubicBezTo>
                    <a:pt x="164" y="15"/>
                    <a:pt x="138" y="15"/>
                    <a:pt x="113" y="3"/>
                  </a:cubicBezTo>
                  <a:cubicBezTo>
                    <a:pt x="110" y="3"/>
                    <a:pt x="110" y="0"/>
                    <a:pt x="107" y="0"/>
                  </a:cubicBezTo>
                  <a:cubicBezTo>
                    <a:pt x="113" y="6"/>
                    <a:pt x="130" y="23"/>
                    <a:pt x="124" y="26"/>
                  </a:cubicBezTo>
                  <a:cubicBezTo>
                    <a:pt x="118" y="32"/>
                    <a:pt x="42" y="40"/>
                    <a:pt x="3" y="144"/>
                  </a:cubicBezTo>
                  <a:cubicBezTo>
                    <a:pt x="0" y="159"/>
                    <a:pt x="0" y="170"/>
                    <a:pt x="0" y="184"/>
                  </a:cubicBezTo>
                  <a:cubicBezTo>
                    <a:pt x="0" y="286"/>
                    <a:pt x="87" y="441"/>
                    <a:pt x="192" y="441"/>
                  </a:cubicBezTo>
                  <a:cubicBezTo>
                    <a:pt x="296" y="441"/>
                    <a:pt x="381" y="286"/>
                    <a:pt x="381" y="184"/>
                  </a:cubicBezTo>
                  <a:cubicBezTo>
                    <a:pt x="381" y="153"/>
                    <a:pt x="372" y="125"/>
                    <a:pt x="361" y="94"/>
                  </a:cubicBezTo>
                  <a:cubicBezTo>
                    <a:pt x="319" y="37"/>
                    <a:pt x="268" y="32"/>
                    <a:pt x="262" y="2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483384" y="5078518"/>
              <a:ext cx="309670" cy="973243"/>
            </a:xfrm>
            <a:custGeom>
              <a:avLst/>
              <a:gdLst>
                <a:gd name="T0" fmla="*/ 198 w 401"/>
                <a:gd name="T1" fmla="*/ 57 h 1259"/>
                <a:gd name="T2" fmla="*/ 91 w 401"/>
                <a:gd name="T3" fmla="*/ 0 h 1259"/>
                <a:gd name="T4" fmla="*/ 0 w 401"/>
                <a:gd name="T5" fmla="*/ 508 h 1259"/>
                <a:gd name="T6" fmla="*/ 203 w 401"/>
                <a:gd name="T7" fmla="*/ 1259 h 1259"/>
                <a:gd name="T8" fmla="*/ 206 w 401"/>
                <a:gd name="T9" fmla="*/ 1259 h 1259"/>
                <a:gd name="T10" fmla="*/ 401 w 401"/>
                <a:gd name="T11" fmla="*/ 528 h 1259"/>
                <a:gd name="T12" fmla="*/ 305 w 401"/>
                <a:gd name="T13" fmla="*/ 0 h 1259"/>
                <a:gd name="T14" fmla="*/ 198 w 401"/>
                <a:gd name="T15" fmla="*/ 57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" h="1259">
                  <a:moveTo>
                    <a:pt x="198" y="57"/>
                  </a:moveTo>
                  <a:cubicBezTo>
                    <a:pt x="158" y="57"/>
                    <a:pt x="119" y="34"/>
                    <a:pt x="91" y="0"/>
                  </a:cubicBezTo>
                  <a:lnTo>
                    <a:pt x="0" y="508"/>
                  </a:lnTo>
                  <a:cubicBezTo>
                    <a:pt x="99" y="830"/>
                    <a:pt x="187" y="1135"/>
                    <a:pt x="203" y="1259"/>
                  </a:cubicBezTo>
                  <a:lnTo>
                    <a:pt x="206" y="1259"/>
                  </a:lnTo>
                  <a:cubicBezTo>
                    <a:pt x="223" y="1135"/>
                    <a:pt x="308" y="841"/>
                    <a:pt x="401" y="528"/>
                  </a:cubicBezTo>
                  <a:lnTo>
                    <a:pt x="305" y="0"/>
                  </a:lnTo>
                  <a:cubicBezTo>
                    <a:pt x="274" y="34"/>
                    <a:pt x="237" y="57"/>
                    <a:pt x="198" y="5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340927" y="5163590"/>
              <a:ext cx="71463" cy="888171"/>
            </a:xfrm>
            <a:custGeom>
              <a:avLst/>
              <a:gdLst>
                <a:gd name="T0" fmla="*/ 88 w 91"/>
                <a:gd name="T1" fmla="*/ 587 h 1149"/>
                <a:gd name="T2" fmla="*/ 65 w 91"/>
                <a:gd name="T3" fmla="*/ 294 h 1149"/>
                <a:gd name="T4" fmla="*/ 51 w 91"/>
                <a:gd name="T5" fmla="*/ 147 h 1149"/>
                <a:gd name="T6" fmla="*/ 48 w 91"/>
                <a:gd name="T7" fmla="*/ 74 h 1149"/>
                <a:gd name="T8" fmla="*/ 48 w 91"/>
                <a:gd name="T9" fmla="*/ 37 h 1149"/>
                <a:gd name="T10" fmla="*/ 51 w 91"/>
                <a:gd name="T11" fmla="*/ 0 h 1149"/>
                <a:gd name="T12" fmla="*/ 46 w 91"/>
                <a:gd name="T13" fmla="*/ 37 h 1149"/>
                <a:gd name="T14" fmla="*/ 43 w 91"/>
                <a:gd name="T15" fmla="*/ 74 h 1149"/>
                <a:gd name="T16" fmla="*/ 46 w 91"/>
                <a:gd name="T17" fmla="*/ 147 h 1149"/>
                <a:gd name="T18" fmla="*/ 54 w 91"/>
                <a:gd name="T19" fmla="*/ 294 h 1149"/>
                <a:gd name="T20" fmla="*/ 65 w 91"/>
                <a:gd name="T21" fmla="*/ 587 h 1149"/>
                <a:gd name="T22" fmla="*/ 48 w 91"/>
                <a:gd name="T23" fmla="*/ 881 h 1149"/>
                <a:gd name="T24" fmla="*/ 0 w 91"/>
                <a:gd name="T25" fmla="*/ 1149 h 1149"/>
                <a:gd name="T26" fmla="*/ 37 w 91"/>
                <a:gd name="T27" fmla="*/ 1149 h 1149"/>
                <a:gd name="T28" fmla="*/ 74 w 91"/>
                <a:gd name="T29" fmla="*/ 884 h 1149"/>
                <a:gd name="T30" fmla="*/ 88 w 91"/>
                <a:gd name="T31" fmla="*/ 58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149">
                  <a:moveTo>
                    <a:pt x="88" y="587"/>
                  </a:moveTo>
                  <a:cubicBezTo>
                    <a:pt x="85" y="489"/>
                    <a:pt x="77" y="390"/>
                    <a:pt x="65" y="294"/>
                  </a:cubicBezTo>
                  <a:cubicBezTo>
                    <a:pt x="60" y="246"/>
                    <a:pt x="54" y="195"/>
                    <a:pt x="51" y="147"/>
                  </a:cubicBezTo>
                  <a:cubicBezTo>
                    <a:pt x="48" y="122"/>
                    <a:pt x="48" y="99"/>
                    <a:pt x="48" y="74"/>
                  </a:cubicBezTo>
                  <a:lnTo>
                    <a:pt x="48" y="37"/>
                  </a:lnTo>
                  <a:cubicBezTo>
                    <a:pt x="48" y="26"/>
                    <a:pt x="51" y="12"/>
                    <a:pt x="51" y="0"/>
                  </a:cubicBezTo>
                  <a:cubicBezTo>
                    <a:pt x="48" y="12"/>
                    <a:pt x="48" y="26"/>
                    <a:pt x="46" y="37"/>
                  </a:cubicBezTo>
                  <a:cubicBezTo>
                    <a:pt x="46" y="48"/>
                    <a:pt x="46" y="62"/>
                    <a:pt x="43" y="74"/>
                  </a:cubicBezTo>
                  <a:cubicBezTo>
                    <a:pt x="43" y="99"/>
                    <a:pt x="43" y="122"/>
                    <a:pt x="46" y="147"/>
                  </a:cubicBezTo>
                  <a:cubicBezTo>
                    <a:pt x="48" y="195"/>
                    <a:pt x="51" y="246"/>
                    <a:pt x="54" y="294"/>
                  </a:cubicBezTo>
                  <a:cubicBezTo>
                    <a:pt x="60" y="393"/>
                    <a:pt x="65" y="489"/>
                    <a:pt x="65" y="587"/>
                  </a:cubicBezTo>
                  <a:cubicBezTo>
                    <a:pt x="65" y="686"/>
                    <a:pt x="60" y="782"/>
                    <a:pt x="48" y="881"/>
                  </a:cubicBezTo>
                  <a:cubicBezTo>
                    <a:pt x="37" y="971"/>
                    <a:pt x="23" y="1062"/>
                    <a:pt x="0" y="1149"/>
                  </a:cubicBezTo>
                  <a:lnTo>
                    <a:pt x="37" y="1149"/>
                  </a:lnTo>
                  <a:cubicBezTo>
                    <a:pt x="54" y="1062"/>
                    <a:pt x="68" y="974"/>
                    <a:pt x="74" y="884"/>
                  </a:cubicBezTo>
                  <a:cubicBezTo>
                    <a:pt x="91" y="785"/>
                    <a:pt x="91" y="686"/>
                    <a:pt x="88" y="587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67451" y="5163590"/>
              <a:ext cx="61253" cy="888171"/>
            </a:xfrm>
            <a:custGeom>
              <a:avLst/>
              <a:gdLst>
                <a:gd name="T0" fmla="*/ 25 w 82"/>
                <a:gd name="T1" fmla="*/ 587 h 1149"/>
                <a:gd name="T2" fmla="*/ 36 w 82"/>
                <a:gd name="T3" fmla="*/ 294 h 1149"/>
                <a:gd name="T4" fmla="*/ 45 w 82"/>
                <a:gd name="T5" fmla="*/ 147 h 1149"/>
                <a:gd name="T6" fmla="*/ 48 w 82"/>
                <a:gd name="T7" fmla="*/ 74 h 1149"/>
                <a:gd name="T8" fmla="*/ 45 w 82"/>
                <a:gd name="T9" fmla="*/ 37 h 1149"/>
                <a:gd name="T10" fmla="*/ 39 w 82"/>
                <a:gd name="T11" fmla="*/ 0 h 1149"/>
                <a:gd name="T12" fmla="*/ 42 w 82"/>
                <a:gd name="T13" fmla="*/ 37 h 1149"/>
                <a:gd name="T14" fmla="*/ 42 w 82"/>
                <a:gd name="T15" fmla="*/ 74 h 1149"/>
                <a:gd name="T16" fmla="*/ 39 w 82"/>
                <a:gd name="T17" fmla="*/ 147 h 1149"/>
                <a:gd name="T18" fmla="*/ 25 w 82"/>
                <a:gd name="T19" fmla="*/ 294 h 1149"/>
                <a:gd name="T20" fmla="*/ 3 w 82"/>
                <a:gd name="T21" fmla="*/ 587 h 1149"/>
                <a:gd name="T22" fmla="*/ 8 w 82"/>
                <a:gd name="T23" fmla="*/ 884 h 1149"/>
                <a:gd name="T24" fmla="*/ 45 w 82"/>
                <a:gd name="T25" fmla="*/ 1149 h 1149"/>
                <a:gd name="T26" fmla="*/ 82 w 82"/>
                <a:gd name="T27" fmla="*/ 1149 h 1149"/>
                <a:gd name="T28" fmla="*/ 34 w 82"/>
                <a:gd name="T29" fmla="*/ 881 h 1149"/>
                <a:gd name="T30" fmla="*/ 25 w 82"/>
                <a:gd name="T31" fmla="*/ 58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1149">
                  <a:moveTo>
                    <a:pt x="25" y="587"/>
                  </a:moveTo>
                  <a:cubicBezTo>
                    <a:pt x="25" y="489"/>
                    <a:pt x="31" y="393"/>
                    <a:pt x="36" y="294"/>
                  </a:cubicBezTo>
                  <a:cubicBezTo>
                    <a:pt x="39" y="246"/>
                    <a:pt x="42" y="195"/>
                    <a:pt x="45" y="147"/>
                  </a:cubicBezTo>
                  <a:cubicBezTo>
                    <a:pt x="45" y="122"/>
                    <a:pt x="48" y="99"/>
                    <a:pt x="48" y="74"/>
                  </a:cubicBezTo>
                  <a:cubicBezTo>
                    <a:pt x="48" y="62"/>
                    <a:pt x="48" y="48"/>
                    <a:pt x="45" y="37"/>
                  </a:cubicBezTo>
                  <a:cubicBezTo>
                    <a:pt x="45" y="26"/>
                    <a:pt x="42" y="12"/>
                    <a:pt x="39" y="0"/>
                  </a:cubicBezTo>
                  <a:cubicBezTo>
                    <a:pt x="42" y="12"/>
                    <a:pt x="42" y="26"/>
                    <a:pt x="42" y="37"/>
                  </a:cubicBezTo>
                  <a:lnTo>
                    <a:pt x="42" y="74"/>
                  </a:lnTo>
                  <a:cubicBezTo>
                    <a:pt x="42" y="99"/>
                    <a:pt x="39" y="122"/>
                    <a:pt x="39" y="147"/>
                  </a:cubicBezTo>
                  <a:cubicBezTo>
                    <a:pt x="36" y="195"/>
                    <a:pt x="31" y="246"/>
                    <a:pt x="25" y="294"/>
                  </a:cubicBezTo>
                  <a:cubicBezTo>
                    <a:pt x="14" y="393"/>
                    <a:pt x="8" y="489"/>
                    <a:pt x="3" y="587"/>
                  </a:cubicBezTo>
                  <a:cubicBezTo>
                    <a:pt x="0" y="686"/>
                    <a:pt x="0" y="785"/>
                    <a:pt x="8" y="884"/>
                  </a:cubicBezTo>
                  <a:cubicBezTo>
                    <a:pt x="17" y="971"/>
                    <a:pt x="28" y="1062"/>
                    <a:pt x="45" y="1149"/>
                  </a:cubicBezTo>
                  <a:lnTo>
                    <a:pt x="82" y="1149"/>
                  </a:lnTo>
                  <a:cubicBezTo>
                    <a:pt x="62" y="1062"/>
                    <a:pt x="45" y="971"/>
                    <a:pt x="34" y="881"/>
                  </a:cubicBezTo>
                  <a:cubicBezTo>
                    <a:pt x="28" y="785"/>
                    <a:pt x="25" y="686"/>
                    <a:pt x="25" y="587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71956" y="3145645"/>
            <a:ext cx="2266363" cy="2909520"/>
            <a:chOff x="4871956" y="3145645"/>
            <a:chExt cx="2266363" cy="2909520"/>
          </a:xfrm>
        </p:grpSpPr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4871956" y="4581688"/>
              <a:ext cx="2266363" cy="1473477"/>
            </a:xfrm>
            <a:custGeom>
              <a:avLst/>
              <a:gdLst>
                <a:gd name="T0" fmla="*/ 2916 w 2938"/>
                <a:gd name="T1" fmla="*/ 1174 h 1905"/>
                <a:gd name="T2" fmla="*/ 2679 w 2938"/>
                <a:gd name="T3" fmla="*/ 381 h 1905"/>
                <a:gd name="T4" fmla="*/ 2323 w 2938"/>
                <a:gd name="T5" fmla="*/ 226 h 1905"/>
                <a:gd name="T6" fmla="*/ 2097 w 2938"/>
                <a:gd name="T7" fmla="*/ 105 h 1905"/>
                <a:gd name="T8" fmla="*/ 2097 w 2938"/>
                <a:gd name="T9" fmla="*/ 105 h 1905"/>
                <a:gd name="T10" fmla="*/ 1996 w 2938"/>
                <a:gd name="T11" fmla="*/ 0 h 1905"/>
                <a:gd name="T12" fmla="*/ 1973 w 2938"/>
                <a:gd name="T13" fmla="*/ 311 h 1905"/>
                <a:gd name="T14" fmla="*/ 1705 w 2938"/>
                <a:gd name="T15" fmla="*/ 615 h 1905"/>
                <a:gd name="T16" fmla="*/ 1666 w 2938"/>
                <a:gd name="T17" fmla="*/ 418 h 1905"/>
                <a:gd name="T18" fmla="*/ 1541 w 2938"/>
                <a:gd name="T19" fmla="*/ 291 h 1905"/>
                <a:gd name="T20" fmla="*/ 1558 w 2938"/>
                <a:gd name="T21" fmla="*/ 265 h 1905"/>
                <a:gd name="T22" fmla="*/ 1553 w 2938"/>
                <a:gd name="T23" fmla="*/ 268 h 1905"/>
                <a:gd name="T24" fmla="*/ 1471 w 2938"/>
                <a:gd name="T25" fmla="*/ 280 h 1905"/>
                <a:gd name="T26" fmla="*/ 1392 w 2938"/>
                <a:gd name="T27" fmla="*/ 268 h 1905"/>
                <a:gd name="T28" fmla="*/ 1386 w 2938"/>
                <a:gd name="T29" fmla="*/ 265 h 1905"/>
                <a:gd name="T30" fmla="*/ 1403 w 2938"/>
                <a:gd name="T31" fmla="*/ 291 h 1905"/>
                <a:gd name="T32" fmla="*/ 1279 w 2938"/>
                <a:gd name="T33" fmla="*/ 418 h 1905"/>
                <a:gd name="T34" fmla="*/ 1239 w 2938"/>
                <a:gd name="T35" fmla="*/ 615 h 1905"/>
                <a:gd name="T36" fmla="*/ 971 w 2938"/>
                <a:gd name="T37" fmla="*/ 311 h 1905"/>
                <a:gd name="T38" fmla="*/ 946 w 2938"/>
                <a:gd name="T39" fmla="*/ 3 h 1905"/>
                <a:gd name="T40" fmla="*/ 844 w 2938"/>
                <a:gd name="T41" fmla="*/ 102 h 1905"/>
                <a:gd name="T42" fmla="*/ 619 w 2938"/>
                <a:gd name="T43" fmla="*/ 223 h 1905"/>
                <a:gd name="T44" fmla="*/ 263 w 2938"/>
                <a:gd name="T45" fmla="*/ 378 h 1905"/>
                <a:gd name="T46" fmla="*/ 26 w 2938"/>
                <a:gd name="T47" fmla="*/ 1171 h 1905"/>
                <a:gd name="T48" fmla="*/ 40 w 2938"/>
                <a:gd name="T49" fmla="*/ 1902 h 1905"/>
                <a:gd name="T50" fmla="*/ 1333 w 2938"/>
                <a:gd name="T51" fmla="*/ 1902 h 1905"/>
                <a:gd name="T52" fmla="*/ 1474 w 2938"/>
                <a:gd name="T53" fmla="*/ 1902 h 1905"/>
                <a:gd name="T54" fmla="*/ 1476 w 2938"/>
                <a:gd name="T55" fmla="*/ 1902 h 1905"/>
                <a:gd name="T56" fmla="*/ 1615 w 2938"/>
                <a:gd name="T57" fmla="*/ 1902 h 1905"/>
                <a:gd name="T58" fmla="*/ 2902 w 2938"/>
                <a:gd name="T59" fmla="*/ 1902 h 1905"/>
                <a:gd name="T60" fmla="*/ 2916 w 2938"/>
                <a:gd name="T61" fmla="*/ 1174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38" h="1905">
                  <a:moveTo>
                    <a:pt x="2916" y="1174"/>
                  </a:moveTo>
                  <a:cubicBezTo>
                    <a:pt x="2890" y="725"/>
                    <a:pt x="2786" y="491"/>
                    <a:pt x="2679" y="381"/>
                  </a:cubicBezTo>
                  <a:cubicBezTo>
                    <a:pt x="2572" y="271"/>
                    <a:pt x="2478" y="288"/>
                    <a:pt x="2323" y="226"/>
                  </a:cubicBezTo>
                  <a:cubicBezTo>
                    <a:pt x="2174" y="167"/>
                    <a:pt x="2103" y="110"/>
                    <a:pt x="2097" y="105"/>
                  </a:cubicBezTo>
                  <a:lnTo>
                    <a:pt x="2097" y="105"/>
                  </a:lnTo>
                  <a:cubicBezTo>
                    <a:pt x="2055" y="76"/>
                    <a:pt x="2016" y="28"/>
                    <a:pt x="1996" y="0"/>
                  </a:cubicBezTo>
                  <a:cubicBezTo>
                    <a:pt x="2024" y="76"/>
                    <a:pt x="2021" y="161"/>
                    <a:pt x="1973" y="311"/>
                  </a:cubicBezTo>
                  <a:cubicBezTo>
                    <a:pt x="1894" y="551"/>
                    <a:pt x="1716" y="615"/>
                    <a:pt x="1705" y="615"/>
                  </a:cubicBezTo>
                  <a:cubicBezTo>
                    <a:pt x="1694" y="613"/>
                    <a:pt x="1702" y="531"/>
                    <a:pt x="1666" y="418"/>
                  </a:cubicBezTo>
                  <a:cubicBezTo>
                    <a:pt x="1629" y="305"/>
                    <a:pt x="1547" y="297"/>
                    <a:pt x="1541" y="291"/>
                  </a:cubicBezTo>
                  <a:cubicBezTo>
                    <a:pt x="1536" y="288"/>
                    <a:pt x="1553" y="268"/>
                    <a:pt x="1558" y="265"/>
                  </a:cubicBezTo>
                  <a:cubicBezTo>
                    <a:pt x="1556" y="265"/>
                    <a:pt x="1556" y="268"/>
                    <a:pt x="1553" y="268"/>
                  </a:cubicBezTo>
                  <a:cubicBezTo>
                    <a:pt x="1527" y="280"/>
                    <a:pt x="1499" y="280"/>
                    <a:pt x="1471" y="280"/>
                  </a:cubicBezTo>
                  <a:cubicBezTo>
                    <a:pt x="1443" y="280"/>
                    <a:pt x="1417" y="280"/>
                    <a:pt x="1392" y="268"/>
                  </a:cubicBezTo>
                  <a:cubicBezTo>
                    <a:pt x="1389" y="268"/>
                    <a:pt x="1389" y="265"/>
                    <a:pt x="1386" y="265"/>
                  </a:cubicBezTo>
                  <a:cubicBezTo>
                    <a:pt x="1392" y="271"/>
                    <a:pt x="1409" y="288"/>
                    <a:pt x="1403" y="291"/>
                  </a:cubicBezTo>
                  <a:cubicBezTo>
                    <a:pt x="1397" y="297"/>
                    <a:pt x="1316" y="305"/>
                    <a:pt x="1279" y="418"/>
                  </a:cubicBezTo>
                  <a:cubicBezTo>
                    <a:pt x="1242" y="531"/>
                    <a:pt x="1248" y="613"/>
                    <a:pt x="1239" y="615"/>
                  </a:cubicBezTo>
                  <a:cubicBezTo>
                    <a:pt x="1231" y="618"/>
                    <a:pt x="1053" y="553"/>
                    <a:pt x="971" y="311"/>
                  </a:cubicBezTo>
                  <a:cubicBezTo>
                    <a:pt x="923" y="164"/>
                    <a:pt x="918" y="79"/>
                    <a:pt x="946" y="3"/>
                  </a:cubicBezTo>
                  <a:cubicBezTo>
                    <a:pt x="923" y="31"/>
                    <a:pt x="887" y="74"/>
                    <a:pt x="844" y="102"/>
                  </a:cubicBezTo>
                  <a:cubicBezTo>
                    <a:pt x="844" y="102"/>
                    <a:pt x="774" y="161"/>
                    <a:pt x="619" y="223"/>
                  </a:cubicBezTo>
                  <a:cubicBezTo>
                    <a:pt x="463" y="285"/>
                    <a:pt x="370" y="271"/>
                    <a:pt x="263" y="378"/>
                  </a:cubicBezTo>
                  <a:cubicBezTo>
                    <a:pt x="156" y="488"/>
                    <a:pt x="51" y="723"/>
                    <a:pt x="26" y="1171"/>
                  </a:cubicBezTo>
                  <a:cubicBezTo>
                    <a:pt x="0" y="1620"/>
                    <a:pt x="40" y="1902"/>
                    <a:pt x="40" y="1902"/>
                  </a:cubicBezTo>
                  <a:lnTo>
                    <a:pt x="1333" y="1902"/>
                  </a:lnTo>
                  <a:lnTo>
                    <a:pt x="1474" y="1902"/>
                  </a:lnTo>
                  <a:lnTo>
                    <a:pt x="1476" y="1902"/>
                  </a:lnTo>
                  <a:lnTo>
                    <a:pt x="1615" y="1902"/>
                  </a:lnTo>
                  <a:lnTo>
                    <a:pt x="2902" y="1902"/>
                  </a:lnTo>
                  <a:cubicBezTo>
                    <a:pt x="2902" y="1905"/>
                    <a:pt x="2938" y="1623"/>
                    <a:pt x="2916" y="117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5630814" y="4224378"/>
              <a:ext cx="755454" cy="571695"/>
            </a:xfrm>
            <a:custGeom>
              <a:avLst/>
              <a:gdLst>
                <a:gd name="T0" fmla="*/ 164 w 980"/>
                <a:gd name="T1" fmla="*/ 506 h 740"/>
                <a:gd name="T2" fmla="*/ 404 w 980"/>
                <a:gd name="T3" fmla="*/ 726 h 740"/>
                <a:gd name="T4" fmla="*/ 404 w 980"/>
                <a:gd name="T5" fmla="*/ 726 h 740"/>
                <a:gd name="T6" fmla="*/ 404 w 980"/>
                <a:gd name="T7" fmla="*/ 726 h 740"/>
                <a:gd name="T8" fmla="*/ 410 w 980"/>
                <a:gd name="T9" fmla="*/ 728 h 740"/>
                <a:gd name="T10" fmla="*/ 489 w 980"/>
                <a:gd name="T11" fmla="*/ 740 h 740"/>
                <a:gd name="T12" fmla="*/ 571 w 980"/>
                <a:gd name="T13" fmla="*/ 728 h 740"/>
                <a:gd name="T14" fmla="*/ 576 w 980"/>
                <a:gd name="T15" fmla="*/ 726 h 740"/>
                <a:gd name="T16" fmla="*/ 576 w 980"/>
                <a:gd name="T17" fmla="*/ 726 h 740"/>
                <a:gd name="T18" fmla="*/ 576 w 980"/>
                <a:gd name="T19" fmla="*/ 726 h 740"/>
                <a:gd name="T20" fmla="*/ 816 w 980"/>
                <a:gd name="T21" fmla="*/ 506 h 740"/>
                <a:gd name="T22" fmla="*/ 937 w 980"/>
                <a:gd name="T23" fmla="*/ 387 h 740"/>
                <a:gd name="T24" fmla="*/ 937 w 980"/>
                <a:gd name="T25" fmla="*/ 387 h 740"/>
                <a:gd name="T26" fmla="*/ 937 w 980"/>
                <a:gd name="T27" fmla="*/ 387 h 740"/>
                <a:gd name="T28" fmla="*/ 957 w 980"/>
                <a:gd name="T29" fmla="*/ 147 h 740"/>
                <a:gd name="T30" fmla="*/ 980 w 980"/>
                <a:gd name="T31" fmla="*/ 0 h 740"/>
                <a:gd name="T32" fmla="*/ 980 w 980"/>
                <a:gd name="T33" fmla="*/ 3 h 740"/>
                <a:gd name="T34" fmla="*/ 825 w 980"/>
                <a:gd name="T35" fmla="*/ 246 h 740"/>
                <a:gd name="T36" fmla="*/ 491 w 980"/>
                <a:gd name="T37" fmla="*/ 474 h 740"/>
                <a:gd name="T38" fmla="*/ 491 w 980"/>
                <a:gd name="T39" fmla="*/ 474 h 740"/>
                <a:gd name="T40" fmla="*/ 491 w 980"/>
                <a:gd name="T41" fmla="*/ 474 h 740"/>
                <a:gd name="T42" fmla="*/ 491 w 980"/>
                <a:gd name="T43" fmla="*/ 474 h 740"/>
                <a:gd name="T44" fmla="*/ 491 w 980"/>
                <a:gd name="T45" fmla="*/ 474 h 740"/>
                <a:gd name="T46" fmla="*/ 156 w 980"/>
                <a:gd name="T47" fmla="*/ 246 h 740"/>
                <a:gd name="T48" fmla="*/ 0 w 980"/>
                <a:gd name="T49" fmla="*/ 3 h 740"/>
                <a:gd name="T50" fmla="*/ 0 w 980"/>
                <a:gd name="T51" fmla="*/ 0 h 740"/>
                <a:gd name="T52" fmla="*/ 23 w 980"/>
                <a:gd name="T53" fmla="*/ 147 h 740"/>
                <a:gd name="T54" fmla="*/ 43 w 980"/>
                <a:gd name="T55" fmla="*/ 387 h 740"/>
                <a:gd name="T56" fmla="*/ 164 w 980"/>
                <a:gd name="T57" fmla="*/ 50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80" h="740">
                  <a:moveTo>
                    <a:pt x="164" y="506"/>
                  </a:moveTo>
                  <a:cubicBezTo>
                    <a:pt x="226" y="559"/>
                    <a:pt x="308" y="678"/>
                    <a:pt x="404" y="726"/>
                  </a:cubicBezTo>
                  <a:lnTo>
                    <a:pt x="404" y="726"/>
                  </a:lnTo>
                  <a:lnTo>
                    <a:pt x="404" y="726"/>
                  </a:lnTo>
                  <a:cubicBezTo>
                    <a:pt x="407" y="726"/>
                    <a:pt x="407" y="728"/>
                    <a:pt x="410" y="728"/>
                  </a:cubicBezTo>
                  <a:cubicBezTo>
                    <a:pt x="435" y="740"/>
                    <a:pt x="463" y="740"/>
                    <a:pt x="489" y="740"/>
                  </a:cubicBezTo>
                  <a:cubicBezTo>
                    <a:pt x="517" y="740"/>
                    <a:pt x="545" y="740"/>
                    <a:pt x="571" y="728"/>
                  </a:cubicBezTo>
                  <a:cubicBezTo>
                    <a:pt x="573" y="728"/>
                    <a:pt x="573" y="726"/>
                    <a:pt x="576" y="726"/>
                  </a:cubicBezTo>
                  <a:lnTo>
                    <a:pt x="576" y="726"/>
                  </a:lnTo>
                  <a:lnTo>
                    <a:pt x="576" y="726"/>
                  </a:lnTo>
                  <a:cubicBezTo>
                    <a:pt x="672" y="678"/>
                    <a:pt x="754" y="556"/>
                    <a:pt x="816" y="506"/>
                  </a:cubicBezTo>
                  <a:cubicBezTo>
                    <a:pt x="895" y="438"/>
                    <a:pt x="937" y="390"/>
                    <a:pt x="937" y="387"/>
                  </a:cubicBezTo>
                  <a:lnTo>
                    <a:pt x="937" y="387"/>
                  </a:lnTo>
                  <a:lnTo>
                    <a:pt x="937" y="387"/>
                  </a:lnTo>
                  <a:cubicBezTo>
                    <a:pt x="937" y="387"/>
                    <a:pt x="937" y="223"/>
                    <a:pt x="957" y="147"/>
                  </a:cubicBezTo>
                  <a:cubicBezTo>
                    <a:pt x="968" y="102"/>
                    <a:pt x="974" y="34"/>
                    <a:pt x="980" y="0"/>
                  </a:cubicBezTo>
                  <a:lnTo>
                    <a:pt x="980" y="3"/>
                  </a:lnTo>
                  <a:cubicBezTo>
                    <a:pt x="977" y="17"/>
                    <a:pt x="929" y="122"/>
                    <a:pt x="825" y="246"/>
                  </a:cubicBezTo>
                  <a:cubicBezTo>
                    <a:pt x="720" y="370"/>
                    <a:pt x="666" y="472"/>
                    <a:pt x="491" y="474"/>
                  </a:cubicBezTo>
                  <a:lnTo>
                    <a:pt x="491" y="474"/>
                  </a:lnTo>
                  <a:lnTo>
                    <a:pt x="491" y="474"/>
                  </a:lnTo>
                  <a:lnTo>
                    <a:pt x="491" y="474"/>
                  </a:lnTo>
                  <a:lnTo>
                    <a:pt x="491" y="474"/>
                  </a:lnTo>
                  <a:cubicBezTo>
                    <a:pt x="317" y="474"/>
                    <a:pt x="257" y="370"/>
                    <a:pt x="156" y="246"/>
                  </a:cubicBezTo>
                  <a:cubicBezTo>
                    <a:pt x="51" y="122"/>
                    <a:pt x="3" y="17"/>
                    <a:pt x="0" y="3"/>
                  </a:cubicBezTo>
                  <a:lnTo>
                    <a:pt x="0" y="0"/>
                  </a:lnTo>
                  <a:cubicBezTo>
                    <a:pt x="9" y="34"/>
                    <a:pt x="12" y="102"/>
                    <a:pt x="23" y="147"/>
                  </a:cubicBezTo>
                  <a:cubicBezTo>
                    <a:pt x="43" y="223"/>
                    <a:pt x="43" y="387"/>
                    <a:pt x="43" y="387"/>
                  </a:cubicBezTo>
                  <a:cubicBezTo>
                    <a:pt x="43" y="390"/>
                    <a:pt x="82" y="441"/>
                    <a:pt x="164" y="506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>
              <a:off x="5399414" y="3152451"/>
              <a:ext cx="1208047" cy="1439447"/>
            </a:xfrm>
            <a:custGeom>
              <a:avLst/>
              <a:gdLst>
                <a:gd name="T0" fmla="*/ 452 w 1564"/>
                <a:gd name="T1" fmla="*/ 1634 h 1862"/>
                <a:gd name="T2" fmla="*/ 788 w 1564"/>
                <a:gd name="T3" fmla="*/ 1862 h 1862"/>
                <a:gd name="T4" fmla="*/ 788 w 1564"/>
                <a:gd name="T5" fmla="*/ 1862 h 1862"/>
                <a:gd name="T6" fmla="*/ 788 w 1564"/>
                <a:gd name="T7" fmla="*/ 1862 h 1862"/>
                <a:gd name="T8" fmla="*/ 788 w 1564"/>
                <a:gd name="T9" fmla="*/ 1862 h 1862"/>
                <a:gd name="T10" fmla="*/ 788 w 1564"/>
                <a:gd name="T11" fmla="*/ 1862 h 1862"/>
                <a:gd name="T12" fmla="*/ 1121 w 1564"/>
                <a:gd name="T13" fmla="*/ 1634 h 1862"/>
                <a:gd name="T14" fmla="*/ 1276 w 1564"/>
                <a:gd name="T15" fmla="*/ 1391 h 1862"/>
                <a:gd name="T16" fmla="*/ 1276 w 1564"/>
                <a:gd name="T17" fmla="*/ 1388 h 1862"/>
                <a:gd name="T18" fmla="*/ 1304 w 1564"/>
                <a:gd name="T19" fmla="*/ 1385 h 1862"/>
                <a:gd name="T20" fmla="*/ 1459 w 1564"/>
                <a:gd name="T21" fmla="*/ 1117 h 1862"/>
                <a:gd name="T22" fmla="*/ 1369 w 1564"/>
                <a:gd name="T23" fmla="*/ 968 h 1862"/>
                <a:gd name="T24" fmla="*/ 1378 w 1564"/>
                <a:gd name="T25" fmla="*/ 319 h 1862"/>
                <a:gd name="T26" fmla="*/ 807 w 1564"/>
                <a:gd name="T27" fmla="*/ 0 h 1862"/>
                <a:gd name="T28" fmla="*/ 782 w 1564"/>
                <a:gd name="T29" fmla="*/ 0 h 1862"/>
                <a:gd name="T30" fmla="*/ 757 w 1564"/>
                <a:gd name="T31" fmla="*/ 0 h 1862"/>
                <a:gd name="T32" fmla="*/ 187 w 1564"/>
                <a:gd name="T33" fmla="*/ 319 h 1862"/>
                <a:gd name="T34" fmla="*/ 195 w 1564"/>
                <a:gd name="T35" fmla="*/ 968 h 1862"/>
                <a:gd name="T36" fmla="*/ 105 w 1564"/>
                <a:gd name="T37" fmla="*/ 1117 h 1862"/>
                <a:gd name="T38" fmla="*/ 260 w 1564"/>
                <a:gd name="T39" fmla="*/ 1385 h 1862"/>
                <a:gd name="T40" fmla="*/ 288 w 1564"/>
                <a:gd name="T41" fmla="*/ 1391 h 1862"/>
                <a:gd name="T42" fmla="*/ 288 w 1564"/>
                <a:gd name="T43" fmla="*/ 1394 h 1862"/>
                <a:gd name="T44" fmla="*/ 452 w 1564"/>
                <a:gd name="T45" fmla="*/ 1634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4" h="1862">
                  <a:moveTo>
                    <a:pt x="452" y="1634"/>
                  </a:moveTo>
                  <a:cubicBezTo>
                    <a:pt x="556" y="1758"/>
                    <a:pt x="613" y="1859"/>
                    <a:pt x="788" y="1862"/>
                  </a:cubicBezTo>
                  <a:lnTo>
                    <a:pt x="788" y="1862"/>
                  </a:lnTo>
                  <a:lnTo>
                    <a:pt x="788" y="1862"/>
                  </a:lnTo>
                  <a:lnTo>
                    <a:pt x="788" y="1862"/>
                  </a:lnTo>
                  <a:lnTo>
                    <a:pt x="788" y="1862"/>
                  </a:lnTo>
                  <a:cubicBezTo>
                    <a:pt x="963" y="1862"/>
                    <a:pt x="1019" y="1758"/>
                    <a:pt x="1121" y="1634"/>
                  </a:cubicBezTo>
                  <a:cubicBezTo>
                    <a:pt x="1225" y="1510"/>
                    <a:pt x="1273" y="1405"/>
                    <a:pt x="1276" y="1391"/>
                  </a:cubicBezTo>
                  <a:lnTo>
                    <a:pt x="1276" y="1388"/>
                  </a:lnTo>
                  <a:cubicBezTo>
                    <a:pt x="1282" y="1363"/>
                    <a:pt x="1290" y="1354"/>
                    <a:pt x="1304" y="1385"/>
                  </a:cubicBezTo>
                  <a:cubicBezTo>
                    <a:pt x="1338" y="1456"/>
                    <a:pt x="1459" y="1315"/>
                    <a:pt x="1459" y="1117"/>
                  </a:cubicBezTo>
                  <a:cubicBezTo>
                    <a:pt x="1462" y="920"/>
                    <a:pt x="1369" y="968"/>
                    <a:pt x="1369" y="968"/>
                  </a:cubicBezTo>
                  <a:cubicBezTo>
                    <a:pt x="1431" y="855"/>
                    <a:pt x="1564" y="660"/>
                    <a:pt x="1378" y="319"/>
                  </a:cubicBezTo>
                  <a:cubicBezTo>
                    <a:pt x="1228" y="45"/>
                    <a:pt x="926" y="5"/>
                    <a:pt x="807" y="0"/>
                  </a:cubicBezTo>
                  <a:lnTo>
                    <a:pt x="782" y="0"/>
                  </a:lnTo>
                  <a:lnTo>
                    <a:pt x="757" y="0"/>
                  </a:lnTo>
                  <a:cubicBezTo>
                    <a:pt x="638" y="5"/>
                    <a:pt x="336" y="48"/>
                    <a:pt x="187" y="319"/>
                  </a:cubicBezTo>
                  <a:cubicBezTo>
                    <a:pt x="0" y="657"/>
                    <a:pt x="133" y="855"/>
                    <a:pt x="195" y="968"/>
                  </a:cubicBezTo>
                  <a:cubicBezTo>
                    <a:pt x="195" y="968"/>
                    <a:pt x="105" y="920"/>
                    <a:pt x="105" y="1117"/>
                  </a:cubicBezTo>
                  <a:cubicBezTo>
                    <a:pt x="108" y="1315"/>
                    <a:pt x="226" y="1456"/>
                    <a:pt x="260" y="1385"/>
                  </a:cubicBezTo>
                  <a:cubicBezTo>
                    <a:pt x="274" y="1357"/>
                    <a:pt x="282" y="1366"/>
                    <a:pt x="288" y="1391"/>
                  </a:cubicBezTo>
                  <a:lnTo>
                    <a:pt x="288" y="1394"/>
                  </a:lnTo>
                  <a:cubicBezTo>
                    <a:pt x="299" y="1405"/>
                    <a:pt x="347" y="1510"/>
                    <a:pt x="452" y="16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5572963" y="4503419"/>
              <a:ext cx="387936" cy="554681"/>
            </a:xfrm>
            <a:custGeom>
              <a:avLst/>
              <a:gdLst>
                <a:gd name="T0" fmla="*/ 65 w 503"/>
                <a:gd name="T1" fmla="*/ 412 h 717"/>
                <a:gd name="T2" fmla="*/ 333 w 503"/>
                <a:gd name="T3" fmla="*/ 717 h 717"/>
                <a:gd name="T4" fmla="*/ 373 w 503"/>
                <a:gd name="T5" fmla="*/ 520 h 717"/>
                <a:gd name="T6" fmla="*/ 497 w 503"/>
                <a:gd name="T7" fmla="*/ 393 h 717"/>
                <a:gd name="T8" fmla="*/ 480 w 503"/>
                <a:gd name="T9" fmla="*/ 367 h 717"/>
                <a:gd name="T10" fmla="*/ 240 w 503"/>
                <a:gd name="T11" fmla="*/ 147 h 717"/>
                <a:gd name="T12" fmla="*/ 119 w 503"/>
                <a:gd name="T13" fmla="*/ 29 h 717"/>
                <a:gd name="T14" fmla="*/ 76 w 503"/>
                <a:gd name="T15" fmla="*/ 37 h 717"/>
                <a:gd name="T16" fmla="*/ 65 w 503"/>
                <a:gd name="T17" fmla="*/ 41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" h="717">
                  <a:moveTo>
                    <a:pt x="65" y="412"/>
                  </a:moveTo>
                  <a:cubicBezTo>
                    <a:pt x="144" y="652"/>
                    <a:pt x="322" y="717"/>
                    <a:pt x="333" y="717"/>
                  </a:cubicBezTo>
                  <a:cubicBezTo>
                    <a:pt x="345" y="714"/>
                    <a:pt x="336" y="633"/>
                    <a:pt x="373" y="520"/>
                  </a:cubicBezTo>
                  <a:cubicBezTo>
                    <a:pt x="409" y="407"/>
                    <a:pt x="491" y="398"/>
                    <a:pt x="497" y="393"/>
                  </a:cubicBezTo>
                  <a:cubicBezTo>
                    <a:pt x="503" y="390"/>
                    <a:pt x="486" y="370"/>
                    <a:pt x="480" y="367"/>
                  </a:cubicBezTo>
                  <a:cubicBezTo>
                    <a:pt x="384" y="319"/>
                    <a:pt x="302" y="198"/>
                    <a:pt x="240" y="147"/>
                  </a:cubicBezTo>
                  <a:cubicBezTo>
                    <a:pt x="161" y="79"/>
                    <a:pt x="119" y="31"/>
                    <a:pt x="119" y="29"/>
                  </a:cubicBezTo>
                  <a:cubicBezTo>
                    <a:pt x="119" y="29"/>
                    <a:pt x="102" y="0"/>
                    <a:pt x="76" y="37"/>
                  </a:cubicBezTo>
                  <a:cubicBezTo>
                    <a:pt x="14" y="130"/>
                    <a:pt x="0" y="215"/>
                    <a:pt x="65" y="41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6056182" y="4503419"/>
              <a:ext cx="387936" cy="554681"/>
            </a:xfrm>
            <a:custGeom>
              <a:avLst/>
              <a:gdLst>
                <a:gd name="T0" fmla="*/ 437 w 502"/>
                <a:gd name="T1" fmla="*/ 412 h 717"/>
                <a:gd name="T2" fmla="*/ 169 w 502"/>
                <a:gd name="T3" fmla="*/ 717 h 717"/>
                <a:gd name="T4" fmla="*/ 130 w 502"/>
                <a:gd name="T5" fmla="*/ 520 h 717"/>
                <a:gd name="T6" fmla="*/ 5 w 502"/>
                <a:gd name="T7" fmla="*/ 393 h 717"/>
                <a:gd name="T8" fmla="*/ 22 w 502"/>
                <a:gd name="T9" fmla="*/ 367 h 717"/>
                <a:gd name="T10" fmla="*/ 262 w 502"/>
                <a:gd name="T11" fmla="*/ 147 h 717"/>
                <a:gd name="T12" fmla="*/ 384 w 502"/>
                <a:gd name="T13" fmla="*/ 29 h 717"/>
                <a:gd name="T14" fmla="*/ 426 w 502"/>
                <a:gd name="T15" fmla="*/ 37 h 717"/>
                <a:gd name="T16" fmla="*/ 437 w 502"/>
                <a:gd name="T17" fmla="*/ 41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717">
                  <a:moveTo>
                    <a:pt x="437" y="412"/>
                  </a:moveTo>
                  <a:cubicBezTo>
                    <a:pt x="358" y="652"/>
                    <a:pt x="180" y="717"/>
                    <a:pt x="169" y="717"/>
                  </a:cubicBezTo>
                  <a:cubicBezTo>
                    <a:pt x="158" y="714"/>
                    <a:pt x="166" y="633"/>
                    <a:pt x="130" y="520"/>
                  </a:cubicBezTo>
                  <a:cubicBezTo>
                    <a:pt x="93" y="407"/>
                    <a:pt x="11" y="398"/>
                    <a:pt x="5" y="393"/>
                  </a:cubicBezTo>
                  <a:cubicBezTo>
                    <a:pt x="0" y="390"/>
                    <a:pt x="17" y="370"/>
                    <a:pt x="22" y="367"/>
                  </a:cubicBezTo>
                  <a:cubicBezTo>
                    <a:pt x="118" y="319"/>
                    <a:pt x="200" y="198"/>
                    <a:pt x="262" y="147"/>
                  </a:cubicBezTo>
                  <a:cubicBezTo>
                    <a:pt x="341" y="79"/>
                    <a:pt x="384" y="31"/>
                    <a:pt x="384" y="29"/>
                  </a:cubicBezTo>
                  <a:cubicBezTo>
                    <a:pt x="384" y="29"/>
                    <a:pt x="401" y="0"/>
                    <a:pt x="426" y="37"/>
                  </a:cubicBezTo>
                  <a:cubicBezTo>
                    <a:pt x="488" y="130"/>
                    <a:pt x="502" y="215"/>
                    <a:pt x="437" y="41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6709548" y="5166995"/>
              <a:ext cx="71463" cy="888170"/>
            </a:xfrm>
            <a:custGeom>
              <a:avLst/>
              <a:gdLst>
                <a:gd name="T0" fmla="*/ 88 w 91"/>
                <a:gd name="T1" fmla="*/ 587 h 1149"/>
                <a:gd name="T2" fmla="*/ 65 w 91"/>
                <a:gd name="T3" fmla="*/ 294 h 1149"/>
                <a:gd name="T4" fmla="*/ 51 w 91"/>
                <a:gd name="T5" fmla="*/ 147 h 1149"/>
                <a:gd name="T6" fmla="*/ 48 w 91"/>
                <a:gd name="T7" fmla="*/ 74 h 1149"/>
                <a:gd name="T8" fmla="*/ 48 w 91"/>
                <a:gd name="T9" fmla="*/ 37 h 1149"/>
                <a:gd name="T10" fmla="*/ 51 w 91"/>
                <a:gd name="T11" fmla="*/ 0 h 1149"/>
                <a:gd name="T12" fmla="*/ 46 w 91"/>
                <a:gd name="T13" fmla="*/ 37 h 1149"/>
                <a:gd name="T14" fmla="*/ 43 w 91"/>
                <a:gd name="T15" fmla="*/ 74 h 1149"/>
                <a:gd name="T16" fmla="*/ 46 w 91"/>
                <a:gd name="T17" fmla="*/ 147 h 1149"/>
                <a:gd name="T18" fmla="*/ 54 w 91"/>
                <a:gd name="T19" fmla="*/ 294 h 1149"/>
                <a:gd name="T20" fmla="*/ 65 w 91"/>
                <a:gd name="T21" fmla="*/ 587 h 1149"/>
                <a:gd name="T22" fmla="*/ 48 w 91"/>
                <a:gd name="T23" fmla="*/ 881 h 1149"/>
                <a:gd name="T24" fmla="*/ 0 w 91"/>
                <a:gd name="T25" fmla="*/ 1149 h 1149"/>
                <a:gd name="T26" fmla="*/ 37 w 91"/>
                <a:gd name="T27" fmla="*/ 1149 h 1149"/>
                <a:gd name="T28" fmla="*/ 74 w 91"/>
                <a:gd name="T29" fmla="*/ 884 h 1149"/>
                <a:gd name="T30" fmla="*/ 88 w 91"/>
                <a:gd name="T31" fmla="*/ 58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149">
                  <a:moveTo>
                    <a:pt x="88" y="587"/>
                  </a:moveTo>
                  <a:cubicBezTo>
                    <a:pt x="85" y="489"/>
                    <a:pt x="77" y="390"/>
                    <a:pt x="65" y="294"/>
                  </a:cubicBezTo>
                  <a:cubicBezTo>
                    <a:pt x="60" y="246"/>
                    <a:pt x="54" y="195"/>
                    <a:pt x="51" y="147"/>
                  </a:cubicBezTo>
                  <a:cubicBezTo>
                    <a:pt x="48" y="122"/>
                    <a:pt x="48" y="99"/>
                    <a:pt x="48" y="74"/>
                  </a:cubicBezTo>
                  <a:lnTo>
                    <a:pt x="48" y="37"/>
                  </a:lnTo>
                  <a:cubicBezTo>
                    <a:pt x="48" y="26"/>
                    <a:pt x="51" y="12"/>
                    <a:pt x="51" y="0"/>
                  </a:cubicBezTo>
                  <a:cubicBezTo>
                    <a:pt x="48" y="12"/>
                    <a:pt x="48" y="26"/>
                    <a:pt x="46" y="37"/>
                  </a:cubicBezTo>
                  <a:cubicBezTo>
                    <a:pt x="46" y="48"/>
                    <a:pt x="46" y="62"/>
                    <a:pt x="43" y="74"/>
                  </a:cubicBezTo>
                  <a:cubicBezTo>
                    <a:pt x="43" y="99"/>
                    <a:pt x="43" y="122"/>
                    <a:pt x="46" y="147"/>
                  </a:cubicBezTo>
                  <a:cubicBezTo>
                    <a:pt x="48" y="195"/>
                    <a:pt x="51" y="246"/>
                    <a:pt x="54" y="294"/>
                  </a:cubicBezTo>
                  <a:cubicBezTo>
                    <a:pt x="60" y="393"/>
                    <a:pt x="65" y="489"/>
                    <a:pt x="65" y="587"/>
                  </a:cubicBezTo>
                  <a:cubicBezTo>
                    <a:pt x="65" y="686"/>
                    <a:pt x="60" y="782"/>
                    <a:pt x="48" y="881"/>
                  </a:cubicBezTo>
                  <a:cubicBezTo>
                    <a:pt x="37" y="971"/>
                    <a:pt x="23" y="1062"/>
                    <a:pt x="0" y="1149"/>
                  </a:cubicBezTo>
                  <a:lnTo>
                    <a:pt x="37" y="1149"/>
                  </a:lnTo>
                  <a:cubicBezTo>
                    <a:pt x="54" y="1062"/>
                    <a:pt x="68" y="974"/>
                    <a:pt x="74" y="884"/>
                  </a:cubicBezTo>
                  <a:cubicBezTo>
                    <a:pt x="91" y="785"/>
                    <a:pt x="91" y="686"/>
                    <a:pt x="88" y="587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5236072" y="5166995"/>
              <a:ext cx="61253" cy="888170"/>
            </a:xfrm>
            <a:custGeom>
              <a:avLst/>
              <a:gdLst>
                <a:gd name="T0" fmla="*/ 25 w 82"/>
                <a:gd name="T1" fmla="*/ 587 h 1149"/>
                <a:gd name="T2" fmla="*/ 36 w 82"/>
                <a:gd name="T3" fmla="*/ 294 h 1149"/>
                <a:gd name="T4" fmla="*/ 45 w 82"/>
                <a:gd name="T5" fmla="*/ 147 h 1149"/>
                <a:gd name="T6" fmla="*/ 48 w 82"/>
                <a:gd name="T7" fmla="*/ 74 h 1149"/>
                <a:gd name="T8" fmla="*/ 45 w 82"/>
                <a:gd name="T9" fmla="*/ 37 h 1149"/>
                <a:gd name="T10" fmla="*/ 39 w 82"/>
                <a:gd name="T11" fmla="*/ 0 h 1149"/>
                <a:gd name="T12" fmla="*/ 42 w 82"/>
                <a:gd name="T13" fmla="*/ 37 h 1149"/>
                <a:gd name="T14" fmla="*/ 42 w 82"/>
                <a:gd name="T15" fmla="*/ 74 h 1149"/>
                <a:gd name="T16" fmla="*/ 39 w 82"/>
                <a:gd name="T17" fmla="*/ 147 h 1149"/>
                <a:gd name="T18" fmla="*/ 25 w 82"/>
                <a:gd name="T19" fmla="*/ 294 h 1149"/>
                <a:gd name="T20" fmla="*/ 3 w 82"/>
                <a:gd name="T21" fmla="*/ 587 h 1149"/>
                <a:gd name="T22" fmla="*/ 8 w 82"/>
                <a:gd name="T23" fmla="*/ 884 h 1149"/>
                <a:gd name="T24" fmla="*/ 45 w 82"/>
                <a:gd name="T25" fmla="*/ 1149 h 1149"/>
                <a:gd name="T26" fmla="*/ 82 w 82"/>
                <a:gd name="T27" fmla="*/ 1149 h 1149"/>
                <a:gd name="T28" fmla="*/ 34 w 82"/>
                <a:gd name="T29" fmla="*/ 881 h 1149"/>
                <a:gd name="T30" fmla="*/ 25 w 82"/>
                <a:gd name="T31" fmla="*/ 58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1149">
                  <a:moveTo>
                    <a:pt x="25" y="587"/>
                  </a:moveTo>
                  <a:cubicBezTo>
                    <a:pt x="25" y="489"/>
                    <a:pt x="31" y="393"/>
                    <a:pt x="36" y="294"/>
                  </a:cubicBezTo>
                  <a:cubicBezTo>
                    <a:pt x="39" y="246"/>
                    <a:pt x="42" y="195"/>
                    <a:pt x="45" y="147"/>
                  </a:cubicBezTo>
                  <a:cubicBezTo>
                    <a:pt x="45" y="122"/>
                    <a:pt x="48" y="99"/>
                    <a:pt x="48" y="74"/>
                  </a:cubicBezTo>
                  <a:cubicBezTo>
                    <a:pt x="48" y="62"/>
                    <a:pt x="48" y="48"/>
                    <a:pt x="45" y="37"/>
                  </a:cubicBezTo>
                  <a:cubicBezTo>
                    <a:pt x="45" y="26"/>
                    <a:pt x="42" y="12"/>
                    <a:pt x="39" y="0"/>
                  </a:cubicBezTo>
                  <a:cubicBezTo>
                    <a:pt x="42" y="12"/>
                    <a:pt x="42" y="26"/>
                    <a:pt x="42" y="37"/>
                  </a:cubicBezTo>
                  <a:lnTo>
                    <a:pt x="42" y="74"/>
                  </a:lnTo>
                  <a:cubicBezTo>
                    <a:pt x="42" y="99"/>
                    <a:pt x="39" y="122"/>
                    <a:pt x="39" y="147"/>
                  </a:cubicBezTo>
                  <a:cubicBezTo>
                    <a:pt x="36" y="195"/>
                    <a:pt x="31" y="246"/>
                    <a:pt x="25" y="294"/>
                  </a:cubicBezTo>
                  <a:cubicBezTo>
                    <a:pt x="14" y="393"/>
                    <a:pt x="8" y="489"/>
                    <a:pt x="3" y="587"/>
                  </a:cubicBezTo>
                  <a:cubicBezTo>
                    <a:pt x="0" y="686"/>
                    <a:pt x="0" y="785"/>
                    <a:pt x="8" y="884"/>
                  </a:cubicBezTo>
                  <a:cubicBezTo>
                    <a:pt x="17" y="971"/>
                    <a:pt x="28" y="1062"/>
                    <a:pt x="45" y="1149"/>
                  </a:cubicBezTo>
                  <a:lnTo>
                    <a:pt x="82" y="1149"/>
                  </a:lnTo>
                  <a:cubicBezTo>
                    <a:pt x="62" y="1062"/>
                    <a:pt x="45" y="971"/>
                    <a:pt x="34" y="881"/>
                  </a:cubicBezTo>
                  <a:cubicBezTo>
                    <a:pt x="28" y="782"/>
                    <a:pt x="25" y="683"/>
                    <a:pt x="25" y="587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7"/>
            <p:cNvSpPr>
              <a:spLocks/>
            </p:cNvSpPr>
            <p:nvPr/>
          </p:nvSpPr>
          <p:spPr bwMode="auto">
            <a:xfrm>
              <a:off x="5372190" y="3145645"/>
              <a:ext cx="1255689" cy="786082"/>
            </a:xfrm>
            <a:custGeom>
              <a:avLst/>
              <a:gdLst>
                <a:gd name="T0" fmla="*/ 1476 w 1628"/>
                <a:gd name="T1" fmla="*/ 376 h 1016"/>
                <a:gd name="T2" fmla="*/ 829 w 1628"/>
                <a:gd name="T3" fmla="*/ 23 h 1016"/>
                <a:gd name="T4" fmla="*/ 350 w 1628"/>
                <a:gd name="T5" fmla="*/ 232 h 1016"/>
                <a:gd name="T6" fmla="*/ 70 w 1628"/>
                <a:gd name="T7" fmla="*/ 593 h 1016"/>
                <a:gd name="T8" fmla="*/ 161 w 1628"/>
                <a:gd name="T9" fmla="*/ 900 h 1016"/>
                <a:gd name="T10" fmla="*/ 279 w 1628"/>
                <a:gd name="T11" fmla="*/ 1013 h 1016"/>
                <a:gd name="T12" fmla="*/ 310 w 1628"/>
                <a:gd name="T13" fmla="*/ 960 h 1016"/>
                <a:gd name="T14" fmla="*/ 288 w 1628"/>
                <a:gd name="T15" fmla="*/ 779 h 1016"/>
                <a:gd name="T16" fmla="*/ 384 w 1628"/>
                <a:gd name="T17" fmla="*/ 443 h 1016"/>
                <a:gd name="T18" fmla="*/ 646 w 1628"/>
                <a:gd name="T19" fmla="*/ 274 h 1016"/>
                <a:gd name="T20" fmla="*/ 982 w 1628"/>
                <a:gd name="T21" fmla="*/ 415 h 1016"/>
                <a:gd name="T22" fmla="*/ 1261 w 1628"/>
                <a:gd name="T23" fmla="*/ 463 h 1016"/>
                <a:gd name="T24" fmla="*/ 1329 w 1628"/>
                <a:gd name="T25" fmla="*/ 804 h 1016"/>
                <a:gd name="T26" fmla="*/ 1377 w 1628"/>
                <a:gd name="T27" fmla="*/ 1016 h 1016"/>
                <a:gd name="T28" fmla="*/ 1422 w 1628"/>
                <a:gd name="T29" fmla="*/ 957 h 1016"/>
                <a:gd name="T30" fmla="*/ 1476 w 1628"/>
                <a:gd name="T31" fmla="*/ 37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8" h="1016">
                  <a:moveTo>
                    <a:pt x="1476" y="376"/>
                  </a:moveTo>
                  <a:cubicBezTo>
                    <a:pt x="1335" y="234"/>
                    <a:pt x="1292" y="48"/>
                    <a:pt x="829" y="23"/>
                  </a:cubicBezTo>
                  <a:cubicBezTo>
                    <a:pt x="369" y="0"/>
                    <a:pt x="350" y="232"/>
                    <a:pt x="350" y="232"/>
                  </a:cubicBezTo>
                  <a:cubicBezTo>
                    <a:pt x="183" y="105"/>
                    <a:pt x="144" y="421"/>
                    <a:pt x="70" y="593"/>
                  </a:cubicBezTo>
                  <a:cubicBezTo>
                    <a:pt x="0" y="765"/>
                    <a:pt x="99" y="852"/>
                    <a:pt x="161" y="900"/>
                  </a:cubicBezTo>
                  <a:cubicBezTo>
                    <a:pt x="237" y="957"/>
                    <a:pt x="279" y="1013"/>
                    <a:pt x="279" y="1013"/>
                  </a:cubicBezTo>
                  <a:cubicBezTo>
                    <a:pt x="279" y="1013"/>
                    <a:pt x="279" y="1008"/>
                    <a:pt x="310" y="960"/>
                  </a:cubicBezTo>
                  <a:cubicBezTo>
                    <a:pt x="341" y="912"/>
                    <a:pt x="338" y="872"/>
                    <a:pt x="288" y="779"/>
                  </a:cubicBezTo>
                  <a:cubicBezTo>
                    <a:pt x="237" y="686"/>
                    <a:pt x="296" y="590"/>
                    <a:pt x="384" y="443"/>
                  </a:cubicBezTo>
                  <a:cubicBezTo>
                    <a:pt x="471" y="296"/>
                    <a:pt x="533" y="291"/>
                    <a:pt x="646" y="274"/>
                  </a:cubicBezTo>
                  <a:cubicBezTo>
                    <a:pt x="759" y="257"/>
                    <a:pt x="801" y="319"/>
                    <a:pt x="982" y="415"/>
                  </a:cubicBezTo>
                  <a:cubicBezTo>
                    <a:pt x="1163" y="511"/>
                    <a:pt x="1236" y="466"/>
                    <a:pt x="1261" y="463"/>
                  </a:cubicBezTo>
                  <a:cubicBezTo>
                    <a:pt x="1290" y="457"/>
                    <a:pt x="1383" y="638"/>
                    <a:pt x="1329" y="804"/>
                  </a:cubicBezTo>
                  <a:cubicBezTo>
                    <a:pt x="1275" y="971"/>
                    <a:pt x="1377" y="1016"/>
                    <a:pt x="1377" y="1016"/>
                  </a:cubicBezTo>
                  <a:lnTo>
                    <a:pt x="1422" y="957"/>
                  </a:lnTo>
                  <a:cubicBezTo>
                    <a:pt x="1628" y="621"/>
                    <a:pt x="1617" y="517"/>
                    <a:pt x="1476" y="37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304492" y="3155850"/>
            <a:ext cx="2201708" cy="2899315"/>
            <a:chOff x="9304492" y="3155850"/>
            <a:chExt cx="2201708" cy="2899315"/>
          </a:xfrm>
        </p:grpSpPr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9814934" y="3625457"/>
              <a:ext cx="1184226" cy="922200"/>
            </a:xfrm>
            <a:custGeom>
              <a:avLst/>
              <a:gdLst>
                <a:gd name="T0" fmla="*/ 1453 w 1535"/>
                <a:gd name="T1" fmla="*/ 282 h 1194"/>
                <a:gd name="T2" fmla="*/ 1391 w 1535"/>
                <a:gd name="T3" fmla="*/ 330 h 1194"/>
                <a:gd name="T4" fmla="*/ 1420 w 1535"/>
                <a:gd name="T5" fmla="*/ 206 h 1194"/>
                <a:gd name="T6" fmla="*/ 776 w 1535"/>
                <a:gd name="T7" fmla="*/ 0 h 1194"/>
                <a:gd name="T8" fmla="*/ 110 w 1535"/>
                <a:gd name="T9" fmla="*/ 186 h 1194"/>
                <a:gd name="T10" fmla="*/ 144 w 1535"/>
                <a:gd name="T11" fmla="*/ 333 h 1194"/>
                <a:gd name="T12" fmla="*/ 82 w 1535"/>
                <a:gd name="T13" fmla="*/ 282 h 1194"/>
                <a:gd name="T14" fmla="*/ 56 w 1535"/>
                <a:gd name="T15" fmla="*/ 528 h 1194"/>
                <a:gd name="T16" fmla="*/ 200 w 1535"/>
                <a:gd name="T17" fmla="*/ 680 h 1194"/>
                <a:gd name="T18" fmla="*/ 200 w 1535"/>
                <a:gd name="T19" fmla="*/ 680 h 1194"/>
                <a:gd name="T20" fmla="*/ 765 w 1535"/>
                <a:gd name="T21" fmla="*/ 1194 h 1194"/>
                <a:gd name="T22" fmla="*/ 1329 w 1535"/>
                <a:gd name="T23" fmla="*/ 683 h 1194"/>
                <a:gd name="T24" fmla="*/ 1473 w 1535"/>
                <a:gd name="T25" fmla="*/ 528 h 1194"/>
                <a:gd name="T26" fmla="*/ 1453 w 1535"/>
                <a:gd name="T27" fmla="*/ 282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5" h="1194">
                  <a:moveTo>
                    <a:pt x="1453" y="282"/>
                  </a:moveTo>
                  <a:cubicBezTo>
                    <a:pt x="1420" y="277"/>
                    <a:pt x="1397" y="319"/>
                    <a:pt x="1391" y="330"/>
                  </a:cubicBezTo>
                  <a:cubicBezTo>
                    <a:pt x="1405" y="291"/>
                    <a:pt x="1414" y="248"/>
                    <a:pt x="1420" y="206"/>
                  </a:cubicBezTo>
                  <a:cubicBezTo>
                    <a:pt x="1293" y="104"/>
                    <a:pt x="1084" y="0"/>
                    <a:pt x="776" y="0"/>
                  </a:cubicBezTo>
                  <a:cubicBezTo>
                    <a:pt x="271" y="0"/>
                    <a:pt x="130" y="158"/>
                    <a:pt x="110" y="186"/>
                  </a:cubicBezTo>
                  <a:cubicBezTo>
                    <a:pt x="116" y="237"/>
                    <a:pt x="127" y="285"/>
                    <a:pt x="144" y="333"/>
                  </a:cubicBezTo>
                  <a:cubicBezTo>
                    <a:pt x="144" y="333"/>
                    <a:pt x="121" y="277"/>
                    <a:pt x="82" y="282"/>
                  </a:cubicBezTo>
                  <a:cubicBezTo>
                    <a:pt x="42" y="288"/>
                    <a:pt x="0" y="361"/>
                    <a:pt x="56" y="528"/>
                  </a:cubicBezTo>
                  <a:cubicBezTo>
                    <a:pt x="107" y="675"/>
                    <a:pt x="192" y="711"/>
                    <a:pt x="200" y="680"/>
                  </a:cubicBezTo>
                  <a:lnTo>
                    <a:pt x="200" y="680"/>
                  </a:lnTo>
                  <a:cubicBezTo>
                    <a:pt x="299" y="985"/>
                    <a:pt x="516" y="1194"/>
                    <a:pt x="765" y="1194"/>
                  </a:cubicBezTo>
                  <a:cubicBezTo>
                    <a:pt x="1016" y="1194"/>
                    <a:pt x="1230" y="985"/>
                    <a:pt x="1329" y="683"/>
                  </a:cubicBezTo>
                  <a:cubicBezTo>
                    <a:pt x="1341" y="711"/>
                    <a:pt x="1425" y="675"/>
                    <a:pt x="1473" y="528"/>
                  </a:cubicBezTo>
                  <a:cubicBezTo>
                    <a:pt x="1535" y="364"/>
                    <a:pt x="1493" y="291"/>
                    <a:pt x="1453" y="2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2"/>
            <p:cNvSpPr>
              <a:spLocks/>
            </p:cNvSpPr>
            <p:nvPr/>
          </p:nvSpPr>
          <p:spPr bwMode="auto">
            <a:xfrm>
              <a:off x="9893201" y="3155850"/>
              <a:ext cx="1024288" cy="629547"/>
            </a:xfrm>
            <a:custGeom>
              <a:avLst/>
              <a:gdLst>
                <a:gd name="T0" fmla="*/ 675 w 1327"/>
                <a:gd name="T1" fmla="*/ 610 h 816"/>
                <a:gd name="T2" fmla="*/ 1318 w 1327"/>
                <a:gd name="T3" fmla="*/ 816 h 816"/>
                <a:gd name="T4" fmla="*/ 1327 w 1327"/>
                <a:gd name="T5" fmla="*/ 703 h 816"/>
                <a:gd name="T6" fmla="*/ 664 w 1327"/>
                <a:gd name="T7" fmla="*/ 0 h 816"/>
                <a:gd name="T8" fmla="*/ 0 w 1327"/>
                <a:gd name="T9" fmla="*/ 703 h 816"/>
                <a:gd name="T10" fmla="*/ 6 w 1327"/>
                <a:gd name="T11" fmla="*/ 796 h 816"/>
                <a:gd name="T12" fmla="*/ 675 w 1327"/>
                <a:gd name="T13" fmla="*/ 61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816">
                  <a:moveTo>
                    <a:pt x="675" y="610"/>
                  </a:moveTo>
                  <a:cubicBezTo>
                    <a:pt x="983" y="610"/>
                    <a:pt x="1191" y="714"/>
                    <a:pt x="1318" y="816"/>
                  </a:cubicBezTo>
                  <a:cubicBezTo>
                    <a:pt x="1324" y="779"/>
                    <a:pt x="1327" y="743"/>
                    <a:pt x="1327" y="703"/>
                  </a:cubicBezTo>
                  <a:cubicBezTo>
                    <a:pt x="1327" y="314"/>
                    <a:pt x="1031" y="0"/>
                    <a:pt x="664" y="0"/>
                  </a:cubicBezTo>
                  <a:cubicBezTo>
                    <a:pt x="297" y="0"/>
                    <a:pt x="0" y="317"/>
                    <a:pt x="0" y="703"/>
                  </a:cubicBezTo>
                  <a:cubicBezTo>
                    <a:pt x="0" y="734"/>
                    <a:pt x="3" y="765"/>
                    <a:pt x="6" y="796"/>
                  </a:cubicBezTo>
                  <a:cubicBezTo>
                    <a:pt x="29" y="771"/>
                    <a:pt x="170" y="610"/>
                    <a:pt x="675" y="6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"/>
            <p:cNvSpPr>
              <a:spLocks/>
            </p:cNvSpPr>
            <p:nvPr/>
          </p:nvSpPr>
          <p:spPr bwMode="auto">
            <a:xfrm>
              <a:off x="9917023" y="3843246"/>
              <a:ext cx="227999" cy="149730"/>
            </a:xfrm>
            <a:custGeom>
              <a:avLst/>
              <a:gdLst>
                <a:gd name="T0" fmla="*/ 293 w 296"/>
                <a:gd name="T1" fmla="*/ 192 h 192"/>
                <a:gd name="T2" fmla="*/ 5 w 296"/>
                <a:gd name="T3" fmla="*/ 23 h 192"/>
                <a:gd name="T4" fmla="*/ 0 w 296"/>
                <a:gd name="T5" fmla="*/ 0 h 192"/>
                <a:gd name="T6" fmla="*/ 296 w 296"/>
                <a:gd name="T7" fmla="*/ 181 h 192"/>
                <a:gd name="T8" fmla="*/ 293 w 296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92">
                  <a:moveTo>
                    <a:pt x="293" y="192"/>
                  </a:moveTo>
                  <a:cubicBezTo>
                    <a:pt x="93" y="122"/>
                    <a:pt x="5" y="23"/>
                    <a:pt x="5" y="23"/>
                  </a:cubicBezTo>
                  <a:lnTo>
                    <a:pt x="0" y="0"/>
                  </a:lnTo>
                  <a:cubicBezTo>
                    <a:pt x="0" y="0"/>
                    <a:pt x="101" y="110"/>
                    <a:pt x="296" y="181"/>
                  </a:cubicBezTo>
                  <a:lnTo>
                    <a:pt x="293" y="19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4"/>
            <p:cNvSpPr>
              <a:spLocks/>
            </p:cNvSpPr>
            <p:nvPr/>
          </p:nvSpPr>
          <p:spPr bwMode="auto">
            <a:xfrm>
              <a:off x="10665671" y="3843246"/>
              <a:ext cx="234804" cy="153134"/>
            </a:xfrm>
            <a:custGeom>
              <a:avLst/>
              <a:gdLst>
                <a:gd name="T0" fmla="*/ 3 w 302"/>
                <a:gd name="T1" fmla="*/ 198 h 198"/>
                <a:gd name="T2" fmla="*/ 0 w 302"/>
                <a:gd name="T3" fmla="*/ 187 h 198"/>
                <a:gd name="T4" fmla="*/ 302 w 302"/>
                <a:gd name="T5" fmla="*/ 0 h 198"/>
                <a:gd name="T6" fmla="*/ 297 w 302"/>
                <a:gd name="T7" fmla="*/ 20 h 198"/>
                <a:gd name="T8" fmla="*/ 3 w 30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198">
                  <a:moveTo>
                    <a:pt x="3" y="198"/>
                  </a:moveTo>
                  <a:lnTo>
                    <a:pt x="0" y="187"/>
                  </a:lnTo>
                  <a:cubicBezTo>
                    <a:pt x="192" y="113"/>
                    <a:pt x="299" y="3"/>
                    <a:pt x="302" y="0"/>
                  </a:cubicBezTo>
                  <a:lnTo>
                    <a:pt x="297" y="20"/>
                  </a:lnTo>
                  <a:cubicBezTo>
                    <a:pt x="294" y="26"/>
                    <a:pt x="201" y="125"/>
                    <a:pt x="3" y="19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5"/>
            <p:cNvSpPr>
              <a:spLocks/>
            </p:cNvSpPr>
            <p:nvPr/>
          </p:nvSpPr>
          <p:spPr bwMode="auto">
            <a:xfrm>
              <a:off x="10076960" y="3958946"/>
              <a:ext cx="663576" cy="592113"/>
            </a:xfrm>
            <a:custGeom>
              <a:avLst/>
              <a:gdLst>
                <a:gd name="T0" fmla="*/ 779 w 861"/>
                <a:gd name="T1" fmla="*/ 48 h 765"/>
                <a:gd name="T2" fmla="*/ 779 w 861"/>
                <a:gd name="T3" fmla="*/ 48 h 765"/>
                <a:gd name="T4" fmla="*/ 415 w 861"/>
                <a:gd name="T5" fmla="*/ 0 h 765"/>
                <a:gd name="T6" fmla="*/ 82 w 861"/>
                <a:gd name="T7" fmla="*/ 42 h 765"/>
                <a:gd name="T8" fmla="*/ 82 w 861"/>
                <a:gd name="T9" fmla="*/ 45 h 765"/>
                <a:gd name="T10" fmla="*/ 0 w 861"/>
                <a:gd name="T11" fmla="*/ 324 h 765"/>
                <a:gd name="T12" fmla="*/ 102 w 861"/>
                <a:gd name="T13" fmla="*/ 632 h 765"/>
                <a:gd name="T14" fmla="*/ 432 w 861"/>
                <a:gd name="T15" fmla="*/ 765 h 765"/>
                <a:gd name="T16" fmla="*/ 751 w 861"/>
                <a:gd name="T17" fmla="*/ 640 h 765"/>
                <a:gd name="T18" fmla="*/ 861 w 861"/>
                <a:gd name="T19" fmla="*/ 322 h 765"/>
                <a:gd name="T20" fmla="*/ 779 w 861"/>
                <a:gd name="T21" fmla="*/ 48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1" h="765">
                  <a:moveTo>
                    <a:pt x="779" y="48"/>
                  </a:moveTo>
                  <a:cubicBezTo>
                    <a:pt x="779" y="48"/>
                    <a:pt x="777" y="45"/>
                    <a:pt x="779" y="48"/>
                  </a:cubicBezTo>
                  <a:cubicBezTo>
                    <a:pt x="760" y="22"/>
                    <a:pt x="559" y="0"/>
                    <a:pt x="415" y="0"/>
                  </a:cubicBezTo>
                  <a:cubicBezTo>
                    <a:pt x="274" y="0"/>
                    <a:pt x="91" y="20"/>
                    <a:pt x="82" y="42"/>
                  </a:cubicBezTo>
                  <a:lnTo>
                    <a:pt x="82" y="45"/>
                  </a:lnTo>
                  <a:cubicBezTo>
                    <a:pt x="32" y="124"/>
                    <a:pt x="0" y="220"/>
                    <a:pt x="0" y="324"/>
                  </a:cubicBezTo>
                  <a:cubicBezTo>
                    <a:pt x="0" y="443"/>
                    <a:pt x="40" y="550"/>
                    <a:pt x="102" y="632"/>
                  </a:cubicBezTo>
                  <a:cubicBezTo>
                    <a:pt x="198" y="717"/>
                    <a:pt x="311" y="765"/>
                    <a:pt x="432" y="765"/>
                  </a:cubicBezTo>
                  <a:cubicBezTo>
                    <a:pt x="548" y="765"/>
                    <a:pt x="658" y="720"/>
                    <a:pt x="751" y="640"/>
                  </a:cubicBezTo>
                  <a:cubicBezTo>
                    <a:pt x="819" y="556"/>
                    <a:pt x="861" y="446"/>
                    <a:pt x="861" y="322"/>
                  </a:cubicBezTo>
                  <a:cubicBezTo>
                    <a:pt x="856" y="220"/>
                    <a:pt x="827" y="124"/>
                    <a:pt x="779" y="4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86"/>
            <p:cNvSpPr>
              <a:spLocks noChangeArrowheads="1"/>
            </p:cNvSpPr>
            <p:nvPr/>
          </p:nvSpPr>
          <p:spPr bwMode="auto">
            <a:xfrm>
              <a:off x="10230094" y="3230715"/>
              <a:ext cx="292653" cy="292654"/>
            </a:xfrm>
            <a:prstGeom prst="ellipse">
              <a:avLst/>
            </a:pr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7"/>
            <p:cNvSpPr>
              <a:spLocks/>
            </p:cNvSpPr>
            <p:nvPr/>
          </p:nvSpPr>
          <p:spPr bwMode="auto">
            <a:xfrm>
              <a:off x="10230094" y="3230715"/>
              <a:ext cx="289252" cy="292654"/>
            </a:xfrm>
            <a:custGeom>
              <a:avLst/>
              <a:gdLst>
                <a:gd name="T0" fmla="*/ 375 w 378"/>
                <a:gd name="T1" fmla="*/ 150 h 378"/>
                <a:gd name="T2" fmla="*/ 231 w 378"/>
                <a:gd name="T3" fmla="*/ 150 h 378"/>
                <a:gd name="T4" fmla="*/ 231 w 378"/>
                <a:gd name="T5" fmla="*/ 6 h 378"/>
                <a:gd name="T6" fmla="*/ 192 w 378"/>
                <a:gd name="T7" fmla="*/ 0 h 378"/>
                <a:gd name="T8" fmla="*/ 152 w 378"/>
                <a:gd name="T9" fmla="*/ 6 h 378"/>
                <a:gd name="T10" fmla="*/ 152 w 378"/>
                <a:gd name="T11" fmla="*/ 150 h 378"/>
                <a:gd name="T12" fmla="*/ 6 w 378"/>
                <a:gd name="T13" fmla="*/ 150 h 378"/>
                <a:gd name="T14" fmla="*/ 0 w 378"/>
                <a:gd name="T15" fmla="*/ 189 h 378"/>
                <a:gd name="T16" fmla="*/ 6 w 378"/>
                <a:gd name="T17" fmla="*/ 229 h 378"/>
                <a:gd name="T18" fmla="*/ 150 w 378"/>
                <a:gd name="T19" fmla="*/ 229 h 378"/>
                <a:gd name="T20" fmla="*/ 150 w 378"/>
                <a:gd name="T21" fmla="*/ 373 h 378"/>
                <a:gd name="T22" fmla="*/ 189 w 378"/>
                <a:gd name="T23" fmla="*/ 378 h 378"/>
                <a:gd name="T24" fmla="*/ 229 w 378"/>
                <a:gd name="T25" fmla="*/ 373 h 378"/>
                <a:gd name="T26" fmla="*/ 229 w 378"/>
                <a:gd name="T27" fmla="*/ 229 h 378"/>
                <a:gd name="T28" fmla="*/ 373 w 378"/>
                <a:gd name="T29" fmla="*/ 229 h 378"/>
                <a:gd name="T30" fmla="*/ 378 w 378"/>
                <a:gd name="T31" fmla="*/ 189 h 378"/>
                <a:gd name="T32" fmla="*/ 375 w 378"/>
                <a:gd name="T33" fmla="*/ 1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8" h="378">
                  <a:moveTo>
                    <a:pt x="375" y="150"/>
                  </a:moveTo>
                  <a:lnTo>
                    <a:pt x="231" y="150"/>
                  </a:lnTo>
                  <a:lnTo>
                    <a:pt x="231" y="6"/>
                  </a:lnTo>
                  <a:cubicBezTo>
                    <a:pt x="217" y="3"/>
                    <a:pt x="206" y="0"/>
                    <a:pt x="192" y="0"/>
                  </a:cubicBezTo>
                  <a:cubicBezTo>
                    <a:pt x="178" y="0"/>
                    <a:pt x="164" y="3"/>
                    <a:pt x="152" y="6"/>
                  </a:cubicBezTo>
                  <a:lnTo>
                    <a:pt x="152" y="150"/>
                  </a:lnTo>
                  <a:lnTo>
                    <a:pt x="6" y="150"/>
                  </a:lnTo>
                  <a:cubicBezTo>
                    <a:pt x="3" y="164"/>
                    <a:pt x="0" y="175"/>
                    <a:pt x="0" y="189"/>
                  </a:cubicBezTo>
                  <a:cubicBezTo>
                    <a:pt x="0" y="203"/>
                    <a:pt x="3" y="218"/>
                    <a:pt x="6" y="229"/>
                  </a:cubicBezTo>
                  <a:lnTo>
                    <a:pt x="150" y="229"/>
                  </a:lnTo>
                  <a:lnTo>
                    <a:pt x="150" y="373"/>
                  </a:lnTo>
                  <a:cubicBezTo>
                    <a:pt x="164" y="376"/>
                    <a:pt x="175" y="378"/>
                    <a:pt x="189" y="378"/>
                  </a:cubicBezTo>
                  <a:cubicBezTo>
                    <a:pt x="203" y="378"/>
                    <a:pt x="217" y="376"/>
                    <a:pt x="229" y="373"/>
                  </a:cubicBezTo>
                  <a:lnTo>
                    <a:pt x="229" y="229"/>
                  </a:lnTo>
                  <a:lnTo>
                    <a:pt x="373" y="229"/>
                  </a:lnTo>
                  <a:cubicBezTo>
                    <a:pt x="375" y="215"/>
                    <a:pt x="378" y="203"/>
                    <a:pt x="378" y="189"/>
                  </a:cubicBezTo>
                  <a:cubicBezTo>
                    <a:pt x="378" y="178"/>
                    <a:pt x="378" y="164"/>
                    <a:pt x="375" y="15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8"/>
            <p:cNvSpPr>
              <a:spLocks/>
            </p:cNvSpPr>
            <p:nvPr/>
          </p:nvSpPr>
          <p:spPr bwMode="auto">
            <a:xfrm>
              <a:off x="9998693" y="4353688"/>
              <a:ext cx="789484" cy="466205"/>
            </a:xfrm>
            <a:custGeom>
              <a:avLst/>
              <a:gdLst>
                <a:gd name="T0" fmla="*/ 528 w 1022"/>
                <a:gd name="T1" fmla="*/ 601 h 604"/>
                <a:gd name="T2" fmla="*/ 1022 w 1022"/>
                <a:gd name="T3" fmla="*/ 293 h 604"/>
                <a:gd name="T4" fmla="*/ 965 w 1022"/>
                <a:gd name="T5" fmla="*/ 132 h 604"/>
                <a:gd name="T6" fmla="*/ 965 w 1022"/>
                <a:gd name="T7" fmla="*/ 3 h 604"/>
                <a:gd name="T8" fmla="*/ 530 w 1022"/>
                <a:gd name="T9" fmla="*/ 254 h 604"/>
                <a:gd name="T10" fmla="*/ 93 w 1022"/>
                <a:gd name="T11" fmla="*/ 0 h 604"/>
                <a:gd name="T12" fmla="*/ 93 w 1022"/>
                <a:gd name="T13" fmla="*/ 130 h 604"/>
                <a:gd name="T14" fmla="*/ 0 w 1022"/>
                <a:gd name="T15" fmla="*/ 316 h 604"/>
                <a:gd name="T16" fmla="*/ 528 w 1022"/>
                <a:gd name="T17" fmla="*/ 60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2" h="604">
                  <a:moveTo>
                    <a:pt x="528" y="601"/>
                  </a:moveTo>
                  <a:cubicBezTo>
                    <a:pt x="677" y="598"/>
                    <a:pt x="965" y="378"/>
                    <a:pt x="1022" y="293"/>
                  </a:cubicBezTo>
                  <a:cubicBezTo>
                    <a:pt x="982" y="257"/>
                    <a:pt x="971" y="206"/>
                    <a:pt x="965" y="132"/>
                  </a:cubicBezTo>
                  <a:cubicBezTo>
                    <a:pt x="962" y="82"/>
                    <a:pt x="962" y="39"/>
                    <a:pt x="965" y="3"/>
                  </a:cubicBezTo>
                  <a:cubicBezTo>
                    <a:pt x="852" y="158"/>
                    <a:pt x="700" y="254"/>
                    <a:pt x="530" y="254"/>
                  </a:cubicBezTo>
                  <a:cubicBezTo>
                    <a:pt x="361" y="254"/>
                    <a:pt x="206" y="158"/>
                    <a:pt x="93" y="0"/>
                  </a:cubicBezTo>
                  <a:lnTo>
                    <a:pt x="93" y="130"/>
                  </a:lnTo>
                  <a:cubicBezTo>
                    <a:pt x="90" y="220"/>
                    <a:pt x="73" y="279"/>
                    <a:pt x="0" y="316"/>
                  </a:cubicBezTo>
                  <a:cubicBezTo>
                    <a:pt x="39" y="361"/>
                    <a:pt x="384" y="604"/>
                    <a:pt x="528" y="601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9"/>
            <p:cNvSpPr>
              <a:spLocks/>
            </p:cNvSpPr>
            <p:nvPr/>
          </p:nvSpPr>
          <p:spPr bwMode="auto">
            <a:xfrm>
              <a:off x="9311298" y="5592362"/>
              <a:ext cx="452593" cy="462801"/>
            </a:xfrm>
            <a:custGeom>
              <a:avLst/>
              <a:gdLst>
                <a:gd name="T0" fmla="*/ 0 w 587"/>
                <a:gd name="T1" fmla="*/ 0 h 595"/>
                <a:gd name="T2" fmla="*/ 31 w 587"/>
                <a:gd name="T3" fmla="*/ 595 h 595"/>
                <a:gd name="T4" fmla="*/ 587 w 587"/>
                <a:gd name="T5" fmla="*/ 595 h 595"/>
                <a:gd name="T6" fmla="*/ 576 w 587"/>
                <a:gd name="T7" fmla="*/ 248 h 595"/>
                <a:gd name="T8" fmla="*/ 0 w 587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595">
                  <a:moveTo>
                    <a:pt x="0" y="0"/>
                  </a:moveTo>
                  <a:cubicBezTo>
                    <a:pt x="3" y="341"/>
                    <a:pt x="31" y="595"/>
                    <a:pt x="31" y="595"/>
                  </a:cubicBezTo>
                  <a:lnTo>
                    <a:pt x="587" y="595"/>
                  </a:lnTo>
                  <a:lnTo>
                    <a:pt x="576" y="248"/>
                  </a:lnTo>
                  <a:cubicBezTo>
                    <a:pt x="254" y="169"/>
                    <a:pt x="20" y="1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0"/>
            <p:cNvSpPr>
              <a:spLocks/>
            </p:cNvSpPr>
            <p:nvPr/>
          </p:nvSpPr>
          <p:spPr bwMode="auto">
            <a:xfrm>
              <a:off x="11050203" y="5595766"/>
              <a:ext cx="452593" cy="459399"/>
            </a:xfrm>
            <a:custGeom>
              <a:avLst/>
              <a:gdLst>
                <a:gd name="T0" fmla="*/ 587 w 587"/>
                <a:gd name="T1" fmla="*/ 0 h 592"/>
                <a:gd name="T2" fmla="*/ 11 w 587"/>
                <a:gd name="T3" fmla="*/ 245 h 592"/>
                <a:gd name="T4" fmla="*/ 0 w 587"/>
                <a:gd name="T5" fmla="*/ 592 h 592"/>
                <a:gd name="T6" fmla="*/ 553 w 587"/>
                <a:gd name="T7" fmla="*/ 592 h 592"/>
                <a:gd name="T8" fmla="*/ 587 w 587"/>
                <a:gd name="T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592">
                  <a:moveTo>
                    <a:pt x="587" y="0"/>
                  </a:moveTo>
                  <a:cubicBezTo>
                    <a:pt x="564" y="14"/>
                    <a:pt x="330" y="169"/>
                    <a:pt x="11" y="245"/>
                  </a:cubicBezTo>
                  <a:lnTo>
                    <a:pt x="0" y="592"/>
                  </a:lnTo>
                  <a:lnTo>
                    <a:pt x="553" y="592"/>
                  </a:lnTo>
                  <a:cubicBezTo>
                    <a:pt x="556" y="592"/>
                    <a:pt x="584" y="338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1"/>
            <p:cNvSpPr>
              <a:spLocks/>
            </p:cNvSpPr>
            <p:nvPr/>
          </p:nvSpPr>
          <p:spPr bwMode="auto">
            <a:xfrm>
              <a:off x="9304492" y="4581687"/>
              <a:ext cx="2201708" cy="1473478"/>
            </a:xfrm>
            <a:custGeom>
              <a:avLst/>
              <a:gdLst>
                <a:gd name="T0" fmla="*/ 2848 w 2851"/>
                <a:gd name="T1" fmla="*/ 1313 h 1908"/>
                <a:gd name="T2" fmla="*/ 2823 w 2851"/>
                <a:gd name="T3" fmla="*/ 720 h 1908"/>
                <a:gd name="T4" fmla="*/ 2097 w 2851"/>
                <a:gd name="T5" fmla="*/ 68 h 1908"/>
                <a:gd name="T6" fmla="*/ 1920 w 2851"/>
                <a:gd name="T7" fmla="*/ 0 h 1908"/>
                <a:gd name="T8" fmla="*/ 1426 w 2851"/>
                <a:gd name="T9" fmla="*/ 308 h 1908"/>
                <a:gd name="T10" fmla="*/ 895 w 2851"/>
                <a:gd name="T11" fmla="*/ 26 h 1908"/>
                <a:gd name="T12" fmla="*/ 754 w 2851"/>
                <a:gd name="T13" fmla="*/ 68 h 1908"/>
                <a:gd name="T14" fmla="*/ 29 w 2851"/>
                <a:gd name="T15" fmla="*/ 720 h 1908"/>
                <a:gd name="T16" fmla="*/ 3 w 2851"/>
                <a:gd name="T17" fmla="*/ 1313 h 1908"/>
                <a:gd name="T18" fmla="*/ 579 w 2851"/>
                <a:gd name="T19" fmla="*/ 1561 h 1908"/>
                <a:gd name="T20" fmla="*/ 590 w 2851"/>
                <a:gd name="T21" fmla="*/ 1908 h 1908"/>
                <a:gd name="T22" fmla="*/ 1324 w 2851"/>
                <a:gd name="T23" fmla="*/ 1908 h 1908"/>
                <a:gd name="T24" fmla="*/ 1522 w 2851"/>
                <a:gd name="T25" fmla="*/ 1908 h 1908"/>
                <a:gd name="T26" fmla="*/ 2258 w 2851"/>
                <a:gd name="T27" fmla="*/ 1908 h 1908"/>
                <a:gd name="T28" fmla="*/ 2269 w 2851"/>
                <a:gd name="T29" fmla="*/ 1561 h 1908"/>
                <a:gd name="T30" fmla="*/ 2848 w 2851"/>
                <a:gd name="T31" fmla="*/ 1313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51" h="1908">
                  <a:moveTo>
                    <a:pt x="2848" y="1313"/>
                  </a:moveTo>
                  <a:cubicBezTo>
                    <a:pt x="2851" y="1132"/>
                    <a:pt x="2842" y="926"/>
                    <a:pt x="2823" y="720"/>
                  </a:cubicBezTo>
                  <a:cubicBezTo>
                    <a:pt x="2761" y="127"/>
                    <a:pt x="2295" y="102"/>
                    <a:pt x="2097" y="68"/>
                  </a:cubicBezTo>
                  <a:cubicBezTo>
                    <a:pt x="2007" y="51"/>
                    <a:pt x="1953" y="31"/>
                    <a:pt x="1920" y="0"/>
                  </a:cubicBezTo>
                  <a:cubicBezTo>
                    <a:pt x="1863" y="85"/>
                    <a:pt x="1578" y="305"/>
                    <a:pt x="1426" y="308"/>
                  </a:cubicBezTo>
                  <a:cubicBezTo>
                    <a:pt x="1282" y="311"/>
                    <a:pt x="937" y="68"/>
                    <a:pt x="895" y="26"/>
                  </a:cubicBezTo>
                  <a:cubicBezTo>
                    <a:pt x="861" y="43"/>
                    <a:pt x="816" y="57"/>
                    <a:pt x="754" y="68"/>
                  </a:cubicBezTo>
                  <a:cubicBezTo>
                    <a:pt x="559" y="102"/>
                    <a:pt x="91" y="127"/>
                    <a:pt x="29" y="720"/>
                  </a:cubicBezTo>
                  <a:cubicBezTo>
                    <a:pt x="6" y="926"/>
                    <a:pt x="0" y="1132"/>
                    <a:pt x="3" y="1313"/>
                  </a:cubicBezTo>
                  <a:cubicBezTo>
                    <a:pt x="20" y="1324"/>
                    <a:pt x="257" y="1479"/>
                    <a:pt x="579" y="1561"/>
                  </a:cubicBezTo>
                  <a:lnTo>
                    <a:pt x="590" y="1908"/>
                  </a:lnTo>
                  <a:lnTo>
                    <a:pt x="1324" y="1908"/>
                  </a:lnTo>
                  <a:lnTo>
                    <a:pt x="1522" y="1908"/>
                  </a:lnTo>
                  <a:lnTo>
                    <a:pt x="2258" y="1908"/>
                  </a:lnTo>
                  <a:lnTo>
                    <a:pt x="2269" y="1561"/>
                  </a:lnTo>
                  <a:cubicBezTo>
                    <a:pt x="2591" y="1479"/>
                    <a:pt x="2825" y="1327"/>
                    <a:pt x="2848" y="13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11033189" y="5197620"/>
              <a:ext cx="57851" cy="857543"/>
            </a:xfrm>
            <a:custGeom>
              <a:avLst/>
              <a:gdLst>
                <a:gd name="T0" fmla="*/ 0 w 77"/>
                <a:gd name="T1" fmla="*/ 1106 h 1106"/>
                <a:gd name="T2" fmla="*/ 12 w 77"/>
                <a:gd name="T3" fmla="*/ 830 h 1106"/>
                <a:gd name="T4" fmla="*/ 31 w 77"/>
                <a:gd name="T5" fmla="*/ 553 h 1106"/>
                <a:gd name="T6" fmla="*/ 57 w 77"/>
                <a:gd name="T7" fmla="*/ 276 h 1106"/>
                <a:gd name="T8" fmla="*/ 68 w 77"/>
                <a:gd name="T9" fmla="*/ 138 h 1106"/>
                <a:gd name="T10" fmla="*/ 77 w 77"/>
                <a:gd name="T11" fmla="*/ 0 h 1106"/>
                <a:gd name="T12" fmla="*/ 74 w 77"/>
                <a:gd name="T13" fmla="*/ 138 h 1106"/>
                <a:gd name="T14" fmla="*/ 68 w 77"/>
                <a:gd name="T15" fmla="*/ 276 h 1106"/>
                <a:gd name="T16" fmla="*/ 54 w 77"/>
                <a:gd name="T17" fmla="*/ 553 h 1106"/>
                <a:gd name="T18" fmla="*/ 46 w 77"/>
                <a:gd name="T19" fmla="*/ 830 h 1106"/>
                <a:gd name="T20" fmla="*/ 46 w 77"/>
                <a:gd name="T21" fmla="*/ 1106 h 1106"/>
                <a:gd name="T22" fmla="*/ 0 w 77"/>
                <a:gd name="T23" fmla="*/ 110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106">
                  <a:moveTo>
                    <a:pt x="0" y="1106"/>
                  </a:moveTo>
                  <a:cubicBezTo>
                    <a:pt x="3" y="1013"/>
                    <a:pt x="6" y="923"/>
                    <a:pt x="12" y="830"/>
                  </a:cubicBezTo>
                  <a:cubicBezTo>
                    <a:pt x="17" y="736"/>
                    <a:pt x="23" y="646"/>
                    <a:pt x="31" y="553"/>
                  </a:cubicBezTo>
                  <a:cubicBezTo>
                    <a:pt x="40" y="460"/>
                    <a:pt x="48" y="370"/>
                    <a:pt x="57" y="276"/>
                  </a:cubicBezTo>
                  <a:cubicBezTo>
                    <a:pt x="63" y="231"/>
                    <a:pt x="65" y="183"/>
                    <a:pt x="68" y="138"/>
                  </a:cubicBezTo>
                  <a:cubicBezTo>
                    <a:pt x="71" y="93"/>
                    <a:pt x="74" y="45"/>
                    <a:pt x="77" y="0"/>
                  </a:cubicBezTo>
                  <a:cubicBezTo>
                    <a:pt x="77" y="45"/>
                    <a:pt x="77" y="93"/>
                    <a:pt x="74" y="138"/>
                  </a:cubicBezTo>
                  <a:cubicBezTo>
                    <a:pt x="71" y="183"/>
                    <a:pt x="71" y="231"/>
                    <a:pt x="68" y="276"/>
                  </a:cubicBezTo>
                  <a:cubicBezTo>
                    <a:pt x="63" y="370"/>
                    <a:pt x="60" y="460"/>
                    <a:pt x="54" y="553"/>
                  </a:cubicBezTo>
                  <a:cubicBezTo>
                    <a:pt x="51" y="646"/>
                    <a:pt x="48" y="736"/>
                    <a:pt x="46" y="830"/>
                  </a:cubicBezTo>
                  <a:lnTo>
                    <a:pt x="46" y="1106"/>
                  </a:lnTo>
                  <a:lnTo>
                    <a:pt x="0" y="1106"/>
                  </a:ln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9723053" y="5197620"/>
              <a:ext cx="57851" cy="857543"/>
            </a:xfrm>
            <a:custGeom>
              <a:avLst/>
              <a:gdLst>
                <a:gd name="T0" fmla="*/ 31 w 77"/>
                <a:gd name="T1" fmla="*/ 1106 h 1106"/>
                <a:gd name="T2" fmla="*/ 31 w 77"/>
                <a:gd name="T3" fmla="*/ 830 h 1106"/>
                <a:gd name="T4" fmla="*/ 23 w 77"/>
                <a:gd name="T5" fmla="*/ 553 h 1106"/>
                <a:gd name="T6" fmla="*/ 9 w 77"/>
                <a:gd name="T7" fmla="*/ 276 h 1106"/>
                <a:gd name="T8" fmla="*/ 3 w 77"/>
                <a:gd name="T9" fmla="*/ 138 h 1106"/>
                <a:gd name="T10" fmla="*/ 0 w 77"/>
                <a:gd name="T11" fmla="*/ 0 h 1106"/>
                <a:gd name="T12" fmla="*/ 9 w 77"/>
                <a:gd name="T13" fmla="*/ 138 h 1106"/>
                <a:gd name="T14" fmla="*/ 20 w 77"/>
                <a:gd name="T15" fmla="*/ 276 h 1106"/>
                <a:gd name="T16" fmla="*/ 46 w 77"/>
                <a:gd name="T17" fmla="*/ 553 h 1106"/>
                <a:gd name="T18" fmla="*/ 65 w 77"/>
                <a:gd name="T19" fmla="*/ 830 h 1106"/>
                <a:gd name="T20" fmla="*/ 77 w 77"/>
                <a:gd name="T21" fmla="*/ 1106 h 1106"/>
                <a:gd name="T22" fmla="*/ 31 w 77"/>
                <a:gd name="T23" fmla="*/ 110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106">
                  <a:moveTo>
                    <a:pt x="31" y="1106"/>
                  </a:moveTo>
                  <a:cubicBezTo>
                    <a:pt x="34" y="1013"/>
                    <a:pt x="34" y="923"/>
                    <a:pt x="31" y="830"/>
                  </a:cubicBezTo>
                  <a:cubicBezTo>
                    <a:pt x="31" y="736"/>
                    <a:pt x="29" y="646"/>
                    <a:pt x="23" y="553"/>
                  </a:cubicBezTo>
                  <a:cubicBezTo>
                    <a:pt x="20" y="460"/>
                    <a:pt x="15" y="370"/>
                    <a:pt x="9" y="276"/>
                  </a:cubicBezTo>
                  <a:cubicBezTo>
                    <a:pt x="6" y="231"/>
                    <a:pt x="3" y="183"/>
                    <a:pt x="3" y="138"/>
                  </a:cubicBezTo>
                  <a:cubicBezTo>
                    <a:pt x="0" y="93"/>
                    <a:pt x="0" y="45"/>
                    <a:pt x="0" y="0"/>
                  </a:cubicBezTo>
                  <a:cubicBezTo>
                    <a:pt x="3" y="45"/>
                    <a:pt x="6" y="93"/>
                    <a:pt x="9" y="138"/>
                  </a:cubicBezTo>
                  <a:cubicBezTo>
                    <a:pt x="12" y="183"/>
                    <a:pt x="17" y="231"/>
                    <a:pt x="20" y="276"/>
                  </a:cubicBezTo>
                  <a:cubicBezTo>
                    <a:pt x="29" y="370"/>
                    <a:pt x="37" y="460"/>
                    <a:pt x="46" y="553"/>
                  </a:cubicBezTo>
                  <a:cubicBezTo>
                    <a:pt x="54" y="646"/>
                    <a:pt x="60" y="736"/>
                    <a:pt x="65" y="830"/>
                  </a:cubicBezTo>
                  <a:cubicBezTo>
                    <a:pt x="71" y="923"/>
                    <a:pt x="74" y="1013"/>
                    <a:pt x="77" y="1106"/>
                  </a:cubicBezTo>
                  <a:lnTo>
                    <a:pt x="31" y="1106"/>
                  </a:ln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31390" y="2971800"/>
            <a:ext cx="1978875" cy="3083365"/>
            <a:chOff x="2831390" y="2971800"/>
            <a:chExt cx="1978875" cy="3083365"/>
          </a:xfrm>
        </p:grpSpPr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2831390" y="4500698"/>
              <a:ext cx="1978875" cy="1551909"/>
            </a:xfrm>
            <a:custGeom>
              <a:avLst/>
              <a:gdLst>
                <a:gd name="T0" fmla="*/ 3161 w 3415"/>
                <a:gd name="T1" fmla="*/ 2097 h 2673"/>
                <a:gd name="T2" fmla="*/ 3217 w 3415"/>
                <a:gd name="T3" fmla="*/ 945 h 2673"/>
                <a:gd name="T4" fmla="*/ 2404 w 3415"/>
                <a:gd name="T5" fmla="*/ 658 h 2673"/>
                <a:gd name="T6" fmla="*/ 2009 w 3415"/>
                <a:gd name="T7" fmla="*/ 294 h 2673"/>
                <a:gd name="T8" fmla="*/ 2074 w 3415"/>
                <a:gd name="T9" fmla="*/ 0 h 2673"/>
                <a:gd name="T10" fmla="*/ 1682 w 3415"/>
                <a:gd name="T11" fmla="*/ 229 h 2673"/>
                <a:gd name="T12" fmla="*/ 1380 w 3415"/>
                <a:gd name="T13" fmla="*/ 99 h 2673"/>
                <a:gd name="T14" fmla="*/ 1402 w 3415"/>
                <a:gd name="T15" fmla="*/ 294 h 2673"/>
                <a:gd name="T16" fmla="*/ 1007 w 3415"/>
                <a:gd name="T17" fmla="*/ 658 h 2673"/>
                <a:gd name="T18" fmla="*/ 195 w 3415"/>
                <a:gd name="T19" fmla="*/ 945 h 2673"/>
                <a:gd name="T20" fmla="*/ 251 w 3415"/>
                <a:gd name="T21" fmla="*/ 2097 h 2673"/>
                <a:gd name="T22" fmla="*/ 234 w 3415"/>
                <a:gd name="T23" fmla="*/ 2673 h 2673"/>
                <a:gd name="T24" fmla="*/ 1642 w 3415"/>
                <a:gd name="T25" fmla="*/ 2673 h 2673"/>
                <a:gd name="T26" fmla="*/ 1769 w 3415"/>
                <a:gd name="T27" fmla="*/ 2673 h 2673"/>
                <a:gd name="T28" fmla="*/ 3178 w 3415"/>
                <a:gd name="T29" fmla="*/ 2673 h 2673"/>
                <a:gd name="T30" fmla="*/ 3161 w 3415"/>
                <a:gd name="T31" fmla="*/ 2097 h 2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15" h="2673">
                  <a:moveTo>
                    <a:pt x="3161" y="2097"/>
                  </a:moveTo>
                  <a:cubicBezTo>
                    <a:pt x="3166" y="1727"/>
                    <a:pt x="3415" y="1276"/>
                    <a:pt x="3217" y="945"/>
                  </a:cubicBezTo>
                  <a:cubicBezTo>
                    <a:pt x="3031" y="632"/>
                    <a:pt x="2749" y="697"/>
                    <a:pt x="2404" y="658"/>
                  </a:cubicBezTo>
                  <a:cubicBezTo>
                    <a:pt x="2057" y="618"/>
                    <a:pt x="2018" y="500"/>
                    <a:pt x="2009" y="294"/>
                  </a:cubicBezTo>
                  <a:cubicBezTo>
                    <a:pt x="2004" y="127"/>
                    <a:pt x="2054" y="31"/>
                    <a:pt x="2074" y="0"/>
                  </a:cubicBezTo>
                  <a:cubicBezTo>
                    <a:pt x="1967" y="144"/>
                    <a:pt x="1831" y="229"/>
                    <a:pt x="1682" y="229"/>
                  </a:cubicBezTo>
                  <a:cubicBezTo>
                    <a:pt x="1572" y="229"/>
                    <a:pt x="1470" y="181"/>
                    <a:pt x="1380" y="99"/>
                  </a:cubicBezTo>
                  <a:cubicBezTo>
                    <a:pt x="1394" y="144"/>
                    <a:pt x="1405" y="209"/>
                    <a:pt x="1402" y="294"/>
                  </a:cubicBezTo>
                  <a:cubicBezTo>
                    <a:pt x="1394" y="502"/>
                    <a:pt x="1354" y="618"/>
                    <a:pt x="1007" y="658"/>
                  </a:cubicBezTo>
                  <a:cubicBezTo>
                    <a:pt x="660" y="697"/>
                    <a:pt x="378" y="635"/>
                    <a:pt x="195" y="945"/>
                  </a:cubicBezTo>
                  <a:cubicBezTo>
                    <a:pt x="0" y="1276"/>
                    <a:pt x="248" y="1724"/>
                    <a:pt x="251" y="2097"/>
                  </a:cubicBezTo>
                  <a:cubicBezTo>
                    <a:pt x="257" y="2467"/>
                    <a:pt x="234" y="2673"/>
                    <a:pt x="234" y="2673"/>
                  </a:cubicBezTo>
                  <a:lnTo>
                    <a:pt x="1642" y="2673"/>
                  </a:lnTo>
                  <a:lnTo>
                    <a:pt x="1769" y="2673"/>
                  </a:lnTo>
                  <a:lnTo>
                    <a:pt x="3178" y="2673"/>
                  </a:lnTo>
                  <a:cubicBezTo>
                    <a:pt x="3180" y="2673"/>
                    <a:pt x="3158" y="2467"/>
                    <a:pt x="3161" y="209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4306597" y="5459456"/>
              <a:ext cx="99712" cy="595709"/>
            </a:xfrm>
            <a:custGeom>
              <a:avLst/>
              <a:gdLst>
                <a:gd name="T0" fmla="*/ 65 w 170"/>
                <a:gd name="T1" fmla="*/ 0 h 1024"/>
                <a:gd name="T2" fmla="*/ 57 w 170"/>
                <a:gd name="T3" fmla="*/ 31 h 1024"/>
                <a:gd name="T4" fmla="*/ 57 w 170"/>
                <a:gd name="T5" fmla="*/ 65 h 1024"/>
                <a:gd name="T6" fmla="*/ 76 w 170"/>
                <a:gd name="T7" fmla="*/ 127 h 1024"/>
                <a:gd name="T8" fmla="*/ 102 w 170"/>
                <a:gd name="T9" fmla="*/ 189 h 1024"/>
                <a:gd name="T10" fmla="*/ 127 w 170"/>
                <a:gd name="T11" fmla="*/ 251 h 1024"/>
                <a:gd name="T12" fmla="*/ 161 w 170"/>
                <a:gd name="T13" fmla="*/ 381 h 1024"/>
                <a:gd name="T14" fmla="*/ 164 w 170"/>
                <a:gd name="T15" fmla="*/ 516 h 1024"/>
                <a:gd name="T16" fmla="*/ 133 w 170"/>
                <a:gd name="T17" fmla="*/ 646 h 1024"/>
                <a:gd name="T18" fmla="*/ 122 w 170"/>
                <a:gd name="T19" fmla="*/ 677 h 1024"/>
                <a:gd name="T20" fmla="*/ 110 w 170"/>
                <a:gd name="T21" fmla="*/ 708 h 1024"/>
                <a:gd name="T22" fmla="*/ 88 w 170"/>
                <a:gd name="T23" fmla="*/ 770 h 1024"/>
                <a:gd name="T24" fmla="*/ 51 w 170"/>
                <a:gd name="T25" fmla="*/ 894 h 1024"/>
                <a:gd name="T26" fmla="*/ 40 w 170"/>
                <a:gd name="T27" fmla="*/ 959 h 1024"/>
                <a:gd name="T28" fmla="*/ 37 w 170"/>
                <a:gd name="T29" fmla="*/ 990 h 1024"/>
                <a:gd name="T30" fmla="*/ 37 w 170"/>
                <a:gd name="T31" fmla="*/ 1007 h 1024"/>
                <a:gd name="T32" fmla="*/ 37 w 170"/>
                <a:gd name="T33" fmla="*/ 1016 h 1024"/>
                <a:gd name="T34" fmla="*/ 37 w 170"/>
                <a:gd name="T35" fmla="*/ 1019 h 1024"/>
                <a:gd name="T36" fmla="*/ 37 w 170"/>
                <a:gd name="T37" fmla="*/ 1021 h 1024"/>
                <a:gd name="T38" fmla="*/ 37 w 170"/>
                <a:gd name="T39" fmla="*/ 1021 h 1024"/>
                <a:gd name="T40" fmla="*/ 0 w 170"/>
                <a:gd name="T41" fmla="*/ 1024 h 1024"/>
                <a:gd name="T42" fmla="*/ 0 w 170"/>
                <a:gd name="T43" fmla="*/ 1021 h 1024"/>
                <a:gd name="T44" fmla="*/ 0 w 170"/>
                <a:gd name="T45" fmla="*/ 1019 h 1024"/>
                <a:gd name="T46" fmla="*/ 0 w 170"/>
                <a:gd name="T47" fmla="*/ 1013 h 1024"/>
                <a:gd name="T48" fmla="*/ 0 w 170"/>
                <a:gd name="T49" fmla="*/ 1005 h 1024"/>
                <a:gd name="T50" fmla="*/ 3 w 170"/>
                <a:gd name="T51" fmla="*/ 988 h 1024"/>
                <a:gd name="T52" fmla="*/ 9 w 170"/>
                <a:gd name="T53" fmla="*/ 954 h 1024"/>
                <a:gd name="T54" fmla="*/ 23 w 170"/>
                <a:gd name="T55" fmla="*/ 889 h 1024"/>
                <a:gd name="T56" fmla="*/ 65 w 170"/>
                <a:gd name="T57" fmla="*/ 762 h 1024"/>
                <a:gd name="T58" fmla="*/ 91 w 170"/>
                <a:gd name="T59" fmla="*/ 700 h 1024"/>
                <a:gd name="T60" fmla="*/ 105 w 170"/>
                <a:gd name="T61" fmla="*/ 669 h 1024"/>
                <a:gd name="T62" fmla="*/ 119 w 170"/>
                <a:gd name="T63" fmla="*/ 638 h 1024"/>
                <a:gd name="T64" fmla="*/ 153 w 170"/>
                <a:gd name="T65" fmla="*/ 513 h 1024"/>
                <a:gd name="T66" fmla="*/ 155 w 170"/>
                <a:gd name="T67" fmla="*/ 384 h 1024"/>
                <a:gd name="T68" fmla="*/ 127 w 170"/>
                <a:gd name="T69" fmla="*/ 257 h 1024"/>
                <a:gd name="T70" fmla="*/ 105 w 170"/>
                <a:gd name="T71" fmla="*/ 195 h 1024"/>
                <a:gd name="T72" fmla="*/ 82 w 170"/>
                <a:gd name="T73" fmla="*/ 132 h 1024"/>
                <a:gd name="T74" fmla="*/ 65 w 170"/>
                <a:gd name="T75" fmla="*/ 68 h 1024"/>
                <a:gd name="T76" fmla="*/ 65 w 170"/>
                <a:gd name="T77" fmla="*/ 34 h 1024"/>
                <a:gd name="T78" fmla="*/ 65 w 170"/>
                <a:gd name="T7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0" h="1024">
                  <a:moveTo>
                    <a:pt x="65" y="0"/>
                  </a:moveTo>
                  <a:cubicBezTo>
                    <a:pt x="60" y="11"/>
                    <a:pt x="57" y="20"/>
                    <a:pt x="57" y="31"/>
                  </a:cubicBezTo>
                  <a:lnTo>
                    <a:pt x="57" y="65"/>
                  </a:lnTo>
                  <a:cubicBezTo>
                    <a:pt x="60" y="87"/>
                    <a:pt x="68" y="107"/>
                    <a:pt x="76" y="127"/>
                  </a:cubicBezTo>
                  <a:cubicBezTo>
                    <a:pt x="85" y="147"/>
                    <a:pt x="93" y="166"/>
                    <a:pt x="102" y="189"/>
                  </a:cubicBezTo>
                  <a:cubicBezTo>
                    <a:pt x="110" y="209"/>
                    <a:pt x="119" y="228"/>
                    <a:pt x="127" y="251"/>
                  </a:cubicBezTo>
                  <a:cubicBezTo>
                    <a:pt x="141" y="293"/>
                    <a:pt x="155" y="336"/>
                    <a:pt x="161" y="381"/>
                  </a:cubicBezTo>
                  <a:cubicBezTo>
                    <a:pt x="167" y="426"/>
                    <a:pt x="170" y="471"/>
                    <a:pt x="164" y="516"/>
                  </a:cubicBezTo>
                  <a:cubicBezTo>
                    <a:pt x="158" y="561"/>
                    <a:pt x="147" y="604"/>
                    <a:pt x="133" y="646"/>
                  </a:cubicBezTo>
                  <a:cubicBezTo>
                    <a:pt x="130" y="657"/>
                    <a:pt x="124" y="666"/>
                    <a:pt x="122" y="677"/>
                  </a:cubicBezTo>
                  <a:cubicBezTo>
                    <a:pt x="116" y="688"/>
                    <a:pt x="113" y="697"/>
                    <a:pt x="110" y="708"/>
                  </a:cubicBezTo>
                  <a:cubicBezTo>
                    <a:pt x="102" y="728"/>
                    <a:pt x="93" y="748"/>
                    <a:pt x="88" y="770"/>
                  </a:cubicBezTo>
                  <a:cubicBezTo>
                    <a:pt x="74" y="813"/>
                    <a:pt x="60" y="852"/>
                    <a:pt x="51" y="894"/>
                  </a:cubicBezTo>
                  <a:cubicBezTo>
                    <a:pt x="45" y="914"/>
                    <a:pt x="43" y="937"/>
                    <a:pt x="40" y="959"/>
                  </a:cubicBezTo>
                  <a:cubicBezTo>
                    <a:pt x="37" y="971"/>
                    <a:pt x="37" y="982"/>
                    <a:pt x="37" y="990"/>
                  </a:cubicBezTo>
                  <a:lnTo>
                    <a:pt x="37" y="1007"/>
                  </a:lnTo>
                  <a:lnTo>
                    <a:pt x="37" y="1016"/>
                  </a:lnTo>
                  <a:lnTo>
                    <a:pt x="37" y="1019"/>
                  </a:lnTo>
                  <a:lnTo>
                    <a:pt x="37" y="1021"/>
                  </a:lnTo>
                  <a:lnTo>
                    <a:pt x="37" y="1021"/>
                  </a:lnTo>
                  <a:lnTo>
                    <a:pt x="0" y="1024"/>
                  </a:lnTo>
                  <a:lnTo>
                    <a:pt x="0" y="1021"/>
                  </a:lnTo>
                  <a:lnTo>
                    <a:pt x="0" y="1019"/>
                  </a:lnTo>
                  <a:lnTo>
                    <a:pt x="0" y="1013"/>
                  </a:lnTo>
                  <a:lnTo>
                    <a:pt x="0" y="1005"/>
                  </a:lnTo>
                  <a:cubicBezTo>
                    <a:pt x="0" y="999"/>
                    <a:pt x="0" y="993"/>
                    <a:pt x="3" y="988"/>
                  </a:cubicBezTo>
                  <a:cubicBezTo>
                    <a:pt x="3" y="976"/>
                    <a:pt x="6" y="965"/>
                    <a:pt x="9" y="954"/>
                  </a:cubicBezTo>
                  <a:cubicBezTo>
                    <a:pt x="12" y="931"/>
                    <a:pt x="17" y="909"/>
                    <a:pt x="23" y="889"/>
                  </a:cubicBezTo>
                  <a:cubicBezTo>
                    <a:pt x="34" y="846"/>
                    <a:pt x="48" y="804"/>
                    <a:pt x="65" y="762"/>
                  </a:cubicBezTo>
                  <a:cubicBezTo>
                    <a:pt x="74" y="742"/>
                    <a:pt x="82" y="719"/>
                    <a:pt x="91" y="700"/>
                  </a:cubicBezTo>
                  <a:cubicBezTo>
                    <a:pt x="96" y="688"/>
                    <a:pt x="99" y="680"/>
                    <a:pt x="105" y="669"/>
                  </a:cubicBezTo>
                  <a:cubicBezTo>
                    <a:pt x="110" y="660"/>
                    <a:pt x="113" y="649"/>
                    <a:pt x="119" y="638"/>
                  </a:cubicBezTo>
                  <a:cubicBezTo>
                    <a:pt x="136" y="598"/>
                    <a:pt x="147" y="556"/>
                    <a:pt x="153" y="513"/>
                  </a:cubicBezTo>
                  <a:cubicBezTo>
                    <a:pt x="158" y="471"/>
                    <a:pt x="161" y="426"/>
                    <a:pt x="155" y="384"/>
                  </a:cubicBezTo>
                  <a:cubicBezTo>
                    <a:pt x="150" y="341"/>
                    <a:pt x="141" y="299"/>
                    <a:pt x="127" y="257"/>
                  </a:cubicBezTo>
                  <a:cubicBezTo>
                    <a:pt x="122" y="237"/>
                    <a:pt x="113" y="214"/>
                    <a:pt x="105" y="195"/>
                  </a:cubicBezTo>
                  <a:cubicBezTo>
                    <a:pt x="96" y="175"/>
                    <a:pt x="88" y="152"/>
                    <a:pt x="82" y="132"/>
                  </a:cubicBezTo>
                  <a:cubicBezTo>
                    <a:pt x="74" y="113"/>
                    <a:pt x="68" y="90"/>
                    <a:pt x="65" y="68"/>
                  </a:cubicBezTo>
                  <a:cubicBezTo>
                    <a:pt x="65" y="56"/>
                    <a:pt x="62" y="45"/>
                    <a:pt x="65" y="34"/>
                  </a:cubicBezTo>
                  <a:cubicBezTo>
                    <a:pt x="57" y="20"/>
                    <a:pt x="62" y="8"/>
                    <a:pt x="65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3291593" y="5459456"/>
              <a:ext cx="97154" cy="593151"/>
            </a:xfrm>
            <a:custGeom>
              <a:avLst/>
              <a:gdLst>
                <a:gd name="T0" fmla="*/ 96 w 169"/>
                <a:gd name="T1" fmla="*/ 0 h 1021"/>
                <a:gd name="T2" fmla="*/ 107 w 169"/>
                <a:gd name="T3" fmla="*/ 31 h 1021"/>
                <a:gd name="T4" fmla="*/ 107 w 169"/>
                <a:gd name="T5" fmla="*/ 65 h 1021"/>
                <a:gd name="T6" fmla="*/ 90 w 169"/>
                <a:gd name="T7" fmla="*/ 130 h 1021"/>
                <a:gd name="T8" fmla="*/ 67 w 169"/>
                <a:gd name="T9" fmla="*/ 192 h 1021"/>
                <a:gd name="T10" fmla="*/ 45 w 169"/>
                <a:gd name="T11" fmla="*/ 254 h 1021"/>
                <a:gd name="T12" fmla="*/ 17 w 169"/>
                <a:gd name="T13" fmla="*/ 381 h 1021"/>
                <a:gd name="T14" fmla="*/ 19 w 169"/>
                <a:gd name="T15" fmla="*/ 511 h 1021"/>
                <a:gd name="T16" fmla="*/ 53 w 169"/>
                <a:gd name="T17" fmla="*/ 635 h 1021"/>
                <a:gd name="T18" fmla="*/ 67 w 169"/>
                <a:gd name="T19" fmla="*/ 666 h 1021"/>
                <a:gd name="T20" fmla="*/ 81 w 169"/>
                <a:gd name="T21" fmla="*/ 697 h 1021"/>
                <a:gd name="T22" fmla="*/ 107 w 169"/>
                <a:gd name="T23" fmla="*/ 759 h 1021"/>
                <a:gd name="T24" fmla="*/ 149 w 169"/>
                <a:gd name="T25" fmla="*/ 886 h 1021"/>
                <a:gd name="T26" fmla="*/ 163 w 169"/>
                <a:gd name="T27" fmla="*/ 951 h 1021"/>
                <a:gd name="T28" fmla="*/ 169 w 169"/>
                <a:gd name="T29" fmla="*/ 985 h 1021"/>
                <a:gd name="T30" fmla="*/ 169 w 169"/>
                <a:gd name="T31" fmla="*/ 1002 h 1021"/>
                <a:gd name="T32" fmla="*/ 169 w 169"/>
                <a:gd name="T33" fmla="*/ 1010 h 1021"/>
                <a:gd name="T34" fmla="*/ 169 w 169"/>
                <a:gd name="T35" fmla="*/ 1016 h 1021"/>
                <a:gd name="T36" fmla="*/ 169 w 169"/>
                <a:gd name="T37" fmla="*/ 1019 h 1021"/>
                <a:gd name="T38" fmla="*/ 169 w 169"/>
                <a:gd name="T39" fmla="*/ 1021 h 1021"/>
                <a:gd name="T40" fmla="*/ 132 w 169"/>
                <a:gd name="T41" fmla="*/ 1019 h 1021"/>
                <a:gd name="T42" fmla="*/ 132 w 169"/>
                <a:gd name="T43" fmla="*/ 1019 h 1021"/>
                <a:gd name="T44" fmla="*/ 132 w 169"/>
                <a:gd name="T45" fmla="*/ 1016 h 1021"/>
                <a:gd name="T46" fmla="*/ 132 w 169"/>
                <a:gd name="T47" fmla="*/ 1013 h 1021"/>
                <a:gd name="T48" fmla="*/ 132 w 169"/>
                <a:gd name="T49" fmla="*/ 1005 h 1021"/>
                <a:gd name="T50" fmla="*/ 132 w 169"/>
                <a:gd name="T51" fmla="*/ 988 h 1021"/>
                <a:gd name="T52" fmla="*/ 129 w 169"/>
                <a:gd name="T53" fmla="*/ 957 h 1021"/>
                <a:gd name="T54" fmla="*/ 118 w 169"/>
                <a:gd name="T55" fmla="*/ 892 h 1021"/>
                <a:gd name="T56" fmla="*/ 81 w 169"/>
                <a:gd name="T57" fmla="*/ 767 h 1021"/>
                <a:gd name="T58" fmla="*/ 59 w 169"/>
                <a:gd name="T59" fmla="*/ 705 h 1021"/>
                <a:gd name="T60" fmla="*/ 48 w 169"/>
                <a:gd name="T61" fmla="*/ 674 h 1021"/>
                <a:gd name="T62" fmla="*/ 36 w 169"/>
                <a:gd name="T63" fmla="*/ 643 h 1021"/>
                <a:gd name="T64" fmla="*/ 5 w 169"/>
                <a:gd name="T65" fmla="*/ 513 h 1021"/>
                <a:gd name="T66" fmla="*/ 8 w 169"/>
                <a:gd name="T67" fmla="*/ 381 h 1021"/>
                <a:gd name="T68" fmla="*/ 42 w 169"/>
                <a:gd name="T69" fmla="*/ 251 h 1021"/>
                <a:gd name="T70" fmla="*/ 67 w 169"/>
                <a:gd name="T71" fmla="*/ 189 h 1021"/>
                <a:gd name="T72" fmla="*/ 93 w 169"/>
                <a:gd name="T73" fmla="*/ 127 h 1021"/>
                <a:gd name="T74" fmla="*/ 110 w 169"/>
                <a:gd name="T75" fmla="*/ 65 h 1021"/>
                <a:gd name="T76" fmla="*/ 110 w 169"/>
                <a:gd name="T77" fmla="*/ 31 h 1021"/>
                <a:gd name="T78" fmla="*/ 96 w 169"/>
                <a:gd name="T79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9" h="1021">
                  <a:moveTo>
                    <a:pt x="96" y="0"/>
                  </a:moveTo>
                  <a:cubicBezTo>
                    <a:pt x="101" y="8"/>
                    <a:pt x="104" y="20"/>
                    <a:pt x="107" y="31"/>
                  </a:cubicBezTo>
                  <a:cubicBezTo>
                    <a:pt x="110" y="42"/>
                    <a:pt x="107" y="53"/>
                    <a:pt x="107" y="65"/>
                  </a:cubicBezTo>
                  <a:cubicBezTo>
                    <a:pt x="104" y="87"/>
                    <a:pt x="98" y="107"/>
                    <a:pt x="90" y="130"/>
                  </a:cubicBezTo>
                  <a:cubicBezTo>
                    <a:pt x="81" y="149"/>
                    <a:pt x="76" y="172"/>
                    <a:pt x="67" y="192"/>
                  </a:cubicBezTo>
                  <a:cubicBezTo>
                    <a:pt x="59" y="211"/>
                    <a:pt x="50" y="234"/>
                    <a:pt x="45" y="254"/>
                  </a:cubicBezTo>
                  <a:cubicBezTo>
                    <a:pt x="31" y="296"/>
                    <a:pt x="19" y="338"/>
                    <a:pt x="17" y="381"/>
                  </a:cubicBezTo>
                  <a:cubicBezTo>
                    <a:pt x="11" y="423"/>
                    <a:pt x="14" y="468"/>
                    <a:pt x="19" y="511"/>
                  </a:cubicBezTo>
                  <a:cubicBezTo>
                    <a:pt x="25" y="553"/>
                    <a:pt x="39" y="595"/>
                    <a:pt x="53" y="635"/>
                  </a:cubicBezTo>
                  <a:cubicBezTo>
                    <a:pt x="56" y="646"/>
                    <a:pt x="62" y="655"/>
                    <a:pt x="67" y="666"/>
                  </a:cubicBezTo>
                  <a:cubicBezTo>
                    <a:pt x="73" y="674"/>
                    <a:pt x="76" y="686"/>
                    <a:pt x="81" y="697"/>
                  </a:cubicBezTo>
                  <a:cubicBezTo>
                    <a:pt x="90" y="717"/>
                    <a:pt x="98" y="736"/>
                    <a:pt x="107" y="759"/>
                  </a:cubicBezTo>
                  <a:cubicBezTo>
                    <a:pt x="124" y="801"/>
                    <a:pt x="138" y="844"/>
                    <a:pt x="149" y="886"/>
                  </a:cubicBezTo>
                  <a:cubicBezTo>
                    <a:pt x="155" y="909"/>
                    <a:pt x="161" y="928"/>
                    <a:pt x="163" y="951"/>
                  </a:cubicBezTo>
                  <a:cubicBezTo>
                    <a:pt x="166" y="962"/>
                    <a:pt x="166" y="973"/>
                    <a:pt x="169" y="985"/>
                  </a:cubicBezTo>
                  <a:lnTo>
                    <a:pt x="169" y="1002"/>
                  </a:lnTo>
                  <a:lnTo>
                    <a:pt x="169" y="1010"/>
                  </a:lnTo>
                  <a:lnTo>
                    <a:pt x="169" y="1016"/>
                  </a:lnTo>
                  <a:lnTo>
                    <a:pt x="169" y="1019"/>
                  </a:lnTo>
                  <a:lnTo>
                    <a:pt x="169" y="1021"/>
                  </a:lnTo>
                  <a:lnTo>
                    <a:pt x="132" y="1019"/>
                  </a:lnTo>
                  <a:lnTo>
                    <a:pt x="132" y="1019"/>
                  </a:lnTo>
                  <a:lnTo>
                    <a:pt x="132" y="1016"/>
                  </a:lnTo>
                  <a:lnTo>
                    <a:pt x="132" y="1013"/>
                  </a:lnTo>
                  <a:lnTo>
                    <a:pt x="132" y="1005"/>
                  </a:lnTo>
                  <a:lnTo>
                    <a:pt x="132" y="988"/>
                  </a:lnTo>
                  <a:cubicBezTo>
                    <a:pt x="132" y="976"/>
                    <a:pt x="129" y="968"/>
                    <a:pt x="129" y="957"/>
                  </a:cubicBezTo>
                  <a:cubicBezTo>
                    <a:pt x="127" y="934"/>
                    <a:pt x="124" y="914"/>
                    <a:pt x="118" y="892"/>
                  </a:cubicBezTo>
                  <a:cubicBezTo>
                    <a:pt x="110" y="849"/>
                    <a:pt x="96" y="807"/>
                    <a:pt x="81" y="767"/>
                  </a:cubicBezTo>
                  <a:cubicBezTo>
                    <a:pt x="73" y="748"/>
                    <a:pt x="67" y="725"/>
                    <a:pt x="59" y="705"/>
                  </a:cubicBezTo>
                  <a:cubicBezTo>
                    <a:pt x="56" y="694"/>
                    <a:pt x="50" y="686"/>
                    <a:pt x="48" y="674"/>
                  </a:cubicBezTo>
                  <a:cubicBezTo>
                    <a:pt x="42" y="663"/>
                    <a:pt x="39" y="655"/>
                    <a:pt x="36" y="643"/>
                  </a:cubicBezTo>
                  <a:cubicBezTo>
                    <a:pt x="22" y="601"/>
                    <a:pt x="11" y="559"/>
                    <a:pt x="5" y="513"/>
                  </a:cubicBezTo>
                  <a:cubicBezTo>
                    <a:pt x="0" y="468"/>
                    <a:pt x="0" y="423"/>
                    <a:pt x="8" y="381"/>
                  </a:cubicBezTo>
                  <a:cubicBezTo>
                    <a:pt x="14" y="336"/>
                    <a:pt x="28" y="293"/>
                    <a:pt x="42" y="251"/>
                  </a:cubicBezTo>
                  <a:cubicBezTo>
                    <a:pt x="50" y="231"/>
                    <a:pt x="59" y="209"/>
                    <a:pt x="67" y="189"/>
                  </a:cubicBezTo>
                  <a:cubicBezTo>
                    <a:pt x="76" y="169"/>
                    <a:pt x="84" y="149"/>
                    <a:pt x="93" y="127"/>
                  </a:cubicBezTo>
                  <a:cubicBezTo>
                    <a:pt x="101" y="107"/>
                    <a:pt x="107" y="84"/>
                    <a:pt x="110" y="65"/>
                  </a:cubicBezTo>
                  <a:cubicBezTo>
                    <a:pt x="113" y="53"/>
                    <a:pt x="113" y="42"/>
                    <a:pt x="110" y="31"/>
                  </a:cubicBezTo>
                  <a:cubicBezTo>
                    <a:pt x="101" y="20"/>
                    <a:pt x="98" y="8"/>
                    <a:pt x="96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3273696" y="4498142"/>
              <a:ext cx="1124942" cy="818140"/>
            </a:xfrm>
            <a:custGeom>
              <a:avLst/>
              <a:gdLst>
                <a:gd name="T0" fmla="*/ 1005 w 1936"/>
                <a:gd name="T1" fmla="*/ 1400 h 1408"/>
                <a:gd name="T2" fmla="*/ 1934 w 1936"/>
                <a:gd name="T3" fmla="*/ 686 h 1408"/>
                <a:gd name="T4" fmla="*/ 1936 w 1936"/>
                <a:gd name="T5" fmla="*/ 680 h 1408"/>
                <a:gd name="T6" fmla="*/ 1637 w 1936"/>
                <a:gd name="T7" fmla="*/ 658 h 1408"/>
                <a:gd name="T8" fmla="*/ 1242 w 1936"/>
                <a:gd name="T9" fmla="*/ 294 h 1408"/>
                <a:gd name="T10" fmla="*/ 1307 w 1936"/>
                <a:gd name="T11" fmla="*/ 0 h 1408"/>
                <a:gd name="T12" fmla="*/ 915 w 1936"/>
                <a:gd name="T13" fmla="*/ 229 h 1408"/>
                <a:gd name="T14" fmla="*/ 613 w 1936"/>
                <a:gd name="T15" fmla="*/ 99 h 1408"/>
                <a:gd name="T16" fmla="*/ 635 w 1936"/>
                <a:gd name="T17" fmla="*/ 294 h 1408"/>
                <a:gd name="T18" fmla="*/ 240 w 1936"/>
                <a:gd name="T19" fmla="*/ 658 h 1408"/>
                <a:gd name="T20" fmla="*/ 0 w 1936"/>
                <a:gd name="T21" fmla="*/ 675 h 1408"/>
                <a:gd name="T22" fmla="*/ 6 w 1936"/>
                <a:gd name="T23" fmla="*/ 683 h 1408"/>
                <a:gd name="T24" fmla="*/ 1005 w 1936"/>
                <a:gd name="T25" fmla="*/ 1400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408">
                  <a:moveTo>
                    <a:pt x="1005" y="1400"/>
                  </a:moveTo>
                  <a:cubicBezTo>
                    <a:pt x="1220" y="1392"/>
                    <a:pt x="1793" y="898"/>
                    <a:pt x="1934" y="686"/>
                  </a:cubicBezTo>
                  <a:cubicBezTo>
                    <a:pt x="1934" y="686"/>
                    <a:pt x="1936" y="683"/>
                    <a:pt x="1936" y="680"/>
                  </a:cubicBezTo>
                  <a:cubicBezTo>
                    <a:pt x="1843" y="675"/>
                    <a:pt x="1742" y="672"/>
                    <a:pt x="1637" y="658"/>
                  </a:cubicBezTo>
                  <a:cubicBezTo>
                    <a:pt x="1290" y="618"/>
                    <a:pt x="1251" y="500"/>
                    <a:pt x="1242" y="294"/>
                  </a:cubicBezTo>
                  <a:cubicBezTo>
                    <a:pt x="1237" y="127"/>
                    <a:pt x="1287" y="31"/>
                    <a:pt x="1307" y="0"/>
                  </a:cubicBezTo>
                  <a:cubicBezTo>
                    <a:pt x="1200" y="144"/>
                    <a:pt x="1064" y="229"/>
                    <a:pt x="915" y="229"/>
                  </a:cubicBezTo>
                  <a:cubicBezTo>
                    <a:pt x="805" y="229"/>
                    <a:pt x="703" y="181"/>
                    <a:pt x="613" y="99"/>
                  </a:cubicBezTo>
                  <a:cubicBezTo>
                    <a:pt x="627" y="144"/>
                    <a:pt x="638" y="209"/>
                    <a:pt x="635" y="294"/>
                  </a:cubicBezTo>
                  <a:cubicBezTo>
                    <a:pt x="627" y="503"/>
                    <a:pt x="587" y="618"/>
                    <a:pt x="240" y="658"/>
                  </a:cubicBezTo>
                  <a:cubicBezTo>
                    <a:pt x="156" y="669"/>
                    <a:pt x="77" y="672"/>
                    <a:pt x="0" y="675"/>
                  </a:cubicBezTo>
                  <a:cubicBezTo>
                    <a:pt x="3" y="678"/>
                    <a:pt x="3" y="680"/>
                    <a:pt x="6" y="683"/>
                  </a:cubicBezTo>
                  <a:cubicBezTo>
                    <a:pt x="139" y="920"/>
                    <a:pt x="779" y="1408"/>
                    <a:pt x="1005" y="1400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3243016" y="4891872"/>
              <a:ext cx="1188860" cy="467874"/>
            </a:xfrm>
            <a:custGeom>
              <a:avLst/>
              <a:gdLst>
                <a:gd name="T0" fmla="*/ 2021 w 2049"/>
                <a:gd name="T1" fmla="*/ 5 h 807"/>
                <a:gd name="T2" fmla="*/ 1992 w 2049"/>
                <a:gd name="T3" fmla="*/ 2 h 807"/>
                <a:gd name="T4" fmla="*/ 1989 w 2049"/>
                <a:gd name="T5" fmla="*/ 8 h 807"/>
                <a:gd name="T6" fmla="*/ 1061 w 2049"/>
                <a:gd name="T7" fmla="*/ 722 h 807"/>
                <a:gd name="T8" fmla="*/ 62 w 2049"/>
                <a:gd name="T9" fmla="*/ 8 h 807"/>
                <a:gd name="T10" fmla="*/ 56 w 2049"/>
                <a:gd name="T11" fmla="*/ 0 h 807"/>
                <a:gd name="T12" fmla="*/ 39 w 2049"/>
                <a:gd name="T13" fmla="*/ 0 h 807"/>
                <a:gd name="T14" fmla="*/ 1061 w 2049"/>
                <a:gd name="T15" fmla="*/ 795 h 807"/>
                <a:gd name="T16" fmla="*/ 2021 w 2049"/>
                <a:gd name="T17" fmla="*/ 5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9" h="807">
                  <a:moveTo>
                    <a:pt x="2021" y="5"/>
                  </a:moveTo>
                  <a:cubicBezTo>
                    <a:pt x="2012" y="5"/>
                    <a:pt x="2001" y="2"/>
                    <a:pt x="1992" y="2"/>
                  </a:cubicBezTo>
                  <a:cubicBezTo>
                    <a:pt x="1992" y="5"/>
                    <a:pt x="1989" y="8"/>
                    <a:pt x="1989" y="8"/>
                  </a:cubicBezTo>
                  <a:cubicBezTo>
                    <a:pt x="1848" y="220"/>
                    <a:pt x="1275" y="714"/>
                    <a:pt x="1061" y="722"/>
                  </a:cubicBezTo>
                  <a:cubicBezTo>
                    <a:pt x="832" y="730"/>
                    <a:pt x="192" y="242"/>
                    <a:pt x="62" y="8"/>
                  </a:cubicBezTo>
                  <a:cubicBezTo>
                    <a:pt x="62" y="5"/>
                    <a:pt x="59" y="2"/>
                    <a:pt x="56" y="0"/>
                  </a:cubicBezTo>
                  <a:lnTo>
                    <a:pt x="39" y="0"/>
                  </a:lnTo>
                  <a:cubicBezTo>
                    <a:pt x="0" y="163"/>
                    <a:pt x="801" y="807"/>
                    <a:pt x="1061" y="795"/>
                  </a:cubicBezTo>
                  <a:cubicBezTo>
                    <a:pt x="1309" y="790"/>
                    <a:pt x="2049" y="115"/>
                    <a:pt x="2021" y="5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3309489" y="3383427"/>
              <a:ext cx="1017561" cy="1252776"/>
            </a:xfrm>
            <a:custGeom>
              <a:avLst/>
              <a:gdLst>
                <a:gd name="T0" fmla="*/ 1625 w 1755"/>
                <a:gd name="T1" fmla="*/ 1064 h 2156"/>
                <a:gd name="T2" fmla="*/ 1594 w 1755"/>
                <a:gd name="T3" fmla="*/ 1078 h 2156"/>
                <a:gd name="T4" fmla="*/ 1617 w 1755"/>
                <a:gd name="T5" fmla="*/ 853 h 2156"/>
                <a:gd name="T6" fmla="*/ 866 w 1755"/>
                <a:gd name="T7" fmla="*/ 0 h 2156"/>
                <a:gd name="T8" fmla="*/ 146 w 1755"/>
                <a:gd name="T9" fmla="*/ 853 h 2156"/>
                <a:gd name="T10" fmla="*/ 169 w 1755"/>
                <a:gd name="T11" fmla="*/ 1076 h 2156"/>
                <a:gd name="T12" fmla="*/ 56 w 1755"/>
                <a:gd name="T13" fmla="*/ 1076 h 2156"/>
                <a:gd name="T14" fmla="*/ 65 w 1755"/>
                <a:gd name="T15" fmla="*/ 1375 h 2156"/>
                <a:gd name="T16" fmla="*/ 254 w 1755"/>
                <a:gd name="T17" fmla="*/ 1541 h 2156"/>
                <a:gd name="T18" fmla="*/ 304 w 1755"/>
                <a:gd name="T19" fmla="*/ 1586 h 2156"/>
                <a:gd name="T20" fmla="*/ 860 w 1755"/>
                <a:gd name="T21" fmla="*/ 2156 h 2156"/>
                <a:gd name="T22" fmla="*/ 1428 w 1755"/>
                <a:gd name="T23" fmla="*/ 1547 h 2156"/>
                <a:gd name="T24" fmla="*/ 1481 w 1755"/>
                <a:gd name="T25" fmla="*/ 1527 h 2156"/>
                <a:gd name="T26" fmla="*/ 1710 w 1755"/>
                <a:gd name="T27" fmla="*/ 1321 h 2156"/>
                <a:gd name="T28" fmla="*/ 1625 w 1755"/>
                <a:gd name="T29" fmla="*/ 1064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5" h="2156">
                  <a:moveTo>
                    <a:pt x="1625" y="1064"/>
                  </a:moveTo>
                  <a:cubicBezTo>
                    <a:pt x="1611" y="1064"/>
                    <a:pt x="1600" y="1070"/>
                    <a:pt x="1594" y="1078"/>
                  </a:cubicBezTo>
                  <a:cubicBezTo>
                    <a:pt x="1608" y="1005"/>
                    <a:pt x="1617" y="929"/>
                    <a:pt x="1617" y="853"/>
                  </a:cubicBezTo>
                  <a:cubicBezTo>
                    <a:pt x="1617" y="345"/>
                    <a:pt x="1273" y="0"/>
                    <a:pt x="866" y="0"/>
                  </a:cubicBezTo>
                  <a:cubicBezTo>
                    <a:pt x="460" y="0"/>
                    <a:pt x="146" y="345"/>
                    <a:pt x="146" y="853"/>
                  </a:cubicBezTo>
                  <a:cubicBezTo>
                    <a:pt x="146" y="929"/>
                    <a:pt x="155" y="1002"/>
                    <a:pt x="169" y="1076"/>
                  </a:cubicBezTo>
                  <a:cubicBezTo>
                    <a:pt x="127" y="1042"/>
                    <a:pt x="73" y="1050"/>
                    <a:pt x="56" y="1076"/>
                  </a:cubicBezTo>
                  <a:cubicBezTo>
                    <a:pt x="34" y="1109"/>
                    <a:pt x="0" y="1236"/>
                    <a:pt x="65" y="1375"/>
                  </a:cubicBezTo>
                  <a:cubicBezTo>
                    <a:pt x="130" y="1513"/>
                    <a:pt x="228" y="1555"/>
                    <a:pt x="254" y="1541"/>
                  </a:cubicBezTo>
                  <a:cubicBezTo>
                    <a:pt x="273" y="1530"/>
                    <a:pt x="299" y="1572"/>
                    <a:pt x="304" y="1586"/>
                  </a:cubicBezTo>
                  <a:cubicBezTo>
                    <a:pt x="409" y="1925"/>
                    <a:pt x="618" y="2156"/>
                    <a:pt x="860" y="2156"/>
                  </a:cubicBezTo>
                  <a:cubicBezTo>
                    <a:pt x="1112" y="2156"/>
                    <a:pt x="1329" y="1908"/>
                    <a:pt x="1428" y="1547"/>
                  </a:cubicBezTo>
                  <a:cubicBezTo>
                    <a:pt x="1442" y="1513"/>
                    <a:pt x="1447" y="1496"/>
                    <a:pt x="1481" y="1527"/>
                  </a:cubicBezTo>
                  <a:cubicBezTo>
                    <a:pt x="1521" y="1561"/>
                    <a:pt x="1662" y="1485"/>
                    <a:pt x="1710" y="1321"/>
                  </a:cubicBezTo>
                  <a:cubicBezTo>
                    <a:pt x="1755" y="1155"/>
                    <a:pt x="1679" y="1061"/>
                    <a:pt x="1625" y="10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3066605" y="2971800"/>
              <a:ext cx="1498218" cy="1920072"/>
            </a:xfrm>
            <a:custGeom>
              <a:avLst/>
              <a:gdLst>
                <a:gd name="T0" fmla="*/ 2571 w 2585"/>
                <a:gd name="T1" fmla="*/ 1592 h 3308"/>
                <a:gd name="T2" fmla="*/ 2396 w 2585"/>
                <a:gd name="T3" fmla="*/ 866 h 3308"/>
                <a:gd name="T4" fmla="*/ 1922 w 2585"/>
                <a:gd name="T5" fmla="*/ 494 h 3308"/>
                <a:gd name="T6" fmla="*/ 1126 w 2585"/>
                <a:gd name="T7" fmla="*/ 113 h 3308"/>
                <a:gd name="T8" fmla="*/ 799 w 2585"/>
                <a:gd name="T9" fmla="*/ 169 h 3308"/>
                <a:gd name="T10" fmla="*/ 900 w 2585"/>
                <a:gd name="T11" fmla="*/ 229 h 3308"/>
                <a:gd name="T12" fmla="*/ 900 w 2585"/>
                <a:gd name="T13" fmla="*/ 229 h 3308"/>
                <a:gd name="T14" fmla="*/ 350 w 2585"/>
                <a:gd name="T15" fmla="*/ 556 h 3308"/>
                <a:gd name="T16" fmla="*/ 212 w 2585"/>
                <a:gd name="T17" fmla="*/ 821 h 3308"/>
                <a:gd name="T18" fmla="*/ 328 w 2585"/>
                <a:gd name="T19" fmla="*/ 796 h 3308"/>
                <a:gd name="T20" fmla="*/ 330 w 2585"/>
                <a:gd name="T21" fmla="*/ 796 h 3308"/>
                <a:gd name="T22" fmla="*/ 181 w 2585"/>
                <a:gd name="T23" fmla="*/ 1194 h 3308"/>
                <a:gd name="T24" fmla="*/ 0 w 2585"/>
                <a:gd name="T25" fmla="*/ 1589 h 3308"/>
                <a:gd name="T26" fmla="*/ 79 w 2585"/>
                <a:gd name="T27" fmla="*/ 1580 h 3308"/>
                <a:gd name="T28" fmla="*/ 34 w 2585"/>
                <a:gd name="T29" fmla="*/ 1747 h 3308"/>
                <a:gd name="T30" fmla="*/ 34 w 2585"/>
                <a:gd name="T31" fmla="*/ 1911 h 3308"/>
                <a:gd name="T32" fmla="*/ 96 w 2585"/>
                <a:gd name="T33" fmla="*/ 1818 h 3308"/>
                <a:gd name="T34" fmla="*/ 17 w 2585"/>
                <a:gd name="T35" fmla="*/ 2565 h 3308"/>
                <a:gd name="T36" fmla="*/ 119 w 2585"/>
                <a:gd name="T37" fmla="*/ 2489 h 3308"/>
                <a:gd name="T38" fmla="*/ 57 w 2585"/>
                <a:gd name="T39" fmla="*/ 2757 h 3308"/>
                <a:gd name="T40" fmla="*/ 189 w 2585"/>
                <a:gd name="T41" fmla="*/ 3206 h 3308"/>
                <a:gd name="T42" fmla="*/ 232 w 2585"/>
                <a:gd name="T43" fmla="*/ 3102 h 3308"/>
                <a:gd name="T44" fmla="*/ 508 w 2585"/>
                <a:gd name="T45" fmla="*/ 3308 h 3308"/>
                <a:gd name="T46" fmla="*/ 604 w 2585"/>
                <a:gd name="T47" fmla="*/ 3299 h 3308"/>
                <a:gd name="T48" fmla="*/ 999 w 2585"/>
                <a:gd name="T49" fmla="*/ 2935 h 3308"/>
                <a:gd name="T50" fmla="*/ 977 w 2585"/>
                <a:gd name="T51" fmla="*/ 2740 h 3308"/>
                <a:gd name="T52" fmla="*/ 723 w 2585"/>
                <a:gd name="T53" fmla="*/ 2300 h 3308"/>
                <a:gd name="T54" fmla="*/ 672 w 2585"/>
                <a:gd name="T55" fmla="*/ 2255 h 3308"/>
                <a:gd name="T56" fmla="*/ 483 w 2585"/>
                <a:gd name="T57" fmla="*/ 2088 h 3308"/>
                <a:gd name="T58" fmla="*/ 474 w 2585"/>
                <a:gd name="T59" fmla="*/ 1789 h 3308"/>
                <a:gd name="T60" fmla="*/ 621 w 2585"/>
                <a:gd name="T61" fmla="*/ 1829 h 3308"/>
                <a:gd name="T62" fmla="*/ 615 w 2585"/>
                <a:gd name="T63" fmla="*/ 1600 h 3308"/>
                <a:gd name="T64" fmla="*/ 686 w 2585"/>
                <a:gd name="T65" fmla="*/ 1304 h 3308"/>
                <a:gd name="T66" fmla="*/ 655 w 2585"/>
                <a:gd name="T67" fmla="*/ 1521 h 3308"/>
                <a:gd name="T68" fmla="*/ 889 w 2585"/>
                <a:gd name="T69" fmla="*/ 1276 h 3308"/>
                <a:gd name="T70" fmla="*/ 765 w 2585"/>
                <a:gd name="T71" fmla="*/ 1530 h 3308"/>
                <a:gd name="T72" fmla="*/ 1231 w 2585"/>
                <a:gd name="T73" fmla="*/ 1180 h 3308"/>
                <a:gd name="T74" fmla="*/ 1609 w 2585"/>
                <a:gd name="T75" fmla="*/ 835 h 3308"/>
                <a:gd name="T76" fmla="*/ 1812 w 2585"/>
                <a:gd name="T77" fmla="*/ 1008 h 3308"/>
                <a:gd name="T78" fmla="*/ 1962 w 2585"/>
                <a:gd name="T79" fmla="*/ 1383 h 3308"/>
                <a:gd name="T80" fmla="*/ 1993 w 2585"/>
                <a:gd name="T81" fmla="*/ 1679 h 3308"/>
                <a:gd name="T82" fmla="*/ 1984 w 2585"/>
                <a:gd name="T83" fmla="*/ 1854 h 3308"/>
                <a:gd name="T84" fmla="*/ 2046 w 2585"/>
                <a:gd name="T85" fmla="*/ 1778 h 3308"/>
                <a:gd name="T86" fmla="*/ 2128 w 2585"/>
                <a:gd name="T87" fmla="*/ 2032 h 3308"/>
                <a:gd name="T88" fmla="*/ 1900 w 2585"/>
                <a:gd name="T89" fmla="*/ 2238 h 3308"/>
                <a:gd name="T90" fmla="*/ 1846 w 2585"/>
                <a:gd name="T91" fmla="*/ 2258 h 3308"/>
                <a:gd name="T92" fmla="*/ 1668 w 2585"/>
                <a:gd name="T93" fmla="*/ 2636 h 3308"/>
                <a:gd name="T94" fmla="*/ 1668 w 2585"/>
                <a:gd name="T95" fmla="*/ 2636 h 3308"/>
                <a:gd name="T96" fmla="*/ 1603 w 2585"/>
                <a:gd name="T97" fmla="*/ 2930 h 3308"/>
                <a:gd name="T98" fmla="*/ 1998 w 2585"/>
                <a:gd name="T99" fmla="*/ 3294 h 3308"/>
                <a:gd name="T100" fmla="*/ 2069 w 2585"/>
                <a:gd name="T101" fmla="*/ 3299 h 3308"/>
                <a:gd name="T102" fmla="*/ 2077 w 2585"/>
                <a:gd name="T103" fmla="*/ 3065 h 3308"/>
                <a:gd name="T104" fmla="*/ 2202 w 2585"/>
                <a:gd name="T105" fmla="*/ 3020 h 3308"/>
                <a:gd name="T106" fmla="*/ 2357 w 2585"/>
                <a:gd name="T107" fmla="*/ 3104 h 3308"/>
                <a:gd name="T108" fmla="*/ 2295 w 2585"/>
                <a:gd name="T109" fmla="*/ 2870 h 3308"/>
                <a:gd name="T110" fmla="*/ 2249 w 2585"/>
                <a:gd name="T111" fmla="*/ 2721 h 3308"/>
                <a:gd name="T112" fmla="*/ 2453 w 2585"/>
                <a:gd name="T113" fmla="*/ 2509 h 3308"/>
                <a:gd name="T114" fmla="*/ 2255 w 2585"/>
                <a:gd name="T115" fmla="*/ 2207 h 3308"/>
                <a:gd name="T116" fmla="*/ 2348 w 2585"/>
                <a:gd name="T117" fmla="*/ 2235 h 3308"/>
                <a:gd name="T118" fmla="*/ 2337 w 2585"/>
                <a:gd name="T119" fmla="*/ 2052 h 3308"/>
                <a:gd name="T120" fmla="*/ 2475 w 2585"/>
                <a:gd name="T121" fmla="*/ 2105 h 3308"/>
                <a:gd name="T122" fmla="*/ 2571 w 2585"/>
                <a:gd name="T123" fmla="*/ 1592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85" h="3308">
                  <a:moveTo>
                    <a:pt x="2571" y="1592"/>
                  </a:moveTo>
                  <a:cubicBezTo>
                    <a:pt x="2585" y="1397"/>
                    <a:pt x="2585" y="1202"/>
                    <a:pt x="2396" y="866"/>
                  </a:cubicBezTo>
                  <a:cubicBezTo>
                    <a:pt x="2148" y="421"/>
                    <a:pt x="1922" y="494"/>
                    <a:pt x="1922" y="494"/>
                  </a:cubicBezTo>
                  <a:cubicBezTo>
                    <a:pt x="1832" y="141"/>
                    <a:pt x="1468" y="0"/>
                    <a:pt x="1126" y="113"/>
                  </a:cubicBezTo>
                  <a:cubicBezTo>
                    <a:pt x="878" y="195"/>
                    <a:pt x="799" y="169"/>
                    <a:pt x="799" y="169"/>
                  </a:cubicBezTo>
                  <a:cubicBezTo>
                    <a:pt x="830" y="217"/>
                    <a:pt x="898" y="229"/>
                    <a:pt x="900" y="229"/>
                  </a:cubicBezTo>
                  <a:lnTo>
                    <a:pt x="900" y="229"/>
                  </a:lnTo>
                  <a:cubicBezTo>
                    <a:pt x="737" y="212"/>
                    <a:pt x="469" y="310"/>
                    <a:pt x="350" y="556"/>
                  </a:cubicBezTo>
                  <a:cubicBezTo>
                    <a:pt x="243" y="773"/>
                    <a:pt x="212" y="821"/>
                    <a:pt x="212" y="821"/>
                  </a:cubicBezTo>
                  <a:cubicBezTo>
                    <a:pt x="249" y="833"/>
                    <a:pt x="302" y="810"/>
                    <a:pt x="328" y="796"/>
                  </a:cubicBezTo>
                  <a:cubicBezTo>
                    <a:pt x="350" y="813"/>
                    <a:pt x="333" y="793"/>
                    <a:pt x="330" y="796"/>
                  </a:cubicBezTo>
                  <a:cubicBezTo>
                    <a:pt x="282" y="827"/>
                    <a:pt x="209" y="957"/>
                    <a:pt x="181" y="1194"/>
                  </a:cubicBezTo>
                  <a:cubicBezTo>
                    <a:pt x="150" y="1448"/>
                    <a:pt x="0" y="1589"/>
                    <a:pt x="0" y="1589"/>
                  </a:cubicBezTo>
                  <a:cubicBezTo>
                    <a:pt x="31" y="1603"/>
                    <a:pt x="79" y="1580"/>
                    <a:pt x="79" y="1580"/>
                  </a:cubicBezTo>
                  <a:cubicBezTo>
                    <a:pt x="51" y="1614"/>
                    <a:pt x="20" y="1662"/>
                    <a:pt x="34" y="1747"/>
                  </a:cubicBezTo>
                  <a:cubicBezTo>
                    <a:pt x="48" y="1832"/>
                    <a:pt x="34" y="1911"/>
                    <a:pt x="34" y="1911"/>
                  </a:cubicBezTo>
                  <a:cubicBezTo>
                    <a:pt x="85" y="1877"/>
                    <a:pt x="96" y="1818"/>
                    <a:pt x="96" y="1818"/>
                  </a:cubicBezTo>
                  <a:cubicBezTo>
                    <a:pt x="161" y="2100"/>
                    <a:pt x="17" y="2565"/>
                    <a:pt x="17" y="2565"/>
                  </a:cubicBezTo>
                  <a:cubicBezTo>
                    <a:pt x="62" y="2571"/>
                    <a:pt x="119" y="2489"/>
                    <a:pt x="119" y="2489"/>
                  </a:cubicBezTo>
                  <a:cubicBezTo>
                    <a:pt x="119" y="2489"/>
                    <a:pt x="68" y="2594"/>
                    <a:pt x="57" y="2757"/>
                  </a:cubicBezTo>
                  <a:cubicBezTo>
                    <a:pt x="34" y="3079"/>
                    <a:pt x="189" y="3206"/>
                    <a:pt x="189" y="3206"/>
                  </a:cubicBezTo>
                  <a:cubicBezTo>
                    <a:pt x="195" y="3119"/>
                    <a:pt x="232" y="3102"/>
                    <a:pt x="232" y="3102"/>
                  </a:cubicBezTo>
                  <a:cubicBezTo>
                    <a:pt x="330" y="3096"/>
                    <a:pt x="455" y="3203"/>
                    <a:pt x="508" y="3308"/>
                  </a:cubicBezTo>
                  <a:cubicBezTo>
                    <a:pt x="539" y="3305"/>
                    <a:pt x="573" y="3302"/>
                    <a:pt x="604" y="3299"/>
                  </a:cubicBezTo>
                  <a:cubicBezTo>
                    <a:pt x="951" y="3260"/>
                    <a:pt x="991" y="3141"/>
                    <a:pt x="999" y="2935"/>
                  </a:cubicBezTo>
                  <a:cubicBezTo>
                    <a:pt x="1002" y="2850"/>
                    <a:pt x="991" y="2788"/>
                    <a:pt x="977" y="2740"/>
                  </a:cubicBezTo>
                  <a:cubicBezTo>
                    <a:pt x="867" y="2639"/>
                    <a:pt x="779" y="2486"/>
                    <a:pt x="723" y="2300"/>
                  </a:cubicBezTo>
                  <a:cubicBezTo>
                    <a:pt x="714" y="2286"/>
                    <a:pt x="692" y="2244"/>
                    <a:pt x="672" y="2255"/>
                  </a:cubicBezTo>
                  <a:cubicBezTo>
                    <a:pt x="649" y="2269"/>
                    <a:pt x="548" y="2227"/>
                    <a:pt x="483" y="2088"/>
                  </a:cubicBezTo>
                  <a:cubicBezTo>
                    <a:pt x="418" y="1950"/>
                    <a:pt x="452" y="1823"/>
                    <a:pt x="474" y="1789"/>
                  </a:cubicBezTo>
                  <a:cubicBezTo>
                    <a:pt x="497" y="1755"/>
                    <a:pt x="579" y="1753"/>
                    <a:pt x="621" y="1829"/>
                  </a:cubicBezTo>
                  <a:cubicBezTo>
                    <a:pt x="621" y="1829"/>
                    <a:pt x="632" y="1761"/>
                    <a:pt x="615" y="1600"/>
                  </a:cubicBezTo>
                  <a:cubicBezTo>
                    <a:pt x="598" y="1439"/>
                    <a:pt x="641" y="1335"/>
                    <a:pt x="686" y="1304"/>
                  </a:cubicBezTo>
                  <a:cubicBezTo>
                    <a:pt x="686" y="1304"/>
                    <a:pt x="706" y="1411"/>
                    <a:pt x="655" y="1521"/>
                  </a:cubicBezTo>
                  <a:cubicBezTo>
                    <a:pt x="655" y="1521"/>
                    <a:pt x="796" y="1479"/>
                    <a:pt x="889" y="1276"/>
                  </a:cubicBezTo>
                  <a:cubicBezTo>
                    <a:pt x="889" y="1276"/>
                    <a:pt x="867" y="1431"/>
                    <a:pt x="765" y="1530"/>
                  </a:cubicBezTo>
                  <a:cubicBezTo>
                    <a:pt x="765" y="1530"/>
                    <a:pt x="999" y="1487"/>
                    <a:pt x="1231" y="1180"/>
                  </a:cubicBezTo>
                  <a:cubicBezTo>
                    <a:pt x="1462" y="872"/>
                    <a:pt x="1521" y="835"/>
                    <a:pt x="1609" y="835"/>
                  </a:cubicBezTo>
                  <a:cubicBezTo>
                    <a:pt x="1696" y="835"/>
                    <a:pt x="1764" y="861"/>
                    <a:pt x="1812" y="1008"/>
                  </a:cubicBezTo>
                  <a:cubicBezTo>
                    <a:pt x="1860" y="1157"/>
                    <a:pt x="1874" y="1245"/>
                    <a:pt x="1962" y="1383"/>
                  </a:cubicBezTo>
                  <a:cubicBezTo>
                    <a:pt x="2049" y="1524"/>
                    <a:pt x="2038" y="1592"/>
                    <a:pt x="1993" y="1679"/>
                  </a:cubicBezTo>
                  <a:cubicBezTo>
                    <a:pt x="1945" y="1767"/>
                    <a:pt x="1970" y="1834"/>
                    <a:pt x="1984" y="1854"/>
                  </a:cubicBezTo>
                  <a:cubicBezTo>
                    <a:pt x="1984" y="1854"/>
                    <a:pt x="1993" y="1781"/>
                    <a:pt x="2046" y="1778"/>
                  </a:cubicBezTo>
                  <a:cubicBezTo>
                    <a:pt x="2100" y="1775"/>
                    <a:pt x="2176" y="1866"/>
                    <a:pt x="2128" y="2032"/>
                  </a:cubicBezTo>
                  <a:cubicBezTo>
                    <a:pt x="2080" y="2196"/>
                    <a:pt x="1936" y="2272"/>
                    <a:pt x="1900" y="2238"/>
                  </a:cubicBezTo>
                  <a:cubicBezTo>
                    <a:pt x="1866" y="2207"/>
                    <a:pt x="1857" y="2224"/>
                    <a:pt x="1846" y="2258"/>
                  </a:cubicBezTo>
                  <a:cubicBezTo>
                    <a:pt x="1806" y="2407"/>
                    <a:pt x="1744" y="2534"/>
                    <a:pt x="1668" y="2636"/>
                  </a:cubicBezTo>
                  <a:lnTo>
                    <a:pt x="1668" y="2636"/>
                  </a:lnTo>
                  <a:cubicBezTo>
                    <a:pt x="1648" y="2667"/>
                    <a:pt x="1598" y="2766"/>
                    <a:pt x="1603" y="2930"/>
                  </a:cubicBezTo>
                  <a:cubicBezTo>
                    <a:pt x="1612" y="3138"/>
                    <a:pt x="1651" y="3254"/>
                    <a:pt x="1998" y="3294"/>
                  </a:cubicBezTo>
                  <a:cubicBezTo>
                    <a:pt x="2021" y="3296"/>
                    <a:pt x="2046" y="3299"/>
                    <a:pt x="2069" y="3299"/>
                  </a:cubicBezTo>
                  <a:cubicBezTo>
                    <a:pt x="2049" y="3251"/>
                    <a:pt x="2046" y="3138"/>
                    <a:pt x="2077" y="3065"/>
                  </a:cubicBezTo>
                  <a:cubicBezTo>
                    <a:pt x="2106" y="2997"/>
                    <a:pt x="2165" y="2969"/>
                    <a:pt x="2202" y="3020"/>
                  </a:cubicBezTo>
                  <a:cubicBezTo>
                    <a:pt x="2266" y="3119"/>
                    <a:pt x="2357" y="3104"/>
                    <a:pt x="2357" y="3104"/>
                  </a:cubicBezTo>
                  <a:cubicBezTo>
                    <a:pt x="2317" y="3071"/>
                    <a:pt x="2297" y="2969"/>
                    <a:pt x="2295" y="2870"/>
                  </a:cubicBezTo>
                  <a:cubicBezTo>
                    <a:pt x="2292" y="2780"/>
                    <a:pt x="2249" y="2721"/>
                    <a:pt x="2249" y="2721"/>
                  </a:cubicBezTo>
                  <a:cubicBezTo>
                    <a:pt x="2436" y="2681"/>
                    <a:pt x="2453" y="2509"/>
                    <a:pt x="2453" y="2509"/>
                  </a:cubicBezTo>
                  <a:cubicBezTo>
                    <a:pt x="2278" y="2447"/>
                    <a:pt x="2255" y="2207"/>
                    <a:pt x="2255" y="2207"/>
                  </a:cubicBezTo>
                  <a:cubicBezTo>
                    <a:pt x="2303" y="2244"/>
                    <a:pt x="2348" y="2235"/>
                    <a:pt x="2348" y="2235"/>
                  </a:cubicBezTo>
                  <a:cubicBezTo>
                    <a:pt x="2303" y="2131"/>
                    <a:pt x="2337" y="2052"/>
                    <a:pt x="2337" y="2052"/>
                  </a:cubicBezTo>
                  <a:cubicBezTo>
                    <a:pt x="2379" y="2103"/>
                    <a:pt x="2475" y="2105"/>
                    <a:pt x="2475" y="2105"/>
                  </a:cubicBezTo>
                  <a:cubicBezTo>
                    <a:pt x="2393" y="1993"/>
                    <a:pt x="2557" y="1823"/>
                    <a:pt x="2571" y="159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010" y="3091968"/>
            <a:ext cx="2042790" cy="2963197"/>
            <a:chOff x="7200010" y="3091968"/>
            <a:chExt cx="2042790" cy="2963197"/>
          </a:xfrm>
        </p:grpSpPr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747140" y="3434564"/>
              <a:ext cx="953644" cy="1209312"/>
            </a:xfrm>
            <a:custGeom>
              <a:avLst/>
              <a:gdLst>
                <a:gd name="T0" fmla="*/ 1510 w 1645"/>
                <a:gd name="T1" fmla="*/ 1075 h 2085"/>
                <a:gd name="T2" fmla="*/ 1529 w 1645"/>
                <a:gd name="T3" fmla="*/ 849 h 2085"/>
                <a:gd name="T4" fmla="*/ 773 w 1645"/>
                <a:gd name="T5" fmla="*/ 0 h 2085"/>
                <a:gd name="T6" fmla="*/ 17 w 1645"/>
                <a:gd name="T7" fmla="*/ 849 h 2085"/>
                <a:gd name="T8" fmla="*/ 152 w 1645"/>
                <a:gd name="T9" fmla="*/ 1476 h 2085"/>
                <a:gd name="T10" fmla="*/ 776 w 1645"/>
                <a:gd name="T11" fmla="*/ 2074 h 2085"/>
                <a:gd name="T12" fmla="*/ 1278 w 1645"/>
                <a:gd name="T13" fmla="*/ 1707 h 2085"/>
                <a:gd name="T14" fmla="*/ 1366 w 1645"/>
                <a:gd name="T15" fmla="*/ 1538 h 2085"/>
                <a:gd name="T16" fmla="*/ 1510 w 1645"/>
                <a:gd name="T17" fmla="*/ 1445 h 2085"/>
                <a:gd name="T18" fmla="*/ 1510 w 1645"/>
                <a:gd name="T19" fmla="*/ 1075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5" h="2085">
                  <a:moveTo>
                    <a:pt x="1510" y="1075"/>
                  </a:moveTo>
                  <a:cubicBezTo>
                    <a:pt x="1524" y="996"/>
                    <a:pt x="1529" y="920"/>
                    <a:pt x="1529" y="849"/>
                  </a:cubicBezTo>
                  <a:cubicBezTo>
                    <a:pt x="1529" y="381"/>
                    <a:pt x="1191" y="0"/>
                    <a:pt x="773" y="0"/>
                  </a:cubicBezTo>
                  <a:cubicBezTo>
                    <a:pt x="355" y="0"/>
                    <a:pt x="0" y="381"/>
                    <a:pt x="17" y="849"/>
                  </a:cubicBezTo>
                  <a:cubicBezTo>
                    <a:pt x="25" y="1072"/>
                    <a:pt x="73" y="1287"/>
                    <a:pt x="152" y="1476"/>
                  </a:cubicBezTo>
                  <a:cubicBezTo>
                    <a:pt x="234" y="1713"/>
                    <a:pt x="474" y="2060"/>
                    <a:pt x="776" y="2074"/>
                  </a:cubicBezTo>
                  <a:cubicBezTo>
                    <a:pt x="1021" y="2085"/>
                    <a:pt x="1188" y="1871"/>
                    <a:pt x="1278" y="1707"/>
                  </a:cubicBezTo>
                  <a:cubicBezTo>
                    <a:pt x="1309" y="1654"/>
                    <a:pt x="1340" y="1597"/>
                    <a:pt x="1366" y="1538"/>
                  </a:cubicBezTo>
                  <a:cubicBezTo>
                    <a:pt x="1386" y="1549"/>
                    <a:pt x="1433" y="1552"/>
                    <a:pt x="1510" y="1445"/>
                  </a:cubicBezTo>
                  <a:cubicBezTo>
                    <a:pt x="1645" y="1259"/>
                    <a:pt x="1620" y="1027"/>
                    <a:pt x="1510" y="10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7317617" y="3091968"/>
              <a:ext cx="1766670" cy="1830585"/>
            </a:xfrm>
            <a:custGeom>
              <a:avLst/>
              <a:gdLst>
                <a:gd name="T0" fmla="*/ 2961 w 3048"/>
                <a:gd name="T1" fmla="*/ 2439 h 3158"/>
                <a:gd name="T2" fmla="*/ 2865 w 3048"/>
                <a:gd name="T3" fmla="*/ 2484 h 3158"/>
                <a:gd name="T4" fmla="*/ 2947 w 3048"/>
                <a:gd name="T5" fmla="*/ 2210 h 3158"/>
                <a:gd name="T6" fmla="*/ 2735 w 3048"/>
                <a:gd name="T7" fmla="*/ 2100 h 3158"/>
                <a:gd name="T8" fmla="*/ 2715 w 3048"/>
                <a:gd name="T9" fmla="*/ 1662 h 3158"/>
                <a:gd name="T10" fmla="*/ 2512 w 3048"/>
                <a:gd name="T11" fmla="*/ 1185 h 3158"/>
                <a:gd name="T12" fmla="*/ 2690 w 3048"/>
                <a:gd name="T13" fmla="*/ 1166 h 3158"/>
                <a:gd name="T14" fmla="*/ 2224 w 3048"/>
                <a:gd name="T15" fmla="*/ 508 h 3158"/>
                <a:gd name="T16" fmla="*/ 1547 w 3048"/>
                <a:gd name="T17" fmla="*/ 31 h 3158"/>
                <a:gd name="T18" fmla="*/ 1081 w 3048"/>
                <a:gd name="T19" fmla="*/ 254 h 3158"/>
                <a:gd name="T20" fmla="*/ 491 w 3048"/>
                <a:gd name="T21" fmla="*/ 1033 h 3158"/>
                <a:gd name="T22" fmla="*/ 198 w 3048"/>
                <a:gd name="T23" fmla="*/ 1710 h 3158"/>
                <a:gd name="T24" fmla="*/ 331 w 3048"/>
                <a:gd name="T25" fmla="*/ 1798 h 3158"/>
                <a:gd name="T26" fmla="*/ 252 w 3048"/>
                <a:gd name="T27" fmla="*/ 1854 h 3158"/>
                <a:gd name="T28" fmla="*/ 280 w 3048"/>
                <a:gd name="T29" fmla="*/ 2026 h 3158"/>
                <a:gd name="T30" fmla="*/ 297 w 3048"/>
                <a:gd name="T31" fmla="*/ 2292 h 3158"/>
                <a:gd name="T32" fmla="*/ 178 w 3048"/>
                <a:gd name="T33" fmla="*/ 2289 h 3158"/>
                <a:gd name="T34" fmla="*/ 850 w 3048"/>
                <a:gd name="T35" fmla="*/ 2947 h 3158"/>
                <a:gd name="T36" fmla="*/ 1110 w 3048"/>
                <a:gd name="T37" fmla="*/ 2436 h 3158"/>
                <a:gd name="T38" fmla="*/ 864 w 3048"/>
                <a:gd name="T39" fmla="*/ 1933 h 3158"/>
                <a:gd name="T40" fmla="*/ 1056 w 3048"/>
                <a:gd name="T41" fmla="*/ 1451 h 3158"/>
                <a:gd name="T42" fmla="*/ 918 w 3048"/>
                <a:gd name="T43" fmla="*/ 1092 h 3158"/>
                <a:gd name="T44" fmla="*/ 1237 w 3048"/>
                <a:gd name="T45" fmla="*/ 742 h 3158"/>
                <a:gd name="T46" fmla="*/ 1383 w 3048"/>
                <a:gd name="T47" fmla="*/ 759 h 3158"/>
                <a:gd name="T48" fmla="*/ 1728 w 3048"/>
                <a:gd name="T49" fmla="*/ 1104 h 3158"/>
                <a:gd name="T50" fmla="*/ 2027 w 3048"/>
                <a:gd name="T51" fmla="*/ 1324 h 3158"/>
                <a:gd name="T52" fmla="*/ 2015 w 3048"/>
                <a:gd name="T53" fmla="*/ 1180 h 3158"/>
                <a:gd name="T54" fmla="*/ 2236 w 3048"/>
                <a:gd name="T55" fmla="*/ 1437 h 3158"/>
                <a:gd name="T56" fmla="*/ 2241 w 3048"/>
                <a:gd name="T57" fmla="*/ 1671 h 3158"/>
                <a:gd name="T58" fmla="*/ 2253 w 3048"/>
                <a:gd name="T59" fmla="*/ 2038 h 3158"/>
                <a:gd name="T60" fmla="*/ 2094 w 3048"/>
                <a:gd name="T61" fmla="*/ 2120 h 3158"/>
                <a:gd name="T62" fmla="*/ 2018 w 3048"/>
                <a:gd name="T63" fmla="*/ 2300 h 3158"/>
                <a:gd name="T64" fmla="*/ 2106 w 3048"/>
                <a:gd name="T65" fmla="*/ 2918 h 3158"/>
                <a:gd name="T66" fmla="*/ 2800 w 3048"/>
                <a:gd name="T67" fmla="*/ 2944 h 3158"/>
                <a:gd name="T68" fmla="*/ 2961 w 3048"/>
                <a:gd name="T69" fmla="*/ 2439 h 3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48" h="3158">
                  <a:moveTo>
                    <a:pt x="2961" y="2439"/>
                  </a:moveTo>
                  <a:cubicBezTo>
                    <a:pt x="2904" y="2498"/>
                    <a:pt x="2865" y="2484"/>
                    <a:pt x="2865" y="2484"/>
                  </a:cubicBezTo>
                  <a:cubicBezTo>
                    <a:pt x="2995" y="2391"/>
                    <a:pt x="2947" y="2210"/>
                    <a:pt x="2947" y="2210"/>
                  </a:cubicBezTo>
                  <a:cubicBezTo>
                    <a:pt x="2882" y="2275"/>
                    <a:pt x="2780" y="2244"/>
                    <a:pt x="2735" y="2100"/>
                  </a:cubicBezTo>
                  <a:cubicBezTo>
                    <a:pt x="2693" y="1967"/>
                    <a:pt x="2707" y="1798"/>
                    <a:pt x="2715" y="1662"/>
                  </a:cubicBezTo>
                  <a:cubicBezTo>
                    <a:pt x="2729" y="1394"/>
                    <a:pt x="2571" y="1259"/>
                    <a:pt x="2512" y="1185"/>
                  </a:cubicBezTo>
                  <a:cubicBezTo>
                    <a:pt x="2608" y="1245"/>
                    <a:pt x="2690" y="1166"/>
                    <a:pt x="2690" y="1166"/>
                  </a:cubicBezTo>
                  <a:cubicBezTo>
                    <a:pt x="2481" y="1090"/>
                    <a:pt x="2408" y="855"/>
                    <a:pt x="2224" y="508"/>
                  </a:cubicBezTo>
                  <a:cubicBezTo>
                    <a:pt x="2072" y="220"/>
                    <a:pt x="1860" y="62"/>
                    <a:pt x="1547" y="31"/>
                  </a:cubicBezTo>
                  <a:cubicBezTo>
                    <a:pt x="1234" y="0"/>
                    <a:pt x="1081" y="254"/>
                    <a:pt x="1081" y="254"/>
                  </a:cubicBezTo>
                  <a:cubicBezTo>
                    <a:pt x="678" y="167"/>
                    <a:pt x="486" y="666"/>
                    <a:pt x="491" y="1033"/>
                  </a:cubicBezTo>
                  <a:cubicBezTo>
                    <a:pt x="503" y="1589"/>
                    <a:pt x="198" y="1710"/>
                    <a:pt x="198" y="1710"/>
                  </a:cubicBezTo>
                  <a:cubicBezTo>
                    <a:pt x="223" y="1801"/>
                    <a:pt x="331" y="1798"/>
                    <a:pt x="331" y="1798"/>
                  </a:cubicBezTo>
                  <a:cubicBezTo>
                    <a:pt x="308" y="1849"/>
                    <a:pt x="252" y="1854"/>
                    <a:pt x="252" y="1854"/>
                  </a:cubicBezTo>
                  <a:cubicBezTo>
                    <a:pt x="252" y="1854"/>
                    <a:pt x="226" y="1922"/>
                    <a:pt x="280" y="2026"/>
                  </a:cubicBezTo>
                  <a:cubicBezTo>
                    <a:pt x="345" y="2151"/>
                    <a:pt x="336" y="2255"/>
                    <a:pt x="297" y="2292"/>
                  </a:cubicBezTo>
                  <a:cubicBezTo>
                    <a:pt x="243" y="2343"/>
                    <a:pt x="178" y="2289"/>
                    <a:pt x="178" y="2289"/>
                  </a:cubicBezTo>
                  <a:cubicBezTo>
                    <a:pt x="0" y="2848"/>
                    <a:pt x="537" y="3127"/>
                    <a:pt x="850" y="2947"/>
                  </a:cubicBezTo>
                  <a:cubicBezTo>
                    <a:pt x="1112" y="2794"/>
                    <a:pt x="1115" y="2518"/>
                    <a:pt x="1110" y="2436"/>
                  </a:cubicBezTo>
                  <a:cubicBezTo>
                    <a:pt x="963" y="2269"/>
                    <a:pt x="870" y="2052"/>
                    <a:pt x="864" y="1933"/>
                  </a:cubicBezTo>
                  <a:cubicBezTo>
                    <a:pt x="856" y="1725"/>
                    <a:pt x="1056" y="1535"/>
                    <a:pt x="1056" y="1451"/>
                  </a:cubicBezTo>
                  <a:cubicBezTo>
                    <a:pt x="1053" y="1366"/>
                    <a:pt x="918" y="1180"/>
                    <a:pt x="918" y="1092"/>
                  </a:cubicBezTo>
                  <a:cubicBezTo>
                    <a:pt x="915" y="1005"/>
                    <a:pt x="1155" y="836"/>
                    <a:pt x="1237" y="742"/>
                  </a:cubicBezTo>
                  <a:cubicBezTo>
                    <a:pt x="1318" y="652"/>
                    <a:pt x="1310" y="672"/>
                    <a:pt x="1383" y="759"/>
                  </a:cubicBezTo>
                  <a:cubicBezTo>
                    <a:pt x="1457" y="847"/>
                    <a:pt x="1578" y="867"/>
                    <a:pt x="1728" y="1104"/>
                  </a:cubicBezTo>
                  <a:cubicBezTo>
                    <a:pt x="1877" y="1341"/>
                    <a:pt x="2027" y="1324"/>
                    <a:pt x="2027" y="1324"/>
                  </a:cubicBezTo>
                  <a:cubicBezTo>
                    <a:pt x="2007" y="1270"/>
                    <a:pt x="2015" y="1180"/>
                    <a:pt x="2015" y="1180"/>
                  </a:cubicBezTo>
                  <a:cubicBezTo>
                    <a:pt x="2063" y="1298"/>
                    <a:pt x="2199" y="1380"/>
                    <a:pt x="2236" y="1437"/>
                  </a:cubicBezTo>
                  <a:cubicBezTo>
                    <a:pt x="2275" y="1496"/>
                    <a:pt x="2241" y="1671"/>
                    <a:pt x="2241" y="1671"/>
                  </a:cubicBezTo>
                  <a:cubicBezTo>
                    <a:pt x="2357" y="1609"/>
                    <a:pt x="2385" y="1849"/>
                    <a:pt x="2253" y="2038"/>
                  </a:cubicBezTo>
                  <a:cubicBezTo>
                    <a:pt x="2145" y="2190"/>
                    <a:pt x="2094" y="2120"/>
                    <a:pt x="2094" y="2120"/>
                  </a:cubicBezTo>
                  <a:cubicBezTo>
                    <a:pt x="2089" y="2142"/>
                    <a:pt x="2063" y="2216"/>
                    <a:pt x="2018" y="2300"/>
                  </a:cubicBezTo>
                  <a:cubicBezTo>
                    <a:pt x="2151" y="2472"/>
                    <a:pt x="1987" y="2712"/>
                    <a:pt x="2106" y="2918"/>
                  </a:cubicBezTo>
                  <a:cubicBezTo>
                    <a:pt x="2227" y="3124"/>
                    <a:pt x="2552" y="3158"/>
                    <a:pt x="2800" y="2944"/>
                  </a:cubicBezTo>
                  <a:cubicBezTo>
                    <a:pt x="3048" y="2724"/>
                    <a:pt x="2961" y="2439"/>
                    <a:pt x="2961" y="243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7200010" y="4774266"/>
              <a:ext cx="876944" cy="1280899"/>
            </a:xfrm>
            <a:custGeom>
              <a:avLst/>
              <a:gdLst>
                <a:gd name="T0" fmla="*/ 855 w 1513"/>
                <a:gd name="T1" fmla="*/ 105 h 2210"/>
                <a:gd name="T2" fmla="*/ 534 w 1513"/>
                <a:gd name="T3" fmla="*/ 0 h 2210"/>
                <a:gd name="T4" fmla="*/ 316 w 1513"/>
                <a:gd name="T5" fmla="*/ 108 h 2210"/>
                <a:gd name="T6" fmla="*/ 43 w 1513"/>
                <a:gd name="T7" fmla="*/ 1028 h 2210"/>
                <a:gd name="T8" fmla="*/ 124 w 1513"/>
                <a:gd name="T9" fmla="*/ 2210 h 2210"/>
                <a:gd name="T10" fmla="*/ 1513 w 1513"/>
                <a:gd name="T11" fmla="*/ 2210 h 2210"/>
                <a:gd name="T12" fmla="*/ 711 w 1513"/>
                <a:gd name="T13" fmla="*/ 760 h 2210"/>
                <a:gd name="T14" fmla="*/ 855 w 1513"/>
                <a:gd name="T15" fmla="*/ 105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3" h="2210">
                  <a:moveTo>
                    <a:pt x="855" y="105"/>
                  </a:moveTo>
                  <a:cubicBezTo>
                    <a:pt x="742" y="108"/>
                    <a:pt x="627" y="71"/>
                    <a:pt x="534" y="0"/>
                  </a:cubicBezTo>
                  <a:cubicBezTo>
                    <a:pt x="449" y="34"/>
                    <a:pt x="373" y="71"/>
                    <a:pt x="316" y="108"/>
                  </a:cubicBezTo>
                  <a:cubicBezTo>
                    <a:pt x="57" y="277"/>
                    <a:pt x="0" y="393"/>
                    <a:pt x="43" y="1028"/>
                  </a:cubicBezTo>
                  <a:cubicBezTo>
                    <a:pt x="85" y="1663"/>
                    <a:pt x="124" y="2210"/>
                    <a:pt x="124" y="2210"/>
                  </a:cubicBezTo>
                  <a:lnTo>
                    <a:pt x="1513" y="2210"/>
                  </a:lnTo>
                  <a:cubicBezTo>
                    <a:pt x="1315" y="1234"/>
                    <a:pt x="725" y="903"/>
                    <a:pt x="711" y="760"/>
                  </a:cubicBezTo>
                  <a:cubicBezTo>
                    <a:pt x="697" y="627"/>
                    <a:pt x="836" y="345"/>
                    <a:pt x="855" y="10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7606522" y="4774266"/>
              <a:ext cx="600822" cy="1278342"/>
            </a:xfrm>
            <a:custGeom>
              <a:avLst/>
              <a:gdLst>
                <a:gd name="T0" fmla="*/ 426 w 1036"/>
                <a:gd name="T1" fmla="*/ 0 h 2207"/>
                <a:gd name="T2" fmla="*/ 356 w 1036"/>
                <a:gd name="T3" fmla="*/ 48 h 2207"/>
                <a:gd name="T4" fmla="*/ 158 w 1036"/>
                <a:gd name="T5" fmla="*/ 105 h 2207"/>
                <a:gd name="T6" fmla="*/ 14 w 1036"/>
                <a:gd name="T7" fmla="*/ 757 h 2207"/>
                <a:gd name="T8" fmla="*/ 816 w 1036"/>
                <a:gd name="T9" fmla="*/ 2207 h 2207"/>
                <a:gd name="T10" fmla="*/ 1036 w 1036"/>
                <a:gd name="T11" fmla="*/ 2207 h 2207"/>
                <a:gd name="T12" fmla="*/ 426 w 1036"/>
                <a:gd name="T13" fmla="*/ 0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6" h="2207">
                  <a:moveTo>
                    <a:pt x="426" y="0"/>
                  </a:moveTo>
                  <a:cubicBezTo>
                    <a:pt x="404" y="17"/>
                    <a:pt x="381" y="34"/>
                    <a:pt x="356" y="48"/>
                  </a:cubicBezTo>
                  <a:cubicBezTo>
                    <a:pt x="296" y="82"/>
                    <a:pt x="229" y="102"/>
                    <a:pt x="158" y="105"/>
                  </a:cubicBezTo>
                  <a:cubicBezTo>
                    <a:pt x="136" y="348"/>
                    <a:pt x="0" y="627"/>
                    <a:pt x="14" y="757"/>
                  </a:cubicBezTo>
                  <a:cubicBezTo>
                    <a:pt x="28" y="901"/>
                    <a:pt x="618" y="1231"/>
                    <a:pt x="816" y="2207"/>
                  </a:cubicBezTo>
                  <a:lnTo>
                    <a:pt x="1036" y="2207"/>
                  </a:lnTo>
                  <a:cubicBezTo>
                    <a:pt x="759" y="1595"/>
                    <a:pt x="488" y="480"/>
                    <a:pt x="426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8368414" y="4771710"/>
              <a:ext cx="874386" cy="1280899"/>
            </a:xfrm>
            <a:custGeom>
              <a:avLst/>
              <a:gdLst>
                <a:gd name="T0" fmla="*/ 1191 w 1507"/>
                <a:gd name="T1" fmla="*/ 110 h 2212"/>
                <a:gd name="T2" fmla="*/ 1036 w 1507"/>
                <a:gd name="T3" fmla="*/ 0 h 2212"/>
                <a:gd name="T4" fmla="*/ 991 w 1507"/>
                <a:gd name="T5" fmla="*/ 45 h 2212"/>
                <a:gd name="T6" fmla="*/ 666 w 1507"/>
                <a:gd name="T7" fmla="*/ 189 h 2212"/>
                <a:gd name="T8" fmla="*/ 802 w 1507"/>
                <a:gd name="T9" fmla="*/ 762 h 2212"/>
                <a:gd name="T10" fmla="*/ 0 w 1507"/>
                <a:gd name="T11" fmla="*/ 2212 h 2212"/>
                <a:gd name="T12" fmla="*/ 1386 w 1507"/>
                <a:gd name="T13" fmla="*/ 2212 h 2212"/>
                <a:gd name="T14" fmla="*/ 1468 w 1507"/>
                <a:gd name="T15" fmla="*/ 1030 h 2212"/>
                <a:gd name="T16" fmla="*/ 1191 w 1507"/>
                <a:gd name="T17" fmla="*/ 110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7" h="2212">
                  <a:moveTo>
                    <a:pt x="1191" y="110"/>
                  </a:moveTo>
                  <a:cubicBezTo>
                    <a:pt x="1149" y="82"/>
                    <a:pt x="1095" y="45"/>
                    <a:pt x="1036" y="0"/>
                  </a:cubicBezTo>
                  <a:cubicBezTo>
                    <a:pt x="1022" y="14"/>
                    <a:pt x="1008" y="31"/>
                    <a:pt x="991" y="45"/>
                  </a:cubicBezTo>
                  <a:cubicBezTo>
                    <a:pt x="889" y="135"/>
                    <a:pt x="774" y="180"/>
                    <a:pt x="666" y="189"/>
                  </a:cubicBezTo>
                  <a:cubicBezTo>
                    <a:pt x="706" y="409"/>
                    <a:pt x="813" y="646"/>
                    <a:pt x="802" y="762"/>
                  </a:cubicBezTo>
                  <a:cubicBezTo>
                    <a:pt x="788" y="906"/>
                    <a:pt x="198" y="1236"/>
                    <a:pt x="0" y="2212"/>
                  </a:cubicBezTo>
                  <a:lnTo>
                    <a:pt x="1386" y="2212"/>
                  </a:lnTo>
                  <a:cubicBezTo>
                    <a:pt x="1386" y="2212"/>
                    <a:pt x="1428" y="1668"/>
                    <a:pt x="1468" y="1030"/>
                  </a:cubicBezTo>
                  <a:cubicBezTo>
                    <a:pt x="1507" y="392"/>
                    <a:pt x="1451" y="279"/>
                    <a:pt x="1191" y="11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8220126" y="4817730"/>
              <a:ext cx="618718" cy="1234879"/>
            </a:xfrm>
            <a:custGeom>
              <a:avLst/>
              <a:gdLst>
                <a:gd name="T0" fmla="*/ 920 w 1064"/>
                <a:gd name="T1" fmla="*/ 107 h 2128"/>
                <a:gd name="T2" fmla="*/ 599 w 1064"/>
                <a:gd name="T3" fmla="*/ 0 h 2128"/>
                <a:gd name="T4" fmla="*/ 0 w 1064"/>
                <a:gd name="T5" fmla="*/ 2128 h 2128"/>
                <a:gd name="T6" fmla="*/ 3 w 1064"/>
                <a:gd name="T7" fmla="*/ 2128 h 2128"/>
                <a:gd name="T8" fmla="*/ 254 w 1064"/>
                <a:gd name="T9" fmla="*/ 2128 h 2128"/>
                <a:gd name="T10" fmla="*/ 1056 w 1064"/>
                <a:gd name="T11" fmla="*/ 677 h 2128"/>
                <a:gd name="T12" fmla="*/ 920 w 1064"/>
                <a:gd name="T13" fmla="*/ 107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28">
                  <a:moveTo>
                    <a:pt x="920" y="107"/>
                  </a:moveTo>
                  <a:cubicBezTo>
                    <a:pt x="793" y="118"/>
                    <a:pt x="678" y="79"/>
                    <a:pt x="599" y="0"/>
                  </a:cubicBezTo>
                  <a:cubicBezTo>
                    <a:pt x="599" y="302"/>
                    <a:pt x="426" y="1027"/>
                    <a:pt x="0" y="2128"/>
                  </a:cubicBezTo>
                  <a:lnTo>
                    <a:pt x="3" y="2128"/>
                  </a:lnTo>
                  <a:lnTo>
                    <a:pt x="254" y="2128"/>
                  </a:lnTo>
                  <a:cubicBezTo>
                    <a:pt x="452" y="1151"/>
                    <a:pt x="1042" y="821"/>
                    <a:pt x="1056" y="677"/>
                  </a:cubicBezTo>
                  <a:cubicBezTo>
                    <a:pt x="1064" y="564"/>
                    <a:pt x="957" y="327"/>
                    <a:pt x="920" y="107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7944004" y="4510928"/>
              <a:ext cx="524121" cy="396287"/>
            </a:xfrm>
            <a:custGeom>
              <a:avLst/>
              <a:gdLst>
                <a:gd name="T0" fmla="*/ 443 w 903"/>
                <a:gd name="T1" fmla="*/ 683 h 683"/>
                <a:gd name="T2" fmla="*/ 903 w 903"/>
                <a:gd name="T3" fmla="*/ 206 h 683"/>
                <a:gd name="T4" fmla="*/ 841 w 903"/>
                <a:gd name="T5" fmla="*/ 0 h 683"/>
                <a:gd name="T6" fmla="*/ 435 w 903"/>
                <a:gd name="T7" fmla="*/ 220 h 683"/>
                <a:gd name="T8" fmla="*/ 96 w 903"/>
                <a:gd name="T9" fmla="*/ 59 h 683"/>
                <a:gd name="T10" fmla="*/ 0 w 903"/>
                <a:gd name="T11" fmla="*/ 265 h 683"/>
                <a:gd name="T12" fmla="*/ 443 w 903"/>
                <a:gd name="T13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3" h="683">
                  <a:moveTo>
                    <a:pt x="443" y="683"/>
                  </a:moveTo>
                  <a:cubicBezTo>
                    <a:pt x="497" y="683"/>
                    <a:pt x="853" y="401"/>
                    <a:pt x="903" y="206"/>
                  </a:cubicBezTo>
                  <a:cubicBezTo>
                    <a:pt x="855" y="127"/>
                    <a:pt x="844" y="31"/>
                    <a:pt x="841" y="0"/>
                  </a:cubicBezTo>
                  <a:cubicBezTo>
                    <a:pt x="745" y="121"/>
                    <a:pt x="610" y="229"/>
                    <a:pt x="435" y="220"/>
                  </a:cubicBezTo>
                  <a:cubicBezTo>
                    <a:pt x="308" y="214"/>
                    <a:pt x="192" y="150"/>
                    <a:pt x="96" y="59"/>
                  </a:cubicBezTo>
                  <a:cubicBezTo>
                    <a:pt x="96" y="93"/>
                    <a:pt x="85" y="195"/>
                    <a:pt x="0" y="265"/>
                  </a:cubicBezTo>
                  <a:cubicBezTo>
                    <a:pt x="62" y="429"/>
                    <a:pt x="390" y="683"/>
                    <a:pt x="443" y="683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7849408" y="4628536"/>
              <a:ext cx="715872" cy="1424074"/>
            </a:xfrm>
            <a:custGeom>
              <a:avLst/>
              <a:gdLst>
                <a:gd name="T0" fmla="*/ 1189 w 1234"/>
                <a:gd name="T1" fmla="*/ 262 h 2455"/>
                <a:gd name="T2" fmla="*/ 1141 w 1234"/>
                <a:gd name="T3" fmla="*/ 79 h 2455"/>
                <a:gd name="T4" fmla="*/ 1064 w 1234"/>
                <a:gd name="T5" fmla="*/ 0 h 2455"/>
                <a:gd name="T6" fmla="*/ 604 w 1234"/>
                <a:gd name="T7" fmla="*/ 477 h 2455"/>
                <a:gd name="T8" fmla="*/ 161 w 1234"/>
                <a:gd name="T9" fmla="*/ 59 h 2455"/>
                <a:gd name="T10" fmla="*/ 136 w 1234"/>
                <a:gd name="T11" fmla="*/ 79 h 2455"/>
                <a:gd name="T12" fmla="*/ 0 w 1234"/>
                <a:gd name="T13" fmla="*/ 248 h 2455"/>
                <a:gd name="T14" fmla="*/ 610 w 1234"/>
                <a:gd name="T15" fmla="*/ 2455 h 2455"/>
                <a:gd name="T16" fmla="*/ 635 w 1234"/>
                <a:gd name="T17" fmla="*/ 2455 h 2455"/>
                <a:gd name="T18" fmla="*/ 1234 w 1234"/>
                <a:gd name="T19" fmla="*/ 327 h 2455"/>
                <a:gd name="T20" fmla="*/ 1189 w 1234"/>
                <a:gd name="T21" fmla="*/ 262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4" h="2455">
                  <a:moveTo>
                    <a:pt x="1189" y="262"/>
                  </a:moveTo>
                  <a:cubicBezTo>
                    <a:pt x="1155" y="203"/>
                    <a:pt x="1143" y="141"/>
                    <a:pt x="1141" y="79"/>
                  </a:cubicBezTo>
                  <a:cubicBezTo>
                    <a:pt x="1110" y="59"/>
                    <a:pt x="1084" y="31"/>
                    <a:pt x="1064" y="0"/>
                  </a:cubicBezTo>
                  <a:cubicBezTo>
                    <a:pt x="1014" y="195"/>
                    <a:pt x="658" y="477"/>
                    <a:pt x="604" y="477"/>
                  </a:cubicBezTo>
                  <a:cubicBezTo>
                    <a:pt x="551" y="477"/>
                    <a:pt x="221" y="223"/>
                    <a:pt x="161" y="59"/>
                  </a:cubicBezTo>
                  <a:cubicBezTo>
                    <a:pt x="153" y="65"/>
                    <a:pt x="144" y="73"/>
                    <a:pt x="136" y="79"/>
                  </a:cubicBezTo>
                  <a:cubicBezTo>
                    <a:pt x="108" y="138"/>
                    <a:pt x="65" y="198"/>
                    <a:pt x="0" y="248"/>
                  </a:cubicBezTo>
                  <a:cubicBezTo>
                    <a:pt x="63" y="728"/>
                    <a:pt x="333" y="1846"/>
                    <a:pt x="610" y="2455"/>
                  </a:cubicBezTo>
                  <a:lnTo>
                    <a:pt x="635" y="2455"/>
                  </a:lnTo>
                  <a:cubicBezTo>
                    <a:pt x="1064" y="1352"/>
                    <a:pt x="1234" y="629"/>
                    <a:pt x="1234" y="327"/>
                  </a:cubicBezTo>
                  <a:cubicBezTo>
                    <a:pt x="1217" y="305"/>
                    <a:pt x="1203" y="285"/>
                    <a:pt x="1189" y="26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/>
            <p:cNvSpPr>
              <a:spLocks/>
            </p:cNvSpPr>
            <p:nvPr/>
          </p:nvSpPr>
          <p:spPr bwMode="auto">
            <a:xfrm>
              <a:off x="7931222" y="4628536"/>
              <a:ext cx="547130" cy="306802"/>
            </a:xfrm>
            <a:custGeom>
              <a:avLst/>
              <a:gdLst>
                <a:gd name="T0" fmla="*/ 465 w 945"/>
                <a:gd name="T1" fmla="*/ 531 h 531"/>
                <a:gd name="T2" fmla="*/ 945 w 945"/>
                <a:gd name="T3" fmla="*/ 28 h 531"/>
                <a:gd name="T4" fmla="*/ 925 w 945"/>
                <a:gd name="T5" fmla="*/ 0 h 531"/>
                <a:gd name="T6" fmla="*/ 465 w 945"/>
                <a:gd name="T7" fmla="*/ 477 h 531"/>
                <a:gd name="T8" fmla="*/ 22 w 945"/>
                <a:gd name="T9" fmla="*/ 59 h 531"/>
                <a:gd name="T10" fmla="*/ 0 w 945"/>
                <a:gd name="T11" fmla="*/ 76 h 531"/>
                <a:gd name="T12" fmla="*/ 465 w 945"/>
                <a:gd name="T13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531">
                  <a:moveTo>
                    <a:pt x="465" y="531"/>
                  </a:moveTo>
                  <a:cubicBezTo>
                    <a:pt x="519" y="531"/>
                    <a:pt x="860" y="265"/>
                    <a:pt x="945" y="28"/>
                  </a:cubicBezTo>
                  <a:cubicBezTo>
                    <a:pt x="940" y="20"/>
                    <a:pt x="931" y="11"/>
                    <a:pt x="925" y="0"/>
                  </a:cubicBezTo>
                  <a:cubicBezTo>
                    <a:pt x="875" y="195"/>
                    <a:pt x="519" y="477"/>
                    <a:pt x="465" y="477"/>
                  </a:cubicBezTo>
                  <a:cubicBezTo>
                    <a:pt x="412" y="477"/>
                    <a:pt x="82" y="223"/>
                    <a:pt x="22" y="59"/>
                  </a:cubicBezTo>
                  <a:cubicBezTo>
                    <a:pt x="17" y="65"/>
                    <a:pt x="8" y="71"/>
                    <a:pt x="0" y="76"/>
                  </a:cubicBezTo>
                  <a:cubicBezTo>
                    <a:pt x="82" y="274"/>
                    <a:pt x="412" y="531"/>
                    <a:pt x="465" y="531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8197117" y="4914884"/>
              <a:ext cx="30680" cy="406513"/>
            </a:xfrm>
            <a:custGeom>
              <a:avLst/>
              <a:gdLst>
                <a:gd name="T0" fmla="*/ 17 w 53"/>
                <a:gd name="T1" fmla="*/ 0 h 700"/>
                <a:gd name="T2" fmla="*/ 36 w 53"/>
                <a:gd name="T3" fmla="*/ 175 h 700"/>
                <a:gd name="T4" fmla="*/ 48 w 53"/>
                <a:gd name="T5" fmla="*/ 350 h 700"/>
                <a:gd name="T6" fmla="*/ 45 w 53"/>
                <a:gd name="T7" fmla="*/ 700 h 700"/>
                <a:gd name="T8" fmla="*/ 39 w 53"/>
                <a:gd name="T9" fmla="*/ 350 h 700"/>
                <a:gd name="T10" fmla="*/ 22 w 53"/>
                <a:gd name="T11" fmla="*/ 175 h 700"/>
                <a:gd name="T12" fmla="*/ 0 w 53"/>
                <a:gd name="T13" fmla="*/ 3 h 700"/>
                <a:gd name="T14" fmla="*/ 17 w 53"/>
                <a:gd name="T1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00">
                  <a:moveTo>
                    <a:pt x="17" y="0"/>
                  </a:moveTo>
                  <a:cubicBezTo>
                    <a:pt x="25" y="59"/>
                    <a:pt x="31" y="116"/>
                    <a:pt x="36" y="175"/>
                  </a:cubicBezTo>
                  <a:cubicBezTo>
                    <a:pt x="42" y="234"/>
                    <a:pt x="45" y="291"/>
                    <a:pt x="48" y="350"/>
                  </a:cubicBezTo>
                  <a:cubicBezTo>
                    <a:pt x="53" y="466"/>
                    <a:pt x="53" y="584"/>
                    <a:pt x="45" y="700"/>
                  </a:cubicBezTo>
                  <a:cubicBezTo>
                    <a:pt x="51" y="584"/>
                    <a:pt x="45" y="466"/>
                    <a:pt x="39" y="350"/>
                  </a:cubicBezTo>
                  <a:cubicBezTo>
                    <a:pt x="36" y="291"/>
                    <a:pt x="31" y="234"/>
                    <a:pt x="22" y="175"/>
                  </a:cubicBezTo>
                  <a:cubicBezTo>
                    <a:pt x="17" y="116"/>
                    <a:pt x="8" y="59"/>
                    <a:pt x="0" y="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8846515" y="5369974"/>
              <a:ext cx="86927" cy="682635"/>
            </a:xfrm>
            <a:custGeom>
              <a:avLst/>
              <a:gdLst>
                <a:gd name="T0" fmla="*/ 79 w 153"/>
                <a:gd name="T1" fmla="*/ 0 h 1177"/>
                <a:gd name="T2" fmla="*/ 93 w 153"/>
                <a:gd name="T3" fmla="*/ 74 h 1177"/>
                <a:gd name="T4" fmla="*/ 116 w 153"/>
                <a:gd name="T5" fmla="*/ 144 h 1177"/>
                <a:gd name="T6" fmla="*/ 136 w 153"/>
                <a:gd name="T7" fmla="*/ 218 h 1177"/>
                <a:gd name="T8" fmla="*/ 147 w 153"/>
                <a:gd name="T9" fmla="*/ 291 h 1177"/>
                <a:gd name="T10" fmla="*/ 147 w 153"/>
                <a:gd name="T11" fmla="*/ 441 h 1177"/>
                <a:gd name="T12" fmla="*/ 116 w 153"/>
                <a:gd name="T13" fmla="*/ 588 h 1177"/>
                <a:gd name="T14" fmla="*/ 51 w 153"/>
                <a:gd name="T15" fmla="*/ 878 h 1177"/>
                <a:gd name="T16" fmla="*/ 37 w 153"/>
                <a:gd name="T17" fmla="*/ 1025 h 1177"/>
                <a:gd name="T18" fmla="*/ 34 w 153"/>
                <a:gd name="T19" fmla="*/ 1098 h 1177"/>
                <a:gd name="T20" fmla="*/ 34 w 153"/>
                <a:gd name="T21" fmla="*/ 1135 h 1177"/>
                <a:gd name="T22" fmla="*/ 34 w 153"/>
                <a:gd name="T23" fmla="*/ 1155 h 1177"/>
                <a:gd name="T24" fmla="*/ 34 w 153"/>
                <a:gd name="T25" fmla="*/ 1172 h 1177"/>
                <a:gd name="T26" fmla="*/ 0 w 153"/>
                <a:gd name="T27" fmla="*/ 1177 h 1177"/>
                <a:gd name="T28" fmla="*/ 0 w 153"/>
                <a:gd name="T29" fmla="*/ 1158 h 1177"/>
                <a:gd name="T30" fmla="*/ 0 w 153"/>
                <a:gd name="T31" fmla="*/ 1138 h 1177"/>
                <a:gd name="T32" fmla="*/ 0 w 153"/>
                <a:gd name="T33" fmla="*/ 1101 h 1177"/>
                <a:gd name="T34" fmla="*/ 6 w 153"/>
                <a:gd name="T35" fmla="*/ 1025 h 1177"/>
                <a:gd name="T36" fmla="*/ 26 w 153"/>
                <a:gd name="T37" fmla="*/ 875 h 1177"/>
                <a:gd name="T38" fmla="*/ 99 w 153"/>
                <a:gd name="T39" fmla="*/ 585 h 1177"/>
                <a:gd name="T40" fmla="*/ 133 w 153"/>
                <a:gd name="T41" fmla="*/ 441 h 1177"/>
                <a:gd name="T42" fmla="*/ 139 w 153"/>
                <a:gd name="T43" fmla="*/ 294 h 1177"/>
                <a:gd name="T44" fmla="*/ 127 w 153"/>
                <a:gd name="T45" fmla="*/ 221 h 1177"/>
                <a:gd name="T46" fmla="*/ 110 w 153"/>
                <a:gd name="T47" fmla="*/ 147 h 1177"/>
                <a:gd name="T48" fmla="*/ 91 w 153"/>
                <a:gd name="T49" fmla="*/ 74 h 1177"/>
                <a:gd name="T50" fmla="*/ 79 w 153"/>
                <a:gd name="T51" fmla="*/ 0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1177">
                  <a:moveTo>
                    <a:pt x="79" y="0"/>
                  </a:moveTo>
                  <a:cubicBezTo>
                    <a:pt x="79" y="26"/>
                    <a:pt x="85" y="48"/>
                    <a:pt x="93" y="74"/>
                  </a:cubicBezTo>
                  <a:cubicBezTo>
                    <a:pt x="99" y="99"/>
                    <a:pt x="108" y="122"/>
                    <a:pt x="116" y="144"/>
                  </a:cubicBezTo>
                  <a:cubicBezTo>
                    <a:pt x="125" y="167"/>
                    <a:pt x="130" y="192"/>
                    <a:pt x="136" y="218"/>
                  </a:cubicBezTo>
                  <a:cubicBezTo>
                    <a:pt x="141" y="243"/>
                    <a:pt x="144" y="266"/>
                    <a:pt x="147" y="291"/>
                  </a:cubicBezTo>
                  <a:cubicBezTo>
                    <a:pt x="153" y="342"/>
                    <a:pt x="153" y="393"/>
                    <a:pt x="147" y="441"/>
                  </a:cubicBezTo>
                  <a:cubicBezTo>
                    <a:pt x="141" y="492"/>
                    <a:pt x="130" y="540"/>
                    <a:pt x="116" y="588"/>
                  </a:cubicBezTo>
                  <a:cubicBezTo>
                    <a:pt x="88" y="683"/>
                    <a:pt x="65" y="779"/>
                    <a:pt x="51" y="878"/>
                  </a:cubicBezTo>
                  <a:cubicBezTo>
                    <a:pt x="45" y="926"/>
                    <a:pt x="40" y="977"/>
                    <a:pt x="37" y="1025"/>
                  </a:cubicBezTo>
                  <a:cubicBezTo>
                    <a:pt x="37" y="1050"/>
                    <a:pt x="34" y="1076"/>
                    <a:pt x="34" y="1098"/>
                  </a:cubicBezTo>
                  <a:lnTo>
                    <a:pt x="34" y="1135"/>
                  </a:lnTo>
                  <a:lnTo>
                    <a:pt x="34" y="1155"/>
                  </a:lnTo>
                  <a:lnTo>
                    <a:pt x="34" y="1172"/>
                  </a:lnTo>
                  <a:lnTo>
                    <a:pt x="0" y="1177"/>
                  </a:lnTo>
                  <a:lnTo>
                    <a:pt x="0" y="1158"/>
                  </a:lnTo>
                  <a:lnTo>
                    <a:pt x="0" y="1138"/>
                  </a:lnTo>
                  <a:lnTo>
                    <a:pt x="0" y="1101"/>
                  </a:lnTo>
                  <a:cubicBezTo>
                    <a:pt x="0" y="1076"/>
                    <a:pt x="3" y="1050"/>
                    <a:pt x="6" y="1025"/>
                  </a:cubicBezTo>
                  <a:cubicBezTo>
                    <a:pt x="9" y="974"/>
                    <a:pt x="17" y="926"/>
                    <a:pt x="26" y="875"/>
                  </a:cubicBezTo>
                  <a:cubicBezTo>
                    <a:pt x="43" y="777"/>
                    <a:pt x="68" y="678"/>
                    <a:pt x="99" y="585"/>
                  </a:cubicBezTo>
                  <a:cubicBezTo>
                    <a:pt x="116" y="537"/>
                    <a:pt x="127" y="489"/>
                    <a:pt x="133" y="441"/>
                  </a:cubicBezTo>
                  <a:cubicBezTo>
                    <a:pt x="141" y="393"/>
                    <a:pt x="141" y="342"/>
                    <a:pt x="139" y="294"/>
                  </a:cubicBezTo>
                  <a:cubicBezTo>
                    <a:pt x="136" y="269"/>
                    <a:pt x="133" y="246"/>
                    <a:pt x="127" y="221"/>
                  </a:cubicBezTo>
                  <a:cubicBezTo>
                    <a:pt x="122" y="195"/>
                    <a:pt x="116" y="173"/>
                    <a:pt x="110" y="147"/>
                  </a:cubicBezTo>
                  <a:cubicBezTo>
                    <a:pt x="105" y="122"/>
                    <a:pt x="96" y="99"/>
                    <a:pt x="91" y="74"/>
                  </a:cubicBezTo>
                  <a:cubicBezTo>
                    <a:pt x="85" y="51"/>
                    <a:pt x="79" y="26"/>
                    <a:pt x="79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7478688" y="5369974"/>
              <a:ext cx="89485" cy="682635"/>
            </a:xfrm>
            <a:custGeom>
              <a:avLst/>
              <a:gdLst>
                <a:gd name="T0" fmla="*/ 73 w 152"/>
                <a:gd name="T1" fmla="*/ 0 h 1177"/>
                <a:gd name="T2" fmla="*/ 62 w 152"/>
                <a:gd name="T3" fmla="*/ 74 h 1177"/>
                <a:gd name="T4" fmla="*/ 42 w 152"/>
                <a:gd name="T5" fmla="*/ 147 h 1177"/>
                <a:gd name="T6" fmla="*/ 25 w 152"/>
                <a:gd name="T7" fmla="*/ 221 h 1177"/>
                <a:gd name="T8" fmla="*/ 14 w 152"/>
                <a:gd name="T9" fmla="*/ 294 h 1177"/>
                <a:gd name="T10" fmla="*/ 20 w 152"/>
                <a:gd name="T11" fmla="*/ 441 h 1177"/>
                <a:gd name="T12" fmla="*/ 53 w 152"/>
                <a:gd name="T13" fmla="*/ 585 h 1177"/>
                <a:gd name="T14" fmla="*/ 127 w 152"/>
                <a:gd name="T15" fmla="*/ 875 h 1177"/>
                <a:gd name="T16" fmla="*/ 147 w 152"/>
                <a:gd name="T17" fmla="*/ 1025 h 1177"/>
                <a:gd name="T18" fmla="*/ 152 w 152"/>
                <a:gd name="T19" fmla="*/ 1101 h 1177"/>
                <a:gd name="T20" fmla="*/ 152 w 152"/>
                <a:gd name="T21" fmla="*/ 1138 h 1177"/>
                <a:gd name="T22" fmla="*/ 152 w 152"/>
                <a:gd name="T23" fmla="*/ 1158 h 1177"/>
                <a:gd name="T24" fmla="*/ 152 w 152"/>
                <a:gd name="T25" fmla="*/ 1177 h 1177"/>
                <a:gd name="T26" fmla="*/ 118 w 152"/>
                <a:gd name="T27" fmla="*/ 1175 h 1177"/>
                <a:gd name="T28" fmla="*/ 118 w 152"/>
                <a:gd name="T29" fmla="*/ 1158 h 1177"/>
                <a:gd name="T30" fmla="*/ 118 w 152"/>
                <a:gd name="T31" fmla="*/ 1138 h 1177"/>
                <a:gd name="T32" fmla="*/ 118 w 152"/>
                <a:gd name="T33" fmla="*/ 1101 h 1177"/>
                <a:gd name="T34" fmla="*/ 115 w 152"/>
                <a:gd name="T35" fmla="*/ 1028 h 1177"/>
                <a:gd name="T36" fmla="*/ 101 w 152"/>
                <a:gd name="T37" fmla="*/ 881 h 1177"/>
                <a:gd name="T38" fmla="*/ 36 w 152"/>
                <a:gd name="T39" fmla="*/ 590 h 1177"/>
                <a:gd name="T40" fmla="*/ 5 w 152"/>
                <a:gd name="T41" fmla="*/ 444 h 1177"/>
                <a:gd name="T42" fmla="*/ 5 w 152"/>
                <a:gd name="T43" fmla="*/ 294 h 1177"/>
                <a:gd name="T44" fmla="*/ 17 w 152"/>
                <a:gd name="T45" fmla="*/ 221 h 1177"/>
                <a:gd name="T46" fmla="*/ 36 w 152"/>
                <a:gd name="T47" fmla="*/ 147 h 1177"/>
                <a:gd name="T48" fmla="*/ 59 w 152"/>
                <a:gd name="T49" fmla="*/ 77 h 1177"/>
                <a:gd name="T50" fmla="*/ 73 w 152"/>
                <a:gd name="T51" fmla="*/ 0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177">
                  <a:moveTo>
                    <a:pt x="73" y="0"/>
                  </a:moveTo>
                  <a:cubicBezTo>
                    <a:pt x="73" y="26"/>
                    <a:pt x="68" y="51"/>
                    <a:pt x="62" y="74"/>
                  </a:cubicBezTo>
                  <a:cubicBezTo>
                    <a:pt x="56" y="99"/>
                    <a:pt x="48" y="122"/>
                    <a:pt x="42" y="147"/>
                  </a:cubicBezTo>
                  <a:cubicBezTo>
                    <a:pt x="36" y="173"/>
                    <a:pt x="31" y="195"/>
                    <a:pt x="25" y="221"/>
                  </a:cubicBezTo>
                  <a:cubicBezTo>
                    <a:pt x="20" y="246"/>
                    <a:pt x="17" y="269"/>
                    <a:pt x="14" y="294"/>
                  </a:cubicBezTo>
                  <a:cubicBezTo>
                    <a:pt x="8" y="342"/>
                    <a:pt x="11" y="393"/>
                    <a:pt x="20" y="441"/>
                  </a:cubicBezTo>
                  <a:cubicBezTo>
                    <a:pt x="28" y="489"/>
                    <a:pt x="39" y="537"/>
                    <a:pt x="53" y="585"/>
                  </a:cubicBezTo>
                  <a:cubicBezTo>
                    <a:pt x="84" y="681"/>
                    <a:pt x="110" y="777"/>
                    <a:pt x="127" y="875"/>
                  </a:cubicBezTo>
                  <a:cubicBezTo>
                    <a:pt x="135" y="926"/>
                    <a:pt x="141" y="974"/>
                    <a:pt x="147" y="1025"/>
                  </a:cubicBezTo>
                  <a:cubicBezTo>
                    <a:pt x="149" y="1050"/>
                    <a:pt x="149" y="1076"/>
                    <a:pt x="152" y="1101"/>
                  </a:cubicBezTo>
                  <a:lnTo>
                    <a:pt x="152" y="1138"/>
                  </a:lnTo>
                  <a:lnTo>
                    <a:pt x="152" y="1158"/>
                  </a:lnTo>
                  <a:lnTo>
                    <a:pt x="152" y="1177"/>
                  </a:lnTo>
                  <a:lnTo>
                    <a:pt x="118" y="1175"/>
                  </a:lnTo>
                  <a:lnTo>
                    <a:pt x="118" y="1158"/>
                  </a:lnTo>
                  <a:lnTo>
                    <a:pt x="118" y="1138"/>
                  </a:lnTo>
                  <a:lnTo>
                    <a:pt x="118" y="1101"/>
                  </a:lnTo>
                  <a:cubicBezTo>
                    <a:pt x="118" y="1076"/>
                    <a:pt x="118" y="1053"/>
                    <a:pt x="115" y="1028"/>
                  </a:cubicBezTo>
                  <a:cubicBezTo>
                    <a:pt x="113" y="980"/>
                    <a:pt x="107" y="929"/>
                    <a:pt x="101" y="881"/>
                  </a:cubicBezTo>
                  <a:cubicBezTo>
                    <a:pt x="87" y="782"/>
                    <a:pt x="68" y="686"/>
                    <a:pt x="36" y="590"/>
                  </a:cubicBezTo>
                  <a:cubicBezTo>
                    <a:pt x="22" y="542"/>
                    <a:pt x="11" y="492"/>
                    <a:pt x="5" y="444"/>
                  </a:cubicBezTo>
                  <a:cubicBezTo>
                    <a:pt x="0" y="393"/>
                    <a:pt x="0" y="342"/>
                    <a:pt x="5" y="294"/>
                  </a:cubicBezTo>
                  <a:cubicBezTo>
                    <a:pt x="8" y="269"/>
                    <a:pt x="14" y="243"/>
                    <a:pt x="17" y="221"/>
                  </a:cubicBezTo>
                  <a:cubicBezTo>
                    <a:pt x="22" y="195"/>
                    <a:pt x="28" y="173"/>
                    <a:pt x="36" y="147"/>
                  </a:cubicBezTo>
                  <a:cubicBezTo>
                    <a:pt x="45" y="125"/>
                    <a:pt x="51" y="99"/>
                    <a:pt x="59" y="77"/>
                  </a:cubicBezTo>
                  <a:cubicBezTo>
                    <a:pt x="68" y="51"/>
                    <a:pt x="73" y="26"/>
                    <a:pt x="73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reeform 19"/>
          <p:cNvSpPr>
            <a:spLocks/>
          </p:cNvSpPr>
          <p:nvPr/>
        </p:nvSpPr>
        <p:spPr bwMode="auto">
          <a:xfrm>
            <a:off x="9791069" y="6434636"/>
            <a:ext cx="11526" cy="19209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71456"/>
            <a:ext cx="12192000" cy="88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15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People Graphics PowerPoint Shapes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 flipH="1">
            <a:off x="8838264" y="299898"/>
            <a:ext cx="2658803" cy="2534422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accent1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137750" y="1027504"/>
            <a:ext cx="2059830" cy="70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 flipH="1">
            <a:off x="6811979" y="490095"/>
            <a:ext cx="2670143" cy="263410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227399" y="1245010"/>
            <a:ext cx="1443489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954789" y="404857"/>
            <a:ext cx="1687130" cy="247858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76609" y="963874"/>
            <a:ext cx="1443489" cy="9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 flipH="1">
            <a:off x="2380972" y="778350"/>
            <a:ext cx="2309217" cy="2306246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tx2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530082" y="1356430"/>
            <a:ext cx="1788999" cy="54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4329065" y="333214"/>
            <a:ext cx="2654678" cy="2569978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35715" y="1140622"/>
            <a:ext cx="2012406" cy="61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5880050"/>
            <a:ext cx="12192000" cy="289820"/>
          </a:xfrm>
          <a:prstGeom prst="rect">
            <a:avLst/>
          </a:prstGeom>
          <a:solidFill>
            <a:srgbClr val="2626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0" y="2924138"/>
            <a:ext cx="2564122" cy="3095662"/>
            <a:chOff x="457200" y="2924138"/>
            <a:chExt cx="2564122" cy="3095662"/>
          </a:xfrm>
        </p:grpSpPr>
        <p:sp>
          <p:nvSpPr>
            <p:cNvPr id="8" name="Freeform 111"/>
            <p:cNvSpPr>
              <a:spLocks/>
            </p:cNvSpPr>
            <p:nvPr/>
          </p:nvSpPr>
          <p:spPr bwMode="auto">
            <a:xfrm>
              <a:off x="1172160" y="2927882"/>
              <a:ext cx="1201582" cy="1527243"/>
            </a:xfrm>
            <a:custGeom>
              <a:avLst/>
              <a:gdLst>
                <a:gd name="T0" fmla="*/ 1270 w 1414"/>
                <a:gd name="T1" fmla="*/ 906 h 1795"/>
                <a:gd name="T2" fmla="*/ 689 w 1414"/>
                <a:gd name="T3" fmla="*/ 1789 h 1795"/>
                <a:gd name="T4" fmla="*/ 82 w 1414"/>
                <a:gd name="T5" fmla="*/ 909 h 1795"/>
                <a:gd name="T6" fmla="*/ 683 w 1414"/>
                <a:gd name="T7" fmla="*/ 3 h 1795"/>
                <a:gd name="T8" fmla="*/ 1270 w 1414"/>
                <a:gd name="T9" fmla="*/ 906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795">
                  <a:moveTo>
                    <a:pt x="1270" y="906"/>
                  </a:moveTo>
                  <a:cubicBezTo>
                    <a:pt x="1157" y="1425"/>
                    <a:pt x="1059" y="1784"/>
                    <a:pt x="689" y="1789"/>
                  </a:cubicBezTo>
                  <a:cubicBezTo>
                    <a:pt x="345" y="1795"/>
                    <a:pt x="133" y="1315"/>
                    <a:pt x="82" y="909"/>
                  </a:cubicBezTo>
                  <a:cubicBezTo>
                    <a:pt x="0" y="240"/>
                    <a:pt x="347" y="3"/>
                    <a:pt x="683" y="3"/>
                  </a:cubicBezTo>
                  <a:cubicBezTo>
                    <a:pt x="1016" y="0"/>
                    <a:pt x="1414" y="240"/>
                    <a:pt x="1270" y="90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2"/>
            <p:cNvSpPr>
              <a:spLocks/>
            </p:cNvSpPr>
            <p:nvPr/>
          </p:nvSpPr>
          <p:spPr bwMode="auto">
            <a:xfrm>
              <a:off x="1149701" y="3680273"/>
              <a:ext cx="1205324" cy="797312"/>
            </a:xfrm>
            <a:custGeom>
              <a:avLst/>
              <a:gdLst>
                <a:gd name="T0" fmla="*/ 1296 w 1420"/>
                <a:gd name="T1" fmla="*/ 29 h 937"/>
                <a:gd name="T2" fmla="*/ 714 w 1420"/>
                <a:gd name="T3" fmla="*/ 901 h 937"/>
                <a:gd name="T4" fmla="*/ 107 w 1420"/>
                <a:gd name="T5" fmla="*/ 23 h 937"/>
                <a:gd name="T6" fmla="*/ 23 w 1420"/>
                <a:gd name="T7" fmla="*/ 173 h 937"/>
                <a:gd name="T8" fmla="*/ 141 w 1420"/>
                <a:gd name="T9" fmla="*/ 347 h 937"/>
                <a:gd name="T10" fmla="*/ 271 w 1420"/>
                <a:gd name="T11" fmla="*/ 635 h 937"/>
                <a:gd name="T12" fmla="*/ 717 w 1420"/>
                <a:gd name="T13" fmla="*/ 935 h 937"/>
                <a:gd name="T14" fmla="*/ 1146 w 1420"/>
                <a:gd name="T15" fmla="*/ 655 h 937"/>
                <a:gd name="T16" fmla="*/ 1262 w 1420"/>
                <a:gd name="T17" fmla="*/ 347 h 937"/>
                <a:gd name="T18" fmla="*/ 1267 w 1420"/>
                <a:gd name="T19" fmla="*/ 347 h 937"/>
                <a:gd name="T20" fmla="*/ 1394 w 1420"/>
                <a:gd name="T21" fmla="*/ 170 h 937"/>
                <a:gd name="T22" fmla="*/ 1296 w 1420"/>
                <a:gd name="T23" fmla="*/ 29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0" h="937">
                  <a:moveTo>
                    <a:pt x="1296" y="29"/>
                  </a:moveTo>
                  <a:cubicBezTo>
                    <a:pt x="1183" y="542"/>
                    <a:pt x="1084" y="898"/>
                    <a:pt x="714" y="901"/>
                  </a:cubicBezTo>
                  <a:cubicBezTo>
                    <a:pt x="373" y="906"/>
                    <a:pt x="158" y="429"/>
                    <a:pt x="107" y="23"/>
                  </a:cubicBezTo>
                  <a:cubicBezTo>
                    <a:pt x="57" y="12"/>
                    <a:pt x="0" y="71"/>
                    <a:pt x="23" y="173"/>
                  </a:cubicBezTo>
                  <a:cubicBezTo>
                    <a:pt x="51" y="305"/>
                    <a:pt x="116" y="339"/>
                    <a:pt x="141" y="347"/>
                  </a:cubicBezTo>
                  <a:cubicBezTo>
                    <a:pt x="175" y="452"/>
                    <a:pt x="217" y="551"/>
                    <a:pt x="271" y="635"/>
                  </a:cubicBezTo>
                  <a:cubicBezTo>
                    <a:pt x="381" y="813"/>
                    <a:pt x="531" y="937"/>
                    <a:pt x="717" y="935"/>
                  </a:cubicBezTo>
                  <a:cubicBezTo>
                    <a:pt x="926" y="932"/>
                    <a:pt x="1053" y="830"/>
                    <a:pt x="1146" y="655"/>
                  </a:cubicBezTo>
                  <a:cubicBezTo>
                    <a:pt x="1191" y="570"/>
                    <a:pt x="1228" y="466"/>
                    <a:pt x="1262" y="347"/>
                  </a:cubicBezTo>
                  <a:lnTo>
                    <a:pt x="1267" y="347"/>
                  </a:lnTo>
                  <a:cubicBezTo>
                    <a:pt x="1267" y="347"/>
                    <a:pt x="1358" y="336"/>
                    <a:pt x="1394" y="170"/>
                  </a:cubicBezTo>
                  <a:cubicBezTo>
                    <a:pt x="1420" y="62"/>
                    <a:pt x="1349" y="0"/>
                    <a:pt x="1296" y="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3"/>
            <p:cNvSpPr>
              <a:spLocks/>
            </p:cNvSpPr>
            <p:nvPr/>
          </p:nvSpPr>
          <p:spPr bwMode="auto">
            <a:xfrm>
              <a:off x="1217079" y="3028949"/>
              <a:ext cx="217108" cy="400528"/>
            </a:xfrm>
            <a:custGeom>
              <a:avLst/>
              <a:gdLst>
                <a:gd name="T0" fmla="*/ 257 w 257"/>
                <a:gd name="T1" fmla="*/ 3 h 471"/>
                <a:gd name="T2" fmla="*/ 254 w 257"/>
                <a:gd name="T3" fmla="*/ 0 h 471"/>
                <a:gd name="T4" fmla="*/ 93 w 257"/>
                <a:gd name="T5" fmla="*/ 104 h 471"/>
                <a:gd name="T6" fmla="*/ 90 w 257"/>
                <a:gd name="T7" fmla="*/ 175 h 471"/>
                <a:gd name="T8" fmla="*/ 34 w 257"/>
                <a:gd name="T9" fmla="*/ 245 h 471"/>
                <a:gd name="T10" fmla="*/ 40 w 257"/>
                <a:gd name="T11" fmla="*/ 321 h 471"/>
                <a:gd name="T12" fmla="*/ 0 w 257"/>
                <a:gd name="T13" fmla="*/ 381 h 471"/>
                <a:gd name="T14" fmla="*/ 28 w 257"/>
                <a:gd name="T15" fmla="*/ 471 h 471"/>
                <a:gd name="T16" fmla="*/ 257 w 257"/>
                <a:gd name="T17" fmla="*/ 3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471">
                  <a:moveTo>
                    <a:pt x="257" y="3"/>
                  </a:moveTo>
                  <a:lnTo>
                    <a:pt x="254" y="0"/>
                  </a:lnTo>
                  <a:cubicBezTo>
                    <a:pt x="220" y="3"/>
                    <a:pt x="102" y="90"/>
                    <a:pt x="93" y="104"/>
                  </a:cubicBezTo>
                  <a:cubicBezTo>
                    <a:pt x="85" y="121"/>
                    <a:pt x="110" y="149"/>
                    <a:pt x="90" y="175"/>
                  </a:cubicBezTo>
                  <a:cubicBezTo>
                    <a:pt x="74" y="200"/>
                    <a:pt x="45" y="228"/>
                    <a:pt x="34" y="245"/>
                  </a:cubicBezTo>
                  <a:cubicBezTo>
                    <a:pt x="23" y="265"/>
                    <a:pt x="42" y="302"/>
                    <a:pt x="40" y="321"/>
                  </a:cubicBezTo>
                  <a:cubicBezTo>
                    <a:pt x="37" y="341"/>
                    <a:pt x="0" y="358"/>
                    <a:pt x="0" y="381"/>
                  </a:cubicBezTo>
                  <a:cubicBezTo>
                    <a:pt x="0" y="400"/>
                    <a:pt x="20" y="451"/>
                    <a:pt x="28" y="471"/>
                  </a:cubicBezTo>
                  <a:cubicBezTo>
                    <a:pt x="48" y="248"/>
                    <a:pt x="138" y="96"/>
                    <a:pt x="257" y="3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4"/>
            <p:cNvSpPr>
              <a:spLocks/>
            </p:cNvSpPr>
            <p:nvPr/>
          </p:nvSpPr>
          <p:spPr bwMode="auto">
            <a:xfrm>
              <a:off x="1232052" y="3489369"/>
              <a:ext cx="59892" cy="131015"/>
            </a:xfrm>
            <a:custGeom>
              <a:avLst/>
              <a:gdLst>
                <a:gd name="T0" fmla="*/ 70 w 70"/>
                <a:gd name="T1" fmla="*/ 138 h 152"/>
                <a:gd name="T2" fmla="*/ 70 w 70"/>
                <a:gd name="T3" fmla="*/ 31 h 152"/>
                <a:gd name="T4" fmla="*/ 59 w 70"/>
                <a:gd name="T5" fmla="*/ 17 h 152"/>
                <a:gd name="T6" fmla="*/ 3 w 70"/>
                <a:gd name="T7" fmla="*/ 0 h 152"/>
                <a:gd name="T8" fmla="*/ 6 w 70"/>
                <a:gd name="T9" fmla="*/ 152 h 152"/>
                <a:gd name="T10" fmla="*/ 59 w 70"/>
                <a:gd name="T11" fmla="*/ 149 h 152"/>
                <a:gd name="T12" fmla="*/ 70 w 70"/>
                <a:gd name="T13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2">
                  <a:moveTo>
                    <a:pt x="70" y="138"/>
                  </a:moveTo>
                  <a:lnTo>
                    <a:pt x="70" y="31"/>
                  </a:lnTo>
                  <a:cubicBezTo>
                    <a:pt x="70" y="25"/>
                    <a:pt x="65" y="19"/>
                    <a:pt x="59" y="17"/>
                  </a:cubicBezTo>
                  <a:lnTo>
                    <a:pt x="3" y="0"/>
                  </a:lnTo>
                  <a:cubicBezTo>
                    <a:pt x="0" y="48"/>
                    <a:pt x="3" y="98"/>
                    <a:pt x="6" y="152"/>
                  </a:cubicBezTo>
                  <a:lnTo>
                    <a:pt x="59" y="149"/>
                  </a:lnTo>
                  <a:cubicBezTo>
                    <a:pt x="65" y="152"/>
                    <a:pt x="70" y="146"/>
                    <a:pt x="70" y="138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5"/>
            <p:cNvSpPr>
              <a:spLocks/>
            </p:cNvSpPr>
            <p:nvPr/>
          </p:nvSpPr>
          <p:spPr bwMode="auto">
            <a:xfrm>
              <a:off x="2209037" y="3485624"/>
              <a:ext cx="63636" cy="134757"/>
            </a:xfrm>
            <a:custGeom>
              <a:avLst/>
              <a:gdLst>
                <a:gd name="T0" fmla="*/ 0 w 79"/>
                <a:gd name="T1" fmla="*/ 141 h 158"/>
                <a:gd name="T2" fmla="*/ 0 w 79"/>
                <a:gd name="T3" fmla="*/ 34 h 158"/>
                <a:gd name="T4" fmla="*/ 11 w 79"/>
                <a:gd name="T5" fmla="*/ 20 h 158"/>
                <a:gd name="T6" fmla="*/ 79 w 79"/>
                <a:gd name="T7" fmla="*/ 0 h 158"/>
                <a:gd name="T8" fmla="*/ 64 w 79"/>
                <a:gd name="T9" fmla="*/ 158 h 158"/>
                <a:gd name="T10" fmla="*/ 11 w 79"/>
                <a:gd name="T11" fmla="*/ 155 h 158"/>
                <a:gd name="T12" fmla="*/ 0 w 79"/>
                <a:gd name="T1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58">
                  <a:moveTo>
                    <a:pt x="0" y="141"/>
                  </a:moveTo>
                  <a:lnTo>
                    <a:pt x="0" y="34"/>
                  </a:lnTo>
                  <a:cubicBezTo>
                    <a:pt x="0" y="28"/>
                    <a:pt x="5" y="22"/>
                    <a:pt x="11" y="20"/>
                  </a:cubicBezTo>
                  <a:lnTo>
                    <a:pt x="79" y="0"/>
                  </a:lnTo>
                  <a:cubicBezTo>
                    <a:pt x="79" y="48"/>
                    <a:pt x="70" y="115"/>
                    <a:pt x="64" y="158"/>
                  </a:cubicBezTo>
                  <a:lnTo>
                    <a:pt x="11" y="155"/>
                  </a:lnTo>
                  <a:cubicBezTo>
                    <a:pt x="5" y="155"/>
                    <a:pt x="0" y="149"/>
                    <a:pt x="0" y="141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6"/>
            <p:cNvSpPr>
              <a:spLocks/>
            </p:cNvSpPr>
            <p:nvPr/>
          </p:nvSpPr>
          <p:spPr bwMode="auto">
            <a:xfrm>
              <a:off x="1640064" y="2924138"/>
              <a:ext cx="224595" cy="82351"/>
            </a:xfrm>
            <a:custGeom>
              <a:avLst/>
              <a:gdLst>
                <a:gd name="T0" fmla="*/ 31 w 265"/>
                <a:gd name="T1" fmla="*/ 96 h 96"/>
                <a:gd name="T2" fmla="*/ 237 w 265"/>
                <a:gd name="T3" fmla="*/ 96 h 96"/>
                <a:gd name="T4" fmla="*/ 248 w 265"/>
                <a:gd name="T5" fmla="*/ 85 h 96"/>
                <a:gd name="T6" fmla="*/ 265 w 265"/>
                <a:gd name="T7" fmla="*/ 14 h 96"/>
                <a:gd name="T8" fmla="*/ 130 w 265"/>
                <a:gd name="T9" fmla="*/ 0 h 96"/>
                <a:gd name="T10" fmla="*/ 0 w 265"/>
                <a:gd name="T11" fmla="*/ 12 h 96"/>
                <a:gd name="T12" fmla="*/ 17 w 265"/>
                <a:gd name="T13" fmla="*/ 82 h 96"/>
                <a:gd name="T14" fmla="*/ 31 w 26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" h="96">
                  <a:moveTo>
                    <a:pt x="31" y="96"/>
                  </a:moveTo>
                  <a:lnTo>
                    <a:pt x="237" y="96"/>
                  </a:lnTo>
                  <a:cubicBezTo>
                    <a:pt x="242" y="96"/>
                    <a:pt x="248" y="91"/>
                    <a:pt x="248" y="85"/>
                  </a:cubicBezTo>
                  <a:lnTo>
                    <a:pt x="265" y="14"/>
                  </a:lnTo>
                  <a:cubicBezTo>
                    <a:pt x="220" y="6"/>
                    <a:pt x="175" y="0"/>
                    <a:pt x="130" y="0"/>
                  </a:cubicBezTo>
                  <a:cubicBezTo>
                    <a:pt x="87" y="0"/>
                    <a:pt x="42" y="3"/>
                    <a:pt x="0" y="12"/>
                  </a:cubicBezTo>
                  <a:lnTo>
                    <a:pt x="17" y="82"/>
                  </a:lnTo>
                  <a:cubicBezTo>
                    <a:pt x="19" y="91"/>
                    <a:pt x="25" y="96"/>
                    <a:pt x="31" y="96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7"/>
            <p:cNvSpPr>
              <a:spLocks/>
            </p:cNvSpPr>
            <p:nvPr/>
          </p:nvSpPr>
          <p:spPr bwMode="auto">
            <a:xfrm>
              <a:off x="1291944" y="4537476"/>
              <a:ext cx="894636" cy="310690"/>
            </a:xfrm>
            <a:custGeom>
              <a:avLst/>
              <a:gdLst>
                <a:gd name="T0" fmla="*/ 0 w 1053"/>
                <a:gd name="T1" fmla="*/ 3 h 364"/>
                <a:gd name="T2" fmla="*/ 537 w 1053"/>
                <a:gd name="T3" fmla="*/ 358 h 364"/>
                <a:gd name="T4" fmla="*/ 1053 w 1053"/>
                <a:gd name="T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3" h="364">
                  <a:moveTo>
                    <a:pt x="0" y="3"/>
                  </a:moveTo>
                  <a:cubicBezTo>
                    <a:pt x="96" y="130"/>
                    <a:pt x="429" y="364"/>
                    <a:pt x="537" y="358"/>
                  </a:cubicBezTo>
                  <a:cubicBezTo>
                    <a:pt x="644" y="353"/>
                    <a:pt x="937" y="178"/>
                    <a:pt x="1053" y="0"/>
                  </a:cubicBezTo>
                </a:path>
              </a:pathLst>
            </a:cu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8"/>
            <p:cNvSpPr>
              <a:spLocks/>
            </p:cNvSpPr>
            <p:nvPr/>
          </p:nvSpPr>
          <p:spPr bwMode="auto">
            <a:xfrm>
              <a:off x="464686" y="5821407"/>
              <a:ext cx="437961" cy="194649"/>
            </a:xfrm>
            <a:custGeom>
              <a:avLst/>
              <a:gdLst>
                <a:gd name="T0" fmla="*/ 25 w 516"/>
                <a:gd name="T1" fmla="*/ 226 h 228"/>
                <a:gd name="T2" fmla="*/ 516 w 516"/>
                <a:gd name="T3" fmla="*/ 228 h 228"/>
                <a:gd name="T4" fmla="*/ 0 w 516"/>
                <a:gd name="T5" fmla="*/ 0 h 228"/>
                <a:gd name="T6" fmla="*/ 25 w 516"/>
                <a:gd name="T7" fmla="*/ 2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228">
                  <a:moveTo>
                    <a:pt x="25" y="226"/>
                  </a:moveTo>
                  <a:lnTo>
                    <a:pt x="516" y="228"/>
                  </a:lnTo>
                  <a:cubicBezTo>
                    <a:pt x="327" y="172"/>
                    <a:pt x="73" y="39"/>
                    <a:pt x="0" y="0"/>
                  </a:cubicBezTo>
                  <a:cubicBezTo>
                    <a:pt x="11" y="138"/>
                    <a:pt x="25" y="226"/>
                    <a:pt x="25" y="22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9"/>
            <p:cNvSpPr>
              <a:spLocks/>
            </p:cNvSpPr>
            <p:nvPr/>
          </p:nvSpPr>
          <p:spPr bwMode="auto">
            <a:xfrm>
              <a:off x="460944" y="5596813"/>
              <a:ext cx="542771" cy="419243"/>
            </a:xfrm>
            <a:custGeom>
              <a:avLst/>
              <a:gdLst>
                <a:gd name="T0" fmla="*/ 635 w 638"/>
                <a:gd name="T1" fmla="*/ 308 h 491"/>
                <a:gd name="T2" fmla="*/ 0 w 638"/>
                <a:gd name="T3" fmla="*/ 0 h 491"/>
                <a:gd name="T4" fmla="*/ 9 w 638"/>
                <a:gd name="T5" fmla="*/ 263 h 491"/>
                <a:gd name="T6" fmla="*/ 525 w 638"/>
                <a:gd name="T7" fmla="*/ 491 h 491"/>
                <a:gd name="T8" fmla="*/ 638 w 638"/>
                <a:gd name="T9" fmla="*/ 491 h 491"/>
                <a:gd name="T10" fmla="*/ 635 w 638"/>
                <a:gd name="T11" fmla="*/ 308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8" h="491">
                  <a:moveTo>
                    <a:pt x="635" y="308"/>
                  </a:moveTo>
                  <a:cubicBezTo>
                    <a:pt x="455" y="246"/>
                    <a:pt x="59" y="34"/>
                    <a:pt x="0" y="0"/>
                  </a:cubicBezTo>
                  <a:cubicBezTo>
                    <a:pt x="0" y="99"/>
                    <a:pt x="3" y="187"/>
                    <a:pt x="9" y="263"/>
                  </a:cubicBezTo>
                  <a:cubicBezTo>
                    <a:pt x="82" y="302"/>
                    <a:pt x="336" y="438"/>
                    <a:pt x="525" y="491"/>
                  </a:cubicBezTo>
                  <a:lnTo>
                    <a:pt x="638" y="491"/>
                  </a:lnTo>
                  <a:cubicBezTo>
                    <a:pt x="632" y="446"/>
                    <a:pt x="632" y="376"/>
                    <a:pt x="635" y="308"/>
                  </a:cubicBezTo>
                  <a:close/>
                </a:path>
              </a:pathLst>
            </a:custGeom>
            <a:solidFill>
              <a:srgbClr val="A5A5A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0"/>
            <p:cNvSpPr>
              <a:spLocks/>
            </p:cNvSpPr>
            <p:nvPr/>
          </p:nvSpPr>
          <p:spPr bwMode="auto">
            <a:xfrm>
              <a:off x="457200" y="5346017"/>
              <a:ext cx="542771" cy="512825"/>
            </a:xfrm>
            <a:custGeom>
              <a:avLst/>
              <a:gdLst>
                <a:gd name="T0" fmla="*/ 638 w 638"/>
                <a:gd name="T1" fmla="*/ 378 h 601"/>
                <a:gd name="T2" fmla="*/ 17 w 638"/>
                <a:gd name="T3" fmla="*/ 0 h 601"/>
                <a:gd name="T4" fmla="*/ 0 w 638"/>
                <a:gd name="T5" fmla="*/ 293 h 601"/>
                <a:gd name="T6" fmla="*/ 635 w 638"/>
                <a:gd name="T7" fmla="*/ 601 h 601"/>
                <a:gd name="T8" fmla="*/ 638 w 638"/>
                <a:gd name="T9" fmla="*/ 378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601">
                  <a:moveTo>
                    <a:pt x="638" y="378"/>
                  </a:moveTo>
                  <a:cubicBezTo>
                    <a:pt x="353" y="277"/>
                    <a:pt x="71" y="45"/>
                    <a:pt x="17" y="0"/>
                  </a:cubicBezTo>
                  <a:cubicBezTo>
                    <a:pt x="6" y="102"/>
                    <a:pt x="0" y="203"/>
                    <a:pt x="0" y="293"/>
                  </a:cubicBezTo>
                  <a:cubicBezTo>
                    <a:pt x="60" y="325"/>
                    <a:pt x="458" y="539"/>
                    <a:pt x="635" y="601"/>
                  </a:cubicBezTo>
                  <a:cubicBezTo>
                    <a:pt x="638" y="491"/>
                    <a:pt x="638" y="378"/>
                    <a:pt x="638" y="37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1"/>
            <p:cNvSpPr>
              <a:spLocks/>
            </p:cNvSpPr>
            <p:nvPr/>
          </p:nvSpPr>
          <p:spPr bwMode="auto">
            <a:xfrm>
              <a:off x="1329377" y="4238017"/>
              <a:ext cx="823513" cy="464162"/>
            </a:xfrm>
            <a:custGeom>
              <a:avLst/>
              <a:gdLst>
                <a:gd name="T0" fmla="*/ 485 w 973"/>
                <a:gd name="T1" fmla="*/ 542 h 548"/>
                <a:gd name="T2" fmla="*/ 948 w 973"/>
                <a:gd name="T3" fmla="*/ 226 h 548"/>
                <a:gd name="T4" fmla="*/ 923 w 973"/>
                <a:gd name="T5" fmla="*/ 147 h 548"/>
                <a:gd name="T6" fmla="*/ 959 w 973"/>
                <a:gd name="T7" fmla="*/ 54 h 548"/>
                <a:gd name="T8" fmla="*/ 931 w 973"/>
                <a:gd name="T9" fmla="*/ 17 h 548"/>
                <a:gd name="T10" fmla="*/ 511 w 973"/>
                <a:gd name="T11" fmla="*/ 282 h 548"/>
                <a:gd name="T12" fmla="*/ 76 w 973"/>
                <a:gd name="T13" fmla="*/ 0 h 548"/>
                <a:gd name="T14" fmla="*/ 14 w 973"/>
                <a:gd name="T15" fmla="*/ 57 h 548"/>
                <a:gd name="T16" fmla="*/ 51 w 973"/>
                <a:gd name="T17" fmla="*/ 150 h 548"/>
                <a:gd name="T18" fmla="*/ 25 w 973"/>
                <a:gd name="T19" fmla="*/ 226 h 548"/>
                <a:gd name="T20" fmla="*/ 485 w 973"/>
                <a:gd name="T21" fmla="*/ 542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3" h="548">
                  <a:moveTo>
                    <a:pt x="485" y="542"/>
                  </a:moveTo>
                  <a:cubicBezTo>
                    <a:pt x="592" y="536"/>
                    <a:pt x="883" y="370"/>
                    <a:pt x="948" y="226"/>
                  </a:cubicBezTo>
                  <a:cubicBezTo>
                    <a:pt x="951" y="206"/>
                    <a:pt x="934" y="198"/>
                    <a:pt x="923" y="147"/>
                  </a:cubicBezTo>
                  <a:cubicBezTo>
                    <a:pt x="911" y="96"/>
                    <a:pt x="973" y="90"/>
                    <a:pt x="959" y="54"/>
                  </a:cubicBezTo>
                  <a:cubicBezTo>
                    <a:pt x="954" y="40"/>
                    <a:pt x="942" y="26"/>
                    <a:pt x="931" y="17"/>
                  </a:cubicBezTo>
                  <a:cubicBezTo>
                    <a:pt x="841" y="181"/>
                    <a:pt x="714" y="280"/>
                    <a:pt x="511" y="282"/>
                  </a:cubicBezTo>
                  <a:cubicBezTo>
                    <a:pt x="330" y="285"/>
                    <a:pt x="183" y="167"/>
                    <a:pt x="76" y="0"/>
                  </a:cubicBezTo>
                  <a:cubicBezTo>
                    <a:pt x="65" y="6"/>
                    <a:pt x="28" y="23"/>
                    <a:pt x="14" y="57"/>
                  </a:cubicBezTo>
                  <a:cubicBezTo>
                    <a:pt x="0" y="96"/>
                    <a:pt x="62" y="99"/>
                    <a:pt x="51" y="150"/>
                  </a:cubicBezTo>
                  <a:cubicBezTo>
                    <a:pt x="39" y="200"/>
                    <a:pt x="22" y="206"/>
                    <a:pt x="25" y="226"/>
                  </a:cubicBezTo>
                  <a:cubicBezTo>
                    <a:pt x="101" y="330"/>
                    <a:pt x="378" y="548"/>
                    <a:pt x="485" y="54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2"/>
            <p:cNvSpPr>
              <a:spLocks/>
            </p:cNvSpPr>
            <p:nvPr/>
          </p:nvSpPr>
          <p:spPr bwMode="auto">
            <a:xfrm>
              <a:off x="475915" y="4526245"/>
              <a:ext cx="2526690" cy="1493555"/>
            </a:xfrm>
            <a:custGeom>
              <a:avLst/>
              <a:gdLst>
                <a:gd name="T0" fmla="*/ 2980 w 2980"/>
                <a:gd name="T1" fmla="*/ 968 h 1758"/>
                <a:gd name="T2" fmla="*/ 2884 w 2980"/>
                <a:gd name="T3" fmla="*/ 553 h 1758"/>
                <a:gd name="T4" fmla="*/ 2199 w 2980"/>
                <a:gd name="T5" fmla="*/ 34 h 1758"/>
                <a:gd name="T6" fmla="*/ 2125 w 2980"/>
                <a:gd name="T7" fmla="*/ 0 h 1758"/>
                <a:gd name="T8" fmla="*/ 1493 w 2980"/>
                <a:gd name="T9" fmla="*/ 513 h 1758"/>
                <a:gd name="T10" fmla="*/ 858 w 2980"/>
                <a:gd name="T11" fmla="*/ 0 h 1758"/>
                <a:gd name="T12" fmla="*/ 858 w 2980"/>
                <a:gd name="T13" fmla="*/ 0 h 1758"/>
                <a:gd name="T14" fmla="*/ 782 w 2980"/>
                <a:gd name="T15" fmla="*/ 34 h 1758"/>
                <a:gd name="T16" fmla="*/ 96 w 2980"/>
                <a:gd name="T17" fmla="*/ 553 h 1758"/>
                <a:gd name="T18" fmla="*/ 0 w 2980"/>
                <a:gd name="T19" fmla="*/ 968 h 1758"/>
                <a:gd name="T20" fmla="*/ 621 w 2980"/>
                <a:gd name="T21" fmla="*/ 1346 h 1758"/>
                <a:gd name="T22" fmla="*/ 621 w 2980"/>
                <a:gd name="T23" fmla="*/ 1755 h 1758"/>
                <a:gd name="T24" fmla="*/ 1465 w 2980"/>
                <a:gd name="T25" fmla="*/ 1758 h 1758"/>
                <a:gd name="T26" fmla="*/ 1465 w 2980"/>
                <a:gd name="T27" fmla="*/ 1758 h 1758"/>
                <a:gd name="T28" fmla="*/ 1490 w 2980"/>
                <a:gd name="T29" fmla="*/ 1758 h 1758"/>
                <a:gd name="T30" fmla="*/ 1516 w 2980"/>
                <a:gd name="T31" fmla="*/ 1758 h 1758"/>
                <a:gd name="T32" fmla="*/ 1516 w 2980"/>
                <a:gd name="T33" fmla="*/ 1758 h 1758"/>
                <a:gd name="T34" fmla="*/ 2362 w 2980"/>
                <a:gd name="T35" fmla="*/ 1755 h 1758"/>
                <a:gd name="T36" fmla="*/ 2362 w 2980"/>
                <a:gd name="T37" fmla="*/ 1346 h 1758"/>
                <a:gd name="T38" fmla="*/ 2980 w 2980"/>
                <a:gd name="T39" fmla="*/ 968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0" h="1758">
                  <a:moveTo>
                    <a:pt x="2980" y="968"/>
                  </a:moveTo>
                  <a:cubicBezTo>
                    <a:pt x="2963" y="830"/>
                    <a:pt x="2935" y="686"/>
                    <a:pt x="2884" y="553"/>
                  </a:cubicBezTo>
                  <a:cubicBezTo>
                    <a:pt x="2695" y="45"/>
                    <a:pt x="2340" y="115"/>
                    <a:pt x="2199" y="34"/>
                  </a:cubicBezTo>
                  <a:cubicBezTo>
                    <a:pt x="2151" y="5"/>
                    <a:pt x="2131" y="0"/>
                    <a:pt x="2125" y="0"/>
                  </a:cubicBezTo>
                  <a:cubicBezTo>
                    <a:pt x="1978" y="268"/>
                    <a:pt x="1600" y="508"/>
                    <a:pt x="1493" y="513"/>
                  </a:cubicBezTo>
                  <a:cubicBezTo>
                    <a:pt x="1389" y="519"/>
                    <a:pt x="985" y="189"/>
                    <a:pt x="858" y="0"/>
                  </a:cubicBezTo>
                  <a:lnTo>
                    <a:pt x="858" y="0"/>
                  </a:lnTo>
                  <a:cubicBezTo>
                    <a:pt x="858" y="0"/>
                    <a:pt x="841" y="0"/>
                    <a:pt x="782" y="34"/>
                  </a:cubicBezTo>
                  <a:cubicBezTo>
                    <a:pt x="641" y="115"/>
                    <a:pt x="282" y="48"/>
                    <a:pt x="96" y="553"/>
                  </a:cubicBezTo>
                  <a:cubicBezTo>
                    <a:pt x="45" y="686"/>
                    <a:pt x="17" y="830"/>
                    <a:pt x="0" y="968"/>
                  </a:cubicBezTo>
                  <a:cubicBezTo>
                    <a:pt x="54" y="1013"/>
                    <a:pt x="333" y="1244"/>
                    <a:pt x="621" y="1346"/>
                  </a:cubicBezTo>
                  <a:cubicBezTo>
                    <a:pt x="621" y="1346"/>
                    <a:pt x="615" y="1634"/>
                    <a:pt x="621" y="1755"/>
                  </a:cubicBezTo>
                  <a:lnTo>
                    <a:pt x="1465" y="1758"/>
                  </a:lnTo>
                  <a:lnTo>
                    <a:pt x="1465" y="1758"/>
                  </a:lnTo>
                  <a:lnTo>
                    <a:pt x="1490" y="1758"/>
                  </a:lnTo>
                  <a:lnTo>
                    <a:pt x="1516" y="1758"/>
                  </a:lnTo>
                  <a:lnTo>
                    <a:pt x="1516" y="1758"/>
                  </a:lnTo>
                  <a:lnTo>
                    <a:pt x="2362" y="1755"/>
                  </a:lnTo>
                  <a:cubicBezTo>
                    <a:pt x="2365" y="1634"/>
                    <a:pt x="2362" y="1346"/>
                    <a:pt x="2362" y="1346"/>
                  </a:cubicBezTo>
                  <a:cubicBezTo>
                    <a:pt x="2645" y="1244"/>
                    <a:pt x="2921" y="1016"/>
                    <a:pt x="2980" y="9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3"/>
            <p:cNvSpPr>
              <a:spLocks/>
            </p:cNvSpPr>
            <p:nvPr/>
          </p:nvSpPr>
          <p:spPr bwMode="auto">
            <a:xfrm>
              <a:off x="1194620" y="4391489"/>
              <a:ext cx="1081798" cy="576459"/>
            </a:xfrm>
            <a:custGeom>
              <a:avLst/>
              <a:gdLst>
                <a:gd name="T0" fmla="*/ 643 w 1275"/>
                <a:gd name="T1" fmla="*/ 669 h 677"/>
                <a:gd name="T2" fmla="*/ 1275 w 1275"/>
                <a:gd name="T3" fmla="*/ 155 h 677"/>
                <a:gd name="T4" fmla="*/ 1273 w 1275"/>
                <a:gd name="T5" fmla="*/ 155 h 677"/>
                <a:gd name="T6" fmla="*/ 1216 w 1275"/>
                <a:gd name="T7" fmla="*/ 73 h 677"/>
                <a:gd name="T8" fmla="*/ 1100 w 1275"/>
                <a:gd name="T9" fmla="*/ 45 h 677"/>
                <a:gd name="T10" fmla="*/ 638 w 1275"/>
                <a:gd name="T11" fmla="*/ 361 h 677"/>
                <a:gd name="T12" fmla="*/ 172 w 1275"/>
                <a:gd name="T13" fmla="*/ 45 h 677"/>
                <a:gd name="T14" fmla="*/ 172 w 1275"/>
                <a:gd name="T15" fmla="*/ 45 h 677"/>
                <a:gd name="T16" fmla="*/ 56 w 1275"/>
                <a:gd name="T17" fmla="*/ 73 h 677"/>
                <a:gd name="T18" fmla="*/ 0 w 1275"/>
                <a:gd name="T19" fmla="*/ 155 h 677"/>
                <a:gd name="T20" fmla="*/ 643 w 1275"/>
                <a:gd name="T21" fmla="*/ 669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5" h="677">
                  <a:moveTo>
                    <a:pt x="643" y="669"/>
                  </a:moveTo>
                  <a:cubicBezTo>
                    <a:pt x="750" y="663"/>
                    <a:pt x="1129" y="423"/>
                    <a:pt x="1275" y="155"/>
                  </a:cubicBezTo>
                  <a:lnTo>
                    <a:pt x="1273" y="155"/>
                  </a:lnTo>
                  <a:cubicBezTo>
                    <a:pt x="1273" y="155"/>
                    <a:pt x="1258" y="146"/>
                    <a:pt x="1216" y="73"/>
                  </a:cubicBezTo>
                  <a:cubicBezTo>
                    <a:pt x="1174" y="0"/>
                    <a:pt x="1100" y="45"/>
                    <a:pt x="1100" y="45"/>
                  </a:cubicBezTo>
                  <a:cubicBezTo>
                    <a:pt x="1038" y="189"/>
                    <a:pt x="745" y="355"/>
                    <a:pt x="638" y="361"/>
                  </a:cubicBezTo>
                  <a:cubicBezTo>
                    <a:pt x="530" y="367"/>
                    <a:pt x="254" y="149"/>
                    <a:pt x="172" y="45"/>
                  </a:cubicBezTo>
                  <a:lnTo>
                    <a:pt x="172" y="45"/>
                  </a:lnTo>
                  <a:cubicBezTo>
                    <a:pt x="172" y="45"/>
                    <a:pt x="99" y="0"/>
                    <a:pt x="56" y="73"/>
                  </a:cubicBezTo>
                  <a:cubicBezTo>
                    <a:pt x="17" y="144"/>
                    <a:pt x="3" y="155"/>
                    <a:pt x="0" y="155"/>
                  </a:cubicBezTo>
                  <a:cubicBezTo>
                    <a:pt x="135" y="347"/>
                    <a:pt x="539" y="677"/>
                    <a:pt x="643" y="669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2478551" y="5349759"/>
              <a:ext cx="542771" cy="509081"/>
            </a:xfrm>
            <a:custGeom>
              <a:avLst/>
              <a:gdLst>
                <a:gd name="T0" fmla="*/ 618 w 638"/>
                <a:gd name="T1" fmla="*/ 0 h 601"/>
                <a:gd name="T2" fmla="*/ 0 w 638"/>
                <a:gd name="T3" fmla="*/ 375 h 601"/>
                <a:gd name="T4" fmla="*/ 3 w 638"/>
                <a:gd name="T5" fmla="*/ 601 h 601"/>
                <a:gd name="T6" fmla="*/ 638 w 638"/>
                <a:gd name="T7" fmla="*/ 296 h 601"/>
                <a:gd name="T8" fmla="*/ 618 w 638"/>
                <a:gd name="T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601">
                  <a:moveTo>
                    <a:pt x="618" y="0"/>
                  </a:moveTo>
                  <a:cubicBezTo>
                    <a:pt x="562" y="48"/>
                    <a:pt x="283" y="276"/>
                    <a:pt x="0" y="375"/>
                  </a:cubicBezTo>
                  <a:cubicBezTo>
                    <a:pt x="0" y="375"/>
                    <a:pt x="3" y="485"/>
                    <a:pt x="3" y="601"/>
                  </a:cubicBezTo>
                  <a:cubicBezTo>
                    <a:pt x="181" y="539"/>
                    <a:pt x="570" y="330"/>
                    <a:pt x="638" y="296"/>
                  </a:cubicBezTo>
                  <a:cubicBezTo>
                    <a:pt x="635" y="203"/>
                    <a:pt x="630" y="101"/>
                    <a:pt x="618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5"/>
            <p:cNvSpPr>
              <a:spLocks/>
            </p:cNvSpPr>
            <p:nvPr/>
          </p:nvSpPr>
          <p:spPr bwMode="auto">
            <a:xfrm>
              <a:off x="2575875" y="5821407"/>
              <a:ext cx="437961" cy="194649"/>
            </a:xfrm>
            <a:custGeom>
              <a:avLst/>
              <a:gdLst>
                <a:gd name="T0" fmla="*/ 514 w 514"/>
                <a:gd name="T1" fmla="*/ 0 h 228"/>
                <a:gd name="T2" fmla="*/ 0 w 514"/>
                <a:gd name="T3" fmla="*/ 228 h 228"/>
                <a:gd name="T4" fmla="*/ 488 w 514"/>
                <a:gd name="T5" fmla="*/ 226 h 228"/>
                <a:gd name="T6" fmla="*/ 514 w 514"/>
                <a:gd name="T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228">
                  <a:moveTo>
                    <a:pt x="514" y="0"/>
                  </a:moveTo>
                  <a:cubicBezTo>
                    <a:pt x="438" y="39"/>
                    <a:pt x="186" y="172"/>
                    <a:pt x="0" y="228"/>
                  </a:cubicBezTo>
                  <a:lnTo>
                    <a:pt x="488" y="226"/>
                  </a:lnTo>
                  <a:cubicBezTo>
                    <a:pt x="488" y="226"/>
                    <a:pt x="503" y="138"/>
                    <a:pt x="514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6"/>
            <p:cNvSpPr>
              <a:spLocks/>
            </p:cNvSpPr>
            <p:nvPr/>
          </p:nvSpPr>
          <p:spPr bwMode="auto">
            <a:xfrm>
              <a:off x="2478551" y="5596813"/>
              <a:ext cx="539027" cy="415501"/>
            </a:xfrm>
            <a:custGeom>
              <a:avLst/>
              <a:gdLst>
                <a:gd name="T0" fmla="*/ 635 w 635"/>
                <a:gd name="T1" fmla="*/ 0 h 489"/>
                <a:gd name="T2" fmla="*/ 0 w 635"/>
                <a:gd name="T3" fmla="*/ 305 h 489"/>
                <a:gd name="T4" fmla="*/ 0 w 635"/>
                <a:gd name="T5" fmla="*/ 489 h 489"/>
                <a:gd name="T6" fmla="*/ 113 w 635"/>
                <a:gd name="T7" fmla="*/ 489 h 489"/>
                <a:gd name="T8" fmla="*/ 627 w 635"/>
                <a:gd name="T9" fmla="*/ 260 h 489"/>
                <a:gd name="T10" fmla="*/ 635 w 635"/>
                <a:gd name="T1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5" h="489">
                  <a:moveTo>
                    <a:pt x="635" y="0"/>
                  </a:moveTo>
                  <a:cubicBezTo>
                    <a:pt x="570" y="37"/>
                    <a:pt x="178" y="243"/>
                    <a:pt x="0" y="305"/>
                  </a:cubicBezTo>
                  <a:lnTo>
                    <a:pt x="0" y="489"/>
                  </a:lnTo>
                  <a:lnTo>
                    <a:pt x="113" y="489"/>
                  </a:lnTo>
                  <a:cubicBezTo>
                    <a:pt x="299" y="435"/>
                    <a:pt x="553" y="302"/>
                    <a:pt x="627" y="260"/>
                  </a:cubicBezTo>
                  <a:cubicBezTo>
                    <a:pt x="632" y="189"/>
                    <a:pt x="635" y="99"/>
                    <a:pt x="635" y="0"/>
                  </a:cubicBezTo>
                  <a:close/>
                </a:path>
              </a:pathLst>
            </a:custGeom>
            <a:solidFill>
              <a:srgbClr val="A5A5A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1595146" y="3938558"/>
              <a:ext cx="303204" cy="41177"/>
            </a:xfrm>
            <a:custGeom>
              <a:avLst/>
              <a:gdLst>
                <a:gd name="T0" fmla="*/ 3 w 358"/>
                <a:gd name="T1" fmla="*/ 0 h 45"/>
                <a:gd name="T2" fmla="*/ 45 w 358"/>
                <a:gd name="T3" fmla="*/ 14 h 45"/>
                <a:gd name="T4" fmla="*/ 90 w 358"/>
                <a:gd name="T5" fmla="*/ 26 h 45"/>
                <a:gd name="T6" fmla="*/ 135 w 358"/>
                <a:gd name="T7" fmla="*/ 34 h 45"/>
                <a:gd name="T8" fmla="*/ 181 w 358"/>
                <a:gd name="T9" fmla="*/ 37 h 45"/>
                <a:gd name="T10" fmla="*/ 226 w 358"/>
                <a:gd name="T11" fmla="*/ 37 h 45"/>
                <a:gd name="T12" fmla="*/ 271 w 358"/>
                <a:gd name="T13" fmla="*/ 31 h 45"/>
                <a:gd name="T14" fmla="*/ 316 w 358"/>
                <a:gd name="T15" fmla="*/ 20 h 45"/>
                <a:gd name="T16" fmla="*/ 358 w 358"/>
                <a:gd name="T17" fmla="*/ 3 h 45"/>
                <a:gd name="T18" fmla="*/ 358 w 358"/>
                <a:gd name="T19" fmla="*/ 3 h 45"/>
                <a:gd name="T20" fmla="*/ 358 w 358"/>
                <a:gd name="T21" fmla="*/ 3 h 45"/>
                <a:gd name="T22" fmla="*/ 316 w 358"/>
                <a:gd name="T23" fmla="*/ 23 h 45"/>
                <a:gd name="T24" fmla="*/ 271 w 358"/>
                <a:gd name="T25" fmla="*/ 37 h 45"/>
                <a:gd name="T26" fmla="*/ 226 w 358"/>
                <a:gd name="T27" fmla="*/ 42 h 45"/>
                <a:gd name="T28" fmla="*/ 181 w 358"/>
                <a:gd name="T29" fmla="*/ 42 h 45"/>
                <a:gd name="T30" fmla="*/ 135 w 358"/>
                <a:gd name="T31" fmla="*/ 40 h 45"/>
                <a:gd name="T32" fmla="*/ 90 w 358"/>
                <a:gd name="T33" fmla="*/ 31 h 45"/>
                <a:gd name="T34" fmla="*/ 3 w 358"/>
                <a:gd name="T35" fmla="*/ 0 h 45"/>
                <a:gd name="T36" fmla="*/ 3 w 358"/>
                <a:gd name="T37" fmla="*/ 0 h 45"/>
                <a:gd name="T38" fmla="*/ 3 w 358"/>
                <a:gd name="T39" fmla="*/ 0 h 45"/>
                <a:gd name="T40" fmla="*/ 3 w 358"/>
                <a:gd name="T4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8" h="45">
                  <a:moveTo>
                    <a:pt x="3" y="0"/>
                  </a:moveTo>
                  <a:cubicBezTo>
                    <a:pt x="17" y="6"/>
                    <a:pt x="31" y="11"/>
                    <a:pt x="45" y="14"/>
                  </a:cubicBezTo>
                  <a:cubicBezTo>
                    <a:pt x="59" y="20"/>
                    <a:pt x="73" y="23"/>
                    <a:pt x="90" y="26"/>
                  </a:cubicBezTo>
                  <a:cubicBezTo>
                    <a:pt x="104" y="28"/>
                    <a:pt x="121" y="31"/>
                    <a:pt x="135" y="34"/>
                  </a:cubicBezTo>
                  <a:cubicBezTo>
                    <a:pt x="149" y="37"/>
                    <a:pt x="166" y="37"/>
                    <a:pt x="181" y="37"/>
                  </a:cubicBezTo>
                  <a:lnTo>
                    <a:pt x="226" y="37"/>
                  </a:lnTo>
                  <a:cubicBezTo>
                    <a:pt x="240" y="37"/>
                    <a:pt x="257" y="34"/>
                    <a:pt x="271" y="31"/>
                  </a:cubicBezTo>
                  <a:cubicBezTo>
                    <a:pt x="285" y="28"/>
                    <a:pt x="302" y="26"/>
                    <a:pt x="316" y="20"/>
                  </a:cubicBezTo>
                  <a:lnTo>
                    <a:pt x="358" y="3"/>
                  </a:lnTo>
                  <a:lnTo>
                    <a:pt x="358" y="3"/>
                  </a:lnTo>
                  <a:lnTo>
                    <a:pt x="358" y="3"/>
                  </a:lnTo>
                  <a:cubicBezTo>
                    <a:pt x="344" y="11"/>
                    <a:pt x="330" y="17"/>
                    <a:pt x="316" y="23"/>
                  </a:cubicBezTo>
                  <a:cubicBezTo>
                    <a:pt x="302" y="28"/>
                    <a:pt x="288" y="31"/>
                    <a:pt x="271" y="37"/>
                  </a:cubicBezTo>
                  <a:cubicBezTo>
                    <a:pt x="257" y="40"/>
                    <a:pt x="240" y="42"/>
                    <a:pt x="226" y="42"/>
                  </a:cubicBezTo>
                  <a:cubicBezTo>
                    <a:pt x="212" y="42"/>
                    <a:pt x="195" y="45"/>
                    <a:pt x="181" y="42"/>
                  </a:cubicBezTo>
                  <a:cubicBezTo>
                    <a:pt x="166" y="42"/>
                    <a:pt x="149" y="40"/>
                    <a:pt x="135" y="40"/>
                  </a:cubicBezTo>
                  <a:cubicBezTo>
                    <a:pt x="121" y="37"/>
                    <a:pt x="104" y="34"/>
                    <a:pt x="90" y="31"/>
                  </a:cubicBezTo>
                  <a:cubicBezTo>
                    <a:pt x="59" y="26"/>
                    <a:pt x="28" y="17"/>
                    <a:pt x="3" y="0"/>
                  </a:cubicBezTo>
                  <a:cubicBezTo>
                    <a:pt x="0" y="3"/>
                    <a:pt x="0" y="3"/>
                    <a:pt x="3" y="0"/>
                  </a:cubicBezTo>
                  <a:cubicBezTo>
                    <a:pt x="0" y="0"/>
                    <a:pt x="0" y="0"/>
                    <a:pt x="3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D3D3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>
              <a:off x="1748620" y="4080801"/>
              <a:ext cx="14973" cy="232081"/>
            </a:xfrm>
            <a:custGeom>
              <a:avLst/>
              <a:gdLst>
                <a:gd name="T0" fmla="*/ 5 w 14"/>
                <a:gd name="T1" fmla="*/ 0 h 271"/>
                <a:gd name="T2" fmla="*/ 14 w 14"/>
                <a:gd name="T3" fmla="*/ 67 h 271"/>
                <a:gd name="T4" fmla="*/ 14 w 14"/>
                <a:gd name="T5" fmla="*/ 84 h 271"/>
                <a:gd name="T6" fmla="*/ 14 w 14"/>
                <a:gd name="T7" fmla="*/ 101 h 271"/>
                <a:gd name="T8" fmla="*/ 14 w 14"/>
                <a:gd name="T9" fmla="*/ 135 h 271"/>
                <a:gd name="T10" fmla="*/ 14 w 14"/>
                <a:gd name="T11" fmla="*/ 169 h 271"/>
                <a:gd name="T12" fmla="*/ 11 w 14"/>
                <a:gd name="T13" fmla="*/ 203 h 271"/>
                <a:gd name="T14" fmla="*/ 5 w 14"/>
                <a:gd name="T15" fmla="*/ 237 h 271"/>
                <a:gd name="T16" fmla="*/ 0 w 14"/>
                <a:gd name="T17" fmla="*/ 271 h 271"/>
                <a:gd name="T18" fmla="*/ 0 w 14"/>
                <a:gd name="T19" fmla="*/ 271 h 271"/>
                <a:gd name="T20" fmla="*/ 0 w 14"/>
                <a:gd name="T21" fmla="*/ 271 h 271"/>
                <a:gd name="T22" fmla="*/ 5 w 14"/>
                <a:gd name="T23" fmla="*/ 237 h 271"/>
                <a:gd name="T24" fmla="*/ 8 w 14"/>
                <a:gd name="T25" fmla="*/ 203 h 271"/>
                <a:gd name="T26" fmla="*/ 11 w 14"/>
                <a:gd name="T27" fmla="*/ 169 h 271"/>
                <a:gd name="T28" fmla="*/ 11 w 14"/>
                <a:gd name="T29" fmla="*/ 135 h 271"/>
                <a:gd name="T30" fmla="*/ 11 w 14"/>
                <a:gd name="T31" fmla="*/ 101 h 271"/>
                <a:gd name="T32" fmla="*/ 11 w 14"/>
                <a:gd name="T33" fmla="*/ 84 h 271"/>
                <a:gd name="T34" fmla="*/ 11 w 14"/>
                <a:gd name="T35" fmla="*/ 67 h 271"/>
                <a:gd name="T36" fmla="*/ 8 w 14"/>
                <a:gd name="T37" fmla="*/ 34 h 271"/>
                <a:gd name="T38" fmla="*/ 5 w 14"/>
                <a:gd name="T39" fmla="*/ 0 h 271"/>
                <a:gd name="T40" fmla="*/ 5 w 14"/>
                <a:gd name="T41" fmla="*/ 0 h 271"/>
                <a:gd name="T42" fmla="*/ 5 w 14"/>
                <a:gd name="T43" fmla="*/ 0 h 271"/>
                <a:gd name="T44" fmla="*/ 5 w 14"/>
                <a:gd name="T4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271">
                  <a:moveTo>
                    <a:pt x="5" y="0"/>
                  </a:moveTo>
                  <a:cubicBezTo>
                    <a:pt x="11" y="22"/>
                    <a:pt x="14" y="45"/>
                    <a:pt x="14" y="67"/>
                  </a:cubicBezTo>
                  <a:lnTo>
                    <a:pt x="14" y="84"/>
                  </a:lnTo>
                  <a:lnTo>
                    <a:pt x="14" y="101"/>
                  </a:lnTo>
                  <a:lnTo>
                    <a:pt x="14" y="135"/>
                  </a:lnTo>
                  <a:lnTo>
                    <a:pt x="14" y="169"/>
                  </a:lnTo>
                  <a:cubicBezTo>
                    <a:pt x="14" y="180"/>
                    <a:pt x="14" y="192"/>
                    <a:pt x="11" y="203"/>
                  </a:cubicBezTo>
                  <a:cubicBezTo>
                    <a:pt x="11" y="214"/>
                    <a:pt x="8" y="225"/>
                    <a:pt x="5" y="237"/>
                  </a:cubicBezTo>
                  <a:cubicBezTo>
                    <a:pt x="2" y="248"/>
                    <a:pt x="2" y="259"/>
                    <a:pt x="0" y="271"/>
                  </a:cubicBezTo>
                  <a:lnTo>
                    <a:pt x="0" y="271"/>
                  </a:lnTo>
                  <a:lnTo>
                    <a:pt x="0" y="271"/>
                  </a:lnTo>
                  <a:cubicBezTo>
                    <a:pt x="2" y="259"/>
                    <a:pt x="2" y="248"/>
                    <a:pt x="5" y="237"/>
                  </a:cubicBezTo>
                  <a:cubicBezTo>
                    <a:pt x="5" y="225"/>
                    <a:pt x="8" y="214"/>
                    <a:pt x="8" y="203"/>
                  </a:cubicBezTo>
                  <a:cubicBezTo>
                    <a:pt x="8" y="192"/>
                    <a:pt x="11" y="180"/>
                    <a:pt x="11" y="169"/>
                  </a:cubicBezTo>
                  <a:lnTo>
                    <a:pt x="11" y="135"/>
                  </a:lnTo>
                  <a:lnTo>
                    <a:pt x="11" y="101"/>
                  </a:lnTo>
                  <a:lnTo>
                    <a:pt x="11" y="84"/>
                  </a:lnTo>
                  <a:lnTo>
                    <a:pt x="11" y="67"/>
                  </a:lnTo>
                  <a:cubicBezTo>
                    <a:pt x="11" y="56"/>
                    <a:pt x="8" y="45"/>
                    <a:pt x="8" y="34"/>
                  </a:cubicBezTo>
                  <a:cubicBezTo>
                    <a:pt x="5" y="25"/>
                    <a:pt x="5" y="11"/>
                    <a:pt x="5" y="0"/>
                  </a:cubicBezTo>
                  <a:lnTo>
                    <a:pt x="5" y="0"/>
                  </a:lnTo>
                  <a:cubicBezTo>
                    <a:pt x="2" y="0"/>
                    <a:pt x="2" y="0"/>
                    <a:pt x="5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3D3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1947010" y="4080801"/>
              <a:ext cx="11231" cy="134757"/>
            </a:xfrm>
            <a:custGeom>
              <a:avLst/>
              <a:gdLst>
                <a:gd name="T0" fmla="*/ 5 w 11"/>
                <a:gd name="T1" fmla="*/ 0 h 158"/>
                <a:gd name="T2" fmla="*/ 8 w 11"/>
                <a:gd name="T3" fmla="*/ 39 h 158"/>
                <a:gd name="T4" fmla="*/ 8 w 11"/>
                <a:gd name="T5" fmla="*/ 79 h 158"/>
                <a:gd name="T6" fmla="*/ 5 w 11"/>
                <a:gd name="T7" fmla="*/ 118 h 158"/>
                <a:gd name="T8" fmla="*/ 3 w 11"/>
                <a:gd name="T9" fmla="*/ 138 h 158"/>
                <a:gd name="T10" fmla="*/ 0 w 11"/>
                <a:gd name="T11" fmla="*/ 158 h 158"/>
                <a:gd name="T12" fmla="*/ 0 w 11"/>
                <a:gd name="T13" fmla="*/ 158 h 158"/>
                <a:gd name="T14" fmla="*/ 0 w 11"/>
                <a:gd name="T15" fmla="*/ 158 h 158"/>
                <a:gd name="T16" fmla="*/ 3 w 11"/>
                <a:gd name="T17" fmla="*/ 138 h 158"/>
                <a:gd name="T18" fmla="*/ 5 w 11"/>
                <a:gd name="T19" fmla="*/ 118 h 158"/>
                <a:gd name="T20" fmla="*/ 8 w 11"/>
                <a:gd name="T21" fmla="*/ 79 h 158"/>
                <a:gd name="T22" fmla="*/ 11 w 11"/>
                <a:gd name="T23" fmla="*/ 39 h 158"/>
                <a:gd name="T24" fmla="*/ 11 w 11"/>
                <a:gd name="T25" fmla="*/ 19 h 158"/>
                <a:gd name="T26" fmla="*/ 5 w 11"/>
                <a:gd name="T27" fmla="*/ 0 h 158"/>
                <a:gd name="T28" fmla="*/ 5 w 11"/>
                <a:gd name="T29" fmla="*/ 0 h 158"/>
                <a:gd name="T30" fmla="*/ 5 w 11"/>
                <a:gd name="T31" fmla="*/ 0 h 158"/>
                <a:gd name="T32" fmla="*/ 5 w 11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58">
                  <a:moveTo>
                    <a:pt x="5" y="0"/>
                  </a:moveTo>
                  <a:cubicBezTo>
                    <a:pt x="8" y="14"/>
                    <a:pt x="8" y="25"/>
                    <a:pt x="8" y="39"/>
                  </a:cubicBezTo>
                  <a:lnTo>
                    <a:pt x="8" y="79"/>
                  </a:lnTo>
                  <a:cubicBezTo>
                    <a:pt x="8" y="93"/>
                    <a:pt x="5" y="104"/>
                    <a:pt x="5" y="118"/>
                  </a:cubicBezTo>
                  <a:cubicBezTo>
                    <a:pt x="5" y="124"/>
                    <a:pt x="3" y="132"/>
                    <a:pt x="3" y="138"/>
                  </a:cubicBezTo>
                  <a:cubicBezTo>
                    <a:pt x="3" y="144"/>
                    <a:pt x="0" y="152"/>
                    <a:pt x="0" y="158"/>
                  </a:cubicBezTo>
                  <a:lnTo>
                    <a:pt x="0" y="158"/>
                  </a:lnTo>
                  <a:lnTo>
                    <a:pt x="0" y="158"/>
                  </a:lnTo>
                  <a:cubicBezTo>
                    <a:pt x="0" y="152"/>
                    <a:pt x="3" y="144"/>
                    <a:pt x="3" y="138"/>
                  </a:cubicBezTo>
                  <a:cubicBezTo>
                    <a:pt x="3" y="132"/>
                    <a:pt x="5" y="124"/>
                    <a:pt x="5" y="118"/>
                  </a:cubicBezTo>
                  <a:cubicBezTo>
                    <a:pt x="8" y="104"/>
                    <a:pt x="8" y="93"/>
                    <a:pt x="8" y="79"/>
                  </a:cubicBezTo>
                  <a:cubicBezTo>
                    <a:pt x="8" y="65"/>
                    <a:pt x="8" y="53"/>
                    <a:pt x="11" y="39"/>
                  </a:cubicBezTo>
                  <a:lnTo>
                    <a:pt x="11" y="19"/>
                  </a:lnTo>
                  <a:cubicBezTo>
                    <a:pt x="3" y="14"/>
                    <a:pt x="3" y="8"/>
                    <a:pt x="5" y="0"/>
                  </a:cubicBezTo>
                  <a:lnTo>
                    <a:pt x="5" y="0"/>
                  </a:lnTo>
                  <a:cubicBezTo>
                    <a:pt x="3" y="0"/>
                    <a:pt x="3" y="0"/>
                    <a:pt x="5" y="0"/>
                  </a:cubicBezTo>
                  <a:cubicBezTo>
                    <a:pt x="3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D3D3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1538998" y="4069570"/>
              <a:ext cx="14973" cy="153474"/>
            </a:xfrm>
            <a:custGeom>
              <a:avLst/>
              <a:gdLst>
                <a:gd name="T0" fmla="*/ 3 w 17"/>
                <a:gd name="T1" fmla="*/ 3 h 183"/>
                <a:gd name="T2" fmla="*/ 6 w 17"/>
                <a:gd name="T3" fmla="*/ 48 h 183"/>
                <a:gd name="T4" fmla="*/ 9 w 17"/>
                <a:gd name="T5" fmla="*/ 93 h 183"/>
                <a:gd name="T6" fmla="*/ 11 w 17"/>
                <a:gd name="T7" fmla="*/ 138 h 183"/>
                <a:gd name="T8" fmla="*/ 14 w 17"/>
                <a:gd name="T9" fmla="*/ 161 h 183"/>
                <a:gd name="T10" fmla="*/ 17 w 17"/>
                <a:gd name="T11" fmla="*/ 183 h 183"/>
                <a:gd name="T12" fmla="*/ 17 w 17"/>
                <a:gd name="T13" fmla="*/ 183 h 183"/>
                <a:gd name="T14" fmla="*/ 17 w 17"/>
                <a:gd name="T15" fmla="*/ 183 h 183"/>
                <a:gd name="T16" fmla="*/ 9 w 17"/>
                <a:gd name="T17" fmla="*/ 138 h 183"/>
                <a:gd name="T18" fmla="*/ 3 w 17"/>
                <a:gd name="T19" fmla="*/ 93 h 183"/>
                <a:gd name="T20" fmla="*/ 0 w 17"/>
                <a:gd name="T21" fmla="*/ 48 h 183"/>
                <a:gd name="T22" fmla="*/ 0 w 17"/>
                <a:gd name="T23" fmla="*/ 25 h 183"/>
                <a:gd name="T24" fmla="*/ 3 w 17"/>
                <a:gd name="T25" fmla="*/ 3 h 183"/>
                <a:gd name="T26" fmla="*/ 3 w 17"/>
                <a:gd name="T27" fmla="*/ 3 h 183"/>
                <a:gd name="T28" fmla="*/ 3 w 17"/>
                <a:gd name="T29" fmla="*/ 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83">
                  <a:moveTo>
                    <a:pt x="3" y="3"/>
                  </a:moveTo>
                  <a:lnTo>
                    <a:pt x="6" y="48"/>
                  </a:lnTo>
                  <a:cubicBezTo>
                    <a:pt x="6" y="62"/>
                    <a:pt x="9" y="79"/>
                    <a:pt x="9" y="93"/>
                  </a:cubicBezTo>
                  <a:cubicBezTo>
                    <a:pt x="9" y="107"/>
                    <a:pt x="11" y="124"/>
                    <a:pt x="11" y="138"/>
                  </a:cubicBezTo>
                  <a:cubicBezTo>
                    <a:pt x="11" y="146"/>
                    <a:pt x="14" y="152"/>
                    <a:pt x="14" y="161"/>
                  </a:cubicBezTo>
                  <a:cubicBezTo>
                    <a:pt x="14" y="169"/>
                    <a:pt x="17" y="175"/>
                    <a:pt x="17" y="183"/>
                  </a:cubicBezTo>
                  <a:lnTo>
                    <a:pt x="17" y="183"/>
                  </a:lnTo>
                  <a:lnTo>
                    <a:pt x="17" y="183"/>
                  </a:lnTo>
                  <a:cubicBezTo>
                    <a:pt x="14" y="169"/>
                    <a:pt x="11" y="152"/>
                    <a:pt x="9" y="138"/>
                  </a:cubicBezTo>
                  <a:cubicBezTo>
                    <a:pt x="6" y="124"/>
                    <a:pt x="6" y="107"/>
                    <a:pt x="3" y="93"/>
                  </a:cubicBezTo>
                  <a:cubicBezTo>
                    <a:pt x="3" y="79"/>
                    <a:pt x="0" y="62"/>
                    <a:pt x="0" y="48"/>
                  </a:cubicBezTo>
                  <a:lnTo>
                    <a:pt x="0" y="25"/>
                  </a:lnTo>
                  <a:cubicBezTo>
                    <a:pt x="0" y="17"/>
                    <a:pt x="0" y="8"/>
                    <a:pt x="3" y="3"/>
                  </a:cubicBezTo>
                  <a:cubicBezTo>
                    <a:pt x="0" y="0"/>
                    <a:pt x="0" y="0"/>
                    <a:pt x="3" y="3"/>
                  </a:cubicBezTo>
                  <a:cubicBezTo>
                    <a:pt x="0" y="0"/>
                    <a:pt x="3" y="0"/>
                    <a:pt x="3" y="3"/>
                  </a:cubicBezTo>
                  <a:close/>
                </a:path>
              </a:pathLst>
            </a:custGeom>
            <a:solidFill>
              <a:srgbClr val="D3D3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1348092" y="3485624"/>
              <a:ext cx="359351" cy="284486"/>
            </a:xfrm>
            <a:custGeom>
              <a:avLst/>
              <a:gdLst>
                <a:gd name="T0" fmla="*/ 308 w 424"/>
                <a:gd name="T1" fmla="*/ 183 h 336"/>
                <a:gd name="T2" fmla="*/ 62 w 424"/>
                <a:gd name="T3" fmla="*/ 124 h 336"/>
                <a:gd name="T4" fmla="*/ 184 w 424"/>
                <a:gd name="T5" fmla="*/ 336 h 336"/>
                <a:gd name="T6" fmla="*/ 308 w 424"/>
                <a:gd name="T7" fmla="*/ 18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6">
                  <a:moveTo>
                    <a:pt x="308" y="183"/>
                  </a:moveTo>
                  <a:cubicBezTo>
                    <a:pt x="243" y="110"/>
                    <a:pt x="105" y="0"/>
                    <a:pt x="62" y="124"/>
                  </a:cubicBezTo>
                  <a:cubicBezTo>
                    <a:pt x="23" y="234"/>
                    <a:pt x="0" y="336"/>
                    <a:pt x="184" y="336"/>
                  </a:cubicBezTo>
                  <a:cubicBezTo>
                    <a:pt x="373" y="336"/>
                    <a:pt x="424" y="313"/>
                    <a:pt x="308" y="1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1771079" y="3485624"/>
              <a:ext cx="359351" cy="284486"/>
            </a:xfrm>
            <a:custGeom>
              <a:avLst/>
              <a:gdLst>
                <a:gd name="T0" fmla="*/ 116 w 423"/>
                <a:gd name="T1" fmla="*/ 183 h 336"/>
                <a:gd name="T2" fmla="*/ 361 w 423"/>
                <a:gd name="T3" fmla="*/ 124 h 336"/>
                <a:gd name="T4" fmla="*/ 240 w 423"/>
                <a:gd name="T5" fmla="*/ 336 h 336"/>
                <a:gd name="T6" fmla="*/ 116 w 423"/>
                <a:gd name="T7" fmla="*/ 18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336">
                  <a:moveTo>
                    <a:pt x="116" y="183"/>
                  </a:moveTo>
                  <a:cubicBezTo>
                    <a:pt x="181" y="110"/>
                    <a:pt x="319" y="0"/>
                    <a:pt x="361" y="124"/>
                  </a:cubicBezTo>
                  <a:cubicBezTo>
                    <a:pt x="401" y="234"/>
                    <a:pt x="423" y="336"/>
                    <a:pt x="240" y="336"/>
                  </a:cubicBezTo>
                  <a:cubicBezTo>
                    <a:pt x="51" y="336"/>
                    <a:pt x="0" y="313"/>
                    <a:pt x="116" y="1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33"/>
            <p:cNvSpPr>
              <a:spLocks noChangeArrowheads="1"/>
            </p:cNvSpPr>
            <p:nvPr/>
          </p:nvSpPr>
          <p:spPr bwMode="auto">
            <a:xfrm>
              <a:off x="1591404" y="3392044"/>
              <a:ext cx="37432" cy="41177"/>
            </a:xfrm>
            <a:prstGeom prst="ellipse">
              <a:avLst/>
            </a:prstGeom>
            <a:solidFill>
              <a:srgbClr val="D3D3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134"/>
            <p:cNvSpPr>
              <a:spLocks noChangeArrowheads="1"/>
            </p:cNvSpPr>
            <p:nvPr/>
          </p:nvSpPr>
          <p:spPr bwMode="auto">
            <a:xfrm>
              <a:off x="1834713" y="3392044"/>
              <a:ext cx="37432" cy="41177"/>
            </a:xfrm>
            <a:prstGeom prst="ellipse">
              <a:avLst/>
            </a:prstGeom>
            <a:solidFill>
              <a:srgbClr val="D3D3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135"/>
            <p:cNvSpPr>
              <a:spLocks noChangeArrowheads="1"/>
            </p:cNvSpPr>
            <p:nvPr/>
          </p:nvSpPr>
          <p:spPr bwMode="auto">
            <a:xfrm>
              <a:off x="1711187" y="3238570"/>
              <a:ext cx="37432" cy="41177"/>
            </a:xfrm>
            <a:prstGeom prst="ellipse">
              <a:avLst/>
            </a:prstGeom>
            <a:solidFill>
              <a:srgbClr val="D3D3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6"/>
            <p:cNvSpPr>
              <a:spLocks/>
            </p:cNvSpPr>
            <p:nvPr/>
          </p:nvSpPr>
          <p:spPr bwMode="auto">
            <a:xfrm>
              <a:off x="988740" y="5128908"/>
              <a:ext cx="29946" cy="887149"/>
            </a:xfrm>
            <a:custGeom>
              <a:avLst/>
              <a:gdLst>
                <a:gd name="T0" fmla="*/ 37 w 37"/>
                <a:gd name="T1" fmla="*/ 0 h 1041"/>
                <a:gd name="T2" fmla="*/ 34 w 37"/>
                <a:gd name="T3" fmla="*/ 17 h 1041"/>
                <a:gd name="T4" fmla="*/ 31 w 37"/>
                <a:gd name="T5" fmla="*/ 34 h 1041"/>
                <a:gd name="T6" fmla="*/ 28 w 37"/>
                <a:gd name="T7" fmla="*/ 65 h 1041"/>
                <a:gd name="T8" fmla="*/ 25 w 37"/>
                <a:gd name="T9" fmla="*/ 130 h 1041"/>
                <a:gd name="T10" fmla="*/ 23 w 37"/>
                <a:gd name="T11" fmla="*/ 260 h 1041"/>
                <a:gd name="T12" fmla="*/ 23 w 37"/>
                <a:gd name="T13" fmla="*/ 519 h 1041"/>
                <a:gd name="T14" fmla="*/ 31 w 37"/>
                <a:gd name="T15" fmla="*/ 1041 h 1041"/>
                <a:gd name="T16" fmla="*/ 0 w 37"/>
                <a:gd name="T17" fmla="*/ 1041 h 1041"/>
                <a:gd name="T18" fmla="*/ 6 w 37"/>
                <a:gd name="T19" fmla="*/ 519 h 1041"/>
                <a:gd name="T20" fmla="*/ 14 w 37"/>
                <a:gd name="T21" fmla="*/ 260 h 1041"/>
                <a:gd name="T22" fmla="*/ 20 w 37"/>
                <a:gd name="T23" fmla="*/ 130 h 1041"/>
                <a:gd name="T24" fmla="*/ 25 w 37"/>
                <a:gd name="T25" fmla="*/ 65 h 1041"/>
                <a:gd name="T26" fmla="*/ 28 w 37"/>
                <a:gd name="T27" fmla="*/ 34 h 1041"/>
                <a:gd name="T28" fmla="*/ 31 w 37"/>
                <a:gd name="T29" fmla="*/ 17 h 1041"/>
                <a:gd name="T30" fmla="*/ 37 w 37"/>
                <a:gd name="T31" fmla="*/ 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041">
                  <a:moveTo>
                    <a:pt x="37" y="0"/>
                  </a:moveTo>
                  <a:cubicBezTo>
                    <a:pt x="34" y="6"/>
                    <a:pt x="34" y="11"/>
                    <a:pt x="34" y="17"/>
                  </a:cubicBezTo>
                  <a:cubicBezTo>
                    <a:pt x="34" y="23"/>
                    <a:pt x="31" y="28"/>
                    <a:pt x="31" y="34"/>
                  </a:cubicBezTo>
                  <a:cubicBezTo>
                    <a:pt x="31" y="45"/>
                    <a:pt x="28" y="56"/>
                    <a:pt x="28" y="65"/>
                  </a:cubicBezTo>
                  <a:cubicBezTo>
                    <a:pt x="25" y="87"/>
                    <a:pt x="25" y="107"/>
                    <a:pt x="25" y="130"/>
                  </a:cubicBezTo>
                  <a:cubicBezTo>
                    <a:pt x="23" y="172"/>
                    <a:pt x="23" y="217"/>
                    <a:pt x="23" y="260"/>
                  </a:cubicBezTo>
                  <a:lnTo>
                    <a:pt x="23" y="519"/>
                  </a:lnTo>
                  <a:cubicBezTo>
                    <a:pt x="25" y="694"/>
                    <a:pt x="28" y="866"/>
                    <a:pt x="31" y="1041"/>
                  </a:cubicBezTo>
                  <a:lnTo>
                    <a:pt x="0" y="1041"/>
                  </a:lnTo>
                  <a:cubicBezTo>
                    <a:pt x="3" y="866"/>
                    <a:pt x="3" y="694"/>
                    <a:pt x="6" y="519"/>
                  </a:cubicBezTo>
                  <a:cubicBezTo>
                    <a:pt x="9" y="432"/>
                    <a:pt x="9" y="344"/>
                    <a:pt x="14" y="260"/>
                  </a:cubicBezTo>
                  <a:cubicBezTo>
                    <a:pt x="17" y="217"/>
                    <a:pt x="17" y="172"/>
                    <a:pt x="20" y="130"/>
                  </a:cubicBezTo>
                  <a:cubicBezTo>
                    <a:pt x="23" y="107"/>
                    <a:pt x="23" y="87"/>
                    <a:pt x="25" y="65"/>
                  </a:cubicBezTo>
                  <a:cubicBezTo>
                    <a:pt x="25" y="54"/>
                    <a:pt x="28" y="42"/>
                    <a:pt x="28" y="34"/>
                  </a:cubicBezTo>
                  <a:cubicBezTo>
                    <a:pt x="28" y="28"/>
                    <a:pt x="31" y="23"/>
                    <a:pt x="31" y="17"/>
                  </a:cubicBezTo>
                  <a:cubicBezTo>
                    <a:pt x="34" y="11"/>
                    <a:pt x="34" y="6"/>
                    <a:pt x="37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7"/>
            <p:cNvSpPr>
              <a:spLocks/>
            </p:cNvSpPr>
            <p:nvPr/>
          </p:nvSpPr>
          <p:spPr bwMode="auto">
            <a:xfrm>
              <a:off x="2459836" y="5128908"/>
              <a:ext cx="29946" cy="887149"/>
            </a:xfrm>
            <a:custGeom>
              <a:avLst/>
              <a:gdLst>
                <a:gd name="T0" fmla="*/ 0 w 34"/>
                <a:gd name="T1" fmla="*/ 0 h 1041"/>
                <a:gd name="T2" fmla="*/ 3 w 34"/>
                <a:gd name="T3" fmla="*/ 17 h 1041"/>
                <a:gd name="T4" fmla="*/ 5 w 34"/>
                <a:gd name="T5" fmla="*/ 34 h 1041"/>
                <a:gd name="T6" fmla="*/ 8 w 34"/>
                <a:gd name="T7" fmla="*/ 65 h 1041"/>
                <a:gd name="T8" fmla="*/ 14 w 34"/>
                <a:gd name="T9" fmla="*/ 130 h 1041"/>
                <a:gd name="T10" fmla="*/ 19 w 34"/>
                <a:gd name="T11" fmla="*/ 260 h 1041"/>
                <a:gd name="T12" fmla="*/ 28 w 34"/>
                <a:gd name="T13" fmla="*/ 519 h 1041"/>
                <a:gd name="T14" fmla="*/ 34 w 34"/>
                <a:gd name="T15" fmla="*/ 1041 h 1041"/>
                <a:gd name="T16" fmla="*/ 3 w 34"/>
                <a:gd name="T17" fmla="*/ 1041 h 1041"/>
                <a:gd name="T18" fmla="*/ 11 w 34"/>
                <a:gd name="T19" fmla="*/ 519 h 1041"/>
                <a:gd name="T20" fmla="*/ 11 w 34"/>
                <a:gd name="T21" fmla="*/ 260 h 1041"/>
                <a:gd name="T22" fmla="*/ 8 w 34"/>
                <a:gd name="T23" fmla="*/ 130 h 1041"/>
                <a:gd name="T24" fmla="*/ 5 w 34"/>
                <a:gd name="T25" fmla="*/ 65 h 1041"/>
                <a:gd name="T26" fmla="*/ 3 w 34"/>
                <a:gd name="T27" fmla="*/ 34 h 1041"/>
                <a:gd name="T28" fmla="*/ 0 w 34"/>
                <a:gd name="T29" fmla="*/ 17 h 1041"/>
                <a:gd name="T30" fmla="*/ 0 w 34"/>
                <a:gd name="T31" fmla="*/ 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041">
                  <a:moveTo>
                    <a:pt x="0" y="0"/>
                  </a:moveTo>
                  <a:cubicBezTo>
                    <a:pt x="3" y="6"/>
                    <a:pt x="3" y="11"/>
                    <a:pt x="3" y="17"/>
                  </a:cubicBezTo>
                  <a:cubicBezTo>
                    <a:pt x="3" y="23"/>
                    <a:pt x="5" y="28"/>
                    <a:pt x="5" y="34"/>
                  </a:cubicBezTo>
                  <a:cubicBezTo>
                    <a:pt x="8" y="45"/>
                    <a:pt x="8" y="56"/>
                    <a:pt x="8" y="65"/>
                  </a:cubicBezTo>
                  <a:cubicBezTo>
                    <a:pt x="11" y="87"/>
                    <a:pt x="11" y="107"/>
                    <a:pt x="14" y="130"/>
                  </a:cubicBezTo>
                  <a:cubicBezTo>
                    <a:pt x="17" y="172"/>
                    <a:pt x="19" y="217"/>
                    <a:pt x="19" y="260"/>
                  </a:cubicBezTo>
                  <a:cubicBezTo>
                    <a:pt x="22" y="347"/>
                    <a:pt x="25" y="435"/>
                    <a:pt x="28" y="519"/>
                  </a:cubicBezTo>
                  <a:cubicBezTo>
                    <a:pt x="31" y="694"/>
                    <a:pt x="34" y="866"/>
                    <a:pt x="34" y="1041"/>
                  </a:cubicBezTo>
                  <a:lnTo>
                    <a:pt x="3" y="1041"/>
                  </a:lnTo>
                  <a:cubicBezTo>
                    <a:pt x="5" y="866"/>
                    <a:pt x="8" y="694"/>
                    <a:pt x="11" y="519"/>
                  </a:cubicBezTo>
                  <a:lnTo>
                    <a:pt x="11" y="260"/>
                  </a:lnTo>
                  <a:cubicBezTo>
                    <a:pt x="11" y="217"/>
                    <a:pt x="11" y="172"/>
                    <a:pt x="8" y="130"/>
                  </a:cubicBezTo>
                  <a:cubicBezTo>
                    <a:pt x="8" y="107"/>
                    <a:pt x="5" y="87"/>
                    <a:pt x="5" y="65"/>
                  </a:cubicBezTo>
                  <a:cubicBezTo>
                    <a:pt x="5" y="54"/>
                    <a:pt x="3" y="42"/>
                    <a:pt x="3" y="34"/>
                  </a:cubicBezTo>
                  <a:cubicBezTo>
                    <a:pt x="3" y="28"/>
                    <a:pt x="3" y="23"/>
                    <a:pt x="0" y="17"/>
                  </a:cubicBezTo>
                  <a:cubicBezTo>
                    <a:pt x="3" y="11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30178" y="2819328"/>
            <a:ext cx="2414393" cy="3200472"/>
            <a:chOff x="5230178" y="2819328"/>
            <a:chExt cx="2414393" cy="3200472"/>
          </a:xfrm>
        </p:grpSpPr>
        <p:sp>
          <p:nvSpPr>
            <p:cNvPr id="36" name="Freeform 183"/>
            <p:cNvSpPr>
              <a:spLocks/>
            </p:cNvSpPr>
            <p:nvPr/>
          </p:nvSpPr>
          <p:spPr bwMode="auto">
            <a:xfrm>
              <a:off x="7128003" y="4529990"/>
              <a:ext cx="516568" cy="1489810"/>
            </a:xfrm>
            <a:custGeom>
              <a:avLst/>
              <a:gdLst>
                <a:gd name="T0" fmla="*/ 582 w 610"/>
                <a:gd name="T1" fmla="*/ 565 h 1753"/>
                <a:gd name="T2" fmla="*/ 212 w 610"/>
                <a:gd name="T3" fmla="*/ 0 h 1753"/>
                <a:gd name="T4" fmla="*/ 23 w 610"/>
                <a:gd name="T5" fmla="*/ 1753 h 1753"/>
                <a:gd name="T6" fmla="*/ 34 w 610"/>
                <a:gd name="T7" fmla="*/ 1406 h 1753"/>
                <a:gd name="T8" fmla="*/ 610 w 610"/>
                <a:gd name="T9" fmla="*/ 1160 h 1753"/>
                <a:gd name="T10" fmla="*/ 582 w 610"/>
                <a:gd name="T11" fmla="*/ 565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0" h="1753">
                  <a:moveTo>
                    <a:pt x="582" y="565"/>
                  </a:moveTo>
                  <a:cubicBezTo>
                    <a:pt x="548" y="229"/>
                    <a:pt x="381" y="77"/>
                    <a:pt x="212" y="0"/>
                  </a:cubicBezTo>
                  <a:cubicBezTo>
                    <a:pt x="175" y="116"/>
                    <a:pt x="0" y="717"/>
                    <a:pt x="23" y="1753"/>
                  </a:cubicBezTo>
                  <a:lnTo>
                    <a:pt x="34" y="1406"/>
                  </a:lnTo>
                  <a:cubicBezTo>
                    <a:pt x="350" y="1327"/>
                    <a:pt x="587" y="1174"/>
                    <a:pt x="610" y="1160"/>
                  </a:cubicBezTo>
                  <a:cubicBezTo>
                    <a:pt x="610" y="977"/>
                    <a:pt x="604" y="771"/>
                    <a:pt x="582" y="56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4"/>
            <p:cNvSpPr>
              <a:spLocks/>
            </p:cNvSpPr>
            <p:nvPr/>
          </p:nvSpPr>
          <p:spPr bwMode="auto">
            <a:xfrm>
              <a:off x="5230178" y="4529990"/>
              <a:ext cx="520312" cy="1489810"/>
            </a:xfrm>
            <a:custGeom>
              <a:avLst/>
              <a:gdLst>
                <a:gd name="T0" fmla="*/ 401 w 612"/>
                <a:gd name="T1" fmla="*/ 0 h 1755"/>
                <a:gd name="T2" fmla="*/ 28 w 612"/>
                <a:gd name="T3" fmla="*/ 567 h 1755"/>
                <a:gd name="T4" fmla="*/ 3 w 612"/>
                <a:gd name="T5" fmla="*/ 1160 h 1755"/>
                <a:gd name="T6" fmla="*/ 578 w 612"/>
                <a:gd name="T7" fmla="*/ 1408 h 1755"/>
                <a:gd name="T8" fmla="*/ 590 w 612"/>
                <a:gd name="T9" fmla="*/ 1755 h 1755"/>
                <a:gd name="T10" fmla="*/ 590 w 612"/>
                <a:gd name="T11" fmla="*/ 1755 h 1755"/>
                <a:gd name="T12" fmla="*/ 401 w 612"/>
                <a:gd name="T13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1755">
                  <a:moveTo>
                    <a:pt x="401" y="0"/>
                  </a:moveTo>
                  <a:cubicBezTo>
                    <a:pt x="229" y="76"/>
                    <a:pt x="62" y="228"/>
                    <a:pt x="28" y="567"/>
                  </a:cubicBezTo>
                  <a:cubicBezTo>
                    <a:pt x="6" y="773"/>
                    <a:pt x="0" y="979"/>
                    <a:pt x="3" y="1160"/>
                  </a:cubicBezTo>
                  <a:cubicBezTo>
                    <a:pt x="20" y="1171"/>
                    <a:pt x="257" y="1329"/>
                    <a:pt x="578" y="1408"/>
                  </a:cubicBezTo>
                  <a:lnTo>
                    <a:pt x="590" y="1755"/>
                  </a:lnTo>
                  <a:lnTo>
                    <a:pt x="590" y="1755"/>
                  </a:lnTo>
                  <a:cubicBezTo>
                    <a:pt x="612" y="714"/>
                    <a:pt x="437" y="112"/>
                    <a:pt x="40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5"/>
            <p:cNvSpPr>
              <a:spLocks/>
            </p:cNvSpPr>
            <p:nvPr/>
          </p:nvSpPr>
          <p:spPr bwMode="auto">
            <a:xfrm>
              <a:off x="5574556" y="4395234"/>
              <a:ext cx="1733123" cy="1624566"/>
            </a:xfrm>
            <a:custGeom>
              <a:avLst/>
              <a:gdLst>
                <a:gd name="T0" fmla="*/ 2043 w 2043"/>
                <a:gd name="T1" fmla="*/ 156 h 1908"/>
                <a:gd name="T2" fmla="*/ 1690 w 2043"/>
                <a:gd name="T3" fmla="*/ 68 h 1908"/>
                <a:gd name="T4" fmla="*/ 1512 w 2043"/>
                <a:gd name="T5" fmla="*/ 0 h 1908"/>
                <a:gd name="T6" fmla="*/ 1016 w 2043"/>
                <a:gd name="T7" fmla="*/ 240 h 1908"/>
                <a:gd name="T8" fmla="*/ 491 w 2043"/>
                <a:gd name="T9" fmla="*/ 26 h 1908"/>
                <a:gd name="T10" fmla="*/ 349 w 2043"/>
                <a:gd name="T11" fmla="*/ 68 h 1908"/>
                <a:gd name="T12" fmla="*/ 0 w 2043"/>
                <a:gd name="T13" fmla="*/ 156 h 1908"/>
                <a:gd name="T14" fmla="*/ 189 w 2043"/>
                <a:gd name="T15" fmla="*/ 1908 h 1908"/>
                <a:gd name="T16" fmla="*/ 922 w 2043"/>
                <a:gd name="T17" fmla="*/ 1908 h 1908"/>
                <a:gd name="T18" fmla="*/ 1120 w 2043"/>
                <a:gd name="T19" fmla="*/ 1908 h 1908"/>
                <a:gd name="T20" fmla="*/ 1857 w 2043"/>
                <a:gd name="T21" fmla="*/ 1908 h 1908"/>
                <a:gd name="T22" fmla="*/ 2043 w 2043"/>
                <a:gd name="T23" fmla="*/ 156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3" h="1908">
                  <a:moveTo>
                    <a:pt x="2043" y="156"/>
                  </a:moveTo>
                  <a:cubicBezTo>
                    <a:pt x="1910" y="96"/>
                    <a:pt x="1775" y="82"/>
                    <a:pt x="1690" y="68"/>
                  </a:cubicBezTo>
                  <a:cubicBezTo>
                    <a:pt x="1600" y="51"/>
                    <a:pt x="1546" y="31"/>
                    <a:pt x="1512" y="0"/>
                  </a:cubicBezTo>
                  <a:cubicBezTo>
                    <a:pt x="1456" y="85"/>
                    <a:pt x="1270" y="240"/>
                    <a:pt x="1016" y="240"/>
                  </a:cubicBezTo>
                  <a:cubicBezTo>
                    <a:pt x="714" y="240"/>
                    <a:pt x="533" y="68"/>
                    <a:pt x="491" y="26"/>
                  </a:cubicBezTo>
                  <a:cubicBezTo>
                    <a:pt x="457" y="43"/>
                    <a:pt x="412" y="57"/>
                    <a:pt x="349" y="68"/>
                  </a:cubicBezTo>
                  <a:cubicBezTo>
                    <a:pt x="265" y="82"/>
                    <a:pt x="129" y="96"/>
                    <a:pt x="0" y="156"/>
                  </a:cubicBezTo>
                  <a:cubicBezTo>
                    <a:pt x="36" y="268"/>
                    <a:pt x="211" y="870"/>
                    <a:pt x="189" y="1908"/>
                  </a:cubicBezTo>
                  <a:lnTo>
                    <a:pt x="922" y="1908"/>
                  </a:lnTo>
                  <a:lnTo>
                    <a:pt x="1120" y="1908"/>
                  </a:lnTo>
                  <a:lnTo>
                    <a:pt x="1857" y="1908"/>
                  </a:lnTo>
                  <a:cubicBezTo>
                    <a:pt x="1831" y="872"/>
                    <a:pt x="2006" y="271"/>
                    <a:pt x="2043" y="1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6"/>
            <p:cNvSpPr>
              <a:spLocks/>
            </p:cNvSpPr>
            <p:nvPr/>
          </p:nvSpPr>
          <p:spPr bwMode="auto">
            <a:xfrm>
              <a:off x="5986313" y="4148180"/>
              <a:ext cx="868432" cy="452933"/>
            </a:xfrm>
            <a:custGeom>
              <a:avLst/>
              <a:gdLst>
                <a:gd name="T0" fmla="*/ 525 w 1021"/>
                <a:gd name="T1" fmla="*/ 533 h 533"/>
                <a:gd name="T2" fmla="*/ 1021 w 1021"/>
                <a:gd name="T3" fmla="*/ 293 h 533"/>
                <a:gd name="T4" fmla="*/ 965 w 1021"/>
                <a:gd name="T5" fmla="*/ 133 h 533"/>
                <a:gd name="T6" fmla="*/ 965 w 1021"/>
                <a:gd name="T7" fmla="*/ 3 h 533"/>
                <a:gd name="T8" fmla="*/ 530 w 1021"/>
                <a:gd name="T9" fmla="*/ 254 h 533"/>
                <a:gd name="T10" fmla="*/ 93 w 1021"/>
                <a:gd name="T11" fmla="*/ 0 h 533"/>
                <a:gd name="T12" fmla="*/ 93 w 1021"/>
                <a:gd name="T13" fmla="*/ 130 h 533"/>
                <a:gd name="T14" fmla="*/ 0 w 1021"/>
                <a:gd name="T15" fmla="*/ 316 h 533"/>
                <a:gd name="T16" fmla="*/ 525 w 1021"/>
                <a:gd name="T1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1" h="533">
                  <a:moveTo>
                    <a:pt x="525" y="533"/>
                  </a:moveTo>
                  <a:cubicBezTo>
                    <a:pt x="779" y="533"/>
                    <a:pt x="965" y="378"/>
                    <a:pt x="1021" y="293"/>
                  </a:cubicBezTo>
                  <a:cubicBezTo>
                    <a:pt x="982" y="257"/>
                    <a:pt x="971" y="206"/>
                    <a:pt x="965" y="133"/>
                  </a:cubicBezTo>
                  <a:cubicBezTo>
                    <a:pt x="962" y="82"/>
                    <a:pt x="962" y="39"/>
                    <a:pt x="965" y="3"/>
                  </a:cubicBezTo>
                  <a:cubicBezTo>
                    <a:pt x="852" y="158"/>
                    <a:pt x="700" y="254"/>
                    <a:pt x="530" y="254"/>
                  </a:cubicBezTo>
                  <a:cubicBezTo>
                    <a:pt x="361" y="254"/>
                    <a:pt x="206" y="158"/>
                    <a:pt x="93" y="0"/>
                  </a:cubicBezTo>
                  <a:lnTo>
                    <a:pt x="93" y="130"/>
                  </a:lnTo>
                  <a:cubicBezTo>
                    <a:pt x="90" y="220"/>
                    <a:pt x="73" y="279"/>
                    <a:pt x="0" y="316"/>
                  </a:cubicBezTo>
                  <a:cubicBezTo>
                    <a:pt x="42" y="361"/>
                    <a:pt x="223" y="533"/>
                    <a:pt x="525" y="53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7"/>
            <p:cNvSpPr>
              <a:spLocks/>
            </p:cNvSpPr>
            <p:nvPr/>
          </p:nvSpPr>
          <p:spPr bwMode="auto">
            <a:xfrm>
              <a:off x="5952625" y="4398976"/>
              <a:ext cx="947042" cy="744906"/>
            </a:xfrm>
            <a:custGeom>
              <a:avLst/>
              <a:gdLst>
                <a:gd name="T0" fmla="*/ 559 w 1118"/>
                <a:gd name="T1" fmla="*/ 878 h 878"/>
                <a:gd name="T2" fmla="*/ 1118 w 1118"/>
                <a:gd name="T3" fmla="*/ 265 h 878"/>
                <a:gd name="T4" fmla="*/ 1064 w 1118"/>
                <a:gd name="T5" fmla="*/ 0 h 878"/>
                <a:gd name="T6" fmla="*/ 1064 w 1118"/>
                <a:gd name="T7" fmla="*/ 0 h 878"/>
                <a:gd name="T8" fmla="*/ 568 w 1118"/>
                <a:gd name="T9" fmla="*/ 240 h 878"/>
                <a:gd name="T10" fmla="*/ 43 w 1118"/>
                <a:gd name="T11" fmla="*/ 28 h 878"/>
                <a:gd name="T12" fmla="*/ 0 w 1118"/>
                <a:gd name="T13" fmla="*/ 265 h 878"/>
                <a:gd name="T14" fmla="*/ 559 w 1118"/>
                <a:gd name="T15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8" h="878">
                  <a:moveTo>
                    <a:pt x="559" y="878"/>
                  </a:moveTo>
                  <a:cubicBezTo>
                    <a:pt x="870" y="878"/>
                    <a:pt x="1118" y="604"/>
                    <a:pt x="1118" y="265"/>
                  </a:cubicBezTo>
                  <a:cubicBezTo>
                    <a:pt x="1118" y="170"/>
                    <a:pt x="1098" y="82"/>
                    <a:pt x="1064" y="0"/>
                  </a:cubicBezTo>
                  <a:lnTo>
                    <a:pt x="1064" y="0"/>
                  </a:lnTo>
                  <a:cubicBezTo>
                    <a:pt x="1008" y="85"/>
                    <a:pt x="822" y="240"/>
                    <a:pt x="568" y="240"/>
                  </a:cubicBezTo>
                  <a:cubicBezTo>
                    <a:pt x="269" y="240"/>
                    <a:pt x="88" y="74"/>
                    <a:pt x="43" y="28"/>
                  </a:cubicBezTo>
                  <a:cubicBezTo>
                    <a:pt x="15" y="102"/>
                    <a:pt x="0" y="181"/>
                    <a:pt x="0" y="265"/>
                  </a:cubicBezTo>
                  <a:cubicBezTo>
                    <a:pt x="0" y="601"/>
                    <a:pt x="252" y="878"/>
                    <a:pt x="559" y="87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8"/>
            <p:cNvSpPr>
              <a:spLocks noEditPoints="1"/>
            </p:cNvSpPr>
            <p:nvPr/>
          </p:nvSpPr>
          <p:spPr bwMode="auto">
            <a:xfrm>
              <a:off x="6289517" y="4683462"/>
              <a:ext cx="284486" cy="277000"/>
            </a:xfrm>
            <a:custGeom>
              <a:avLst/>
              <a:gdLst>
                <a:gd name="T0" fmla="*/ 167 w 333"/>
                <a:gd name="T1" fmla="*/ 0 h 328"/>
                <a:gd name="T2" fmla="*/ 0 w 333"/>
                <a:gd name="T3" fmla="*/ 164 h 328"/>
                <a:gd name="T4" fmla="*/ 167 w 333"/>
                <a:gd name="T5" fmla="*/ 328 h 328"/>
                <a:gd name="T6" fmla="*/ 333 w 333"/>
                <a:gd name="T7" fmla="*/ 164 h 328"/>
                <a:gd name="T8" fmla="*/ 167 w 333"/>
                <a:gd name="T9" fmla="*/ 0 h 328"/>
                <a:gd name="T10" fmla="*/ 167 w 333"/>
                <a:gd name="T11" fmla="*/ 263 h 328"/>
                <a:gd name="T12" fmla="*/ 65 w 333"/>
                <a:gd name="T13" fmla="*/ 164 h 328"/>
                <a:gd name="T14" fmla="*/ 167 w 333"/>
                <a:gd name="T15" fmla="*/ 65 h 328"/>
                <a:gd name="T16" fmla="*/ 268 w 333"/>
                <a:gd name="T17" fmla="*/ 164 h 328"/>
                <a:gd name="T18" fmla="*/ 167 w 333"/>
                <a:gd name="T19" fmla="*/ 26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328">
                  <a:moveTo>
                    <a:pt x="167" y="0"/>
                  </a:moveTo>
                  <a:cubicBezTo>
                    <a:pt x="74" y="0"/>
                    <a:pt x="0" y="74"/>
                    <a:pt x="0" y="164"/>
                  </a:cubicBezTo>
                  <a:cubicBezTo>
                    <a:pt x="0" y="254"/>
                    <a:pt x="74" y="328"/>
                    <a:pt x="167" y="328"/>
                  </a:cubicBezTo>
                  <a:cubicBezTo>
                    <a:pt x="260" y="328"/>
                    <a:pt x="333" y="254"/>
                    <a:pt x="333" y="164"/>
                  </a:cubicBezTo>
                  <a:cubicBezTo>
                    <a:pt x="333" y="74"/>
                    <a:pt x="260" y="0"/>
                    <a:pt x="167" y="0"/>
                  </a:cubicBezTo>
                  <a:close/>
                  <a:moveTo>
                    <a:pt x="167" y="263"/>
                  </a:moveTo>
                  <a:cubicBezTo>
                    <a:pt x="110" y="263"/>
                    <a:pt x="65" y="218"/>
                    <a:pt x="65" y="164"/>
                  </a:cubicBezTo>
                  <a:cubicBezTo>
                    <a:pt x="65" y="110"/>
                    <a:pt x="110" y="65"/>
                    <a:pt x="167" y="65"/>
                  </a:cubicBezTo>
                  <a:cubicBezTo>
                    <a:pt x="223" y="65"/>
                    <a:pt x="268" y="110"/>
                    <a:pt x="268" y="164"/>
                  </a:cubicBezTo>
                  <a:cubicBezTo>
                    <a:pt x="268" y="218"/>
                    <a:pt x="223" y="263"/>
                    <a:pt x="167" y="263"/>
                  </a:cubicBezTo>
                  <a:close/>
                </a:path>
              </a:pathLst>
            </a:cu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89"/>
            <p:cNvSpPr>
              <a:spLocks noChangeArrowheads="1"/>
            </p:cNvSpPr>
            <p:nvPr/>
          </p:nvSpPr>
          <p:spPr bwMode="auto">
            <a:xfrm>
              <a:off x="6020003" y="4384003"/>
              <a:ext cx="29946" cy="22459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190"/>
            <p:cNvSpPr>
              <a:spLocks noChangeArrowheads="1"/>
            </p:cNvSpPr>
            <p:nvPr/>
          </p:nvSpPr>
          <p:spPr bwMode="auto">
            <a:xfrm>
              <a:off x="6023746" y="4406462"/>
              <a:ext cx="33690" cy="29946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191"/>
            <p:cNvSpPr>
              <a:spLocks noChangeArrowheads="1"/>
            </p:cNvSpPr>
            <p:nvPr/>
          </p:nvSpPr>
          <p:spPr bwMode="auto">
            <a:xfrm>
              <a:off x="6031232" y="4432666"/>
              <a:ext cx="48663" cy="37432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192"/>
            <p:cNvSpPr>
              <a:spLocks noChangeArrowheads="1"/>
            </p:cNvSpPr>
            <p:nvPr/>
          </p:nvSpPr>
          <p:spPr bwMode="auto">
            <a:xfrm>
              <a:off x="6042463" y="4470098"/>
              <a:ext cx="56150" cy="44919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193"/>
            <p:cNvSpPr>
              <a:spLocks noChangeArrowheads="1"/>
            </p:cNvSpPr>
            <p:nvPr/>
          </p:nvSpPr>
          <p:spPr bwMode="auto">
            <a:xfrm>
              <a:off x="6064922" y="4511273"/>
              <a:ext cx="71123" cy="59892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194"/>
            <p:cNvSpPr>
              <a:spLocks noChangeArrowheads="1"/>
            </p:cNvSpPr>
            <p:nvPr/>
          </p:nvSpPr>
          <p:spPr bwMode="auto">
            <a:xfrm>
              <a:off x="6098610" y="4559936"/>
              <a:ext cx="82351" cy="67378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195"/>
            <p:cNvSpPr>
              <a:spLocks noChangeArrowheads="1"/>
            </p:cNvSpPr>
            <p:nvPr/>
          </p:nvSpPr>
          <p:spPr bwMode="auto">
            <a:xfrm>
              <a:off x="6132301" y="4616084"/>
              <a:ext cx="101069" cy="78609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196"/>
            <p:cNvSpPr>
              <a:spLocks noChangeArrowheads="1"/>
            </p:cNvSpPr>
            <p:nvPr/>
          </p:nvSpPr>
          <p:spPr bwMode="auto">
            <a:xfrm>
              <a:off x="6199679" y="4668489"/>
              <a:ext cx="131015" cy="104811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197"/>
            <p:cNvSpPr>
              <a:spLocks noChangeArrowheads="1"/>
            </p:cNvSpPr>
            <p:nvPr/>
          </p:nvSpPr>
          <p:spPr bwMode="auto">
            <a:xfrm>
              <a:off x="6813571" y="4376516"/>
              <a:ext cx="29946" cy="22459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198"/>
            <p:cNvSpPr>
              <a:spLocks noChangeArrowheads="1"/>
            </p:cNvSpPr>
            <p:nvPr/>
          </p:nvSpPr>
          <p:spPr bwMode="auto">
            <a:xfrm>
              <a:off x="6802340" y="4398976"/>
              <a:ext cx="33690" cy="29946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199"/>
            <p:cNvSpPr>
              <a:spLocks noChangeArrowheads="1"/>
            </p:cNvSpPr>
            <p:nvPr/>
          </p:nvSpPr>
          <p:spPr bwMode="auto">
            <a:xfrm>
              <a:off x="6783625" y="4425179"/>
              <a:ext cx="48663" cy="37432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200"/>
            <p:cNvSpPr>
              <a:spLocks noChangeArrowheads="1"/>
            </p:cNvSpPr>
            <p:nvPr/>
          </p:nvSpPr>
          <p:spPr bwMode="auto">
            <a:xfrm>
              <a:off x="6764908" y="4458867"/>
              <a:ext cx="56150" cy="48663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201"/>
            <p:cNvSpPr>
              <a:spLocks noChangeArrowheads="1"/>
            </p:cNvSpPr>
            <p:nvPr/>
          </p:nvSpPr>
          <p:spPr bwMode="auto">
            <a:xfrm>
              <a:off x="6727475" y="4503786"/>
              <a:ext cx="71123" cy="56150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02"/>
            <p:cNvSpPr>
              <a:spLocks noChangeArrowheads="1"/>
            </p:cNvSpPr>
            <p:nvPr/>
          </p:nvSpPr>
          <p:spPr bwMode="auto">
            <a:xfrm>
              <a:off x="6682556" y="4548705"/>
              <a:ext cx="82351" cy="67378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203"/>
            <p:cNvSpPr>
              <a:spLocks noChangeArrowheads="1"/>
            </p:cNvSpPr>
            <p:nvPr/>
          </p:nvSpPr>
          <p:spPr bwMode="auto">
            <a:xfrm>
              <a:off x="6630151" y="4604855"/>
              <a:ext cx="101069" cy="82351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204"/>
            <p:cNvSpPr>
              <a:spLocks noChangeArrowheads="1"/>
            </p:cNvSpPr>
            <p:nvPr/>
          </p:nvSpPr>
          <p:spPr bwMode="auto">
            <a:xfrm>
              <a:off x="6532827" y="4657260"/>
              <a:ext cx="131015" cy="104811"/>
            </a:xfrm>
            <a:prstGeom prst="ellipse">
              <a:avLst/>
            </a:prstGeom>
            <a:solidFill>
              <a:srgbClr val="8686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6"/>
            <p:cNvSpPr>
              <a:spLocks/>
            </p:cNvSpPr>
            <p:nvPr/>
          </p:nvSpPr>
          <p:spPr bwMode="auto">
            <a:xfrm>
              <a:off x="5896475" y="3197394"/>
              <a:ext cx="1643285" cy="797309"/>
            </a:xfrm>
            <a:custGeom>
              <a:avLst/>
              <a:gdLst>
                <a:gd name="T0" fmla="*/ 0 w 1936"/>
                <a:gd name="T1" fmla="*/ 91 h 937"/>
                <a:gd name="T2" fmla="*/ 1286 w 1936"/>
                <a:gd name="T3" fmla="*/ 359 h 937"/>
                <a:gd name="T4" fmla="*/ 1786 w 1936"/>
                <a:gd name="T5" fmla="*/ 613 h 937"/>
                <a:gd name="T6" fmla="*/ 1329 w 1936"/>
                <a:gd name="T7" fmla="*/ 816 h 937"/>
                <a:gd name="T8" fmla="*/ 0 w 1936"/>
                <a:gd name="T9" fmla="*/ 91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6" h="937">
                  <a:moveTo>
                    <a:pt x="0" y="91"/>
                  </a:moveTo>
                  <a:cubicBezTo>
                    <a:pt x="0" y="91"/>
                    <a:pt x="643" y="0"/>
                    <a:pt x="1286" y="359"/>
                  </a:cubicBezTo>
                  <a:cubicBezTo>
                    <a:pt x="1286" y="359"/>
                    <a:pt x="1636" y="435"/>
                    <a:pt x="1786" y="613"/>
                  </a:cubicBezTo>
                  <a:cubicBezTo>
                    <a:pt x="1936" y="793"/>
                    <a:pt x="1854" y="937"/>
                    <a:pt x="1329" y="816"/>
                  </a:cubicBezTo>
                  <a:cubicBezTo>
                    <a:pt x="804" y="697"/>
                    <a:pt x="0" y="91"/>
                    <a:pt x="0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7"/>
            <p:cNvSpPr>
              <a:spLocks/>
            </p:cNvSpPr>
            <p:nvPr/>
          </p:nvSpPr>
          <p:spPr bwMode="auto">
            <a:xfrm>
              <a:off x="5784178" y="2830557"/>
              <a:ext cx="1302649" cy="1534729"/>
            </a:xfrm>
            <a:custGeom>
              <a:avLst/>
              <a:gdLst>
                <a:gd name="T0" fmla="*/ 1456 w 1535"/>
                <a:gd name="T1" fmla="*/ 892 h 1804"/>
                <a:gd name="T2" fmla="*/ 1394 w 1535"/>
                <a:gd name="T3" fmla="*/ 940 h 1804"/>
                <a:gd name="T4" fmla="*/ 1422 w 1535"/>
                <a:gd name="T5" fmla="*/ 816 h 1804"/>
                <a:gd name="T6" fmla="*/ 1431 w 1535"/>
                <a:gd name="T7" fmla="*/ 703 h 1804"/>
                <a:gd name="T8" fmla="*/ 768 w 1535"/>
                <a:gd name="T9" fmla="*/ 0 h 1804"/>
                <a:gd name="T10" fmla="*/ 104 w 1535"/>
                <a:gd name="T11" fmla="*/ 703 h 1804"/>
                <a:gd name="T12" fmla="*/ 110 w 1535"/>
                <a:gd name="T13" fmla="*/ 796 h 1804"/>
                <a:gd name="T14" fmla="*/ 144 w 1535"/>
                <a:gd name="T15" fmla="*/ 943 h 1804"/>
                <a:gd name="T16" fmla="*/ 82 w 1535"/>
                <a:gd name="T17" fmla="*/ 892 h 1804"/>
                <a:gd name="T18" fmla="*/ 56 w 1535"/>
                <a:gd name="T19" fmla="*/ 1138 h 1804"/>
                <a:gd name="T20" fmla="*/ 200 w 1535"/>
                <a:gd name="T21" fmla="*/ 1290 h 1804"/>
                <a:gd name="T22" fmla="*/ 200 w 1535"/>
                <a:gd name="T23" fmla="*/ 1290 h 1804"/>
                <a:gd name="T24" fmla="*/ 765 w 1535"/>
                <a:gd name="T25" fmla="*/ 1804 h 1804"/>
                <a:gd name="T26" fmla="*/ 1329 w 1535"/>
                <a:gd name="T27" fmla="*/ 1293 h 1804"/>
                <a:gd name="T28" fmla="*/ 1473 w 1535"/>
                <a:gd name="T29" fmla="*/ 1138 h 1804"/>
                <a:gd name="T30" fmla="*/ 1456 w 1535"/>
                <a:gd name="T31" fmla="*/ 892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5" h="1804">
                  <a:moveTo>
                    <a:pt x="1456" y="892"/>
                  </a:moveTo>
                  <a:cubicBezTo>
                    <a:pt x="1422" y="886"/>
                    <a:pt x="1400" y="929"/>
                    <a:pt x="1394" y="940"/>
                  </a:cubicBezTo>
                  <a:cubicBezTo>
                    <a:pt x="1408" y="901"/>
                    <a:pt x="1417" y="858"/>
                    <a:pt x="1422" y="816"/>
                  </a:cubicBezTo>
                  <a:cubicBezTo>
                    <a:pt x="1428" y="779"/>
                    <a:pt x="1431" y="743"/>
                    <a:pt x="1431" y="703"/>
                  </a:cubicBezTo>
                  <a:cubicBezTo>
                    <a:pt x="1431" y="314"/>
                    <a:pt x="1134" y="0"/>
                    <a:pt x="768" y="0"/>
                  </a:cubicBezTo>
                  <a:cubicBezTo>
                    <a:pt x="401" y="0"/>
                    <a:pt x="104" y="316"/>
                    <a:pt x="104" y="703"/>
                  </a:cubicBezTo>
                  <a:cubicBezTo>
                    <a:pt x="104" y="734"/>
                    <a:pt x="107" y="765"/>
                    <a:pt x="110" y="796"/>
                  </a:cubicBezTo>
                  <a:cubicBezTo>
                    <a:pt x="116" y="847"/>
                    <a:pt x="127" y="895"/>
                    <a:pt x="144" y="943"/>
                  </a:cubicBezTo>
                  <a:cubicBezTo>
                    <a:pt x="144" y="943"/>
                    <a:pt x="121" y="886"/>
                    <a:pt x="82" y="892"/>
                  </a:cubicBezTo>
                  <a:cubicBezTo>
                    <a:pt x="42" y="898"/>
                    <a:pt x="0" y="971"/>
                    <a:pt x="56" y="1138"/>
                  </a:cubicBezTo>
                  <a:cubicBezTo>
                    <a:pt x="107" y="1284"/>
                    <a:pt x="192" y="1321"/>
                    <a:pt x="200" y="1290"/>
                  </a:cubicBezTo>
                  <a:lnTo>
                    <a:pt x="200" y="1290"/>
                  </a:lnTo>
                  <a:cubicBezTo>
                    <a:pt x="299" y="1595"/>
                    <a:pt x="516" y="1804"/>
                    <a:pt x="765" y="1804"/>
                  </a:cubicBezTo>
                  <a:cubicBezTo>
                    <a:pt x="1016" y="1804"/>
                    <a:pt x="1230" y="1595"/>
                    <a:pt x="1329" y="1293"/>
                  </a:cubicBezTo>
                  <a:cubicBezTo>
                    <a:pt x="1340" y="1321"/>
                    <a:pt x="1425" y="1284"/>
                    <a:pt x="1473" y="1138"/>
                  </a:cubicBezTo>
                  <a:cubicBezTo>
                    <a:pt x="1535" y="971"/>
                    <a:pt x="1493" y="898"/>
                    <a:pt x="1456" y="89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8"/>
            <p:cNvSpPr>
              <a:spLocks/>
            </p:cNvSpPr>
            <p:nvPr/>
          </p:nvSpPr>
          <p:spPr bwMode="auto">
            <a:xfrm>
              <a:off x="5230178" y="5514461"/>
              <a:ext cx="497853" cy="505336"/>
            </a:xfrm>
            <a:custGeom>
              <a:avLst/>
              <a:gdLst>
                <a:gd name="T0" fmla="*/ 0 w 587"/>
                <a:gd name="T1" fmla="*/ 0 h 595"/>
                <a:gd name="T2" fmla="*/ 31 w 587"/>
                <a:gd name="T3" fmla="*/ 595 h 595"/>
                <a:gd name="T4" fmla="*/ 587 w 587"/>
                <a:gd name="T5" fmla="*/ 595 h 595"/>
                <a:gd name="T6" fmla="*/ 576 w 587"/>
                <a:gd name="T7" fmla="*/ 248 h 595"/>
                <a:gd name="T8" fmla="*/ 0 w 587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595">
                  <a:moveTo>
                    <a:pt x="0" y="0"/>
                  </a:moveTo>
                  <a:cubicBezTo>
                    <a:pt x="3" y="341"/>
                    <a:pt x="31" y="595"/>
                    <a:pt x="31" y="595"/>
                  </a:cubicBezTo>
                  <a:lnTo>
                    <a:pt x="587" y="595"/>
                  </a:lnTo>
                  <a:lnTo>
                    <a:pt x="576" y="248"/>
                  </a:lnTo>
                  <a:cubicBezTo>
                    <a:pt x="254" y="166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9"/>
            <p:cNvSpPr>
              <a:spLocks/>
            </p:cNvSpPr>
            <p:nvPr/>
          </p:nvSpPr>
          <p:spPr bwMode="auto">
            <a:xfrm>
              <a:off x="7142976" y="5514461"/>
              <a:ext cx="497853" cy="505336"/>
            </a:xfrm>
            <a:custGeom>
              <a:avLst/>
              <a:gdLst>
                <a:gd name="T0" fmla="*/ 587 w 587"/>
                <a:gd name="T1" fmla="*/ 0 h 592"/>
                <a:gd name="T2" fmla="*/ 11 w 587"/>
                <a:gd name="T3" fmla="*/ 245 h 592"/>
                <a:gd name="T4" fmla="*/ 0 w 587"/>
                <a:gd name="T5" fmla="*/ 592 h 592"/>
                <a:gd name="T6" fmla="*/ 553 w 587"/>
                <a:gd name="T7" fmla="*/ 592 h 592"/>
                <a:gd name="T8" fmla="*/ 587 w 587"/>
                <a:gd name="T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592">
                  <a:moveTo>
                    <a:pt x="587" y="0"/>
                  </a:moveTo>
                  <a:cubicBezTo>
                    <a:pt x="564" y="14"/>
                    <a:pt x="330" y="169"/>
                    <a:pt x="11" y="245"/>
                  </a:cubicBezTo>
                  <a:lnTo>
                    <a:pt x="0" y="592"/>
                  </a:lnTo>
                  <a:lnTo>
                    <a:pt x="553" y="592"/>
                  </a:lnTo>
                  <a:cubicBezTo>
                    <a:pt x="556" y="592"/>
                    <a:pt x="584" y="341"/>
                    <a:pt x="587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0"/>
            <p:cNvSpPr>
              <a:spLocks/>
            </p:cNvSpPr>
            <p:nvPr/>
          </p:nvSpPr>
          <p:spPr bwMode="auto">
            <a:xfrm>
              <a:off x="7124259" y="5080245"/>
              <a:ext cx="67378" cy="939552"/>
            </a:xfrm>
            <a:custGeom>
              <a:avLst/>
              <a:gdLst>
                <a:gd name="T0" fmla="*/ 0 w 77"/>
                <a:gd name="T1" fmla="*/ 1106 h 1106"/>
                <a:gd name="T2" fmla="*/ 12 w 77"/>
                <a:gd name="T3" fmla="*/ 829 h 1106"/>
                <a:gd name="T4" fmla="*/ 31 w 77"/>
                <a:gd name="T5" fmla="*/ 553 h 1106"/>
                <a:gd name="T6" fmla="*/ 57 w 77"/>
                <a:gd name="T7" fmla="*/ 276 h 1106"/>
                <a:gd name="T8" fmla="*/ 68 w 77"/>
                <a:gd name="T9" fmla="*/ 138 h 1106"/>
                <a:gd name="T10" fmla="*/ 77 w 77"/>
                <a:gd name="T11" fmla="*/ 0 h 1106"/>
                <a:gd name="T12" fmla="*/ 74 w 77"/>
                <a:gd name="T13" fmla="*/ 138 h 1106"/>
                <a:gd name="T14" fmla="*/ 68 w 77"/>
                <a:gd name="T15" fmla="*/ 276 h 1106"/>
                <a:gd name="T16" fmla="*/ 54 w 77"/>
                <a:gd name="T17" fmla="*/ 553 h 1106"/>
                <a:gd name="T18" fmla="*/ 45 w 77"/>
                <a:gd name="T19" fmla="*/ 829 h 1106"/>
                <a:gd name="T20" fmla="*/ 45 w 77"/>
                <a:gd name="T21" fmla="*/ 1106 h 1106"/>
                <a:gd name="T22" fmla="*/ 0 w 77"/>
                <a:gd name="T23" fmla="*/ 110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106">
                  <a:moveTo>
                    <a:pt x="0" y="1106"/>
                  </a:moveTo>
                  <a:cubicBezTo>
                    <a:pt x="3" y="1013"/>
                    <a:pt x="6" y="923"/>
                    <a:pt x="12" y="829"/>
                  </a:cubicBezTo>
                  <a:cubicBezTo>
                    <a:pt x="17" y="736"/>
                    <a:pt x="23" y="646"/>
                    <a:pt x="31" y="553"/>
                  </a:cubicBezTo>
                  <a:cubicBezTo>
                    <a:pt x="40" y="460"/>
                    <a:pt x="48" y="369"/>
                    <a:pt x="57" y="276"/>
                  </a:cubicBezTo>
                  <a:cubicBezTo>
                    <a:pt x="62" y="231"/>
                    <a:pt x="65" y="183"/>
                    <a:pt x="68" y="138"/>
                  </a:cubicBezTo>
                  <a:cubicBezTo>
                    <a:pt x="71" y="93"/>
                    <a:pt x="74" y="45"/>
                    <a:pt x="77" y="0"/>
                  </a:cubicBezTo>
                  <a:cubicBezTo>
                    <a:pt x="77" y="45"/>
                    <a:pt x="77" y="93"/>
                    <a:pt x="74" y="138"/>
                  </a:cubicBezTo>
                  <a:cubicBezTo>
                    <a:pt x="71" y="183"/>
                    <a:pt x="71" y="231"/>
                    <a:pt x="68" y="276"/>
                  </a:cubicBezTo>
                  <a:cubicBezTo>
                    <a:pt x="62" y="369"/>
                    <a:pt x="60" y="460"/>
                    <a:pt x="54" y="553"/>
                  </a:cubicBezTo>
                  <a:cubicBezTo>
                    <a:pt x="51" y="646"/>
                    <a:pt x="48" y="736"/>
                    <a:pt x="45" y="829"/>
                  </a:cubicBezTo>
                  <a:lnTo>
                    <a:pt x="45" y="1106"/>
                  </a:lnTo>
                  <a:lnTo>
                    <a:pt x="0" y="1106"/>
                  </a:ln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1"/>
            <p:cNvSpPr>
              <a:spLocks/>
            </p:cNvSpPr>
            <p:nvPr/>
          </p:nvSpPr>
          <p:spPr bwMode="auto">
            <a:xfrm>
              <a:off x="5683112" y="5080245"/>
              <a:ext cx="63636" cy="939552"/>
            </a:xfrm>
            <a:custGeom>
              <a:avLst/>
              <a:gdLst>
                <a:gd name="T0" fmla="*/ 31 w 77"/>
                <a:gd name="T1" fmla="*/ 1106 h 1106"/>
                <a:gd name="T2" fmla="*/ 31 w 77"/>
                <a:gd name="T3" fmla="*/ 829 h 1106"/>
                <a:gd name="T4" fmla="*/ 23 w 77"/>
                <a:gd name="T5" fmla="*/ 553 h 1106"/>
                <a:gd name="T6" fmla="*/ 9 w 77"/>
                <a:gd name="T7" fmla="*/ 276 h 1106"/>
                <a:gd name="T8" fmla="*/ 3 w 77"/>
                <a:gd name="T9" fmla="*/ 138 h 1106"/>
                <a:gd name="T10" fmla="*/ 0 w 77"/>
                <a:gd name="T11" fmla="*/ 0 h 1106"/>
                <a:gd name="T12" fmla="*/ 9 w 77"/>
                <a:gd name="T13" fmla="*/ 138 h 1106"/>
                <a:gd name="T14" fmla="*/ 20 w 77"/>
                <a:gd name="T15" fmla="*/ 276 h 1106"/>
                <a:gd name="T16" fmla="*/ 45 w 77"/>
                <a:gd name="T17" fmla="*/ 553 h 1106"/>
                <a:gd name="T18" fmla="*/ 65 w 77"/>
                <a:gd name="T19" fmla="*/ 829 h 1106"/>
                <a:gd name="T20" fmla="*/ 77 w 77"/>
                <a:gd name="T21" fmla="*/ 1106 h 1106"/>
                <a:gd name="T22" fmla="*/ 31 w 77"/>
                <a:gd name="T23" fmla="*/ 110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106">
                  <a:moveTo>
                    <a:pt x="31" y="1106"/>
                  </a:moveTo>
                  <a:cubicBezTo>
                    <a:pt x="34" y="1013"/>
                    <a:pt x="34" y="923"/>
                    <a:pt x="31" y="829"/>
                  </a:cubicBezTo>
                  <a:cubicBezTo>
                    <a:pt x="31" y="736"/>
                    <a:pt x="29" y="646"/>
                    <a:pt x="23" y="553"/>
                  </a:cubicBezTo>
                  <a:cubicBezTo>
                    <a:pt x="20" y="460"/>
                    <a:pt x="14" y="369"/>
                    <a:pt x="9" y="276"/>
                  </a:cubicBezTo>
                  <a:cubicBezTo>
                    <a:pt x="6" y="231"/>
                    <a:pt x="3" y="183"/>
                    <a:pt x="3" y="138"/>
                  </a:cubicBezTo>
                  <a:cubicBezTo>
                    <a:pt x="0" y="93"/>
                    <a:pt x="0" y="45"/>
                    <a:pt x="0" y="0"/>
                  </a:cubicBezTo>
                  <a:cubicBezTo>
                    <a:pt x="3" y="45"/>
                    <a:pt x="6" y="93"/>
                    <a:pt x="9" y="138"/>
                  </a:cubicBezTo>
                  <a:cubicBezTo>
                    <a:pt x="12" y="183"/>
                    <a:pt x="17" y="231"/>
                    <a:pt x="20" y="276"/>
                  </a:cubicBezTo>
                  <a:cubicBezTo>
                    <a:pt x="29" y="369"/>
                    <a:pt x="37" y="460"/>
                    <a:pt x="45" y="553"/>
                  </a:cubicBezTo>
                  <a:cubicBezTo>
                    <a:pt x="54" y="646"/>
                    <a:pt x="60" y="736"/>
                    <a:pt x="65" y="829"/>
                  </a:cubicBezTo>
                  <a:cubicBezTo>
                    <a:pt x="71" y="923"/>
                    <a:pt x="74" y="1013"/>
                    <a:pt x="77" y="1106"/>
                  </a:cubicBezTo>
                  <a:lnTo>
                    <a:pt x="31" y="1106"/>
                  </a:ln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2"/>
            <p:cNvSpPr>
              <a:spLocks/>
            </p:cNvSpPr>
            <p:nvPr/>
          </p:nvSpPr>
          <p:spPr bwMode="auto">
            <a:xfrm>
              <a:off x="5888989" y="2819328"/>
              <a:ext cx="1167892" cy="703729"/>
            </a:xfrm>
            <a:custGeom>
              <a:avLst/>
              <a:gdLst>
                <a:gd name="T0" fmla="*/ 644 w 1377"/>
                <a:gd name="T1" fmla="*/ 0 h 827"/>
                <a:gd name="T2" fmla="*/ 0 w 1377"/>
                <a:gd name="T3" fmla="*/ 534 h 827"/>
                <a:gd name="T4" fmla="*/ 6 w 1377"/>
                <a:gd name="T5" fmla="*/ 536 h 827"/>
                <a:gd name="T6" fmla="*/ 1295 w 1377"/>
                <a:gd name="T7" fmla="*/ 802 h 827"/>
                <a:gd name="T8" fmla="*/ 1301 w 1377"/>
                <a:gd name="T9" fmla="*/ 805 h 827"/>
                <a:gd name="T10" fmla="*/ 1326 w 1377"/>
                <a:gd name="T11" fmla="*/ 714 h 827"/>
                <a:gd name="T12" fmla="*/ 644 w 1377"/>
                <a:gd name="T13" fmla="*/ 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7" h="827">
                  <a:moveTo>
                    <a:pt x="644" y="0"/>
                  </a:moveTo>
                  <a:cubicBezTo>
                    <a:pt x="339" y="0"/>
                    <a:pt x="31" y="130"/>
                    <a:pt x="0" y="534"/>
                  </a:cubicBezTo>
                  <a:cubicBezTo>
                    <a:pt x="0" y="536"/>
                    <a:pt x="0" y="536"/>
                    <a:pt x="6" y="536"/>
                  </a:cubicBezTo>
                  <a:cubicBezTo>
                    <a:pt x="93" y="525"/>
                    <a:pt x="677" y="474"/>
                    <a:pt x="1295" y="802"/>
                  </a:cubicBezTo>
                  <a:cubicBezTo>
                    <a:pt x="1298" y="802"/>
                    <a:pt x="1301" y="805"/>
                    <a:pt x="1301" y="805"/>
                  </a:cubicBezTo>
                  <a:cubicBezTo>
                    <a:pt x="1326" y="827"/>
                    <a:pt x="1321" y="762"/>
                    <a:pt x="1326" y="714"/>
                  </a:cubicBezTo>
                  <a:cubicBezTo>
                    <a:pt x="1377" y="164"/>
                    <a:pt x="1010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3"/>
            <p:cNvSpPr>
              <a:spLocks/>
            </p:cNvSpPr>
            <p:nvPr/>
          </p:nvSpPr>
          <p:spPr bwMode="auto">
            <a:xfrm>
              <a:off x="5877760" y="3272259"/>
              <a:ext cx="71123" cy="340634"/>
            </a:xfrm>
            <a:custGeom>
              <a:avLst/>
              <a:gdLst>
                <a:gd name="T0" fmla="*/ 28 w 85"/>
                <a:gd name="T1" fmla="*/ 389 h 403"/>
                <a:gd name="T2" fmla="*/ 85 w 85"/>
                <a:gd name="T3" fmla="*/ 0 h 403"/>
                <a:gd name="T4" fmla="*/ 23 w 85"/>
                <a:gd name="T5" fmla="*/ 5 h 403"/>
                <a:gd name="T6" fmla="*/ 23 w 85"/>
                <a:gd name="T7" fmla="*/ 5 h 403"/>
                <a:gd name="T8" fmla="*/ 0 w 85"/>
                <a:gd name="T9" fmla="*/ 186 h 403"/>
                <a:gd name="T10" fmla="*/ 6 w 85"/>
                <a:gd name="T11" fmla="*/ 279 h 403"/>
                <a:gd name="T12" fmla="*/ 31 w 85"/>
                <a:gd name="T13" fmla="*/ 403 h 403"/>
                <a:gd name="T14" fmla="*/ 31 w 85"/>
                <a:gd name="T15" fmla="*/ 401 h 403"/>
                <a:gd name="T16" fmla="*/ 28 w 85"/>
                <a:gd name="T17" fmla="*/ 38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03">
                  <a:moveTo>
                    <a:pt x="28" y="389"/>
                  </a:moveTo>
                  <a:cubicBezTo>
                    <a:pt x="0" y="211"/>
                    <a:pt x="70" y="28"/>
                    <a:pt x="85" y="0"/>
                  </a:cubicBezTo>
                  <a:cubicBezTo>
                    <a:pt x="56" y="3"/>
                    <a:pt x="34" y="3"/>
                    <a:pt x="23" y="5"/>
                  </a:cubicBezTo>
                  <a:lnTo>
                    <a:pt x="23" y="5"/>
                  </a:lnTo>
                  <a:cubicBezTo>
                    <a:pt x="8" y="65"/>
                    <a:pt x="0" y="124"/>
                    <a:pt x="0" y="186"/>
                  </a:cubicBezTo>
                  <a:cubicBezTo>
                    <a:pt x="0" y="217"/>
                    <a:pt x="3" y="248"/>
                    <a:pt x="6" y="279"/>
                  </a:cubicBezTo>
                  <a:cubicBezTo>
                    <a:pt x="11" y="321"/>
                    <a:pt x="20" y="364"/>
                    <a:pt x="31" y="403"/>
                  </a:cubicBezTo>
                  <a:lnTo>
                    <a:pt x="31" y="401"/>
                  </a:lnTo>
                  <a:cubicBezTo>
                    <a:pt x="28" y="398"/>
                    <a:pt x="28" y="395"/>
                    <a:pt x="28" y="389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031488" y="2956891"/>
            <a:ext cx="2188523" cy="3062909"/>
            <a:chOff x="3031488" y="2956891"/>
            <a:chExt cx="2188523" cy="3062909"/>
          </a:xfrm>
        </p:grpSpPr>
        <p:sp>
          <p:nvSpPr>
            <p:cNvPr id="67" name="Freeform 91"/>
            <p:cNvSpPr>
              <a:spLocks/>
            </p:cNvSpPr>
            <p:nvPr/>
          </p:nvSpPr>
          <p:spPr bwMode="auto">
            <a:xfrm>
              <a:off x="3537712" y="2956891"/>
              <a:ext cx="1030345" cy="485770"/>
            </a:xfrm>
            <a:custGeom>
              <a:avLst/>
              <a:gdLst>
                <a:gd name="T0" fmla="*/ 925 w 1778"/>
                <a:gd name="T1" fmla="*/ 260 h 836"/>
                <a:gd name="T2" fmla="*/ 1778 w 1778"/>
                <a:gd name="T3" fmla="*/ 711 h 836"/>
                <a:gd name="T4" fmla="*/ 965 w 1778"/>
                <a:gd name="T5" fmla="*/ 31 h 836"/>
                <a:gd name="T6" fmla="*/ 0 w 1778"/>
                <a:gd name="T7" fmla="*/ 836 h 836"/>
                <a:gd name="T8" fmla="*/ 925 w 1778"/>
                <a:gd name="T9" fmla="*/ 26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8" h="836">
                  <a:moveTo>
                    <a:pt x="925" y="260"/>
                  </a:moveTo>
                  <a:cubicBezTo>
                    <a:pt x="1544" y="263"/>
                    <a:pt x="1778" y="711"/>
                    <a:pt x="1778" y="711"/>
                  </a:cubicBezTo>
                  <a:cubicBezTo>
                    <a:pt x="1778" y="711"/>
                    <a:pt x="1747" y="57"/>
                    <a:pt x="965" y="31"/>
                  </a:cubicBezTo>
                  <a:cubicBezTo>
                    <a:pt x="76" y="0"/>
                    <a:pt x="0" y="836"/>
                    <a:pt x="0" y="836"/>
                  </a:cubicBezTo>
                  <a:cubicBezTo>
                    <a:pt x="0" y="836"/>
                    <a:pt x="341" y="257"/>
                    <a:pt x="925" y="260"/>
                  </a:cubicBez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2"/>
            <p:cNvSpPr>
              <a:spLocks/>
            </p:cNvSpPr>
            <p:nvPr/>
          </p:nvSpPr>
          <p:spPr bwMode="auto">
            <a:xfrm>
              <a:off x="3420104" y="3107735"/>
              <a:ext cx="1314136" cy="1347374"/>
            </a:xfrm>
            <a:custGeom>
              <a:avLst/>
              <a:gdLst>
                <a:gd name="T0" fmla="*/ 1984 w 2266"/>
                <a:gd name="T1" fmla="*/ 454 h 2326"/>
                <a:gd name="T2" fmla="*/ 1131 w 2266"/>
                <a:gd name="T3" fmla="*/ 3 h 2326"/>
                <a:gd name="T4" fmla="*/ 206 w 2266"/>
                <a:gd name="T5" fmla="*/ 576 h 2326"/>
                <a:gd name="T6" fmla="*/ 31 w 2266"/>
                <a:gd name="T7" fmla="*/ 1976 h 2326"/>
                <a:gd name="T8" fmla="*/ 307 w 2266"/>
                <a:gd name="T9" fmla="*/ 2111 h 2326"/>
                <a:gd name="T10" fmla="*/ 375 w 2266"/>
                <a:gd name="T11" fmla="*/ 1995 h 2326"/>
                <a:gd name="T12" fmla="*/ 369 w 2266"/>
                <a:gd name="T13" fmla="*/ 2134 h 2326"/>
                <a:gd name="T14" fmla="*/ 460 w 2266"/>
                <a:gd name="T15" fmla="*/ 2210 h 2326"/>
                <a:gd name="T16" fmla="*/ 745 w 2266"/>
                <a:gd name="T17" fmla="*/ 2326 h 2326"/>
                <a:gd name="T18" fmla="*/ 1569 w 2266"/>
                <a:gd name="T19" fmla="*/ 2306 h 2326"/>
                <a:gd name="T20" fmla="*/ 1783 w 2266"/>
                <a:gd name="T21" fmla="*/ 2184 h 2326"/>
                <a:gd name="T22" fmla="*/ 1921 w 2266"/>
                <a:gd name="T23" fmla="*/ 2004 h 2326"/>
                <a:gd name="T24" fmla="*/ 2032 w 2266"/>
                <a:gd name="T25" fmla="*/ 2072 h 2326"/>
                <a:gd name="T26" fmla="*/ 2212 w 2266"/>
                <a:gd name="T27" fmla="*/ 1933 h 2326"/>
                <a:gd name="T28" fmla="*/ 1984 w 2266"/>
                <a:gd name="T29" fmla="*/ 454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326">
                  <a:moveTo>
                    <a:pt x="1984" y="454"/>
                  </a:moveTo>
                  <a:cubicBezTo>
                    <a:pt x="1984" y="454"/>
                    <a:pt x="1747" y="6"/>
                    <a:pt x="1131" y="3"/>
                  </a:cubicBezTo>
                  <a:cubicBezTo>
                    <a:pt x="547" y="0"/>
                    <a:pt x="206" y="576"/>
                    <a:pt x="206" y="576"/>
                  </a:cubicBezTo>
                  <a:cubicBezTo>
                    <a:pt x="0" y="1256"/>
                    <a:pt x="22" y="1961"/>
                    <a:pt x="31" y="1976"/>
                  </a:cubicBezTo>
                  <a:cubicBezTo>
                    <a:pt x="39" y="1990"/>
                    <a:pt x="287" y="2103"/>
                    <a:pt x="307" y="2111"/>
                  </a:cubicBezTo>
                  <a:cubicBezTo>
                    <a:pt x="327" y="2120"/>
                    <a:pt x="372" y="1993"/>
                    <a:pt x="375" y="1995"/>
                  </a:cubicBezTo>
                  <a:cubicBezTo>
                    <a:pt x="381" y="1998"/>
                    <a:pt x="372" y="2114"/>
                    <a:pt x="369" y="2134"/>
                  </a:cubicBezTo>
                  <a:cubicBezTo>
                    <a:pt x="366" y="2153"/>
                    <a:pt x="364" y="2153"/>
                    <a:pt x="460" y="2210"/>
                  </a:cubicBezTo>
                  <a:cubicBezTo>
                    <a:pt x="556" y="2266"/>
                    <a:pt x="745" y="2326"/>
                    <a:pt x="745" y="2326"/>
                  </a:cubicBezTo>
                  <a:lnTo>
                    <a:pt x="1569" y="2306"/>
                  </a:lnTo>
                  <a:cubicBezTo>
                    <a:pt x="1569" y="2306"/>
                    <a:pt x="1761" y="2187"/>
                    <a:pt x="1783" y="2184"/>
                  </a:cubicBezTo>
                  <a:cubicBezTo>
                    <a:pt x="1806" y="2182"/>
                    <a:pt x="1885" y="2007"/>
                    <a:pt x="1921" y="2004"/>
                  </a:cubicBezTo>
                  <a:cubicBezTo>
                    <a:pt x="1958" y="2001"/>
                    <a:pt x="2032" y="2072"/>
                    <a:pt x="2032" y="2072"/>
                  </a:cubicBezTo>
                  <a:cubicBezTo>
                    <a:pt x="2099" y="1993"/>
                    <a:pt x="2212" y="1933"/>
                    <a:pt x="2212" y="1933"/>
                  </a:cubicBezTo>
                  <a:cubicBezTo>
                    <a:pt x="2266" y="1137"/>
                    <a:pt x="1984" y="454"/>
                    <a:pt x="1984" y="454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3"/>
            <p:cNvSpPr>
              <a:spLocks/>
            </p:cNvSpPr>
            <p:nvPr/>
          </p:nvSpPr>
          <p:spPr bwMode="auto">
            <a:xfrm>
              <a:off x="3565835" y="3146086"/>
              <a:ext cx="1020118" cy="1303910"/>
            </a:xfrm>
            <a:custGeom>
              <a:avLst/>
              <a:gdLst>
                <a:gd name="T0" fmla="*/ 1718 w 1758"/>
                <a:gd name="T1" fmla="*/ 1177 h 2252"/>
                <a:gd name="T2" fmla="*/ 1642 w 1758"/>
                <a:gd name="T3" fmla="*/ 1185 h 2252"/>
                <a:gd name="T4" fmla="*/ 1622 w 1758"/>
                <a:gd name="T5" fmla="*/ 1205 h 2252"/>
                <a:gd name="T6" fmla="*/ 1651 w 1758"/>
                <a:gd name="T7" fmla="*/ 892 h 2252"/>
                <a:gd name="T8" fmla="*/ 869 w 1758"/>
                <a:gd name="T9" fmla="*/ 0 h 2252"/>
                <a:gd name="T10" fmla="*/ 87 w 1758"/>
                <a:gd name="T11" fmla="*/ 892 h 2252"/>
                <a:gd name="T12" fmla="*/ 135 w 1758"/>
                <a:gd name="T13" fmla="*/ 1253 h 2252"/>
                <a:gd name="T14" fmla="*/ 107 w 1758"/>
                <a:gd name="T15" fmla="*/ 1230 h 2252"/>
                <a:gd name="T16" fmla="*/ 31 w 1758"/>
                <a:gd name="T17" fmla="*/ 1225 h 2252"/>
                <a:gd name="T18" fmla="*/ 87 w 1758"/>
                <a:gd name="T19" fmla="*/ 1524 h 2252"/>
                <a:gd name="T20" fmla="*/ 248 w 1758"/>
                <a:gd name="T21" fmla="*/ 1609 h 2252"/>
                <a:gd name="T22" fmla="*/ 869 w 1758"/>
                <a:gd name="T23" fmla="*/ 2238 h 2252"/>
                <a:gd name="T24" fmla="*/ 1521 w 1758"/>
                <a:gd name="T25" fmla="*/ 1580 h 2252"/>
                <a:gd name="T26" fmla="*/ 1673 w 1758"/>
                <a:gd name="T27" fmla="*/ 1473 h 2252"/>
                <a:gd name="T28" fmla="*/ 1718 w 1758"/>
                <a:gd name="T29" fmla="*/ 1177 h 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8" h="2252">
                  <a:moveTo>
                    <a:pt x="1718" y="1177"/>
                  </a:moveTo>
                  <a:cubicBezTo>
                    <a:pt x="1693" y="1146"/>
                    <a:pt x="1656" y="1168"/>
                    <a:pt x="1642" y="1185"/>
                  </a:cubicBezTo>
                  <a:cubicBezTo>
                    <a:pt x="1636" y="1194"/>
                    <a:pt x="1628" y="1202"/>
                    <a:pt x="1622" y="1205"/>
                  </a:cubicBezTo>
                  <a:cubicBezTo>
                    <a:pt x="1642" y="1095"/>
                    <a:pt x="1651" y="988"/>
                    <a:pt x="1651" y="892"/>
                  </a:cubicBezTo>
                  <a:cubicBezTo>
                    <a:pt x="1651" y="401"/>
                    <a:pt x="1301" y="0"/>
                    <a:pt x="869" y="0"/>
                  </a:cubicBezTo>
                  <a:cubicBezTo>
                    <a:pt x="437" y="0"/>
                    <a:pt x="87" y="398"/>
                    <a:pt x="87" y="892"/>
                  </a:cubicBezTo>
                  <a:cubicBezTo>
                    <a:pt x="87" y="999"/>
                    <a:pt x="104" y="1123"/>
                    <a:pt x="135" y="1253"/>
                  </a:cubicBezTo>
                  <a:cubicBezTo>
                    <a:pt x="132" y="1253"/>
                    <a:pt x="118" y="1247"/>
                    <a:pt x="107" y="1230"/>
                  </a:cubicBezTo>
                  <a:cubicBezTo>
                    <a:pt x="93" y="1214"/>
                    <a:pt x="53" y="1191"/>
                    <a:pt x="31" y="1225"/>
                  </a:cubicBezTo>
                  <a:cubicBezTo>
                    <a:pt x="8" y="1259"/>
                    <a:pt x="0" y="1374"/>
                    <a:pt x="87" y="1524"/>
                  </a:cubicBezTo>
                  <a:cubicBezTo>
                    <a:pt x="175" y="1671"/>
                    <a:pt x="248" y="1642"/>
                    <a:pt x="248" y="1609"/>
                  </a:cubicBezTo>
                  <a:cubicBezTo>
                    <a:pt x="392" y="1956"/>
                    <a:pt x="615" y="2252"/>
                    <a:pt x="869" y="2238"/>
                  </a:cubicBezTo>
                  <a:cubicBezTo>
                    <a:pt x="1176" y="2221"/>
                    <a:pt x="1394" y="1922"/>
                    <a:pt x="1521" y="1580"/>
                  </a:cubicBezTo>
                  <a:cubicBezTo>
                    <a:pt x="1538" y="1606"/>
                    <a:pt x="1605" y="1603"/>
                    <a:pt x="1673" y="1473"/>
                  </a:cubicBezTo>
                  <a:cubicBezTo>
                    <a:pt x="1758" y="1324"/>
                    <a:pt x="1744" y="1208"/>
                    <a:pt x="1718" y="11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4"/>
            <p:cNvSpPr>
              <a:spLocks/>
            </p:cNvSpPr>
            <p:nvPr/>
          </p:nvSpPr>
          <p:spPr bwMode="auto">
            <a:xfrm>
              <a:off x="4504139" y="4657086"/>
              <a:ext cx="2557" cy="2557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3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0"/>
                    <a:pt x="3" y="3"/>
                  </a:cubicBezTo>
                  <a:lnTo>
                    <a:pt x="3" y="3"/>
                  </a:lnTo>
                  <a:cubicBezTo>
                    <a:pt x="0" y="0"/>
                    <a:pt x="3" y="3"/>
                    <a:pt x="3" y="3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5"/>
            <p:cNvSpPr>
              <a:spLocks/>
            </p:cNvSpPr>
            <p:nvPr/>
          </p:nvSpPr>
          <p:spPr bwMode="auto">
            <a:xfrm>
              <a:off x="4141090" y="4659643"/>
              <a:ext cx="493441" cy="1242549"/>
            </a:xfrm>
            <a:custGeom>
              <a:avLst/>
              <a:gdLst>
                <a:gd name="T0" fmla="*/ 604 w 852"/>
                <a:gd name="T1" fmla="*/ 801 h 2142"/>
                <a:gd name="T2" fmla="*/ 852 w 852"/>
                <a:gd name="T3" fmla="*/ 572 h 2142"/>
                <a:gd name="T4" fmla="*/ 632 w 852"/>
                <a:gd name="T5" fmla="*/ 0 h 2142"/>
                <a:gd name="T6" fmla="*/ 632 w 852"/>
                <a:gd name="T7" fmla="*/ 0 h 2142"/>
                <a:gd name="T8" fmla="*/ 288 w 852"/>
                <a:gd name="T9" fmla="*/ 908 h 2142"/>
                <a:gd name="T10" fmla="*/ 0 w 852"/>
                <a:gd name="T11" fmla="*/ 1571 h 2142"/>
                <a:gd name="T12" fmla="*/ 0 w 852"/>
                <a:gd name="T13" fmla="*/ 1571 h 2142"/>
                <a:gd name="T14" fmla="*/ 6 w 852"/>
                <a:gd name="T15" fmla="*/ 2133 h 2142"/>
                <a:gd name="T16" fmla="*/ 9 w 852"/>
                <a:gd name="T17" fmla="*/ 2142 h 2142"/>
                <a:gd name="T18" fmla="*/ 9 w 852"/>
                <a:gd name="T19" fmla="*/ 2142 h 2142"/>
                <a:gd name="T20" fmla="*/ 740 w 852"/>
                <a:gd name="T21" fmla="*/ 1165 h 2142"/>
                <a:gd name="T22" fmla="*/ 604 w 852"/>
                <a:gd name="T23" fmla="*/ 801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2" h="2142">
                  <a:moveTo>
                    <a:pt x="604" y="801"/>
                  </a:moveTo>
                  <a:cubicBezTo>
                    <a:pt x="613" y="742"/>
                    <a:pt x="852" y="572"/>
                    <a:pt x="852" y="572"/>
                  </a:cubicBezTo>
                  <a:cubicBezTo>
                    <a:pt x="810" y="254"/>
                    <a:pt x="652" y="31"/>
                    <a:pt x="632" y="0"/>
                  </a:cubicBezTo>
                  <a:lnTo>
                    <a:pt x="632" y="0"/>
                  </a:lnTo>
                  <a:cubicBezTo>
                    <a:pt x="615" y="276"/>
                    <a:pt x="452" y="620"/>
                    <a:pt x="288" y="908"/>
                  </a:cubicBezTo>
                  <a:cubicBezTo>
                    <a:pt x="124" y="1199"/>
                    <a:pt x="0" y="1571"/>
                    <a:pt x="0" y="1571"/>
                  </a:cubicBezTo>
                  <a:lnTo>
                    <a:pt x="0" y="1571"/>
                  </a:lnTo>
                  <a:lnTo>
                    <a:pt x="6" y="2133"/>
                  </a:lnTo>
                  <a:cubicBezTo>
                    <a:pt x="6" y="2136"/>
                    <a:pt x="9" y="2139"/>
                    <a:pt x="9" y="2142"/>
                  </a:cubicBezTo>
                  <a:lnTo>
                    <a:pt x="9" y="2142"/>
                  </a:lnTo>
                  <a:cubicBezTo>
                    <a:pt x="150" y="1665"/>
                    <a:pt x="740" y="1165"/>
                    <a:pt x="740" y="1165"/>
                  </a:cubicBezTo>
                  <a:cubicBezTo>
                    <a:pt x="728" y="993"/>
                    <a:pt x="596" y="860"/>
                    <a:pt x="604" y="80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6"/>
            <p:cNvSpPr>
              <a:spLocks/>
            </p:cNvSpPr>
            <p:nvPr/>
          </p:nvSpPr>
          <p:spPr bwMode="auto">
            <a:xfrm>
              <a:off x="3596515" y="4667313"/>
              <a:ext cx="544575" cy="1229766"/>
            </a:xfrm>
            <a:custGeom>
              <a:avLst/>
              <a:gdLst>
                <a:gd name="T0" fmla="*/ 378 w 940"/>
                <a:gd name="T1" fmla="*/ 466 h 2117"/>
                <a:gd name="T2" fmla="*/ 195 w 940"/>
                <a:gd name="T3" fmla="*/ 0 h 2117"/>
                <a:gd name="T4" fmla="*/ 0 w 940"/>
                <a:gd name="T5" fmla="*/ 511 h 2117"/>
                <a:gd name="T6" fmla="*/ 274 w 940"/>
                <a:gd name="T7" fmla="*/ 765 h 2117"/>
                <a:gd name="T8" fmla="*/ 133 w 940"/>
                <a:gd name="T9" fmla="*/ 1211 h 2117"/>
                <a:gd name="T10" fmla="*/ 940 w 940"/>
                <a:gd name="T11" fmla="*/ 2117 h 2117"/>
                <a:gd name="T12" fmla="*/ 934 w 940"/>
                <a:gd name="T13" fmla="*/ 1555 h 2117"/>
                <a:gd name="T14" fmla="*/ 378 w 940"/>
                <a:gd name="T15" fmla="*/ 466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0" h="2117">
                  <a:moveTo>
                    <a:pt x="378" y="466"/>
                  </a:moveTo>
                  <a:cubicBezTo>
                    <a:pt x="271" y="105"/>
                    <a:pt x="195" y="0"/>
                    <a:pt x="195" y="0"/>
                  </a:cubicBezTo>
                  <a:cubicBezTo>
                    <a:pt x="195" y="0"/>
                    <a:pt x="45" y="170"/>
                    <a:pt x="0" y="511"/>
                  </a:cubicBezTo>
                  <a:cubicBezTo>
                    <a:pt x="0" y="511"/>
                    <a:pt x="265" y="706"/>
                    <a:pt x="274" y="765"/>
                  </a:cubicBezTo>
                  <a:cubicBezTo>
                    <a:pt x="282" y="825"/>
                    <a:pt x="119" y="1033"/>
                    <a:pt x="133" y="1211"/>
                  </a:cubicBezTo>
                  <a:cubicBezTo>
                    <a:pt x="133" y="1211"/>
                    <a:pt x="788" y="1555"/>
                    <a:pt x="940" y="2117"/>
                  </a:cubicBezTo>
                  <a:lnTo>
                    <a:pt x="934" y="1555"/>
                  </a:lnTo>
                  <a:cubicBezTo>
                    <a:pt x="816" y="1395"/>
                    <a:pt x="483" y="825"/>
                    <a:pt x="378" y="46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7"/>
            <p:cNvSpPr>
              <a:spLocks/>
            </p:cNvSpPr>
            <p:nvPr/>
          </p:nvSpPr>
          <p:spPr bwMode="auto">
            <a:xfrm>
              <a:off x="3693669" y="4511356"/>
              <a:ext cx="429523" cy="516450"/>
            </a:xfrm>
            <a:custGeom>
              <a:avLst/>
              <a:gdLst>
                <a:gd name="T0" fmla="*/ 465 w 739"/>
                <a:gd name="T1" fmla="*/ 892 h 892"/>
                <a:gd name="T2" fmla="*/ 556 w 739"/>
                <a:gd name="T3" fmla="*/ 705 h 892"/>
                <a:gd name="T4" fmla="*/ 739 w 739"/>
                <a:gd name="T5" fmla="*/ 573 h 892"/>
                <a:gd name="T6" fmla="*/ 488 w 739"/>
                <a:gd name="T7" fmla="*/ 347 h 892"/>
                <a:gd name="T8" fmla="*/ 197 w 739"/>
                <a:gd name="T9" fmla="*/ 127 h 892"/>
                <a:gd name="T10" fmla="*/ 200 w 739"/>
                <a:gd name="T11" fmla="*/ 0 h 892"/>
                <a:gd name="T12" fmla="*/ 25 w 739"/>
                <a:gd name="T13" fmla="*/ 273 h 892"/>
                <a:gd name="T14" fmla="*/ 189 w 739"/>
                <a:gd name="T15" fmla="*/ 674 h 892"/>
                <a:gd name="T16" fmla="*/ 465 w 739"/>
                <a:gd name="T17" fmla="*/ 8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9" h="892">
                  <a:moveTo>
                    <a:pt x="465" y="892"/>
                  </a:moveTo>
                  <a:cubicBezTo>
                    <a:pt x="477" y="892"/>
                    <a:pt x="491" y="804"/>
                    <a:pt x="556" y="705"/>
                  </a:cubicBezTo>
                  <a:cubicBezTo>
                    <a:pt x="615" y="618"/>
                    <a:pt x="719" y="578"/>
                    <a:pt x="739" y="573"/>
                  </a:cubicBezTo>
                  <a:cubicBezTo>
                    <a:pt x="700" y="539"/>
                    <a:pt x="598" y="429"/>
                    <a:pt x="488" y="347"/>
                  </a:cubicBezTo>
                  <a:cubicBezTo>
                    <a:pt x="355" y="248"/>
                    <a:pt x="197" y="127"/>
                    <a:pt x="197" y="127"/>
                  </a:cubicBezTo>
                  <a:cubicBezTo>
                    <a:pt x="200" y="82"/>
                    <a:pt x="200" y="39"/>
                    <a:pt x="200" y="0"/>
                  </a:cubicBezTo>
                  <a:cubicBezTo>
                    <a:pt x="163" y="14"/>
                    <a:pt x="0" y="113"/>
                    <a:pt x="25" y="273"/>
                  </a:cubicBezTo>
                  <a:cubicBezTo>
                    <a:pt x="25" y="273"/>
                    <a:pt x="93" y="367"/>
                    <a:pt x="189" y="674"/>
                  </a:cubicBezTo>
                  <a:cubicBezTo>
                    <a:pt x="257" y="748"/>
                    <a:pt x="451" y="892"/>
                    <a:pt x="465" y="892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8"/>
            <p:cNvSpPr>
              <a:spLocks/>
            </p:cNvSpPr>
            <p:nvPr/>
          </p:nvSpPr>
          <p:spPr bwMode="auto">
            <a:xfrm>
              <a:off x="3772927" y="4199440"/>
              <a:ext cx="623831" cy="646842"/>
            </a:xfrm>
            <a:custGeom>
              <a:avLst/>
              <a:gdLst>
                <a:gd name="T0" fmla="*/ 1039 w 1072"/>
                <a:gd name="T1" fmla="*/ 534 h 1115"/>
                <a:gd name="T2" fmla="*/ 1058 w 1072"/>
                <a:gd name="T3" fmla="*/ 0 h 1115"/>
                <a:gd name="T4" fmla="*/ 514 w 1072"/>
                <a:gd name="T5" fmla="*/ 421 h 1115"/>
                <a:gd name="T6" fmla="*/ 0 w 1072"/>
                <a:gd name="T7" fmla="*/ 9 h 1115"/>
                <a:gd name="T8" fmla="*/ 62 w 1072"/>
                <a:gd name="T9" fmla="*/ 531 h 1115"/>
                <a:gd name="T10" fmla="*/ 59 w 1072"/>
                <a:gd name="T11" fmla="*/ 658 h 1115"/>
                <a:gd name="T12" fmla="*/ 350 w 1072"/>
                <a:gd name="T13" fmla="*/ 878 h 1115"/>
                <a:gd name="T14" fmla="*/ 601 w 1072"/>
                <a:gd name="T15" fmla="*/ 1104 h 1115"/>
                <a:gd name="T16" fmla="*/ 618 w 1072"/>
                <a:gd name="T17" fmla="*/ 1112 h 1115"/>
                <a:gd name="T18" fmla="*/ 658 w 1072"/>
                <a:gd name="T19" fmla="*/ 1076 h 1115"/>
                <a:gd name="T20" fmla="*/ 861 w 1072"/>
                <a:gd name="T21" fmla="*/ 870 h 1115"/>
                <a:gd name="T22" fmla="*/ 1050 w 1072"/>
                <a:gd name="T23" fmla="*/ 599 h 1115"/>
                <a:gd name="T24" fmla="*/ 1039 w 1072"/>
                <a:gd name="T25" fmla="*/ 534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2" h="1115">
                  <a:moveTo>
                    <a:pt x="1039" y="534"/>
                  </a:moveTo>
                  <a:cubicBezTo>
                    <a:pt x="1027" y="390"/>
                    <a:pt x="1033" y="156"/>
                    <a:pt x="1058" y="0"/>
                  </a:cubicBezTo>
                  <a:cubicBezTo>
                    <a:pt x="928" y="235"/>
                    <a:pt x="748" y="410"/>
                    <a:pt x="514" y="421"/>
                  </a:cubicBezTo>
                  <a:cubicBezTo>
                    <a:pt x="316" y="432"/>
                    <a:pt x="135" y="251"/>
                    <a:pt x="0" y="9"/>
                  </a:cubicBezTo>
                  <a:cubicBezTo>
                    <a:pt x="14" y="51"/>
                    <a:pt x="65" y="235"/>
                    <a:pt x="62" y="531"/>
                  </a:cubicBezTo>
                  <a:cubicBezTo>
                    <a:pt x="62" y="570"/>
                    <a:pt x="62" y="616"/>
                    <a:pt x="59" y="658"/>
                  </a:cubicBezTo>
                  <a:cubicBezTo>
                    <a:pt x="59" y="658"/>
                    <a:pt x="220" y="779"/>
                    <a:pt x="350" y="878"/>
                  </a:cubicBezTo>
                  <a:cubicBezTo>
                    <a:pt x="460" y="960"/>
                    <a:pt x="562" y="1070"/>
                    <a:pt x="601" y="1104"/>
                  </a:cubicBezTo>
                  <a:cubicBezTo>
                    <a:pt x="610" y="1109"/>
                    <a:pt x="615" y="1115"/>
                    <a:pt x="618" y="1112"/>
                  </a:cubicBezTo>
                  <a:cubicBezTo>
                    <a:pt x="621" y="1112"/>
                    <a:pt x="638" y="1098"/>
                    <a:pt x="658" y="1076"/>
                  </a:cubicBezTo>
                  <a:cubicBezTo>
                    <a:pt x="711" y="1022"/>
                    <a:pt x="807" y="920"/>
                    <a:pt x="861" y="870"/>
                  </a:cubicBezTo>
                  <a:cubicBezTo>
                    <a:pt x="934" y="802"/>
                    <a:pt x="1072" y="723"/>
                    <a:pt x="1050" y="599"/>
                  </a:cubicBezTo>
                  <a:cubicBezTo>
                    <a:pt x="1044" y="584"/>
                    <a:pt x="1041" y="562"/>
                    <a:pt x="1039" y="534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9"/>
            <p:cNvSpPr>
              <a:spLocks/>
            </p:cNvSpPr>
            <p:nvPr/>
          </p:nvSpPr>
          <p:spPr bwMode="auto">
            <a:xfrm>
              <a:off x="3806163" y="4828385"/>
              <a:ext cx="649398" cy="743996"/>
            </a:xfrm>
            <a:custGeom>
              <a:avLst/>
              <a:gdLst>
                <a:gd name="T0" fmla="*/ 804 w 1120"/>
                <a:gd name="T1" fmla="*/ 310 h 1281"/>
                <a:gd name="T2" fmla="*/ 604 w 1120"/>
                <a:gd name="T3" fmla="*/ 0 h 1281"/>
                <a:gd name="T4" fmla="*/ 564 w 1120"/>
                <a:gd name="T5" fmla="*/ 34 h 1281"/>
                <a:gd name="T6" fmla="*/ 547 w 1120"/>
                <a:gd name="T7" fmla="*/ 25 h 1281"/>
                <a:gd name="T8" fmla="*/ 364 w 1120"/>
                <a:gd name="T9" fmla="*/ 158 h 1281"/>
                <a:gd name="T10" fmla="*/ 273 w 1120"/>
                <a:gd name="T11" fmla="*/ 344 h 1281"/>
                <a:gd name="T12" fmla="*/ 0 w 1120"/>
                <a:gd name="T13" fmla="*/ 124 h 1281"/>
                <a:gd name="T14" fmla="*/ 19 w 1120"/>
                <a:gd name="T15" fmla="*/ 192 h 1281"/>
                <a:gd name="T16" fmla="*/ 575 w 1120"/>
                <a:gd name="T17" fmla="*/ 1281 h 1281"/>
                <a:gd name="T18" fmla="*/ 575 w 1120"/>
                <a:gd name="T19" fmla="*/ 1281 h 1281"/>
                <a:gd name="T20" fmla="*/ 863 w 1120"/>
                <a:gd name="T21" fmla="*/ 618 h 1281"/>
                <a:gd name="T22" fmla="*/ 1120 w 1120"/>
                <a:gd name="T23" fmla="*/ 79 h 1281"/>
                <a:gd name="T24" fmla="*/ 804 w 1120"/>
                <a:gd name="T25" fmla="*/ 31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0" h="1281">
                  <a:moveTo>
                    <a:pt x="804" y="310"/>
                  </a:moveTo>
                  <a:cubicBezTo>
                    <a:pt x="742" y="130"/>
                    <a:pt x="632" y="31"/>
                    <a:pt x="604" y="0"/>
                  </a:cubicBezTo>
                  <a:cubicBezTo>
                    <a:pt x="584" y="20"/>
                    <a:pt x="570" y="34"/>
                    <a:pt x="564" y="34"/>
                  </a:cubicBezTo>
                  <a:cubicBezTo>
                    <a:pt x="561" y="34"/>
                    <a:pt x="556" y="31"/>
                    <a:pt x="547" y="25"/>
                  </a:cubicBezTo>
                  <a:cubicBezTo>
                    <a:pt x="527" y="31"/>
                    <a:pt x="423" y="71"/>
                    <a:pt x="364" y="158"/>
                  </a:cubicBezTo>
                  <a:cubicBezTo>
                    <a:pt x="299" y="257"/>
                    <a:pt x="285" y="344"/>
                    <a:pt x="273" y="344"/>
                  </a:cubicBezTo>
                  <a:cubicBezTo>
                    <a:pt x="262" y="344"/>
                    <a:pt x="65" y="200"/>
                    <a:pt x="0" y="124"/>
                  </a:cubicBezTo>
                  <a:cubicBezTo>
                    <a:pt x="5" y="147"/>
                    <a:pt x="14" y="169"/>
                    <a:pt x="19" y="192"/>
                  </a:cubicBezTo>
                  <a:cubicBezTo>
                    <a:pt x="127" y="550"/>
                    <a:pt x="460" y="1120"/>
                    <a:pt x="575" y="1281"/>
                  </a:cubicBezTo>
                  <a:lnTo>
                    <a:pt x="575" y="1281"/>
                  </a:lnTo>
                  <a:cubicBezTo>
                    <a:pt x="575" y="1281"/>
                    <a:pt x="700" y="909"/>
                    <a:pt x="863" y="618"/>
                  </a:cubicBezTo>
                  <a:cubicBezTo>
                    <a:pt x="959" y="449"/>
                    <a:pt x="1055" y="260"/>
                    <a:pt x="1120" y="79"/>
                  </a:cubicBezTo>
                  <a:cubicBezTo>
                    <a:pt x="1007" y="212"/>
                    <a:pt x="804" y="310"/>
                    <a:pt x="804" y="31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0"/>
            <p:cNvSpPr>
              <a:spLocks/>
            </p:cNvSpPr>
            <p:nvPr/>
          </p:nvSpPr>
          <p:spPr bwMode="auto">
            <a:xfrm>
              <a:off x="4153872" y="4511356"/>
              <a:ext cx="352823" cy="495997"/>
            </a:xfrm>
            <a:custGeom>
              <a:avLst/>
              <a:gdLst>
                <a:gd name="T0" fmla="*/ 386 w 607"/>
                <a:gd name="T1" fmla="*/ 0 h 858"/>
                <a:gd name="T2" fmla="*/ 386 w 607"/>
                <a:gd name="T3" fmla="*/ 0 h 858"/>
                <a:gd name="T4" fmla="*/ 392 w 607"/>
                <a:gd name="T5" fmla="*/ 70 h 858"/>
                <a:gd name="T6" fmla="*/ 203 w 607"/>
                <a:gd name="T7" fmla="*/ 341 h 858"/>
                <a:gd name="T8" fmla="*/ 0 w 607"/>
                <a:gd name="T9" fmla="*/ 547 h 858"/>
                <a:gd name="T10" fmla="*/ 200 w 607"/>
                <a:gd name="T11" fmla="*/ 858 h 858"/>
                <a:gd name="T12" fmla="*/ 519 w 607"/>
                <a:gd name="T13" fmla="*/ 626 h 858"/>
                <a:gd name="T14" fmla="*/ 607 w 607"/>
                <a:gd name="T15" fmla="*/ 257 h 858"/>
                <a:gd name="T16" fmla="*/ 607 w 607"/>
                <a:gd name="T17" fmla="*/ 257 h 858"/>
                <a:gd name="T18" fmla="*/ 607 w 607"/>
                <a:gd name="T19" fmla="*/ 254 h 858"/>
                <a:gd name="T20" fmla="*/ 607 w 607"/>
                <a:gd name="T21" fmla="*/ 251 h 858"/>
                <a:gd name="T22" fmla="*/ 607 w 607"/>
                <a:gd name="T23" fmla="*/ 251 h 858"/>
                <a:gd name="T24" fmla="*/ 386 w 607"/>
                <a:gd name="T25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7" h="858">
                  <a:moveTo>
                    <a:pt x="386" y="0"/>
                  </a:moveTo>
                  <a:lnTo>
                    <a:pt x="386" y="0"/>
                  </a:lnTo>
                  <a:cubicBezTo>
                    <a:pt x="386" y="28"/>
                    <a:pt x="389" y="53"/>
                    <a:pt x="392" y="70"/>
                  </a:cubicBezTo>
                  <a:cubicBezTo>
                    <a:pt x="415" y="197"/>
                    <a:pt x="276" y="276"/>
                    <a:pt x="203" y="341"/>
                  </a:cubicBezTo>
                  <a:cubicBezTo>
                    <a:pt x="149" y="389"/>
                    <a:pt x="53" y="494"/>
                    <a:pt x="0" y="547"/>
                  </a:cubicBezTo>
                  <a:cubicBezTo>
                    <a:pt x="28" y="578"/>
                    <a:pt x="135" y="674"/>
                    <a:pt x="200" y="858"/>
                  </a:cubicBezTo>
                  <a:cubicBezTo>
                    <a:pt x="200" y="858"/>
                    <a:pt x="403" y="762"/>
                    <a:pt x="519" y="626"/>
                  </a:cubicBezTo>
                  <a:cubicBezTo>
                    <a:pt x="567" y="496"/>
                    <a:pt x="598" y="372"/>
                    <a:pt x="607" y="257"/>
                  </a:cubicBezTo>
                  <a:lnTo>
                    <a:pt x="607" y="257"/>
                  </a:lnTo>
                  <a:lnTo>
                    <a:pt x="607" y="254"/>
                  </a:lnTo>
                  <a:lnTo>
                    <a:pt x="607" y="251"/>
                  </a:lnTo>
                  <a:lnTo>
                    <a:pt x="607" y="251"/>
                  </a:lnTo>
                  <a:cubicBezTo>
                    <a:pt x="598" y="45"/>
                    <a:pt x="386" y="0"/>
                    <a:pt x="386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1"/>
            <p:cNvSpPr>
              <a:spLocks/>
            </p:cNvSpPr>
            <p:nvPr/>
          </p:nvSpPr>
          <p:spPr bwMode="auto">
            <a:xfrm>
              <a:off x="3031488" y="4659643"/>
              <a:ext cx="2188523" cy="1360157"/>
            </a:xfrm>
            <a:custGeom>
              <a:avLst/>
              <a:gdLst>
                <a:gd name="T0" fmla="*/ 3770 w 3770"/>
                <a:gd name="T1" fmla="*/ 1571 h 2345"/>
                <a:gd name="T2" fmla="*/ 3572 w 3770"/>
                <a:gd name="T3" fmla="*/ 510 h 2345"/>
                <a:gd name="T4" fmla="*/ 2542 w 3770"/>
                <a:gd name="T5" fmla="*/ 0 h 2345"/>
                <a:gd name="T6" fmla="*/ 2762 w 3770"/>
                <a:gd name="T7" fmla="*/ 572 h 2345"/>
                <a:gd name="T8" fmla="*/ 2514 w 3770"/>
                <a:gd name="T9" fmla="*/ 801 h 2345"/>
                <a:gd name="T10" fmla="*/ 2647 w 3770"/>
                <a:gd name="T11" fmla="*/ 1168 h 2345"/>
                <a:gd name="T12" fmla="*/ 1916 w 3770"/>
                <a:gd name="T13" fmla="*/ 2144 h 2345"/>
                <a:gd name="T14" fmla="*/ 1916 w 3770"/>
                <a:gd name="T15" fmla="*/ 2144 h 2345"/>
                <a:gd name="T16" fmla="*/ 1106 w 3770"/>
                <a:gd name="T17" fmla="*/ 1230 h 2345"/>
                <a:gd name="T18" fmla="*/ 1247 w 3770"/>
                <a:gd name="T19" fmla="*/ 784 h 2345"/>
                <a:gd name="T20" fmla="*/ 973 w 3770"/>
                <a:gd name="T21" fmla="*/ 530 h 2345"/>
                <a:gd name="T22" fmla="*/ 1168 w 3770"/>
                <a:gd name="T23" fmla="*/ 19 h 2345"/>
                <a:gd name="T24" fmla="*/ 155 w 3770"/>
                <a:gd name="T25" fmla="*/ 564 h 2345"/>
                <a:gd name="T26" fmla="*/ 11 w 3770"/>
                <a:gd name="T27" fmla="*/ 1659 h 2345"/>
                <a:gd name="T28" fmla="*/ 770 w 3770"/>
                <a:gd name="T29" fmla="*/ 2040 h 2345"/>
                <a:gd name="T30" fmla="*/ 835 w 3770"/>
                <a:gd name="T31" fmla="*/ 2345 h 2345"/>
                <a:gd name="T32" fmla="*/ 1738 w 3770"/>
                <a:gd name="T33" fmla="*/ 2345 h 2345"/>
                <a:gd name="T34" fmla="*/ 1927 w 3770"/>
                <a:gd name="T35" fmla="*/ 2345 h 2345"/>
                <a:gd name="T36" fmla="*/ 2918 w 3770"/>
                <a:gd name="T37" fmla="*/ 2345 h 2345"/>
                <a:gd name="T38" fmla="*/ 3002 w 3770"/>
                <a:gd name="T39" fmla="*/ 1910 h 2345"/>
                <a:gd name="T40" fmla="*/ 3770 w 3770"/>
                <a:gd name="T41" fmla="*/ 1571 h 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0" h="2345">
                  <a:moveTo>
                    <a:pt x="3770" y="1571"/>
                  </a:moveTo>
                  <a:cubicBezTo>
                    <a:pt x="3762" y="1182"/>
                    <a:pt x="3716" y="745"/>
                    <a:pt x="3572" y="510"/>
                  </a:cubicBezTo>
                  <a:cubicBezTo>
                    <a:pt x="3285" y="47"/>
                    <a:pt x="2576" y="2"/>
                    <a:pt x="2542" y="0"/>
                  </a:cubicBezTo>
                  <a:cubicBezTo>
                    <a:pt x="2562" y="28"/>
                    <a:pt x="2720" y="254"/>
                    <a:pt x="2762" y="572"/>
                  </a:cubicBezTo>
                  <a:cubicBezTo>
                    <a:pt x="2762" y="572"/>
                    <a:pt x="2523" y="742"/>
                    <a:pt x="2514" y="801"/>
                  </a:cubicBezTo>
                  <a:cubicBezTo>
                    <a:pt x="2506" y="860"/>
                    <a:pt x="2638" y="993"/>
                    <a:pt x="2647" y="1168"/>
                  </a:cubicBezTo>
                  <a:cubicBezTo>
                    <a:pt x="2647" y="1168"/>
                    <a:pt x="2057" y="1665"/>
                    <a:pt x="1916" y="2144"/>
                  </a:cubicBezTo>
                  <a:lnTo>
                    <a:pt x="1916" y="2144"/>
                  </a:lnTo>
                  <a:cubicBezTo>
                    <a:pt x="1766" y="1577"/>
                    <a:pt x="1106" y="1230"/>
                    <a:pt x="1106" y="1230"/>
                  </a:cubicBezTo>
                  <a:cubicBezTo>
                    <a:pt x="1092" y="1052"/>
                    <a:pt x="1255" y="843"/>
                    <a:pt x="1247" y="784"/>
                  </a:cubicBezTo>
                  <a:cubicBezTo>
                    <a:pt x="1238" y="725"/>
                    <a:pt x="973" y="530"/>
                    <a:pt x="973" y="530"/>
                  </a:cubicBezTo>
                  <a:cubicBezTo>
                    <a:pt x="1018" y="189"/>
                    <a:pt x="1168" y="19"/>
                    <a:pt x="1168" y="19"/>
                  </a:cubicBezTo>
                  <a:cubicBezTo>
                    <a:pt x="1168" y="19"/>
                    <a:pt x="428" y="76"/>
                    <a:pt x="155" y="564"/>
                  </a:cubicBezTo>
                  <a:cubicBezTo>
                    <a:pt x="19" y="807"/>
                    <a:pt x="0" y="1267"/>
                    <a:pt x="11" y="1659"/>
                  </a:cubicBezTo>
                  <a:cubicBezTo>
                    <a:pt x="81" y="1713"/>
                    <a:pt x="414" y="1955"/>
                    <a:pt x="770" y="2040"/>
                  </a:cubicBezTo>
                  <a:cubicBezTo>
                    <a:pt x="770" y="2040"/>
                    <a:pt x="801" y="2232"/>
                    <a:pt x="835" y="2345"/>
                  </a:cubicBezTo>
                  <a:lnTo>
                    <a:pt x="1738" y="2345"/>
                  </a:lnTo>
                  <a:lnTo>
                    <a:pt x="1927" y="2345"/>
                  </a:lnTo>
                  <a:lnTo>
                    <a:pt x="2918" y="2345"/>
                  </a:lnTo>
                  <a:cubicBezTo>
                    <a:pt x="2968" y="2142"/>
                    <a:pt x="3002" y="1910"/>
                    <a:pt x="3002" y="1910"/>
                  </a:cubicBezTo>
                  <a:cubicBezTo>
                    <a:pt x="3434" y="1842"/>
                    <a:pt x="3719" y="1614"/>
                    <a:pt x="3770" y="1571"/>
                  </a:cubicBez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2"/>
            <p:cNvSpPr>
              <a:spLocks/>
            </p:cNvSpPr>
            <p:nvPr/>
          </p:nvSpPr>
          <p:spPr bwMode="auto">
            <a:xfrm>
              <a:off x="4736797" y="5569823"/>
              <a:ext cx="483214" cy="388616"/>
            </a:xfrm>
            <a:custGeom>
              <a:avLst/>
              <a:gdLst>
                <a:gd name="T0" fmla="*/ 830 w 833"/>
                <a:gd name="T1" fmla="*/ 0 h 669"/>
                <a:gd name="T2" fmla="*/ 62 w 833"/>
                <a:gd name="T3" fmla="*/ 336 h 669"/>
                <a:gd name="T4" fmla="*/ 0 w 833"/>
                <a:gd name="T5" fmla="*/ 669 h 669"/>
                <a:gd name="T6" fmla="*/ 827 w 833"/>
                <a:gd name="T7" fmla="*/ 376 h 669"/>
                <a:gd name="T8" fmla="*/ 830 w 833"/>
                <a:gd name="T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669">
                  <a:moveTo>
                    <a:pt x="830" y="0"/>
                  </a:moveTo>
                  <a:cubicBezTo>
                    <a:pt x="779" y="43"/>
                    <a:pt x="497" y="271"/>
                    <a:pt x="62" y="336"/>
                  </a:cubicBezTo>
                  <a:cubicBezTo>
                    <a:pt x="62" y="336"/>
                    <a:pt x="37" y="497"/>
                    <a:pt x="0" y="669"/>
                  </a:cubicBezTo>
                  <a:cubicBezTo>
                    <a:pt x="395" y="635"/>
                    <a:pt x="757" y="418"/>
                    <a:pt x="827" y="376"/>
                  </a:cubicBezTo>
                  <a:cubicBezTo>
                    <a:pt x="830" y="263"/>
                    <a:pt x="833" y="133"/>
                    <a:pt x="8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3"/>
            <p:cNvSpPr>
              <a:spLocks/>
            </p:cNvSpPr>
            <p:nvPr/>
          </p:nvSpPr>
          <p:spPr bwMode="auto">
            <a:xfrm>
              <a:off x="4724014" y="5787141"/>
              <a:ext cx="495997" cy="227546"/>
            </a:xfrm>
            <a:custGeom>
              <a:avLst/>
              <a:gdLst>
                <a:gd name="T0" fmla="*/ 22 w 852"/>
                <a:gd name="T1" fmla="*/ 296 h 395"/>
                <a:gd name="T2" fmla="*/ 0 w 852"/>
                <a:gd name="T3" fmla="*/ 395 h 395"/>
                <a:gd name="T4" fmla="*/ 829 w 852"/>
                <a:gd name="T5" fmla="*/ 395 h 395"/>
                <a:gd name="T6" fmla="*/ 852 w 852"/>
                <a:gd name="T7" fmla="*/ 0 h 395"/>
                <a:gd name="T8" fmla="*/ 22 w 852"/>
                <a:gd name="T9" fmla="*/ 296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395">
                  <a:moveTo>
                    <a:pt x="22" y="296"/>
                  </a:moveTo>
                  <a:cubicBezTo>
                    <a:pt x="14" y="330"/>
                    <a:pt x="8" y="364"/>
                    <a:pt x="0" y="395"/>
                  </a:cubicBezTo>
                  <a:lnTo>
                    <a:pt x="829" y="395"/>
                  </a:lnTo>
                  <a:cubicBezTo>
                    <a:pt x="829" y="395"/>
                    <a:pt x="844" y="231"/>
                    <a:pt x="852" y="0"/>
                  </a:cubicBezTo>
                  <a:cubicBezTo>
                    <a:pt x="779" y="45"/>
                    <a:pt x="417" y="262"/>
                    <a:pt x="22" y="296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4"/>
            <p:cNvSpPr>
              <a:spLocks/>
            </p:cNvSpPr>
            <p:nvPr/>
          </p:nvSpPr>
          <p:spPr bwMode="auto">
            <a:xfrm>
              <a:off x="3039157" y="5618400"/>
              <a:ext cx="470430" cy="370720"/>
            </a:xfrm>
            <a:custGeom>
              <a:avLst/>
              <a:gdLst>
                <a:gd name="T0" fmla="*/ 759 w 813"/>
                <a:gd name="T1" fmla="*/ 381 h 641"/>
                <a:gd name="T2" fmla="*/ 0 w 813"/>
                <a:gd name="T3" fmla="*/ 0 h 641"/>
                <a:gd name="T4" fmla="*/ 17 w 813"/>
                <a:gd name="T5" fmla="*/ 322 h 641"/>
                <a:gd name="T6" fmla="*/ 813 w 813"/>
                <a:gd name="T7" fmla="*/ 641 h 641"/>
                <a:gd name="T8" fmla="*/ 759 w 813"/>
                <a:gd name="T9" fmla="*/ 38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" h="641">
                  <a:moveTo>
                    <a:pt x="759" y="381"/>
                  </a:moveTo>
                  <a:cubicBezTo>
                    <a:pt x="403" y="297"/>
                    <a:pt x="68" y="54"/>
                    <a:pt x="0" y="0"/>
                  </a:cubicBezTo>
                  <a:cubicBezTo>
                    <a:pt x="3" y="116"/>
                    <a:pt x="11" y="226"/>
                    <a:pt x="17" y="322"/>
                  </a:cubicBezTo>
                  <a:cubicBezTo>
                    <a:pt x="82" y="381"/>
                    <a:pt x="333" y="576"/>
                    <a:pt x="813" y="641"/>
                  </a:cubicBezTo>
                  <a:cubicBezTo>
                    <a:pt x="784" y="531"/>
                    <a:pt x="759" y="381"/>
                    <a:pt x="759" y="38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5"/>
            <p:cNvSpPr>
              <a:spLocks/>
            </p:cNvSpPr>
            <p:nvPr/>
          </p:nvSpPr>
          <p:spPr bwMode="auto">
            <a:xfrm>
              <a:off x="3049384" y="5807594"/>
              <a:ext cx="467874" cy="207092"/>
            </a:xfrm>
            <a:custGeom>
              <a:avLst/>
              <a:gdLst>
                <a:gd name="T0" fmla="*/ 807 w 807"/>
                <a:gd name="T1" fmla="*/ 361 h 361"/>
                <a:gd name="T2" fmla="*/ 796 w 807"/>
                <a:gd name="T3" fmla="*/ 319 h 361"/>
                <a:gd name="T4" fmla="*/ 0 w 807"/>
                <a:gd name="T5" fmla="*/ 0 h 361"/>
                <a:gd name="T6" fmla="*/ 36 w 807"/>
                <a:gd name="T7" fmla="*/ 361 h 361"/>
                <a:gd name="T8" fmla="*/ 807 w 807"/>
                <a:gd name="T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7" h="361">
                  <a:moveTo>
                    <a:pt x="807" y="361"/>
                  </a:moveTo>
                  <a:cubicBezTo>
                    <a:pt x="804" y="347"/>
                    <a:pt x="798" y="333"/>
                    <a:pt x="796" y="319"/>
                  </a:cubicBezTo>
                  <a:cubicBezTo>
                    <a:pt x="316" y="254"/>
                    <a:pt x="65" y="56"/>
                    <a:pt x="0" y="0"/>
                  </a:cubicBezTo>
                  <a:cubicBezTo>
                    <a:pt x="17" y="214"/>
                    <a:pt x="36" y="361"/>
                    <a:pt x="36" y="361"/>
                  </a:cubicBezTo>
                  <a:lnTo>
                    <a:pt x="807" y="361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3507032" y="3107735"/>
              <a:ext cx="1081479" cy="552244"/>
            </a:xfrm>
            <a:custGeom>
              <a:avLst/>
              <a:gdLst>
                <a:gd name="T0" fmla="*/ 107 w 1863"/>
                <a:gd name="T1" fmla="*/ 821 h 951"/>
                <a:gd name="T2" fmla="*/ 525 w 1863"/>
                <a:gd name="T3" fmla="*/ 929 h 951"/>
                <a:gd name="T4" fmla="*/ 869 w 1863"/>
                <a:gd name="T5" fmla="*/ 943 h 951"/>
                <a:gd name="T6" fmla="*/ 962 w 1863"/>
                <a:gd name="T7" fmla="*/ 785 h 951"/>
                <a:gd name="T8" fmla="*/ 1022 w 1863"/>
                <a:gd name="T9" fmla="*/ 934 h 951"/>
                <a:gd name="T10" fmla="*/ 1208 w 1863"/>
                <a:gd name="T11" fmla="*/ 923 h 951"/>
                <a:gd name="T12" fmla="*/ 1346 w 1863"/>
                <a:gd name="T13" fmla="*/ 929 h 951"/>
                <a:gd name="T14" fmla="*/ 1397 w 1863"/>
                <a:gd name="T15" fmla="*/ 807 h 951"/>
                <a:gd name="T16" fmla="*/ 1436 w 1863"/>
                <a:gd name="T17" fmla="*/ 906 h 951"/>
                <a:gd name="T18" fmla="*/ 1851 w 1863"/>
                <a:gd name="T19" fmla="*/ 793 h 951"/>
                <a:gd name="T20" fmla="*/ 1840 w 1863"/>
                <a:gd name="T21" fmla="*/ 477 h 951"/>
                <a:gd name="T22" fmla="*/ 1832 w 1863"/>
                <a:gd name="T23" fmla="*/ 454 h 951"/>
                <a:gd name="T24" fmla="*/ 979 w 1863"/>
                <a:gd name="T25" fmla="*/ 3 h 951"/>
                <a:gd name="T26" fmla="*/ 54 w 1863"/>
                <a:gd name="T27" fmla="*/ 576 h 951"/>
                <a:gd name="T28" fmla="*/ 107 w 1863"/>
                <a:gd name="T29" fmla="*/ 82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3" h="951">
                  <a:moveTo>
                    <a:pt x="107" y="821"/>
                  </a:moveTo>
                  <a:cubicBezTo>
                    <a:pt x="214" y="864"/>
                    <a:pt x="296" y="906"/>
                    <a:pt x="525" y="929"/>
                  </a:cubicBezTo>
                  <a:cubicBezTo>
                    <a:pt x="753" y="951"/>
                    <a:pt x="849" y="943"/>
                    <a:pt x="869" y="943"/>
                  </a:cubicBezTo>
                  <a:cubicBezTo>
                    <a:pt x="889" y="943"/>
                    <a:pt x="954" y="785"/>
                    <a:pt x="962" y="785"/>
                  </a:cubicBezTo>
                  <a:cubicBezTo>
                    <a:pt x="971" y="785"/>
                    <a:pt x="1010" y="934"/>
                    <a:pt x="1022" y="934"/>
                  </a:cubicBezTo>
                  <a:cubicBezTo>
                    <a:pt x="1033" y="937"/>
                    <a:pt x="1140" y="923"/>
                    <a:pt x="1208" y="923"/>
                  </a:cubicBezTo>
                  <a:cubicBezTo>
                    <a:pt x="1276" y="923"/>
                    <a:pt x="1335" y="931"/>
                    <a:pt x="1346" y="929"/>
                  </a:cubicBezTo>
                  <a:cubicBezTo>
                    <a:pt x="1355" y="926"/>
                    <a:pt x="1391" y="807"/>
                    <a:pt x="1397" y="807"/>
                  </a:cubicBezTo>
                  <a:cubicBezTo>
                    <a:pt x="1403" y="807"/>
                    <a:pt x="1434" y="906"/>
                    <a:pt x="1436" y="906"/>
                  </a:cubicBezTo>
                  <a:cubicBezTo>
                    <a:pt x="1442" y="906"/>
                    <a:pt x="1837" y="940"/>
                    <a:pt x="1851" y="793"/>
                  </a:cubicBezTo>
                  <a:cubicBezTo>
                    <a:pt x="1863" y="666"/>
                    <a:pt x="1843" y="517"/>
                    <a:pt x="1840" y="477"/>
                  </a:cubicBezTo>
                  <a:cubicBezTo>
                    <a:pt x="1834" y="463"/>
                    <a:pt x="1832" y="454"/>
                    <a:pt x="1832" y="454"/>
                  </a:cubicBezTo>
                  <a:cubicBezTo>
                    <a:pt x="1832" y="454"/>
                    <a:pt x="1595" y="6"/>
                    <a:pt x="979" y="3"/>
                  </a:cubicBezTo>
                  <a:cubicBezTo>
                    <a:pt x="395" y="0"/>
                    <a:pt x="54" y="576"/>
                    <a:pt x="54" y="576"/>
                  </a:cubicBezTo>
                  <a:cubicBezTo>
                    <a:pt x="54" y="576"/>
                    <a:pt x="0" y="779"/>
                    <a:pt x="107" y="821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4018369" y="3782700"/>
              <a:ext cx="145732" cy="30680"/>
            </a:xfrm>
            <a:custGeom>
              <a:avLst/>
              <a:gdLst>
                <a:gd name="T0" fmla="*/ 0 w 254"/>
                <a:gd name="T1" fmla="*/ 39 h 50"/>
                <a:gd name="T2" fmla="*/ 254 w 254"/>
                <a:gd name="T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4" h="50">
                  <a:moveTo>
                    <a:pt x="0" y="39"/>
                  </a:moveTo>
                  <a:cubicBezTo>
                    <a:pt x="0" y="39"/>
                    <a:pt x="164" y="0"/>
                    <a:pt x="254" y="50"/>
                  </a:cubicBezTo>
                </a:path>
              </a:pathLst>
            </a:custGeom>
            <a:noFill/>
            <a:ln w="5080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4133419" y="5564710"/>
              <a:ext cx="15340" cy="449977"/>
            </a:xfrm>
            <a:custGeom>
              <a:avLst/>
              <a:gdLst>
                <a:gd name="T0" fmla="*/ 23 w 28"/>
                <a:gd name="T1" fmla="*/ 776 h 776"/>
                <a:gd name="T2" fmla="*/ 14 w 28"/>
                <a:gd name="T3" fmla="*/ 776 h 776"/>
                <a:gd name="T4" fmla="*/ 9 w 28"/>
                <a:gd name="T5" fmla="*/ 350 h 776"/>
                <a:gd name="T6" fmla="*/ 6 w 28"/>
                <a:gd name="T7" fmla="*/ 0 h 776"/>
                <a:gd name="T8" fmla="*/ 11 w 28"/>
                <a:gd name="T9" fmla="*/ 8 h 776"/>
                <a:gd name="T10" fmla="*/ 14 w 28"/>
                <a:gd name="T11" fmla="*/ 0 h 776"/>
                <a:gd name="T12" fmla="*/ 17 w 28"/>
                <a:gd name="T13" fmla="*/ 350 h 776"/>
                <a:gd name="T14" fmla="*/ 23 w 28"/>
                <a:gd name="T15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776">
                  <a:moveTo>
                    <a:pt x="23" y="776"/>
                  </a:moveTo>
                  <a:lnTo>
                    <a:pt x="14" y="776"/>
                  </a:lnTo>
                  <a:cubicBezTo>
                    <a:pt x="14" y="773"/>
                    <a:pt x="20" y="519"/>
                    <a:pt x="9" y="350"/>
                  </a:cubicBezTo>
                  <a:cubicBezTo>
                    <a:pt x="0" y="209"/>
                    <a:pt x="6" y="3"/>
                    <a:pt x="6" y="0"/>
                  </a:cubicBezTo>
                  <a:lnTo>
                    <a:pt x="11" y="8"/>
                  </a:lnTo>
                  <a:lnTo>
                    <a:pt x="14" y="0"/>
                  </a:lnTo>
                  <a:cubicBezTo>
                    <a:pt x="14" y="3"/>
                    <a:pt x="9" y="209"/>
                    <a:pt x="17" y="350"/>
                  </a:cubicBezTo>
                  <a:cubicBezTo>
                    <a:pt x="28" y="519"/>
                    <a:pt x="23" y="773"/>
                    <a:pt x="23" y="776"/>
                  </a:cubicBezTo>
                  <a:close/>
                </a:path>
              </a:pathLst>
            </a:custGeom>
            <a:solidFill>
              <a:srgbClr val="7C7C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3438000" y="5390855"/>
              <a:ext cx="86927" cy="626389"/>
            </a:xfrm>
            <a:custGeom>
              <a:avLst/>
              <a:gdLst>
                <a:gd name="T0" fmla="*/ 9 w 150"/>
                <a:gd name="T1" fmla="*/ 0 h 1081"/>
                <a:gd name="T2" fmla="*/ 12 w 150"/>
                <a:gd name="T3" fmla="*/ 271 h 1081"/>
                <a:gd name="T4" fmla="*/ 43 w 150"/>
                <a:gd name="T5" fmla="*/ 539 h 1081"/>
                <a:gd name="T6" fmla="*/ 91 w 150"/>
                <a:gd name="T7" fmla="*/ 807 h 1081"/>
                <a:gd name="T8" fmla="*/ 150 w 150"/>
                <a:gd name="T9" fmla="*/ 1072 h 1081"/>
                <a:gd name="T10" fmla="*/ 119 w 150"/>
                <a:gd name="T11" fmla="*/ 1081 h 1081"/>
                <a:gd name="T12" fmla="*/ 65 w 150"/>
                <a:gd name="T13" fmla="*/ 813 h 1081"/>
                <a:gd name="T14" fmla="*/ 26 w 150"/>
                <a:gd name="T15" fmla="*/ 545 h 1081"/>
                <a:gd name="T16" fmla="*/ 3 w 150"/>
                <a:gd name="T17" fmla="*/ 274 h 1081"/>
                <a:gd name="T18" fmla="*/ 9 w 150"/>
                <a:gd name="T19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081">
                  <a:moveTo>
                    <a:pt x="9" y="0"/>
                  </a:moveTo>
                  <a:cubicBezTo>
                    <a:pt x="3" y="90"/>
                    <a:pt x="6" y="181"/>
                    <a:pt x="12" y="271"/>
                  </a:cubicBezTo>
                  <a:cubicBezTo>
                    <a:pt x="17" y="361"/>
                    <a:pt x="29" y="452"/>
                    <a:pt x="43" y="539"/>
                  </a:cubicBezTo>
                  <a:cubicBezTo>
                    <a:pt x="57" y="629"/>
                    <a:pt x="71" y="717"/>
                    <a:pt x="91" y="807"/>
                  </a:cubicBezTo>
                  <a:cubicBezTo>
                    <a:pt x="108" y="895"/>
                    <a:pt x="130" y="985"/>
                    <a:pt x="150" y="1072"/>
                  </a:cubicBezTo>
                  <a:lnTo>
                    <a:pt x="119" y="1081"/>
                  </a:lnTo>
                  <a:cubicBezTo>
                    <a:pt x="99" y="993"/>
                    <a:pt x="82" y="903"/>
                    <a:pt x="65" y="813"/>
                  </a:cubicBezTo>
                  <a:cubicBezTo>
                    <a:pt x="48" y="723"/>
                    <a:pt x="37" y="635"/>
                    <a:pt x="26" y="545"/>
                  </a:cubicBezTo>
                  <a:cubicBezTo>
                    <a:pt x="15" y="454"/>
                    <a:pt x="6" y="364"/>
                    <a:pt x="3" y="274"/>
                  </a:cubicBezTo>
                  <a:cubicBezTo>
                    <a:pt x="0" y="181"/>
                    <a:pt x="0" y="90"/>
                    <a:pt x="9" y="0"/>
                  </a:cubicBezTo>
                  <a:close/>
                </a:path>
              </a:pathLst>
            </a:custGeom>
            <a:solidFill>
              <a:srgbClr val="7C7C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/>
            </p:cNvSpPr>
            <p:nvPr/>
          </p:nvSpPr>
          <p:spPr bwMode="auto">
            <a:xfrm>
              <a:off x="4716343" y="5390855"/>
              <a:ext cx="86927" cy="623831"/>
            </a:xfrm>
            <a:custGeom>
              <a:avLst/>
              <a:gdLst>
                <a:gd name="T0" fmla="*/ 141 w 149"/>
                <a:gd name="T1" fmla="*/ 0 h 1078"/>
                <a:gd name="T2" fmla="*/ 146 w 149"/>
                <a:gd name="T3" fmla="*/ 271 h 1078"/>
                <a:gd name="T4" fmla="*/ 124 w 149"/>
                <a:gd name="T5" fmla="*/ 542 h 1078"/>
                <a:gd name="T6" fmla="*/ 84 w 149"/>
                <a:gd name="T7" fmla="*/ 810 h 1078"/>
                <a:gd name="T8" fmla="*/ 31 w 149"/>
                <a:gd name="T9" fmla="*/ 1078 h 1078"/>
                <a:gd name="T10" fmla="*/ 0 w 149"/>
                <a:gd name="T11" fmla="*/ 1070 h 1078"/>
                <a:gd name="T12" fmla="*/ 59 w 149"/>
                <a:gd name="T13" fmla="*/ 804 h 1078"/>
                <a:gd name="T14" fmla="*/ 107 w 149"/>
                <a:gd name="T15" fmla="*/ 536 h 1078"/>
                <a:gd name="T16" fmla="*/ 138 w 149"/>
                <a:gd name="T17" fmla="*/ 268 h 1078"/>
                <a:gd name="T18" fmla="*/ 141 w 149"/>
                <a:gd name="T19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078">
                  <a:moveTo>
                    <a:pt x="141" y="0"/>
                  </a:moveTo>
                  <a:cubicBezTo>
                    <a:pt x="149" y="90"/>
                    <a:pt x="149" y="181"/>
                    <a:pt x="146" y="271"/>
                  </a:cubicBezTo>
                  <a:cubicBezTo>
                    <a:pt x="144" y="361"/>
                    <a:pt x="135" y="452"/>
                    <a:pt x="124" y="542"/>
                  </a:cubicBezTo>
                  <a:cubicBezTo>
                    <a:pt x="112" y="632"/>
                    <a:pt x="98" y="723"/>
                    <a:pt x="84" y="810"/>
                  </a:cubicBezTo>
                  <a:cubicBezTo>
                    <a:pt x="67" y="900"/>
                    <a:pt x="50" y="988"/>
                    <a:pt x="31" y="1078"/>
                  </a:cubicBezTo>
                  <a:lnTo>
                    <a:pt x="0" y="1070"/>
                  </a:lnTo>
                  <a:cubicBezTo>
                    <a:pt x="22" y="982"/>
                    <a:pt x="42" y="895"/>
                    <a:pt x="59" y="804"/>
                  </a:cubicBezTo>
                  <a:cubicBezTo>
                    <a:pt x="76" y="717"/>
                    <a:pt x="93" y="627"/>
                    <a:pt x="107" y="536"/>
                  </a:cubicBezTo>
                  <a:cubicBezTo>
                    <a:pt x="121" y="446"/>
                    <a:pt x="129" y="356"/>
                    <a:pt x="138" y="268"/>
                  </a:cubicBezTo>
                  <a:cubicBezTo>
                    <a:pt x="144" y="181"/>
                    <a:pt x="146" y="90"/>
                    <a:pt x="141" y="0"/>
                  </a:cubicBezTo>
                  <a:close/>
                </a:path>
              </a:pathLst>
            </a:custGeom>
            <a:solidFill>
              <a:srgbClr val="7C7C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654738" y="3000354"/>
            <a:ext cx="2032566" cy="3019446"/>
            <a:chOff x="7654738" y="3000354"/>
            <a:chExt cx="2032566" cy="3019446"/>
          </a:xfrm>
        </p:grpSpPr>
        <p:sp>
          <p:nvSpPr>
            <p:cNvPr id="90" name="Freeform 127"/>
            <p:cNvSpPr>
              <a:spLocks/>
            </p:cNvSpPr>
            <p:nvPr/>
          </p:nvSpPr>
          <p:spPr bwMode="auto">
            <a:xfrm>
              <a:off x="8145622" y="3245796"/>
              <a:ext cx="1004778" cy="1232322"/>
            </a:xfrm>
            <a:custGeom>
              <a:avLst/>
              <a:gdLst>
                <a:gd name="T0" fmla="*/ 1660 w 1733"/>
                <a:gd name="T1" fmla="*/ 889 h 2123"/>
                <a:gd name="T2" fmla="*/ 1575 w 1733"/>
                <a:gd name="T3" fmla="*/ 915 h 2123"/>
                <a:gd name="T4" fmla="*/ 1578 w 1733"/>
                <a:gd name="T5" fmla="*/ 873 h 2123"/>
                <a:gd name="T6" fmla="*/ 855 w 1733"/>
                <a:gd name="T7" fmla="*/ 0 h 2123"/>
                <a:gd name="T8" fmla="*/ 133 w 1733"/>
                <a:gd name="T9" fmla="*/ 873 h 2123"/>
                <a:gd name="T10" fmla="*/ 136 w 1733"/>
                <a:gd name="T11" fmla="*/ 968 h 2123"/>
                <a:gd name="T12" fmla="*/ 136 w 1733"/>
                <a:gd name="T13" fmla="*/ 968 h 2123"/>
                <a:gd name="T14" fmla="*/ 82 w 1733"/>
                <a:gd name="T15" fmla="*/ 921 h 2123"/>
                <a:gd name="T16" fmla="*/ 34 w 1733"/>
                <a:gd name="T17" fmla="*/ 1132 h 2123"/>
                <a:gd name="T18" fmla="*/ 220 w 1733"/>
                <a:gd name="T19" fmla="*/ 1389 h 2123"/>
                <a:gd name="T20" fmla="*/ 223 w 1733"/>
                <a:gd name="T21" fmla="*/ 1389 h 2123"/>
                <a:gd name="T22" fmla="*/ 892 w 1733"/>
                <a:gd name="T23" fmla="*/ 2111 h 2123"/>
                <a:gd name="T24" fmla="*/ 1521 w 1733"/>
                <a:gd name="T25" fmla="*/ 1341 h 2123"/>
                <a:gd name="T26" fmla="*/ 1668 w 1733"/>
                <a:gd name="T27" fmla="*/ 1234 h 2123"/>
                <a:gd name="T28" fmla="*/ 1660 w 1733"/>
                <a:gd name="T29" fmla="*/ 889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3" h="2123">
                  <a:moveTo>
                    <a:pt x="1660" y="889"/>
                  </a:moveTo>
                  <a:cubicBezTo>
                    <a:pt x="1620" y="875"/>
                    <a:pt x="1589" y="909"/>
                    <a:pt x="1575" y="915"/>
                  </a:cubicBezTo>
                  <a:cubicBezTo>
                    <a:pt x="1575" y="901"/>
                    <a:pt x="1578" y="887"/>
                    <a:pt x="1578" y="873"/>
                  </a:cubicBezTo>
                  <a:cubicBezTo>
                    <a:pt x="1603" y="390"/>
                    <a:pt x="1253" y="0"/>
                    <a:pt x="855" y="0"/>
                  </a:cubicBezTo>
                  <a:cubicBezTo>
                    <a:pt x="457" y="0"/>
                    <a:pt x="133" y="390"/>
                    <a:pt x="133" y="873"/>
                  </a:cubicBezTo>
                  <a:cubicBezTo>
                    <a:pt x="133" y="904"/>
                    <a:pt x="133" y="935"/>
                    <a:pt x="136" y="968"/>
                  </a:cubicBezTo>
                  <a:lnTo>
                    <a:pt x="136" y="968"/>
                  </a:lnTo>
                  <a:cubicBezTo>
                    <a:pt x="130" y="971"/>
                    <a:pt x="124" y="921"/>
                    <a:pt x="82" y="921"/>
                  </a:cubicBezTo>
                  <a:cubicBezTo>
                    <a:pt x="40" y="921"/>
                    <a:pt x="0" y="980"/>
                    <a:pt x="34" y="1132"/>
                  </a:cubicBezTo>
                  <a:cubicBezTo>
                    <a:pt x="65" y="1270"/>
                    <a:pt x="110" y="1397"/>
                    <a:pt x="220" y="1389"/>
                  </a:cubicBezTo>
                  <a:lnTo>
                    <a:pt x="223" y="1389"/>
                  </a:lnTo>
                  <a:cubicBezTo>
                    <a:pt x="345" y="1759"/>
                    <a:pt x="582" y="2100"/>
                    <a:pt x="892" y="2111"/>
                  </a:cubicBezTo>
                  <a:cubicBezTo>
                    <a:pt x="1262" y="2123"/>
                    <a:pt x="1440" y="1742"/>
                    <a:pt x="1521" y="1341"/>
                  </a:cubicBezTo>
                  <a:cubicBezTo>
                    <a:pt x="1527" y="1361"/>
                    <a:pt x="1600" y="1389"/>
                    <a:pt x="1668" y="1234"/>
                  </a:cubicBezTo>
                  <a:cubicBezTo>
                    <a:pt x="1733" y="1073"/>
                    <a:pt x="1711" y="912"/>
                    <a:pt x="1660" y="8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8"/>
            <p:cNvSpPr>
              <a:spLocks/>
            </p:cNvSpPr>
            <p:nvPr/>
          </p:nvSpPr>
          <p:spPr bwMode="auto">
            <a:xfrm>
              <a:off x="8337374" y="4559932"/>
              <a:ext cx="651956" cy="173855"/>
            </a:xfrm>
            <a:custGeom>
              <a:avLst/>
              <a:gdLst>
                <a:gd name="T0" fmla="*/ 593 w 1127"/>
                <a:gd name="T1" fmla="*/ 293 h 299"/>
                <a:gd name="T2" fmla="*/ 1127 w 1127"/>
                <a:gd name="T3" fmla="*/ 45 h 299"/>
                <a:gd name="T4" fmla="*/ 1064 w 1127"/>
                <a:gd name="T5" fmla="*/ 0 h 299"/>
                <a:gd name="T6" fmla="*/ 579 w 1127"/>
                <a:gd name="T7" fmla="*/ 158 h 299"/>
                <a:gd name="T8" fmla="*/ 91 w 1127"/>
                <a:gd name="T9" fmla="*/ 11 h 299"/>
                <a:gd name="T10" fmla="*/ 0 w 1127"/>
                <a:gd name="T11" fmla="*/ 76 h 299"/>
                <a:gd name="T12" fmla="*/ 593 w 1127"/>
                <a:gd name="T13" fmla="*/ 29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7" h="299">
                  <a:moveTo>
                    <a:pt x="593" y="293"/>
                  </a:moveTo>
                  <a:cubicBezTo>
                    <a:pt x="923" y="288"/>
                    <a:pt x="1073" y="121"/>
                    <a:pt x="1127" y="45"/>
                  </a:cubicBezTo>
                  <a:cubicBezTo>
                    <a:pt x="1101" y="31"/>
                    <a:pt x="1081" y="17"/>
                    <a:pt x="1064" y="0"/>
                  </a:cubicBezTo>
                  <a:cubicBezTo>
                    <a:pt x="1039" y="22"/>
                    <a:pt x="892" y="149"/>
                    <a:pt x="579" y="158"/>
                  </a:cubicBezTo>
                  <a:cubicBezTo>
                    <a:pt x="274" y="166"/>
                    <a:pt x="122" y="39"/>
                    <a:pt x="91" y="11"/>
                  </a:cubicBezTo>
                  <a:cubicBezTo>
                    <a:pt x="68" y="37"/>
                    <a:pt x="40" y="56"/>
                    <a:pt x="0" y="76"/>
                  </a:cubicBezTo>
                  <a:cubicBezTo>
                    <a:pt x="51" y="133"/>
                    <a:pt x="240" y="299"/>
                    <a:pt x="593" y="293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9"/>
            <p:cNvSpPr>
              <a:spLocks/>
            </p:cNvSpPr>
            <p:nvPr/>
          </p:nvSpPr>
          <p:spPr bwMode="auto">
            <a:xfrm>
              <a:off x="7654738" y="4588056"/>
              <a:ext cx="2032566" cy="1431744"/>
            </a:xfrm>
            <a:custGeom>
              <a:avLst/>
              <a:gdLst>
                <a:gd name="T0" fmla="*/ 3317 w 3503"/>
                <a:gd name="T1" fmla="*/ 497 h 2472"/>
                <a:gd name="T2" fmla="*/ 2481 w 3503"/>
                <a:gd name="T3" fmla="*/ 53 h 2472"/>
                <a:gd name="T4" fmla="*/ 2309 w 3503"/>
                <a:gd name="T5" fmla="*/ 0 h 2472"/>
                <a:gd name="T6" fmla="*/ 2162 w 3503"/>
                <a:gd name="T7" fmla="*/ 254 h 2472"/>
                <a:gd name="T8" fmla="*/ 1812 w 3503"/>
                <a:gd name="T9" fmla="*/ 511 h 2472"/>
                <a:gd name="T10" fmla="*/ 1406 w 3503"/>
                <a:gd name="T11" fmla="*/ 293 h 2472"/>
                <a:gd name="T12" fmla="*/ 1177 w 3503"/>
                <a:gd name="T13" fmla="*/ 22 h 2472"/>
                <a:gd name="T14" fmla="*/ 1022 w 3503"/>
                <a:gd name="T15" fmla="*/ 68 h 2472"/>
                <a:gd name="T16" fmla="*/ 187 w 3503"/>
                <a:gd name="T17" fmla="*/ 511 h 2472"/>
                <a:gd name="T18" fmla="*/ 54 w 3503"/>
                <a:gd name="T19" fmla="*/ 1594 h 2472"/>
                <a:gd name="T20" fmla="*/ 82 w 3503"/>
                <a:gd name="T21" fmla="*/ 2472 h 2472"/>
                <a:gd name="T22" fmla="*/ 3418 w 3503"/>
                <a:gd name="T23" fmla="*/ 2472 h 2472"/>
                <a:gd name="T24" fmla="*/ 3446 w 3503"/>
                <a:gd name="T25" fmla="*/ 1580 h 2472"/>
                <a:gd name="T26" fmla="*/ 3317 w 3503"/>
                <a:gd name="T27" fmla="*/ 497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03" h="2472">
                  <a:moveTo>
                    <a:pt x="3317" y="497"/>
                  </a:moveTo>
                  <a:cubicBezTo>
                    <a:pt x="3113" y="169"/>
                    <a:pt x="2713" y="101"/>
                    <a:pt x="2481" y="53"/>
                  </a:cubicBezTo>
                  <a:cubicBezTo>
                    <a:pt x="2405" y="37"/>
                    <a:pt x="2348" y="22"/>
                    <a:pt x="2309" y="0"/>
                  </a:cubicBezTo>
                  <a:cubicBezTo>
                    <a:pt x="2298" y="20"/>
                    <a:pt x="2244" y="110"/>
                    <a:pt x="2162" y="254"/>
                  </a:cubicBezTo>
                  <a:cubicBezTo>
                    <a:pt x="2061" y="434"/>
                    <a:pt x="1883" y="511"/>
                    <a:pt x="1812" y="511"/>
                  </a:cubicBezTo>
                  <a:cubicBezTo>
                    <a:pt x="1739" y="511"/>
                    <a:pt x="1555" y="418"/>
                    <a:pt x="1406" y="293"/>
                  </a:cubicBezTo>
                  <a:cubicBezTo>
                    <a:pt x="1270" y="180"/>
                    <a:pt x="1191" y="51"/>
                    <a:pt x="1177" y="22"/>
                  </a:cubicBezTo>
                  <a:cubicBezTo>
                    <a:pt x="1138" y="39"/>
                    <a:pt x="1087" y="53"/>
                    <a:pt x="1022" y="68"/>
                  </a:cubicBezTo>
                  <a:cubicBezTo>
                    <a:pt x="791" y="116"/>
                    <a:pt x="387" y="183"/>
                    <a:pt x="187" y="511"/>
                  </a:cubicBezTo>
                  <a:cubicBezTo>
                    <a:pt x="0" y="813"/>
                    <a:pt x="0" y="1163"/>
                    <a:pt x="54" y="1594"/>
                  </a:cubicBezTo>
                  <a:cubicBezTo>
                    <a:pt x="110" y="2026"/>
                    <a:pt x="82" y="2472"/>
                    <a:pt x="82" y="2472"/>
                  </a:cubicBezTo>
                  <a:lnTo>
                    <a:pt x="3418" y="2472"/>
                  </a:lnTo>
                  <a:cubicBezTo>
                    <a:pt x="3418" y="2472"/>
                    <a:pt x="3390" y="2012"/>
                    <a:pt x="3446" y="1580"/>
                  </a:cubicBezTo>
                  <a:cubicBezTo>
                    <a:pt x="3503" y="1149"/>
                    <a:pt x="3503" y="799"/>
                    <a:pt x="3317" y="49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0"/>
            <p:cNvSpPr>
              <a:spLocks/>
            </p:cNvSpPr>
            <p:nvPr/>
          </p:nvSpPr>
          <p:spPr bwMode="auto">
            <a:xfrm>
              <a:off x="8332261" y="4585499"/>
              <a:ext cx="659625" cy="299133"/>
            </a:xfrm>
            <a:custGeom>
              <a:avLst/>
              <a:gdLst>
                <a:gd name="T0" fmla="*/ 234 w 1137"/>
                <a:gd name="T1" fmla="*/ 296 h 514"/>
                <a:gd name="T2" fmla="*/ 641 w 1137"/>
                <a:gd name="T3" fmla="*/ 514 h 514"/>
                <a:gd name="T4" fmla="*/ 991 w 1137"/>
                <a:gd name="T5" fmla="*/ 257 h 514"/>
                <a:gd name="T6" fmla="*/ 1137 w 1137"/>
                <a:gd name="T7" fmla="*/ 3 h 514"/>
                <a:gd name="T8" fmla="*/ 1129 w 1137"/>
                <a:gd name="T9" fmla="*/ 0 h 514"/>
                <a:gd name="T10" fmla="*/ 595 w 1137"/>
                <a:gd name="T11" fmla="*/ 248 h 514"/>
                <a:gd name="T12" fmla="*/ 0 w 1137"/>
                <a:gd name="T13" fmla="*/ 28 h 514"/>
                <a:gd name="T14" fmla="*/ 0 w 1137"/>
                <a:gd name="T15" fmla="*/ 28 h 514"/>
                <a:gd name="T16" fmla="*/ 234 w 1137"/>
                <a:gd name="T17" fmla="*/ 29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7" h="514">
                  <a:moveTo>
                    <a:pt x="234" y="296"/>
                  </a:moveTo>
                  <a:cubicBezTo>
                    <a:pt x="384" y="421"/>
                    <a:pt x="570" y="514"/>
                    <a:pt x="641" y="514"/>
                  </a:cubicBezTo>
                  <a:cubicBezTo>
                    <a:pt x="714" y="514"/>
                    <a:pt x="889" y="437"/>
                    <a:pt x="991" y="257"/>
                  </a:cubicBezTo>
                  <a:cubicBezTo>
                    <a:pt x="1072" y="113"/>
                    <a:pt x="1126" y="20"/>
                    <a:pt x="1137" y="3"/>
                  </a:cubicBezTo>
                  <a:cubicBezTo>
                    <a:pt x="1135" y="3"/>
                    <a:pt x="1132" y="0"/>
                    <a:pt x="1129" y="0"/>
                  </a:cubicBezTo>
                  <a:cubicBezTo>
                    <a:pt x="1078" y="76"/>
                    <a:pt x="926" y="243"/>
                    <a:pt x="595" y="248"/>
                  </a:cubicBezTo>
                  <a:cubicBezTo>
                    <a:pt x="243" y="254"/>
                    <a:pt x="56" y="88"/>
                    <a:pt x="0" y="28"/>
                  </a:cubicBezTo>
                  <a:lnTo>
                    <a:pt x="0" y="28"/>
                  </a:lnTo>
                  <a:cubicBezTo>
                    <a:pt x="20" y="54"/>
                    <a:pt x="99" y="186"/>
                    <a:pt x="234" y="296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1"/>
            <p:cNvSpPr>
              <a:spLocks/>
            </p:cNvSpPr>
            <p:nvPr/>
          </p:nvSpPr>
          <p:spPr bwMode="auto">
            <a:xfrm>
              <a:off x="8214653" y="4600839"/>
              <a:ext cx="455090" cy="398843"/>
            </a:xfrm>
            <a:custGeom>
              <a:avLst/>
              <a:gdLst>
                <a:gd name="T0" fmla="*/ 3 w 784"/>
                <a:gd name="T1" fmla="*/ 353 h 689"/>
                <a:gd name="T2" fmla="*/ 110 w 784"/>
                <a:gd name="T3" fmla="*/ 672 h 689"/>
                <a:gd name="T4" fmla="*/ 409 w 784"/>
                <a:gd name="T5" fmla="*/ 596 h 689"/>
                <a:gd name="T6" fmla="*/ 784 w 784"/>
                <a:gd name="T7" fmla="*/ 477 h 689"/>
                <a:gd name="T8" fmla="*/ 784 w 784"/>
                <a:gd name="T9" fmla="*/ 477 h 689"/>
                <a:gd name="T10" fmla="*/ 437 w 784"/>
                <a:gd name="T11" fmla="*/ 271 h 689"/>
                <a:gd name="T12" fmla="*/ 209 w 784"/>
                <a:gd name="T13" fmla="*/ 0 h 689"/>
                <a:gd name="T14" fmla="*/ 65 w 784"/>
                <a:gd name="T15" fmla="*/ 43 h 689"/>
                <a:gd name="T16" fmla="*/ 3 w 784"/>
                <a:gd name="T17" fmla="*/ 35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4" h="689">
                  <a:moveTo>
                    <a:pt x="3" y="353"/>
                  </a:moveTo>
                  <a:cubicBezTo>
                    <a:pt x="8" y="548"/>
                    <a:pt x="36" y="652"/>
                    <a:pt x="110" y="672"/>
                  </a:cubicBezTo>
                  <a:cubicBezTo>
                    <a:pt x="180" y="689"/>
                    <a:pt x="290" y="681"/>
                    <a:pt x="409" y="596"/>
                  </a:cubicBezTo>
                  <a:cubicBezTo>
                    <a:pt x="528" y="514"/>
                    <a:pt x="688" y="449"/>
                    <a:pt x="784" y="477"/>
                  </a:cubicBezTo>
                  <a:lnTo>
                    <a:pt x="784" y="477"/>
                  </a:lnTo>
                  <a:cubicBezTo>
                    <a:pt x="694" y="449"/>
                    <a:pt x="556" y="370"/>
                    <a:pt x="437" y="271"/>
                  </a:cubicBezTo>
                  <a:cubicBezTo>
                    <a:pt x="302" y="158"/>
                    <a:pt x="223" y="29"/>
                    <a:pt x="209" y="0"/>
                  </a:cubicBezTo>
                  <a:cubicBezTo>
                    <a:pt x="172" y="17"/>
                    <a:pt x="124" y="29"/>
                    <a:pt x="65" y="43"/>
                  </a:cubicBezTo>
                  <a:cubicBezTo>
                    <a:pt x="45" y="68"/>
                    <a:pt x="0" y="170"/>
                    <a:pt x="3" y="353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2"/>
            <p:cNvSpPr>
              <a:spLocks/>
            </p:cNvSpPr>
            <p:nvPr/>
          </p:nvSpPr>
          <p:spPr bwMode="auto">
            <a:xfrm>
              <a:off x="8738773" y="4588056"/>
              <a:ext cx="411627" cy="373276"/>
            </a:xfrm>
            <a:custGeom>
              <a:avLst/>
              <a:gdLst>
                <a:gd name="T0" fmla="*/ 494 w 714"/>
                <a:gd name="T1" fmla="*/ 635 h 643"/>
                <a:gd name="T2" fmla="*/ 680 w 714"/>
                <a:gd name="T3" fmla="*/ 338 h 643"/>
                <a:gd name="T4" fmla="*/ 525 w 714"/>
                <a:gd name="T5" fmla="*/ 31 h 643"/>
                <a:gd name="T6" fmla="*/ 440 w 714"/>
                <a:gd name="T7" fmla="*/ 0 h 643"/>
                <a:gd name="T8" fmla="*/ 293 w 714"/>
                <a:gd name="T9" fmla="*/ 254 h 643"/>
                <a:gd name="T10" fmla="*/ 0 w 714"/>
                <a:gd name="T11" fmla="*/ 499 h 643"/>
                <a:gd name="T12" fmla="*/ 494 w 714"/>
                <a:gd name="T13" fmla="*/ 6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" h="643">
                  <a:moveTo>
                    <a:pt x="494" y="635"/>
                  </a:moveTo>
                  <a:cubicBezTo>
                    <a:pt x="559" y="643"/>
                    <a:pt x="714" y="550"/>
                    <a:pt x="680" y="338"/>
                  </a:cubicBezTo>
                  <a:cubicBezTo>
                    <a:pt x="649" y="144"/>
                    <a:pt x="550" y="50"/>
                    <a:pt x="525" y="31"/>
                  </a:cubicBezTo>
                  <a:cubicBezTo>
                    <a:pt x="491" y="22"/>
                    <a:pt x="463" y="11"/>
                    <a:pt x="440" y="0"/>
                  </a:cubicBezTo>
                  <a:cubicBezTo>
                    <a:pt x="429" y="19"/>
                    <a:pt x="375" y="110"/>
                    <a:pt x="293" y="254"/>
                  </a:cubicBezTo>
                  <a:cubicBezTo>
                    <a:pt x="212" y="395"/>
                    <a:pt x="87" y="474"/>
                    <a:pt x="0" y="499"/>
                  </a:cubicBezTo>
                  <a:cubicBezTo>
                    <a:pt x="251" y="474"/>
                    <a:pt x="429" y="626"/>
                    <a:pt x="494" y="635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3"/>
            <p:cNvSpPr>
              <a:spLocks/>
            </p:cNvSpPr>
            <p:nvPr/>
          </p:nvSpPr>
          <p:spPr bwMode="auto">
            <a:xfrm>
              <a:off x="8030572" y="5273248"/>
              <a:ext cx="94598" cy="746552"/>
            </a:xfrm>
            <a:custGeom>
              <a:avLst/>
              <a:gdLst>
                <a:gd name="T0" fmla="*/ 118 w 163"/>
                <a:gd name="T1" fmla="*/ 0 h 1287"/>
                <a:gd name="T2" fmla="*/ 113 w 163"/>
                <a:gd name="T3" fmla="*/ 40 h 1287"/>
                <a:gd name="T4" fmla="*/ 98 w 163"/>
                <a:gd name="T5" fmla="*/ 79 h 1287"/>
                <a:gd name="T6" fmla="*/ 70 w 163"/>
                <a:gd name="T7" fmla="*/ 156 h 1287"/>
                <a:gd name="T8" fmla="*/ 25 w 163"/>
                <a:gd name="T9" fmla="*/ 314 h 1287"/>
                <a:gd name="T10" fmla="*/ 17 w 163"/>
                <a:gd name="T11" fmla="*/ 477 h 1287"/>
                <a:gd name="T12" fmla="*/ 48 w 163"/>
                <a:gd name="T13" fmla="*/ 638 h 1287"/>
                <a:gd name="T14" fmla="*/ 59 w 163"/>
                <a:gd name="T15" fmla="*/ 678 h 1287"/>
                <a:gd name="T16" fmla="*/ 70 w 163"/>
                <a:gd name="T17" fmla="*/ 717 h 1287"/>
                <a:gd name="T18" fmla="*/ 93 w 163"/>
                <a:gd name="T19" fmla="*/ 796 h 1287"/>
                <a:gd name="T20" fmla="*/ 130 w 163"/>
                <a:gd name="T21" fmla="*/ 957 h 1287"/>
                <a:gd name="T22" fmla="*/ 155 w 163"/>
                <a:gd name="T23" fmla="*/ 1121 h 1287"/>
                <a:gd name="T24" fmla="*/ 161 w 163"/>
                <a:gd name="T25" fmla="*/ 1203 h 1287"/>
                <a:gd name="T26" fmla="*/ 163 w 163"/>
                <a:gd name="T27" fmla="*/ 1245 h 1287"/>
                <a:gd name="T28" fmla="*/ 163 w 163"/>
                <a:gd name="T29" fmla="*/ 1265 h 1287"/>
                <a:gd name="T30" fmla="*/ 163 w 163"/>
                <a:gd name="T31" fmla="*/ 1276 h 1287"/>
                <a:gd name="T32" fmla="*/ 163 w 163"/>
                <a:gd name="T33" fmla="*/ 1287 h 1287"/>
                <a:gd name="T34" fmla="*/ 127 w 163"/>
                <a:gd name="T35" fmla="*/ 1284 h 1287"/>
                <a:gd name="T36" fmla="*/ 127 w 163"/>
                <a:gd name="T37" fmla="*/ 1276 h 1287"/>
                <a:gd name="T38" fmla="*/ 127 w 163"/>
                <a:gd name="T39" fmla="*/ 1265 h 1287"/>
                <a:gd name="T40" fmla="*/ 127 w 163"/>
                <a:gd name="T41" fmla="*/ 1245 h 1287"/>
                <a:gd name="T42" fmla="*/ 127 w 163"/>
                <a:gd name="T43" fmla="*/ 1205 h 1287"/>
                <a:gd name="T44" fmla="*/ 121 w 163"/>
                <a:gd name="T45" fmla="*/ 1124 h 1287"/>
                <a:gd name="T46" fmla="*/ 101 w 163"/>
                <a:gd name="T47" fmla="*/ 960 h 1287"/>
                <a:gd name="T48" fmla="*/ 70 w 163"/>
                <a:gd name="T49" fmla="*/ 799 h 1287"/>
                <a:gd name="T50" fmla="*/ 50 w 163"/>
                <a:gd name="T51" fmla="*/ 720 h 1287"/>
                <a:gd name="T52" fmla="*/ 39 w 163"/>
                <a:gd name="T53" fmla="*/ 681 h 1287"/>
                <a:gd name="T54" fmla="*/ 28 w 163"/>
                <a:gd name="T55" fmla="*/ 641 h 1287"/>
                <a:gd name="T56" fmla="*/ 3 w 163"/>
                <a:gd name="T57" fmla="*/ 477 h 1287"/>
                <a:gd name="T58" fmla="*/ 14 w 163"/>
                <a:gd name="T59" fmla="*/ 311 h 1287"/>
                <a:gd name="T60" fmla="*/ 62 w 163"/>
                <a:gd name="T61" fmla="*/ 153 h 1287"/>
                <a:gd name="T62" fmla="*/ 93 w 163"/>
                <a:gd name="T63" fmla="*/ 77 h 1287"/>
                <a:gd name="T64" fmla="*/ 107 w 163"/>
                <a:gd name="T65" fmla="*/ 37 h 1287"/>
                <a:gd name="T66" fmla="*/ 118 w 163"/>
                <a:gd name="T67" fmla="*/ 0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3" h="1287">
                  <a:moveTo>
                    <a:pt x="118" y="0"/>
                  </a:moveTo>
                  <a:cubicBezTo>
                    <a:pt x="118" y="14"/>
                    <a:pt x="115" y="29"/>
                    <a:pt x="113" y="40"/>
                  </a:cubicBezTo>
                  <a:cubicBezTo>
                    <a:pt x="110" y="54"/>
                    <a:pt x="104" y="65"/>
                    <a:pt x="98" y="79"/>
                  </a:cubicBezTo>
                  <a:cubicBezTo>
                    <a:pt x="90" y="105"/>
                    <a:pt x="79" y="130"/>
                    <a:pt x="70" y="156"/>
                  </a:cubicBezTo>
                  <a:cubicBezTo>
                    <a:pt x="50" y="206"/>
                    <a:pt x="36" y="260"/>
                    <a:pt x="25" y="314"/>
                  </a:cubicBezTo>
                  <a:cubicBezTo>
                    <a:pt x="17" y="367"/>
                    <a:pt x="14" y="421"/>
                    <a:pt x="17" y="477"/>
                  </a:cubicBezTo>
                  <a:cubicBezTo>
                    <a:pt x="19" y="531"/>
                    <a:pt x="31" y="585"/>
                    <a:pt x="48" y="638"/>
                  </a:cubicBezTo>
                  <a:lnTo>
                    <a:pt x="59" y="678"/>
                  </a:lnTo>
                  <a:cubicBezTo>
                    <a:pt x="62" y="692"/>
                    <a:pt x="67" y="703"/>
                    <a:pt x="70" y="717"/>
                  </a:cubicBezTo>
                  <a:cubicBezTo>
                    <a:pt x="79" y="743"/>
                    <a:pt x="84" y="771"/>
                    <a:pt x="93" y="796"/>
                  </a:cubicBezTo>
                  <a:cubicBezTo>
                    <a:pt x="107" y="850"/>
                    <a:pt x="118" y="903"/>
                    <a:pt x="130" y="957"/>
                  </a:cubicBezTo>
                  <a:cubicBezTo>
                    <a:pt x="141" y="1011"/>
                    <a:pt x="149" y="1067"/>
                    <a:pt x="155" y="1121"/>
                  </a:cubicBezTo>
                  <a:cubicBezTo>
                    <a:pt x="158" y="1149"/>
                    <a:pt x="161" y="1177"/>
                    <a:pt x="161" y="1203"/>
                  </a:cubicBezTo>
                  <a:cubicBezTo>
                    <a:pt x="161" y="1217"/>
                    <a:pt x="161" y="1231"/>
                    <a:pt x="163" y="1245"/>
                  </a:cubicBezTo>
                  <a:lnTo>
                    <a:pt x="163" y="1265"/>
                  </a:lnTo>
                  <a:lnTo>
                    <a:pt x="163" y="1276"/>
                  </a:lnTo>
                  <a:lnTo>
                    <a:pt x="163" y="1287"/>
                  </a:lnTo>
                  <a:lnTo>
                    <a:pt x="127" y="1284"/>
                  </a:lnTo>
                  <a:lnTo>
                    <a:pt x="127" y="1276"/>
                  </a:lnTo>
                  <a:lnTo>
                    <a:pt x="127" y="1265"/>
                  </a:lnTo>
                  <a:lnTo>
                    <a:pt x="127" y="1245"/>
                  </a:lnTo>
                  <a:lnTo>
                    <a:pt x="127" y="1205"/>
                  </a:lnTo>
                  <a:cubicBezTo>
                    <a:pt x="127" y="1177"/>
                    <a:pt x="124" y="1152"/>
                    <a:pt x="121" y="1124"/>
                  </a:cubicBezTo>
                  <a:cubicBezTo>
                    <a:pt x="115" y="1070"/>
                    <a:pt x="110" y="1016"/>
                    <a:pt x="101" y="960"/>
                  </a:cubicBezTo>
                  <a:cubicBezTo>
                    <a:pt x="93" y="906"/>
                    <a:pt x="82" y="853"/>
                    <a:pt x="70" y="799"/>
                  </a:cubicBezTo>
                  <a:cubicBezTo>
                    <a:pt x="65" y="774"/>
                    <a:pt x="56" y="745"/>
                    <a:pt x="50" y="720"/>
                  </a:cubicBezTo>
                  <a:cubicBezTo>
                    <a:pt x="48" y="706"/>
                    <a:pt x="42" y="695"/>
                    <a:pt x="39" y="681"/>
                  </a:cubicBezTo>
                  <a:lnTo>
                    <a:pt x="28" y="641"/>
                  </a:lnTo>
                  <a:cubicBezTo>
                    <a:pt x="14" y="587"/>
                    <a:pt x="5" y="531"/>
                    <a:pt x="3" y="477"/>
                  </a:cubicBezTo>
                  <a:cubicBezTo>
                    <a:pt x="0" y="421"/>
                    <a:pt x="5" y="367"/>
                    <a:pt x="14" y="311"/>
                  </a:cubicBezTo>
                  <a:cubicBezTo>
                    <a:pt x="25" y="257"/>
                    <a:pt x="42" y="204"/>
                    <a:pt x="62" y="153"/>
                  </a:cubicBezTo>
                  <a:cubicBezTo>
                    <a:pt x="73" y="127"/>
                    <a:pt x="82" y="102"/>
                    <a:pt x="93" y="77"/>
                  </a:cubicBezTo>
                  <a:cubicBezTo>
                    <a:pt x="98" y="62"/>
                    <a:pt x="101" y="51"/>
                    <a:pt x="107" y="37"/>
                  </a:cubicBezTo>
                  <a:cubicBezTo>
                    <a:pt x="113" y="29"/>
                    <a:pt x="118" y="14"/>
                    <a:pt x="118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4"/>
            <p:cNvSpPr>
              <a:spLocks/>
            </p:cNvSpPr>
            <p:nvPr/>
          </p:nvSpPr>
          <p:spPr bwMode="auto">
            <a:xfrm>
              <a:off x="9221987" y="5273248"/>
              <a:ext cx="94598" cy="746552"/>
            </a:xfrm>
            <a:custGeom>
              <a:avLst/>
              <a:gdLst>
                <a:gd name="T0" fmla="*/ 48 w 164"/>
                <a:gd name="T1" fmla="*/ 0 h 1290"/>
                <a:gd name="T2" fmla="*/ 57 w 164"/>
                <a:gd name="T3" fmla="*/ 40 h 1290"/>
                <a:gd name="T4" fmla="*/ 71 w 164"/>
                <a:gd name="T5" fmla="*/ 79 h 1290"/>
                <a:gd name="T6" fmla="*/ 102 w 164"/>
                <a:gd name="T7" fmla="*/ 156 h 1290"/>
                <a:gd name="T8" fmla="*/ 150 w 164"/>
                <a:gd name="T9" fmla="*/ 314 h 1290"/>
                <a:gd name="T10" fmla="*/ 161 w 164"/>
                <a:gd name="T11" fmla="*/ 480 h 1290"/>
                <a:gd name="T12" fmla="*/ 136 w 164"/>
                <a:gd name="T13" fmla="*/ 644 h 1290"/>
                <a:gd name="T14" fmla="*/ 124 w 164"/>
                <a:gd name="T15" fmla="*/ 683 h 1290"/>
                <a:gd name="T16" fmla="*/ 113 w 164"/>
                <a:gd name="T17" fmla="*/ 723 h 1290"/>
                <a:gd name="T18" fmla="*/ 93 w 164"/>
                <a:gd name="T19" fmla="*/ 802 h 1290"/>
                <a:gd name="T20" fmla="*/ 62 w 164"/>
                <a:gd name="T21" fmla="*/ 963 h 1290"/>
                <a:gd name="T22" fmla="*/ 43 w 164"/>
                <a:gd name="T23" fmla="*/ 1126 h 1290"/>
                <a:gd name="T24" fmla="*/ 37 w 164"/>
                <a:gd name="T25" fmla="*/ 1208 h 1290"/>
                <a:gd name="T26" fmla="*/ 37 w 164"/>
                <a:gd name="T27" fmla="*/ 1248 h 1290"/>
                <a:gd name="T28" fmla="*/ 37 w 164"/>
                <a:gd name="T29" fmla="*/ 1268 h 1290"/>
                <a:gd name="T30" fmla="*/ 37 w 164"/>
                <a:gd name="T31" fmla="*/ 1279 h 1290"/>
                <a:gd name="T32" fmla="*/ 37 w 164"/>
                <a:gd name="T33" fmla="*/ 1287 h 1290"/>
                <a:gd name="T34" fmla="*/ 0 w 164"/>
                <a:gd name="T35" fmla="*/ 1290 h 1290"/>
                <a:gd name="T36" fmla="*/ 0 w 164"/>
                <a:gd name="T37" fmla="*/ 1279 h 1290"/>
                <a:gd name="T38" fmla="*/ 0 w 164"/>
                <a:gd name="T39" fmla="*/ 1268 h 1290"/>
                <a:gd name="T40" fmla="*/ 0 w 164"/>
                <a:gd name="T41" fmla="*/ 1248 h 1290"/>
                <a:gd name="T42" fmla="*/ 3 w 164"/>
                <a:gd name="T43" fmla="*/ 1205 h 1290"/>
                <a:gd name="T44" fmla="*/ 9 w 164"/>
                <a:gd name="T45" fmla="*/ 1124 h 1290"/>
                <a:gd name="T46" fmla="*/ 34 w 164"/>
                <a:gd name="T47" fmla="*/ 960 h 1290"/>
                <a:gd name="T48" fmla="*/ 71 w 164"/>
                <a:gd name="T49" fmla="*/ 799 h 1290"/>
                <a:gd name="T50" fmla="*/ 93 w 164"/>
                <a:gd name="T51" fmla="*/ 720 h 1290"/>
                <a:gd name="T52" fmla="*/ 105 w 164"/>
                <a:gd name="T53" fmla="*/ 681 h 1290"/>
                <a:gd name="T54" fmla="*/ 116 w 164"/>
                <a:gd name="T55" fmla="*/ 641 h 1290"/>
                <a:gd name="T56" fmla="*/ 147 w 164"/>
                <a:gd name="T57" fmla="*/ 480 h 1290"/>
                <a:gd name="T58" fmla="*/ 139 w 164"/>
                <a:gd name="T59" fmla="*/ 316 h 1290"/>
                <a:gd name="T60" fmla="*/ 93 w 164"/>
                <a:gd name="T61" fmla="*/ 158 h 1290"/>
                <a:gd name="T62" fmla="*/ 65 w 164"/>
                <a:gd name="T63" fmla="*/ 82 h 1290"/>
                <a:gd name="T64" fmla="*/ 51 w 164"/>
                <a:gd name="T65" fmla="*/ 43 h 1290"/>
                <a:gd name="T66" fmla="*/ 48 w 164"/>
                <a:gd name="T67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1290">
                  <a:moveTo>
                    <a:pt x="48" y="0"/>
                  </a:moveTo>
                  <a:cubicBezTo>
                    <a:pt x="48" y="14"/>
                    <a:pt x="51" y="29"/>
                    <a:pt x="57" y="40"/>
                  </a:cubicBezTo>
                  <a:cubicBezTo>
                    <a:pt x="60" y="54"/>
                    <a:pt x="65" y="65"/>
                    <a:pt x="71" y="79"/>
                  </a:cubicBezTo>
                  <a:cubicBezTo>
                    <a:pt x="82" y="105"/>
                    <a:pt x="91" y="130"/>
                    <a:pt x="102" y="156"/>
                  </a:cubicBezTo>
                  <a:cubicBezTo>
                    <a:pt x="122" y="206"/>
                    <a:pt x="139" y="260"/>
                    <a:pt x="150" y="314"/>
                  </a:cubicBezTo>
                  <a:cubicBezTo>
                    <a:pt x="161" y="367"/>
                    <a:pt x="164" y="424"/>
                    <a:pt x="161" y="480"/>
                  </a:cubicBezTo>
                  <a:cubicBezTo>
                    <a:pt x="158" y="537"/>
                    <a:pt x="150" y="590"/>
                    <a:pt x="136" y="644"/>
                  </a:cubicBezTo>
                  <a:lnTo>
                    <a:pt x="124" y="683"/>
                  </a:lnTo>
                  <a:cubicBezTo>
                    <a:pt x="122" y="697"/>
                    <a:pt x="116" y="709"/>
                    <a:pt x="113" y="723"/>
                  </a:cubicBezTo>
                  <a:cubicBezTo>
                    <a:pt x="108" y="748"/>
                    <a:pt x="99" y="776"/>
                    <a:pt x="93" y="802"/>
                  </a:cubicBezTo>
                  <a:cubicBezTo>
                    <a:pt x="82" y="856"/>
                    <a:pt x="71" y="909"/>
                    <a:pt x="62" y="963"/>
                  </a:cubicBezTo>
                  <a:cubicBezTo>
                    <a:pt x="54" y="1016"/>
                    <a:pt x="45" y="1070"/>
                    <a:pt x="43" y="1126"/>
                  </a:cubicBezTo>
                  <a:cubicBezTo>
                    <a:pt x="40" y="1155"/>
                    <a:pt x="40" y="1180"/>
                    <a:pt x="37" y="1208"/>
                  </a:cubicBezTo>
                  <a:lnTo>
                    <a:pt x="37" y="1248"/>
                  </a:lnTo>
                  <a:lnTo>
                    <a:pt x="37" y="1268"/>
                  </a:lnTo>
                  <a:lnTo>
                    <a:pt x="37" y="1279"/>
                  </a:lnTo>
                  <a:lnTo>
                    <a:pt x="37" y="1287"/>
                  </a:lnTo>
                  <a:lnTo>
                    <a:pt x="0" y="1290"/>
                  </a:lnTo>
                  <a:lnTo>
                    <a:pt x="0" y="1279"/>
                  </a:lnTo>
                  <a:lnTo>
                    <a:pt x="0" y="1268"/>
                  </a:lnTo>
                  <a:lnTo>
                    <a:pt x="0" y="1248"/>
                  </a:lnTo>
                  <a:cubicBezTo>
                    <a:pt x="0" y="1234"/>
                    <a:pt x="0" y="1220"/>
                    <a:pt x="3" y="1205"/>
                  </a:cubicBezTo>
                  <a:cubicBezTo>
                    <a:pt x="6" y="1177"/>
                    <a:pt x="6" y="1149"/>
                    <a:pt x="9" y="1124"/>
                  </a:cubicBezTo>
                  <a:cubicBezTo>
                    <a:pt x="14" y="1067"/>
                    <a:pt x="23" y="1014"/>
                    <a:pt x="34" y="960"/>
                  </a:cubicBezTo>
                  <a:cubicBezTo>
                    <a:pt x="45" y="906"/>
                    <a:pt x="57" y="853"/>
                    <a:pt x="71" y="799"/>
                  </a:cubicBezTo>
                  <a:cubicBezTo>
                    <a:pt x="76" y="774"/>
                    <a:pt x="85" y="745"/>
                    <a:pt x="93" y="720"/>
                  </a:cubicBezTo>
                  <a:cubicBezTo>
                    <a:pt x="96" y="706"/>
                    <a:pt x="102" y="695"/>
                    <a:pt x="105" y="681"/>
                  </a:cubicBezTo>
                  <a:lnTo>
                    <a:pt x="116" y="641"/>
                  </a:lnTo>
                  <a:cubicBezTo>
                    <a:pt x="133" y="590"/>
                    <a:pt x="141" y="537"/>
                    <a:pt x="147" y="480"/>
                  </a:cubicBezTo>
                  <a:cubicBezTo>
                    <a:pt x="150" y="427"/>
                    <a:pt x="150" y="370"/>
                    <a:pt x="139" y="316"/>
                  </a:cubicBezTo>
                  <a:cubicBezTo>
                    <a:pt x="130" y="263"/>
                    <a:pt x="113" y="209"/>
                    <a:pt x="93" y="158"/>
                  </a:cubicBezTo>
                  <a:cubicBezTo>
                    <a:pt x="85" y="133"/>
                    <a:pt x="74" y="108"/>
                    <a:pt x="65" y="82"/>
                  </a:cubicBezTo>
                  <a:cubicBezTo>
                    <a:pt x="60" y="68"/>
                    <a:pt x="57" y="57"/>
                    <a:pt x="51" y="43"/>
                  </a:cubicBezTo>
                  <a:cubicBezTo>
                    <a:pt x="51" y="29"/>
                    <a:pt x="48" y="14"/>
                    <a:pt x="48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5"/>
            <p:cNvSpPr>
              <a:spLocks/>
            </p:cNvSpPr>
            <p:nvPr/>
          </p:nvSpPr>
          <p:spPr bwMode="auto">
            <a:xfrm>
              <a:off x="8112386" y="3000354"/>
              <a:ext cx="1027788" cy="810470"/>
            </a:xfrm>
            <a:custGeom>
              <a:avLst/>
              <a:gdLst>
                <a:gd name="T0" fmla="*/ 138 w 1772"/>
                <a:gd name="T1" fmla="*/ 1347 h 1400"/>
                <a:gd name="T2" fmla="*/ 192 w 1772"/>
                <a:gd name="T3" fmla="*/ 1394 h 1400"/>
                <a:gd name="T4" fmla="*/ 192 w 1772"/>
                <a:gd name="T5" fmla="*/ 1394 h 1400"/>
                <a:gd name="T6" fmla="*/ 189 w 1772"/>
                <a:gd name="T7" fmla="*/ 1299 h 1400"/>
                <a:gd name="T8" fmla="*/ 911 w 1772"/>
                <a:gd name="T9" fmla="*/ 426 h 1400"/>
                <a:gd name="T10" fmla="*/ 1634 w 1772"/>
                <a:gd name="T11" fmla="*/ 1299 h 1400"/>
                <a:gd name="T12" fmla="*/ 1631 w 1772"/>
                <a:gd name="T13" fmla="*/ 1341 h 1400"/>
                <a:gd name="T14" fmla="*/ 1710 w 1772"/>
                <a:gd name="T15" fmla="*/ 1315 h 1400"/>
                <a:gd name="T16" fmla="*/ 1750 w 1772"/>
                <a:gd name="T17" fmla="*/ 1016 h 1400"/>
                <a:gd name="T18" fmla="*/ 889 w 1772"/>
                <a:gd name="T19" fmla="*/ 0 h 1400"/>
                <a:gd name="T20" fmla="*/ 28 w 1772"/>
                <a:gd name="T21" fmla="*/ 1016 h 1400"/>
                <a:gd name="T22" fmla="*/ 87 w 1772"/>
                <a:gd name="T23" fmla="*/ 1386 h 1400"/>
                <a:gd name="T24" fmla="*/ 138 w 1772"/>
                <a:gd name="T25" fmla="*/ 1347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2" h="1400">
                  <a:moveTo>
                    <a:pt x="138" y="1347"/>
                  </a:moveTo>
                  <a:cubicBezTo>
                    <a:pt x="180" y="1347"/>
                    <a:pt x="186" y="1400"/>
                    <a:pt x="192" y="1394"/>
                  </a:cubicBezTo>
                  <a:lnTo>
                    <a:pt x="192" y="1394"/>
                  </a:lnTo>
                  <a:cubicBezTo>
                    <a:pt x="189" y="1361"/>
                    <a:pt x="189" y="1330"/>
                    <a:pt x="189" y="1299"/>
                  </a:cubicBezTo>
                  <a:cubicBezTo>
                    <a:pt x="189" y="816"/>
                    <a:pt x="513" y="426"/>
                    <a:pt x="911" y="426"/>
                  </a:cubicBezTo>
                  <a:cubicBezTo>
                    <a:pt x="1309" y="426"/>
                    <a:pt x="1659" y="819"/>
                    <a:pt x="1634" y="1299"/>
                  </a:cubicBezTo>
                  <a:cubicBezTo>
                    <a:pt x="1634" y="1313"/>
                    <a:pt x="1631" y="1327"/>
                    <a:pt x="1631" y="1341"/>
                  </a:cubicBezTo>
                  <a:cubicBezTo>
                    <a:pt x="1645" y="1338"/>
                    <a:pt x="1673" y="1304"/>
                    <a:pt x="1710" y="1315"/>
                  </a:cubicBezTo>
                  <a:cubicBezTo>
                    <a:pt x="1733" y="1220"/>
                    <a:pt x="1747" y="1121"/>
                    <a:pt x="1750" y="1016"/>
                  </a:cubicBezTo>
                  <a:cubicBezTo>
                    <a:pt x="1772" y="390"/>
                    <a:pt x="1366" y="0"/>
                    <a:pt x="889" y="0"/>
                  </a:cubicBezTo>
                  <a:cubicBezTo>
                    <a:pt x="415" y="0"/>
                    <a:pt x="0" y="370"/>
                    <a:pt x="28" y="1016"/>
                  </a:cubicBezTo>
                  <a:cubicBezTo>
                    <a:pt x="34" y="1146"/>
                    <a:pt x="53" y="1270"/>
                    <a:pt x="87" y="1386"/>
                  </a:cubicBezTo>
                  <a:cubicBezTo>
                    <a:pt x="99" y="1361"/>
                    <a:pt x="118" y="1347"/>
                    <a:pt x="138" y="1347"/>
                  </a:cubicBezTo>
                  <a:close/>
                </a:path>
              </a:pathLst>
            </a:custGeom>
            <a:solidFill>
              <a:schemeClr val="accent3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6"/>
            <p:cNvSpPr>
              <a:spLocks/>
            </p:cNvSpPr>
            <p:nvPr/>
          </p:nvSpPr>
          <p:spPr bwMode="auto">
            <a:xfrm>
              <a:off x="8227436" y="3245796"/>
              <a:ext cx="823253" cy="472988"/>
            </a:xfrm>
            <a:custGeom>
              <a:avLst/>
              <a:gdLst>
                <a:gd name="T0" fmla="*/ 822 w 1423"/>
                <a:gd name="T1" fmla="*/ 277 h 816"/>
                <a:gd name="T2" fmla="*/ 1423 w 1423"/>
                <a:gd name="T3" fmla="*/ 655 h 816"/>
                <a:gd name="T4" fmla="*/ 714 w 1423"/>
                <a:gd name="T5" fmla="*/ 0 h 816"/>
                <a:gd name="T6" fmla="*/ 0 w 1423"/>
                <a:gd name="T7" fmla="*/ 743 h 816"/>
                <a:gd name="T8" fmla="*/ 822 w 1423"/>
                <a:gd name="T9" fmla="*/ 277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3" h="816">
                  <a:moveTo>
                    <a:pt x="822" y="277"/>
                  </a:moveTo>
                  <a:cubicBezTo>
                    <a:pt x="822" y="277"/>
                    <a:pt x="923" y="638"/>
                    <a:pt x="1423" y="655"/>
                  </a:cubicBezTo>
                  <a:cubicBezTo>
                    <a:pt x="1352" y="280"/>
                    <a:pt x="1050" y="0"/>
                    <a:pt x="714" y="0"/>
                  </a:cubicBezTo>
                  <a:cubicBezTo>
                    <a:pt x="353" y="0"/>
                    <a:pt x="51" y="322"/>
                    <a:pt x="0" y="743"/>
                  </a:cubicBezTo>
                  <a:cubicBezTo>
                    <a:pt x="71" y="754"/>
                    <a:pt x="593" y="816"/>
                    <a:pt x="822" y="27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7"/>
            <p:cNvSpPr>
              <a:spLocks/>
            </p:cNvSpPr>
            <p:nvPr/>
          </p:nvSpPr>
          <p:spPr bwMode="auto">
            <a:xfrm>
              <a:off x="8145622" y="4015359"/>
              <a:ext cx="155959" cy="153401"/>
            </a:xfrm>
            <a:custGeom>
              <a:avLst/>
              <a:gdLst>
                <a:gd name="T0" fmla="*/ 217 w 268"/>
                <a:gd name="T1" fmla="*/ 65 h 265"/>
                <a:gd name="T2" fmla="*/ 99 w 268"/>
                <a:gd name="T3" fmla="*/ 0 h 265"/>
                <a:gd name="T4" fmla="*/ 0 w 268"/>
                <a:gd name="T5" fmla="*/ 130 h 265"/>
                <a:gd name="T6" fmla="*/ 144 w 268"/>
                <a:gd name="T7" fmla="*/ 265 h 265"/>
                <a:gd name="T8" fmla="*/ 268 w 268"/>
                <a:gd name="T9" fmla="*/ 200 h 265"/>
                <a:gd name="T10" fmla="*/ 217 w 268"/>
                <a:gd name="T11" fmla="*/ 65 h 265"/>
                <a:gd name="T12" fmla="*/ 217 w 268"/>
                <a:gd name="T13" fmla="*/ 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65">
                  <a:moveTo>
                    <a:pt x="217" y="65"/>
                  </a:moveTo>
                  <a:cubicBezTo>
                    <a:pt x="164" y="71"/>
                    <a:pt x="127" y="42"/>
                    <a:pt x="99" y="0"/>
                  </a:cubicBezTo>
                  <a:cubicBezTo>
                    <a:pt x="42" y="17"/>
                    <a:pt x="0" y="68"/>
                    <a:pt x="0" y="130"/>
                  </a:cubicBezTo>
                  <a:cubicBezTo>
                    <a:pt x="0" y="206"/>
                    <a:pt x="65" y="265"/>
                    <a:pt x="144" y="265"/>
                  </a:cubicBezTo>
                  <a:cubicBezTo>
                    <a:pt x="198" y="265"/>
                    <a:pt x="243" y="240"/>
                    <a:pt x="268" y="200"/>
                  </a:cubicBezTo>
                  <a:cubicBezTo>
                    <a:pt x="248" y="155"/>
                    <a:pt x="231" y="110"/>
                    <a:pt x="217" y="65"/>
                  </a:cubicBezTo>
                  <a:lnTo>
                    <a:pt x="217" y="65"/>
                  </a:lnTo>
                  <a:close/>
                </a:path>
              </a:pathLst>
            </a:custGeom>
            <a:solidFill>
              <a:srgbClr val="72727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8"/>
            <p:cNvSpPr>
              <a:spLocks/>
            </p:cNvSpPr>
            <p:nvPr/>
          </p:nvSpPr>
          <p:spPr bwMode="auto">
            <a:xfrm>
              <a:off x="7859273" y="3951441"/>
              <a:ext cx="442307" cy="485770"/>
            </a:xfrm>
            <a:custGeom>
              <a:avLst/>
              <a:gdLst>
                <a:gd name="T0" fmla="*/ 706 w 759"/>
                <a:gd name="T1" fmla="*/ 355 h 835"/>
                <a:gd name="T2" fmla="*/ 638 w 759"/>
                <a:gd name="T3" fmla="*/ 372 h 835"/>
                <a:gd name="T4" fmla="*/ 494 w 759"/>
                <a:gd name="T5" fmla="*/ 237 h 835"/>
                <a:gd name="T6" fmla="*/ 593 w 759"/>
                <a:gd name="T7" fmla="*/ 110 h 835"/>
                <a:gd name="T8" fmla="*/ 488 w 759"/>
                <a:gd name="T9" fmla="*/ 39 h 835"/>
                <a:gd name="T10" fmla="*/ 119 w 759"/>
                <a:gd name="T11" fmla="*/ 138 h 835"/>
                <a:gd name="T12" fmla="*/ 11 w 759"/>
                <a:gd name="T13" fmla="*/ 502 h 835"/>
                <a:gd name="T14" fmla="*/ 198 w 759"/>
                <a:gd name="T15" fmla="*/ 412 h 835"/>
                <a:gd name="T16" fmla="*/ 491 w 759"/>
                <a:gd name="T17" fmla="*/ 336 h 835"/>
                <a:gd name="T18" fmla="*/ 491 w 759"/>
                <a:gd name="T19" fmla="*/ 336 h 835"/>
                <a:gd name="T20" fmla="*/ 322 w 759"/>
                <a:gd name="T21" fmla="*/ 567 h 835"/>
                <a:gd name="T22" fmla="*/ 124 w 759"/>
                <a:gd name="T23" fmla="*/ 745 h 835"/>
                <a:gd name="T24" fmla="*/ 418 w 759"/>
                <a:gd name="T25" fmla="*/ 830 h 835"/>
                <a:gd name="T26" fmla="*/ 759 w 759"/>
                <a:gd name="T27" fmla="*/ 511 h 835"/>
                <a:gd name="T28" fmla="*/ 706 w 759"/>
                <a:gd name="T29" fmla="*/ 35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9" h="835">
                  <a:moveTo>
                    <a:pt x="706" y="355"/>
                  </a:moveTo>
                  <a:cubicBezTo>
                    <a:pt x="686" y="367"/>
                    <a:pt x="663" y="372"/>
                    <a:pt x="638" y="372"/>
                  </a:cubicBezTo>
                  <a:cubicBezTo>
                    <a:pt x="559" y="372"/>
                    <a:pt x="494" y="313"/>
                    <a:pt x="494" y="237"/>
                  </a:cubicBezTo>
                  <a:cubicBezTo>
                    <a:pt x="494" y="178"/>
                    <a:pt x="534" y="127"/>
                    <a:pt x="593" y="110"/>
                  </a:cubicBezTo>
                  <a:cubicBezTo>
                    <a:pt x="584" y="104"/>
                    <a:pt x="559" y="59"/>
                    <a:pt x="488" y="39"/>
                  </a:cubicBezTo>
                  <a:cubicBezTo>
                    <a:pt x="404" y="14"/>
                    <a:pt x="232" y="0"/>
                    <a:pt x="119" y="138"/>
                  </a:cubicBezTo>
                  <a:cubicBezTo>
                    <a:pt x="0" y="279"/>
                    <a:pt x="0" y="446"/>
                    <a:pt x="11" y="502"/>
                  </a:cubicBezTo>
                  <a:cubicBezTo>
                    <a:pt x="11" y="502"/>
                    <a:pt x="65" y="406"/>
                    <a:pt x="198" y="412"/>
                  </a:cubicBezTo>
                  <a:cubicBezTo>
                    <a:pt x="381" y="420"/>
                    <a:pt x="446" y="372"/>
                    <a:pt x="491" y="336"/>
                  </a:cubicBezTo>
                  <a:cubicBezTo>
                    <a:pt x="500" y="327"/>
                    <a:pt x="497" y="330"/>
                    <a:pt x="491" y="336"/>
                  </a:cubicBezTo>
                  <a:cubicBezTo>
                    <a:pt x="455" y="367"/>
                    <a:pt x="376" y="418"/>
                    <a:pt x="322" y="567"/>
                  </a:cubicBezTo>
                  <a:cubicBezTo>
                    <a:pt x="268" y="720"/>
                    <a:pt x="175" y="742"/>
                    <a:pt x="124" y="745"/>
                  </a:cubicBezTo>
                  <a:cubicBezTo>
                    <a:pt x="124" y="745"/>
                    <a:pt x="220" y="835"/>
                    <a:pt x="418" y="830"/>
                  </a:cubicBezTo>
                  <a:cubicBezTo>
                    <a:pt x="613" y="821"/>
                    <a:pt x="757" y="635"/>
                    <a:pt x="759" y="511"/>
                  </a:cubicBezTo>
                  <a:cubicBezTo>
                    <a:pt x="757" y="412"/>
                    <a:pt x="723" y="370"/>
                    <a:pt x="706" y="355"/>
                  </a:cubicBezTo>
                  <a:close/>
                </a:path>
              </a:pathLst>
            </a:custGeom>
            <a:solidFill>
              <a:schemeClr val="accent3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9"/>
            <p:cNvSpPr>
              <a:spLocks/>
            </p:cNvSpPr>
            <p:nvPr/>
          </p:nvSpPr>
          <p:spPr bwMode="auto">
            <a:xfrm>
              <a:off x="8385950" y="4314490"/>
              <a:ext cx="565028" cy="340040"/>
            </a:xfrm>
            <a:custGeom>
              <a:avLst/>
              <a:gdLst>
                <a:gd name="T0" fmla="*/ 474 w 974"/>
                <a:gd name="T1" fmla="*/ 270 h 589"/>
                <a:gd name="T2" fmla="*/ 65 w 974"/>
                <a:gd name="T3" fmla="*/ 42 h 589"/>
                <a:gd name="T4" fmla="*/ 73 w 974"/>
                <a:gd name="T5" fmla="*/ 270 h 589"/>
                <a:gd name="T6" fmla="*/ 0 w 974"/>
                <a:gd name="T7" fmla="*/ 434 h 589"/>
                <a:gd name="T8" fmla="*/ 488 w 974"/>
                <a:gd name="T9" fmla="*/ 581 h 589"/>
                <a:gd name="T10" fmla="*/ 974 w 974"/>
                <a:gd name="T11" fmla="*/ 423 h 589"/>
                <a:gd name="T12" fmla="*/ 898 w 974"/>
                <a:gd name="T13" fmla="*/ 254 h 589"/>
                <a:gd name="T14" fmla="*/ 923 w 974"/>
                <a:gd name="T15" fmla="*/ 0 h 589"/>
                <a:gd name="T16" fmla="*/ 920 w 974"/>
                <a:gd name="T17" fmla="*/ 0 h 589"/>
                <a:gd name="T18" fmla="*/ 474 w 974"/>
                <a:gd name="T19" fmla="*/ 27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4" h="589">
                  <a:moveTo>
                    <a:pt x="474" y="270"/>
                  </a:moveTo>
                  <a:cubicBezTo>
                    <a:pt x="319" y="265"/>
                    <a:pt x="181" y="175"/>
                    <a:pt x="65" y="42"/>
                  </a:cubicBezTo>
                  <a:cubicBezTo>
                    <a:pt x="82" y="79"/>
                    <a:pt x="107" y="155"/>
                    <a:pt x="73" y="270"/>
                  </a:cubicBezTo>
                  <a:cubicBezTo>
                    <a:pt x="54" y="344"/>
                    <a:pt x="34" y="395"/>
                    <a:pt x="0" y="434"/>
                  </a:cubicBezTo>
                  <a:cubicBezTo>
                    <a:pt x="31" y="465"/>
                    <a:pt x="184" y="589"/>
                    <a:pt x="488" y="581"/>
                  </a:cubicBezTo>
                  <a:cubicBezTo>
                    <a:pt x="804" y="572"/>
                    <a:pt x="948" y="448"/>
                    <a:pt x="974" y="423"/>
                  </a:cubicBezTo>
                  <a:cubicBezTo>
                    <a:pt x="937" y="383"/>
                    <a:pt x="917" y="330"/>
                    <a:pt x="898" y="254"/>
                  </a:cubicBezTo>
                  <a:cubicBezTo>
                    <a:pt x="850" y="81"/>
                    <a:pt x="923" y="0"/>
                    <a:pt x="923" y="0"/>
                  </a:cubicBezTo>
                  <a:lnTo>
                    <a:pt x="920" y="0"/>
                  </a:lnTo>
                  <a:cubicBezTo>
                    <a:pt x="819" y="166"/>
                    <a:pt x="675" y="276"/>
                    <a:pt x="474" y="270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697470" y="2977343"/>
            <a:ext cx="2032566" cy="3042457"/>
            <a:chOff x="9697470" y="2977343"/>
            <a:chExt cx="2032566" cy="3042457"/>
          </a:xfrm>
        </p:grpSpPr>
        <p:sp>
          <p:nvSpPr>
            <p:cNvPr id="105" name="Freeform 154"/>
            <p:cNvSpPr>
              <a:spLocks/>
            </p:cNvSpPr>
            <p:nvPr/>
          </p:nvSpPr>
          <p:spPr bwMode="auto">
            <a:xfrm>
              <a:off x="10380106" y="4557374"/>
              <a:ext cx="651956" cy="176412"/>
            </a:xfrm>
            <a:custGeom>
              <a:avLst/>
              <a:gdLst>
                <a:gd name="T0" fmla="*/ 593 w 1127"/>
                <a:gd name="T1" fmla="*/ 293 h 302"/>
                <a:gd name="T2" fmla="*/ 1127 w 1127"/>
                <a:gd name="T3" fmla="*/ 45 h 302"/>
                <a:gd name="T4" fmla="*/ 1064 w 1127"/>
                <a:gd name="T5" fmla="*/ 0 h 302"/>
                <a:gd name="T6" fmla="*/ 579 w 1127"/>
                <a:gd name="T7" fmla="*/ 155 h 302"/>
                <a:gd name="T8" fmla="*/ 91 w 1127"/>
                <a:gd name="T9" fmla="*/ 8 h 302"/>
                <a:gd name="T10" fmla="*/ 0 w 1127"/>
                <a:gd name="T11" fmla="*/ 73 h 302"/>
                <a:gd name="T12" fmla="*/ 593 w 1127"/>
                <a:gd name="T13" fmla="*/ 29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7" h="302">
                  <a:moveTo>
                    <a:pt x="593" y="293"/>
                  </a:moveTo>
                  <a:cubicBezTo>
                    <a:pt x="923" y="288"/>
                    <a:pt x="1073" y="121"/>
                    <a:pt x="1127" y="45"/>
                  </a:cubicBezTo>
                  <a:cubicBezTo>
                    <a:pt x="1101" y="31"/>
                    <a:pt x="1081" y="17"/>
                    <a:pt x="1064" y="0"/>
                  </a:cubicBezTo>
                  <a:cubicBezTo>
                    <a:pt x="1039" y="22"/>
                    <a:pt x="892" y="149"/>
                    <a:pt x="579" y="155"/>
                  </a:cubicBezTo>
                  <a:cubicBezTo>
                    <a:pt x="274" y="164"/>
                    <a:pt x="122" y="37"/>
                    <a:pt x="91" y="8"/>
                  </a:cubicBezTo>
                  <a:cubicBezTo>
                    <a:pt x="68" y="34"/>
                    <a:pt x="40" y="53"/>
                    <a:pt x="0" y="73"/>
                  </a:cubicBezTo>
                  <a:cubicBezTo>
                    <a:pt x="51" y="132"/>
                    <a:pt x="240" y="302"/>
                    <a:pt x="593" y="293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5"/>
            <p:cNvSpPr>
              <a:spLocks/>
            </p:cNvSpPr>
            <p:nvPr/>
          </p:nvSpPr>
          <p:spPr bwMode="auto">
            <a:xfrm>
              <a:off x="9697470" y="4588055"/>
              <a:ext cx="2032566" cy="1431744"/>
            </a:xfrm>
            <a:custGeom>
              <a:avLst/>
              <a:gdLst>
                <a:gd name="T0" fmla="*/ 3317 w 3503"/>
                <a:gd name="T1" fmla="*/ 496 h 2472"/>
                <a:gd name="T2" fmla="*/ 2481 w 3503"/>
                <a:gd name="T3" fmla="*/ 53 h 2472"/>
                <a:gd name="T4" fmla="*/ 2309 w 3503"/>
                <a:gd name="T5" fmla="*/ 0 h 2472"/>
                <a:gd name="T6" fmla="*/ 2162 w 3503"/>
                <a:gd name="T7" fmla="*/ 254 h 2472"/>
                <a:gd name="T8" fmla="*/ 1812 w 3503"/>
                <a:gd name="T9" fmla="*/ 510 h 2472"/>
                <a:gd name="T10" fmla="*/ 1406 w 3503"/>
                <a:gd name="T11" fmla="*/ 293 h 2472"/>
                <a:gd name="T12" fmla="*/ 1177 w 3503"/>
                <a:gd name="T13" fmla="*/ 22 h 2472"/>
                <a:gd name="T14" fmla="*/ 1022 w 3503"/>
                <a:gd name="T15" fmla="*/ 67 h 2472"/>
                <a:gd name="T16" fmla="*/ 187 w 3503"/>
                <a:gd name="T17" fmla="*/ 510 h 2472"/>
                <a:gd name="T18" fmla="*/ 54 w 3503"/>
                <a:gd name="T19" fmla="*/ 1594 h 2472"/>
                <a:gd name="T20" fmla="*/ 82 w 3503"/>
                <a:gd name="T21" fmla="*/ 2472 h 2472"/>
                <a:gd name="T22" fmla="*/ 3418 w 3503"/>
                <a:gd name="T23" fmla="*/ 2472 h 2472"/>
                <a:gd name="T24" fmla="*/ 3446 w 3503"/>
                <a:gd name="T25" fmla="*/ 1580 h 2472"/>
                <a:gd name="T26" fmla="*/ 3317 w 3503"/>
                <a:gd name="T27" fmla="*/ 496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03" h="2472">
                  <a:moveTo>
                    <a:pt x="3317" y="496"/>
                  </a:moveTo>
                  <a:cubicBezTo>
                    <a:pt x="3113" y="169"/>
                    <a:pt x="2713" y="101"/>
                    <a:pt x="2481" y="53"/>
                  </a:cubicBezTo>
                  <a:cubicBezTo>
                    <a:pt x="2405" y="36"/>
                    <a:pt x="2348" y="22"/>
                    <a:pt x="2309" y="0"/>
                  </a:cubicBezTo>
                  <a:cubicBezTo>
                    <a:pt x="2298" y="19"/>
                    <a:pt x="2244" y="110"/>
                    <a:pt x="2162" y="254"/>
                  </a:cubicBezTo>
                  <a:cubicBezTo>
                    <a:pt x="2061" y="434"/>
                    <a:pt x="1883" y="510"/>
                    <a:pt x="1812" y="510"/>
                  </a:cubicBezTo>
                  <a:cubicBezTo>
                    <a:pt x="1739" y="510"/>
                    <a:pt x="1555" y="417"/>
                    <a:pt x="1406" y="293"/>
                  </a:cubicBezTo>
                  <a:cubicBezTo>
                    <a:pt x="1270" y="180"/>
                    <a:pt x="1191" y="48"/>
                    <a:pt x="1177" y="22"/>
                  </a:cubicBezTo>
                  <a:cubicBezTo>
                    <a:pt x="1138" y="39"/>
                    <a:pt x="1087" y="53"/>
                    <a:pt x="1022" y="67"/>
                  </a:cubicBezTo>
                  <a:cubicBezTo>
                    <a:pt x="791" y="115"/>
                    <a:pt x="387" y="183"/>
                    <a:pt x="187" y="510"/>
                  </a:cubicBezTo>
                  <a:cubicBezTo>
                    <a:pt x="0" y="812"/>
                    <a:pt x="0" y="1162"/>
                    <a:pt x="54" y="1594"/>
                  </a:cubicBezTo>
                  <a:cubicBezTo>
                    <a:pt x="110" y="2026"/>
                    <a:pt x="82" y="2472"/>
                    <a:pt x="82" y="2472"/>
                  </a:cubicBezTo>
                  <a:lnTo>
                    <a:pt x="3418" y="2472"/>
                  </a:lnTo>
                  <a:cubicBezTo>
                    <a:pt x="3418" y="2472"/>
                    <a:pt x="3390" y="2012"/>
                    <a:pt x="3446" y="1580"/>
                  </a:cubicBezTo>
                  <a:cubicBezTo>
                    <a:pt x="3503" y="1148"/>
                    <a:pt x="3503" y="798"/>
                    <a:pt x="3317" y="49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6"/>
            <p:cNvSpPr>
              <a:spLocks/>
            </p:cNvSpPr>
            <p:nvPr/>
          </p:nvSpPr>
          <p:spPr bwMode="auto">
            <a:xfrm>
              <a:off x="10374993" y="4585499"/>
              <a:ext cx="659625" cy="296575"/>
            </a:xfrm>
            <a:custGeom>
              <a:avLst/>
              <a:gdLst>
                <a:gd name="T0" fmla="*/ 234 w 1137"/>
                <a:gd name="T1" fmla="*/ 296 h 513"/>
                <a:gd name="T2" fmla="*/ 641 w 1137"/>
                <a:gd name="T3" fmla="*/ 513 h 513"/>
                <a:gd name="T4" fmla="*/ 991 w 1137"/>
                <a:gd name="T5" fmla="*/ 257 h 513"/>
                <a:gd name="T6" fmla="*/ 1137 w 1137"/>
                <a:gd name="T7" fmla="*/ 3 h 513"/>
                <a:gd name="T8" fmla="*/ 1129 w 1137"/>
                <a:gd name="T9" fmla="*/ 0 h 513"/>
                <a:gd name="T10" fmla="*/ 595 w 1137"/>
                <a:gd name="T11" fmla="*/ 248 h 513"/>
                <a:gd name="T12" fmla="*/ 0 w 1137"/>
                <a:gd name="T13" fmla="*/ 28 h 513"/>
                <a:gd name="T14" fmla="*/ 0 w 1137"/>
                <a:gd name="T15" fmla="*/ 28 h 513"/>
                <a:gd name="T16" fmla="*/ 234 w 1137"/>
                <a:gd name="T17" fmla="*/ 29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7" h="513">
                  <a:moveTo>
                    <a:pt x="234" y="296"/>
                  </a:moveTo>
                  <a:cubicBezTo>
                    <a:pt x="384" y="420"/>
                    <a:pt x="570" y="513"/>
                    <a:pt x="641" y="513"/>
                  </a:cubicBezTo>
                  <a:cubicBezTo>
                    <a:pt x="714" y="513"/>
                    <a:pt x="889" y="437"/>
                    <a:pt x="991" y="257"/>
                  </a:cubicBezTo>
                  <a:cubicBezTo>
                    <a:pt x="1072" y="113"/>
                    <a:pt x="1126" y="20"/>
                    <a:pt x="1137" y="3"/>
                  </a:cubicBezTo>
                  <a:cubicBezTo>
                    <a:pt x="1135" y="3"/>
                    <a:pt x="1132" y="0"/>
                    <a:pt x="1129" y="0"/>
                  </a:cubicBezTo>
                  <a:cubicBezTo>
                    <a:pt x="1078" y="76"/>
                    <a:pt x="926" y="243"/>
                    <a:pt x="595" y="248"/>
                  </a:cubicBezTo>
                  <a:cubicBezTo>
                    <a:pt x="243" y="254"/>
                    <a:pt x="56" y="87"/>
                    <a:pt x="0" y="28"/>
                  </a:cubicBezTo>
                  <a:lnTo>
                    <a:pt x="0" y="28"/>
                  </a:lnTo>
                  <a:cubicBezTo>
                    <a:pt x="20" y="51"/>
                    <a:pt x="99" y="183"/>
                    <a:pt x="234" y="296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57"/>
            <p:cNvSpPr>
              <a:spLocks/>
            </p:cNvSpPr>
            <p:nvPr/>
          </p:nvSpPr>
          <p:spPr bwMode="auto">
            <a:xfrm>
              <a:off x="10293179" y="4598281"/>
              <a:ext cx="416741" cy="380947"/>
            </a:xfrm>
            <a:custGeom>
              <a:avLst/>
              <a:gdLst>
                <a:gd name="T0" fmla="*/ 51 w 720"/>
                <a:gd name="T1" fmla="*/ 348 h 655"/>
                <a:gd name="T2" fmla="*/ 180 w 720"/>
                <a:gd name="T3" fmla="*/ 644 h 655"/>
                <a:gd name="T4" fmla="*/ 316 w 720"/>
                <a:gd name="T5" fmla="*/ 587 h 655"/>
                <a:gd name="T6" fmla="*/ 720 w 720"/>
                <a:gd name="T7" fmla="*/ 477 h 655"/>
                <a:gd name="T8" fmla="*/ 720 w 720"/>
                <a:gd name="T9" fmla="*/ 477 h 655"/>
                <a:gd name="T10" fmla="*/ 372 w 720"/>
                <a:gd name="T11" fmla="*/ 271 h 655"/>
                <a:gd name="T12" fmla="*/ 144 w 720"/>
                <a:gd name="T13" fmla="*/ 0 h 655"/>
                <a:gd name="T14" fmla="*/ 0 w 720"/>
                <a:gd name="T15" fmla="*/ 43 h 655"/>
                <a:gd name="T16" fmla="*/ 51 w 720"/>
                <a:gd name="T17" fmla="*/ 348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" h="655">
                  <a:moveTo>
                    <a:pt x="51" y="348"/>
                  </a:moveTo>
                  <a:cubicBezTo>
                    <a:pt x="93" y="537"/>
                    <a:pt x="144" y="621"/>
                    <a:pt x="180" y="644"/>
                  </a:cubicBezTo>
                  <a:cubicBezTo>
                    <a:pt x="197" y="655"/>
                    <a:pt x="245" y="627"/>
                    <a:pt x="316" y="587"/>
                  </a:cubicBezTo>
                  <a:cubicBezTo>
                    <a:pt x="482" y="494"/>
                    <a:pt x="626" y="452"/>
                    <a:pt x="720" y="477"/>
                  </a:cubicBezTo>
                  <a:lnTo>
                    <a:pt x="720" y="477"/>
                  </a:lnTo>
                  <a:cubicBezTo>
                    <a:pt x="629" y="449"/>
                    <a:pt x="491" y="370"/>
                    <a:pt x="372" y="271"/>
                  </a:cubicBezTo>
                  <a:cubicBezTo>
                    <a:pt x="237" y="158"/>
                    <a:pt x="158" y="26"/>
                    <a:pt x="144" y="0"/>
                  </a:cubicBezTo>
                  <a:cubicBezTo>
                    <a:pt x="107" y="17"/>
                    <a:pt x="59" y="29"/>
                    <a:pt x="0" y="43"/>
                  </a:cubicBezTo>
                  <a:cubicBezTo>
                    <a:pt x="3" y="48"/>
                    <a:pt x="11" y="164"/>
                    <a:pt x="51" y="3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8"/>
            <p:cNvSpPr>
              <a:spLocks/>
            </p:cNvSpPr>
            <p:nvPr/>
          </p:nvSpPr>
          <p:spPr bwMode="auto">
            <a:xfrm>
              <a:off x="10781505" y="4588055"/>
              <a:ext cx="329813" cy="370720"/>
            </a:xfrm>
            <a:custGeom>
              <a:avLst/>
              <a:gdLst>
                <a:gd name="T0" fmla="*/ 494 w 570"/>
                <a:gd name="T1" fmla="*/ 635 h 640"/>
                <a:gd name="T2" fmla="*/ 564 w 570"/>
                <a:gd name="T3" fmla="*/ 307 h 640"/>
                <a:gd name="T4" fmla="*/ 525 w 570"/>
                <a:gd name="T5" fmla="*/ 31 h 640"/>
                <a:gd name="T6" fmla="*/ 440 w 570"/>
                <a:gd name="T7" fmla="*/ 0 h 640"/>
                <a:gd name="T8" fmla="*/ 293 w 570"/>
                <a:gd name="T9" fmla="*/ 254 h 640"/>
                <a:gd name="T10" fmla="*/ 0 w 570"/>
                <a:gd name="T11" fmla="*/ 499 h 640"/>
                <a:gd name="T12" fmla="*/ 494 w 570"/>
                <a:gd name="T13" fmla="*/ 635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40">
                  <a:moveTo>
                    <a:pt x="494" y="635"/>
                  </a:moveTo>
                  <a:cubicBezTo>
                    <a:pt x="511" y="640"/>
                    <a:pt x="556" y="516"/>
                    <a:pt x="564" y="307"/>
                  </a:cubicBezTo>
                  <a:cubicBezTo>
                    <a:pt x="570" y="152"/>
                    <a:pt x="547" y="53"/>
                    <a:pt x="525" y="31"/>
                  </a:cubicBezTo>
                  <a:cubicBezTo>
                    <a:pt x="491" y="22"/>
                    <a:pt x="463" y="11"/>
                    <a:pt x="440" y="0"/>
                  </a:cubicBezTo>
                  <a:cubicBezTo>
                    <a:pt x="429" y="19"/>
                    <a:pt x="375" y="110"/>
                    <a:pt x="293" y="254"/>
                  </a:cubicBezTo>
                  <a:cubicBezTo>
                    <a:pt x="212" y="395"/>
                    <a:pt x="87" y="474"/>
                    <a:pt x="0" y="499"/>
                  </a:cubicBezTo>
                  <a:cubicBezTo>
                    <a:pt x="257" y="420"/>
                    <a:pt x="432" y="612"/>
                    <a:pt x="494" y="6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9"/>
            <p:cNvSpPr>
              <a:spLocks/>
            </p:cNvSpPr>
            <p:nvPr/>
          </p:nvSpPr>
          <p:spPr bwMode="auto">
            <a:xfrm>
              <a:off x="10725258" y="4882074"/>
              <a:ext cx="25567" cy="1132612"/>
            </a:xfrm>
            <a:custGeom>
              <a:avLst/>
              <a:gdLst>
                <a:gd name="T0" fmla="*/ 37 w 45"/>
                <a:gd name="T1" fmla="*/ 0 h 1951"/>
                <a:gd name="T2" fmla="*/ 23 w 45"/>
                <a:gd name="T3" fmla="*/ 1383 h 1951"/>
                <a:gd name="T4" fmla="*/ 31 w 45"/>
                <a:gd name="T5" fmla="*/ 1951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951">
                  <a:moveTo>
                    <a:pt x="37" y="0"/>
                  </a:moveTo>
                  <a:cubicBezTo>
                    <a:pt x="37" y="0"/>
                    <a:pt x="0" y="949"/>
                    <a:pt x="23" y="1383"/>
                  </a:cubicBezTo>
                  <a:cubicBezTo>
                    <a:pt x="45" y="1821"/>
                    <a:pt x="31" y="1951"/>
                    <a:pt x="31" y="1951"/>
                  </a:cubicBezTo>
                </a:path>
              </a:pathLst>
            </a:custGeom>
            <a:noFill/>
            <a:ln w="30163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0"/>
            <p:cNvSpPr>
              <a:spLocks/>
            </p:cNvSpPr>
            <p:nvPr/>
          </p:nvSpPr>
          <p:spPr bwMode="auto">
            <a:xfrm>
              <a:off x="9730708" y="5549368"/>
              <a:ext cx="432081" cy="470430"/>
            </a:xfrm>
            <a:custGeom>
              <a:avLst/>
              <a:gdLst>
                <a:gd name="T0" fmla="*/ 632 w 742"/>
                <a:gd name="T1" fmla="*/ 175 h 810"/>
                <a:gd name="T2" fmla="*/ 624 w 742"/>
                <a:gd name="T3" fmla="*/ 141 h 810"/>
                <a:gd name="T4" fmla="*/ 0 w 742"/>
                <a:gd name="T5" fmla="*/ 0 h 810"/>
                <a:gd name="T6" fmla="*/ 20 w 742"/>
                <a:gd name="T7" fmla="*/ 810 h 810"/>
                <a:gd name="T8" fmla="*/ 734 w 742"/>
                <a:gd name="T9" fmla="*/ 810 h 810"/>
                <a:gd name="T10" fmla="*/ 632 w 742"/>
                <a:gd name="T11" fmla="*/ 175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2" h="810">
                  <a:moveTo>
                    <a:pt x="632" y="175"/>
                  </a:moveTo>
                  <a:lnTo>
                    <a:pt x="624" y="141"/>
                  </a:lnTo>
                  <a:cubicBezTo>
                    <a:pt x="299" y="141"/>
                    <a:pt x="56" y="28"/>
                    <a:pt x="0" y="0"/>
                  </a:cubicBezTo>
                  <a:cubicBezTo>
                    <a:pt x="45" y="409"/>
                    <a:pt x="20" y="810"/>
                    <a:pt x="20" y="810"/>
                  </a:cubicBezTo>
                  <a:lnTo>
                    <a:pt x="734" y="810"/>
                  </a:lnTo>
                  <a:cubicBezTo>
                    <a:pt x="734" y="765"/>
                    <a:pt x="742" y="531"/>
                    <a:pt x="632" y="175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1"/>
            <p:cNvSpPr>
              <a:spLocks/>
            </p:cNvSpPr>
            <p:nvPr/>
          </p:nvSpPr>
          <p:spPr bwMode="auto">
            <a:xfrm>
              <a:off x="11272388" y="5557039"/>
              <a:ext cx="416741" cy="462761"/>
            </a:xfrm>
            <a:custGeom>
              <a:avLst/>
              <a:gdLst>
                <a:gd name="T0" fmla="*/ 112 w 722"/>
                <a:gd name="T1" fmla="*/ 161 h 796"/>
                <a:gd name="T2" fmla="*/ 8 w 722"/>
                <a:gd name="T3" fmla="*/ 796 h 796"/>
                <a:gd name="T4" fmla="*/ 705 w 722"/>
                <a:gd name="T5" fmla="*/ 796 h 796"/>
                <a:gd name="T6" fmla="*/ 722 w 722"/>
                <a:gd name="T7" fmla="*/ 0 h 796"/>
                <a:gd name="T8" fmla="*/ 121 w 722"/>
                <a:gd name="T9" fmla="*/ 130 h 796"/>
                <a:gd name="T10" fmla="*/ 112 w 722"/>
                <a:gd name="T11" fmla="*/ 161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2" h="796">
                  <a:moveTo>
                    <a:pt x="112" y="161"/>
                  </a:moveTo>
                  <a:cubicBezTo>
                    <a:pt x="0" y="531"/>
                    <a:pt x="5" y="762"/>
                    <a:pt x="8" y="796"/>
                  </a:cubicBezTo>
                  <a:lnTo>
                    <a:pt x="705" y="796"/>
                  </a:lnTo>
                  <a:cubicBezTo>
                    <a:pt x="705" y="796"/>
                    <a:pt x="680" y="401"/>
                    <a:pt x="722" y="0"/>
                  </a:cubicBezTo>
                  <a:cubicBezTo>
                    <a:pt x="637" y="40"/>
                    <a:pt x="412" y="130"/>
                    <a:pt x="121" y="130"/>
                  </a:cubicBezTo>
                  <a:cubicBezTo>
                    <a:pt x="118" y="139"/>
                    <a:pt x="115" y="150"/>
                    <a:pt x="112" y="161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2"/>
            <p:cNvSpPr>
              <a:spLocks/>
            </p:cNvSpPr>
            <p:nvPr/>
          </p:nvSpPr>
          <p:spPr bwMode="auto">
            <a:xfrm>
              <a:off x="10073304" y="5273246"/>
              <a:ext cx="94598" cy="746552"/>
            </a:xfrm>
            <a:custGeom>
              <a:avLst/>
              <a:gdLst>
                <a:gd name="T0" fmla="*/ 118 w 163"/>
                <a:gd name="T1" fmla="*/ 0 h 1287"/>
                <a:gd name="T2" fmla="*/ 113 w 163"/>
                <a:gd name="T3" fmla="*/ 40 h 1287"/>
                <a:gd name="T4" fmla="*/ 98 w 163"/>
                <a:gd name="T5" fmla="*/ 79 h 1287"/>
                <a:gd name="T6" fmla="*/ 70 w 163"/>
                <a:gd name="T7" fmla="*/ 155 h 1287"/>
                <a:gd name="T8" fmla="*/ 25 w 163"/>
                <a:gd name="T9" fmla="*/ 313 h 1287"/>
                <a:gd name="T10" fmla="*/ 17 w 163"/>
                <a:gd name="T11" fmla="*/ 477 h 1287"/>
                <a:gd name="T12" fmla="*/ 48 w 163"/>
                <a:gd name="T13" fmla="*/ 638 h 1287"/>
                <a:gd name="T14" fmla="*/ 59 w 163"/>
                <a:gd name="T15" fmla="*/ 677 h 1287"/>
                <a:gd name="T16" fmla="*/ 70 w 163"/>
                <a:gd name="T17" fmla="*/ 717 h 1287"/>
                <a:gd name="T18" fmla="*/ 93 w 163"/>
                <a:gd name="T19" fmla="*/ 796 h 1287"/>
                <a:gd name="T20" fmla="*/ 130 w 163"/>
                <a:gd name="T21" fmla="*/ 957 h 1287"/>
                <a:gd name="T22" fmla="*/ 155 w 163"/>
                <a:gd name="T23" fmla="*/ 1121 h 1287"/>
                <a:gd name="T24" fmla="*/ 161 w 163"/>
                <a:gd name="T25" fmla="*/ 1202 h 1287"/>
                <a:gd name="T26" fmla="*/ 163 w 163"/>
                <a:gd name="T27" fmla="*/ 1245 h 1287"/>
                <a:gd name="T28" fmla="*/ 163 w 163"/>
                <a:gd name="T29" fmla="*/ 1265 h 1287"/>
                <a:gd name="T30" fmla="*/ 163 w 163"/>
                <a:gd name="T31" fmla="*/ 1276 h 1287"/>
                <a:gd name="T32" fmla="*/ 163 w 163"/>
                <a:gd name="T33" fmla="*/ 1287 h 1287"/>
                <a:gd name="T34" fmla="*/ 127 w 163"/>
                <a:gd name="T35" fmla="*/ 1284 h 1287"/>
                <a:gd name="T36" fmla="*/ 127 w 163"/>
                <a:gd name="T37" fmla="*/ 1276 h 1287"/>
                <a:gd name="T38" fmla="*/ 127 w 163"/>
                <a:gd name="T39" fmla="*/ 1265 h 1287"/>
                <a:gd name="T40" fmla="*/ 127 w 163"/>
                <a:gd name="T41" fmla="*/ 1245 h 1287"/>
                <a:gd name="T42" fmla="*/ 127 w 163"/>
                <a:gd name="T43" fmla="*/ 1205 h 1287"/>
                <a:gd name="T44" fmla="*/ 121 w 163"/>
                <a:gd name="T45" fmla="*/ 1123 h 1287"/>
                <a:gd name="T46" fmla="*/ 101 w 163"/>
                <a:gd name="T47" fmla="*/ 960 h 1287"/>
                <a:gd name="T48" fmla="*/ 70 w 163"/>
                <a:gd name="T49" fmla="*/ 799 h 1287"/>
                <a:gd name="T50" fmla="*/ 50 w 163"/>
                <a:gd name="T51" fmla="*/ 720 h 1287"/>
                <a:gd name="T52" fmla="*/ 39 w 163"/>
                <a:gd name="T53" fmla="*/ 680 h 1287"/>
                <a:gd name="T54" fmla="*/ 28 w 163"/>
                <a:gd name="T55" fmla="*/ 641 h 1287"/>
                <a:gd name="T56" fmla="*/ 3 w 163"/>
                <a:gd name="T57" fmla="*/ 477 h 1287"/>
                <a:gd name="T58" fmla="*/ 14 w 163"/>
                <a:gd name="T59" fmla="*/ 311 h 1287"/>
                <a:gd name="T60" fmla="*/ 62 w 163"/>
                <a:gd name="T61" fmla="*/ 153 h 1287"/>
                <a:gd name="T62" fmla="*/ 93 w 163"/>
                <a:gd name="T63" fmla="*/ 76 h 1287"/>
                <a:gd name="T64" fmla="*/ 107 w 163"/>
                <a:gd name="T65" fmla="*/ 37 h 1287"/>
                <a:gd name="T66" fmla="*/ 118 w 163"/>
                <a:gd name="T67" fmla="*/ 0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3" h="1287">
                  <a:moveTo>
                    <a:pt x="118" y="0"/>
                  </a:moveTo>
                  <a:cubicBezTo>
                    <a:pt x="118" y="14"/>
                    <a:pt x="115" y="28"/>
                    <a:pt x="113" y="40"/>
                  </a:cubicBezTo>
                  <a:cubicBezTo>
                    <a:pt x="110" y="54"/>
                    <a:pt x="104" y="65"/>
                    <a:pt x="98" y="79"/>
                  </a:cubicBezTo>
                  <a:cubicBezTo>
                    <a:pt x="90" y="105"/>
                    <a:pt x="79" y="130"/>
                    <a:pt x="70" y="155"/>
                  </a:cubicBezTo>
                  <a:cubicBezTo>
                    <a:pt x="50" y="206"/>
                    <a:pt x="36" y="260"/>
                    <a:pt x="25" y="313"/>
                  </a:cubicBezTo>
                  <a:cubicBezTo>
                    <a:pt x="17" y="367"/>
                    <a:pt x="14" y="421"/>
                    <a:pt x="17" y="477"/>
                  </a:cubicBezTo>
                  <a:cubicBezTo>
                    <a:pt x="19" y="531"/>
                    <a:pt x="31" y="584"/>
                    <a:pt x="48" y="638"/>
                  </a:cubicBezTo>
                  <a:lnTo>
                    <a:pt x="59" y="677"/>
                  </a:lnTo>
                  <a:cubicBezTo>
                    <a:pt x="62" y="692"/>
                    <a:pt x="67" y="703"/>
                    <a:pt x="70" y="717"/>
                  </a:cubicBezTo>
                  <a:cubicBezTo>
                    <a:pt x="79" y="742"/>
                    <a:pt x="84" y="771"/>
                    <a:pt x="93" y="796"/>
                  </a:cubicBezTo>
                  <a:cubicBezTo>
                    <a:pt x="107" y="850"/>
                    <a:pt x="118" y="903"/>
                    <a:pt x="130" y="957"/>
                  </a:cubicBezTo>
                  <a:cubicBezTo>
                    <a:pt x="141" y="1011"/>
                    <a:pt x="149" y="1067"/>
                    <a:pt x="155" y="1121"/>
                  </a:cubicBezTo>
                  <a:cubicBezTo>
                    <a:pt x="158" y="1149"/>
                    <a:pt x="161" y="1177"/>
                    <a:pt x="161" y="1202"/>
                  </a:cubicBezTo>
                  <a:cubicBezTo>
                    <a:pt x="161" y="1217"/>
                    <a:pt x="161" y="1231"/>
                    <a:pt x="163" y="1245"/>
                  </a:cubicBezTo>
                  <a:lnTo>
                    <a:pt x="163" y="1265"/>
                  </a:lnTo>
                  <a:lnTo>
                    <a:pt x="163" y="1276"/>
                  </a:lnTo>
                  <a:lnTo>
                    <a:pt x="163" y="1287"/>
                  </a:lnTo>
                  <a:lnTo>
                    <a:pt x="127" y="1284"/>
                  </a:lnTo>
                  <a:lnTo>
                    <a:pt x="127" y="1276"/>
                  </a:lnTo>
                  <a:lnTo>
                    <a:pt x="127" y="1265"/>
                  </a:lnTo>
                  <a:lnTo>
                    <a:pt x="127" y="1245"/>
                  </a:lnTo>
                  <a:lnTo>
                    <a:pt x="127" y="1205"/>
                  </a:lnTo>
                  <a:cubicBezTo>
                    <a:pt x="127" y="1177"/>
                    <a:pt x="124" y="1152"/>
                    <a:pt x="121" y="1123"/>
                  </a:cubicBezTo>
                  <a:cubicBezTo>
                    <a:pt x="115" y="1070"/>
                    <a:pt x="110" y="1016"/>
                    <a:pt x="101" y="960"/>
                  </a:cubicBezTo>
                  <a:cubicBezTo>
                    <a:pt x="93" y="906"/>
                    <a:pt x="82" y="852"/>
                    <a:pt x="70" y="799"/>
                  </a:cubicBezTo>
                  <a:cubicBezTo>
                    <a:pt x="65" y="773"/>
                    <a:pt x="56" y="745"/>
                    <a:pt x="50" y="720"/>
                  </a:cubicBezTo>
                  <a:cubicBezTo>
                    <a:pt x="48" y="706"/>
                    <a:pt x="42" y="694"/>
                    <a:pt x="39" y="680"/>
                  </a:cubicBezTo>
                  <a:lnTo>
                    <a:pt x="28" y="641"/>
                  </a:lnTo>
                  <a:cubicBezTo>
                    <a:pt x="14" y="587"/>
                    <a:pt x="5" y="531"/>
                    <a:pt x="3" y="477"/>
                  </a:cubicBezTo>
                  <a:cubicBezTo>
                    <a:pt x="0" y="421"/>
                    <a:pt x="5" y="367"/>
                    <a:pt x="14" y="311"/>
                  </a:cubicBezTo>
                  <a:cubicBezTo>
                    <a:pt x="25" y="257"/>
                    <a:pt x="42" y="203"/>
                    <a:pt x="62" y="153"/>
                  </a:cubicBezTo>
                  <a:cubicBezTo>
                    <a:pt x="73" y="127"/>
                    <a:pt x="82" y="102"/>
                    <a:pt x="93" y="76"/>
                  </a:cubicBezTo>
                  <a:cubicBezTo>
                    <a:pt x="98" y="62"/>
                    <a:pt x="101" y="51"/>
                    <a:pt x="107" y="37"/>
                  </a:cubicBezTo>
                  <a:cubicBezTo>
                    <a:pt x="113" y="26"/>
                    <a:pt x="118" y="11"/>
                    <a:pt x="118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3"/>
            <p:cNvSpPr>
              <a:spLocks/>
            </p:cNvSpPr>
            <p:nvPr/>
          </p:nvSpPr>
          <p:spPr bwMode="auto">
            <a:xfrm>
              <a:off x="11264719" y="5273246"/>
              <a:ext cx="94598" cy="746552"/>
            </a:xfrm>
            <a:custGeom>
              <a:avLst/>
              <a:gdLst>
                <a:gd name="T0" fmla="*/ 48 w 164"/>
                <a:gd name="T1" fmla="*/ 0 h 1290"/>
                <a:gd name="T2" fmla="*/ 57 w 164"/>
                <a:gd name="T3" fmla="*/ 40 h 1290"/>
                <a:gd name="T4" fmla="*/ 71 w 164"/>
                <a:gd name="T5" fmla="*/ 79 h 1290"/>
                <a:gd name="T6" fmla="*/ 102 w 164"/>
                <a:gd name="T7" fmla="*/ 155 h 1290"/>
                <a:gd name="T8" fmla="*/ 150 w 164"/>
                <a:gd name="T9" fmla="*/ 313 h 1290"/>
                <a:gd name="T10" fmla="*/ 161 w 164"/>
                <a:gd name="T11" fmla="*/ 480 h 1290"/>
                <a:gd name="T12" fmla="*/ 136 w 164"/>
                <a:gd name="T13" fmla="*/ 644 h 1290"/>
                <a:gd name="T14" fmla="*/ 124 w 164"/>
                <a:gd name="T15" fmla="*/ 683 h 1290"/>
                <a:gd name="T16" fmla="*/ 113 w 164"/>
                <a:gd name="T17" fmla="*/ 723 h 1290"/>
                <a:gd name="T18" fmla="*/ 93 w 164"/>
                <a:gd name="T19" fmla="*/ 802 h 1290"/>
                <a:gd name="T20" fmla="*/ 62 w 164"/>
                <a:gd name="T21" fmla="*/ 963 h 1290"/>
                <a:gd name="T22" fmla="*/ 43 w 164"/>
                <a:gd name="T23" fmla="*/ 1126 h 1290"/>
                <a:gd name="T24" fmla="*/ 37 w 164"/>
                <a:gd name="T25" fmla="*/ 1208 h 1290"/>
                <a:gd name="T26" fmla="*/ 37 w 164"/>
                <a:gd name="T27" fmla="*/ 1248 h 1290"/>
                <a:gd name="T28" fmla="*/ 37 w 164"/>
                <a:gd name="T29" fmla="*/ 1267 h 1290"/>
                <a:gd name="T30" fmla="*/ 37 w 164"/>
                <a:gd name="T31" fmla="*/ 1279 h 1290"/>
                <a:gd name="T32" fmla="*/ 37 w 164"/>
                <a:gd name="T33" fmla="*/ 1287 h 1290"/>
                <a:gd name="T34" fmla="*/ 0 w 164"/>
                <a:gd name="T35" fmla="*/ 1290 h 1290"/>
                <a:gd name="T36" fmla="*/ 0 w 164"/>
                <a:gd name="T37" fmla="*/ 1279 h 1290"/>
                <a:gd name="T38" fmla="*/ 0 w 164"/>
                <a:gd name="T39" fmla="*/ 1267 h 1290"/>
                <a:gd name="T40" fmla="*/ 0 w 164"/>
                <a:gd name="T41" fmla="*/ 1248 h 1290"/>
                <a:gd name="T42" fmla="*/ 3 w 164"/>
                <a:gd name="T43" fmla="*/ 1205 h 1290"/>
                <a:gd name="T44" fmla="*/ 9 w 164"/>
                <a:gd name="T45" fmla="*/ 1123 h 1290"/>
                <a:gd name="T46" fmla="*/ 34 w 164"/>
                <a:gd name="T47" fmla="*/ 960 h 1290"/>
                <a:gd name="T48" fmla="*/ 71 w 164"/>
                <a:gd name="T49" fmla="*/ 799 h 1290"/>
                <a:gd name="T50" fmla="*/ 93 w 164"/>
                <a:gd name="T51" fmla="*/ 720 h 1290"/>
                <a:gd name="T52" fmla="*/ 105 w 164"/>
                <a:gd name="T53" fmla="*/ 680 h 1290"/>
                <a:gd name="T54" fmla="*/ 116 w 164"/>
                <a:gd name="T55" fmla="*/ 641 h 1290"/>
                <a:gd name="T56" fmla="*/ 147 w 164"/>
                <a:gd name="T57" fmla="*/ 480 h 1290"/>
                <a:gd name="T58" fmla="*/ 139 w 164"/>
                <a:gd name="T59" fmla="*/ 316 h 1290"/>
                <a:gd name="T60" fmla="*/ 93 w 164"/>
                <a:gd name="T61" fmla="*/ 158 h 1290"/>
                <a:gd name="T62" fmla="*/ 65 w 164"/>
                <a:gd name="T63" fmla="*/ 82 h 1290"/>
                <a:gd name="T64" fmla="*/ 51 w 164"/>
                <a:gd name="T65" fmla="*/ 42 h 1290"/>
                <a:gd name="T66" fmla="*/ 48 w 164"/>
                <a:gd name="T67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1290">
                  <a:moveTo>
                    <a:pt x="48" y="0"/>
                  </a:moveTo>
                  <a:cubicBezTo>
                    <a:pt x="48" y="14"/>
                    <a:pt x="51" y="28"/>
                    <a:pt x="57" y="40"/>
                  </a:cubicBezTo>
                  <a:cubicBezTo>
                    <a:pt x="60" y="54"/>
                    <a:pt x="65" y="65"/>
                    <a:pt x="71" y="79"/>
                  </a:cubicBezTo>
                  <a:cubicBezTo>
                    <a:pt x="82" y="105"/>
                    <a:pt x="91" y="130"/>
                    <a:pt x="102" y="155"/>
                  </a:cubicBezTo>
                  <a:cubicBezTo>
                    <a:pt x="122" y="206"/>
                    <a:pt x="139" y="260"/>
                    <a:pt x="150" y="313"/>
                  </a:cubicBezTo>
                  <a:cubicBezTo>
                    <a:pt x="161" y="367"/>
                    <a:pt x="164" y="423"/>
                    <a:pt x="161" y="480"/>
                  </a:cubicBezTo>
                  <a:cubicBezTo>
                    <a:pt x="158" y="536"/>
                    <a:pt x="150" y="590"/>
                    <a:pt x="136" y="644"/>
                  </a:cubicBezTo>
                  <a:lnTo>
                    <a:pt x="124" y="683"/>
                  </a:lnTo>
                  <a:cubicBezTo>
                    <a:pt x="122" y="697"/>
                    <a:pt x="116" y="709"/>
                    <a:pt x="113" y="723"/>
                  </a:cubicBezTo>
                  <a:cubicBezTo>
                    <a:pt x="108" y="748"/>
                    <a:pt x="99" y="776"/>
                    <a:pt x="93" y="802"/>
                  </a:cubicBezTo>
                  <a:cubicBezTo>
                    <a:pt x="82" y="855"/>
                    <a:pt x="71" y="909"/>
                    <a:pt x="62" y="963"/>
                  </a:cubicBezTo>
                  <a:cubicBezTo>
                    <a:pt x="54" y="1016"/>
                    <a:pt x="45" y="1070"/>
                    <a:pt x="43" y="1126"/>
                  </a:cubicBezTo>
                  <a:cubicBezTo>
                    <a:pt x="40" y="1154"/>
                    <a:pt x="40" y="1180"/>
                    <a:pt x="37" y="1208"/>
                  </a:cubicBezTo>
                  <a:lnTo>
                    <a:pt x="37" y="1248"/>
                  </a:lnTo>
                  <a:lnTo>
                    <a:pt x="37" y="1267"/>
                  </a:lnTo>
                  <a:lnTo>
                    <a:pt x="37" y="1279"/>
                  </a:lnTo>
                  <a:lnTo>
                    <a:pt x="37" y="1287"/>
                  </a:lnTo>
                  <a:lnTo>
                    <a:pt x="0" y="1290"/>
                  </a:lnTo>
                  <a:lnTo>
                    <a:pt x="0" y="1279"/>
                  </a:lnTo>
                  <a:lnTo>
                    <a:pt x="0" y="1267"/>
                  </a:lnTo>
                  <a:lnTo>
                    <a:pt x="0" y="1248"/>
                  </a:lnTo>
                  <a:cubicBezTo>
                    <a:pt x="0" y="1233"/>
                    <a:pt x="0" y="1219"/>
                    <a:pt x="3" y="1205"/>
                  </a:cubicBezTo>
                  <a:cubicBezTo>
                    <a:pt x="6" y="1177"/>
                    <a:pt x="6" y="1149"/>
                    <a:pt x="9" y="1123"/>
                  </a:cubicBezTo>
                  <a:cubicBezTo>
                    <a:pt x="14" y="1067"/>
                    <a:pt x="23" y="1013"/>
                    <a:pt x="34" y="960"/>
                  </a:cubicBezTo>
                  <a:cubicBezTo>
                    <a:pt x="45" y="906"/>
                    <a:pt x="57" y="852"/>
                    <a:pt x="71" y="799"/>
                  </a:cubicBezTo>
                  <a:cubicBezTo>
                    <a:pt x="76" y="773"/>
                    <a:pt x="85" y="745"/>
                    <a:pt x="93" y="720"/>
                  </a:cubicBezTo>
                  <a:cubicBezTo>
                    <a:pt x="96" y="706"/>
                    <a:pt x="102" y="694"/>
                    <a:pt x="105" y="680"/>
                  </a:cubicBezTo>
                  <a:lnTo>
                    <a:pt x="116" y="641"/>
                  </a:lnTo>
                  <a:cubicBezTo>
                    <a:pt x="133" y="590"/>
                    <a:pt x="141" y="536"/>
                    <a:pt x="147" y="480"/>
                  </a:cubicBezTo>
                  <a:cubicBezTo>
                    <a:pt x="150" y="426"/>
                    <a:pt x="150" y="370"/>
                    <a:pt x="139" y="316"/>
                  </a:cubicBezTo>
                  <a:cubicBezTo>
                    <a:pt x="130" y="263"/>
                    <a:pt x="113" y="209"/>
                    <a:pt x="93" y="158"/>
                  </a:cubicBezTo>
                  <a:cubicBezTo>
                    <a:pt x="85" y="133"/>
                    <a:pt x="74" y="107"/>
                    <a:pt x="65" y="82"/>
                  </a:cubicBezTo>
                  <a:cubicBezTo>
                    <a:pt x="60" y="68"/>
                    <a:pt x="57" y="57"/>
                    <a:pt x="51" y="42"/>
                  </a:cubicBezTo>
                  <a:cubicBezTo>
                    <a:pt x="51" y="26"/>
                    <a:pt x="48" y="11"/>
                    <a:pt x="48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4"/>
            <p:cNvSpPr>
              <a:spLocks/>
            </p:cNvSpPr>
            <p:nvPr/>
          </p:nvSpPr>
          <p:spPr bwMode="auto">
            <a:xfrm>
              <a:off x="10147447" y="3253465"/>
              <a:ext cx="1078921" cy="1229766"/>
            </a:xfrm>
            <a:custGeom>
              <a:avLst/>
              <a:gdLst>
                <a:gd name="T0" fmla="*/ 1778 w 1860"/>
                <a:gd name="T1" fmla="*/ 889 h 2122"/>
                <a:gd name="T2" fmla="*/ 1687 w 1860"/>
                <a:gd name="T3" fmla="*/ 914 h 2122"/>
                <a:gd name="T4" fmla="*/ 1690 w 1860"/>
                <a:gd name="T5" fmla="*/ 872 h 2122"/>
                <a:gd name="T6" fmla="*/ 917 w 1860"/>
                <a:gd name="T7" fmla="*/ 0 h 2122"/>
                <a:gd name="T8" fmla="*/ 144 w 1860"/>
                <a:gd name="T9" fmla="*/ 872 h 2122"/>
                <a:gd name="T10" fmla="*/ 146 w 1860"/>
                <a:gd name="T11" fmla="*/ 968 h 2122"/>
                <a:gd name="T12" fmla="*/ 146 w 1860"/>
                <a:gd name="T13" fmla="*/ 968 h 2122"/>
                <a:gd name="T14" fmla="*/ 87 w 1860"/>
                <a:gd name="T15" fmla="*/ 920 h 2122"/>
                <a:gd name="T16" fmla="*/ 36 w 1860"/>
                <a:gd name="T17" fmla="*/ 1131 h 2122"/>
                <a:gd name="T18" fmla="*/ 237 w 1860"/>
                <a:gd name="T19" fmla="*/ 1388 h 2122"/>
                <a:gd name="T20" fmla="*/ 240 w 1860"/>
                <a:gd name="T21" fmla="*/ 1388 h 2122"/>
                <a:gd name="T22" fmla="*/ 956 w 1860"/>
                <a:gd name="T23" fmla="*/ 2111 h 2122"/>
                <a:gd name="T24" fmla="*/ 1628 w 1860"/>
                <a:gd name="T25" fmla="*/ 1340 h 2122"/>
                <a:gd name="T26" fmla="*/ 1783 w 1860"/>
                <a:gd name="T27" fmla="*/ 1233 h 2122"/>
                <a:gd name="T28" fmla="*/ 1778 w 1860"/>
                <a:gd name="T29" fmla="*/ 889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0" h="2122">
                  <a:moveTo>
                    <a:pt x="1778" y="889"/>
                  </a:moveTo>
                  <a:cubicBezTo>
                    <a:pt x="1735" y="874"/>
                    <a:pt x="1701" y="908"/>
                    <a:pt x="1687" y="914"/>
                  </a:cubicBezTo>
                  <a:cubicBezTo>
                    <a:pt x="1687" y="900"/>
                    <a:pt x="1690" y="886"/>
                    <a:pt x="1690" y="872"/>
                  </a:cubicBezTo>
                  <a:cubicBezTo>
                    <a:pt x="1718" y="392"/>
                    <a:pt x="1343" y="0"/>
                    <a:pt x="917" y="0"/>
                  </a:cubicBezTo>
                  <a:cubicBezTo>
                    <a:pt x="491" y="0"/>
                    <a:pt x="144" y="389"/>
                    <a:pt x="144" y="872"/>
                  </a:cubicBezTo>
                  <a:cubicBezTo>
                    <a:pt x="144" y="903"/>
                    <a:pt x="144" y="934"/>
                    <a:pt x="146" y="968"/>
                  </a:cubicBezTo>
                  <a:lnTo>
                    <a:pt x="146" y="968"/>
                  </a:lnTo>
                  <a:cubicBezTo>
                    <a:pt x="138" y="970"/>
                    <a:pt x="132" y="920"/>
                    <a:pt x="87" y="920"/>
                  </a:cubicBezTo>
                  <a:cubicBezTo>
                    <a:pt x="42" y="920"/>
                    <a:pt x="0" y="979"/>
                    <a:pt x="36" y="1131"/>
                  </a:cubicBezTo>
                  <a:cubicBezTo>
                    <a:pt x="70" y="1270"/>
                    <a:pt x="118" y="1397"/>
                    <a:pt x="237" y="1388"/>
                  </a:cubicBezTo>
                  <a:lnTo>
                    <a:pt x="240" y="1388"/>
                  </a:lnTo>
                  <a:cubicBezTo>
                    <a:pt x="369" y="1758"/>
                    <a:pt x="623" y="2099"/>
                    <a:pt x="956" y="2111"/>
                  </a:cubicBezTo>
                  <a:cubicBezTo>
                    <a:pt x="1352" y="2122"/>
                    <a:pt x="1543" y="1741"/>
                    <a:pt x="1628" y="1340"/>
                  </a:cubicBezTo>
                  <a:cubicBezTo>
                    <a:pt x="1634" y="1360"/>
                    <a:pt x="1713" y="1388"/>
                    <a:pt x="1783" y="1233"/>
                  </a:cubicBezTo>
                  <a:cubicBezTo>
                    <a:pt x="1860" y="1069"/>
                    <a:pt x="1834" y="908"/>
                    <a:pt x="1778" y="8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5"/>
            <p:cNvSpPr>
              <a:spLocks/>
            </p:cNvSpPr>
            <p:nvPr/>
          </p:nvSpPr>
          <p:spPr bwMode="auto">
            <a:xfrm>
              <a:off x="10175571" y="3521918"/>
              <a:ext cx="117608" cy="296575"/>
            </a:xfrm>
            <a:custGeom>
              <a:avLst/>
              <a:gdLst>
                <a:gd name="T0" fmla="*/ 102 w 201"/>
                <a:gd name="T1" fmla="*/ 511 h 511"/>
                <a:gd name="T2" fmla="*/ 130 w 201"/>
                <a:gd name="T3" fmla="*/ 356 h 511"/>
                <a:gd name="T4" fmla="*/ 167 w 201"/>
                <a:gd name="T5" fmla="*/ 144 h 511"/>
                <a:gd name="T6" fmla="*/ 187 w 201"/>
                <a:gd name="T7" fmla="*/ 0 h 511"/>
                <a:gd name="T8" fmla="*/ 26 w 201"/>
                <a:gd name="T9" fmla="*/ 170 h 511"/>
                <a:gd name="T10" fmla="*/ 3 w 201"/>
                <a:gd name="T11" fmla="*/ 330 h 511"/>
                <a:gd name="T12" fmla="*/ 43 w 201"/>
                <a:gd name="T13" fmla="*/ 452 h 511"/>
                <a:gd name="T14" fmla="*/ 43 w 201"/>
                <a:gd name="T15" fmla="*/ 452 h 511"/>
                <a:gd name="T16" fmla="*/ 102 w 201"/>
                <a:gd name="T17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511">
                  <a:moveTo>
                    <a:pt x="102" y="511"/>
                  </a:moveTo>
                  <a:cubicBezTo>
                    <a:pt x="102" y="511"/>
                    <a:pt x="88" y="424"/>
                    <a:pt x="130" y="356"/>
                  </a:cubicBezTo>
                  <a:cubicBezTo>
                    <a:pt x="175" y="282"/>
                    <a:pt x="201" y="223"/>
                    <a:pt x="167" y="144"/>
                  </a:cubicBezTo>
                  <a:cubicBezTo>
                    <a:pt x="147" y="99"/>
                    <a:pt x="184" y="28"/>
                    <a:pt x="187" y="0"/>
                  </a:cubicBezTo>
                  <a:cubicBezTo>
                    <a:pt x="113" y="45"/>
                    <a:pt x="54" y="96"/>
                    <a:pt x="26" y="170"/>
                  </a:cubicBezTo>
                  <a:cubicBezTo>
                    <a:pt x="26" y="170"/>
                    <a:pt x="0" y="243"/>
                    <a:pt x="3" y="330"/>
                  </a:cubicBezTo>
                  <a:cubicBezTo>
                    <a:pt x="6" y="418"/>
                    <a:pt x="43" y="452"/>
                    <a:pt x="43" y="452"/>
                  </a:cubicBezTo>
                  <a:lnTo>
                    <a:pt x="43" y="452"/>
                  </a:lnTo>
                  <a:cubicBezTo>
                    <a:pt x="48" y="455"/>
                    <a:pt x="85" y="472"/>
                    <a:pt x="102" y="51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6"/>
            <p:cNvSpPr>
              <a:spLocks/>
            </p:cNvSpPr>
            <p:nvPr/>
          </p:nvSpPr>
          <p:spPr bwMode="auto">
            <a:xfrm>
              <a:off x="11067854" y="3519360"/>
              <a:ext cx="125278" cy="263339"/>
            </a:xfrm>
            <a:custGeom>
              <a:avLst/>
              <a:gdLst>
                <a:gd name="T0" fmla="*/ 25 w 214"/>
                <a:gd name="T1" fmla="*/ 287 h 451"/>
                <a:gd name="T2" fmla="*/ 101 w 214"/>
                <a:gd name="T3" fmla="*/ 451 h 451"/>
                <a:gd name="T4" fmla="*/ 172 w 214"/>
                <a:gd name="T5" fmla="*/ 423 h 451"/>
                <a:gd name="T6" fmla="*/ 163 w 214"/>
                <a:gd name="T7" fmla="*/ 163 h 451"/>
                <a:gd name="T8" fmla="*/ 25 w 214"/>
                <a:gd name="T9" fmla="*/ 0 h 451"/>
                <a:gd name="T10" fmla="*/ 25 w 214"/>
                <a:gd name="T11" fmla="*/ 28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451">
                  <a:moveTo>
                    <a:pt x="25" y="287"/>
                  </a:moveTo>
                  <a:cubicBezTo>
                    <a:pt x="45" y="350"/>
                    <a:pt x="101" y="451"/>
                    <a:pt x="101" y="451"/>
                  </a:cubicBezTo>
                  <a:cubicBezTo>
                    <a:pt x="101" y="451"/>
                    <a:pt x="141" y="423"/>
                    <a:pt x="172" y="423"/>
                  </a:cubicBezTo>
                  <a:cubicBezTo>
                    <a:pt x="214" y="296"/>
                    <a:pt x="163" y="163"/>
                    <a:pt x="163" y="163"/>
                  </a:cubicBezTo>
                  <a:cubicBezTo>
                    <a:pt x="160" y="149"/>
                    <a:pt x="129" y="67"/>
                    <a:pt x="25" y="0"/>
                  </a:cubicBezTo>
                  <a:cubicBezTo>
                    <a:pt x="36" y="87"/>
                    <a:pt x="0" y="206"/>
                    <a:pt x="25" y="28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68"/>
            <p:cNvSpPr>
              <a:spLocks/>
            </p:cNvSpPr>
            <p:nvPr/>
          </p:nvSpPr>
          <p:spPr bwMode="auto">
            <a:xfrm>
              <a:off x="10093757" y="3235569"/>
              <a:ext cx="245442" cy="396287"/>
            </a:xfrm>
            <a:custGeom>
              <a:avLst/>
              <a:gdLst>
                <a:gd name="T0" fmla="*/ 98 w 423"/>
                <a:gd name="T1" fmla="*/ 503 h 680"/>
                <a:gd name="T2" fmla="*/ 166 w 423"/>
                <a:gd name="T3" fmla="*/ 664 h 680"/>
                <a:gd name="T4" fmla="*/ 423 w 423"/>
                <a:gd name="T5" fmla="*/ 449 h 680"/>
                <a:gd name="T6" fmla="*/ 248 w 423"/>
                <a:gd name="T7" fmla="*/ 0 h 680"/>
                <a:gd name="T8" fmla="*/ 98 w 423"/>
                <a:gd name="T9" fmla="*/ 50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680">
                  <a:moveTo>
                    <a:pt x="98" y="503"/>
                  </a:moveTo>
                  <a:cubicBezTo>
                    <a:pt x="129" y="680"/>
                    <a:pt x="166" y="664"/>
                    <a:pt x="166" y="664"/>
                  </a:cubicBezTo>
                  <a:cubicBezTo>
                    <a:pt x="172" y="658"/>
                    <a:pt x="194" y="539"/>
                    <a:pt x="423" y="449"/>
                  </a:cubicBezTo>
                  <a:cubicBezTo>
                    <a:pt x="381" y="342"/>
                    <a:pt x="276" y="68"/>
                    <a:pt x="248" y="0"/>
                  </a:cubicBezTo>
                  <a:cubicBezTo>
                    <a:pt x="0" y="232"/>
                    <a:pt x="67" y="325"/>
                    <a:pt x="98" y="503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9"/>
            <p:cNvSpPr>
              <a:spLocks/>
            </p:cNvSpPr>
            <p:nvPr/>
          </p:nvSpPr>
          <p:spPr bwMode="auto">
            <a:xfrm>
              <a:off x="11021833" y="3212558"/>
              <a:ext cx="235215" cy="401400"/>
            </a:xfrm>
            <a:custGeom>
              <a:avLst/>
              <a:gdLst>
                <a:gd name="T0" fmla="*/ 330 w 406"/>
                <a:gd name="T1" fmla="*/ 169 h 691"/>
                <a:gd name="T2" fmla="*/ 138 w 406"/>
                <a:gd name="T3" fmla="*/ 0 h 691"/>
                <a:gd name="T4" fmla="*/ 0 w 406"/>
                <a:gd name="T5" fmla="*/ 468 h 691"/>
                <a:gd name="T6" fmla="*/ 248 w 406"/>
                <a:gd name="T7" fmla="*/ 691 h 691"/>
                <a:gd name="T8" fmla="*/ 333 w 406"/>
                <a:gd name="T9" fmla="*/ 505 h 691"/>
                <a:gd name="T10" fmla="*/ 330 w 406"/>
                <a:gd name="T11" fmla="*/ 16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691">
                  <a:moveTo>
                    <a:pt x="330" y="169"/>
                  </a:moveTo>
                  <a:cubicBezTo>
                    <a:pt x="251" y="56"/>
                    <a:pt x="138" y="0"/>
                    <a:pt x="138" y="0"/>
                  </a:cubicBezTo>
                  <a:cubicBezTo>
                    <a:pt x="113" y="166"/>
                    <a:pt x="48" y="319"/>
                    <a:pt x="0" y="468"/>
                  </a:cubicBezTo>
                  <a:cubicBezTo>
                    <a:pt x="194" y="550"/>
                    <a:pt x="240" y="666"/>
                    <a:pt x="248" y="691"/>
                  </a:cubicBezTo>
                  <a:cubicBezTo>
                    <a:pt x="282" y="688"/>
                    <a:pt x="293" y="615"/>
                    <a:pt x="333" y="505"/>
                  </a:cubicBezTo>
                  <a:cubicBezTo>
                    <a:pt x="375" y="395"/>
                    <a:pt x="406" y="282"/>
                    <a:pt x="330" y="169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0"/>
            <p:cNvSpPr>
              <a:spLocks/>
            </p:cNvSpPr>
            <p:nvPr/>
          </p:nvSpPr>
          <p:spPr bwMode="auto">
            <a:xfrm>
              <a:off x="10175571" y="2977343"/>
              <a:ext cx="930634" cy="521564"/>
            </a:xfrm>
            <a:custGeom>
              <a:avLst/>
              <a:gdLst>
                <a:gd name="T0" fmla="*/ 1597 w 1606"/>
                <a:gd name="T1" fmla="*/ 403 h 900"/>
                <a:gd name="T2" fmla="*/ 1583 w 1606"/>
                <a:gd name="T3" fmla="*/ 220 h 900"/>
                <a:gd name="T4" fmla="*/ 914 w 1606"/>
                <a:gd name="T5" fmla="*/ 2 h 900"/>
                <a:gd name="T6" fmla="*/ 183 w 1606"/>
                <a:gd name="T7" fmla="*/ 127 h 900"/>
                <a:gd name="T8" fmla="*/ 104 w 1606"/>
                <a:gd name="T9" fmla="*/ 451 h 900"/>
                <a:gd name="T10" fmla="*/ 104 w 1606"/>
                <a:gd name="T11" fmla="*/ 451 h 900"/>
                <a:gd name="T12" fmla="*/ 279 w 1606"/>
                <a:gd name="T13" fmla="*/ 900 h 900"/>
                <a:gd name="T14" fmla="*/ 829 w 1606"/>
                <a:gd name="T15" fmla="*/ 801 h 900"/>
                <a:gd name="T16" fmla="*/ 1459 w 1606"/>
                <a:gd name="T17" fmla="*/ 880 h 900"/>
                <a:gd name="T18" fmla="*/ 1597 w 1606"/>
                <a:gd name="T19" fmla="*/ 412 h 900"/>
                <a:gd name="T20" fmla="*/ 1597 w 1606"/>
                <a:gd name="T21" fmla="*/ 403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6" h="900">
                  <a:moveTo>
                    <a:pt x="1597" y="403"/>
                  </a:moveTo>
                  <a:cubicBezTo>
                    <a:pt x="1600" y="386"/>
                    <a:pt x="1606" y="327"/>
                    <a:pt x="1583" y="220"/>
                  </a:cubicBezTo>
                  <a:cubicBezTo>
                    <a:pt x="1555" y="93"/>
                    <a:pt x="1131" y="5"/>
                    <a:pt x="914" y="2"/>
                  </a:cubicBezTo>
                  <a:cubicBezTo>
                    <a:pt x="697" y="0"/>
                    <a:pt x="367" y="19"/>
                    <a:pt x="183" y="127"/>
                  </a:cubicBezTo>
                  <a:cubicBezTo>
                    <a:pt x="0" y="234"/>
                    <a:pt x="104" y="451"/>
                    <a:pt x="104" y="451"/>
                  </a:cubicBezTo>
                  <a:lnTo>
                    <a:pt x="104" y="451"/>
                  </a:lnTo>
                  <a:cubicBezTo>
                    <a:pt x="132" y="516"/>
                    <a:pt x="237" y="790"/>
                    <a:pt x="279" y="900"/>
                  </a:cubicBezTo>
                  <a:cubicBezTo>
                    <a:pt x="398" y="852"/>
                    <a:pt x="573" y="812"/>
                    <a:pt x="829" y="801"/>
                  </a:cubicBezTo>
                  <a:cubicBezTo>
                    <a:pt x="1129" y="787"/>
                    <a:pt x="1326" y="824"/>
                    <a:pt x="1459" y="880"/>
                  </a:cubicBezTo>
                  <a:cubicBezTo>
                    <a:pt x="1507" y="731"/>
                    <a:pt x="1572" y="575"/>
                    <a:pt x="1597" y="412"/>
                  </a:cubicBezTo>
                  <a:lnTo>
                    <a:pt x="1597" y="403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71"/>
            <p:cNvSpPr>
              <a:spLocks noChangeArrowheads="1"/>
            </p:cNvSpPr>
            <p:nvPr/>
          </p:nvSpPr>
          <p:spPr bwMode="auto">
            <a:xfrm>
              <a:off x="10546290" y="3082168"/>
              <a:ext cx="296576" cy="322142"/>
            </a:xfrm>
            <a:prstGeom prst="ellipse">
              <a:avLst/>
            </a:prstGeom>
            <a:noFill/>
            <a:ln w="5080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2"/>
            <p:cNvSpPr>
              <a:spLocks/>
            </p:cNvSpPr>
            <p:nvPr/>
          </p:nvSpPr>
          <p:spPr bwMode="auto">
            <a:xfrm>
              <a:off x="10546290" y="3082168"/>
              <a:ext cx="296576" cy="322142"/>
            </a:xfrm>
            <a:custGeom>
              <a:avLst/>
              <a:gdLst>
                <a:gd name="T0" fmla="*/ 508 w 514"/>
                <a:gd name="T1" fmla="*/ 220 h 553"/>
                <a:gd name="T2" fmla="*/ 314 w 514"/>
                <a:gd name="T3" fmla="*/ 220 h 553"/>
                <a:gd name="T4" fmla="*/ 314 w 514"/>
                <a:gd name="T5" fmla="*/ 6 h 553"/>
                <a:gd name="T6" fmla="*/ 257 w 514"/>
                <a:gd name="T7" fmla="*/ 0 h 553"/>
                <a:gd name="T8" fmla="*/ 201 w 514"/>
                <a:gd name="T9" fmla="*/ 6 h 553"/>
                <a:gd name="T10" fmla="*/ 201 w 514"/>
                <a:gd name="T11" fmla="*/ 220 h 553"/>
                <a:gd name="T12" fmla="*/ 6 w 514"/>
                <a:gd name="T13" fmla="*/ 220 h 553"/>
                <a:gd name="T14" fmla="*/ 0 w 514"/>
                <a:gd name="T15" fmla="*/ 277 h 553"/>
                <a:gd name="T16" fmla="*/ 6 w 514"/>
                <a:gd name="T17" fmla="*/ 333 h 553"/>
                <a:gd name="T18" fmla="*/ 201 w 514"/>
                <a:gd name="T19" fmla="*/ 333 h 553"/>
                <a:gd name="T20" fmla="*/ 201 w 514"/>
                <a:gd name="T21" fmla="*/ 548 h 553"/>
                <a:gd name="T22" fmla="*/ 257 w 514"/>
                <a:gd name="T23" fmla="*/ 553 h 553"/>
                <a:gd name="T24" fmla="*/ 314 w 514"/>
                <a:gd name="T25" fmla="*/ 548 h 553"/>
                <a:gd name="T26" fmla="*/ 314 w 514"/>
                <a:gd name="T27" fmla="*/ 333 h 553"/>
                <a:gd name="T28" fmla="*/ 508 w 514"/>
                <a:gd name="T29" fmla="*/ 333 h 553"/>
                <a:gd name="T30" fmla="*/ 514 w 514"/>
                <a:gd name="T31" fmla="*/ 277 h 553"/>
                <a:gd name="T32" fmla="*/ 508 w 514"/>
                <a:gd name="T33" fmla="*/ 22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4" h="553">
                  <a:moveTo>
                    <a:pt x="508" y="220"/>
                  </a:moveTo>
                  <a:lnTo>
                    <a:pt x="314" y="220"/>
                  </a:lnTo>
                  <a:lnTo>
                    <a:pt x="314" y="6"/>
                  </a:lnTo>
                  <a:cubicBezTo>
                    <a:pt x="297" y="0"/>
                    <a:pt x="277" y="0"/>
                    <a:pt x="257" y="0"/>
                  </a:cubicBezTo>
                  <a:cubicBezTo>
                    <a:pt x="237" y="0"/>
                    <a:pt x="218" y="3"/>
                    <a:pt x="201" y="6"/>
                  </a:cubicBezTo>
                  <a:lnTo>
                    <a:pt x="201" y="220"/>
                  </a:lnTo>
                  <a:lnTo>
                    <a:pt x="6" y="220"/>
                  </a:lnTo>
                  <a:cubicBezTo>
                    <a:pt x="3" y="237"/>
                    <a:pt x="0" y="257"/>
                    <a:pt x="0" y="277"/>
                  </a:cubicBezTo>
                  <a:cubicBezTo>
                    <a:pt x="0" y="296"/>
                    <a:pt x="3" y="316"/>
                    <a:pt x="6" y="333"/>
                  </a:cubicBezTo>
                  <a:lnTo>
                    <a:pt x="201" y="333"/>
                  </a:lnTo>
                  <a:lnTo>
                    <a:pt x="201" y="548"/>
                  </a:lnTo>
                  <a:cubicBezTo>
                    <a:pt x="218" y="553"/>
                    <a:pt x="237" y="553"/>
                    <a:pt x="257" y="553"/>
                  </a:cubicBezTo>
                  <a:cubicBezTo>
                    <a:pt x="277" y="553"/>
                    <a:pt x="297" y="550"/>
                    <a:pt x="314" y="548"/>
                  </a:cubicBezTo>
                  <a:lnTo>
                    <a:pt x="314" y="333"/>
                  </a:lnTo>
                  <a:lnTo>
                    <a:pt x="508" y="333"/>
                  </a:lnTo>
                  <a:cubicBezTo>
                    <a:pt x="511" y="316"/>
                    <a:pt x="514" y="296"/>
                    <a:pt x="514" y="277"/>
                  </a:cubicBezTo>
                  <a:cubicBezTo>
                    <a:pt x="514" y="257"/>
                    <a:pt x="514" y="237"/>
                    <a:pt x="508" y="22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73"/>
            <p:cNvSpPr>
              <a:spLocks/>
            </p:cNvSpPr>
            <p:nvPr/>
          </p:nvSpPr>
          <p:spPr bwMode="auto">
            <a:xfrm>
              <a:off x="10431240" y="4365624"/>
              <a:ext cx="562471" cy="286349"/>
            </a:xfrm>
            <a:custGeom>
              <a:avLst/>
              <a:gdLst>
                <a:gd name="T0" fmla="*/ 468 w 974"/>
                <a:gd name="T1" fmla="*/ 189 h 494"/>
                <a:gd name="T2" fmla="*/ 85 w 974"/>
                <a:gd name="T3" fmla="*/ 14 h 494"/>
                <a:gd name="T4" fmla="*/ 73 w 974"/>
                <a:gd name="T5" fmla="*/ 175 h 494"/>
                <a:gd name="T6" fmla="*/ 0 w 974"/>
                <a:gd name="T7" fmla="*/ 338 h 494"/>
                <a:gd name="T8" fmla="*/ 488 w 974"/>
                <a:gd name="T9" fmla="*/ 485 h 494"/>
                <a:gd name="T10" fmla="*/ 974 w 974"/>
                <a:gd name="T11" fmla="*/ 330 h 494"/>
                <a:gd name="T12" fmla="*/ 897 w 974"/>
                <a:gd name="T13" fmla="*/ 161 h 494"/>
                <a:gd name="T14" fmla="*/ 886 w 974"/>
                <a:gd name="T15" fmla="*/ 0 h 494"/>
                <a:gd name="T16" fmla="*/ 468 w 974"/>
                <a:gd name="T17" fmla="*/ 18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494">
                  <a:moveTo>
                    <a:pt x="468" y="189"/>
                  </a:moveTo>
                  <a:cubicBezTo>
                    <a:pt x="324" y="183"/>
                    <a:pt x="195" y="118"/>
                    <a:pt x="85" y="14"/>
                  </a:cubicBezTo>
                  <a:cubicBezTo>
                    <a:pt x="90" y="53"/>
                    <a:pt x="90" y="107"/>
                    <a:pt x="73" y="175"/>
                  </a:cubicBezTo>
                  <a:cubicBezTo>
                    <a:pt x="54" y="248"/>
                    <a:pt x="34" y="299"/>
                    <a:pt x="0" y="338"/>
                  </a:cubicBezTo>
                  <a:cubicBezTo>
                    <a:pt x="31" y="369"/>
                    <a:pt x="183" y="494"/>
                    <a:pt x="488" y="485"/>
                  </a:cubicBezTo>
                  <a:cubicBezTo>
                    <a:pt x="804" y="477"/>
                    <a:pt x="948" y="352"/>
                    <a:pt x="974" y="330"/>
                  </a:cubicBezTo>
                  <a:cubicBezTo>
                    <a:pt x="937" y="290"/>
                    <a:pt x="917" y="237"/>
                    <a:pt x="897" y="161"/>
                  </a:cubicBezTo>
                  <a:cubicBezTo>
                    <a:pt x="878" y="93"/>
                    <a:pt x="878" y="39"/>
                    <a:pt x="886" y="0"/>
                  </a:cubicBezTo>
                  <a:cubicBezTo>
                    <a:pt x="782" y="121"/>
                    <a:pt x="646" y="194"/>
                    <a:pt x="468" y="189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74"/>
            <p:cNvSpPr>
              <a:spLocks/>
            </p:cNvSpPr>
            <p:nvPr/>
          </p:nvSpPr>
          <p:spPr bwMode="auto">
            <a:xfrm>
              <a:off x="10088644" y="4053708"/>
              <a:ext cx="396287" cy="570142"/>
            </a:xfrm>
            <a:custGeom>
              <a:avLst/>
              <a:gdLst>
                <a:gd name="T0" fmla="*/ 0 w 680"/>
                <a:gd name="T1" fmla="*/ 477 h 980"/>
                <a:gd name="T2" fmla="*/ 262 w 680"/>
                <a:gd name="T3" fmla="*/ 675 h 980"/>
                <a:gd name="T4" fmla="*/ 99 w 680"/>
                <a:gd name="T5" fmla="*/ 858 h 980"/>
                <a:gd name="T6" fmla="*/ 350 w 680"/>
                <a:gd name="T7" fmla="*/ 904 h 980"/>
                <a:gd name="T8" fmla="*/ 344 w 680"/>
                <a:gd name="T9" fmla="*/ 980 h 980"/>
                <a:gd name="T10" fmla="*/ 353 w 680"/>
                <a:gd name="T11" fmla="*/ 980 h 980"/>
                <a:gd name="T12" fmla="*/ 353 w 680"/>
                <a:gd name="T13" fmla="*/ 980 h 980"/>
                <a:gd name="T14" fmla="*/ 497 w 680"/>
                <a:gd name="T15" fmla="*/ 937 h 980"/>
                <a:gd name="T16" fmla="*/ 497 w 680"/>
                <a:gd name="T17" fmla="*/ 937 h 980"/>
                <a:gd name="T18" fmla="*/ 587 w 680"/>
                <a:gd name="T19" fmla="*/ 872 h 980"/>
                <a:gd name="T20" fmla="*/ 660 w 680"/>
                <a:gd name="T21" fmla="*/ 709 h 980"/>
                <a:gd name="T22" fmla="*/ 672 w 680"/>
                <a:gd name="T23" fmla="*/ 548 h 980"/>
                <a:gd name="T24" fmla="*/ 339 w 680"/>
                <a:gd name="T25" fmla="*/ 0 h 980"/>
                <a:gd name="T26" fmla="*/ 336 w 680"/>
                <a:gd name="T27" fmla="*/ 0 h 980"/>
                <a:gd name="T28" fmla="*/ 308 w 680"/>
                <a:gd name="T29" fmla="*/ 0 h 980"/>
                <a:gd name="T30" fmla="*/ 243 w 680"/>
                <a:gd name="T31" fmla="*/ 96 h 980"/>
                <a:gd name="T32" fmla="*/ 31 w 680"/>
                <a:gd name="T33" fmla="*/ 133 h 980"/>
                <a:gd name="T34" fmla="*/ 231 w 680"/>
                <a:gd name="T35" fmla="*/ 384 h 980"/>
                <a:gd name="T36" fmla="*/ 0 w 680"/>
                <a:gd name="T37" fmla="*/ 477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980">
                  <a:moveTo>
                    <a:pt x="0" y="477"/>
                  </a:moveTo>
                  <a:cubicBezTo>
                    <a:pt x="0" y="477"/>
                    <a:pt x="56" y="720"/>
                    <a:pt x="262" y="675"/>
                  </a:cubicBezTo>
                  <a:cubicBezTo>
                    <a:pt x="262" y="675"/>
                    <a:pt x="271" y="833"/>
                    <a:pt x="99" y="858"/>
                  </a:cubicBezTo>
                  <a:cubicBezTo>
                    <a:pt x="99" y="858"/>
                    <a:pt x="214" y="957"/>
                    <a:pt x="350" y="904"/>
                  </a:cubicBezTo>
                  <a:cubicBezTo>
                    <a:pt x="350" y="904"/>
                    <a:pt x="339" y="935"/>
                    <a:pt x="344" y="980"/>
                  </a:cubicBezTo>
                  <a:lnTo>
                    <a:pt x="353" y="980"/>
                  </a:lnTo>
                  <a:lnTo>
                    <a:pt x="353" y="980"/>
                  </a:lnTo>
                  <a:cubicBezTo>
                    <a:pt x="412" y="966"/>
                    <a:pt x="460" y="954"/>
                    <a:pt x="497" y="937"/>
                  </a:cubicBezTo>
                  <a:lnTo>
                    <a:pt x="497" y="937"/>
                  </a:lnTo>
                  <a:cubicBezTo>
                    <a:pt x="536" y="920"/>
                    <a:pt x="564" y="901"/>
                    <a:pt x="587" y="872"/>
                  </a:cubicBezTo>
                  <a:cubicBezTo>
                    <a:pt x="621" y="833"/>
                    <a:pt x="638" y="782"/>
                    <a:pt x="660" y="709"/>
                  </a:cubicBezTo>
                  <a:cubicBezTo>
                    <a:pt x="680" y="641"/>
                    <a:pt x="680" y="587"/>
                    <a:pt x="672" y="548"/>
                  </a:cubicBezTo>
                  <a:cubicBezTo>
                    <a:pt x="525" y="412"/>
                    <a:pt x="412" y="212"/>
                    <a:pt x="339" y="0"/>
                  </a:cubicBezTo>
                  <a:lnTo>
                    <a:pt x="336" y="0"/>
                  </a:lnTo>
                  <a:lnTo>
                    <a:pt x="308" y="0"/>
                  </a:lnTo>
                  <a:cubicBezTo>
                    <a:pt x="296" y="12"/>
                    <a:pt x="262" y="48"/>
                    <a:pt x="243" y="96"/>
                  </a:cubicBezTo>
                  <a:cubicBezTo>
                    <a:pt x="217" y="156"/>
                    <a:pt x="118" y="204"/>
                    <a:pt x="31" y="133"/>
                  </a:cubicBezTo>
                  <a:cubicBezTo>
                    <a:pt x="31" y="133"/>
                    <a:pt x="31" y="350"/>
                    <a:pt x="231" y="384"/>
                  </a:cubicBezTo>
                  <a:cubicBezTo>
                    <a:pt x="231" y="387"/>
                    <a:pt x="147" y="573"/>
                    <a:pt x="0" y="47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5"/>
            <p:cNvSpPr>
              <a:spLocks/>
            </p:cNvSpPr>
            <p:nvPr/>
          </p:nvSpPr>
          <p:spPr bwMode="auto">
            <a:xfrm>
              <a:off x="10940019" y="4025584"/>
              <a:ext cx="386060" cy="575255"/>
            </a:xfrm>
            <a:custGeom>
              <a:avLst/>
              <a:gdLst>
                <a:gd name="T0" fmla="*/ 664 w 664"/>
                <a:gd name="T1" fmla="*/ 525 h 991"/>
                <a:gd name="T2" fmla="*/ 429 w 664"/>
                <a:gd name="T3" fmla="*/ 401 h 991"/>
                <a:gd name="T4" fmla="*/ 630 w 664"/>
                <a:gd name="T5" fmla="*/ 111 h 991"/>
                <a:gd name="T6" fmla="*/ 280 w 664"/>
                <a:gd name="T7" fmla="*/ 15 h 991"/>
                <a:gd name="T8" fmla="*/ 260 w 664"/>
                <a:gd name="T9" fmla="*/ 0 h 991"/>
                <a:gd name="T10" fmla="*/ 6 w 664"/>
                <a:gd name="T11" fmla="*/ 582 h 991"/>
                <a:gd name="T12" fmla="*/ 17 w 664"/>
                <a:gd name="T13" fmla="*/ 743 h 991"/>
                <a:gd name="T14" fmla="*/ 94 w 664"/>
                <a:gd name="T15" fmla="*/ 912 h 991"/>
                <a:gd name="T16" fmla="*/ 156 w 664"/>
                <a:gd name="T17" fmla="*/ 957 h 991"/>
                <a:gd name="T18" fmla="*/ 164 w 664"/>
                <a:gd name="T19" fmla="*/ 960 h 991"/>
                <a:gd name="T20" fmla="*/ 246 w 664"/>
                <a:gd name="T21" fmla="*/ 991 h 991"/>
                <a:gd name="T22" fmla="*/ 328 w 664"/>
                <a:gd name="T23" fmla="*/ 985 h 991"/>
                <a:gd name="T24" fmla="*/ 475 w 664"/>
                <a:gd name="T25" fmla="*/ 878 h 991"/>
                <a:gd name="T26" fmla="*/ 367 w 664"/>
                <a:gd name="T27" fmla="*/ 768 h 991"/>
                <a:gd name="T28" fmla="*/ 664 w 664"/>
                <a:gd name="T29" fmla="*/ 525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4" h="991">
                  <a:moveTo>
                    <a:pt x="664" y="525"/>
                  </a:moveTo>
                  <a:cubicBezTo>
                    <a:pt x="500" y="556"/>
                    <a:pt x="429" y="401"/>
                    <a:pt x="429" y="401"/>
                  </a:cubicBezTo>
                  <a:cubicBezTo>
                    <a:pt x="602" y="348"/>
                    <a:pt x="630" y="111"/>
                    <a:pt x="630" y="111"/>
                  </a:cubicBezTo>
                  <a:cubicBezTo>
                    <a:pt x="418" y="192"/>
                    <a:pt x="308" y="60"/>
                    <a:pt x="280" y="15"/>
                  </a:cubicBezTo>
                  <a:cubicBezTo>
                    <a:pt x="269" y="12"/>
                    <a:pt x="263" y="6"/>
                    <a:pt x="260" y="0"/>
                  </a:cubicBezTo>
                  <a:cubicBezTo>
                    <a:pt x="212" y="221"/>
                    <a:pt x="133" y="435"/>
                    <a:pt x="6" y="582"/>
                  </a:cubicBezTo>
                  <a:cubicBezTo>
                    <a:pt x="0" y="621"/>
                    <a:pt x="0" y="675"/>
                    <a:pt x="17" y="743"/>
                  </a:cubicBezTo>
                  <a:cubicBezTo>
                    <a:pt x="40" y="819"/>
                    <a:pt x="60" y="873"/>
                    <a:pt x="94" y="912"/>
                  </a:cubicBezTo>
                  <a:cubicBezTo>
                    <a:pt x="111" y="929"/>
                    <a:pt x="130" y="946"/>
                    <a:pt x="156" y="957"/>
                  </a:cubicBezTo>
                  <a:cubicBezTo>
                    <a:pt x="159" y="957"/>
                    <a:pt x="161" y="960"/>
                    <a:pt x="164" y="960"/>
                  </a:cubicBezTo>
                  <a:cubicBezTo>
                    <a:pt x="187" y="971"/>
                    <a:pt x="215" y="983"/>
                    <a:pt x="246" y="991"/>
                  </a:cubicBezTo>
                  <a:cubicBezTo>
                    <a:pt x="277" y="991"/>
                    <a:pt x="305" y="991"/>
                    <a:pt x="328" y="985"/>
                  </a:cubicBezTo>
                  <a:cubicBezTo>
                    <a:pt x="444" y="957"/>
                    <a:pt x="475" y="878"/>
                    <a:pt x="475" y="878"/>
                  </a:cubicBezTo>
                  <a:cubicBezTo>
                    <a:pt x="384" y="833"/>
                    <a:pt x="367" y="768"/>
                    <a:pt x="367" y="768"/>
                  </a:cubicBezTo>
                  <a:cubicBezTo>
                    <a:pt x="587" y="751"/>
                    <a:pt x="664" y="525"/>
                    <a:pt x="664" y="52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reeform 19"/>
          <p:cNvSpPr>
            <a:spLocks/>
          </p:cNvSpPr>
          <p:nvPr/>
        </p:nvSpPr>
        <p:spPr bwMode="auto">
          <a:xfrm>
            <a:off x="9791069" y="6434636"/>
            <a:ext cx="11526" cy="19209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71456"/>
            <a:ext cx="12192000" cy="88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15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People Graphics PowerPoint Shapes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 flipH="1">
            <a:off x="76200" y="796897"/>
            <a:ext cx="2417094" cy="2304020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9" name="TextBox 128"/>
          <p:cNvSpPr txBox="1"/>
          <p:nvPr/>
        </p:nvSpPr>
        <p:spPr>
          <a:xfrm>
            <a:off x="348461" y="1441264"/>
            <a:ext cx="1872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0" name="Freeform 129"/>
          <p:cNvSpPr/>
          <p:nvPr/>
        </p:nvSpPr>
        <p:spPr>
          <a:xfrm flipH="1">
            <a:off x="7064119" y="729559"/>
            <a:ext cx="2427403" cy="2394641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bg1">
              <a:lumMod val="5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1" name="TextBox 130"/>
          <p:cNvSpPr txBox="1"/>
          <p:nvPr/>
        </p:nvSpPr>
        <p:spPr>
          <a:xfrm>
            <a:off x="7423782" y="1409742"/>
            <a:ext cx="131226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2934493" y="595414"/>
            <a:ext cx="1533755" cy="225325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4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3" name="TextBox 132"/>
          <p:cNvSpPr txBox="1"/>
          <p:nvPr/>
        </p:nvSpPr>
        <p:spPr>
          <a:xfrm>
            <a:off x="3045238" y="1084704"/>
            <a:ext cx="131226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4" name="Freeform 133"/>
          <p:cNvSpPr/>
          <p:nvPr/>
        </p:nvSpPr>
        <p:spPr>
          <a:xfrm flipH="1">
            <a:off x="4714050" y="924428"/>
            <a:ext cx="2099288" cy="2096587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bg2">
              <a:lumMod val="5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5" name="TextBox 134"/>
          <p:cNvSpPr txBox="1"/>
          <p:nvPr/>
        </p:nvSpPr>
        <p:spPr>
          <a:xfrm>
            <a:off x="4839514" y="1422355"/>
            <a:ext cx="162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9606444" y="727587"/>
            <a:ext cx="2413344" cy="2336344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983900" y="1445938"/>
            <a:ext cx="182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0" y="5880050"/>
            <a:ext cx="12192000" cy="289820"/>
          </a:xfrm>
          <a:prstGeom prst="rect">
            <a:avLst/>
          </a:prstGeom>
          <a:solidFill>
            <a:srgbClr val="2626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38927" y="3114192"/>
            <a:ext cx="2266363" cy="2902715"/>
            <a:chOff x="5038927" y="3037992"/>
            <a:chExt cx="2266363" cy="2902715"/>
          </a:xfrm>
        </p:grpSpPr>
        <p:sp>
          <p:nvSpPr>
            <p:cNvPr id="79" name="Freeform 20"/>
            <p:cNvSpPr>
              <a:spLocks/>
            </p:cNvSpPr>
            <p:nvPr/>
          </p:nvSpPr>
          <p:spPr bwMode="auto">
            <a:xfrm>
              <a:off x="5038927" y="4467230"/>
              <a:ext cx="2266363" cy="1473477"/>
            </a:xfrm>
            <a:custGeom>
              <a:avLst/>
              <a:gdLst>
                <a:gd name="T0" fmla="*/ 2916 w 2938"/>
                <a:gd name="T1" fmla="*/ 1174 h 1905"/>
                <a:gd name="T2" fmla="*/ 2679 w 2938"/>
                <a:gd name="T3" fmla="*/ 381 h 1905"/>
                <a:gd name="T4" fmla="*/ 2323 w 2938"/>
                <a:gd name="T5" fmla="*/ 226 h 1905"/>
                <a:gd name="T6" fmla="*/ 2097 w 2938"/>
                <a:gd name="T7" fmla="*/ 104 h 1905"/>
                <a:gd name="T8" fmla="*/ 2097 w 2938"/>
                <a:gd name="T9" fmla="*/ 104 h 1905"/>
                <a:gd name="T10" fmla="*/ 1996 w 2938"/>
                <a:gd name="T11" fmla="*/ 0 h 1905"/>
                <a:gd name="T12" fmla="*/ 1973 w 2938"/>
                <a:gd name="T13" fmla="*/ 310 h 1905"/>
                <a:gd name="T14" fmla="*/ 1705 w 2938"/>
                <a:gd name="T15" fmla="*/ 615 h 1905"/>
                <a:gd name="T16" fmla="*/ 1666 w 2938"/>
                <a:gd name="T17" fmla="*/ 418 h 1905"/>
                <a:gd name="T18" fmla="*/ 1541 w 2938"/>
                <a:gd name="T19" fmla="*/ 291 h 1905"/>
                <a:gd name="T20" fmla="*/ 1558 w 2938"/>
                <a:gd name="T21" fmla="*/ 265 h 1905"/>
                <a:gd name="T22" fmla="*/ 1553 w 2938"/>
                <a:gd name="T23" fmla="*/ 268 h 1905"/>
                <a:gd name="T24" fmla="*/ 1471 w 2938"/>
                <a:gd name="T25" fmla="*/ 279 h 1905"/>
                <a:gd name="T26" fmla="*/ 1392 w 2938"/>
                <a:gd name="T27" fmla="*/ 268 h 1905"/>
                <a:gd name="T28" fmla="*/ 1386 w 2938"/>
                <a:gd name="T29" fmla="*/ 265 h 1905"/>
                <a:gd name="T30" fmla="*/ 1403 w 2938"/>
                <a:gd name="T31" fmla="*/ 291 h 1905"/>
                <a:gd name="T32" fmla="*/ 1279 w 2938"/>
                <a:gd name="T33" fmla="*/ 418 h 1905"/>
                <a:gd name="T34" fmla="*/ 1239 w 2938"/>
                <a:gd name="T35" fmla="*/ 615 h 1905"/>
                <a:gd name="T36" fmla="*/ 971 w 2938"/>
                <a:gd name="T37" fmla="*/ 310 h 1905"/>
                <a:gd name="T38" fmla="*/ 946 w 2938"/>
                <a:gd name="T39" fmla="*/ 3 h 1905"/>
                <a:gd name="T40" fmla="*/ 844 w 2938"/>
                <a:gd name="T41" fmla="*/ 101 h 1905"/>
                <a:gd name="T42" fmla="*/ 619 w 2938"/>
                <a:gd name="T43" fmla="*/ 223 h 1905"/>
                <a:gd name="T44" fmla="*/ 263 w 2938"/>
                <a:gd name="T45" fmla="*/ 378 h 1905"/>
                <a:gd name="T46" fmla="*/ 26 w 2938"/>
                <a:gd name="T47" fmla="*/ 1171 h 1905"/>
                <a:gd name="T48" fmla="*/ 40 w 2938"/>
                <a:gd name="T49" fmla="*/ 1902 h 1905"/>
                <a:gd name="T50" fmla="*/ 1333 w 2938"/>
                <a:gd name="T51" fmla="*/ 1902 h 1905"/>
                <a:gd name="T52" fmla="*/ 1474 w 2938"/>
                <a:gd name="T53" fmla="*/ 1902 h 1905"/>
                <a:gd name="T54" fmla="*/ 1476 w 2938"/>
                <a:gd name="T55" fmla="*/ 1902 h 1905"/>
                <a:gd name="T56" fmla="*/ 1615 w 2938"/>
                <a:gd name="T57" fmla="*/ 1902 h 1905"/>
                <a:gd name="T58" fmla="*/ 2902 w 2938"/>
                <a:gd name="T59" fmla="*/ 1902 h 1905"/>
                <a:gd name="T60" fmla="*/ 2916 w 2938"/>
                <a:gd name="T61" fmla="*/ 1174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38" h="1905">
                  <a:moveTo>
                    <a:pt x="2916" y="1174"/>
                  </a:moveTo>
                  <a:cubicBezTo>
                    <a:pt x="2890" y="725"/>
                    <a:pt x="2786" y="491"/>
                    <a:pt x="2679" y="381"/>
                  </a:cubicBezTo>
                  <a:cubicBezTo>
                    <a:pt x="2572" y="271"/>
                    <a:pt x="2478" y="288"/>
                    <a:pt x="2323" y="226"/>
                  </a:cubicBezTo>
                  <a:cubicBezTo>
                    <a:pt x="2174" y="166"/>
                    <a:pt x="2103" y="110"/>
                    <a:pt x="2097" y="104"/>
                  </a:cubicBezTo>
                  <a:lnTo>
                    <a:pt x="2097" y="104"/>
                  </a:lnTo>
                  <a:cubicBezTo>
                    <a:pt x="2055" y="76"/>
                    <a:pt x="2016" y="28"/>
                    <a:pt x="1996" y="0"/>
                  </a:cubicBezTo>
                  <a:cubicBezTo>
                    <a:pt x="2024" y="76"/>
                    <a:pt x="2021" y="161"/>
                    <a:pt x="1973" y="310"/>
                  </a:cubicBezTo>
                  <a:cubicBezTo>
                    <a:pt x="1894" y="550"/>
                    <a:pt x="1716" y="615"/>
                    <a:pt x="1705" y="615"/>
                  </a:cubicBezTo>
                  <a:cubicBezTo>
                    <a:pt x="1694" y="612"/>
                    <a:pt x="1702" y="530"/>
                    <a:pt x="1666" y="418"/>
                  </a:cubicBezTo>
                  <a:cubicBezTo>
                    <a:pt x="1629" y="305"/>
                    <a:pt x="1547" y="296"/>
                    <a:pt x="1541" y="291"/>
                  </a:cubicBezTo>
                  <a:cubicBezTo>
                    <a:pt x="1536" y="288"/>
                    <a:pt x="1553" y="268"/>
                    <a:pt x="1558" y="265"/>
                  </a:cubicBezTo>
                  <a:cubicBezTo>
                    <a:pt x="1556" y="265"/>
                    <a:pt x="1556" y="268"/>
                    <a:pt x="1553" y="268"/>
                  </a:cubicBezTo>
                  <a:cubicBezTo>
                    <a:pt x="1527" y="279"/>
                    <a:pt x="1499" y="279"/>
                    <a:pt x="1471" y="279"/>
                  </a:cubicBezTo>
                  <a:cubicBezTo>
                    <a:pt x="1443" y="279"/>
                    <a:pt x="1417" y="279"/>
                    <a:pt x="1392" y="268"/>
                  </a:cubicBezTo>
                  <a:cubicBezTo>
                    <a:pt x="1389" y="268"/>
                    <a:pt x="1389" y="265"/>
                    <a:pt x="1386" y="265"/>
                  </a:cubicBezTo>
                  <a:cubicBezTo>
                    <a:pt x="1392" y="271"/>
                    <a:pt x="1409" y="288"/>
                    <a:pt x="1403" y="291"/>
                  </a:cubicBezTo>
                  <a:cubicBezTo>
                    <a:pt x="1397" y="296"/>
                    <a:pt x="1316" y="305"/>
                    <a:pt x="1279" y="418"/>
                  </a:cubicBezTo>
                  <a:cubicBezTo>
                    <a:pt x="1242" y="530"/>
                    <a:pt x="1248" y="612"/>
                    <a:pt x="1239" y="615"/>
                  </a:cubicBezTo>
                  <a:cubicBezTo>
                    <a:pt x="1231" y="618"/>
                    <a:pt x="1053" y="553"/>
                    <a:pt x="971" y="310"/>
                  </a:cubicBezTo>
                  <a:cubicBezTo>
                    <a:pt x="923" y="164"/>
                    <a:pt x="918" y="79"/>
                    <a:pt x="946" y="3"/>
                  </a:cubicBezTo>
                  <a:cubicBezTo>
                    <a:pt x="923" y="31"/>
                    <a:pt x="887" y="73"/>
                    <a:pt x="844" y="101"/>
                  </a:cubicBezTo>
                  <a:cubicBezTo>
                    <a:pt x="844" y="101"/>
                    <a:pt x="774" y="161"/>
                    <a:pt x="619" y="223"/>
                  </a:cubicBezTo>
                  <a:cubicBezTo>
                    <a:pt x="463" y="285"/>
                    <a:pt x="370" y="271"/>
                    <a:pt x="263" y="378"/>
                  </a:cubicBezTo>
                  <a:cubicBezTo>
                    <a:pt x="156" y="488"/>
                    <a:pt x="51" y="722"/>
                    <a:pt x="26" y="1171"/>
                  </a:cubicBezTo>
                  <a:cubicBezTo>
                    <a:pt x="0" y="1620"/>
                    <a:pt x="40" y="1902"/>
                    <a:pt x="40" y="1902"/>
                  </a:cubicBezTo>
                  <a:lnTo>
                    <a:pt x="1333" y="1902"/>
                  </a:lnTo>
                  <a:lnTo>
                    <a:pt x="1474" y="1902"/>
                  </a:lnTo>
                  <a:lnTo>
                    <a:pt x="1476" y="1902"/>
                  </a:lnTo>
                  <a:lnTo>
                    <a:pt x="1615" y="1902"/>
                  </a:lnTo>
                  <a:lnTo>
                    <a:pt x="2902" y="1902"/>
                  </a:lnTo>
                  <a:cubicBezTo>
                    <a:pt x="2902" y="1905"/>
                    <a:pt x="2938" y="1623"/>
                    <a:pt x="2916" y="117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"/>
            <p:cNvSpPr>
              <a:spLocks/>
            </p:cNvSpPr>
            <p:nvPr/>
          </p:nvSpPr>
          <p:spPr bwMode="auto">
            <a:xfrm>
              <a:off x="5797785" y="4109919"/>
              <a:ext cx="755454" cy="571695"/>
            </a:xfrm>
            <a:custGeom>
              <a:avLst/>
              <a:gdLst>
                <a:gd name="T0" fmla="*/ 164 w 980"/>
                <a:gd name="T1" fmla="*/ 505 h 739"/>
                <a:gd name="T2" fmla="*/ 404 w 980"/>
                <a:gd name="T3" fmla="*/ 725 h 739"/>
                <a:gd name="T4" fmla="*/ 404 w 980"/>
                <a:gd name="T5" fmla="*/ 725 h 739"/>
                <a:gd name="T6" fmla="*/ 404 w 980"/>
                <a:gd name="T7" fmla="*/ 725 h 739"/>
                <a:gd name="T8" fmla="*/ 410 w 980"/>
                <a:gd name="T9" fmla="*/ 728 h 739"/>
                <a:gd name="T10" fmla="*/ 489 w 980"/>
                <a:gd name="T11" fmla="*/ 739 h 739"/>
                <a:gd name="T12" fmla="*/ 571 w 980"/>
                <a:gd name="T13" fmla="*/ 728 h 739"/>
                <a:gd name="T14" fmla="*/ 576 w 980"/>
                <a:gd name="T15" fmla="*/ 725 h 739"/>
                <a:gd name="T16" fmla="*/ 576 w 980"/>
                <a:gd name="T17" fmla="*/ 725 h 739"/>
                <a:gd name="T18" fmla="*/ 576 w 980"/>
                <a:gd name="T19" fmla="*/ 725 h 739"/>
                <a:gd name="T20" fmla="*/ 816 w 980"/>
                <a:gd name="T21" fmla="*/ 505 h 739"/>
                <a:gd name="T22" fmla="*/ 937 w 980"/>
                <a:gd name="T23" fmla="*/ 387 h 739"/>
                <a:gd name="T24" fmla="*/ 937 w 980"/>
                <a:gd name="T25" fmla="*/ 387 h 739"/>
                <a:gd name="T26" fmla="*/ 937 w 980"/>
                <a:gd name="T27" fmla="*/ 387 h 739"/>
                <a:gd name="T28" fmla="*/ 957 w 980"/>
                <a:gd name="T29" fmla="*/ 147 h 739"/>
                <a:gd name="T30" fmla="*/ 980 w 980"/>
                <a:gd name="T31" fmla="*/ 0 h 739"/>
                <a:gd name="T32" fmla="*/ 980 w 980"/>
                <a:gd name="T33" fmla="*/ 3 h 739"/>
                <a:gd name="T34" fmla="*/ 825 w 980"/>
                <a:gd name="T35" fmla="*/ 246 h 739"/>
                <a:gd name="T36" fmla="*/ 491 w 980"/>
                <a:gd name="T37" fmla="*/ 474 h 739"/>
                <a:gd name="T38" fmla="*/ 491 w 980"/>
                <a:gd name="T39" fmla="*/ 474 h 739"/>
                <a:gd name="T40" fmla="*/ 491 w 980"/>
                <a:gd name="T41" fmla="*/ 474 h 739"/>
                <a:gd name="T42" fmla="*/ 491 w 980"/>
                <a:gd name="T43" fmla="*/ 474 h 739"/>
                <a:gd name="T44" fmla="*/ 491 w 980"/>
                <a:gd name="T45" fmla="*/ 474 h 739"/>
                <a:gd name="T46" fmla="*/ 156 w 980"/>
                <a:gd name="T47" fmla="*/ 246 h 739"/>
                <a:gd name="T48" fmla="*/ 0 w 980"/>
                <a:gd name="T49" fmla="*/ 3 h 739"/>
                <a:gd name="T50" fmla="*/ 0 w 980"/>
                <a:gd name="T51" fmla="*/ 0 h 739"/>
                <a:gd name="T52" fmla="*/ 23 w 980"/>
                <a:gd name="T53" fmla="*/ 147 h 739"/>
                <a:gd name="T54" fmla="*/ 43 w 980"/>
                <a:gd name="T55" fmla="*/ 387 h 739"/>
                <a:gd name="T56" fmla="*/ 164 w 980"/>
                <a:gd name="T57" fmla="*/ 505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80" h="739">
                  <a:moveTo>
                    <a:pt x="164" y="505"/>
                  </a:moveTo>
                  <a:cubicBezTo>
                    <a:pt x="226" y="559"/>
                    <a:pt x="308" y="677"/>
                    <a:pt x="404" y="725"/>
                  </a:cubicBezTo>
                  <a:lnTo>
                    <a:pt x="404" y="725"/>
                  </a:lnTo>
                  <a:lnTo>
                    <a:pt x="404" y="725"/>
                  </a:lnTo>
                  <a:cubicBezTo>
                    <a:pt x="407" y="725"/>
                    <a:pt x="407" y="728"/>
                    <a:pt x="410" y="728"/>
                  </a:cubicBezTo>
                  <a:cubicBezTo>
                    <a:pt x="435" y="739"/>
                    <a:pt x="463" y="739"/>
                    <a:pt x="489" y="739"/>
                  </a:cubicBezTo>
                  <a:cubicBezTo>
                    <a:pt x="517" y="739"/>
                    <a:pt x="545" y="739"/>
                    <a:pt x="571" y="728"/>
                  </a:cubicBezTo>
                  <a:cubicBezTo>
                    <a:pt x="573" y="728"/>
                    <a:pt x="573" y="725"/>
                    <a:pt x="576" y="725"/>
                  </a:cubicBezTo>
                  <a:lnTo>
                    <a:pt x="576" y="725"/>
                  </a:lnTo>
                  <a:lnTo>
                    <a:pt x="576" y="725"/>
                  </a:lnTo>
                  <a:cubicBezTo>
                    <a:pt x="672" y="677"/>
                    <a:pt x="754" y="556"/>
                    <a:pt x="816" y="505"/>
                  </a:cubicBezTo>
                  <a:cubicBezTo>
                    <a:pt x="895" y="437"/>
                    <a:pt x="937" y="389"/>
                    <a:pt x="937" y="387"/>
                  </a:cubicBezTo>
                  <a:lnTo>
                    <a:pt x="937" y="387"/>
                  </a:lnTo>
                  <a:lnTo>
                    <a:pt x="937" y="387"/>
                  </a:lnTo>
                  <a:cubicBezTo>
                    <a:pt x="937" y="387"/>
                    <a:pt x="937" y="223"/>
                    <a:pt x="957" y="147"/>
                  </a:cubicBezTo>
                  <a:cubicBezTo>
                    <a:pt x="968" y="102"/>
                    <a:pt x="974" y="34"/>
                    <a:pt x="980" y="0"/>
                  </a:cubicBezTo>
                  <a:lnTo>
                    <a:pt x="980" y="3"/>
                  </a:lnTo>
                  <a:cubicBezTo>
                    <a:pt x="977" y="17"/>
                    <a:pt x="929" y="121"/>
                    <a:pt x="825" y="246"/>
                  </a:cubicBezTo>
                  <a:cubicBezTo>
                    <a:pt x="720" y="370"/>
                    <a:pt x="666" y="471"/>
                    <a:pt x="491" y="474"/>
                  </a:cubicBezTo>
                  <a:lnTo>
                    <a:pt x="491" y="474"/>
                  </a:lnTo>
                  <a:lnTo>
                    <a:pt x="491" y="474"/>
                  </a:lnTo>
                  <a:lnTo>
                    <a:pt x="491" y="474"/>
                  </a:lnTo>
                  <a:lnTo>
                    <a:pt x="491" y="474"/>
                  </a:lnTo>
                  <a:cubicBezTo>
                    <a:pt x="317" y="474"/>
                    <a:pt x="257" y="370"/>
                    <a:pt x="156" y="246"/>
                  </a:cubicBezTo>
                  <a:cubicBezTo>
                    <a:pt x="51" y="121"/>
                    <a:pt x="3" y="17"/>
                    <a:pt x="0" y="3"/>
                  </a:cubicBezTo>
                  <a:lnTo>
                    <a:pt x="0" y="0"/>
                  </a:lnTo>
                  <a:cubicBezTo>
                    <a:pt x="9" y="34"/>
                    <a:pt x="12" y="102"/>
                    <a:pt x="23" y="147"/>
                  </a:cubicBezTo>
                  <a:cubicBezTo>
                    <a:pt x="43" y="223"/>
                    <a:pt x="43" y="387"/>
                    <a:pt x="43" y="387"/>
                  </a:cubicBezTo>
                  <a:cubicBezTo>
                    <a:pt x="43" y="389"/>
                    <a:pt x="82" y="440"/>
                    <a:pt x="164" y="505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2"/>
            <p:cNvSpPr>
              <a:spLocks/>
            </p:cNvSpPr>
            <p:nvPr/>
          </p:nvSpPr>
          <p:spPr bwMode="auto">
            <a:xfrm>
              <a:off x="5566385" y="3037992"/>
              <a:ext cx="1208047" cy="1439448"/>
            </a:xfrm>
            <a:custGeom>
              <a:avLst/>
              <a:gdLst>
                <a:gd name="T0" fmla="*/ 452 w 1564"/>
                <a:gd name="T1" fmla="*/ 1634 h 1863"/>
                <a:gd name="T2" fmla="*/ 788 w 1564"/>
                <a:gd name="T3" fmla="*/ 1863 h 1863"/>
                <a:gd name="T4" fmla="*/ 788 w 1564"/>
                <a:gd name="T5" fmla="*/ 1863 h 1863"/>
                <a:gd name="T6" fmla="*/ 788 w 1564"/>
                <a:gd name="T7" fmla="*/ 1863 h 1863"/>
                <a:gd name="T8" fmla="*/ 788 w 1564"/>
                <a:gd name="T9" fmla="*/ 1863 h 1863"/>
                <a:gd name="T10" fmla="*/ 788 w 1564"/>
                <a:gd name="T11" fmla="*/ 1863 h 1863"/>
                <a:gd name="T12" fmla="*/ 1121 w 1564"/>
                <a:gd name="T13" fmla="*/ 1634 h 1863"/>
                <a:gd name="T14" fmla="*/ 1276 w 1564"/>
                <a:gd name="T15" fmla="*/ 1392 h 1863"/>
                <a:gd name="T16" fmla="*/ 1276 w 1564"/>
                <a:gd name="T17" fmla="*/ 1389 h 1863"/>
                <a:gd name="T18" fmla="*/ 1304 w 1564"/>
                <a:gd name="T19" fmla="*/ 1386 h 1863"/>
                <a:gd name="T20" fmla="*/ 1459 w 1564"/>
                <a:gd name="T21" fmla="*/ 1118 h 1863"/>
                <a:gd name="T22" fmla="*/ 1369 w 1564"/>
                <a:gd name="T23" fmla="*/ 968 h 1863"/>
                <a:gd name="T24" fmla="*/ 1378 w 1564"/>
                <a:gd name="T25" fmla="*/ 319 h 1863"/>
                <a:gd name="T26" fmla="*/ 807 w 1564"/>
                <a:gd name="T27" fmla="*/ 0 h 1863"/>
                <a:gd name="T28" fmla="*/ 782 w 1564"/>
                <a:gd name="T29" fmla="*/ 0 h 1863"/>
                <a:gd name="T30" fmla="*/ 757 w 1564"/>
                <a:gd name="T31" fmla="*/ 0 h 1863"/>
                <a:gd name="T32" fmla="*/ 187 w 1564"/>
                <a:gd name="T33" fmla="*/ 319 h 1863"/>
                <a:gd name="T34" fmla="*/ 195 w 1564"/>
                <a:gd name="T35" fmla="*/ 968 h 1863"/>
                <a:gd name="T36" fmla="*/ 105 w 1564"/>
                <a:gd name="T37" fmla="*/ 1118 h 1863"/>
                <a:gd name="T38" fmla="*/ 260 w 1564"/>
                <a:gd name="T39" fmla="*/ 1386 h 1863"/>
                <a:gd name="T40" fmla="*/ 288 w 1564"/>
                <a:gd name="T41" fmla="*/ 1392 h 1863"/>
                <a:gd name="T42" fmla="*/ 288 w 1564"/>
                <a:gd name="T43" fmla="*/ 1394 h 1863"/>
                <a:gd name="T44" fmla="*/ 452 w 1564"/>
                <a:gd name="T45" fmla="*/ 1634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4" h="1863">
                  <a:moveTo>
                    <a:pt x="452" y="1634"/>
                  </a:moveTo>
                  <a:cubicBezTo>
                    <a:pt x="556" y="1759"/>
                    <a:pt x="613" y="1860"/>
                    <a:pt x="788" y="1863"/>
                  </a:cubicBezTo>
                  <a:lnTo>
                    <a:pt x="788" y="1863"/>
                  </a:lnTo>
                  <a:lnTo>
                    <a:pt x="788" y="1863"/>
                  </a:lnTo>
                  <a:lnTo>
                    <a:pt x="788" y="1863"/>
                  </a:lnTo>
                  <a:lnTo>
                    <a:pt x="788" y="1863"/>
                  </a:lnTo>
                  <a:cubicBezTo>
                    <a:pt x="963" y="1863"/>
                    <a:pt x="1019" y="1759"/>
                    <a:pt x="1121" y="1634"/>
                  </a:cubicBezTo>
                  <a:cubicBezTo>
                    <a:pt x="1225" y="1510"/>
                    <a:pt x="1273" y="1406"/>
                    <a:pt x="1276" y="1392"/>
                  </a:cubicBezTo>
                  <a:lnTo>
                    <a:pt x="1276" y="1389"/>
                  </a:lnTo>
                  <a:cubicBezTo>
                    <a:pt x="1282" y="1363"/>
                    <a:pt x="1290" y="1355"/>
                    <a:pt x="1304" y="1386"/>
                  </a:cubicBezTo>
                  <a:cubicBezTo>
                    <a:pt x="1338" y="1457"/>
                    <a:pt x="1459" y="1315"/>
                    <a:pt x="1459" y="1118"/>
                  </a:cubicBezTo>
                  <a:cubicBezTo>
                    <a:pt x="1462" y="920"/>
                    <a:pt x="1369" y="968"/>
                    <a:pt x="1369" y="968"/>
                  </a:cubicBezTo>
                  <a:cubicBezTo>
                    <a:pt x="1431" y="855"/>
                    <a:pt x="1564" y="661"/>
                    <a:pt x="1378" y="319"/>
                  </a:cubicBezTo>
                  <a:cubicBezTo>
                    <a:pt x="1228" y="45"/>
                    <a:pt x="926" y="6"/>
                    <a:pt x="807" y="0"/>
                  </a:cubicBezTo>
                  <a:lnTo>
                    <a:pt x="782" y="0"/>
                  </a:lnTo>
                  <a:lnTo>
                    <a:pt x="757" y="0"/>
                  </a:lnTo>
                  <a:cubicBezTo>
                    <a:pt x="638" y="6"/>
                    <a:pt x="336" y="48"/>
                    <a:pt x="187" y="319"/>
                  </a:cubicBezTo>
                  <a:cubicBezTo>
                    <a:pt x="0" y="658"/>
                    <a:pt x="133" y="855"/>
                    <a:pt x="195" y="968"/>
                  </a:cubicBezTo>
                  <a:cubicBezTo>
                    <a:pt x="195" y="968"/>
                    <a:pt x="105" y="920"/>
                    <a:pt x="105" y="1118"/>
                  </a:cubicBezTo>
                  <a:cubicBezTo>
                    <a:pt x="108" y="1315"/>
                    <a:pt x="226" y="1457"/>
                    <a:pt x="260" y="1386"/>
                  </a:cubicBezTo>
                  <a:cubicBezTo>
                    <a:pt x="274" y="1358"/>
                    <a:pt x="282" y="1366"/>
                    <a:pt x="288" y="1392"/>
                  </a:cubicBezTo>
                  <a:lnTo>
                    <a:pt x="288" y="1394"/>
                  </a:lnTo>
                  <a:cubicBezTo>
                    <a:pt x="299" y="1406"/>
                    <a:pt x="347" y="1510"/>
                    <a:pt x="452" y="16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"/>
            <p:cNvSpPr>
              <a:spLocks/>
            </p:cNvSpPr>
            <p:nvPr/>
          </p:nvSpPr>
          <p:spPr bwMode="auto">
            <a:xfrm>
              <a:off x="5739934" y="4388961"/>
              <a:ext cx="387936" cy="554681"/>
            </a:xfrm>
            <a:custGeom>
              <a:avLst/>
              <a:gdLst>
                <a:gd name="T0" fmla="*/ 65 w 503"/>
                <a:gd name="T1" fmla="*/ 412 h 717"/>
                <a:gd name="T2" fmla="*/ 333 w 503"/>
                <a:gd name="T3" fmla="*/ 717 h 717"/>
                <a:gd name="T4" fmla="*/ 373 w 503"/>
                <a:gd name="T5" fmla="*/ 520 h 717"/>
                <a:gd name="T6" fmla="*/ 497 w 503"/>
                <a:gd name="T7" fmla="*/ 393 h 717"/>
                <a:gd name="T8" fmla="*/ 480 w 503"/>
                <a:gd name="T9" fmla="*/ 367 h 717"/>
                <a:gd name="T10" fmla="*/ 240 w 503"/>
                <a:gd name="T11" fmla="*/ 147 h 717"/>
                <a:gd name="T12" fmla="*/ 119 w 503"/>
                <a:gd name="T13" fmla="*/ 28 h 717"/>
                <a:gd name="T14" fmla="*/ 76 w 503"/>
                <a:gd name="T15" fmla="*/ 40 h 717"/>
                <a:gd name="T16" fmla="*/ 65 w 503"/>
                <a:gd name="T17" fmla="*/ 41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" h="717">
                  <a:moveTo>
                    <a:pt x="65" y="412"/>
                  </a:moveTo>
                  <a:cubicBezTo>
                    <a:pt x="144" y="652"/>
                    <a:pt x="322" y="717"/>
                    <a:pt x="333" y="717"/>
                  </a:cubicBezTo>
                  <a:cubicBezTo>
                    <a:pt x="345" y="714"/>
                    <a:pt x="336" y="632"/>
                    <a:pt x="373" y="520"/>
                  </a:cubicBezTo>
                  <a:cubicBezTo>
                    <a:pt x="409" y="407"/>
                    <a:pt x="491" y="398"/>
                    <a:pt x="497" y="393"/>
                  </a:cubicBezTo>
                  <a:cubicBezTo>
                    <a:pt x="503" y="390"/>
                    <a:pt x="486" y="370"/>
                    <a:pt x="480" y="367"/>
                  </a:cubicBezTo>
                  <a:cubicBezTo>
                    <a:pt x="384" y="319"/>
                    <a:pt x="302" y="198"/>
                    <a:pt x="240" y="147"/>
                  </a:cubicBezTo>
                  <a:cubicBezTo>
                    <a:pt x="161" y="79"/>
                    <a:pt x="119" y="31"/>
                    <a:pt x="119" y="28"/>
                  </a:cubicBezTo>
                  <a:cubicBezTo>
                    <a:pt x="119" y="28"/>
                    <a:pt x="102" y="0"/>
                    <a:pt x="76" y="40"/>
                  </a:cubicBezTo>
                  <a:cubicBezTo>
                    <a:pt x="14" y="133"/>
                    <a:pt x="0" y="218"/>
                    <a:pt x="65" y="412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4"/>
            <p:cNvSpPr>
              <a:spLocks/>
            </p:cNvSpPr>
            <p:nvPr/>
          </p:nvSpPr>
          <p:spPr bwMode="auto">
            <a:xfrm>
              <a:off x="6223153" y="4388961"/>
              <a:ext cx="387936" cy="554681"/>
            </a:xfrm>
            <a:custGeom>
              <a:avLst/>
              <a:gdLst>
                <a:gd name="T0" fmla="*/ 437 w 502"/>
                <a:gd name="T1" fmla="*/ 412 h 717"/>
                <a:gd name="T2" fmla="*/ 169 w 502"/>
                <a:gd name="T3" fmla="*/ 717 h 717"/>
                <a:gd name="T4" fmla="*/ 130 w 502"/>
                <a:gd name="T5" fmla="*/ 520 h 717"/>
                <a:gd name="T6" fmla="*/ 5 w 502"/>
                <a:gd name="T7" fmla="*/ 393 h 717"/>
                <a:gd name="T8" fmla="*/ 22 w 502"/>
                <a:gd name="T9" fmla="*/ 367 h 717"/>
                <a:gd name="T10" fmla="*/ 262 w 502"/>
                <a:gd name="T11" fmla="*/ 147 h 717"/>
                <a:gd name="T12" fmla="*/ 384 w 502"/>
                <a:gd name="T13" fmla="*/ 28 h 717"/>
                <a:gd name="T14" fmla="*/ 426 w 502"/>
                <a:gd name="T15" fmla="*/ 40 h 717"/>
                <a:gd name="T16" fmla="*/ 437 w 502"/>
                <a:gd name="T17" fmla="*/ 41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717">
                  <a:moveTo>
                    <a:pt x="437" y="412"/>
                  </a:moveTo>
                  <a:cubicBezTo>
                    <a:pt x="358" y="652"/>
                    <a:pt x="180" y="717"/>
                    <a:pt x="169" y="717"/>
                  </a:cubicBezTo>
                  <a:cubicBezTo>
                    <a:pt x="158" y="714"/>
                    <a:pt x="166" y="632"/>
                    <a:pt x="130" y="520"/>
                  </a:cubicBezTo>
                  <a:cubicBezTo>
                    <a:pt x="93" y="407"/>
                    <a:pt x="11" y="398"/>
                    <a:pt x="5" y="393"/>
                  </a:cubicBezTo>
                  <a:cubicBezTo>
                    <a:pt x="0" y="390"/>
                    <a:pt x="17" y="370"/>
                    <a:pt x="22" y="367"/>
                  </a:cubicBezTo>
                  <a:cubicBezTo>
                    <a:pt x="118" y="319"/>
                    <a:pt x="200" y="198"/>
                    <a:pt x="262" y="147"/>
                  </a:cubicBezTo>
                  <a:cubicBezTo>
                    <a:pt x="341" y="79"/>
                    <a:pt x="384" y="31"/>
                    <a:pt x="384" y="28"/>
                  </a:cubicBezTo>
                  <a:cubicBezTo>
                    <a:pt x="384" y="28"/>
                    <a:pt x="401" y="0"/>
                    <a:pt x="426" y="40"/>
                  </a:cubicBezTo>
                  <a:cubicBezTo>
                    <a:pt x="488" y="133"/>
                    <a:pt x="502" y="218"/>
                    <a:pt x="437" y="412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5"/>
            <p:cNvSpPr>
              <a:spLocks/>
            </p:cNvSpPr>
            <p:nvPr/>
          </p:nvSpPr>
          <p:spPr bwMode="auto">
            <a:xfrm>
              <a:off x="5566385" y="3037992"/>
              <a:ext cx="1208047" cy="775872"/>
            </a:xfrm>
            <a:custGeom>
              <a:avLst/>
              <a:gdLst>
                <a:gd name="T0" fmla="*/ 235 w 1564"/>
                <a:gd name="T1" fmla="*/ 1002 h 1002"/>
                <a:gd name="T2" fmla="*/ 291 w 1564"/>
                <a:gd name="T3" fmla="*/ 776 h 1002"/>
                <a:gd name="T4" fmla="*/ 311 w 1564"/>
                <a:gd name="T5" fmla="*/ 534 h 1002"/>
                <a:gd name="T6" fmla="*/ 421 w 1564"/>
                <a:gd name="T7" fmla="*/ 330 h 1002"/>
                <a:gd name="T8" fmla="*/ 785 w 1564"/>
                <a:gd name="T9" fmla="*/ 494 h 1002"/>
                <a:gd name="T10" fmla="*/ 1149 w 1564"/>
                <a:gd name="T11" fmla="*/ 330 h 1002"/>
                <a:gd name="T12" fmla="*/ 1259 w 1564"/>
                <a:gd name="T13" fmla="*/ 534 h 1002"/>
                <a:gd name="T14" fmla="*/ 1279 w 1564"/>
                <a:gd name="T15" fmla="*/ 776 h 1002"/>
                <a:gd name="T16" fmla="*/ 1335 w 1564"/>
                <a:gd name="T17" fmla="*/ 1002 h 1002"/>
                <a:gd name="T18" fmla="*/ 1369 w 1564"/>
                <a:gd name="T19" fmla="*/ 965 h 1002"/>
                <a:gd name="T20" fmla="*/ 1378 w 1564"/>
                <a:gd name="T21" fmla="*/ 319 h 1002"/>
                <a:gd name="T22" fmla="*/ 807 w 1564"/>
                <a:gd name="T23" fmla="*/ 0 h 1002"/>
                <a:gd name="T24" fmla="*/ 782 w 1564"/>
                <a:gd name="T25" fmla="*/ 0 h 1002"/>
                <a:gd name="T26" fmla="*/ 757 w 1564"/>
                <a:gd name="T27" fmla="*/ 0 h 1002"/>
                <a:gd name="T28" fmla="*/ 187 w 1564"/>
                <a:gd name="T29" fmla="*/ 319 h 1002"/>
                <a:gd name="T30" fmla="*/ 192 w 1564"/>
                <a:gd name="T31" fmla="*/ 965 h 1002"/>
                <a:gd name="T32" fmla="*/ 192 w 1564"/>
                <a:gd name="T33" fmla="*/ 965 h 1002"/>
                <a:gd name="T34" fmla="*/ 235 w 1564"/>
                <a:gd name="T35" fmla="*/ 100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002">
                  <a:moveTo>
                    <a:pt x="235" y="1002"/>
                  </a:moveTo>
                  <a:cubicBezTo>
                    <a:pt x="235" y="1002"/>
                    <a:pt x="342" y="895"/>
                    <a:pt x="291" y="776"/>
                  </a:cubicBezTo>
                  <a:cubicBezTo>
                    <a:pt x="243" y="655"/>
                    <a:pt x="249" y="630"/>
                    <a:pt x="311" y="534"/>
                  </a:cubicBezTo>
                  <a:cubicBezTo>
                    <a:pt x="384" y="421"/>
                    <a:pt x="412" y="330"/>
                    <a:pt x="421" y="330"/>
                  </a:cubicBezTo>
                  <a:cubicBezTo>
                    <a:pt x="429" y="328"/>
                    <a:pt x="500" y="494"/>
                    <a:pt x="785" y="494"/>
                  </a:cubicBezTo>
                  <a:cubicBezTo>
                    <a:pt x="1070" y="494"/>
                    <a:pt x="1140" y="330"/>
                    <a:pt x="1149" y="330"/>
                  </a:cubicBezTo>
                  <a:cubicBezTo>
                    <a:pt x="1157" y="333"/>
                    <a:pt x="1186" y="421"/>
                    <a:pt x="1259" y="534"/>
                  </a:cubicBezTo>
                  <a:cubicBezTo>
                    <a:pt x="1321" y="630"/>
                    <a:pt x="1330" y="658"/>
                    <a:pt x="1279" y="776"/>
                  </a:cubicBezTo>
                  <a:cubicBezTo>
                    <a:pt x="1231" y="898"/>
                    <a:pt x="1335" y="1002"/>
                    <a:pt x="1335" y="1002"/>
                  </a:cubicBezTo>
                  <a:cubicBezTo>
                    <a:pt x="1344" y="988"/>
                    <a:pt x="1363" y="968"/>
                    <a:pt x="1369" y="965"/>
                  </a:cubicBezTo>
                  <a:cubicBezTo>
                    <a:pt x="1431" y="853"/>
                    <a:pt x="1564" y="658"/>
                    <a:pt x="1378" y="319"/>
                  </a:cubicBezTo>
                  <a:cubicBezTo>
                    <a:pt x="1228" y="45"/>
                    <a:pt x="926" y="6"/>
                    <a:pt x="807" y="0"/>
                  </a:cubicBezTo>
                  <a:lnTo>
                    <a:pt x="782" y="0"/>
                  </a:lnTo>
                  <a:lnTo>
                    <a:pt x="757" y="0"/>
                  </a:lnTo>
                  <a:cubicBezTo>
                    <a:pt x="638" y="6"/>
                    <a:pt x="336" y="48"/>
                    <a:pt x="187" y="319"/>
                  </a:cubicBezTo>
                  <a:cubicBezTo>
                    <a:pt x="0" y="655"/>
                    <a:pt x="130" y="850"/>
                    <a:pt x="192" y="965"/>
                  </a:cubicBezTo>
                  <a:lnTo>
                    <a:pt x="192" y="965"/>
                  </a:lnTo>
                  <a:cubicBezTo>
                    <a:pt x="201" y="963"/>
                    <a:pt x="226" y="982"/>
                    <a:pt x="235" y="10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6"/>
            <p:cNvSpPr>
              <a:spLocks/>
            </p:cNvSpPr>
            <p:nvPr/>
          </p:nvSpPr>
          <p:spPr bwMode="auto">
            <a:xfrm>
              <a:off x="6025782" y="4671407"/>
              <a:ext cx="292653" cy="340295"/>
            </a:xfrm>
            <a:custGeom>
              <a:avLst/>
              <a:gdLst>
                <a:gd name="T0" fmla="*/ 262 w 381"/>
                <a:gd name="T1" fmla="*/ 26 h 440"/>
                <a:gd name="T2" fmla="*/ 279 w 381"/>
                <a:gd name="T3" fmla="*/ 0 h 440"/>
                <a:gd name="T4" fmla="*/ 274 w 381"/>
                <a:gd name="T5" fmla="*/ 3 h 440"/>
                <a:gd name="T6" fmla="*/ 192 w 381"/>
                <a:gd name="T7" fmla="*/ 14 h 440"/>
                <a:gd name="T8" fmla="*/ 113 w 381"/>
                <a:gd name="T9" fmla="*/ 3 h 440"/>
                <a:gd name="T10" fmla="*/ 107 w 381"/>
                <a:gd name="T11" fmla="*/ 0 h 440"/>
                <a:gd name="T12" fmla="*/ 124 w 381"/>
                <a:gd name="T13" fmla="*/ 26 h 440"/>
                <a:gd name="T14" fmla="*/ 3 w 381"/>
                <a:gd name="T15" fmla="*/ 144 h 440"/>
                <a:gd name="T16" fmla="*/ 0 w 381"/>
                <a:gd name="T17" fmla="*/ 184 h 440"/>
                <a:gd name="T18" fmla="*/ 192 w 381"/>
                <a:gd name="T19" fmla="*/ 440 h 440"/>
                <a:gd name="T20" fmla="*/ 381 w 381"/>
                <a:gd name="T21" fmla="*/ 184 h 440"/>
                <a:gd name="T22" fmla="*/ 361 w 381"/>
                <a:gd name="T23" fmla="*/ 93 h 440"/>
                <a:gd name="T24" fmla="*/ 262 w 381"/>
                <a:gd name="T25" fmla="*/ 2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440">
                  <a:moveTo>
                    <a:pt x="262" y="26"/>
                  </a:moveTo>
                  <a:cubicBezTo>
                    <a:pt x="257" y="23"/>
                    <a:pt x="274" y="3"/>
                    <a:pt x="279" y="0"/>
                  </a:cubicBezTo>
                  <a:cubicBezTo>
                    <a:pt x="277" y="0"/>
                    <a:pt x="277" y="3"/>
                    <a:pt x="274" y="3"/>
                  </a:cubicBezTo>
                  <a:cubicBezTo>
                    <a:pt x="248" y="14"/>
                    <a:pt x="220" y="14"/>
                    <a:pt x="192" y="14"/>
                  </a:cubicBezTo>
                  <a:cubicBezTo>
                    <a:pt x="164" y="14"/>
                    <a:pt x="138" y="14"/>
                    <a:pt x="113" y="3"/>
                  </a:cubicBezTo>
                  <a:cubicBezTo>
                    <a:pt x="110" y="3"/>
                    <a:pt x="110" y="0"/>
                    <a:pt x="107" y="0"/>
                  </a:cubicBezTo>
                  <a:cubicBezTo>
                    <a:pt x="113" y="6"/>
                    <a:pt x="130" y="23"/>
                    <a:pt x="124" y="26"/>
                  </a:cubicBezTo>
                  <a:cubicBezTo>
                    <a:pt x="118" y="31"/>
                    <a:pt x="42" y="40"/>
                    <a:pt x="3" y="144"/>
                  </a:cubicBezTo>
                  <a:cubicBezTo>
                    <a:pt x="0" y="158"/>
                    <a:pt x="0" y="169"/>
                    <a:pt x="0" y="184"/>
                  </a:cubicBezTo>
                  <a:cubicBezTo>
                    <a:pt x="0" y="285"/>
                    <a:pt x="87" y="440"/>
                    <a:pt x="192" y="440"/>
                  </a:cubicBezTo>
                  <a:cubicBezTo>
                    <a:pt x="296" y="440"/>
                    <a:pt x="381" y="285"/>
                    <a:pt x="381" y="184"/>
                  </a:cubicBezTo>
                  <a:cubicBezTo>
                    <a:pt x="381" y="153"/>
                    <a:pt x="372" y="121"/>
                    <a:pt x="361" y="93"/>
                  </a:cubicBezTo>
                  <a:cubicBezTo>
                    <a:pt x="319" y="37"/>
                    <a:pt x="268" y="28"/>
                    <a:pt x="262" y="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7"/>
            <p:cNvSpPr>
              <a:spLocks/>
            </p:cNvSpPr>
            <p:nvPr/>
          </p:nvSpPr>
          <p:spPr bwMode="auto">
            <a:xfrm>
              <a:off x="6008768" y="4967462"/>
              <a:ext cx="333489" cy="973243"/>
            </a:xfrm>
            <a:custGeom>
              <a:avLst/>
              <a:gdLst>
                <a:gd name="T0" fmla="*/ 215 w 435"/>
                <a:gd name="T1" fmla="*/ 56 h 1256"/>
                <a:gd name="T2" fmla="*/ 108 w 435"/>
                <a:gd name="T3" fmla="*/ 0 h 1256"/>
                <a:gd name="T4" fmla="*/ 0 w 435"/>
                <a:gd name="T5" fmla="*/ 892 h 1256"/>
                <a:gd name="T6" fmla="*/ 220 w 435"/>
                <a:gd name="T7" fmla="*/ 1256 h 1256"/>
                <a:gd name="T8" fmla="*/ 223 w 435"/>
                <a:gd name="T9" fmla="*/ 1256 h 1256"/>
                <a:gd name="T10" fmla="*/ 435 w 435"/>
                <a:gd name="T11" fmla="*/ 912 h 1256"/>
                <a:gd name="T12" fmla="*/ 325 w 435"/>
                <a:gd name="T13" fmla="*/ 0 h 1256"/>
                <a:gd name="T14" fmla="*/ 215 w 435"/>
                <a:gd name="T15" fmla="*/ 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" h="1256">
                  <a:moveTo>
                    <a:pt x="215" y="56"/>
                  </a:moveTo>
                  <a:cubicBezTo>
                    <a:pt x="175" y="56"/>
                    <a:pt x="136" y="34"/>
                    <a:pt x="108" y="0"/>
                  </a:cubicBezTo>
                  <a:lnTo>
                    <a:pt x="0" y="892"/>
                  </a:lnTo>
                  <a:cubicBezTo>
                    <a:pt x="99" y="1213"/>
                    <a:pt x="220" y="1256"/>
                    <a:pt x="220" y="1256"/>
                  </a:cubicBezTo>
                  <a:lnTo>
                    <a:pt x="223" y="1256"/>
                  </a:lnTo>
                  <a:cubicBezTo>
                    <a:pt x="226" y="1256"/>
                    <a:pt x="342" y="1225"/>
                    <a:pt x="435" y="912"/>
                  </a:cubicBezTo>
                  <a:lnTo>
                    <a:pt x="325" y="0"/>
                  </a:lnTo>
                  <a:cubicBezTo>
                    <a:pt x="291" y="34"/>
                    <a:pt x="254" y="56"/>
                    <a:pt x="215" y="5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"/>
            <p:cNvSpPr>
              <a:spLocks/>
            </p:cNvSpPr>
            <p:nvPr/>
          </p:nvSpPr>
          <p:spPr bwMode="auto">
            <a:xfrm>
              <a:off x="6876519" y="5052537"/>
              <a:ext cx="71463" cy="888170"/>
            </a:xfrm>
            <a:custGeom>
              <a:avLst/>
              <a:gdLst>
                <a:gd name="T0" fmla="*/ 88 w 91"/>
                <a:gd name="T1" fmla="*/ 587 h 1149"/>
                <a:gd name="T2" fmla="*/ 65 w 91"/>
                <a:gd name="T3" fmla="*/ 294 h 1149"/>
                <a:gd name="T4" fmla="*/ 51 w 91"/>
                <a:gd name="T5" fmla="*/ 147 h 1149"/>
                <a:gd name="T6" fmla="*/ 48 w 91"/>
                <a:gd name="T7" fmla="*/ 73 h 1149"/>
                <a:gd name="T8" fmla="*/ 48 w 91"/>
                <a:gd name="T9" fmla="*/ 37 h 1149"/>
                <a:gd name="T10" fmla="*/ 51 w 91"/>
                <a:gd name="T11" fmla="*/ 0 h 1149"/>
                <a:gd name="T12" fmla="*/ 46 w 91"/>
                <a:gd name="T13" fmla="*/ 37 h 1149"/>
                <a:gd name="T14" fmla="*/ 43 w 91"/>
                <a:gd name="T15" fmla="*/ 73 h 1149"/>
                <a:gd name="T16" fmla="*/ 46 w 91"/>
                <a:gd name="T17" fmla="*/ 147 h 1149"/>
                <a:gd name="T18" fmla="*/ 54 w 91"/>
                <a:gd name="T19" fmla="*/ 294 h 1149"/>
                <a:gd name="T20" fmla="*/ 65 w 91"/>
                <a:gd name="T21" fmla="*/ 587 h 1149"/>
                <a:gd name="T22" fmla="*/ 48 w 91"/>
                <a:gd name="T23" fmla="*/ 881 h 1149"/>
                <a:gd name="T24" fmla="*/ 0 w 91"/>
                <a:gd name="T25" fmla="*/ 1149 h 1149"/>
                <a:gd name="T26" fmla="*/ 37 w 91"/>
                <a:gd name="T27" fmla="*/ 1149 h 1149"/>
                <a:gd name="T28" fmla="*/ 74 w 91"/>
                <a:gd name="T29" fmla="*/ 883 h 1149"/>
                <a:gd name="T30" fmla="*/ 88 w 91"/>
                <a:gd name="T31" fmla="*/ 58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149">
                  <a:moveTo>
                    <a:pt x="88" y="587"/>
                  </a:moveTo>
                  <a:cubicBezTo>
                    <a:pt x="85" y="488"/>
                    <a:pt x="77" y="389"/>
                    <a:pt x="65" y="294"/>
                  </a:cubicBezTo>
                  <a:cubicBezTo>
                    <a:pt x="60" y="246"/>
                    <a:pt x="54" y="195"/>
                    <a:pt x="51" y="147"/>
                  </a:cubicBezTo>
                  <a:cubicBezTo>
                    <a:pt x="48" y="121"/>
                    <a:pt x="48" y="99"/>
                    <a:pt x="48" y="73"/>
                  </a:cubicBezTo>
                  <a:lnTo>
                    <a:pt x="48" y="37"/>
                  </a:lnTo>
                  <a:cubicBezTo>
                    <a:pt x="48" y="25"/>
                    <a:pt x="51" y="11"/>
                    <a:pt x="51" y="0"/>
                  </a:cubicBezTo>
                  <a:cubicBezTo>
                    <a:pt x="48" y="11"/>
                    <a:pt x="48" y="25"/>
                    <a:pt x="46" y="37"/>
                  </a:cubicBezTo>
                  <a:cubicBezTo>
                    <a:pt x="46" y="48"/>
                    <a:pt x="46" y="62"/>
                    <a:pt x="43" y="73"/>
                  </a:cubicBezTo>
                  <a:cubicBezTo>
                    <a:pt x="43" y="99"/>
                    <a:pt x="43" y="121"/>
                    <a:pt x="46" y="147"/>
                  </a:cubicBezTo>
                  <a:cubicBezTo>
                    <a:pt x="48" y="195"/>
                    <a:pt x="51" y="246"/>
                    <a:pt x="54" y="294"/>
                  </a:cubicBezTo>
                  <a:cubicBezTo>
                    <a:pt x="60" y="392"/>
                    <a:pt x="65" y="488"/>
                    <a:pt x="65" y="587"/>
                  </a:cubicBezTo>
                  <a:cubicBezTo>
                    <a:pt x="65" y="686"/>
                    <a:pt x="60" y="782"/>
                    <a:pt x="48" y="881"/>
                  </a:cubicBezTo>
                  <a:cubicBezTo>
                    <a:pt x="37" y="971"/>
                    <a:pt x="23" y="1061"/>
                    <a:pt x="0" y="1149"/>
                  </a:cubicBezTo>
                  <a:lnTo>
                    <a:pt x="37" y="1149"/>
                  </a:lnTo>
                  <a:cubicBezTo>
                    <a:pt x="54" y="1061"/>
                    <a:pt x="68" y="974"/>
                    <a:pt x="74" y="883"/>
                  </a:cubicBezTo>
                  <a:cubicBezTo>
                    <a:pt x="91" y="782"/>
                    <a:pt x="91" y="683"/>
                    <a:pt x="88" y="587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9"/>
            <p:cNvSpPr>
              <a:spLocks/>
            </p:cNvSpPr>
            <p:nvPr/>
          </p:nvSpPr>
          <p:spPr bwMode="auto">
            <a:xfrm>
              <a:off x="5403043" y="5052537"/>
              <a:ext cx="61253" cy="888170"/>
            </a:xfrm>
            <a:custGeom>
              <a:avLst/>
              <a:gdLst>
                <a:gd name="T0" fmla="*/ 25 w 82"/>
                <a:gd name="T1" fmla="*/ 587 h 1149"/>
                <a:gd name="T2" fmla="*/ 36 w 82"/>
                <a:gd name="T3" fmla="*/ 294 h 1149"/>
                <a:gd name="T4" fmla="*/ 45 w 82"/>
                <a:gd name="T5" fmla="*/ 147 h 1149"/>
                <a:gd name="T6" fmla="*/ 48 w 82"/>
                <a:gd name="T7" fmla="*/ 73 h 1149"/>
                <a:gd name="T8" fmla="*/ 45 w 82"/>
                <a:gd name="T9" fmla="*/ 37 h 1149"/>
                <a:gd name="T10" fmla="*/ 39 w 82"/>
                <a:gd name="T11" fmla="*/ 0 h 1149"/>
                <a:gd name="T12" fmla="*/ 42 w 82"/>
                <a:gd name="T13" fmla="*/ 37 h 1149"/>
                <a:gd name="T14" fmla="*/ 42 w 82"/>
                <a:gd name="T15" fmla="*/ 73 h 1149"/>
                <a:gd name="T16" fmla="*/ 39 w 82"/>
                <a:gd name="T17" fmla="*/ 147 h 1149"/>
                <a:gd name="T18" fmla="*/ 25 w 82"/>
                <a:gd name="T19" fmla="*/ 294 h 1149"/>
                <a:gd name="T20" fmla="*/ 3 w 82"/>
                <a:gd name="T21" fmla="*/ 587 h 1149"/>
                <a:gd name="T22" fmla="*/ 8 w 82"/>
                <a:gd name="T23" fmla="*/ 883 h 1149"/>
                <a:gd name="T24" fmla="*/ 45 w 82"/>
                <a:gd name="T25" fmla="*/ 1149 h 1149"/>
                <a:gd name="T26" fmla="*/ 82 w 82"/>
                <a:gd name="T27" fmla="*/ 1149 h 1149"/>
                <a:gd name="T28" fmla="*/ 34 w 82"/>
                <a:gd name="T29" fmla="*/ 881 h 1149"/>
                <a:gd name="T30" fmla="*/ 25 w 82"/>
                <a:gd name="T31" fmla="*/ 58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1149">
                  <a:moveTo>
                    <a:pt x="25" y="587"/>
                  </a:moveTo>
                  <a:cubicBezTo>
                    <a:pt x="25" y="488"/>
                    <a:pt x="31" y="392"/>
                    <a:pt x="36" y="294"/>
                  </a:cubicBezTo>
                  <a:cubicBezTo>
                    <a:pt x="39" y="246"/>
                    <a:pt x="42" y="195"/>
                    <a:pt x="45" y="147"/>
                  </a:cubicBezTo>
                  <a:cubicBezTo>
                    <a:pt x="45" y="121"/>
                    <a:pt x="48" y="99"/>
                    <a:pt x="48" y="73"/>
                  </a:cubicBezTo>
                  <a:cubicBezTo>
                    <a:pt x="48" y="62"/>
                    <a:pt x="48" y="48"/>
                    <a:pt x="45" y="37"/>
                  </a:cubicBezTo>
                  <a:cubicBezTo>
                    <a:pt x="45" y="25"/>
                    <a:pt x="42" y="11"/>
                    <a:pt x="39" y="0"/>
                  </a:cubicBezTo>
                  <a:cubicBezTo>
                    <a:pt x="42" y="11"/>
                    <a:pt x="42" y="25"/>
                    <a:pt x="42" y="37"/>
                  </a:cubicBezTo>
                  <a:lnTo>
                    <a:pt x="42" y="73"/>
                  </a:lnTo>
                  <a:cubicBezTo>
                    <a:pt x="42" y="99"/>
                    <a:pt x="39" y="121"/>
                    <a:pt x="39" y="147"/>
                  </a:cubicBezTo>
                  <a:cubicBezTo>
                    <a:pt x="36" y="195"/>
                    <a:pt x="31" y="246"/>
                    <a:pt x="25" y="294"/>
                  </a:cubicBezTo>
                  <a:cubicBezTo>
                    <a:pt x="14" y="392"/>
                    <a:pt x="8" y="488"/>
                    <a:pt x="3" y="587"/>
                  </a:cubicBezTo>
                  <a:cubicBezTo>
                    <a:pt x="0" y="686"/>
                    <a:pt x="0" y="785"/>
                    <a:pt x="8" y="883"/>
                  </a:cubicBezTo>
                  <a:cubicBezTo>
                    <a:pt x="17" y="971"/>
                    <a:pt x="28" y="1061"/>
                    <a:pt x="45" y="1149"/>
                  </a:cubicBezTo>
                  <a:lnTo>
                    <a:pt x="82" y="1149"/>
                  </a:lnTo>
                  <a:cubicBezTo>
                    <a:pt x="62" y="1061"/>
                    <a:pt x="45" y="971"/>
                    <a:pt x="34" y="881"/>
                  </a:cubicBezTo>
                  <a:cubicBezTo>
                    <a:pt x="28" y="782"/>
                    <a:pt x="25" y="683"/>
                    <a:pt x="25" y="587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16287" y="3053446"/>
            <a:ext cx="2242544" cy="2960568"/>
            <a:chOff x="716287" y="2977246"/>
            <a:chExt cx="2242544" cy="2960568"/>
          </a:xfrm>
        </p:grpSpPr>
        <p:sp>
          <p:nvSpPr>
            <p:cNvPr id="90" name="Freeform 94"/>
            <p:cNvSpPr>
              <a:spLocks/>
            </p:cNvSpPr>
            <p:nvPr/>
          </p:nvSpPr>
          <p:spPr bwMode="auto">
            <a:xfrm>
              <a:off x="716287" y="4508573"/>
              <a:ext cx="2242544" cy="1429239"/>
            </a:xfrm>
            <a:custGeom>
              <a:avLst/>
              <a:gdLst>
                <a:gd name="T0" fmla="*/ 2862 w 2907"/>
                <a:gd name="T1" fmla="*/ 943 h 1846"/>
                <a:gd name="T2" fmla="*/ 2529 w 2907"/>
                <a:gd name="T3" fmla="*/ 155 h 1846"/>
                <a:gd name="T4" fmla="*/ 2023 w 2907"/>
                <a:gd name="T5" fmla="*/ 3 h 1846"/>
                <a:gd name="T6" fmla="*/ 2021 w 2907"/>
                <a:gd name="T7" fmla="*/ 3 h 1846"/>
                <a:gd name="T8" fmla="*/ 1688 w 2907"/>
                <a:gd name="T9" fmla="*/ 370 h 1846"/>
                <a:gd name="T10" fmla="*/ 1665 w 2907"/>
                <a:gd name="T11" fmla="*/ 316 h 1846"/>
                <a:gd name="T12" fmla="*/ 1577 w 2907"/>
                <a:gd name="T13" fmla="*/ 169 h 1846"/>
                <a:gd name="T14" fmla="*/ 1552 w 2907"/>
                <a:gd name="T15" fmla="*/ 121 h 1846"/>
                <a:gd name="T16" fmla="*/ 1357 w 2907"/>
                <a:gd name="T17" fmla="*/ 121 h 1846"/>
                <a:gd name="T18" fmla="*/ 1332 w 2907"/>
                <a:gd name="T19" fmla="*/ 167 h 1846"/>
                <a:gd name="T20" fmla="*/ 1244 w 2907"/>
                <a:gd name="T21" fmla="*/ 313 h 1846"/>
                <a:gd name="T22" fmla="*/ 1222 w 2907"/>
                <a:gd name="T23" fmla="*/ 367 h 1846"/>
                <a:gd name="T24" fmla="*/ 889 w 2907"/>
                <a:gd name="T25" fmla="*/ 0 h 1846"/>
                <a:gd name="T26" fmla="*/ 886 w 2907"/>
                <a:gd name="T27" fmla="*/ 0 h 1846"/>
                <a:gd name="T28" fmla="*/ 381 w 2907"/>
                <a:gd name="T29" fmla="*/ 152 h 1846"/>
                <a:gd name="T30" fmla="*/ 48 w 2907"/>
                <a:gd name="T31" fmla="*/ 940 h 1846"/>
                <a:gd name="T32" fmla="*/ 48 w 2907"/>
                <a:gd name="T33" fmla="*/ 1843 h 1846"/>
                <a:gd name="T34" fmla="*/ 1493 w 2907"/>
                <a:gd name="T35" fmla="*/ 1843 h 1846"/>
                <a:gd name="T36" fmla="*/ 1498 w 2907"/>
                <a:gd name="T37" fmla="*/ 1843 h 1846"/>
                <a:gd name="T38" fmla="*/ 2862 w 2907"/>
                <a:gd name="T39" fmla="*/ 1843 h 1846"/>
                <a:gd name="T40" fmla="*/ 2862 w 2907"/>
                <a:gd name="T41" fmla="*/ 943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07" h="1846">
                  <a:moveTo>
                    <a:pt x="2862" y="943"/>
                  </a:moveTo>
                  <a:cubicBezTo>
                    <a:pt x="2814" y="474"/>
                    <a:pt x="2701" y="251"/>
                    <a:pt x="2529" y="155"/>
                  </a:cubicBezTo>
                  <a:cubicBezTo>
                    <a:pt x="2359" y="62"/>
                    <a:pt x="2229" y="71"/>
                    <a:pt x="2023" y="3"/>
                  </a:cubicBezTo>
                  <a:lnTo>
                    <a:pt x="2021" y="3"/>
                  </a:lnTo>
                  <a:cubicBezTo>
                    <a:pt x="1947" y="200"/>
                    <a:pt x="1702" y="364"/>
                    <a:pt x="1688" y="370"/>
                  </a:cubicBezTo>
                  <a:cubicBezTo>
                    <a:pt x="1671" y="375"/>
                    <a:pt x="1673" y="370"/>
                    <a:pt x="1665" y="316"/>
                  </a:cubicBezTo>
                  <a:cubicBezTo>
                    <a:pt x="1654" y="243"/>
                    <a:pt x="1623" y="209"/>
                    <a:pt x="1577" y="169"/>
                  </a:cubicBezTo>
                  <a:cubicBezTo>
                    <a:pt x="1558" y="152"/>
                    <a:pt x="1549" y="138"/>
                    <a:pt x="1552" y="121"/>
                  </a:cubicBezTo>
                  <a:cubicBezTo>
                    <a:pt x="1459" y="85"/>
                    <a:pt x="1374" y="116"/>
                    <a:pt x="1357" y="121"/>
                  </a:cubicBezTo>
                  <a:cubicBezTo>
                    <a:pt x="1360" y="136"/>
                    <a:pt x="1352" y="150"/>
                    <a:pt x="1332" y="167"/>
                  </a:cubicBezTo>
                  <a:cubicBezTo>
                    <a:pt x="1287" y="209"/>
                    <a:pt x="1256" y="240"/>
                    <a:pt x="1244" y="313"/>
                  </a:cubicBezTo>
                  <a:cubicBezTo>
                    <a:pt x="1236" y="367"/>
                    <a:pt x="1236" y="373"/>
                    <a:pt x="1222" y="367"/>
                  </a:cubicBezTo>
                  <a:cubicBezTo>
                    <a:pt x="1205" y="361"/>
                    <a:pt x="962" y="198"/>
                    <a:pt x="889" y="0"/>
                  </a:cubicBezTo>
                  <a:lnTo>
                    <a:pt x="886" y="0"/>
                  </a:lnTo>
                  <a:cubicBezTo>
                    <a:pt x="680" y="68"/>
                    <a:pt x="516" y="62"/>
                    <a:pt x="381" y="152"/>
                  </a:cubicBezTo>
                  <a:cubicBezTo>
                    <a:pt x="237" y="246"/>
                    <a:pt x="96" y="471"/>
                    <a:pt x="48" y="940"/>
                  </a:cubicBezTo>
                  <a:cubicBezTo>
                    <a:pt x="0" y="1408"/>
                    <a:pt x="48" y="1843"/>
                    <a:pt x="48" y="1843"/>
                  </a:cubicBezTo>
                  <a:lnTo>
                    <a:pt x="1493" y="1843"/>
                  </a:lnTo>
                  <a:lnTo>
                    <a:pt x="1498" y="1843"/>
                  </a:lnTo>
                  <a:lnTo>
                    <a:pt x="2862" y="1843"/>
                  </a:lnTo>
                  <a:cubicBezTo>
                    <a:pt x="2862" y="1846"/>
                    <a:pt x="2907" y="1411"/>
                    <a:pt x="2862" y="943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5"/>
            <p:cNvSpPr>
              <a:spLocks/>
            </p:cNvSpPr>
            <p:nvPr/>
          </p:nvSpPr>
          <p:spPr bwMode="auto">
            <a:xfrm>
              <a:off x="1509175" y="4222725"/>
              <a:ext cx="649964" cy="384534"/>
            </a:xfrm>
            <a:custGeom>
              <a:avLst/>
              <a:gdLst>
                <a:gd name="T0" fmla="*/ 519 w 841"/>
                <a:gd name="T1" fmla="*/ 491 h 494"/>
                <a:gd name="T2" fmla="*/ 646 w 841"/>
                <a:gd name="T3" fmla="*/ 376 h 494"/>
                <a:gd name="T4" fmla="*/ 835 w 841"/>
                <a:gd name="T5" fmla="*/ 249 h 494"/>
                <a:gd name="T6" fmla="*/ 821 w 841"/>
                <a:gd name="T7" fmla="*/ 173 h 494"/>
                <a:gd name="T8" fmla="*/ 821 w 841"/>
                <a:gd name="T9" fmla="*/ 173 h 494"/>
                <a:gd name="T10" fmla="*/ 824 w 841"/>
                <a:gd name="T11" fmla="*/ 6 h 494"/>
                <a:gd name="T12" fmla="*/ 418 w 841"/>
                <a:gd name="T13" fmla="*/ 277 h 494"/>
                <a:gd name="T14" fmla="*/ 11 w 841"/>
                <a:gd name="T15" fmla="*/ 0 h 494"/>
                <a:gd name="T16" fmla="*/ 17 w 841"/>
                <a:gd name="T17" fmla="*/ 175 h 494"/>
                <a:gd name="T18" fmla="*/ 17 w 841"/>
                <a:gd name="T19" fmla="*/ 175 h 494"/>
                <a:gd name="T20" fmla="*/ 3 w 841"/>
                <a:gd name="T21" fmla="*/ 252 h 494"/>
                <a:gd name="T22" fmla="*/ 192 w 841"/>
                <a:gd name="T23" fmla="*/ 379 h 494"/>
                <a:gd name="T24" fmla="*/ 319 w 841"/>
                <a:gd name="T25" fmla="*/ 494 h 494"/>
                <a:gd name="T26" fmla="*/ 519 w 841"/>
                <a:gd name="T27" fmla="*/ 49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1" h="494">
                  <a:moveTo>
                    <a:pt x="519" y="491"/>
                  </a:moveTo>
                  <a:cubicBezTo>
                    <a:pt x="525" y="466"/>
                    <a:pt x="562" y="435"/>
                    <a:pt x="646" y="376"/>
                  </a:cubicBezTo>
                  <a:cubicBezTo>
                    <a:pt x="776" y="285"/>
                    <a:pt x="813" y="280"/>
                    <a:pt x="835" y="249"/>
                  </a:cubicBezTo>
                  <a:cubicBezTo>
                    <a:pt x="841" y="243"/>
                    <a:pt x="827" y="201"/>
                    <a:pt x="821" y="173"/>
                  </a:cubicBezTo>
                  <a:lnTo>
                    <a:pt x="821" y="173"/>
                  </a:lnTo>
                  <a:cubicBezTo>
                    <a:pt x="821" y="173"/>
                    <a:pt x="810" y="79"/>
                    <a:pt x="824" y="6"/>
                  </a:cubicBezTo>
                  <a:cubicBezTo>
                    <a:pt x="723" y="158"/>
                    <a:pt x="573" y="271"/>
                    <a:pt x="418" y="277"/>
                  </a:cubicBezTo>
                  <a:cubicBezTo>
                    <a:pt x="274" y="280"/>
                    <a:pt x="116" y="158"/>
                    <a:pt x="11" y="0"/>
                  </a:cubicBezTo>
                  <a:cubicBezTo>
                    <a:pt x="28" y="77"/>
                    <a:pt x="17" y="175"/>
                    <a:pt x="17" y="175"/>
                  </a:cubicBezTo>
                  <a:lnTo>
                    <a:pt x="17" y="175"/>
                  </a:lnTo>
                  <a:cubicBezTo>
                    <a:pt x="14" y="204"/>
                    <a:pt x="0" y="246"/>
                    <a:pt x="3" y="252"/>
                  </a:cubicBezTo>
                  <a:cubicBezTo>
                    <a:pt x="28" y="283"/>
                    <a:pt x="62" y="288"/>
                    <a:pt x="192" y="379"/>
                  </a:cubicBezTo>
                  <a:cubicBezTo>
                    <a:pt x="280" y="441"/>
                    <a:pt x="316" y="472"/>
                    <a:pt x="319" y="494"/>
                  </a:cubicBezTo>
                  <a:cubicBezTo>
                    <a:pt x="344" y="483"/>
                    <a:pt x="426" y="455"/>
                    <a:pt x="519" y="491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6"/>
            <p:cNvSpPr>
              <a:spLocks/>
            </p:cNvSpPr>
            <p:nvPr/>
          </p:nvSpPr>
          <p:spPr bwMode="auto">
            <a:xfrm>
              <a:off x="2251018" y="3708881"/>
              <a:ext cx="91881" cy="132716"/>
            </a:xfrm>
            <a:custGeom>
              <a:avLst/>
              <a:gdLst>
                <a:gd name="T0" fmla="*/ 12 w 116"/>
                <a:gd name="T1" fmla="*/ 70 h 172"/>
                <a:gd name="T2" fmla="*/ 23 w 116"/>
                <a:gd name="T3" fmla="*/ 172 h 172"/>
                <a:gd name="T4" fmla="*/ 82 w 116"/>
                <a:gd name="T5" fmla="*/ 110 h 172"/>
                <a:gd name="T6" fmla="*/ 77 w 116"/>
                <a:gd name="T7" fmla="*/ 110 h 172"/>
                <a:gd name="T8" fmla="*/ 94 w 116"/>
                <a:gd name="T9" fmla="*/ 14 h 172"/>
                <a:gd name="T10" fmla="*/ 94 w 116"/>
                <a:gd name="T11" fmla="*/ 14 h 172"/>
                <a:gd name="T12" fmla="*/ 94 w 116"/>
                <a:gd name="T13" fmla="*/ 14 h 172"/>
                <a:gd name="T14" fmla="*/ 17 w 116"/>
                <a:gd name="T15" fmla="*/ 0 h 172"/>
                <a:gd name="T16" fmla="*/ 12 w 116"/>
                <a:gd name="T17" fmla="*/ 7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72">
                  <a:moveTo>
                    <a:pt x="12" y="70"/>
                  </a:moveTo>
                  <a:cubicBezTo>
                    <a:pt x="0" y="110"/>
                    <a:pt x="6" y="146"/>
                    <a:pt x="23" y="172"/>
                  </a:cubicBezTo>
                  <a:cubicBezTo>
                    <a:pt x="23" y="172"/>
                    <a:pt x="46" y="121"/>
                    <a:pt x="82" y="110"/>
                  </a:cubicBezTo>
                  <a:lnTo>
                    <a:pt x="77" y="110"/>
                  </a:lnTo>
                  <a:cubicBezTo>
                    <a:pt x="116" y="64"/>
                    <a:pt x="94" y="14"/>
                    <a:pt x="94" y="14"/>
                  </a:cubicBezTo>
                  <a:lnTo>
                    <a:pt x="94" y="14"/>
                  </a:lnTo>
                  <a:lnTo>
                    <a:pt x="94" y="14"/>
                  </a:lnTo>
                  <a:cubicBezTo>
                    <a:pt x="68" y="14"/>
                    <a:pt x="43" y="8"/>
                    <a:pt x="17" y="0"/>
                  </a:cubicBezTo>
                  <a:cubicBezTo>
                    <a:pt x="17" y="11"/>
                    <a:pt x="20" y="36"/>
                    <a:pt x="12" y="70"/>
                  </a:cubicBezTo>
                  <a:close/>
                </a:path>
              </a:pathLst>
            </a:custGeom>
            <a:solidFill>
              <a:srgbClr val="54545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7"/>
            <p:cNvSpPr>
              <a:spLocks/>
            </p:cNvSpPr>
            <p:nvPr/>
          </p:nvSpPr>
          <p:spPr bwMode="auto">
            <a:xfrm>
              <a:off x="1383265" y="3681658"/>
              <a:ext cx="78269" cy="139522"/>
            </a:xfrm>
            <a:custGeom>
              <a:avLst/>
              <a:gdLst>
                <a:gd name="T0" fmla="*/ 65 w 101"/>
                <a:gd name="T1" fmla="*/ 180 h 180"/>
                <a:gd name="T2" fmla="*/ 90 w 101"/>
                <a:gd name="T3" fmla="*/ 84 h 180"/>
                <a:gd name="T4" fmla="*/ 81 w 101"/>
                <a:gd name="T5" fmla="*/ 2 h 180"/>
                <a:gd name="T6" fmla="*/ 14 w 101"/>
                <a:gd name="T7" fmla="*/ 11 h 180"/>
                <a:gd name="T8" fmla="*/ 14 w 101"/>
                <a:gd name="T9" fmla="*/ 11 h 180"/>
                <a:gd name="T10" fmla="*/ 14 w 101"/>
                <a:gd name="T11" fmla="*/ 8 h 180"/>
                <a:gd name="T12" fmla="*/ 5 w 101"/>
                <a:gd name="T13" fmla="*/ 76 h 180"/>
                <a:gd name="T14" fmla="*/ 17 w 101"/>
                <a:gd name="T15" fmla="*/ 107 h 180"/>
                <a:gd name="T16" fmla="*/ 65 w 101"/>
                <a:gd name="T1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80">
                  <a:moveTo>
                    <a:pt x="65" y="180"/>
                  </a:moveTo>
                  <a:cubicBezTo>
                    <a:pt x="65" y="180"/>
                    <a:pt x="101" y="149"/>
                    <a:pt x="90" y="84"/>
                  </a:cubicBezTo>
                  <a:cubicBezTo>
                    <a:pt x="79" y="31"/>
                    <a:pt x="81" y="8"/>
                    <a:pt x="81" y="2"/>
                  </a:cubicBezTo>
                  <a:cubicBezTo>
                    <a:pt x="39" y="0"/>
                    <a:pt x="19" y="8"/>
                    <a:pt x="14" y="11"/>
                  </a:cubicBezTo>
                  <a:lnTo>
                    <a:pt x="14" y="11"/>
                  </a:lnTo>
                  <a:lnTo>
                    <a:pt x="14" y="8"/>
                  </a:lnTo>
                  <a:cubicBezTo>
                    <a:pt x="0" y="31"/>
                    <a:pt x="0" y="56"/>
                    <a:pt x="5" y="76"/>
                  </a:cubicBezTo>
                  <a:cubicBezTo>
                    <a:pt x="11" y="93"/>
                    <a:pt x="14" y="104"/>
                    <a:pt x="17" y="107"/>
                  </a:cubicBezTo>
                  <a:cubicBezTo>
                    <a:pt x="22" y="118"/>
                    <a:pt x="62" y="158"/>
                    <a:pt x="65" y="180"/>
                  </a:cubicBezTo>
                  <a:close/>
                </a:path>
              </a:pathLst>
            </a:custGeom>
            <a:solidFill>
              <a:srgbClr val="54545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8"/>
            <p:cNvSpPr>
              <a:spLocks/>
            </p:cNvSpPr>
            <p:nvPr/>
          </p:nvSpPr>
          <p:spPr bwMode="auto">
            <a:xfrm>
              <a:off x="1335624" y="3613599"/>
              <a:ext cx="1037900" cy="826918"/>
            </a:xfrm>
            <a:custGeom>
              <a:avLst/>
              <a:gdLst>
                <a:gd name="T0" fmla="*/ 1270 w 1349"/>
                <a:gd name="T1" fmla="*/ 232 h 1070"/>
                <a:gd name="T2" fmla="*/ 1210 w 1349"/>
                <a:gd name="T3" fmla="*/ 294 h 1070"/>
                <a:gd name="T4" fmla="*/ 1199 w 1349"/>
                <a:gd name="T5" fmla="*/ 192 h 1070"/>
                <a:gd name="T6" fmla="*/ 1205 w 1349"/>
                <a:gd name="T7" fmla="*/ 127 h 1070"/>
                <a:gd name="T8" fmla="*/ 654 w 1349"/>
                <a:gd name="T9" fmla="*/ 3 h 1070"/>
                <a:gd name="T10" fmla="*/ 155 w 1349"/>
                <a:gd name="T11" fmla="*/ 93 h 1070"/>
                <a:gd name="T12" fmla="*/ 141 w 1349"/>
                <a:gd name="T13" fmla="*/ 93 h 1070"/>
                <a:gd name="T14" fmla="*/ 149 w 1349"/>
                <a:gd name="T15" fmla="*/ 175 h 1070"/>
                <a:gd name="T16" fmla="*/ 124 w 1349"/>
                <a:gd name="T17" fmla="*/ 271 h 1070"/>
                <a:gd name="T18" fmla="*/ 76 w 1349"/>
                <a:gd name="T19" fmla="*/ 201 h 1070"/>
                <a:gd name="T20" fmla="*/ 76 w 1349"/>
                <a:gd name="T21" fmla="*/ 201 h 1070"/>
                <a:gd name="T22" fmla="*/ 0 w 1349"/>
                <a:gd name="T23" fmla="*/ 308 h 1070"/>
                <a:gd name="T24" fmla="*/ 79 w 1349"/>
                <a:gd name="T25" fmla="*/ 556 h 1070"/>
                <a:gd name="T26" fmla="*/ 146 w 1349"/>
                <a:gd name="T27" fmla="*/ 579 h 1070"/>
                <a:gd name="T28" fmla="*/ 242 w 1349"/>
                <a:gd name="T29" fmla="*/ 788 h 1070"/>
                <a:gd name="T30" fmla="*/ 649 w 1349"/>
                <a:gd name="T31" fmla="*/ 1064 h 1070"/>
                <a:gd name="T32" fmla="*/ 1055 w 1349"/>
                <a:gd name="T33" fmla="*/ 793 h 1070"/>
                <a:gd name="T34" fmla="*/ 1157 w 1349"/>
                <a:gd name="T35" fmla="*/ 570 h 1070"/>
                <a:gd name="T36" fmla="*/ 1202 w 1349"/>
                <a:gd name="T37" fmla="*/ 624 h 1070"/>
                <a:gd name="T38" fmla="*/ 1349 w 1349"/>
                <a:gd name="T39" fmla="*/ 330 h 1070"/>
                <a:gd name="T40" fmla="*/ 1270 w 1349"/>
                <a:gd name="T41" fmla="*/ 232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49" h="1070">
                  <a:moveTo>
                    <a:pt x="1270" y="232"/>
                  </a:moveTo>
                  <a:cubicBezTo>
                    <a:pt x="1233" y="243"/>
                    <a:pt x="1210" y="294"/>
                    <a:pt x="1210" y="294"/>
                  </a:cubicBezTo>
                  <a:cubicBezTo>
                    <a:pt x="1193" y="268"/>
                    <a:pt x="1188" y="232"/>
                    <a:pt x="1199" y="192"/>
                  </a:cubicBezTo>
                  <a:cubicBezTo>
                    <a:pt x="1210" y="158"/>
                    <a:pt x="1205" y="133"/>
                    <a:pt x="1205" y="127"/>
                  </a:cubicBezTo>
                  <a:cubicBezTo>
                    <a:pt x="1080" y="93"/>
                    <a:pt x="931" y="0"/>
                    <a:pt x="654" y="3"/>
                  </a:cubicBezTo>
                  <a:cubicBezTo>
                    <a:pt x="318" y="6"/>
                    <a:pt x="228" y="99"/>
                    <a:pt x="155" y="93"/>
                  </a:cubicBezTo>
                  <a:lnTo>
                    <a:pt x="141" y="93"/>
                  </a:lnTo>
                  <a:cubicBezTo>
                    <a:pt x="141" y="99"/>
                    <a:pt x="138" y="122"/>
                    <a:pt x="149" y="175"/>
                  </a:cubicBezTo>
                  <a:cubicBezTo>
                    <a:pt x="160" y="240"/>
                    <a:pt x="124" y="271"/>
                    <a:pt x="124" y="271"/>
                  </a:cubicBezTo>
                  <a:cubicBezTo>
                    <a:pt x="121" y="249"/>
                    <a:pt x="81" y="209"/>
                    <a:pt x="76" y="201"/>
                  </a:cubicBezTo>
                  <a:lnTo>
                    <a:pt x="76" y="201"/>
                  </a:lnTo>
                  <a:cubicBezTo>
                    <a:pt x="53" y="181"/>
                    <a:pt x="0" y="192"/>
                    <a:pt x="0" y="308"/>
                  </a:cubicBezTo>
                  <a:cubicBezTo>
                    <a:pt x="2" y="426"/>
                    <a:pt x="25" y="497"/>
                    <a:pt x="79" y="556"/>
                  </a:cubicBezTo>
                  <a:cubicBezTo>
                    <a:pt x="121" y="604"/>
                    <a:pt x="141" y="587"/>
                    <a:pt x="146" y="579"/>
                  </a:cubicBezTo>
                  <a:cubicBezTo>
                    <a:pt x="166" y="649"/>
                    <a:pt x="200" y="723"/>
                    <a:pt x="242" y="788"/>
                  </a:cubicBezTo>
                  <a:cubicBezTo>
                    <a:pt x="347" y="946"/>
                    <a:pt x="505" y="1070"/>
                    <a:pt x="649" y="1064"/>
                  </a:cubicBezTo>
                  <a:cubicBezTo>
                    <a:pt x="801" y="1061"/>
                    <a:pt x="953" y="946"/>
                    <a:pt x="1055" y="793"/>
                  </a:cubicBezTo>
                  <a:cubicBezTo>
                    <a:pt x="1100" y="725"/>
                    <a:pt x="1137" y="646"/>
                    <a:pt x="1157" y="570"/>
                  </a:cubicBezTo>
                  <a:cubicBezTo>
                    <a:pt x="1165" y="596"/>
                    <a:pt x="1174" y="621"/>
                    <a:pt x="1202" y="624"/>
                  </a:cubicBezTo>
                  <a:cubicBezTo>
                    <a:pt x="1267" y="627"/>
                    <a:pt x="1349" y="455"/>
                    <a:pt x="1349" y="330"/>
                  </a:cubicBezTo>
                  <a:cubicBezTo>
                    <a:pt x="1346" y="223"/>
                    <a:pt x="1286" y="229"/>
                    <a:pt x="1270" y="2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9"/>
            <p:cNvSpPr>
              <a:spLocks/>
            </p:cNvSpPr>
            <p:nvPr/>
          </p:nvSpPr>
          <p:spPr bwMode="auto">
            <a:xfrm>
              <a:off x="1393475" y="3518316"/>
              <a:ext cx="911990" cy="200775"/>
            </a:xfrm>
            <a:custGeom>
              <a:avLst/>
              <a:gdLst>
                <a:gd name="T0" fmla="*/ 1182 w 1182"/>
                <a:gd name="T1" fmla="*/ 223 h 260"/>
                <a:gd name="T2" fmla="*/ 581 w 1182"/>
                <a:gd name="T3" fmla="*/ 0 h 260"/>
                <a:gd name="T4" fmla="*/ 0 w 1182"/>
                <a:gd name="T5" fmla="*/ 223 h 260"/>
                <a:gd name="T6" fmla="*/ 76 w 1182"/>
                <a:gd name="T7" fmla="*/ 217 h 260"/>
                <a:gd name="T8" fmla="*/ 575 w 1182"/>
                <a:gd name="T9" fmla="*/ 127 h 260"/>
                <a:gd name="T10" fmla="*/ 1168 w 1182"/>
                <a:gd name="T11" fmla="*/ 260 h 260"/>
                <a:gd name="T12" fmla="*/ 1182 w 1182"/>
                <a:gd name="T13" fmla="*/ 22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260">
                  <a:moveTo>
                    <a:pt x="1182" y="223"/>
                  </a:moveTo>
                  <a:cubicBezTo>
                    <a:pt x="1182" y="93"/>
                    <a:pt x="908" y="0"/>
                    <a:pt x="581" y="0"/>
                  </a:cubicBezTo>
                  <a:cubicBezTo>
                    <a:pt x="256" y="0"/>
                    <a:pt x="0" y="93"/>
                    <a:pt x="0" y="223"/>
                  </a:cubicBezTo>
                  <a:cubicBezTo>
                    <a:pt x="11" y="217"/>
                    <a:pt x="31" y="212"/>
                    <a:pt x="76" y="217"/>
                  </a:cubicBezTo>
                  <a:cubicBezTo>
                    <a:pt x="149" y="223"/>
                    <a:pt x="237" y="133"/>
                    <a:pt x="575" y="127"/>
                  </a:cubicBezTo>
                  <a:cubicBezTo>
                    <a:pt x="886" y="124"/>
                    <a:pt x="1035" y="240"/>
                    <a:pt x="1168" y="260"/>
                  </a:cubicBezTo>
                  <a:cubicBezTo>
                    <a:pt x="1182" y="246"/>
                    <a:pt x="1182" y="223"/>
                    <a:pt x="1182" y="223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0"/>
            <p:cNvSpPr>
              <a:spLocks/>
            </p:cNvSpPr>
            <p:nvPr/>
          </p:nvSpPr>
          <p:spPr bwMode="auto">
            <a:xfrm>
              <a:off x="1400281" y="3389004"/>
              <a:ext cx="911990" cy="275640"/>
            </a:xfrm>
            <a:custGeom>
              <a:avLst/>
              <a:gdLst>
                <a:gd name="T0" fmla="*/ 1183 w 1183"/>
                <a:gd name="T1" fmla="*/ 291 h 356"/>
                <a:gd name="T2" fmla="*/ 582 w 1183"/>
                <a:gd name="T3" fmla="*/ 0 h 356"/>
                <a:gd name="T4" fmla="*/ 0 w 1183"/>
                <a:gd name="T5" fmla="*/ 291 h 356"/>
                <a:gd name="T6" fmla="*/ 9 w 1183"/>
                <a:gd name="T7" fmla="*/ 336 h 356"/>
                <a:gd name="T8" fmla="*/ 573 w 1183"/>
                <a:gd name="T9" fmla="*/ 167 h 356"/>
                <a:gd name="T10" fmla="*/ 1166 w 1183"/>
                <a:gd name="T11" fmla="*/ 356 h 356"/>
                <a:gd name="T12" fmla="*/ 1183 w 1183"/>
                <a:gd name="T13" fmla="*/ 291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3" h="356">
                  <a:moveTo>
                    <a:pt x="1183" y="291"/>
                  </a:moveTo>
                  <a:cubicBezTo>
                    <a:pt x="1183" y="122"/>
                    <a:pt x="909" y="0"/>
                    <a:pt x="582" y="0"/>
                  </a:cubicBezTo>
                  <a:cubicBezTo>
                    <a:pt x="254" y="0"/>
                    <a:pt x="0" y="122"/>
                    <a:pt x="0" y="291"/>
                  </a:cubicBezTo>
                  <a:cubicBezTo>
                    <a:pt x="0" y="302"/>
                    <a:pt x="0" y="322"/>
                    <a:pt x="9" y="336"/>
                  </a:cubicBezTo>
                  <a:cubicBezTo>
                    <a:pt x="71" y="235"/>
                    <a:pt x="297" y="167"/>
                    <a:pt x="573" y="167"/>
                  </a:cubicBezTo>
                  <a:cubicBezTo>
                    <a:pt x="869" y="167"/>
                    <a:pt x="1123" y="243"/>
                    <a:pt x="1166" y="356"/>
                  </a:cubicBezTo>
                  <a:cubicBezTo>
                    <a:pt x="1180" y="342"/>
                    <a:pt x="1183" y="305"/>
                    <a:pt x="1183" y="29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1"/>
            <p:cNvSpPr>
              <a:spLocks/>
            </p:cNvSpPr>
            <p:nvPr/>
          </p:nvSpPr>
          <p:spPr bwMode="auto">
            <a:xfrm>
              <a:off x="1138253" y="2977246"/>
              <a:ext cx="1446254" cy="741843"/>
            </a:xfrm>
            <a:custGeom>
              <a:avLst/>
              <a:gdLst>
                <a:gd name="T0" fmla="*/ 1694 w 1871"/>
                <a:gd name="T1" fmla="*/ 460 h 959"/>
                <a:gd name="T2" fmla="*/ 1575 w 1871"/>
                <a:gd name="T3" fmla="*/ 237 h 959"/>
                <a:gd name="T4" fmla="*/ 1256 w 1871"/>
                <a:gd name="T5" fmla="*/ 181 h 959"/>
                <a:gd name="T6" fmla="*/ 997 w 1871"/>
                <a:gd name="T7" fmla="*/ 0 h 959"/>
                <a:gd name="T8" fmla="*/ 934 w 1871"/>
                <a:gd name="T9" fmla="*/ 0 h 959"/>
                <a:gd name="T10" fmla="*/ 934 w 1871"/>
                <a:gd name="T11" fmla="*/ 0 h 959"/>
                <a:gd name="T12" fmla="*/ 872 w 1871"/>
                <a:gd name="T13" fmla="*/ 0 h 959"/>
                <a:gd name="T14" fmla="*/ 613 w 1871"/>
                <a:gd name="T15" fmla="*/ 181 h 959"/>
                <a:gd name="T16" fmla="*/ 294 w 1871"/>
                <a:gd name="T17" fmla="*/ 237 h 959"/>
                <a:gd name="T18" fmla="*/ 175 w 1871"/>
                <a:gd name="T19" fmla="*/ 460 h 959"/>
                <a:gd name="T20" fmla="*/ 0 w 1871"/>
                <a:gd name="T21" fmla="*/ 629 h 959"/>
                <a:gd name="T22" fmla="*/ 206 w 1871"/>
                <a:gd name="T23" fmla="*/ 765 h 959"/>
                <a:gd name="T24" fmla="*/ 322 w 1871"/>
                <a:gd name="T25" fmla="*/ 923 h 959"/>
                <a:gd name="T26" fmla="*/ 322 w 1871"/>
                <a:gd name="T27" fmla="*/ 923 h 959"/>
                <a:gd name="T28" fmla="*/ 325 w 1871"/>
                <a:gd name="T29" fmla="*/ 920 h 959"/>
                <a:gd name="T30" fmla="*/ 342 w 1871"/>
                <a:gd name="T31" fmla="*/ 866 h 959"/>
                <a:gd name="T32" fmla="*/ 333 w 1871"/>
                <a:gd name="T33" fmla="*/ 821 h 959"/>
                <a:gd name="T34" fmla="*/ 915 w 1871"/>
                <a:gd name="T35" fmla="*/ 530 h 959"/>
                <a:gd name="T36" fmla="*/ 1516 w 1871"/>
                <a:gd name="T37" fmla="*/ 821 h 959"/>
                <a:gd name="T38" fmla="*/ 1502 w 1871"/>
                <a:gd name="T39" fmla="*/ 886 h 959"/>
                <a:gd name="T40" fmla="*/ 1507 w 1871"/>
                <a:gd name="T41" fmla="*/ 920 h 959"/>
                <a:gd name="T42" fmla="*/ 1496 w 1871"/>
                <a:gd name="T43" fmla="*/ 957 h 959"/>
                <a:gd name="T44" fmla="*/ 1530 w 1871"/>
                <a:gd name="T45" fmla="*/ 959 h 959"/>
                <a:gd name="T46" fmla="*/ 1660 w 1871"/>
                <a:gd name="T47" fmla="*/ 765 h 959"/>
                <a:gd name="T48" fmla="*/ 1866 w 1871"/>
                <a:gd name="T49" fmla="*/ 629 h 959"/>
                <a:gd name="T50" fmla="*/ 1694 w 1871"/>
                <a:gd name="T51" fmla="*/ 46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71" h="959">
                  <a:moveTo>
                    <a:pt x="1694" y="460"/>
                  </a:moveTo>
                  <a:cubicBezTo>
                    <a:pt x="1603" y="389"/>
                    <a:pt x="1553" y="296"/>
                    <a:pt x="1575" y="237"/>
                  </a:cubicBezTo>
                  <a:cubicBezTo>
                    <a:pt x="1575" y="237"/>
                    <a:pt x="1409" y="228"/>
                    <a:pt x="1256" y="181"/>
                  </a:cubicBezTo>
                  <a:cubicBezTo>
                    <a:pt x="1104" y="133"/>
                    <a:pt x="999" y="51"/>
                    <a:pt x="997" y="0"/>
                  </a:cubicBezTo>
                  <a:lnTo>
                    <a:pt x="934" y="0"/>
                  </a:lnTo>
                  <a:lnTo>
                    <a:pt x="934" y="0"/>
                  </a:lnTo>
                  <a:lnTo>
                    <a:pt x="872" y="0"/>
                  </a:lnTo>
                  <a:cubicBezTo>
                    <a:pt x="870" y="51"/>
                    <a:pt x="765" y="135"/>
                    <a:pt x="613" y="181"/>
                  </a:cubicBezTo>
                  <a:cubicBezTo>
                    <a:pt x="460" y="228"/>
                    <a:pt x="294" y="237"/>
                    <a:pt x="294" y="237"/>
                  </a:cubicBezTo>
                  <a:cubicBezTo>
                    <a:pt x="316" y="296"/>
                    <a:pt x="266" y="389"/>
                    <a:pt x="175" y="460"/>
                  </a:cubicBezTo>
                  <a:cubicBezTo>
                    <a:pt x="85" y="530"/>
                    <a:pt x="0" y="618"/>
                    <a:pt x="0" y="629"/>
                  </a:cubicBezTo>
                  <a:cubicBezTo>
                    <a:pt x="0" y="643"/>
                    <a:pt x="127" y="686"/>
                    <a:pt x="206" y="765"/>
                  </a:cubicBezTo>
                  <a:cubicBezTo>
                    <a:pt x="288" y="844"/>
                    <a:pt x="322" y="923"/>
                    <a:pt x="322" y="923"/>
                  </a:cubicBezTo>
                  <a:lnTo>
                    <a:pt x="322" y="923"/>
                  </a:lnTo>
                  <a:cubicBezTo>
                    <a:pt x="322" y="923"/>
                    <a:pt x="325" y="923"/>
                    <a:pt x="325" y="920"/>
                  </a:cubicBezTo>
                  <a:cubicBezTo>
                    <a:pt x="325" y="900"/>
                    <a:pt x="331" y="883"/>
                    <a:pt x="342" y="866"/>
                  </a:cubicBezTo>
                  <a:cubicBezTo>
                    <a:pt x="333" y="855"/>
                    <a:pt x="333" y="832"/>
                    <a:pt x="333" y="821"/>
                  </a:cubicBezTo>
                  <a:cubicBezTo>
                    <a:pt x="333" y="652"/>
                    <a:pt x="587" y="530"/>
                    <a:pt x="915" y="530"/>
                  </a:cubicBezTo>
                  <a:cubicBezTo>
                    <a:pt x="1242" y="530"/>
                    <a:pt x="1516" y="652"/>
                    <a:pt x="1516" y="821"/>
                  </a:cubicBezTo>
                  <a:cubicBezTo>
                    <a:pt x="1516" y="835"/>
                    <a:pt x="1513" y="872"/>
                    <a:pt x="1502" y="886"/>
                  </a:cubicBezTo>
                  <a:cubicBezTo>
                    <a:pt x="1505" y="897"/>
                    <a:pt x="1507" y="909"/>
                    <a:pt x="1507" y="920"/>
                  </a:cubicBezTo>
                  <a:cubicBezTo>
                    <a:pt x="1507" y="920"/>
                    <a:pt x="1510" y="943"/>
                    <a:pt x="1496" y="957"/>
                  </a:cubicBezTo>
                  <a:cubicBezTo>
                    <a:pt x="1507" y="959"/>
                    <a:pt x="1519" y="959"/>
                    <a:pt x="1530" y="959"/>
                  </a:cubicBezTo>
                  <a:cubicBezTo>
                    <a:pt x="1530" y="959"/>
                    <a:pt x="1578" y="844"/>
                    <a:pt x="1660" y="765"/>
                  </a:cubicBezTo>
                  <a:cubicBezTo>
                    <a:pt x="1742" y="686"/>
                    <a:pt x="1866" y="643"/>
                    <a:pt x="1866" y="629"/>
                  </a:cubicBezTo>
                  <a:cubicBezTo>
                    <a:pt x="1871" y="615"/>
                    <a:pt x="1784" y="530"/>
                    <a:pt x="1694" y="46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2"/>
            <p:cNvSpPr>
              <a:spLocks/>
            </p:cNvSpPr>
            <p:nvPr/>
          </p:nvSpPr>
          <p:spPr bwMode="auto">
            <a:xfrm>
              <a:off x="1893707" y="4338426"/>
              <a:ext cx="377728" cy="459399"/>
            </a:xfrm>
            <a:custGeom>
              <a:avLst/>
              <a:gdLst>
                <a:gd name="T0" fmla="*/ 341 w 491"/>
                <a:gd name="T1" fmla="*/ 96 h 593"/>
                <a:gd name="T2" fmla="*/ 152 w 491"/>
                <a:gd name="T3" fmla="*/ 223 h 593"/>
                <a:gd name="T4" fmla="*/ 48 w 491"/>
                <a:gd name="T5" fmla="*/ 387 h 593"/>
                <a:gd name="T6" fmla="*/ 135 w 491"/>
                <a:gd name="T7" fmla="*/ 533 h 593"/>
                <a:gd name="T8" fmla="*/ 158 w 491"/>
                <a:gd name="T9" fmla="*/ 587 h 593"/>
                <a:gd name="T10" fmla="*/ 491 w 491"/>
                <a:gd name="T11" fmla="*/ 220 h 593"/>
                <a:gd name="T12" fmla="*/ 432 w 491"/>
                <a:gd name="T13" fmla="*/ 150 h 593"/>
                <a:gd name="T14" fmla="*/ 398 w 491"/>
                <a:gd name="T15" fmla="*/ 37 h 593"/>
                <a:gd name="T16" fmla="*/ 324 w 491"/>
                <a:gd name="T17" fmla="*/ 17 h 593"/>
                <a:gd name="T18" fmla="*/ 341 w 491"/>
                <a:gd name="T19" fmla="*/ 96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593">
                  <a:moveTo>
                    <a:pt x="341" y="96"/>
                  </a:moveTo>
                  <a:cubicBezTo>
                    <a:pt x="316" y="127"/>
                    <a:pt x="282" y="133"/>
                    <a:pt x="152" y="223"/>
                  </a:cubicBezTo>
                  <a:cubicBezTo>
                    <a:pt x="14" y="322"/>
                    <a:pt x="0" y="341"/>
                    <a:pt x="48" y="387"/>
                  </a:cubicBezTo>
                  <a:cubicBezTo>
                    <a:pt x="93" y="429"/>
                    <a:pt x="124" y="460"/>
                    <a:pt x="135" y="533"/>
                  </a:cubicBezTo>
                  <a:cubicBezTo>
                    <a:pt x="144" y="587"/>
                    <a:pt x="144" y="593"/>
                    <a:pt x="158" y="587"/>
                  </a:cubicBezTo>
                  <a:cubicBezTo>
                    <a:pt x="175" y="581"/>
                    <a:pt x="418" y="418"/>
                    <a:pt x="491" y="220"/>
                  </a:cubicBezTo>
                  <a:cubicBezTo>
                    <a:pt x="454" y="209"/>
                    <a:pt x="434" y="186"/>
                    <a:pt x="432" y="150"/>
                  </a:cubicBezTo>
                  <a:cubicBezTo>
                    <a:pt x="429" y="110"/>
                    <a:pt x="432" y="73"/>
                    <a:pt x="398" y="37"/>
                  </a:cubicBezTo>
                  <a:cubicBezTo>
                    <a:pt x="367" y="0"/>
                    <a:pt x="327" y="17"/>
                    <a:pt x="324" y="17"/>
                  </a:cubicBezTo>
                  <a:cubicBezTo>
                    <a:pt x="333" y="48"/>
                    <a:pt x="347" y="90"/>
                    <a:pt x="341" y="9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3"/>
            <p:cNvSpPr>
              <a:spLocks/>
            </p:cNvSpPr>
            <p:nvPr/>
          </p:nvSpPr>
          <p:spPr bwMode="auto">
            <a:xfrm>
              <a:off x="1396877" y="4345232"/>
              <a:ext cx="381130" cy="455995"/>
            </a:xfrm>
            <a:custGeom>
              <a:avLst/>
              <a:gdLst>
                <a:gd name="T0" fmla="*/ 336 w 494"/>
                <a:gd name="T1" fmla="*/ 584 h 589"/>
                <a:gd name="T2" fmla="*/ 359 w 494"/>
                <a:gd name="T3" fmla="*/ 530 h 589"/>
                <a:gd name="T4" fmla="*/ 446 w 494"/>
                <a:gd name="T5" fmla="*/ 383 h 589"/>
                <a:gd name="T6" fmla="*/ 342 w 494"/>
                <a:gd name="T7" fmla="*/ 220 h 589"/>
                <a:gd name="T8" fmla="*/ 153 w 494"/>
                <a:gd name="T9" fmla="*/ 93 h 589"/>
                <a:gd name="T10" fmla="*/ 167 w 494"/>
                <a:gd name="T11" fmla="*/ 17 h 589"/>
                <a:gd name="T12" fmla="*/ 93 w 494"/>
                <a:gd name="T13" fmla="*/ 36 h 589"/>
                <a:gd name="T14" fmla="*/ 60 w 494"/>
                <a:gd name="T15" fmla="*/ 149 h 589"/>
                <a:gd name="T16" fmla="*/ 0 w 494"/>
                <a:gd name="T17" fmla="*/ 220 h 589"/>
                <a:gd name="T18" fmla="*/ 336 w 494"/>
                <a:gd name="T19" fmla="*/ 58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589">
                  <a:moveTo>
                    <a:pt x="336" y="584"/>
                  </a:moveTo>
                  <a:cubicBezTo>
                    <a:pt x="353" y="589"/>
                    <a:pt x="350" y="584"/>
                    <a:pt x="359" y="530"/>
                  </a:cubicBezTo>
                  <a:cubicBezTo>
                    <a:pt x="370" y="457"/>
                    <a:pt x="401" y="423"/>
                    <a:pt x="446" y="383"/>
                  </a:cubicBezTo>
                  <a:cubicBezTo>
                    <a:pt x="494" y="338"/>
                    <a:pt x="483" y="319"/>
                    <a:pt x="342" y="220"/>
                  </a:cubicBezTo>
                  <a:cubicBezTo>
                    <a:pt x="212" y="129"/>
                    <a:pt x="175" y="124"/>
                    <a:pt x="153" y="93"/>
                  </a:cubicBezTo>
                  <a:cubicBezTo>
                    <a:pt x="147" y="87"/>
                    <a:pt x="161" y="45"/>
                    <a:pt x="167" y="17"/>
                  </a:cubicBezTo>
                  <a:cubicBezTo>
                    <a:pt x="164" y="14"/>
                    <a:pt x="125" y="0"/>
                    <a:pt x="93" y="36"/>
                  </a:cubicBezTo>
                  <a:cubicBezTo>
                    <a:pt x="60" y="73"/>
                    <a:pt x="62" y="110"/>
                    <a:pt x="60" y="149"/>
                  </a:cubicBezTo>
                  <a:cubicBezTo>
                    <a:pt x="57" y="189"/>
                    <a:pt x="37" y="208"/>
                    <a:pt x="0" y="220"/>
                  </a:cubicBezTo>
                  <a:cubicBezTo>
                    <a:pt x="74" y="414"/>
                    <a:pt x="319" y="578"/>
                    <a:pt x="336" y="58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4"/>
            <p:cNvSpPr>
              <a:spLocks/>
            </p:cNvSpPr>
            <p:nvPr/>
          </p:nvSpPr>
          <p:spPr bwMode="auto">
            <a:xfrm>
              <a:off x="2053647" y="4869286"/>
              <a:ext cx="445787" cy="490025"/>
            </a:xfrm>
            <a:custGeom>
              <a:avLst/>
              <a:gdLst>
                <a:gd name="T0" fmla="*/ 491 w 578"/>
                <a:gd name="T1" fmla="*/ 166 h 635"/>
                <a:gd name="T2" fmla="*/ 547 w 578"/>
                <a:gd name="T3" fmla="*/ 93 h 635"/>
                <a:gd name="T4" fmla="*/ 288 w 578"/>
                <a:gd name="T5" fmla="*/ 0 h 635"/>
                <a:gd name="T6" fmla="*/ 28 w 578"/>
                <a:gd name="T7" fmla="*/ 93 h 635"/>
                <a:gd name="T8" fmla="*/ 84 w 578"/>
                <a:gd name="T9" fmla="*/ 166 h 635"/>
                <a:gd name="T10" fmla="*/ 14 w 578"/>
                <a:gd name="T11" fmla="*/ 313 h 635"/>
                <a:gd name="T12" fmla="*/ 288 w 578"/>
                <a:gd name="T13" fmla="*/ 635 h 635"/>
                <a:gd name="T14" fmla="*/ 288 w 578"/>
                <a:gd name="T15" fmla="*/ 632 h 635"/>
                <a:gd name="T16" fmla="*/ 288 w 578"/>
                <a:gd name="T17" fmla="*/ 635 h 635"/>
                <a:gd name="T18" fmla="*/ 561 w 578"/>
                <a:gd name="T19" fmla="*/ 313 h 635"/>
                <a:gd name="T20" fmla="*/ 491 w 578"/>
                <a:gd name="T21" fmla="*/ 166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635">
                  <a:moveTo>
                    <a:pt x="491" y="166"/>
                  </a:moveTo>
                  <a:cubicBezTo>
                    <a:pt x="525" y="150"/>
                    <a:pt x="547" y="127"/>
                    <a:pt x="547" y="93"/>
                  </a:cubicBezTo>
                  <a:cubicBezTo>
                    <a:pt x="547" y="8"/>
                    <a:pt x="409" y="0"/>
                    <a:pt x="288" y="0"/>
                  </a:cubicBezTo>
                  <a:cubicBezTo>
                    <a:pt x="152" y="0"/>
                    <a:pt x="28" y="0"/>
                    <a:pt x="28" y="93"/>
                  </a:cubicBezTo>
                  <a:cubicBezTo>
                    <a:pt x="28" y="127"/>
                    <a:pt x="48" y="150"/>
                    <a:pt x="84" y="166"/>
                  </a:cubicBezTo>
                  <a:cubicBezTo>
                    <a:pt x="67" y="172"/>
                    <a:pt x="0" y="206"/>
                    <a:pt x="14" y="313"/>
                  </a:cubicBezTo>
                  <a:cubicBezTo>
                    <a:pt x="31" y="443"/>
                    <a:pt x="259" y="559"/>
                    <a:pt x="288" y="635"/>
                  </a:cubicBezTo>
                  <a:lnTo>
                    <a:pt x="288" y="632"/>
                  </a:lnTo>
                  <a:lnTo>
                    <a:pt x="288" y="635"/>
                  </a:lnTo>
                  <a:cubicBezTo>
                    <a:pt x="313" y="562"/>
                    <a:pt x="542" y="443"/>
                    <a:pt x="561" y="313"/>
                  </a:cubicBezTo>
                  <a:cubicBezTo>
                    <a:pt x="578" y="197"/>
                    <a:pt x="510" y="172"/>
                    <a:pt x="491" y="16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5"/>
            <p:cNvSpPr>
              <a:spLocks/>
            </p:cNvSpPr>
            <p:nvPr/>
          </p:nvSpPr>
          <p:spPr bwMode="auto">
            <a:xfrm>
              <a:off x="2142123" y="5036031"/>
              <a:ext cx="44239" cy="159940"/>
            </a:xfrm>
            <a:custGeom>
              <a:avLst/>
              <a:gdLst>
                <a:gd name="T0" fmla="*/ 42 w 56"/>
                <a:gd name="T1" fmla="*/ 0 h 209"/>
                <a:gd name="T2" fmla="*/ 22 w 56"/>
                <a:gd name="T3" fmla="*/ 20 h 209"/>
                <a:gd name="T4" fmla="*/ 8 w 56"/>
                <a:gd name="T5" fmla="*/ 45 h 209"/>
                <a:gd name="T6" fmla="*/ 5 w 56"/>
                <a:gd name="T7" fmla="*/ 102 h 209"/>
                <a:gd name="T8" fmla="*/ 25 w 56"/>
                <a:gd name="T9" fmla="*/ 158 h 209"/>
                <a:gd name="T10" fmla="*/ 56 w 56"/>
                <a:gd name="T11" fmla="*/ 209 h 209"/>
                <a:gd name="T12" fmla="*/ 22 w 56"/>
                <a:gd name="T13" fmla="*/ 158 h 209"/>
                <a:gd name="T14" fmla="*/ 2 w 56"/>
                <a:gd name="T15" fmla="*/ 102 h 209"/>
                <a:gd name="T16" fmla="*/ 8 w 56"/>
                <a:gd name="T17" fmla="*/ 43 h 209"/>
                <a:gd name="T18" fmla="*/ 42 w 56"/>
                <a:gd name="T1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209">
                  <a:moveTo>
                    <a:pt x="42" y="0"/>
                  </a:moveTo>
                  <a:cubicBezTo>
                    <a:pt x="33" y="6"/>
                    <a:pt x="28" y="14"/>
                    <a:pt x="22" y="20"/>
                  </a:cubicBezTo>
                  <a:cubicBezTo>
                    <a:pt x="16" y="28"/>
                    <a:pt x="11" y="37"/>
                    <a:pt x="8" y="45"/>
                  </a:cubicBezTo>
                  <a:cubicBezTo>
                    <a:pt x="2" y="62"/>
                    <a:pt x="0" y="85"/>
                    <a:pt x="5" y="102"/>
                  </a:cubicBezTo>
                  <a:cubicBezTo>
                    <a:pt x="8" y="122"/>
                    <a:pt x="16" y="139"/>
                    <a:pt x="25" y="158"/>
                  </a:cubicBezTo>
                  <a:cubicBezTo>
                    <a:pt x="33" y="175"/>
                    <a:pt x="45" y="192"/>
                    <a:pt x="56" y="209"/>
                  </a:cubicBezTo>
                  <a:cubicBezTo>
                    <a:pt x="45" y="195"/>
                    <a:pt x="33" y="178"/>
                    <a:pt x="22" y="158"/>
                  </a:cubicBezTo>
                  <a:cubicBezTo>
                    <a:pt x="14" y="141"/>
                    <a:pt x="5" y="122"/>
                    <a:pt x="2" y="102"/>
                  </a:cubicBezTo>
                  <a:cubicBezTo>
                    <a:pt x="0" y="82"/>
                    <a:pt x="0" y="62"/>
                    <a:pt x="8" y="43"/>
                  </a:cubicBezTo>
                  <a:cubicBezTo>
                    <a:pt x="11" y="26"/>
                    <a:pt x="25" y="9"/>
                    <a:pt x="42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/>
            <p:cNvSpPr>
              <a:spLocks/>
            </p:cNvSpPr>
            <p:nvPr/>
          </p:nvSpPr>
          <p:spPr bwMode="auto">
            <a:xfrm>
              <a:off x="1111029" y="4988390"/>
              <a:ext cx="54447" cy="949424"/>
            </a:xfrm>
            <a:custGeom>
              <a:avLst/>
              <a:gdLst>
                <a:gd name="T0" fmla="*/ 31 w 70"/>
                <a:gd name="T1" fmla="*/ 0 h 1228"/>
                <a:gd name="T2" fmla="*/ 67 w 70"/>
                <a:gd name="T3" fmla="*/ 305 h 1228"/>
                <a:gd name="T4" fmla="*/ 67 w 70"/>
                <a:gd name="T5" fmla="*/ 460 h 1228"/>
                <a:gd name="T6" fmla="*/ 59 w 70"/>
                <a:gd name="T7" fmla="*/ 615 h 1228"/>
                <a:gd name="T8" fmla="*/ 34 w 70"/>
                <a:gd name="T9" fmla="*/ 923 h 1228"/>
                <a:gd name="T10" fmla="*/ 31 w 70"/>
                <a:gd name="T11" fmla="*/ 1075 h 1228"/>
                <a:gd name="T12" fmla="*/ 39 w 70"/>
                <a:gd name="T13" fmla="*/ 1228 h 1228"/>
                <a:gd name="T14" fmla="*/ 5 w 70"/>
                <a:gd name="T15" fmla="*/ 1228 h 1228"/>
                <a:gd name="T16" fmla="*/ 0 w 70"/>
                <a:gd name="T17" fmla="*/ 1075 h 1228"/>
                <a:gd name="T18" fmla="*/ 8 w 70"/>
                <a:gd name="T19" fmla="*/ 920 h 1228"/>
                <a:gd name="T20" fmla="*/ 42 w 70"/>
                <a:gd name="T21" fmla="*/ 612 h 1228"/>
                <a:gd name="T22" fmla="*/ 56 w 70"/>
                <a:gd name="T23" fmla="*/ 460 h 1228"/>
                <a:gd name="T24" fmla="*/ 62 w 70"/>
                <a:gd name="T25" fmla="*/ 308 h 1228"/>
                <a:gd name="T26" fmla="*/ 31 w 70"/>
                <a:gd name="T27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1228">
                  <a:moveTo>
                    <a:pt x="31" y="0"/>
                  </a:moveTo>
                  <a:cubicBezTo>
                    <a:pt x="53" y="102"/>
                    <a:pt x="65" y="203"/>
                    <a:pt x="67" y="305"/>
                  </a:cubicBezTo>
                  <a:cubicBezTo>
                    <a:pt x="70" y="356"/>
                    <a:pt x="70" y="406"/>
                    <a:pt x="67" y="460"/>
                  </a:cubicBezTo>
                  <a:cubicBezTo>
                    <a:pt x="65" y="511"/>
                    <a:pt x="62" y="562"/>
                    <a:pt x="59" y="615"/>
                  </a:cubicBezTo>
                  <a:cubicBezTo>
                    <a:pt x="50" y="717"/>
                    <a:pt x="39" y="818"/>
                    <a:pt x="34" y="923"/>
                  </a:cubicBezTo>
                  <a:cubicBezTo>
                    <a:pt x="31" y="974"/>
                    <a:pt x="28" y="1024"/>
                    <a:pt x="31" y="1075"/>
                  </a:cubicBezTo>
                  <a:cubicBezTo>
                    <a:pt x="31" y="1126"/>
                    <a:pt x="34" y="1177"/>
                    <a:pt x="39" y="1228"/>
                  </a:cubicBezTo>
                  <a:lnTo>
                    <a:pt x="5" y="1228"/>
                  </a:lnTo>
                  <a:cubicBezTo>
                    <a:pt x="0" y="1177"/>
                    <a:pt x="0" y="1126"/>
                    <a:pt x="0" y="1075"/>
                  </a:cubicBezTo>
                  <a:cubicBezTo>
                    <a:pt x="0" y="1024"/>
                    <a:pt x="2" y="971"/>
                    <a:pt x="8" y="920"/>
                  </a:cubicBezTo>
                  <a:cubicBezTo>
                    <a:pt x="17" y="818"/>
                    <a:pt x="31" y="717"/>
                    <a:pt x="42" y="612"/>
                  </a:cubicBezTo>
                  <a:cubicBezTo>
                    <a:pt x="48" y="562"/>
                    <a:pt x="53" y="511"/>
                    <a:pt x="56" y="460"/>
                  </a:cubicBezTo>
                  <a:cubicBezTo>
                    <a:pt x="59" y="409"/>
                    <a:pt x="62" y="358"/>
                    <a:pt x="62" y="308"/>
                  </a:cubicBezTo>
                  <a:cubicBezTo>
                    <a:pt x="59" y="203"/>
                    <a:pt x="50" y="102"/>
                    <a:pt x="31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7"/>
            <p:cNvSpPr>
              <a:spLocks/>
            </p:cNvSpPr>
            <p:nvPr/>
          </p:nvSpPr>
          <p:spPr bwMode="auto">
            <a:xfrm>
              <a:off x="2516448" y="4988390"/>
              <a:ext cx="54447" cy="949424"/>
            </a:xfrm>
            <a:custGeom>
              <a:avLst/>
              <a:gdLst>
                <a:gd name="T0" fmla="*/ 37 w 71"/>
                <a:gd name="T1" fmla="*/ 0 h 1225"/>
                <a:gd name="T2" fmla="*/ 8 w 71"/>
                <a:gd name="T3" fmla="*/ 305 h 1225"/>
                <a:gd name="T4" fmla="*/ 14 w 71"/>
                <a:gd name="T5" fmla="*/ 457 h 1225"/>
                <a:gd name="T6" fmla="*/ 28 w 71"/>
                <a:gd name="T7" fmla="*/ 610 h 1225"/>
                <a:gd name="T8" fmla="*/ 62 w 71"/>
                <a:gd name="T9" fmla="*/ 917 h 1225"/>
                <a:gd name="T10" fmla="*/ 71 w 71"/>
                <a:gd name="T11" fmla="*/ 1072 h 1225"/>
                <a:gd name="T12" fmla="*/ 65 w 71"/>
                <a:gd name="T13" fmla="*/ 1225 h 1225"/>
                <a:gd name="T14" fmla="*/ 31 w 71"/>
                <a:gd name="T15" fmla="*/ 1225 h 1225"/>
                <a:gd name="T16" fmla="*/ 39 w 71"/>
                <a:gd name="T17" fmla="*/ 1072 h 1225"/>
                <a:gd name="T18" fmla="*/ 37 w 71"/>
                <a:gd name="T19" fmla="*/ 920 h 1225"/>
                <a:gd name="T20" fmla="*/ 11 w 71"/>
                <a:gd name="T21" fmla="*/ 612 h 1225"/>
                <a:gd name="T22" fmla="*/ 3 w 71"/>
                <a:gd name="T23" fmla="*/ 457 h 1225"/>
                <a:gd name="T24" fmla="*/ 3 w 71"/>
                <a:gd name="T25" fmla="*/ 302 h 1225"/>
                <a:gd name="T26" fmla="*/ 37 w 71"/>
                <a:gd name="T27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1225">
                  <a:moveTo>
                    <a:pt x="37" y="0"/>
                  </a:moveTo>
                  <a:cubicBezTo>
                    <a:pt x="17" y="102"/>
                    <a:pt x="8" y="203"/>
                    <a:pt x="8" y="305"/>
                  </a:cubicBezTo>
                  <a:cubicBezTo>
                    <a:pt x="8" y="356"/>
                    <a:pt x="8" y="406"/>
                    <a:pt x="14" y="457"/>
                  </a:cubicBezTo>
                  <a:cubicBezTo>
                    <a:pt x="17" y="508"/>
                    <a:pt x="23" y="559"/>
                    <a:pt x="28" y="610"/>
                  </a:cubicBezTo>
                  <a:cubicBezTo>
                    <a:pt x="39" y="711"/>
                    <a:pt x="54" y="813"/>
                    <a:pt x="62" y="917"/>
                  </a:cubicBezTo>
                  <a:cubicBezTo>
                    <a:pt x="68" y="968"/>
                    <a:pt x="71" y="1019"/>
                    <a:pt x="71" y="1072"/>
                  </a:cubicBezTo>
                  <a:cubicBezTo>
                    <a:pt x="71" y="1123"/>
                    <a:pt x="71" y="1174"/>
                    <a:pt x="65" y="1225"/>
                  </a:cubicBezTo>
                  <a:lnTo>
                    <a:pt x="31" y="1225"/>
                  </a:lnTo>
                  <a:cubicBezTo>
                    <a:pt x="37" y="1174"/>
                    <a:pt x="39" y="1123"/>
                    <a:pt x="39" y="1072"/>
                  </a:cubicBezTo>
                  <a:cubicBezTo>
                    <a:pt x="39" y="1022"/>
                    <a:pt x="39" y="971"/>
                    <a:pt x="37" y="920"/>
                  </a:cubicBezTo>
                  <a:cubicBezTo>
                    <a:pt x="31" y="818"/>
                    <a:pt x="20" y="717"/>
                    <a:pt x="11" y="612"/>
                  </a:cubicBezTo>
                  <a:cubicBezTo>
                    <a:pt x="6" y="562"/>
                    <a:pt x="3" y="511"/>
                    <a:pt x="3" y="457"/>
                  </a:cubicBezTo>
                  <a:cubicBezTo>
                    <a:pt x="0" y="406"/>
                    <a:pt x="0" y="356"/>
                    <a:pt x="3" y="302"/>
                  </a:cubicBezTo>
                  <a:cubicBezTo>
                    <a:pt x="3" y="203"/>
                    <a:pt x="17" y="99"/>
                    <a:pt x="37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8"/>
            <p:cNvSpPr>
              <a:spLocks/>
            </p:cNvSpPr>
            <p:nvPr/>
          </p:nvSpPr>
          <p:spPr bwMode="auto">
            <a:xfrm>
              <a:off x="1696336" y="4590244"/>
              <a:ext cx="285848" cy="289252"/>
            </a:xfrm>
            <a:custGeom>
              <a:avLst/>
              <a:gdLst>
                <a:gd name="T0" fmla="*/ 186 w 373"/>
                <a:gd name="T1" fmla="*/ 378 h 378"/>
                <a:gd name="T2" fmla="*/ 373 w 373"/>
                <a:gd name="T3" fmla="*/ 146 h 378"/>
                <a:gd name="T4" fmla="*/ 373 w 373"/>
                <a:gd name="T5" fmla="*/ 144 h 378"/>
                <a:gd name="T6" fmla="*/ 308 w 373"/>
                <a:gd name="T7" fmla="*/ 65 h 378"/>
                <a:gd name="T8" fmla="*/ 282 w 373"/>
                <a:gd name="T9" fmla="*/ 17 h 378"/>
                <a:gd name="T10" fmla="*/ 186 w 373"/>
                <a:gd name="T11" fmla="*/ 0 h 378"/>
                <a:gd name="T12" fmla="*/ 85 w 373"/>
                <a:gd name="T13" fmla="*/ 19 h 378"/>
                <a:gd name="T14" fmla="*/ 59 w 373"/>
                <a:gd name="T15" fmla="*/ 65 h 378"/>
                <a:gd name="T16" fmla="*/ 0 w 373"/>
                <a:gd name="T17" fmla="*/ 132 h 378"/>
                <a:gd name="T18" fmla="*/ 0 w 373"/>
                <a:gd name="T19" fmla="*/ 144 h 378"/>
                <a:gd name="T20" fmla="*/ 186 w 373"/>
                <a:gd name="T21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3" h="378">
                  <a:moveTo>
                    <a:pt x="186" y="378"/>
                  </a:moveTo>
                  <a:cubicBezTo>
                    <a:pt x="288" y="378"/>
                    <a:pt x="373" y="237"/>
                    <a:pt x="373" y="146"/>
                  </a:cubicBezTo>
                  <a:lnTo>
                    <a:pt x="373" y="144"/>
                  </a:lnTo>
                  <a:cubicBezTo>
                    <a:pt x="356" y="113"/>
                    <a:pt x="336" y="90"/>
                    <a:pt x="308" y="65"/>
                  </a:cubicBezTo>
                  <a:cubicBezTo>
                    <a:pt x="288" y="48"/>
                    <a:pt x="279" y="34"/>
                    <a:pt x="282" y="17"/>
                  </a:cubicBezTo>
                  <a:cubicBezTo>
                    <a:pt x="254" y="5"/>
                    <a:pt x="223" y="0"/>
                    <a:pt x="186" y="0"/>
                  </a:cubicBezTo>
                  <a:cubicBezTo>
                    <a:pt x="150" y="0"/>
                    <a:pt x="116" y="5"/>
                    <a:pt x="85" y="19"/>
                  </a:cubicBezTo>
                  <a:cubicBezTo>
                    <a:pt x="87" y="34"/>
                    <a:pt x="79" y="48"/>
                    <a:pt x="59" y="65"/>
                  </a:cubicBezTo>
                  <a:cubicBezTo>
                    <a:pt x="34" y="87"/>
                    <a:pt x="14" y="107"/>
                    <a:pt x="0" y="132"/>
                  </a:cubicBezTo>
                  <a:lnTo>
                    <a:pt x="0" y="144"/>
                  </a:lnTo>
                  <a:cubicBezTo>
                    <a:pt x="0" y="237"/>
                    <a:pt x="82" y="378"/>
                    <a:pt x="186" y="37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9"/>
            <p:cNvSpPr>
              <a:spLocks/>
            </p:cNvSpPr>
            <p:nvPr/>
          </p:nvSpPr>
          <p:spPr bwMode="auto">
            <a:xfrm>
              <a:off x="1618069" y="4842062"/>
              <a:ext cx="432176" cy="1095750"/>
            </a:xfrm>
            <a:custGeom>
              <a:avLst/>
              <a:gdLst>
                <a:gd name="T0" fmla="*/ 381 w 559"/>
                <a:gd name="T1" fmla="*/ 9 h 1417"/>
                <a:gd name="T2" fmla="*/ 285 w 559"/>
                <a:gd name="T3" fmla="*/ 51 h 1417"/>
                <a:gd name="T4" fmla="*/ 181 w 559"/>
                <a:gd name="T5" fmla="*/ 0 h 1417"/>
                <a:gd name="T6" fmla="*/ 0 w 559"/>
                <a:gd name="T7" fmla="*/ 1417 h 1417"/>
                <a:gd name="T8" fmla="*/ 316 w 559"/>
                <a:gd name="T9" fmla="*/ 1417 h 1417"/>
                <a:gd name="T10" fmla="*/ 322 w 559"/>
                <a:gd name="T11" fmla="*/ 1417 h 1417"/>
                <a:gd name="T12" fmla="*/ 559 w 559"/>
                <a:gd name="T13" fmla="*/ 1417 h 1417"/>
                <a:gd name="T14" fmla="*/ 381 w 559"/>
                <a:gd name="T15" fmla="*/ 9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" h="1417">
                  <a:moveTo>
                    <a:pt x="381" y="9"/>
                  </a:moveTo>
                  <a:cubicBezTo>
                    <a:pt x="353" y="34"/>
                    <a:pt x="319" y="51"/>
                    <a:pt x="285" y="51"/>
                  </a:cubicBezTo>
                  <a:cubicBezTo>
                    <a:pt x="246" y="51"/>
                    <a:pt x="209" y="31"/>
                    <a:pt x="181" y="0"/>
                  </a:cubicBezTo>
                  <a:cubicBezTo>
                    <a:pt x="153" y="96"/>
                    <a:pt x="26" y="584"/>
                    <a:pt x="0" y="1417"/>
                  </a:cubicBezTo>
                  <a:lnTo>
                    <a:pt x="316" y="1417"/>
                  </a:lnTo>
                  <a:lnTo>
                    <a:pt x="322" y="1417"/>
                  </a:lnTo>
                  <a:lnTo>
                    <a:pt x="559" y="1417"/>
                  </a:lnTo>
                  <a:cubicBezTo>
                    <a:pt x="534" y="607"/>
                    <a:pt x="412" y="121"/>
                    <a:pt x="381" y="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0"/>
            <p:cNvSpPr>
              <a:spLocks/>
            </p:cNvSpPr>
            <p:nvPr/>
          </p:nvSpPr>
          <p:spPr bwMode="auto">
            <a:xfrm>
              <a:off x="1720158" y="3154199"/>
              <a:ext cx="285848" cy="234805"/>
            </a:xfrm>
            <a:custGeom>
              <a:avLst/>
              <a:gdLst>
                <a:gd name="T0" fmla="*/ 367 w 370"/>
                <a:gd name="T1" fmla="*/ 149 h 304"/>
                <a:gd name="T2" fmla="*/ 355 w 370"/>
                <a:gd name="T3" fmla="*/ 177 h 304"/>
                <a:gd name="T4" fmla="*/ 195 w 370"/>
                <a:gd name="T5" fmla="*/ 299 h 304"/>
                <a:gd name="T6" fmla="*/ 166 w 370"/>
                <a:gd name="T7" fmla="*/ 299 h 304"/>
                <a:gd name="T8" fmla="*/ 11 w 370"/>
                <a:gd name="T9" fmla="*/ 177 h 304"/>
                <a:gd name="T10" fmla="*/ 0 w 370"/>
                <a:gd name="T11" fmla="*/ 149 h 304"/>
                <a:gd name="T12" fmla="*/ 28 w 370"/>
                <a:gd name="T13" fmla="*/ 17 h 304"/>
                <a:gd name="T14" fmla="*/ 51 w 370"/>
                <a:gd name="T15" fmla="*/ 0 h 304"/>
                <a:gd name="T16" fmla="*/ 319 w 370"/>
                <a:gd name="T17" fmla="*/ 0 h 304"/>
                <a:gd name="T18" fmla="*/ 341 w 370"/>
                <a:gd name="T19" fmla="*/ 17 h 304"/>
                <a:gd name="T20" fmla="*/ 367 w 370"/>
                <a:gd name="T21" fmla="*/ 14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0" h="304">
                  <a:moveTo>
                    <a:pt x="367" y="149"/>
                  </a:moveTo>
                  <a:cubicBezTo>
                    <a:pt x="370" y="158"/>
                    <a:pt x="364" y="172"/>
                    <a:pt x="355" y="177"/>
                  </a:cubicBezTo>
                  <a:lnTo>
                    <a:pt x="195" y="299"/>
                  </a:lnTo>
                  <a:cubicBezTo>
                    <a:pt x="186" y="304"/>
                    <a:pt x="175" y="304"/>
                    <a:pt x="166" y="299"/>
                  </a:cubicBezTo>
                  <a:lnTo>
                    <a:pt x="11" y="177"/>
                  </a:lnTo>
                  <a:cubicBezTo>
                    <a:pt x="3" y="172"/>
                    <a:pt x="0" y="158"/>
                    <a:pt x="0" y="149"/>
                  </a:cubicBezTo>
                  <a:lnTo>
                    <a:pt x="28" y="17"/>
                  </a:lnTo>
                  <a:cubicBezTo>
                    <a:pt x="31" y="8"/>
                    <a:pt x="39" y="0"/>
                    <a:pt x="51" y="0"/>
                  </a:cubicBezTo>
                  <a:lnTo>
                    <a:pt x="319" y="0"/>
                  </a:lnTo>
                  <a:cubicBezTo>
                    <a:pt x="330" y="0"/>
                    <a:pt x="339" y="8"/>
                    <a:pt x="341" y="17"/>
                  </a:cubicBezTo>
                  <a:lnTo>
                    <a:pt x="367" y="14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42325" y="3174935"/>
            <a:ext cx="2331020" cy="2844865"/>
            <a:chOff x="9142325" y="3098735"/>
            <a:chExt cx="2331020" cy="2844865"/>
          </a:xfrm>
        </p:grpSpPr>
        <p:sp>
          <p:nvSpPr>
            <p:cNvPr id="108" name="Freeform 138"/>
            <p:cNvSpPr>
              <a:spLocks/>
            </p:cNvSpPr>
            <p:nvPr/>
          </p:nvSpPr>
          <p:spPr bwMode="auto">
            <a:xfrm>
              <a:off x="9149131" y="5763245"/>
              <a:ext cx="398146" cy="176953"/>
            </a:xfrm>
            <a:custGeom>
              <a:avLst/>
              <a:gdLst>
                <a:gd name="T0" fmla="*/ 25 w 516"/>
                <a:gd name="T1" fmla="*/ 226 h 229"/>
                <a:gd name="T2" fmla="*/ 516 w 516"/>
                <a:gd name="T3" fmla="*/ 229 h 229"/>
                <a:gd name="T4" fmla="*/ 0 w 516"/>
                <a:gd name="T5" fmla="*/ 0 h 229"/>
                <a:gd name="T6" fmla="*/ 25 w 516"/>
                <a:gd name="T7" fmla="*/ 2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229">
                  <a:moveTo>
                    <a:pt x="25" y="226"/>
                  </a:moveTo>
                  <a:lnTo>
                    <a:pt x="516" y="229"/>
                  </a:lnTo>
                  <a:cubicBezTo>
                    <a:pt x="327" y="173"/>
                    <a:pt x="73" y="40"/>
                    <a:pt x="0" y="0"/>
                  </a:cubicBezTo>
                  <a:cubicBezTo>
                    <a:pt x="11" y="136"/>
                    <a:pt x="25" y="226"/>
                    <a:pt x="25" y="22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9"/>
            <p:cNvSpPr>
              <a:spLocks/>
            </p:cNvSpPr>
            <p:nvPr/>
          </p:nvSpPr>
          <p:spPr bwMode="auto">
            <a:xfrm>
              <a:off x="9142325" y="5331069"/>
              <a:ext cx="493428" cy="466205"/>
            </a:xfrm>
            <a:custGeom>
              <a:avLst/>
              <a:gdLst>
                <a:gd name="T0" fmla="*/ 638 w 638"/>
                <a:gd name="T1" fmla="*/ 378 h 601"/>
                <a:gd name="T2" fmla="*/ 17 w 638"/>
                <a:gd name="T3" fmla="*/ 0 h 601"/>
                <a:gd name="T4" fmla="*/ 0 w 638"/>
                <a:gd name="T5" fmla="*/ 293 h 601"/>
                <a:gd name="T6" fmla="*/ 635 w 638"/>
                <a:gd name="T7" fmla="*/ 601 h 601"/>
                <a:gd name="T8" fmla="*/ 638 w 638"/>
                <a:gd name="T9" fmla="*/ 378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601">
                  <a:moveTo>
                    <a:pt x="638" y="378"/>
                  </a:moveTo>
                  <a:cubicBezTo>
                    <a:pt x="353" y="276"/>
                    <a:pt x="71" y="45"/>
                    <a:pt x="17" y="0"/>
                  </a:cubicBezTo>
                  <a:cubicBezTo>
                    <a:pt x="6" y="101"/>
                    <a:pt x="0" y="203"/>
                    <a:pt x="0" y="293"/>
                  </a:cubicBezTo>
                  <a:cubicBezTo>
                    <a:pt x="60" y="324"/>
                    <a:pt x="458" y="539"/>
                    <a:pt x="635" y="601"/>
                  </a:cubicBezTo>
                  <a:cubicBezTo>
                    <a:pt x="638" y="488"/>
                    <a:pt x="638" y="378"/>
                    <a:pt x="638" y="37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0"/>
            <p:cNvSpPr>
              <a:spLocks/>
            </p:cNvSpPr>
            <p:nvPr/>
          </p:nvSpPr>
          <p:spPr bwMode="auto">
            <a:xfrm>
              <a:off x="9145729" y="5559068"/>
              <a:ext cx="493428" cy="377728"/>
            </a:xfrm>
            <a:custGeom>
              <a:avLst/>
              <a:gdLst>
                <a:gd name="T0" fmla="*/ 635 w 638"/>
                <a:gd name="T1" fmla="*/ 308 h 491"/>
                <a:gd name="T2" fmla="*/ 0 w 638"/>
                <a:gd name="T3" fmla="*/ 0 h 491"/>
                <a:gd name="T4" fmla="*/ 9 w 638"/>
                <a:gd name="T5" fmla="*/ 263 h 491"/>
                <a:gd name="T6" fmla="*/ 525 w 638"/>
                <a:gd name="T7" fmla="*/ 491 h 491"/>
                <a:gd name="T8" fmla="*/ 638 w 638"/>
                <a:gd name="T9" fmla="*/ 491 h 491"/>
                <a:gd name="T10" fmla="*/ 635 w 638"/>
                <a:gd name="T11" fmla="*/ 308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8" h="491">
                  <a:moveTo>
                    <a:pt x="635" y="308"/>
                  </a:moveTo>
                  <a:cubicBezTo>
                    <a:pt x="455" y="246"/>
                    <a:pt x="59" y="34"/>
                    <a:pt x="0" y="0"/>
                  </a:cubicBezTo>
                  <a:cubicBezTo>
                    <a:pt x="0" y="99"/>
                    <a:pt x="3" y="186"/>
                    <a:pt x="9" y="263"/>
                  </a:cubicBezTo>
                  <a:cubicBezTo>
                    <a:pt x="82" y="302"/>
                    <a:pt x="336" y="438"/>
                    <a:pt x="525" y="491"/>
                  </a:cubicBezTo>
                  <a:lnTo>
                    <a:pt x="638" y="491"/>
                  </a:lnTo>
                  <a:cubicBezTo>
                    <a:pt x="632" y="446"/>
                    <a:pt x="632" y="378"/>
                    <a:pt x="635" y="308"/>
                  </a:cubicBezTo>
                  <a:close/>
                </a:path>
              </a:pathLst>
            </a:custGeom>
            <a:solidFill>
              <a:srgbClr val="A5A5A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1"/>
            <p:cNvSpPr>
              <a:spLocks/>
            </p:cNvSpPr>
            <p:nvPr/>
          </p:nvSpPr>
          <p:spPr bwMode="auto">
            <a:xfrm>
              <a:off x="9822914" y="4463318"/>
              <a:ext cx="973243" cy="520652"/>
            </a:xfrm>
            <a:custGeom>
              <a:avLst/>
              <a:gdLst>
                <a:gd name="T0" fmla="*/ 629 w 1261"/>
                <a:gd name="T1" fmla="*/ 669 h 675"/>
                <a:gd name="T2" fmla="*/ 1261 w 1261"/>
                <a:gd name="T3" fmla="*/ 156 h 675"/>
                <a:gd name="T4" fmla="*/ 1261 w 1261"/>
                <a:gd name="T5" fmla="*/ 156 h 675"/>
                <a:gd name="T6" fmla="*/ 1205 w 1261"/>
                <a:gd name="T7" fmla="*/ 74 h 675"/>
                <a:gd name="T8" fmla="*/ 1075 w 1261"/>
                <a:gd name="T9" fmla="*/ 37 h 675"/>
                <a:gd name="T10" fmla="*/ 1075 w 1261"/>
                <a:gd name="T11" fmla="*/ 82 h 675"/>
                <a:gd name="T12" fmla="*/ 1072 w 1261"/>
                <a:gd name="T13" fmla="*/ 88 h 675"/>
                <a:gd name="T14" fmla="*/ 632 w 1261"/>
                <a:gd name="T15" fmla="*/ 362 h 675"/>
                <a:gd name="T16" fmla="*/ 203 w 1261"/>
                <a:gd name="T17" fmla="*/ 85 h 675"/>
                <a:gd name="T18" fmla="*/ 200 w 1261"/>
                <a:gd name="T19" fmla="*/ 82 h 675"/>
                <a:gd name="T20" fmla="*/ 203 w 1261"/>
                <a:gd name="T21" fmla="*/ 29 h 675"/>
                <a:gd name="T22" fmla="*/ 73 w 1261"/>
                <a:gd name="T23" fmla="*/ 85 h 675"/>
                <a:gd name="T24" fmla="*/ 0 w 1261"/>
                <a:gd name="T25" fmla="*/ 156 h 675"/>
                <a:gd name="T26" fmla="*/ 0 w 1261"/>
                <a:gd name="T27" fmla="*/ 156 h 675"/>
                <a:gd name="T28" fmla="*/ 629 w 1261"/>
                <a:gd name="T29" fmla="*/ 669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1" h="675">
                  <a:moveTo>
                    <a:pt x="629" y="669"/>
                  </a:moveTo>
                  <a:cubicBezTo>
                    <a:pt x="736" y="664"/>
                    <a:pt x="1115" y="424"/>
                    <a:pt x="1261" y="156"/>
                  </a:cubicBezTo>
                  <a:lnTo>
                    <a:pt x="1261" y="156"/>
                  </a:lnTo>
                  <a:cubicBezTo>
                    <a:pt x="1261" y="156"/>
                    <a:pt x="1247" y="147"/>
                    <a:pt x="1205" y="74"/>
                  </a:cubicBezTo>
                  <a:cubicBezTo>
                    <a:pt x="1163" y="0"/>
                    <a:pt x="1075" y="37"/>
                    <a:pt x="1075" y="37"/>
                  </a:cubicBezTo>
                  <a:lnTo>
                    <a:pt x="1075" y="82"/>
                  </a:lnTo>
                  <a:cubicBezTo>
                    <a:pt x="1075" y="85"/>
                    <a:pt x="1072" y="85"/>
                    <a:pt x="1072" y="88"/>
                  </a:cubicBezTo>
                  <a:cubicBezTo>
                    <a:pt x="979" y="220"/>
                    <a:pt x="728" y="356"/>
                    <a:pt x="632" y="362"/>
                  </a:cubicBezTo>
                  <a:cubicBezTo>
                    <a:pt x="539" y="367"/>
                    <a:pt x="310" y="198"/>
                    <a:pt x="203" y="85"/>
                  </a:cubicBezTo>
                  <a:lnTo>
                    <a:pt x="200" y="82"/>
                  </a:lnTo>
                  <a:lnTo>
                    <a:pt x="203" y="29"/>
                  </a:lnTo>
                  <a:cubicBezTo>
                    <a:pt x="203" y="29"/>
                    <a:pt x="121" y="0"/>
                    <a:pt x="73" y="85"/>
                  </a:cubicBezTo>
                  <a:cubicBezTo>
                    <a:pt x="31" y="158"/>
                    <a:pt x="0" y="156"/>
                    <a:pt x="0" y="156"/>
                  </a:cubicBezTo>
                  <a:lnTo>
                    <a:pt x="0" y="156"/>
                  </a:lnTo>
                  <a:cubicBezTo>
                    <a:pt x="116" y="345"/>
                    <a:pt x="522" y="675"/>
                    <a:pt x="629" y="669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2"/>
            <p:cNvSpPr>
              <a:spLocks/>
            </p:cNvSpPr>
            <p:nvPr/>
          </p:nvSpPr>
          <p:spPr bwMode="auto">
            <a:xfrm>
              <a:off x="9159341" y="4582421"/>
              <a:ext cx="2296991" cy="1361179"/>
            </a:xfrm>
            <a:custGeom>
              <a:avLst/>
              <a:gdLst>
                <a:gd name="T0" fmla="*/ 2980 w 2980"/>
                <a:gd name="T1" fmla="*/ 968 h 1758"/>
                <a:gd name="T2" fmla="*/ 2884 w 2980"/>
                <a:gd name="T3" fmla="*/ 553 h 1758"/>
                <a:gd name="T4" fmla="*/ 2199 w 2980"/>
                <a:gd name="T5" fmla="*/ 33 h 1758"/>
                <a:gd name="T6" fmla="*/ 2125 w 2980"/>
                <a:gd name="T7" fmla="*/ 0 h 1758"/>
                <a:gd name="T8" fmla="*/ 1493 w 2980"/>
                <a:gd name="T9" fmla="*/ 513 h 1758"/>
                <a:gd name="T10" fmla="*/ 858 w 2980"/>
                <a:gd name="T11" fmla="*/ 0 h 1758"/>
                <a:gd name="T12" fmla="*/ 782 w 2980"/>
                <a:gd name="T13" fmla="*/ 33 h 1758"/>
                <a:gd name="T14" fmla="*/ 96 w 2980"/>
                <a:gd name="T15" fmla="*/ 553 h 1758"/>
                <a:gd name="T16" fmla="*/ 0 w 2980"/>
                <a:gd name="T17" fmla="*/ 968 h 1758"/>
                <a:gd name="T18" fmla="*/ 621 w 2980"/>
                <a:gd name="T19" fmla="*/ 1346 h 1758"/>
                <a:gd name="T20" fmla="*/ 621 w 2980"/>
                <a:gd name="T21" fmla="*/ 1755 h 1758"/>
                <a:gd name="T22" fmla="*/ 1465 w 2980"/>
                <a:gd name="T23" fmla="*/ 1758 h 1758"/>
                <a:gd name="T24" fmla="*/ 1465 w 2980"/>
                <a:gd name="T25" fmla="*/ 1758 h 1758"/>
                <a:gd name="T26" fmla="*/ 1490 w 2980"/>
                <a:gd name="T27" fmla="*/ 1758 h 1758"/>
                <a:gd name="T28" fmla="*/ 1516 w 2980"/>
                <a:gd name="T29" fmla="*/ 1758 h 1758"/>
                <a:gd name="T30" fmla="*/ 1516 w 2980"/>
                <a:gd name="T31" fmla="*/ 1758 h 1758"/>
                <a:gd name="T32" fmla="*/ 2362 w 2980"/>
                <a:gd name="T33" fmla="*/ 1755 h 1758"/>
                <a:gd name="T34" fmla="*/ 2362 w 2980"/>
                <a:gd name="T35" fmla="*/ 1346 h 1758"/>
                <a:gd name="T36" fmla="*/ 2980 w 2980"/>
                <a:gd name="T37" fmla="*/ 968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0" h="1758">
                  <a:moveTo>
                    <a:pt x="2980" y="968"/>
                  </a:moveTo>
                  <a:cubicBezTo>
                    <a:pt x="2963" y="829"/>
                    <a:pt x="2935" y="685"/>
                    <a:pt x="2884" y="553"/>
                  </a:cubicBezTo>
                  <a:cubicBezTo>
                    <a:pt x="2695" y="45"/>
                    <a:pt x="2340" y="115"/>
                    <a:pt x="2199" y="33"/>
                  </a:cubicBezTo>
                  <a:cubicBezTo>
                    <a:pt x="2148" y="2"/>
                    <a:pt x="2128" y="0"/>
                    <a:pt x="2125" y="0"/>
                  </a:cubicBezTo>
                  <a:cubicBezTo>
                    <a:pt x="1981" y="268"/>
                    <a:pt x="1600" y="508"/>
                    <a:pt x="1493" y="513"/>
                  </a:cubicBezTo>
                  <a:cubicBezTo>
                    <a:pt x="1386" y="519"/>
                    <a:pt x="979" y="189"/>
                    <a:pt x="858" y="0"/>
                  </a:cubicBezTo>
                  <a:cubicBezTo>
                    <a:pt x="855" y="0"/>
                    <a:pt x="835" y="2"/>
                    <a:pt x="782" y="33"/>
                  </a:cubicBezTo>
                  <a:cubicBezTo>
                    <a:pt x="641" y="115"/>
                    <a:pt x="282" y="48"/>
                    <a:pt x="96" y="553"/>
                  </a:cubicBezTo>
                  <a:cubicBezTo>
                    <a:pt x="45" y="685"/>
                    <a:pt x="17" y="829"/>
                    <a:pt x="0" y="968"/>
                  </a:cubicBezTo>
                  <a:cubicBezTo>
                    <a:pt x="54" y="1013"/>
                    <a:pt x="333" y="1244"/>
                    <a:pt x="621" y="1346"/>
                  </a:cubicBezTo>
                  <a:cubicBezTo>
                    <a:pt x="621" y="1346"/>
                    <a:pt x="615" y="1634"/>
                    <a:pt x="621" y="1755"/>
                  </a:cubicBezTo>
                  <a:lnTo>
                    <a:pt x="1465" y="1758"/>
                  </a:lnTo>
                  <a:lnTo>
                    <a:pt x="1465" y="1758"/>
                  </a:lnTo>
                  <a:lnTo>
                    <a:pt x="1490" y="1758"/>
                  </a:lnTo>
                  <a:lnTo>
                    <a:pt x="1516" y="1758"/>
                  </a:lnTo>
                  <a:lnTo>
                    <a:pt x="1516" y="1758"/>
                  </a:lnTo>
                  <a:lnTo>
                    <a:pt x="2362" y="1755"/>
                  </a:lnTo>
                  <a:cubicBezTo>
                    <a:pt x="2365" y="1634"/>
                    <a:pt x="2362" y="1346"/>
                    <a:pt x="2362" y="1346"/>
                  </a:cubicBezTo>
                  <a:cubicBezTo>
                    <a:pt x="2645" y="1244"/>
                    <a:pt x="2921" y="1018"/>
                    <a:pt x="2980" y="968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3"/>
            <p:cNvSpPr>
              <a:spLocks/>
            </p:cNvSpPr>
            <p:nvPr/>
          </p:nvSpPr>
          <p:spPr bwMode="auto">
            <a:xfrm>
              <a:off x="10979917" y="5331069"/>
              <a:ext cx="493428" cy="466205"/>
            </a:xfrm>
            <a:custGeom>
              <a:avLst/>
              <a:gdLst>
                <a:gd name="T0" fmla="*/ 618 w 638"/>
                <a:gd name="T1" fmla="*/ 0 h 601"/>
                <a:gd name="T2" fmla="*/ 0 w 638"/>
                <a:gd name="T3" fmla="*/ 375 h 601"/>
                <a:gd name="T4" fmla="*/ 3 w 638"/>
                <a:gd name="T5" fmla="*/ 601 h 601"/>
                <a:gd name="T6" fmla="*/ 638 w 638"/>
                <a:gd name="T7" fmla="*/ 296 h 601"/>
                <a:gd name="T8" fmla="*/ 618 w 638"/>
                <a:gd name="T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601">
                  <a:moveTo>
                    <a:pt x="618" y="0"/>
                  </a:moveTo>
                  <a:cubicBezTo>
                    <a:pt x="562" y="48"/>
                    <a:pt x="283" y="276"/>
                    <a:pt x="0" y="375"/>
                  </a:cubicBezTo>
                  <a:cubicBezTo>
                    <a:pt x="0" y="375"/>
                    <a:pt x="3" y="485"/>
                    <a:pt x="3" y="601"/>
                  </a:cubicBezTo>
                  <a:cubicBezTo>
                    <a:pt x="181" y="539"/>
                    <a:pt x="570" y="330"/>
                    <a:pt x="638" y="296"/>
                  </a:cubicBezTo>
                  <a:cubicBezTo>
                    <a:pt x="635" y="203"/>
                    <a:pt x="630" y="104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4"/>
            <p:cNvSpPr>
              <a:spLocks/>
            </p:cNvSpPr>
            <p:nvPr/>
          </p:nvSpPr>
          <p:spPr bwMode="auto">
            <a:xfrm>
              <a:off x="11068393" y="5763245"/>
              <a:ext cx="398146" cy="176953"/>
            </a:xfrm>
            <a:custGeom>
              <a:avLst/>
              <a:gdLst>
                <a:gd name="T0" fmla="*/ 514 w 514"/>
                <a:gd name="T1" fmla="*/ 0 h 229"/>
                <a:gd name="T2" fmla="*/ 0 w 514"/>
                <a:gd name="T3" fmla="*/ 229 h 229"/>
                <a:gd name="T4" fmla="*/ 488 w 514"/>
                <a:gd name="T5" fmla="*/ 226 h 229"/>
                <a:gd name="T6" fmla="*/ 514 w 514"/>
                <a:gd name="T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229">
                  <a:moveTo>
                    <a:pt x="514" y="0"/>
                  </a:moveTo>
                  <a:cubicBezTo>
                    <a:pt x="438" y="40"/>
                    <a:pt x="186" y="173"/>
                    <a:pt x="0" y="229"/>
                  </a:cubicBezTo>
                  <a:lnTo>
                    <a:pt x="488" y="226"/>
                  </a:lnTo>
                  <a:cubicBezTo>
                    <a:pt x="488" y="226"/>
                    <a:pt x="503" y="136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5"/>
            <p:cNvSpPr>
              <a:spLocks/>
            </p:cNvSpPr>
            <p:nvPr/>
          </p:nvSpPr>
          <p:spPr bwMode="auto">
            <a:xfrm>
              <a:off x="10979917" y="5559068"/>
              <a:ext cx="490024" cy="377728"/>
            </a:xfrm>
            <a:custGeom>
              <a:avLst/>
              <a:gdLst>
                <a:gd name="T0" fmla="*/ 635 w 635"/>
                <a:gd name="T1" fmla="*/ 0 h 488"/>
                <a:gd name="T2" fmla="*/ 0 w 635"/>
                <a:gd name="T3" fmla="*/ 305 h 488"/>
                <a:gd name="T4" fmla="*/ 0 w 635"/>
                <a:gd name="T5" fmla="*/ 488 h 488"/>
                <a:gd name="T6" fmla="*/ 113 w 635"/>
                <a:gd name="T7" fmla="*/ 488 h 488"/>
                <a:gd name="T8" fmla="*/ 627 w 635"/>
                <a:gd name="T9" fmla="*/ 260 h 488"/>
                <a:gd name="T10" fmla="*/ 635 w 635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5" h="488">
                  <a:moveTo>
                    <a:pt x="635" y="0"/>
                  </a:moveTo>
                  <a:cubicBezTo>
                    <a:pt x="570" y="37"/>
                    <a:pt x="178" y="243"/>
                    <a:pt x="0" y="305"/>
                  </a:cubicBezTo>
                  <a:lnTo>
                    <a:pt x="0" y="488"/>
                  </a:lnTo>
                  <a:lnTo>
                    <a:pt x="113" y="488"/>
                  </a:lnTo>
                  <a:cubicBezTo>
                    <a:pt x="299" y="435"/>
                    <a:pt x="553" y="302"/>
                    <a:pt x="627" y="260"/>
                  </a:cubicBezTo>
                  <a:cubicBezTo>
                    <a:pt x="632" y="186"/>
                    <a:pt x="635" y="96"/>
                    <a:pt x="635" y="0"/>
                  </a:cubicBezTo>
                  <a:close/>
                </a:path>
              </a:pathLst>
            </a:custGeom>
            <a:solidFill>
              <a:srgbClr val="A5A5A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6"/>
            <p:cNvSpPr>
              <a:spLocks/>
            </p:cNvSpPr>
            <p:nvPr/>
          </p:nvSpPr>
          <p:spPr bwMode="auto">
            <a:xfrm>
              <a:off x="9972644" y="4282961"/>
              <a:ext cx="694201" cy="462801"/>
            </a:xfrm>
            <a:custGeom>
              <a:avLst/>
              <a:gdLst>
                <a:gd name="T0" fmla="*/ 5 w 903"/>
                <a:gd name="T1" fmla="*/ 313 h 598"/>
                <a:gd name="T2" fmla="*/ 8 w 903"/>
                <a:gd name="T3" fmla="*/ 316 h 598"/>
                <a:gd name="T4" fmla="*/ 437 w 903"/>
                <a:gd name="T5" fmla="*/ 593 h 598"/>
                <a:gd name="T6" fmla="*/ 877 w 903"/>
                <a:gd name="T7" fmla="*/ 319 h 598"/>
                <a:gd name="T8" fmla="*/ 880 w 903"/>
                <a:gd name="T9" fmla="*/ 313 h 598"/>
                <a:gd name="T10" fmla="*/ 880 w 903"/>
                <a:gd name="T11" fmla="*/ 268 h 598"/>
                <a:gd name="T12" fmla="*/ 880 w 903"/>
                <a:gd name="T13" fmla="*/ 268 h 598"/>
                <a:gd name="T14" fmla="*/ 903 w 903"/>
                <a:gd name="T15" fmla="*/ 0 h 598"/>
                <a:gd name="T16" fmla="*/ 457 w 903"/>
                <a:gd name="T17" fmla="*/ 175 h 598"/>
                <a:gd name="T18" fmla="*/ 0 w 903"/>
                <a:gd name="T19" fmla="*/ 0 h 598"/>
                <a:gd name="T20" fmla="*/ 5 w 903"/>
                <a:gd name="T21" fmla="*/ 260 h 598"/>
                <a:gd name="T22" fmla="*/ 5 w 903"/>
                <a:gd name="T23" fmla="*/ 260 h 598"/>
                <a:gd name="T24" fmla="*/ 5 w 903"/>
                <a:gd name="T25" fmla="*/ 31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3" h="598">
                  <a:moveTo>
                    <a:pt x="5" y="313"/>
                  </a:moveTo>
                  <a:lnTo>
                    <a:pt x="8" y="316"/>
                  </a:lnTo>
                  <a:cubicBezTo>
                    <a:pt x="115" y="429"/>
                    <a:pt x="344" y="598"/>
                    <a:pt x="437" y="593"/>
                  </a:cubicBezTo>
                  <a:cubicBezTo>
                    <a:pt x="533" y="587"/>
                    <a:pt x="784" y="452"/>
                    <a:pt x="877" y="319"/>
                  </a:cubicBezTo>
                  <a:cubicBezTo>
                    <a:pt x="877" y="316"/>
                    <a:pt x="880" y="316"/>
                    <a:pt x="880" y="313"/>
                  </a:cubicBezTo>
                  <a:lnTo>
                    <a:pt x="880" y="268"/>
                  </a:lnTo>
                  <a:lnTo>
                    <a:pt x="880" y="268"/>
                  </a:lnTo>
                  <a:cubicBezTo>
                    <a:pt x="880" y="203"/>
                    <a:pt x="897" y="102"/>
                    <a:pt x="903" y="0"/>
                  </a:cubicBezTo>
                  <a:cubicBezTo>
                    <a:pt x="784" y="113"/>
                    <a:pt x="629" y="175"/>
                    <a:pt x="457" y="175"/>
                  </a:cubicBezTo>
                  <a:cubicBezTo>
                    <a:pt x="285" y="175"/>
                    <a:pt x="127" y="113"/>
                    <a:pt x="0" y="0"/>
                  </a:cubicBezTo>
                  <a:cubicBezTo>
                    <a:pt x="8" y="48"/>
                    <a:pt x="14" y="192"/>
                    <a:pt x="5" y="260"/>
                  </a:cubicBezTo>
                  <a:lnTo>
                    <a:pt x="5" y="260"/>
                  </a:lnTo>
                  <a:cubicBezTo>
                    <a:pt x="8" y="260"/>
                    <a:pt x="5" y="313"/>
                    <a:pt x="5" y="313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7"/>
            <p:cNvSpPr>
              <a:spLocks/>
            </p:cNvSpPr>
            <p:nvPr/>
          </p:nvSpPr>
          <p:spPr bwMode="auto">
            <a:xfrm>
              <a:off x="9901183" y="4596032"/>
              <a:ext cx="809901" cy="282446"/>
            </a:xfrm>
            <a:custGeom>
              <a:avLst/>
              <a:gdLst>
                <a:gd name="T0" fmla="*/ 0 w 1050"/>
                <a:gd name="T1" fmla="*/ 0 h 366"/>
                <a:gd name="T2" fmla="*/ 29 w 1050"/>
                <a:gd name="T3" fmla="*/ 31 h 366"/>
                <a:gd name="T4" fmla="*/ 57 w 1050"/>
                <a:gd name="T5" fmla="*/ 59 h 366"/>
                <a:gd name="T6" fmla="*/ 119 w 1050"/>
                <a:gd name="T7" fmla="*/ 112 h 366"/>
                <a:gd name="T8" fmla="*/ 249 w 1050"/>
                <a:gd name="T9" fmla="*/ 208 h 366"/>
                <a:gd name="T10" fmla="*/ 387 w 1050"/>
                <a:gd name="T11" fmla="*/ 293 h 366"/>
                <a:gd name="T12" fmla="*/ 458 w 1050"/>
                <a:gd name="T13" fmla="*/ 327 h 366"/>
                <a:gd name="T14" fmla="*/ 494 w 1050"/>
                <a:gd name="T15" fmla="*/ 341 h 366"/>
                <a:gd name="T16" fmla="*/ 531 w 1050"/>
                <a:gd name="T17" fmla="*/ 347 h 366"/>
                <a:gd name="T18" fmla="*/ 568 w 1050"/>
                <a:gd name="T19" fmla="*/ 341 h 366"/>
                <a:gd name="T20" fmla="*/ 604 w 1050"/>
                <a:gd name="T21" fmla="*/ 330 h 366"/>
                <a:gd name="T22" fmla="*/ 678 w 1050"/>
                <a:gd name="T23" fmla="*/ 299 h 366"/>
                <a:gd name="T24" fmla="*/ 816 w 1050"/>
                <a:gd name="T25" fmla="*/ 217 h 366"/>
                <a:gd name="T26" fmla="*/ 881 w 1050"/>
                <a:gd name="T27" fmla="*/ 169 h 366"/>
                <a:gd name="T28" fmla="*/ 943 w 1050"/>
                <a:gd name="T29" fmla="*/ 118 h 366"/>
                <a:gd name="T30" fmla="*/ 1000 w 1050"/>
                <a:gd name="T31" fmla="*/ 62 h 366"/>
                <a:gd name="T32" fmla="*/ 1025 w 1050"/>
                <a:gd name="T33" fmla="*/ 31 h 366"/>
                <a:gd name="T34" fmla="*/ 1050 w 1050"/>
                <a:gd name="T35" fmla="*/ 0 h 366"/>
                <a:gd name="T36" fmla="*/ 1028 w 1050"/>
                <a:gd name="T37" fmla="*/ 33 h 366"/>
                <a:gd name="T38" fmla="*/ 1002 w 1050"/>
                <a:gd name="T39" fmla="*/ 64 h 366"/>
                <a:gd name="T40" fmla="*/ 946 w 1050"/>
                <a:gd name="T41" fmla="*/ 124 h 366"/>
                <a:gd name="T42" fmla="*/ 822 w 1050"/>
                <a:gd name="T43" fmla="*/ 228 h 366"/>
                <a:gd name="T44" fmla="*/ 788 w 1050"/>
                <a:gd name="T45" fmla="*/ 251 h 366"/>
                <a:gd name="T46" fmla="*/ 754 w 1050"/>
                <a:gd name="T47" fmla="*/ 273 h 366"/>
                <a:gd name="T48" fmla="*/ 683 w 1050"/>
                <a:gd name="T49" fmla="*/ 313 h 366"/>
                <a:gd name="T50" fmla="*/ 610 w 1050"/>
                <a:gd name="T51" fmla="*/ 347 h 366"/>
                <a:gd name="T52" fmla="*/ 571 w 1050"/>
                <a:gd name="T53" fmla="*/ 361 h 366"/>
                <a:gd name="T54" fmla="*/ 551 w 1050"/>
                <a:gd name="T55" fmla="*/ 366 h 366"/>
                <a:gd name="T56" fmla="*/ 540 w 1050"/>
                <a:gd name="T57" fmla="*/ 366 h 366"/>
                <a:gd name="T58" fmla="*/ 528 w 1050"/>
                <a:gd name="T59" fmla="*/ 366 h 366"/>
                <a:gd name="T60" fmla="*/ 486 w 1050"/>
                <a:gd name="T61" fmla="*/ 358 h 366"/>
                <a:gd name="T62" fmla="*/ 446 w 1050"/>
                <a:gd name="T63" fmla="*/ 344 h 366"/>
                <a:gd name="T64" fmla="*/ 373 w 1050"/>
                <a:gd name="T65" fmla="*/ 307 h 366"/>
                <a:gd name="T66" fmla="*/ 238 w 1050"/>
                <a:gd name="T67" fmla="*/ 220 h 366"/>
                <a:gd name="T68" fmla="*/ 111 w 1050"/>
                <a:gd name="T69" fmla="*/ 118 h 366"/>
                <a:gd name="T70" fmla="*/ 51 w 1050"/>
                <a:gd name="T71" fmla="*/ 62 h 366"/>
                <a:gd name="T72" fmla="*/ 0 w 1050"/>
                <a:gd name="T7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0" h="366">
                  <a:moveTo>
                    <a:pt x="0" y="0"/>
                  </a:moveTo>
                  <a:cubicBezTo>
                    <a:pt x="9" y="11"/>
                    <a:pt x="17" y="19"/>
                    <a:pt x="29" y="31"/>
                  </a:cubicBezTo>
                  <a:lnTo>
                    <a:pt x="57" y="59"/>
                  </a:lnTo>
                  <a:cubicBezTo>
                    <a:pt x="77" y="76"/>
                    <a:pt x="96" y="95"/>
                    <a:pt x="119" y="112"/>
                  </a:cubicBezTo>
                  <a:cubicBezTo>
                    <a:pt x="161" y="146"/>
                    <a:pt x="204" y="177"/>
                    <a:pt x="249" y="208"/>
                  </a:cubicBezTo>
                  <a:cubicBezTo>
                    <a:pt x="294" y="239"/>
                    <a:pt x="339" y="268"/>
                    <a:pt x="387" y="293"/>
                  </a:cubicBezTo>
                  <a:cubicBezTo>
                    <a:pt x="410" y="304"/>
                    <a:pt x="435" y="318"/>
                    <a:pt x="458" y="327"/>
                  </a:cubicBezTo>
                  <a:cubicBezTo>
                    <a:pt x="469" y="333"/>
                    <a:pt x="483" y="335"/>
                    <a:pt x="494" y="341"/>
                  </a:cubicBezTo>
                  <a:cubicBezTo>
                    <a:pt x="506" y="344"/>
                    <a:pt x="520" y="347"/>
                    <a:pt x="531" y="347"/>
                  </a:cubicBezTo>
                  <a:cubicBezTo>
                    <a:pt x="542" y="347"/>
                    <a:pt x="556" y="344"/>
                    <a:pt x="568" y="341"/>
                  </a:cubicBezTo>
                  <a:cubicBezTo>
                    <a:pt x="579" y="338"/>
                    <a:pt x="593" y="333"/>
                    <a:pt x="604" y="330"/>
                  </a:cubicBezTo>
                  <a:cubicBezTo>
                    <a:pt x="630" y="321"/>
                    <a:pt x="652" y="310"/>
                    <a:pt x="678" y="299"/>
                  </a:cubicBezTo>
                  <a:cubicBezTo>
                    <a:pt x="726" y="276"/>
                    <a:pt x="771" y="248"/>
                    <a:pt x="816" y="217"/>
                  </a:cubicBezTo>
                  <a:cubicBezTo>
                    <a:pt x="839" y="203"/>
                    <a:pt x="861" y="186"/>
                    <a:pt x="881" y="169"/>
                  </a:cubicBezTo>
                  <a:cubicBezTo>
                    <a:pt x="904" y="152"/>
                    <a:pt x="923" y="135"/>
                    <a:pt x="943" y="118"/>
                  </a:cubicBezTo>
                  <a:cubicBezTo>
                    <a:pt x="963" y="101"/>
                    <a:pt x="983" y="81"/>
                    <a:pt x="1000" y="62"/>
                  </a:cubicBezTo>
                  <a:cubicBezTo>
                    <a:pt x="1008" y="53"/>
                    <a:pt x="1016" y="42"/>
                    <a:pt x="1025" y="31"/>
                  </a:cubicBezTo>
                  <a:cubicBezTo>
                    <a:pt x="1033" y="19"/>
                    <a:pt x="1042" y="11"/>
                    <a:pt x="1050" y="0"/>
                  </a:cubicBezTo>
                  <a:cubicBezTo>
                    <a:pt x="1045" y="11"/>
                    <a:pt x="1036" y="22"/>
                    <a:pt x="1028" y="33"/>
                  </a:cubicBezTo>
                  <a:cubicBezTo>
                    <a:pt x="1019" y="45"/>
                    <a:pt x="1011" y="56"/>
                    <a:pt x="1002" y="64"/>
                  </a:cubicBezTo>
                  <a:cubicBezTo>
                    <a:pt x="985" y="84"/>
                    <a:pt x="966" y="104"/>
                    <a:pt x="946" y="124"/>
                  </a:cubicBezTo>
                  <a:cubicBezTo>
                    <a:pt x="906" y="160"/>
                    <a:pt x="864" y="197"/>
                    <a:pt x="822" y="228"/>
                  </a:cubicBezTo>
                  <a:cubicBezTo>
                    <a:pt x="810" y="237"/>
                    <a:pt x="799" y="245"/>
                    <a:pt x="788" y="251"/>
                  </a:cubicBezTo>
                  <a:cubicBezTo>
                    <a:pt x="777" y="259"/>
                    <a:pt x="765" y="265"/>
                    <a:pt x="754" y="273"/>
                  </a:cubicBezTo>
                  <a:cubicBezTo>
                    <a:pt x="731" y="287"/>
                    <a:pt x="706" y="301"/>
                    <a:pt x="683" y="313"/>
                  </a:cubicBezTo>
                  <a:cubicBezTo>
                    <a:pt x="658" y="324"/>
                    <a:pt x="635" y="335"/>
                    <a:pt x="610" y="347"/>
                  </a:cubicBezTo>
                  <a:cubicBezTo>
                    <a:pt x="596" y="352"/>
                    <a:pt x="585" y="355"/>
                    <a:pt x="571" y="361"/>
                  </a:cubicBezTo>
                  <a:cubicBezTo>
                    <a:pt x="565" y="364"/>
                    <a:pt x="556" y="364"/>
                    <a:pt x="551" y="366"/>
                  </a:cubicBezTo>
                  <a:lnTo>
                    <a:pt x="540" y="366"/>
                  </a:lnTo>
                  <a:lnTo>
                    <a:pt x="528" y="366"/>
                  </a:lnTo>
                  <a:cubicBezTo>
                    <a:pt x="514" y="366"/>
                    <a:pt x="500" y="364"/>
                    <a:pt x="486" y="358"/>
                  </a:cubicBezTo>
                  <a:cubicBezTo>
                    <a:pt x="472" y="355"/>
                    <a:pt x="460" y="349"/>
                    <a:pt x="446" y="344"/>
                  </a:cubicBezTo>
                  <a:cubicBezTo>
                    <a:pt x="421" y="333"/>
                    <a:pt x="396" y="321"/>
                    <a:pt x="373" y="307"/>
                  </a:cubicBezTo>
                  <a:cubicBezTo>
                    <a:pt x="325" y="282"/>
                    <a:pt x="280" y="251"/>
                    <a:pt x="238" y="220"/>
                  </a:cubicBezTo>
                  <a:cubicBezTo>
                    <a:pt x="192" y="189"/>
                    <a:pt x="150" y="155"/>
                    <a:pt x="111" y="118"/>
                  </a:cubicBezTo>
                  <a:cubicBezTo>
                    <a:pt x="91" y="101"/>
                    <a:pt x="71" y="81"/>
                    <a:pt x="51" y="62"/>
                  </a:cubicBezTo>
                  <a:cubicBezTo>
                    <a:pt x="34" y="42"/>
                    <a:pt x="17" y="22"/>
                    <a:pt x="0" y="0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8"/>
            <p:cNvSpPr>
              <a:spLocks/>
            </p:cNvSpPr>
            <p:nvPr/>
          </p:nvSpPr>
          <p:spPr bwMode="auto">
            <a:xfrm>
              <a:off x="9611932" y="5133698"/>
              <a:ext cx="47641" cy="803096"/>
            </a:xfrm>
            <a:custGeom>
              <a:avLst/>
              <a:gdLst>
                <a:gd name="T0" fmla="*/ 54 w 62"/>
                <a:gd name="T1" fmla="*/ 0 h 1038"/>
                <a:gd name="T2" fmla="*/ 48 w 62"/>
                <a:gd name="T3" fmla="*/ 31 h 1038"/>
                <a:gd name="T4" fmla="*/ 45 w 62"/>
                <a:gd name="T5" fmla="*/ 62 h 1038"/>
                <a:gd name="T6" fmla="*/ 42 w 62"/>
                <a:gd name="T7" fmla="*/ 127 h 1038"/>
                <a:gd name="T8" fmla="*/ 42 w 62"/>
                <a:gd name="T9" fmla="*/ 257 h 1038"/>
                <a:gd name="T10" fmla="*/ 45 w 62"/>
                <a:gd name="T11" fmla="*/ 516 h 1038"/>
                <a:gd name="T12" fmla="*/ 62 w 62"/>
                <a:gd name="T13" fmla="*/ 1038 h 1038"/>
                <a:gd name="T14" fmla="*/ 0 w 62"/>
                <a:gd name="T15" fmla="*/ 1038 h 1038"/>
                <a:gd name="T16" fmla="*/ 14 w 62"/>
                <a:gd name="T17" fmla="*/ 516 h 1038"/>
                <a:gd name="T18" fmla="*/ 26 w 62"/>
                <a:gd name="T19" fmla="*/ 257 h 1038"/>
                <a:gd name="T20" fmla="*/ 34 w 62"/>
                <a:gd name="T21" fmla="*/ 127 h 1038"/>
                <a:gd name="T22" fmla="*/ 40 w 62"/>
                <a:gd name="T23" fmla="*/ 62 h 1038"/>
                <a:gd name="T24" fmla="*/ 45 w 62"/>
                <a:gd name="T25" fmla="*/ 31 h 1038"/>
                <a:gd name="T26" fmla="*/ 54 w 62"/>
                <a:gd name="T27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038">
                  <a:moveTo>
                    <a:pt x="54" y="0"/>
                  </a:moveTo>
                  <a:cubicBezTo>
                    <a:pt x="51" y="11"/>
                    <a:pt x="48" y="22"/>
                    <a:pt x="48" y="31"/>
                  </a:cubicBezTo>
                  <a:cubicBezTo>
                    <a:pt x="48" y="42"/>
                    <a:pt x="45" y="53"/>
                    <a:pt x="45" y="62"/>
                  </a:cubicBezTo>
                  <a:cubicBezTo>
                    <a:pt x="45" y="84"/>
                    <a:pt x="42" y="104"/>
                    <a:pt x="42" y="127"/>
                  </a:cubicBezTo>
                  <a:lnTo>
                    <a:pt x="42" y="257"/>
                  </a:lnTo>
                  <a:cubicBezTo>
                    <a:pt x="42" y="344"/>
                    <a:pt x="45" y="432"/>
                    <a:pt x="45" y="516"/>
                  </a:cubicBezTo>
                  <a:cubicBezTo>
                    <a:pt x="48" y="691"/>
                    <a:pt x="57" y="863"/>
                    <a:pt x="62" y="1038"/>
                  </a:cubicBezTo>
                  <a:lnTo>
                    <a:pt x="0" y="1038"/>
                  </a:lnTo>
                  <a:cubicBezTo>
                    <a:pt x="3" y="863"/>
                    <a:pt x="9" y="691"/>
                    <a:pt x="14" y="516"/>
                  </a:cubicBezTo>
                  <a:cubicBezTo>
                    <a:pt x="17" y="429"/>
                    <a:pt x="20" y="341"/>
                    <a:pt x="26" y="257"/>
                  </a:cubicBezTo>
                  <a:cubicBezTo>
                    <a:pt x="28" y="214"/>
                    <a:pt x="31" y="169"/>
                    <a:pt x="34" y="127"/>
                  </a:cubicBezTo>
                  <a:cubicBezTo>
                    <a:pt x="37" y="104"/>
                    <a:pt x="37" y="84"/>
                    <a:pt x="40" y="62"/>
                  </a:cubicBezTo>
                  <a:cubicBezTo>
                    <a:pt x="40" y="51"/>
                    <a:pt x="42" y="39"/>
                    <a:pt x="45" y="31"/>
                  </a:cubicBezTo>
                  <a:cubicBezTo>
                    <a:pt x="48" y="22"/>
                    <a:pt x="48" y="11"/>
                    <a:pt x="54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9"/>
            <p:cNvSpPr>
              <a:spLocks/>
            </p:cNvSpPr>
            <p:nvPr/>
          </p:nvSpPr>
          <p:spPr bwMode="auto">
            <a:xfrm>
              <a:off x="10956097" y="5133698"/>
              <a:ext cx="47641" cy="803096"/>
            </a:xfrm>
            <a:custGeom>
              <a:avLst/>
              <a:gdLst>
                <a:gd name="T0" fmla="*/ 9 w 62"/>
                <a:gd name="T1" fmla="*/ 0 h 1038"/>
                <a:gd name="T2" fmla="*/ 17 w 62"/>
                <a:gd name="T3" fmla="*/ 31 h 1038"/>
                <a:gd name="T4" fmla="*/ 23 w 62"/>
                <a:gd name="T5" fmla="*/ 62 h 1038"/>
                <a:gd name="T6" fmla="*/ 28 w 62"/>
                <a:gd name="T7" fmla="*/ 127 h 1038"/>
                <a:gd name="T8" fmla="*/ 37 w 62"/>
                <a:gd name="T9" fmla="*/ 257 h 1038"/>
                <a:gd name="T10" fmla="*/ 48 w 62"/>
                <a:gd name="T11" fmla="*/ 516 h 1038"/>
                <a:gd name="T12" fmla="*/ 62 w 62"/>
                <a:gd name="T13" fmla="*/ 1038 h 1038"/>
                <a:gd name="T14" fmla="*/ 0 w 62"/>
                <a:gd name="T15" fmla="*/ 1038 h 1038"/>
                <a:gd name="T16" fmla="*/ 17 w 62"/>
                <a:gd name="T17" fmla="*/ 516 h 1038"/>
                <a:gd name="T18" fmla="*/ 20 w 62"/>
                <a:gd name="T19" fmla="*/ 257 h 1038"/>
                <a:gd name="T20" fmla="*/ 20 w 62"/>
                <a:gd name="T21" fmla="*/ 127 h 1038"/>
                <a:gd name="T22" fmla="*/ 17 w 62"/>
                <a:gd name="T23" fmla="*/ 62 h 1038"/>
                <a:gd name="T24" fmla="*/ 14 w 62"/>
                <a:gd name="T25" fmla="*/ 28 h 1038"/>
                <a:gd name="T26" fmla="*/ 9 w 62"/>
                <a:gd name="T27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038">
                  <a:moveTo>
                    <a:pt x="9" y="0"/>
                  </a:moveTo>
                  <a:cubicBezTo>
                    <a:pt x="12" y="11"/>
                    <a:pt x="14" y="20"/>
                    <a:pt x="17" y="31"/>
                  </a:cubicBezTo>
                  <a:cubicBezTo>
                    <a:pt x="20" y="42"/>
                    <a:pt x="20" y="53"/>
                    <a:pt x="23" y="62"/>
                  </a:cubicBezTo>
                  <a:cubicBezTo>
                    <a:pt x="26" y="84"/>
                    <a:pt x="28" y="104"/>
                    <a:pt x="28" y="127"/>
                  </a:cubicBezTo>
                  <a:cubicBezTo>
                    <a:pt x="31" y="169"/>
                    <a:pt x="34" y="214"/>
                    <a:pt x="37" y="257"/>
                  </a:cubicBezTo>
                  <a:cubicBezTo>
                    <a:pt x="43" y="344"/>
                    <a:pt x="45" y="432"/>
                    <a:pt x="48" y="516"/>
                  </a:cubicBezTo>
                  <a:cubicBezTo>
                    <a:pt x="54" y="691"/>
                    <a:pt x="60" y="863"/>
                    <a:pt x="62" y="1038"/>
                  </a:cubicBezTo>
                  <a:lnTo>
                    <a:pt x="0" y="1038"/>
                  </a:lnTo>
                  <a:cubicBezTo>
                    <a:pt x="6" y="863"/>
                    <a:pt x="12" y="691"/>
                    <a:pt x="17" y="516"/>
                  </a:cubicBezTo>
                  <a:cubicBezTo>
                    <a:pt x="20" y="429"/>
                    <a:pt x="20" y="341"/>
                    <a:pt x="20" y="257"/>
                  </a:cubicBezTo>
                  <a:lnTo>
                    <a:pt x="20" y="127"/>
                  </a:lnTo>
                  <a:cubicBezTo>
                    <a:pt x="20" y="104"/>
                    <a:pt x="20" y="84"/>
                    <a:pt x="17" y="62"/>
                  </a:cubicBezTo>
                  <a:cubicBezTo>
                    <a:pt x="17" y="51"/>
                    <a:pt x="17" y="39"/>
                    <a:pt x="14" y="28"/>
                  </a:cubicBezTo>
                  <a:cubicBezTo>
                    <a:pt x="12" y="22"/>
                    <a:pt x="12" y="11"/>
                    <a:pt x="9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0"/>
            <p:cNvSpPr>
              <a:spLocks/>
            </p:cNvSpPr>
            <p:nvPr/>
          </p:nvSpPr>
          <p:spPr bwMode="auto">
            <a:xfrm>
              <a:off x="10020285" y="4320395"/>
              <a:ext cx="598919" cy="197371"/>
            </a:xfrm>
            <a:custGeom>
              <a:avLst/>
              <a:gdLst>
                <a:gd name="T0" fmla="*/ 0 w 779"/>
                <a:gd name="T1" fmla="*/ 0 h 257"/>
                <a:gd name="T2" fmla="*/ 358 w 779"/>
                <a:gd name="T3" fmla="*/ 246 h 257"/>
                <a:gd name="T4" fmla="*/ 779 w 779"/>
                <a:gd name="T5" fmla="*/ 3 h 257"/>
                <a:gd name="T6" fmla="*/ 398 w 779"/>
                <a:gd name="T7" fmla="*/ 124 h 257"/>
                <a:gd name="T8" fmla="*/ 0 w 779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9" h="257">
                  <a:moveTo>
                    <a:pt x="0" y="0"/>
                  </a:moveTo>
                  <a:cubicBezTo>
                    <a:pt x="48" y="57"/>
                    <a:pt x="166" y="234"/>
                    <a:pt x="358" y="246"/>
                  </a:cubicBezTo>
                  <a:cubicBezTo>
                    <a:pt x="539" y="257"/>
                    <a:pt x="731" y="54"/>
                    <a:pt x="779" y="3"/>
                  </a:cubicBezTo>
                  <a:cubicBezTo>
                    <a:pt x="669" y="82"/>
                    <a:pt x="539" y="124"/>
                    <a:pt x="398" y="124"/>
                  </a:cubicBezTo>
                  <a:cubicBezTo>
                    <a:pt x="251" y="127"/>
                    <a:pt x="116" y="8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51"/>
            <p:cNvSpPr>
              <a:spLocks/>
            </p:cNvSpPr>
            <p:nvPr/>
          </p:nvSpPr>
          <p:spPr bwMode="auto">
            <a:xfrm>
              <a:off x="9935213" y="3680640"/>
              <a:ext cx="769066" cy="738441"/>
            </a:xfrm>
            <a:custGeom>
              <a:avLst/>
              <a:gdLst>
                <a:gd name="T0" fmla="*/ 939 w 993"/>
                <a:gd name="T1" fmla="*/ 754 h 957"/>
                <a:gd name="T2" fmla="*/ 908 w 993"/>
                <a:gd name="T3" fmla="*/ 658 h 957"/>
                <a:gd name="T4" fmla="*/ 908 w 993"/>
                <a:gd name="T5" fmla="*/ 655 h 957"/>
                <a:gd name="T6" fmla="*/ 908 w 993"/>
                <a:gd name="T7" fmla="*/ 147 h 957"/>
                <a:gd name="T8" fmla="*/ 762 w 993"/>
                <a:gd name="T9" fmla="*/ 0 h 957"/>
                <a:gd name="T10" fmla="*/ 180 w 993"/>
                <a:gd name="T11" fmla="*/ 0 h 957"/>
                <a:gd name="T12" fmla="*/ 33 w 993"/>
                <a:gd name="T13" fmla="*/ 147 h 957"/>
                <a:gd name="T14" fmla="*/ 33 w 993"/>
                <a:gd name="T15" fmla="*/ 604 h 957"/>
                <a:gd name="T16" fmla="*/ 33 w 993"/>
                <a:gd name="T17" fmla="*/ 607 h 957"/>
                <a:gd name="T18" fmla="*/ 2 w 993"/>
                <a:gd name="T19" fmla="*/ 740 h 957"/>
                <a:gd name="T20" fmla="*/ 0 w 993"/>
                <a:gd name="T21" fmla="*/ 737 h 957"/>
                <a:gd name="T22" fmla="*/ 502 w 993"/>
                <a:gd name="T23" fmla="*/ 957 h 957"/>
                <a:gd name="T24" fmla="*/ 990 w 993"/>
                <a:gd name="T25" fmla="*/ 737 h 957"/>
                <a:gd name="T26" fmla="*/ 939 w 993"/>
                <a:gd name="T27" fmla="*/ 754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3" h="957">
                  <a:moveTo>
                    <a:pt x="939" y="754"/>
                  </a:moveTo>
                  <a:cubicBezTo>
                    <a:pt x="911" y="768"/>
                    <a:pt x="911" y="703"/>
                    <a:pt x="908" y="658"/>
                  </a:cubicBezTo>
                  <a:lnTo>
                    <a:pt x="908" y="655"/>
                  </a:lnTo>
                  <a:lnTo>
                    <a:pt x="908" y="147"/>
                  </a:lnTo>
                  <a:cubicBezTo>
                    <a:pt x="908" y="65"/>
                    <a:pt x="843" y="0"/>
                    <a:pt x="762" y="0"/>
                  </a:cubicBezTo>
                  <a:lnTo>
                    <a:pt x="180" y="0"/>
                  </a:lnTo>
                  <a:cubicBezTo>
                    <a:pt x="98" y="0"/>
                    <a:pt x="33" y="65"/>
                    <a:pt x="33" y="147"/>
                  </a:cubicBezTo>
                  <a:lnTo>
                    <a:pt x="33" y="604"/>
                  </a:lnTo>
                  <a:lnTo>
                    <a:pt x="33" y="607"/>
                  </a:lnTo>
                  <a:cubicBezTo>
                    <a:pt x="33" y="621"/>
                    <a:pt x="39" y="771"/>
                    <a:pt x="2" y="740"/>
                  </a:cubicBezTo>
                  <a:lnTo>
                    <a:pt x="0" y="737"/>
                  </a:lnTo>
                  <a:cubicBezTo>
                    <a:pt x="129" y="875"/>
                    <a:pt x="310" y="957"/>
                    <a:pt x="502" y="957"/>
                  </a:cubicBezTo>
                  <a:cubicBezTo>
                    <a:pt x="694" y="957"/>
                    <a:pt x="866" y="878"/>
                    <a:pt x="990" y="737"/>
                  </a:cubicBezTo>
                  <a:cubicBezTo>
                    <a:pt x="993" y="734"/>
                    <a:pt x="965" y="737"/>
                    <a:pt x="939" y="75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52"/>
            <p:cNvSpPr>
              <a:spLocks/>
            </p:cNvSpPr>
            <p:nvPr/>
          </p:nvSpPr>
          <p:spPr bwMode="auto">
            <a:xfrm>
              <a:off x="10333357" y="3745295"/>
              <a:ext cx="248416" cy="204177"/>
            </a:xfrm>
            <a:custGeom>
              <a:avLst/>
              <a:gdLst>
                <a:gd name="T0" fmla="*/ 319 w 319"/>
                <a:gd name="T1" fmla="*/ 178 h 262"/>
                <a:gd name="T2" fmla="*/ 234 w 319"/>
                <a:gd name="T3" fmla="*/ 262 h 262"/>
                <a:gd name="T4" fmla="*/ 85 w 319"/>
                <a:gd name="T5" fmla="*/ 262 h 262"/>
                <a:gd name="T6" fmla="*/ 0 w 319"/>
                <a:gd name="T7" fmla="*/ 178 h 262"/>
                <a:gd name="T8" fmla="*/ 0 w 319"/>
                <a:gd name="T9" fmla="*/ 85 h 262"/>
                <a:gd name="T10" fmla="*/ 85 w 319"/>
                <a:gd name="T11" fmla="*/ 0 h 262"/>
                <a:gd name="T12" fmla="*/ 234 w 319"/>
                <a:gd name="T13" fmla="*/ 0 h 262"/>
                <a:gd name="T14" fmla="*/ 319 w 319"/>
                <a:gd name="T15" fmla="*/ 85 h 262"/>
                <a:gd name="T16" fmla="*/ 319 w 319"/>
                <a:gd name="T17" fmla="*/ 17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262">
                  <a:moveTo>
                    <a:pt x="319" y="178"/>
                  </a:moveTo>
                  <a:cubicBezTo>
                    <a:pt x="319" y="226"/>
                    <a:pt x="279" y="262"/>
                    <a:pt x="234" y="262"/>
                  </a:cubicBezTo>
                  <a:lnTo>
                    <a:pt x="85" y="262"/>
                  </a:lnTo>
                  <a:cubicBezTo>
                    <a:pt x="37" y="262"/>
                    <a:pt x="0" y="223"/>
                    <a:pt x="0" y="178"/>
                  </a:cubicBezTo>
                  <a:lnTo>
                    <a:pt x="0" y="85"/>
                  </a:lnTo>
                  <a:cubicBezTo>
                    <a:pt x="0" y="37"/>
                    <a:pt x="40" y="0"/>
                    <a:pt x="85" y="0"/>
                  </a:cubicBezTo>
                  <a:lnTo>
                    <a:pt x="234" y="0"/>
                  </a:lnTo>
                  <a:cubicBezTo>
                    <a:pt x="282" y="0"/>
                    <a:pt x="319" y="39"/>
                    <a:pt x="319" y="85"/>
                  </a:cubicBezTo>
                  <a:lnTo>
                    <a:pt x="319" y="1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3"/>
            <p:cNvSpPr>
              <a:spLocks/>
            </p:cNvSpPr>
            <p:nvPr/>
          </p:nvSpPr>
          <p:spPr bwMode="auto">
            <a:xfrm>
              <a:off x="10023689" y="3745295"/>
              <a:ext cx="248416" cy="204177"/>
            </a:xfrm>
            <a:custGeom>
              <a:avLst/>
              <a:gdLst>
                <a:gd name="T0" fmla="*/ 319 w 319"/>
                <a:gd name="T1" fmla="*/ 178 h 262"/>
                <a:gd name="T2" fmla="*/ 235 w 319"/>
                <a:gd name="T3" fmla="*/ 262 h 262"/>
                <a:gd name="T4" fmla="*/ 85 w 319"/>
                <a:gd name="T5" fmla="*/ 262 h 262"/>
                <a:gd name="T6" fmla="*/ 0 w 319"/>
                <a:gd name="T7" fmla="*/ 178 h 262"/>
                <a:gd name="T8" fmla="*/ 0 w 319"/>
                <a:gd name="T9" fmla="*/ 85 h 262"/>
                <a:gd name="T10" fmla="*/ 85 w 319"/>
                <a:gd name="T11" fmla="*/ 0 h 262"/>
                <a:gd name="T12" fmla="*/ 235 w 319"/>
                <a:gd name="T13" fmla="*/ 0 h 262"/>
                <a:gd name="T14" fmla="*/ 319 w 319"/>
                <a:gd name="T15" fmla="*/ 85 h 262"/>
                <a:gd name="T16" fmla="*/ 319 w 319"/>
                <a:gd name="T17" fmla="*/ 17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262">
                  <a:moveTo>
                    <a:pt x="319" y="178"/>
                  </a:moveTo>
                  <a:cubicBezTo>
                    <a:pt x="319" y="226"/>
                    <a:pt x="280" y="262"/>
                    <a:pt x="235" y="262"/>
                  </a:cubicBezTo>
                  <a:lnTo>
                    <a:pt x="85" y="262"/>
                  </a:lnTo>
                  <a:cubicBezTo>
                    <a:pt x="37" y="262"/>
                    <a:pt x="0" y="223"/>
                    <a:pt x="0" y="178"/>
                  </a:cubicBezTo>
                  <a:lnTo>
                    <a:pt x="0" y="85"/>
                  </a:lnTo>
                  <a:cubicBezTo>
                    <a:pt x="0" y="37"/>
                    <a:pt x="40" y="0"/>
                    <a:pt x="85" y="0"/>
                  </a:cubicBezTo>
                  <a:lnTo>
                    <a:pt x="235" y="0"/>
                  </a:lnTo>
                  <a:cubicBezTo>
                    <a:pt x="283" y="0"/>
                    <a:pt x="319" y="39"/>
                    <a:pt x="319" y="85"/>
                  </a:cubicBezTo>
                  <a:lnTo>
                    <a:pt x="319" y="1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4"/>
            <p:cNvSpPr>
              <a:spLocks/>
            </p:cNvSpPr>
            <p:nvPr/>
          </p:nvSpPr>
          <p:spPr bwMode="auto">
            <a:xfrm>
              <a:off x="10333357" y="4027741"/>
              <a:ext cx="248416" cy="279042"/>
            </a:xfrm>
            <a:custGeom>
              <a:avLst/>
              <a:gdLst>
                <a:gd name="T0" fmla="*/ 322 w 322"/>
                <a:gd name="T1" fmla="*/ 178 h 358"/>
                <a:gd name="T2" fmla="*/ 235 w 322"/>
                <a:gd name="T3" fmla="*/ 324 h 358"/>
                <a:gd name="T4" fmla="*/ 85 w 322"/>
                <a:gd name="T5" fmla="*/ 355 h 358"/>
                <a:gd name="T6" fmla="*/ 0 w 322"/>
                <a:gd name="T7" fmla="*/ 271 h 358"/>
                <a:gd name="T8" fmla="*/ 0 w 322"/>
                <a:gd name="T9" fmla="*/ 84 h 358"/>
                <a:gd name="T10" fmla="*/ 85 w 322"/>
                <a:gd name="T11" fmla="*/ 0 h 358"/>
                <a:gd name="T12" fmla="*/ 235 w 322"/>
                <a:gd name="T13" fmla="*/ 0 h 358"/>
                <a:gd name="T14" fmla="*/ 319 w 322"/>
                <a:gd name="T15" fmla="*/ 84 h 358"/>
                <a:gd name="T16" fmla="*/ 319 w 322"/>
                <a:gd name="T17" fmla="*/ 178 h 358"/>
                <a:gd name="T18" fmla="*/ 322 w 322"/>
                <a:gd name="T19" fmla="*/ 17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58">
                  <a:moveTo>
                    <a:pt x="322" y="178"/>
                  </a:moveTo>
                  <a:cubicBezTo>
                    <a:pt x="322" y="226"/>
                    <a:pt x="285" y="290"/>
                    <a:pt x="235" y="324"/>
                  </a:cubicBezTo>
                  <a:cubicBezTo>
                    <a:pt x="184" y="358"/>
                    <a:pt x="85" y="355"/>
                    <a:pt x="85" y="355"/>
                  </a:cubicBezTo>
                  <a:cubicBezTo>
                    <a:pt x="37" y="355"/>
                    <a:pt x="0" y="316"/>
                    <a:pt x="0" y="271"/>
                  </a:cubicBezTo>
                  <a:lnTo>
                    <a:pt x="0" y="84"/>
                  </a:lnTo>
                  <a:cubicBezTo>
                    <a:pt x="0" y="36"/>
                    <a:pt x="40" y="0"/>
                    <a:pt x="85" y="0"/>
                  </a:cubicBezTo>
                  <a:lnTo>
                    <a:pt x="235" y="0"/>
                  </a:lnTo>
                  <a:cubicBezTo>
                    <a:pt x="282" y="0"/>
                    <a:pt x="319" y="39"/>
                    <a:pt x="319" y="84"/>
                  </a:cubicBezTo>
                  <a:lnTo>
                    <a:pt x="319" y="178"/>
                  </a:lnTo>
                  <a:lnTo>
                    <a:pt x="322" y="1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5"/>
            <p:cNvSpPr>
              <a:spLocks/>
            </p:cNvSpPr>
            <p:nvPr/>
          </p:nvSpPr>
          <p:spPr bwMode="auto">
            <a:xfrm>
              <a:off x="10023689" y="4027741"/>
              <a:ext cx="248416" cy="279042"/>
            </a:xfrm>
            <a:custGeom>
              <a:avLst/>
              <a:gdLst>
                <a:gd name="T0" fmla="*/ 0 w 322"/>
                <a:gd name="T1" fmla="*/ 178 h 358"/>
                <a:gd name="T2" fmla="*/ 88 w 322"/>
                <a:gd name="T3" fmla="*/ 324 h 358"/>
                <a:gd name="T4" fmla="*/ 237 w 322"/>
                <a:gd name="T5" fmla="*/ 355 h 358"/>
                <a:gd name="T6" fmla="*/ 322 w 322"/>
                <a:gd name="T7" fmla="*/ 271 h 358"/>
                <a:gd name="T8" fmla="*/ 322 w 322"/>
                <a:gd name="T9" fmla="*/ 84 h 358"/>
                <a:gd name="T10" fmla="*/ 237 w 322"/>
                <a:gd name="T11" fmla="*/ 0 h 358"/>
                <a:gd name="T12" fmla="*/ 85 w 322"/>
                <a:gd name="T13" fmla="*/ 0 h 358"/>
                <a:gd name="T14" fmla="*/ 0 w 322"/>
                <a:gd name="T15" fmla="*/ 84 h 358"/>
                <a:gd name="T16" fmla="*/ 0 w 322"/>
                <a:gd name="T17" fmla="*/ 17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58">
                  <a:moveTo>
                    <a:pt x="0" y="178"/>
                  </a:moveTo>
                  <a:cubicBezTo>
                    <a:pt x="0" y="226"/>
                    <a:pt x="37" y="290"/>
                    <a:pt x="88" y="324"/>
                  </a:cubicBezTo>
                  <a:cubicBezTo>
                    <a:pt x="139" y="358"/>
                    <a:pt x="237" y="355"/>
                    <a:pt x="237" y="355"/>
                  </a:cubicBezTo>
                  <a:cubicBezTo>
                    <a:pt x="285" y="355"/>
                    <a:pt x="322" y="316"/>
                    <a:pt x="322" y="271"/>
                  </a:cubicBezTo>
                  <a:lnTo>
                    <a:pt x="322" y="84"/>
                  </a:lnTo>
                  <a:cubicBezTo>
                    <a:pt x="322" y="36"/>
                    <a:pt x="283" y="0"/>
                    <a:pt x="237" y="0"/>
                  </a:cubicBezTo>
                  <a:lnTo>
                    <a:pt x="85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6"/>
            <p:cNvSpPr>
              <a:spLocks/>
            </p:cNvSpPr>
            <p:nvPr/>
          </p:nvSpPr>
          <p:spPr bwMode="auto">
            <a:xfrm>
              <a:off x="9768467" y="3153182"/>
              <a:ext cx="384534" cy="1122973"/>
            </a:xfrm>
            <a:custGeom>
              <a:avLst/>
              <a:gdLst>
                <a:gd name="T0" fmla="*/ 438 w 497"/>
                <a:gd name="T1" fmla="*/ 0 h 1454"/>
                <a:gd name="T2" fmla="*/ 0 w 497"/>
                <a:gd name="T3" fmla="*/ 819 h 1454"/>
                <a:gd name="T4" fmla="*/ 220 w 497"/>
                <a:gd name="T5" fmla="*/ 1420 h 1454"/>
                <a:gd name="T6" fmla="*/ 223 w 497"/>
                <a:gd name="T7" fmla="*/ 1423 h 1454"/>
                <a:gd name="T8" fmla="*/ 254 w 497"/>
                <a:gd name="T9" fmla="*/ 1290 h 1454"/>
                <a:gd name="T10" fmla="*/ 254 w 497"/>
                <a:gd name="T11" fmla="*/ 1287 h 1454"/>
                <a:gd name="T12" fmla="*/ 254 w 497"/>
                <a:gd name="T13" fmla="*/ 830 h 1454"/>
                <a:gd name="T14" fmla="*/ 401 w 497"/>
                <a:gd name="T15" fmla="*/ 683 h 1454"/>
                <a:gd name="T16" fmla="*/ 480 w 497"/>
                <a:gd name="T17" fmla="*/ 683 h 1454"/>
                <a:gd name="T18" fmla="*/ 494 w 497"/>
                <a:gd name="T19" fmla="*/ 282 h 1454"/>
                <a:gd name="T20" fmla="*/ 438 w 497"/>
                <a:gd name="T21" fmla="*/ 0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7" h="1454">
                  <a:moveTo>
                    <a:pt x="438" y="0"/>
                  </a:moveTo>
                  <a:cubicBezTo>
                    <a:pt x="181" y="133"/>
                    <a:pt x="0" y="449"/>
                    <a:pt x="0" y="819"/>
                  </a:cubicBezTo>
                  <a:cubicBezTo>
                    <a:pt x="0" y="1067"/>
                    <a:pt x="85" y="1276"/>
                    <a:pt x="220" y="1420"/>
                  </a:cubicBezTo>
                  <a:lnTo>
                    <a:pt x="223" y="1423"/>
                  </a:lnTo>
                  <a:cubicBezTo>
                    <a:pt x="257" y="1454"/>
                    <a:pt x="254" y="1307"/>
                    <a:pt x="254" y="1290"/>
                  </a:cubicBezTo>
                  <a:lnTo>
                    <a:pt x="254" y="1287"/>
                  </a:lnTo>
                  <a:lnTo>
                    <a:pt x="254" y="830"/>
                  </a:lnTo>
                  <a:cubicBezTo>
                    <a:pt x="254" y="748"/>
                    <a:pt x="319" y="683"/>
                    <a:pt x="401" y="683"/>
                  </a:cubicBezTo>
                  <a:lnTo>
                    <a:pt x="480" y="683"/>
                  </a:lnTo>
                  <a:cubicBezTo>
                    <a:pt x="483" y="635"/>
                    <a:pt x="491" y="503"/>
                    <a:pt x="494" y="282"/>
                  </a:cubicBezTo>
                  <a:cubicBezTo>
                    <a:pt x="497" y="82"/>
                    <a:pt x="458" y="17"/>
                    <a:pt x="43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7"/>
            <p:cNvSpPr>
              <a:spLocks/>
            </p:cNvSpPr>
            <p:nvPr/>
          </p:nvSpPr>
          <p:spPr bwMode="auto">
            <a:xfrm>
              <a:off x="10105360" y="3098735"/>
              <a:ext cx="421965" cy="585307"/>
            </a:xfrm>
            <a:custGeom>
              <a:avLst/>
              <a:gdLst>
                <a:gd name="T0" fmla="*/ 547 w 547"/>
                <a:gd name="T1" fmla="*/ 71 h 754"/>
                <a:gd name="T2" fmla="*/ 271 w 547"/>
                <a:gd name="T3" fmla="*/ 0 h 754"/>
                <a:gd name="T4" fmla="*/ 0 w 547"/>
                <a:gd name="T5" fmla="*/ 68 h 754"/>
                <a:gd name="T6" fmla="*/ 56 w 547"/>
                <a:gd name="T7" fmla="*/ 353 h 754"/>
                <a:gd name="T8" fmla="*/ 42 w 547"/>
                <a:gd name="T9" fmla="*/ 754 h 754"/>
                <a:gd name="T10" fmla="*/ 508 w 547"/>
                <a:gd name="T11" fmla="*/ 754 h 754"/>
                <a:gd name="T12" fmla="*/ 494 w 547"/>
                <a:gd name="T13" fmla="*/ 353 h 754"/>
                <a:gd name="T14" fmla="*/ 547 w 547"/>
                <a:gd name="T15" fmla="*/ 7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7" h="754">
                  <a:moveTo>
                    <a:pt x="547" y="71"/>
                  </a:moveTo>
                  <a:cubicBezTo>
                    <a:pt x="463" y="26"/>
                    <a:pt x="369" y="0"/>
                    <a:pt x="271" y="0"/>
                  </a:cubicBezTo>
                  <a:cubicBezTo>
                    <a:pt x="175" y="0"/>
                    <a:pt x="82" y="23"/>
                    <a:pt x="0" y="68"/>
                  </a:cubicBezTo>
                  <a:cubicBezTo>
                    <a:pt x="20" y="88"/>
                    <a:pt x="59" y="150"/>
                    <a:pt x="56" y="353"/>
                  </a:cubicBezTo>
                  <a:cubicBezTo>
                    <a:pt x="53" y="573"/>
                    <a:pt x="45" y="706"/>
                    <a:pt x="42" y="754"/>
                  </a:cubicBezTo>
                  <a:lnTo>
                    <a:pt x="508" y="754"/>
                  </a:lnTo>
                  <a:cubicBezTo>
                    <a:pt x="505" y="706"/>
                    <a:pt x="496" y="573"/>
                    <a:pt x="494" y="353"/>
                  </a:cubicBezTo>
                  <a:cubicBezTo>
                    <a:pt x="491" y="159"/>
                    <a:pt x="525" y="91"/>
                    <a:pt x="547" y="7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8"/>
            <p:cNvSpPr>
              <a:spLocks/>
            </p:cNvSpPr>
            <p:nvPr/>
          </p:nvSpPr>
          <p:spPr bwMode="auto">
            <a:xfrm>
              <a:off x="10486490" y="3153182"/>
              <a:ext cx="381130" cy="1122973"/>
            </a:xfrm>
            <a:custGeom>
              <a:avLst/>
              <a:gdLst>
                <a:gd name="T0" fmla="*/ 56 w 494"/>
                <a:gd name="T1" fmla="*/ 0 h 1453"/>
                <a:gd name="T2" fmla="*/ 3 w 494"/>
                <a:gd name="T3" fmla="*/ 282 h 1453"/>
                <a:gd name="T4" fmla="*/ 17 w 494"/>
                <a:gd name="T5" fmla="*/ 683 h 1453"/>
                <a:gd name="T6" fmla="*/ 53 w 494"/>
                <a:gd name="T7" fmla="*/ 683 h 1453"/>
                <a:gd name="T8" fmla="*/ 200 w 494"/>
                <a:gd name="T9" fmla="*/ 830 h 1453"/>
                <a:gd name="T10" fmla="*/ 200 w 494"/>
                <a:gd name="T11" fmla="*/ 1338 h 1453"/>
                <a:gd name="T12" fmla="*/ 200 w 494"/>
                <a:gd name="T13" fmla="*/ 1341 h 1453"/>
                <a:gd name="T14" fmla="*/ 231 w 494"/>
                <a:gd name="T15" fmla="*/ 1437 h 1453"/>
                <a:gd name="T16" fmla="*/ 285 w 494"/>
                <a:gd name="T17" fmla="*/ 1420 h 1453"/>
                <a:gd name="T18" fmla="*/ 494 w 494"/>
                <a:gd name="T19" fmla="*/ 818 h 1453"/>
                <a:gd name="T20" fmla="*/ 56 w 494"/>
                <a:gd name="T21" fmla="*/ 0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453">
                  <a:moveTo>
                    <a:pt x="56" y="0"/>
                  </a:moveTo>
                  <a:cubicBezTo>
                    <a:pt x="34" y="23"/>
                    <a:pt x="0" y="88"/>
                    <a:pt x="3" y="282"/>
                  </a:cubicBezTo>
                  <a:cubicBezTo>
                    <a:pt x="5" y="502"/>
                    <a:pt x="14" y="635"/>
                    <a:pt x="17" y="683"/>
                  </a:cubicBezTo>
                  <a:lnTo>
                    <a:pt x="53" y="683"/>
                  </a:lnTo>
                  <a:cubicBezTo>
                    <a:pt x="135" y="683"/>
                    <a:pt x="200" y="748"/>
                    <a:pt x="200" y="830"/>
                  </a:cubicBezTo>
                  <a:lnTo>
                    <a:pt x="200" y="1338"/>
                  </a:lnTo>
                  <a:lnTo>
                    <a:pt x="200" y="1341"/>
                  </a:lnTo>
                  <a:cubicBezTo>
                    <a:pt x="200" y="1386"/>
                    <a:pt x="203" y="1453"/>
                    <a:pt x="231" y="1437"/>
                  </a:cubicBezTo>
                  <a:cubicBezTo>
                    <a:pt x="257" y="1422"/>
                    <a:pt x="282" y="1420"/>
                    <a:pt x="285" y="1420"/>
                  </a:cubicBezTo>
                  <a:cubicBezTo>
                    <a:pt x="415" y="1276"/>
                    <a:pt x="494" y="1067"/>
                    <a:pt x="494" y="818"/>
                  </a:cubicBezTo>
                  <a:cubicBezTo>
                    <a:pt x="488" y="449"/>
                    <a:pt x="310" y="133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9"/>
            <p:cNvSpPr>
              <a:spLocks/>
            </p:cNvSpPr>
            <p:nvPr/>
          </p:nvSpPr>
          <p:spPr bwMode="auto">
            <a:xfrm>
              <a:off x="10234672" y="3098735"/>
              <a:ext cx="170147" cy="432176"/>
            </a:xfrm>
            <a:custGeom>
              <a:avLst/>
              <a:gdLst>
                <a:gd name="T0" fmla="*/ 28 w 220"/>
                <a:gd name="T1" fmla="*/ 511 h 559"/>
                <a:gd name="T2" fmla="*/ 76 w 220"/>
                <a:gd name="T3" fmla="*/ 559 h 559"/>
                <a:gd name="T4" fmla="*/ 102 w 220"/>
                <a:gd name="T5" fmla="*/ 559 h 559"/>
                <a:gd name="T6" fmla="*/ 122 w 220"/>
                <a:gd name="T7" fmla="*/ 559 h 559"/>
                <a:gd name="T8" fmla="*/ 147 w 220"/>
                <a:gd name="T9" fmla="*/ 559 h 559"/>
                <a:gd name="T10" fmla="*/ 195 w 220"/>
                <a:gd name="T11" fmla="*/ 511 h 559"/>
                <a:gd name="T12" fmla="*/ 220 w 220"/>
                <a:gd name="T13" fmla="*/ 12 h 559"/>
                <a:gd name="T14" fmla="*/ 102 w 220"/>
                <a:gd name="T15" fmla="*/ 0 h 559"/>
                <a:gd name="T16" fmla="*/ 0 w 220"/>
                <a:gd name="T17" fmla="*/ 9 h 559"/>
                <a:gd name="T18" fmla="*/ 28 w 220"/>
                <a:gd name="T19" fmla="*/ 511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559">
                  <a:moveTo>
                    <a:pt x="28" y="511"/>
                  </a:moveTo>
                  <a:cubicBezTo>
                    <a:pt x="28" y="540"/>
                    <a:pt x="51" y="559"/>
                    <a:pt x="76" y="559"/>
                  </a:cubicBezTo>
                  <a:lnTo>
                    <a:pt x="102" y="559"/>
                  </a:lnTo>
                  <a:lnTo>
                    <a:pt x="122" y="559"/>
                  </a:lnTo>
                  <a:lnTo>
                    <a:pt x="147" y="559"/>
                  </a:lnTo>
                  <a:cubicBezTo>
                    <a:pt x="175" y="559"/>
                    <a:pt x="195" y="537"/>
                    <a:pt x="195" y="511"/>
                  </a:cubicBezTo>
                  <a:cubicBezTo>
                    <a:pt x="195" y="511"/>
                    <a:pt x="195" y="209"/>
                    <a:pt x="220" y="12"/>
                  </a:cubicBezTo>
                  <a:cubicBezTo>
                    <a:pt x="181" y="3"/>
                    <a:pt x="144" y="0"/>
                    <a:pt x="102" y="0"/>
                  </a:cubicBezTo>
                  <a:cubicBezTo>
                    <a:pt x="68" y="0"/>
                    <a:pt x="34" y="3"/>
                    <a:pt x="0" y="9"/>
                  </a:cubicBezTo>
                  <a:cubicBezTo>
                    <a:pt x="28" y="206"/>
                    <a:pt x="28" y="511"/>
                    <a:pt x="28" y="5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60"/>
            <p:cNvSpPr>
              <a:spLocks/>
            </p:cNvSpPr>
            <p:nvPr/>
          </p:nvSpPr>
          <p:spPr bwMode="auto">
            <a:xfrm>
              <a:off x="10190433" y="3588760"/>
              <a:ext cx="262028" cy="91881"/>
            </a:xfrm>
            <a:custGeom>
              <a:avLst/>
              <a:gdLst>
                <a:gd name="T0" fmla="*/ 327 w 344"/>
                <a:gd name="T1" fmla="*/ 65 h 116"/>
                <a:gd name="T2" fmla="*/ 262 w 344"/>
                <a:gd name="T3" fmla="*/ 0 h 116"/>
                <a:gd name="T4" fmla="*/ 82 w 344"/>
                <a:gd name="T5" fmla="*/ 0 h 116"/>
                <a:gd name="T6" fmla="*/ 17 w 344"/>
                <a:gd name="T7" fmla="*/ 65 h 116"/>
                <a:gd name="T8" fmla="*/ 0 w 344"/>
                <a:gd name="T9" fmla="*/ 116 h 116"/>
                <a:gd name="T10" fmla="*/ 344 w 344"/>
                <a:gd name="T11" fmla="*/ 116 h 116"/>
                <a:gd name="T12" fmla="*/ 327 w 344"/>
                <a:gd name="T13" fmla="*/ 6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116">
                  <a:moveTo>
                    <a:pt x="327" y="65"/>
                  </a:moveTo>
                  <a:cubicBezTo>
                    <a:pt x="310" y="20"/>
                    <a:pt x="299" y="0"/>
                    <a:pt x="262" y="0"/>
                  </a:cubicBezTo>
                  <a:lnTo>
                    <a:pt x="82" y="0"/>
                  </a:lnTo>
                  <a:cubicBezTo>
                    <a:pt x="45" y="0"/>
                    <a:pt x="31" y="32"/>
                    <a:pt x="17" y="65"/>
                  </a:cubicBezTo>
                  <a:lnTo>
                    <a:pt x="0" y="116"/>
                  </a:lnTo>
                  <a:lnTo>
                    <a:pt x="344" y="116"/>
                  </a:lnTo>
                  <a:lnTo>
                    <a:pt x="327" y="65"/>
                  </a:ln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61"/>
            <p:cNvSpPr>
              <a:spLocks noChangeArrowheads="1"/>
            </p:cNvSpPr>
            <p:nvPr/>
          </p:nvSpPr>
          <p:spPr bwMode="auto">
            <a:xfrm>
              <a:off x="10782546" y="3789535"/>
              <a:ext cx="61253" cy="173551"/>
            </a:xfrm>
            <a:prstGeom prst="ellipse">
              <a:avLst/>
            </a:pr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62"/>
            <p:cNvSpPr>
              <a:spLocks noChangeArrowheads="1"/>
            </p:cNvSpPr>
            <p:nvPr/>
          </p:nvSpPr>
          <p:spPr bwMode="auto">
            <a:xfrm>
              <a:off x="9782079" y="3789535"/>
              <a:ext cx="61253" cy="173551"/>
            </a:xfrm>
            <a:prstGeom prst="ellipse">
              <a:avLst/>
            </a:pr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55156" y="2972834"/>
            <a:ext cx="2086255" cy="3037342"/>
            <a:chOff x="2955156" y="2896634"/>
            <a:chExt cx="2086255" cy="3037342"/>
          </a:xfrm>
        </p:grpSpPr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3443482" y="3106282"/>
              <a:ext cx="1050798" cy="1283456"/>
            </a:xfrm>
            <a:custGeom>
              <a:avLst/>
              <a:gdLst>
                <a:gd name="T0" fmla="*/ 1699 w 1812"/>
                <a:gd name="T1" fmla="*/ 1112 h 2213"/>
                <a:gd name="T2" fmla="*/ 1648 w 1812"/>
                <a:gd name="T3" fmla="*/ 1140 h 2213"/>
                <a:gd name="T4" fmla="*/ 1713 w 1812"/>
                <a:gd name="T5" fmla="*/ 818 h 2213"/>
                <a:gd name="T6" fmla="*/ 900 w 1812"/>
                <a:gd name="T7" fmla="*/ 0 h 2213"/>
                <a:gd name="T8" fmla="*/ 87 w 1812"/>
                <a:gd name="T9" fmla="*/ 818 h 2213"/>
                <a:gd name="T10" fmla="*/ 149 w 1812"/>
                <a:gd name="T11" fmla="*/ 1132 h 2213"/>
                <a:gd name="T12" fmla="*/ 25 w 1812"/>
                <a:gd name="T13" fmla="*/ 1154 h 2213"/>
                <a:gd name="T14" fmla="*/ 90 w 1812"/>
                <a:gd name="T15" fmla="*/ 1578 h 2213"/>
                <a:gd name="T16" fmla="*/ 257 w 1812"/>
                <a:gd name="T17" fmla="*/ 1671 h 2213"/>
                <a:gd name="T18" fmla="*/ 900 w 1812"/>
                <a:gd name="T19" fmla="*/ 2207 h 2213"/>
                <a:gd name="T20" fmla="*/ 1558 w 1812"/>
                <a:gd name="T21" fmla="*/ 1654 h 2213"/>
                <a:gd name="T22" fmla="*/ 1603 w 1812"/>
                <a:gd name="T23" fmla="*/ 1685 h 2213"/>
                <a:gd name="T24" fmla="*/ 1721 w 1812"/>
                <a:gd name="T25" fmla="*/ 1445 h 2213"/>
                <a:gd name="T26" fmla="*/ 1699 w 1812"/>
                <a:gd name="T27" fmla="*/ 1112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2" h="2213">
                  <a:moveTo>
                    <a:pt x="1699" y="1112"/>
                  </a:moveTo>
                  <a:cubicBezTo>
                    <a:pt x="1676" y="1112"/>
                    <a:pt x="1659" y="1126"/>
                    <a:pt x="1648" y="1140"/>
                  </a:cubicBezTo>
                  <a:cubicBezTo>
                    <a:pt x="1690" y="1041"/>
                    <a:pt x="1713" y="934"/>
                    <a:pt x="1713" y="818"/>
                  </a:cubicBezTo>
                  <a:cubicBezTo>
                    <a:pt x="1713" y="367"/>
                    <a:pt x="1349" y="0"/>
                    <a:pt x="900" y="0"/>
                  </a:cubicBezTo>
                  <a:cubicBezTo>
                    <a:pt x="451" y="0"/>
                    <a:pt x="87" y="367"/>
                    <a:pt x="87" y="818"/>
                  </a:cubicBezTo>
                  <a:cubicBezTo>
                    <a:pt x="87" y="928"/>
                    <a:pt x="110" y="1036"/>
                    <a:pt x="149" y="1132"/>
                  </a:cubicBezTo>
                  <a:cubicBezTo>
                    <a:pt x="101" y="1078"/>
                    <a:pt x="42" y="1095"/>
                    <a:pt x="25" y="1154"/>
                  </a:cubicBezTo>
                  <a:cubicBezTo>
                    <a:pt x="0" y="1236"/>
                    <a:pt x="0" y="1439"/>
                    <a:pt x="90" y="1578"/>
                  </a:cubicBezTo>
                  <a:cubicBezTo>
                    <a:pt x="186" y="1727"/>
                    <a:pt x="245" y="1699"/>
                    <a:pt x="257" y="1671"/>
                  </a:cubicBezTo>
                  <a:cubicBezTo>
                    <a:pt x="392" y="1987"/>
                    <a:pt x="649" y="2198"/>
                    <a:pt x="900" y="2207"/>
                  </a:cubicBezTo>
                  <a:cubicBezTo>
                    <a:pt x="1171" y="2213"/>
                    <a:pt x="1428" y="1987"/>
                    <a:pt x="1558" y="1654"/>
                  </a:cubicBezTo>
                  <a:cubicBezTo>
                    <a:pt x="1561" y="1659"/>
                    <a:pt x="1577" y="1693"/>
                    <a:pt x="1603" y="1685"/>
                  </a:cubicBezTo>
                  <a:cubicBezTo>
                    <a:pt x="1651" y="1671"/>
                    <a:pt x="1640" y="1617"/>
                    <a:pt x="1721" y="1445"/>
                  </a:cubicBezTo>
                  <a:cubicBezTo>
                    <a:pt x="1812" y="1253"/>
                    <a:pt x="1761" y="1112"/>
                    <a:pt x="1699" y="11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5"/>
            <p:cNvSpPr>
              <a:spLocks/>
            </p:cNvSpPr>
            <p:nvPr/>
          </p:nvSpPr>
          <p:spPr bwMode="auto">
            <a:xfrm>
              <a:off x="3302865" y="2896634"/>
              <a:ext cx="1239993" cy="979211"/>
            </a:xfrm>
            <a:custGeom>
              <a:avLst/>
              <a:gdLst>
                <a:gd name="T0" fmla="*/ 1586 w 2139"/>
                <a:gd name="T1" fmla="*/ 138 h 1688"/>
                <a:gd name="T2" fmla="*/ 435 w 2139"/>
                <a:gd name="T3" fmla="*/ 381 h 1688"/>
                <a:gd name="T4" fmla="*/ 68 w 2139"/>
                <a:gd name="T5" fmla="*/ 1298 h 1688"/>
                <a:gd name="T6" fmla="*/ 251 w 2139"/>
                <a:gd name="T7" fmla="*/ 1688 h 1688"/>
                <a:gd name="T8" fmla="*/ 263 w 2139"/>
                <a:gd name="T9" fmla="*/ 1515 h 1688"/>
                <a:gd name="T10" fmla="*/ 418 w 2139"/>
                <a:gd name="T11" fmla="*/ 1538 h 1688"/>
                <a:gd name="T12" fmla="*/ 446 w 2139"/>
                <a:gd name="T13" fmla="*/ 1355 h 1688"/>
                <a:gd name="T14" fmla="*/ 920 w 2139"/>
                <a:gd name="T15" fmla="*/ 784 h 1688"/>
                <a:gd name="T16" fmla="*/ 1586 w 2139"/>
                <a:gd name="T17" fmla="*/ 669 h 1688"/>
                <a:gd name="T18" fmla="*/ 1818 w 2139"/>
                <a:gd name="T19" fmla="*/ 1115 h 1688"/>
                <a:gd name="T20" fmla="*/ 1885 w 2139"/>
                <a:gd name="T21" fmla="*/ 1513 h 1688"/>
                <a:gd name="T22" fmla="*/ 1942 w 2139"/>
                <a:gd name="T23" fmla="*/ 1473 h 1688"/>
                <a:gd name="T24" fmla="*/ 2010 w 2139"/>
                <a:gd name="T25" fmla="*/ 1657 h 1688"/>
                <a:gd name="T26" fmla="*/ 2111 w 2139"/>
                <a:gd name="T27" fmla="*/ 1027 h 1688"/>
                <a:gd name="T28" fmla="*/ 1586 w 2139"/>
                <a:gd name="T29" fmla="*/ 13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39" h="1688">
                  <a:moveTo>
                    <a:pt x="1586" y="138"/>
                  </a:moveTo>
                  <a:cubicBezTo>
                    <a:pt x="1397" y="0"/>
                    <a:pt x="847" y="31"/>
                    <a:pt x="435" y="381"/>
                  </a:cubicBezTo>
                  <a:cubicBezTo>
                    <a:pt x="119" y="649"/>
                    <a:pt x="0" y="971"/>
                    <a:pt x="68" y="1298"/>
                  </a:cubicBezTo>
                  <a:cubicBezTo>
                    <a:pt x="119" y="1535"/>
                    <a:pt x="206" y="1645"/>
                    <a:pt x="251" y="1688"/>
                  </a:cubicBezTo>
                  <a:cubicBezTo>
                    <a:pt x="246" y="1617"/>
                    <a:pt x="251" y="1555"/>
                    <a:pt x="263" y="1515"/>
                  </a:cubicBezTo>
                  <a:cubicBezTo>
                    <a:pt x="285" y="1445"/>
                    <a:pt x="370" y="1436"/>
                    <a:pt x="418" y="1538"/>
                  </a:cubicBezTo>
                  <a:cubicBezTo>
                    <a:pt x="418" y="1538"/>
                    <a:pt x="384" y="1451"/>
                    <a:pt x="446" y="1355"/>
                  </a:cubicBezTo>
                  <a:cubicBezTo>
                    <a:pt x="505" y="1259"/>
                    <a:pt x="658" y="976"/>
                    <a:pt x="920" y="784"/>
                  </a:cubicBezTo>
                  <a:cubicBezTo>
                    <a:pt x="1183" y="595"/>
                    <a:pt x="1485" y="556"/>
                    <a:pt x="1586" y="669"/>
                  </a:cubicBezTo>
                  <a:cubicBezTo>
                    <a:pt x="1682" y="776"/>
                    <a:pt x="1787" y="985"/>
                    <a:pt x="1818" y="1115"/>
                  </a:cubicBezTo>
                  <a:cubicBezTo>
                    <a:pt x="1857" y="1236"/>
                    <a:pt x="1883" y="1372"/>
                    <a:pt x="1885" y="1513"/>
                  </a:cubicBezTo>
                  <a:cubicBezTo>
                    <a:pt x="1888" y="1501"/>
                    <a:pt x="1908" y="1473"/>
                    <a:pt x="1942" y="1473"/>
                  </a:cubicBezTo>
                  <a:cubicBezTo>
                    <a:pt x="1987" y="1473"/>
                    <a:pt x="2026" y="1544"/>
                    <a:pt x="2010" y="1657"/>
                  </a:cubicBezTo>
                  <a:cubicBezTo>
                    <a:pt x="2077" y="1679"/>
                    <a:pt x="2139" y="1349"/>
                    <a:pt x="2111" y="1027"/>
                  </a:cubicBezTo>
                  <a:cubicBezTo>
                    <a:pt x="2089" y="753"/>
                    <a:pt x="1933" y="387"/>
                    <a:pt x="1586" y="13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6"/>
            <p:cNvSpPr>
              <a:spLocks/>
            </p:cNvSpPr>
            <p:nvPr/>
          </p:nvSpPr>
          <p:spPr bwMode="auto">
            <a:xfrm>
              <a:off x="4264179" y="4507346"/>
              <a:ext cx="5113" cy="15340"/>
            </a:xfrm>
            <a:custGeom>
              <a:avLst/>
              <a:gdLst>
                <a:gd name="T0" fmla="*/ 0 w 8"/>
                <a:gd name="T1" fmla="*/ 0 h 25"/>
                <a:gd name="T2" fmla="*/ 8 w 8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25">
                  <a:moveTo>
                    <a:pt x="0" y="0"/>
                  </a:moveTo>
                  <a:cubicBezTo>
                    <a:pt x="0" y="0"/>
                    <a:pt x="0" y="11"/>
                    <a:pt x="8" y="25"/>
                  </a:cubicBezTo>
                </a:path>
              </a:pathLst>
            </a:cu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7"/>
            <p:cNvSpPr>
              <a:spLocks/>
            </p:cNvSpPr>
            <p:nvPr/>
          </p:nvSpPr>
          <p:spPr bwMode="auto">
            <a:xfrm>
              <a:off x="3727275" y="4507346"/>
              <a:ext cx="5113" cy="25567"/>
            </a:xfrm>
            <a:custGeom>
              <a:avLst/>
              <a:gdLst>
                <a:gd name="T0" fmla="*/ 8 w 8"/>
                <a:gd name="T1" fmla="*/ 0 h 45"/>
                <a:gd name="T2" fmla="*/ 0 w 8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cubicBezTo>
                    <a:pt x="8" y="0"/>
                    <a:pt x="6" y="31"/>
                    <a:pt x="0" y="45"/>
                  </a:cubicBezTo>
                </a:path>
              </a:pathLst>
            </a:cu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8"/>
            <p:cNvSpPr>
              <a:spLocks/>
            </p:cNvSpPr>
            <p:nvPr/>
          </p:nvSpPr>
          <p:spPr bwMode="auto">
            <a:xfrm>
              <a:off x="2955156" y="4640293"/>
              <a:ext cx="1055912" cy="1291127"/>
            </a:xfrm>
            <a:custGeom>
              <a:avLst/>
              <a:gdLst>
                <a:gd name="T0" fmla="*/ 1202 w 1820"/>
                <a:gd name="T1" fmla="*/ 742 h 2229"/>
                <a:gd name="T2" fmla="*/ 1329 w 1820"/>
                <a:gd name="T3" fmla="*/ 477 h 2229"/>
                <a:gd name="T4" fmla="*/ 1013 w 1820"/>
                <a:gd name="T5" fmla="*/ 0 h 2229"/>
                <a:gd name="T6" fmla="*/ 550 w 1820"/>
                <a:gd name="T7" fmla="*/ 121 h 2229"/>
                <a:gd name="T8" fmla="*/ 110 w 1820"/>
                <a:gd name="T9" fmla="*/ 1033 h 2229"/>
                <a:gd name="T10" fmla="*/ 214 w 1820"/>
                <a:gd name="T11" fmla="*/ 2229 h 2229"/>
                <a:gd name="T12" fmla="*/ 1721 w 1820"/>
                <a:gd name="T13" fmla="*/ 2229 h 2229"/>
                <a:gd name="T14" fmla="*/ 1820 w 1820"/>
                <a:gd name="T15" fmla="*/ 2229 h 2229"/>
                <a:gd name="T16" fmla="*/ 1098 w 1820"/>
                <a:gd name="T17" fmla="*/ 1016 h 2229"/>
                <a:gd name="T18" fmla="*/ 1202 w 1820"/>
                <a:gd name="T19" fmla="*/ 742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0" h="2229">
                  <a:moveTo>
                    <a:pt x="1202" y="742"/>
                  </a:moveTo>
                  <a:cubicBezTo>
                    <a:pt x="1267" y="570"/>
                    <a:pt x="1329" y="477"/>
                    <a:pt x="1329" y="477"/>
                  </a:cubicBezTo>
                  <a:cubicBezTo>
                    <a:pt x="999" y="158"/>
                    <a:pt x="1013" y="0"/>
                    <a:pt x="1013" y="0"/>
                  </a:cubicBezTo>
                  <a:cubicBezTo>
                    <a:pt x="1013" y="0"/>
                    <a:pt x="708" y="62"/>
                    <a:pt x="550" y="121"/>
                  </a:cubicBezTo>
                  <a:cubicBezTo>
                    <a:pt x="392" y="180"/>
                    <a:pt x="0" y="307"/>
                    <a:pt x="110" y="1033"/>
                  </a:cubicBezTo>
                  <a:cubicBezTo>
                    <a:pt x="217" y="1761"/>
                    <a:pt x="279" y="1890"/>
                    <a:pt x="214" y="2229"/>
                  </a:cubicBezTo>
                  <a:lnTo>
                    <a:pt x="1721" y="2229"/>
                  </a:lnTo>
                  <a:lnTo>
                    <a:pt x="1820" y="2229"/>
                  </a:lnTo>
                  <a:cubicBezTo>
                    <a:pt x="1783" y="1879"/>
                    <a:pt x="1098" y="1016"/>
                    <a:pt x="1098" y="1016"/>
                  </a:cubicBezTo>
                  <a:cubicBezTo>
                    <a:pt x="1098" y="1016"/>
                    <a:pt x="1143" y="900"/>
                    <a:pt x="1202" y="742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9"/>
            <p:cNvSpPr>
              <a:spLocks/>
            </p:cNvSpPr>
            <p:nvPr/>
          </p:nvSpPr>
          <p:spPr bwMode="auto">
            <a:xfrm>
              <a:off x="4100551" y="4640293"/>
              <a:ext cx="940860" cy="1293683"/>
            </a:xfrm>
            <a:custGeom>
              <a:avLst/>
              <a:gdLst>
                <a:gd name="T0" fmla="*/ 1075 w 1622"/>
                <a:gd name="T1" fmla="*/ 121 h 2232"/>
                <a:gd name="T2" fmla="*/ 612 w 1622"/>
                <a:gd name="T3" fmla="*/ 0 h 2232"/>
                <a:gd name="T4" fmla="*/ 296 w 1622"/>
                <a:gd name="T5" fmla="*/ 477 h 2232"/>
                <a:gd name="T6" fmla="*/ 431 w 1622"/>
                <a:gd name="T7" fmla="*/ 708 h 2232"/>
                <a:gd name="T8" fmla="*/ 592 w 1622"/>
                <a:gd name="T9" fmla="*/ 928 h 2232"/>
                <a:gd name="T10" fmla="*/ 0 w 1622"/>
                <a:gd name="T11" fmla="*/ 2232 h 2232"/>
                <a:gd name="T12" fmla="*/ 1411 w 1622"/>
                <a:gd name="T13" fmla="*/ 2232 h 2232"/>
                <a:gd name="T14" fmla="*/ 1515 w 1622"/>
                <a:gd name="T15" fmla="*/ 1035 h 2232"/>
                <a:gd name="T16" fmla="*/ 1075 w 1622"/>
                <a:gd name="T17" fmla="*/ 121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2" h="2232">
                  <a:moveTo>
                    <a:pt x="1075" y="121"/>
                  </a:moveTo>
                  <a:cubicBezTo>
                    <a:pt x="920" y="64"/>
                    <a:pt x="626" y="2"/>
                    <a:pt x="612" y="0"/>
                  </a:cubicBezTo>
                  <a:cubicBezTo>
                    <a:pt x="612" y="2"/>
                    <a:pt x="623" y="163"/>
                    <a:pt x="296" y="477"/>
                  </a:cubicBezTo>
                  <a:cubicBezTo>
                    <a:pt x="296" y="477"/>
                    <a:pt x="335" y="550"/>
                    <a:pt x="431" y="708"/>
                  </a:cubicBezTo>
                  <a:cubicBezTo>
                    <a:pt x="522" y="855"/>
                    <a:pt x="592" y="928"/>
                    <a:pt x="592" y="928"/>
                  </a:cubicBezTo>
                  <a:cubicBezTo>
                    <a:pt x="592" y="928"/>
                    <a:pt x="62" y="1851"/>
                    <a:pt x="0" y="2232"/>
                  </a:cubicBezTo>
                  <a:lnTo>
                    <a:pt x="1411" y="2232"/>
                  </a:lnTo>
                  <a:cubicBezTo>
                    <a:pt x="1346" y="1893"/>
                    <a:pt x="1405" y="1763"/>
                    <a:pt x="1515" y="1035"/>
                  </a:cubicBezTo>
                  <a:cubicBezTo>
                    <a:pt x="1622" y="307"/>
                    <a:pt x="1233" y="180"/>
                    <a:pt x="1075" y="121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3535523" y="4507346"/>
              <a:ext cx="516450" cy="1426630"/>
            </a:xfrm>
            <a:custGeom>
              <a:avLst/>
              <a:gdLst>
                <a:gd name="T0" fmla="*/ 878 w 889"/>
                <a:gd name="T1" fmla="*/ 1744 h 2461"/>
                <a:gd name="T2" fmla="*/ 847 w 889"/>
                <a:gd name="T3" fmla="*/ 937 h 2461"/>
                <a:gd name="T4" fmla="*/ 502 w 889"/>
                <a:gd name="T5" fmla="*/ 502 h 2461"/>
                <a:gd name="T6" fmla="*/ 291 w 889"/>
                <a:gd name="T7" fmla="*/ 39 h 2461"/>
                <a:gd name="T8" fmla="*/ 288 w 889"/>
                <a:gd name="T9" fmla="*/ 45 h 2461"/>
                <a:gd name="T10" fmla="*/ 113 w 889"/>
                <a:gd name="T11" fmla="*/ 82 h 2461"/>
                <a:gd name="T12" fmla="*/ 14 w 889"/>
                <a:gd name="T13" fmla="*/ 231 h 2461"/>
                <a:gd name="T14" fmla="*/ 330 w 889"/>
                <a:gd name="T15" fmla="*/ 708 h 2461"/>
                <a:gd name="T16" fmla="*/ 203 w 889"/>
                <a:gd name="T17" fmla="*/ 974 h 2461"/>
                <a:gd name="T18" fmla="*/ 96 w 889"/>
                <a:gd name="T19" fmla="*/ 1247 h 2461"/>
                <a:gd name="T20" fmla="*/ 818 w 889"/>
                <a:gd name="T21" fmla="*/ 2461 h 2461"/>
                <a:gd name="T22" fmla="*/ 880 w 889"/>
                <a:gd name="T23" fmla="*/ 2461 h 2461"/>
                <a:gd name="T24" fmla="*/ 889 w 889"/>
                <a:gd name="T25" fmla="*/ 2461 h 2461"/>
                <a:gd name="T26" fmla="*/ 878 w 889"/>
                <a:gd name="T27" fmla="*/ 1744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9" h="2461">
                  <a:moveTo>
                    <a:pt x="878" y="1744"/>
                  </a:moveTo>
                  <a:cubicBezTo>
                    <a:pt x="889" y="1312"/>
                    <a:pt x="847" y="937"/>
                    <a:pt x="847" y="937"/>
                  </a:cubicBezTo>
                  <a:cubicBezTo>
                    <a:pt x="827" y="940"/>
                    <a:pt x="734" y="801"/>
                    <a:pt x="502" y="502"/>
                  </a:cubicBezTo>
                  <a:cubicBezTo>
                    <a:pt x="285" y="220"/>
                    <a:pt x="291" y="73"/>
                    <a:pt x="291" y="39"/>
                  </a:cubicBezTo>
                  <a:cubicBezTo>
                    <a:pt x="291" y="42"/>
                    <a:pt x="291" y="42"/>
                    <a:pt x="288" y="45"/>
                  </a:cubicBezTo>
                  <a:cubicBezTo>
                    <a:pt x="288" y="45"/>
                    <a:pt x="220" y="0"/>
                    <a:pt x="113" y="82"/>
                  </a:cubicBezTo>
                  <a:cubicBezTo>
                    <a:pt x="25" y="150"/>
                    <a:pt x="14" y="231"/>
                    <a:pt x="14" y="231"/>
                  </a:cubicBezTo>
                  <a:cubicBezTo>
                    <a:pt x="14" y="231"/>
                    <a:pt x="0" y="389"/>
                    <a:pt x="330" y="708"/>
                  </a:cubicBezTo>
                  <a:cubicBezTo>
                    <a:pt x="330" y="708"/>
                    <a:pt x="268" y="799"/>
                    <a:pt x="203" y="974"/>
                  </a:cubicBezTo>
                  <a:cubicBezTo>
                    <a:pt x="144" y="1132"/>
                    <a:pt x="96" y="1247"/>
                    <a:pt x="96" y="1247"/>
                  </a:cubicBezTo>
                  <a:cubicBezTo>
                    <a:pt x="96" y="1247"/>
                    <a:pt x="782" y="2108"/>
                    <a:pt x="818" y="2461"/>
                  </a:cubicBezTo>
                  <a:lnTo>
                    <a:pt x="880" y="2461"/>
                  </a:lnTo>
                  <a:lnTo>
                    <a:pt x="889" y="2461"/>
                  </a:lnTo>
                  <a:cubicBezTo>
                    <a:pt x="883" y="2396"/>
                    <a:pt x="869" y="2122"/>
                    <a:pt x="878" y="1744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1"/>
            <p:cNvSpPr>
              <a:spLocks/>
            </p:cNvSpPr>
            <p:nvPr/>
          </p:nvSpPr>
          <p:spPr bwMode="auto">
            <a:xfrm>
              <a:off x="4028964" y="4502232"/>
              <a:ext cx="432081" cy="1429188"/>
            </a:xfrm>
            <a:custGeom>
              <a:avLst/>
              <a:gdLst>
                <a:gd name="T0" fmla="*/ 556 w 745"/>
                <a:gd name="T1" fmla="*/ 943 h 2464"/>
                <a:gd name="T2" fmla="*/ 421 w 745"/>
                <a:gd name="T3" fmla="*/ 712 h 2464"/>
                <a:gd name="T4" fmla="*/ 737 w 745"/>
                <a:gd name="T5" fmla="*/ 235 h 2464"/>
                <a:gd name="T6" fmla="*/ 737 w 745"/>
                <a:gd name="T7" fmla="*/ 235 h 2464"/>
                <a:gd name="T8" fmla="*/ 638 w 745"/>
                <a:gd name="T9" fmla="*/ 85 h 2464"/>
                <a:gd name="T10" fmla="*/ 463 w 745"/>
                <a:gd name="T11" fmla="*/ 48 h 2464"/>
                <a:gd name="T12" fmla="*/ 325 w 745"/>
                <a:gd name="T13" fmla="*/ 491 h 2464"/>
                <a:gd name="T14" fmla="*/ 0 w 745"/>
                <a:gd name="T15" fmla="*/ 943 h 2464"/>
                <a:gd name="T16" fmla="*/ 31 w 745"/>
                <a:gd name="T17" fmla="*/ 1750 h 2464"/>
                <a:gd name="T18" fmla="*/ 40 w 745"/>
                <a:gd name="T19" fmla="*/ 2464 h 2464"/>
                <a:gd name="T20" fmla="*/ 124 w 745"/>
                <a:gd name="T21" fmla="*/ 2464 h 2464"/>
                <a:gd name="T22" fmla="*/ 717 w 745"/>
                <a:gd name="T23" fmla="*/ 1160 h 2464"/>
                <a:gd name="T24" fmla="*/ 556 w 745"/>
                <a:gd name="T25" fmla="*/ 943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5" h="2464">
                  <a:moveTo>
                    <a:pt x="556" y="943"/>
                  </a:moveTo>
                  <a:cubicBezTo>
                    <a:pt x="457" y="788"/>
                    <a:pt x="421" y="712"/>
                    <a:pt x="421" y="712"/>
                  </a:cubicBezTo>
                  <a:cubicBezTo>
                    <a:pt x="745" y="395"/>
                    <a:pt x="737" y="237"/>
                    <a:pt x="737" y="235"/>
                  </a:cubicBezTo>
                  <a:lnTo>
                    <a:pt x="737" y="235"/>
                  </a:lnTo>
                  <a:cubicBezTo>
                    <a:pt x="737" y="235"/>
                    <a:pt x="742" y="167"/>
                    <a:pt x="638" y="85"/>
                  </a:cubicBezTo>
                  <a:cubicBezTo>
                    <a:pt x="531" y="0"/>
                    <a:pt x="463" y="48"/>
                    <a:pt x="463" y="48"/>
                  </a:cubicBezTo>
                  <a:cubicBezTo>
                    <a:pt x="463" y="48"/>
                    <a:pt x="460" y="209"/>
                    <a:pt x="325" y="491"/>
                  </a:cubicBezTo>
                  <a:cubicBezTo>
                    <a:pt x="192" y="774"/>
                    <a:pt x="17" y="940"/>
                    <a:pt x="0" y="943"/>
                  </a:cubicBezTo>
                  <a:cubicBezTo>
                    <a:pt x="0" y="943"/>
                    <a:pt x="43" y="1318"/>
                    <a:pt x="31" y="1750"/>
                  </a:cubicBezTo>
                  <a:cubicBezTo>
                    <a:pt x="20" y="2128"/>
                    <a:pt x="37" y="2405"/>
                    <a:pt x="40" y="2464"/>
                  </a:cubicBezTo>
                  <a:lnTo>
                    <a:pt x="124" y="2464"/>
                  </a:lnTo>
                  <a:cubicBezTo>
                    <a:pt x="189" y="2086"/>
                    <a:pt x="717" y="1160"/>
                    <a:pt x="717" y="1160"/>
                  </a:cubicBezTo>
                  <a:cubicBezTo>
                    <a:pt x="717" y="1160"/>
                    <a:pt x="638" y="1073"/>
                    <a:pt x="556" y="943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"/>
            <p:cNvSpPr>
              <a:spLocks/>
            </p:cNvSpPr>
            <p:nvPr/>
          </p:nvSpPr>
          <p:spPr bwMode="auto">
            <a:xfrm>
              <a:off x="3701708" y="4208214"/>
              <a:ext cx="595708" cy="841150"/>
            </a:xfrm>
            <a:custGeom>
              <a:avLst/>
              <a:gdLst>
                <a:gd name="T0" fmla="*/ 454 w 1027"/>
                <a:gd name="T1" fmla="*/ 308 h 1451"/>
                <a:gd name="T2" fmla="*/ 0 w 1027"/>
                <a:gd name="T3" fmla="*/ 71 h 1451"/>
                <a:gd name="T4" fmla="*/ 56 w 1027"/>
                <a:gd name="T5" fmla="*/ 517 h 1451"/>
                <a:gd name="T6" fmla="*/ 8 w 1027"/>
                <a:gd name="T7" fmla="*/ 551 h 1451"/>
                <a:gd name="T8" fmla="*/ 220 w 1027"/>
                <a:gd name="T9" fmla="*/ 1014 h 1451"/>
                <a:gd name="T10" fmla="*/ 564 w 1027"/>
                <a:gd name="T11" fmla="*/ 1448 h 1451"/>
                <a:gd name="T12" fmla="*/ 889 w 1027"/>
                <a:gd name="T13" fmla="*/ 997 h 1451"/>
                <a:gd name="T14" fmla="*/ 1027 w 1027"/>
                <a:gd name="T15" fmla="*/ 553 h 1451"/>
                <a:gd name="T16" fmla="*/ 976 w 1027"/>
                <a:gd name="T17" fmla="*/ 514 h 1451"/>
                <a:gd name="T18" fmla="*/ 979 w 1027"/>
                <a:gd name="T19" fmla="*/ 0 h 1451"/>
                <a:gd name="T20" fmla="*/ 454 w 1027"/>
                <a:gd name="T21" fmla="*/ 308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7" h="1451">
                  <a:moveTo>
                    <a:pt x="454" y="308"/>
                  </a:moveTo>
                  <a:cubicBezTo>
                    <a:pt x="293" y="305"/>
                    <a:pt x="130" y="215"/>
                    <a:pt x="0" y="71"/>
                  </a:cubicBezTo>
                  <a:cubicBezTo>
                    <a:pt x="28" y="116"/>
                    <a:pt x="96" y="285"/>
                    <a:pt x="56" y="517"/>
                  </a:cubicBezTo>
                  <a:cubicBezTo>
                    <a:pt x="56" y="517"/>
                    <a:pt x="20" y="520"/>
                    <a:pt x="8" y="551"/>
                  </a:cubicBezTo>
                  <a:cubicBezTo>
                    <a:pt x="5" y="585"/>
                    <a:pt x="3" y="731"/>
                    <a:pt x="220" y="1014"/>
                  </a:cubicBezTo>
                  <a:cubicBezTo>
                    <a:pt x="451" y="1313"/>
                    <a:pt x="544" y="1451"/>
                    <a:pt x="564" y="1448"/>
                  </a:cubicBezTo>
                  <a:cubicBezTo>
                    <a:pt x="584" y="1445"/>
                    <a:pt x="756" y="1279"/>
                    <a:pt x="889" y="997"/>
                  </a:cubicBezTo>
                  <a:cubicBezTo>
                    <a:pt x="1021" y="714"/>
                    <a:pt x="1027" y="553"/>
                    <a:pt x="1027" y="553"/>
                  </a:cubicBezTo>
                  <a:cubicBezTo>
                    <a:pt x="1016" y="517"/>
                    <a:pt x="976" y="514"/>
                    <a:pt x="976" y="514"/>
                  </a:cubicBezTo>
                  <a:cubicBezTo>
                    <a:pt x="942" y="314"/>
                    <a:pt x="959" y="93"/>
                    <a:pt x="979" y="0"/>
                  </a:cubicBezTo>
                  <a:cubicBezTo>
                    <a:pt x="838" y="195"/>
                    <a:pt x="649" y="314"/>
                    <a:pt x="454" y="308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3"/>
            <p:cNvSpPr>
              <a:spLocks/>
            </p:cNvSpPr>
            <p:nvPr/>
          </p:nvSpPr>
          <p:spPr bwMode="auto">
            <a:xfrm>
              <a:off x="3433255" y="3957659"/>
              <a:ext cx="173855" cy="217319"/>
            </a:xfrm>
            <a:custGeom>
              <a:avLst/>
              <a:gdLst>
                <a:gd name="T0" fmla="*/ 28 w 302"/>
                <a:gd name="T1" fmla="*/ 172 h 375"/>
                <a:gd name="T2" fmla="*/ 302 w 302"/>
                <a:gd name="T3" fmla="*/ 265 h 375"/>
                <a:gd name="T4" fmla="*/ 274 w 302"/>
                <a:gd name="T5" fmla="*/ 206 h 375"/>
                <a:gd name="T6" fmla="*/ 107 w 302"/>
                <a:gd name="T7" fmla="*/ 113 h 375"/>
                <a:gd name="T8" fmla="*/ 57 w 302"/>
                <a:gd name="T9" fmla="*/ 0 h 375"/>
                <a:gd name="T10" fmla="*/ 28 w 302"/>
                <a:gd name="T11" fmla="*/ 17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375">
                  <a:moveTo>
                    <a:pt x="28" y="172"/>
                  </a:moveTo>
                  <a:cubicBezTo>
                    <a:pt x="68" y="330"/>
                    <a:pt x="237" y="375"/>
                    <a:pt x="302" y="265"/>
                  </a:cubicBezTo>
                  <a:cubicBezTo>
                    <a:pt x="294" y="245"/>
                    <a:pt x="282" y="225"/>
                    <a:pt x="274" y="206"/>
                  </a:cubicBezTo>
                  <a:cubicBezTo>
                    <a:pt x="263" y="231"/>
                    <a:pt x="203" y="259"/>
                    <a:pt x="107" y="113"/>
                  </a:cubicBezTo>
                  <a:cubicBezTo>
                    <a:pt x="85" y="79"/>
                    <a:pt x="68" y="39"/>
                    <a:pt x="57" y="0"/>
                  </a:cubicBezTo>
                  <a:cubicBezTo>
                    <a:pt x="48" y="11"/>
                    <a:pt x="0" y="65"/>
                    <a:pt x="28" y="172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4"/>
            <p:cNvSpPr>
              <a:spLocks/>
            </p:cNvSpPr>
            <p:nvPr/>
          </p:nvSpPr>
          <p:spPr bwMode="auto">
            <a:xfrm>
              <a:off x="3088104" y="3911639"/>
              <a:ext cx="667296" cy="738883"/>
            </a:xfrm>
            <a:custGeom>
              <a:avLst/>
              <a:gdLst>
                <a:gd name="T0" fmla="*/ 1058 w 1154"/>
                <a:gd name="T1" fmla="*/ 584 h 1273"/>
                <a:gd name="T2" fmla="*/ 1058 w 1154"/>
                <a:gd name="T3" fmla="*/ 584 h 1273"/>
                <a:gd name="T4" fmla="*/ 897 w 1154"/>
                <a:gd name="T5" fmla="*/ 344 h 1273"/>
                <a:gd name="T6" fmla="*/ 623 w 1154"/>
                <a:gd name="T7" fmla="*/ 251 h 1273"/>
                <a:gd name="T8" fmla="*/ 654 w 1154"/>
                <a:gd name="T9" fmla="*/ 79 h 1273"/>
                <a:gd name="T10" fmla="*/ 635 w 1154"/>
                <a:gd name="T11" fmla="*/ 0 h 1273"/>
                <a:gd name="T12" fmla="*/ 335 w 1154"/>
                <a:gd name="T13" fmla="*/ 214 h 1273"/>
                <a:gd name="T14" fmla="*/ 341 w 1154"/>
                <a:gd name="T15" fmla="*/ 827 h 1273"/>
                <a:gd name="T16" fmla="*/ 0 w 1154"/>
                <a:gd name="T17" fmla="*/ 827 h 1273"/>
                <a:gd name="T18" fmla="*/ 378 w 1154"/>
                <a:gd name="T19" fmla="*/ 1239 h 1273"/>
                <a:gd name="T20" fmla="*/ 815 w 1154"/>
                <a:gd name="T21" fmla="*/ 1185 h 1273"/>
                <a:gd name="T22" fmla="*/ 889 w 1154"/>
                <a:gd name="T23" fmla="*/ 1103 h 1273"/>
                <a:gd name="T24" fmla="*/ 1061 w 1154"/>
                <a:gd name="T25" fmla="*/ 1066 h 1273"/>
                <a:gd name="T26" fmla="*/ 1064 w 1154"/>
                <a:gd name="T27" fmla="*/ 1064 h 1273"/>
                <a:gd name="T28" fmla="*/ 1064 w 1154"/>
                <a:gd name="T29" fmla="*/ 1061 h 1273"/>
                <a:gd name="T30" fmla="*/ 1109 w 1154"/>
                <a:gd name="T31" fmla="*/ 1027 h 1273"/>
                <a:gd name="T32" fmla="*/ 1112 w 1154"/>
                <a:gd name="T33" fmla="*/ 1024 h 1273"/>
                <a:gd name="T34" fmla="*/ 1058 w 1154"/>
                <a:gd name="T35" fmla="*/ 584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4" h="1273">
                  <a:moveTo>
                    <a:pt x="1058" y="584"/>
                  </a:moveTo>
                  <a:lnTo>
                    <a:pt x="1058" y="584"/>
                  </a:lnTo>
                  <a:cubicBezTo>
                    <a:pt x="996" y="516"/>
                    <a:pt x="942" y="434"/>
                    <a:pt x="897" y="344"/>
                  </a:cubicBezTo>
                  <a:cubicBezTo>
                    <a:pt x="832" y="454"/>
                    <a:pt x="663" y="409"/>
                    <a:pt x="623" y="251"/>
                  </a:cubicBezTo>
                  <a:cubicBezTo>
                    <a:pt x="595" y="144"/>
                    <a:pt x="643" y="90"/>
                    <a:pt x="654" y="79"/>
                  </a:cubicBezTo>
                  <a:cubicBezTo>
                    <a:pt x="646" y="53"/>
                    <a:pt x="640" y="28"/>
                    <a:pt x="635" y="0"/>
                  </a:cubicBezTo>
                  <a:cubicBezTo>
                    <a:pt x="584" y="0"/>
                    <a:pt x="440" y="19"/>
                    <a:pt x="335" y="214"/>
                  </a:cubicBezTo>
                  <a:cubicBezTo>
                    <a:pt x="223" y="426"/>
                    <a:pt x="383" y="654"/>
                    <a:pt x="341" y="827"/>
                  </a:cubicBezTo>
                  <a:cubicBezTo>
                    <a:pt x="310" y="948"/>
                    <a:pt x="45" y="945"/>
                    <a:pt x="0" y="827"/>
                  </a:cubicBezTo>
                  <a:cubicBezTo>
                    <a:pt x="0" y="827"/>
                    <a:pt x="11" y="1154"/>
                    <a:pt x="378" y="1239"/>
                  </a:cubicBezTo>
                  <a:cubicBezTo>
                    <a:pt x="522" y="1273"/>
                    <a:pt x="716" y="1244"/>
                    <a:pt x="815" y="1185"/>
                  </a:cubicBezTo>
                  <a:cubicBezTo>
                    <a:pt x="829" y="1160"/>
                    <a:pt x="852" y="1131"/>
                    <a:pt x="889" y="1103"/>
                  </a:cubicBezTo>
                  <a:cubicBezTo>
                    <a:pt x="985" y="1030"/>
                    <a:pt x="1049" y="1061"/>
                    <a:pt x="1061" y="1066"/>
                  </a:cubicBezTo>
                  <a:lnTo>
                    <a:pt x="1064" y="1064"/>
                  </a:lnTo>
                  <a:lnTo>
                    <a:pt x="1064" y="1061"/>
                  </a:lnTo>
                  <a:cubicBezTo>
                    <a:pt x="1075" y="1035"/>
                    <a:pt x="1100" y="1030"/>
                    <a:pt x="1109" y="1027"/>
                  </a:cubicBezTo>
                  <a:lnTo>
                    <a:pt x="1112" y="1024"/>
                  </a:lnTo>
                  <a:cubicBezTo>
                    <a:pt x="1154" y="798"/>
                    <a:pt x="1086" y="629"/>
                    <a:pt x="1058" y="58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5"/>
            <p:cNvSpPr>
              <a:spLocks/>
            </p:cNvSpPr>
            <p:nvPr/>
          </p:nvSpPr>
          <p:spPr bwMode="auto">
            <a:xfrm>
              <a:off x="3330988" y="5192537"/>
              <a:ext cx="115052" cy="738883"/>
            </a:xfrm>
            <a:custGeom>
              <a:avLst/>
              <a:gdLst>
                <a:gd name="T0" fmla="*/ 42 w 200"/>
                <a:gd name="T1" fmla="*/ 0 h 1276"/>
                <a:gd name="T2" fmla="*/ 23 w 200"/>
                <a:gd name="T3" fmla="*/ 80 h 1276"/>
                <a:gd name="T4" fmla="*/ 11 w 200"/>
                <a:gd name="T5" fmla="*/ 159 h 1276"/>
                <a:gd name="T6" fmla="*/ 6 w 200"/>
                <a:gd name="T7" fmla="*/ 319 h 1276"/>
                <a:gd name="T8" fmla="*/ 57 w 200"/>
                <a:gd name="T9" fmla="*/ 638 h 1276"/>
                <a:gd name="T10" fmla="*/ 79 w 200"/>
                <a:gd name="T11" fmla="*/ 717 h 1276"/>
                <a:gd name="T12" fmla="*/ 102 w 200"/>
                <a:gd name="T13" fmla="*/ 796 h 1276"/>
                <a:gd name="T14" fmla="*/ 141 w 200"/>
                <a:gd name="T15" fmla="*/ 954 h 1276"/>
                <a:gd name="T16" fmla="*/ 175 w 200"/>
                <a:gd name="T17" fmla="*/ 1112 h 1276"/>
                <a:gd name="T18" fmla="*/ 189 w 200"/>
                <a:gd name="T19" fmla="*/ 1191 h 1276"/>
                <a:gd name="T20" fmla="*/ 195 w 200"/>
                <a:gd name="T21" fmla="*/ 1231 h 1276"/>
                <a:gd name="T22" fmla="*/ 200 w 200"/>
                <a:gd name="T23" fmla="*/ 1273 h 1276"/>
                <a:gd name="T24" fmla="*/ 169 w 200"/>
                <a:gd name="T25" fmla="*/ 1276 h 1276"/>
                <a:gd name="T26" fmla="*/ 167 w 200"/>
                <a:gd name="T27" fmla="*/ 1237 h 1276"/>
                <a:gd name="T28" fmla="*/ 161 w 200"/>
                <a:gd name="T29" fmla="*/ 1197 h 1276"/>
                <a:gd name="T30" fmla="*/ 150 w 200"/>
                <a:gd name="T31" fmla="*/ 1118 h 1276"/>
                <a:gd name="T32" fmla="*/ 121 w 200"/>
                <a:gd name="T33" fmla="*/ 960 h 1276"/>
                <a:gd name="T34" fmla="*/ 85 w 200"/>
                <a:gd name="T35" fmla="*/ 802 h 1276"/>
                <a:gd name="T36" fmla="*/ 65 w 200"/>
                <a:gd name="T37" fmla="*/ 723 h 1276"/>
                <a:gd name="T38" fmla="*/ 45 w 200"/>
                <a:gd name="T39" fmla="*/ 644 h 1276"/>
                <a:gd name="T40" fmla="*/ 0 w 200"/>
                <a:gd name="T41" fmla="*/ 322 h 1276"/>
                <a:gd name="T42" fmla="*/ 9 w 200"/>
                <a:gd name="T43" fmla="*/ 161 h 1276"/>
                <a:gd name="T44" fmla="*/ 23 w 200"/>
                <a:gd name="T45" fmla="*/ 82 h 1276"/>
                <a:gd name="T46" fmla="*/ 42 w 200"/>
                <a:gd name="T47" fmla="*/ 0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276">
                  <a:moveTo>
                    <a:pt x="42" y="0"/>
                  </a:moveTo>
                  <a:cubicBezTo>
                    <a:pt x="34" y="26"/>
                    <a:pt x="28" y="51"/>
                    <a:pt x="23" y="80"/>
                  </a:cubicBezTo>
                  <a:cubicBezTo>
                    <a:pt x="17" y="105"/>
                    <a:pt x="14" y="133"/>
                    <a:pt x="11" y="159"/>
                  </a:cubicBezTo>
                  <a:cubicBezTo>
                    <a:pt x="6" y="212"/>
                    <a:pt x="6" y="266"/>
                    <a:pt x="6" y="319"/>
                  </a:cubicBezTo>
                  <a:cubicBezTo>
                    <a:pt x="9" y="427"/>
                    <a:pt x="28" y="534"/>
                    <a:pt x="57" y="638"/>
                  </a:cubicBezTo>
                  <a:lnTo>
                    <a:pt x="79" y="717"/>
                  </a:lnTo>
                  <a:cubicBezTo>
                    <a:pt x="88" y="743"/>
                    <a:pt x="93" y="768"/>
                    <a:pt x="102" y="796"/>
                  </a:cubicBezTo>
                  <a:cubicBezTo>
                    <a:pt x="116" y="850"/>
                    <a:pt x="130" y="901"/>
                    <a:pt x="141" y="954"/>
                  </a:cubicBezTo>
                  <a:cubicBezTo>
                    <a:pt x="153" y="1008"/>
                    <a:pt x="164" y="1062"/>
                    <a:pt x="175" y="1112"/>
                  </a:cubicBezTo>
                  <a:cubicBezTo>
                    <a:pt x="181" y="1138"/>
                    <a:pt x="184" y="1166"/>
                    <a:pt x="189" y="1191"/>
                  </a:cubicBezTo>
                  <a:cubicBezTo>
                    <a:pt x="192" y="1206"/>
                    <a:pt x="192" y="1220"/>
                    <a:pt x="195" y="1231"/>
                  </a:cubicBezTo>
                  <a:cubicBezTo>
                    <a:pt x="198" y="1245"/>
                    <a:pt x="198" y="1259"/>
                    <a:pt x="200" y="1273"/>
                  </a:cubicBezTo>
                  <a:lnTo>
                    <a:pt x="169" y="1276"/>
                  </a:lnTo>
                  <a:cubicBezTo>
                    <a:pt x="169" y="1262"/>
                    <a:pt x="167" y="1251"/>
                    <a:pt x="167" y="1237"/>
                  </a:cubicBezTo>
                  <a:cubicBezTo>
                    <a:pt x="167" y="1223"/>
                    <a:pt x="164" y="1211"/>
                    <a:pt x="161" y="1197"/>
                  </a:cubicBezTo>
                  <a:cubicBezTo>
                    <a:pt x="158" y="1172"/>
                    <a:pt x="153" y="1143"/>
                    <a:pt x="150" y="1118"/>
                  </a:cubicBezTo>
                  <a:cubicBezTo>
                    <a:pt x="141" y="1064"/>
                    <a:pt x="133" y="1011"/>
                    <a:pt x="121" y="960"/>
                  </a:cubicBezTo>
                  <a:cubicBezTo>
                    <a:pt x="110" y="906"/>
                    <a:pt x="99" y="856"/>
                    <a:pt x="85" y="802"/>
                  </a:cubicBezTo>
                  <a:cubicBezTo>
                    <a:pt x="79" y="777"/>
                    <a:pt x="71" y="748"/>
                    <a:pt x="65" y="723"/>
                  </a:cubicBezTo>
                  <a:lnTo>
                    <a:pt x="45" y="644"/>
                  </a:lnTo>
                  <a:cubicBezTo>
                    <a:pt x="17" y="540"/>
                    <a:pt x="3" y="429"/>
                    <a:pt x="0" y="322"/>
                  </a:cubicBezTo>
                  <a:cubicBezTo>
                    <a:pt x="0" y="269"/>
                    <a:pt x="3" y="215"/>
                    <a:pt x="9" y="161"/>
                  </a:cubicBezTo>
                  <a:cubicBezTo>
                    <a:pt x="11" y="133"/>
                    <a:pt x="17" y="108"/>
                    <a:pt x="23" y="82"/>
                  </a:cubicBezTo>
                  <a:cubicBezTo>
                    <a:pt x="26" y="51"/>
                    <a:pt x="34" y="26"/>
                    <a:pt x="42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6"/>
            <p:cNvSpPr>
              <a:spLocks/>
            </p:cNvSpPr>
            <p:nvPr/>
          </p:nvSpPr>
          <p:spPr bwMode="auto">
            <a:xfrm>
              <a:off x="4586321" y="5192537"/>
              <a:ext cx="115052" cy="738883"/>
            </a:xfrm>
            <a:custGeom>
              <a:avLst/>
              <a:gdLst>
                <a:gd name="T0" fmla="*/ 155 w 200"/>
                <a:gd name="T1" fmla="*/ 0 h 1273"/>
                <a:gd name="T2" fmla="*/ 178 w 200"/>
                <a:gd name="T3" fmla="*/ 80 h 1273"/>
                <a:gd name="T4" fmla="*/ 192 w 200"/>
                <a:gd name="T5" fmla="*/ 159 h 1273"/>
                <a:gd name="T6" fmla="*/ 200 w 200"/>
                <a:gd name="T7" fmla="*/ 319 h 1273"/>
                <a:gd name="T8" fmla="*/ 155 w 200"/>
                <a:gd name="T9" fmla="*/ 641 h 1273"/>
                <a:gd name="T10" fmla="*/ 135 w 200"/>
                <a:gd name="T11" fmla="*/ 720 h 1273"/>
                <a:gd name="T12" fmla="*/ 115 w 200"/>
                <a:gd name="T13" fmla="*/ 799 h 1273"/>
                <a:gd name="T14" fmla="*/ 79 w 200"/>
                <a:gd name="T15" fmla="*/ 957 h 1273"/>
                <a:gd name="T16" fmla="*/ 51 w 200"/>
                <a:gd name="T17" fmla="*/ 1115 h 1273"/>
                <a:gd name="T18" fmla="*/ 39 w 200"/>
                <a:gd name="T19" fmla="*/ 1194 h 1273"/>
                <a:gd name="T20" fmla="*/ 34 w 200"/>
                <a:gd name="T21" fmla="*/ 1234 h 1273"/>
                <a:gd name="T22" fmla="*/ 31 w 200"/>
                <a:gd name="T23" fmla="*/ 1273 h 1273"/>
                <a:gd name="T24" fmla="*/ 0 w 200"/>
                <a:gd name="T25" fmla="*/ 1270 h 1273"/>
                <a:gd name="T26" fmla="*/ 5 w 200"/>
                <a:gd name="T27" fmla="*/ 1228 h 1273"/>
                <a:gd name="T28" fmla="*/ 11 w 200"/>
                <a:gd name="T29" fmla="*/ 1189 h 1273"/>
                <a:gd name="T30" fmla="*/ 25 w 200"/>
                <a:gd name="T31" fmla="*/ 1110 h 1273"/>
                <a:gd name="T32" fmla="*/ 59 w 200"/>
                <a:gd name="T33" fmla="*/ 952 h 1273"/>
                <a:gd name="T34" fmla="*/ 99 w 200"/>
                <a:gd name="T35" fmla="*/ 794 h 1273"/>
                <a:gd name="T36" fmla="*/ 121 w 200"/>
                <a:gd name="T37" fmla="*/ 715 h 1273"/>
                <a:gd name="T38" fmla="*/ 144 w 200"/>
                <a:gd name="T39" fmla="*/ 635 h 1273"/>
                <a:gd name="T40" fmla="*/ 194 w 200"/>
                <a:gd name="T41" fmla="*/ 317 h 1273"/>
                <a:gd name="T42" fmla="*/ 189 w 200"/>
                <a:gd name="T43" fmla="*/ 156 h 1273"/>
                <a:gd name="T44" fmla="*/ 178 w 200"/>
                <a:gd name="T45" fmla="*/ 77 h 1273"/>
                <a:gd name="T46" fmla="*/ 155 w 200"/>
                <a:gd name="T47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273">
                  <a:moveTo>
                    <a:pt x="155" y="0"/>
                  </a:moveTo>
                  <a:cubicBezTo>
                    <a:pt x="163" y="26"/>
                    <a:pt x="172" y="51"/>
                    <a:pt x="178" y="80"/>
                  </a:cubicBezTo>
                  <a:cubicBezTo>
                    <a:pt x="183" y="105"/>
                    <a:pt x="189" y="133"/>
                    <a:pt x="192" y="159"/>
                  </a:cubicBezTo>
                  <a:cubicBezTo>
                    <a:pt x="197" y="212"/>
                    <a:pt x="200" y="266"/>
                    <a:pt x="200" y="319"/>
                  </a:cubicBezTo>
                  <a:cubicBezTo>
                    <a:pt x="197" y="427"/>
                    <a:pt x="183" y="537"/>
                    <a:pt x="155" y="641"/>
                  </a:cubicBezTo>
                  <a:lnTo>
                    <a:pt x="135" y="720"/>
                  </a:lnTo>
                  <a:cubicBezTo>
                    <a:pt x="130" y="746"/>
                    <a:pt x="121" y="774"/>
                    <a:pt x="115" y="799"/>
                  </a:cubicBezTo>
                  <a:cubicBezTo>
                    <a:pt x="101" y="853"/>
                    <a:pt x="90" y="904"/>
                    <a:pt x="79" y="957"/>
                  </a:cubicBezTo>
                  <a:cubicBezTo>
                    <a:pt x="67" y="1011"/>
                    <a:pt x="59" y="1062"/>
                    <a:pt x="51" y="1115"/>
                  </a:cubicBezTo>
                  <a:cubicBezTo>
                    <a:pt x="48" y="1141"/>
                    <a:pt x="42" y="1169"/>
                    <a:pt x="39" y="1194"/>
                  </a:cubicBezTo>
                  <a:cubicBezTo>
                    <a:pt x="36" y="1208"/>
                    <a:pt x="36" y="1220"/>
                    <a:pt x="34" y="1234"/>
                  </a:cubicBezTo>
                  <a:cubicBezTo>
                    <a:pt x="34" y="1248"/>
                    <a:pt x="31" y="1259"/>
                    <a:pt x="31" y="1273"/>
                  </a:cubicBezTo>
                  <a:lnTo>
                    <a:pt x="0" y="1270"/>
                  </a:lnTo>
                  <a:cubicBezTo>
                    <a:pt x="0" y="1256"/>
                    <a:pt x="3" y="1242"/>
                    <a:pt x="5" y="1228"/>
                  </a:cubicBezTo>
                  <a:cubicBezTo>
                    <a:pt x="8" y="1214"/>
                    <a:pt x="8" y="1200"/>
                    <a:pt x="11" y="1189"/>
                  </a:cubicBezTo>
                  <a:cubicBezTo>
                    <a:pt x="14" y="1160"/>
                    <a:pt x="20" y="1135"/>
                    <a:pt x="25" y="1110"/>
                  </a:cubicBezTo>
                  <a:cubicBezTo>
                    <a:pt x="34" y="1056"/>
                    <a:pt x="45" y="1002"/>
                    <a:pt x="59" y="952"/>
                  </a:cubicBezTo>
                  <a:cubicBezTo>
                    <a:pt x="70" y="898"/>
                    <a:pt x="84" y="847"/>
                    <a:pt x="99" y="794"/>
                  </a:cubicBezTo>
                  <a:cubicBezTo>
                    <a:pt x="104" y="768"/>
                    <a:pt x="113" y="740"/>
                    <a:pt x="121" y="715"/>
                  </a:cubicBezTo>
                  <a:lnTo>
                    <a:pt x="144" y="635"/>
                  </a:lnTo>
                  <a:cubicBezTo>
                    <a:pt x="172" y="531"/>
                    <a:pt x="192" y="424"/>
                    <a:pt x="194" y="317"/>
                  </a:cubicBezTo>
                  <a:cubicBezTo>
                    <a:pt x="197" y="263"/>
                    <a:pt x="194" y="209"/>
                    <a:pt x="189" y="156"/>
                  </a:cubicBezTo>
                  <a:cubicBezTo>
                    <a:pt x="186" y="127"/>
                    <a:pt x="183" y="102"/>
                    <a:pt x="178" y="77"/>
                  </a:cubicBezTo>
                  <a:cubicBezTo>
                    <a:pt x="172" y="54"/>
                    <a:pt x="163" y="26"/>
                    <a:pt x="155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7"/>
            <p:cNvSpPr>
              <a:spLocks/>
            </p:cNvSpPr>
            <p:nvPr/>
          </p:nvSpPr>
          <p:spPr bwMode="auto">
            <a:xfrm>
              <a:off x="4353662" y="5386845"/>
              <a:ext cx="281235" cy="155959"/>
            </a:xfrm>
            <a:custGeom>
              <a:avLst/>
              <a:gdLst>
                <a:gd name="T0" fmla="*/ 0 w 485"/>
                <a:gd name="T1" fmla="*/ 208 h 270"/>
                <a:gd name="T2" fmla="*/ 251 w 485"/>
                <a:gd name="T3" fmla="*/ 36 h 270"/>
                <a:gd name="T4" fmla="*/ 485 w 485"/>
                <a:gd name="T5" fmla="*/ 0 h 270"/>
                <a:gd name="T6" fmla="*/ 485 w 485"/>
                <a:gd name="T7" fmla="*/ 0 h 270"/>
                <a:gd name="T8" fmla="*/ 248 w 485"/>
                <a:gd name="T9" fmla="*/ 270 h 270"/>
                <a:gd name="T10" fmla="*/ 0 w 485"/>
                <a:gd name="T11" fmla="*/ 208 h 270"/>
                <a:gd name="T12" fmla="*/ 0 w 485"/>
                <a:gd name="T13" fmla="*/ 20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270">
                  <a:moveTo>
                    <a:pt x="0" y="208"/>
                  </a:moveTo>
                  <a:cubicBezTo>
                    <a:pt x="0" y="101"/>
                    <a:pt x="113" y="22"/>
                    <a:pt x="251" y="36"/>
                  </a:cubicBezTo>
                  <a:lnTo>
                    <a:pt x="485" y="0"/>
                  </a:lnTo>
                  <a:lnTo>
                    <a:pt x="485" y="0"/>
                  </a:lnTo>
                  <a:cubicBezTo>
                    <a:pt x="485" y="110"/>
                    <a:pt x="378" y="234"/>
                    <a:pt x="248" y="270"/>
                  </a:cubicBezTo>
                  <a:lnTo>
                    <a:pt x="0" y="208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8"/>
            <p:cNvSpPr>
              <a:spLocks/>
            </p:cNvSpPr>
            <p:nvPr/>
          </p:nvSpPr>
          <p:spPr bwMode="auto">
            <a:xfrm>
              <a:off x="4023850" y="5044250"/>
              <a:ext cx="33238" cy="887171"/>
            </a:xfrm>
            <a:custGeom>
              <a:avLst/>
              <a:gdLst>
                <a:gd name="T0" fmla="*/ 39 w 56"/>
                <a:gd name="T1" fmla="*/ 1530 h 1530"/>
                <a:gd name="T2" fmla="*/ 31 w 56"/>
                <a:gd name="T3" fmla="*/ 813 h 1530"/>
                <a:gd name="T4" fmla="*/ 0 w 56"/>
                <a:gd name="T5" fmla="*/ 3 h 1530"/>
                <a:gd name="T6" fmla="*/ 5 w 56"/>
                <a:gd name="T7" fmla="*/ 3 h 1530"/>
                <a:gd name="T8" fmla="*/ 11 w 56"/>
                <a:gd name="T9" fmla="*/ 0 h 1530"/>
                <a:gd name="T10" fmla="*/ 42 w 56"/>
                <a:gd name="T11" fmla="*/ 810 h 1530"/>
                <a:gd name="T12" fmla="*/ 51 w 56"/>
                <a:gd name="T13" fmla="*/ 1524 h 1530"/>
                <a:gd name="T14" fmla="*/ 39 w 56"/>
                <a:gd name="T15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530">
                  <a:moveTo>
                    <a:pt x="39" y="1530"/>
                  </a:moveTo>
                  <a:cubicBezTo>
                    <a:pt x="36" y="1477"/>
                    <a:pt x="19" y="1197"/>
                    <a:pt x="31" y="813"/>
                  </a:cubicBezTo>
                  <a:cubicBezTo>
                    <a:pt x="42" y="387"/>
                    <a:pt x="0" y="9"/>
                    <a:pt x="0" y="3"/>
                  </a:cubicBezTo>
                  <a:cubicBezTo>
                    <a:pt x="0" y="3"/>
                    <a:pt x="3" y="6"/>
                    <a:pt x="5" y="3"/>
                  </a:cubicBezTo>
                  <a:cubicBezTo>
                    <a:pt x="8" y="3"/>
                    <a:pt x="11" y="0"/>
                    <a:pt x="11" y="0"/>
                  </a:cubicBezTo>
                  <a:cubicBezTo>
                    <a:pt x="11" y="3"/>
                    <a:pt x="56" y="384"/>
                    <a:pt x="42" y="810"/>
                  </a:cubicBezTo>
                  <a:cubicBezTo>
                    <a:pt x="31" y="1191"/>
                    <a:pt x="48" y="1474"/>
                    <a:pt x="51" y="1524"/>
                  </a:cubicBezTo>
                  <a:lnTo>
                    <a:pt x="39" y="1530"/>
                  </a:lnTo>
                  <a:close/>
                </a:path>
              </a:pathLst>
            </a:custGeom>
            <a:solidFill>
              <a:srgbClr val="5757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91558" y="2878877"/>
            <a:ext cx="1861267" cy="3126825"/>
            <a:chOff x="7291558" y="2802677"/>
            <a:chExt cx="1861267" cy="3126825"/>
          </a:xfrm>
        </p:grpSpPr>
        <p:sp>
          <p:nvSpPr>
            <p:cNvPr id="150" name="Freeform 46"/>
            <p:cNvSpPr>
              <a:spLocks/>
            </p:cNvSpPr>
            <p:nvPr/>
          </p:nvSpPr>
          <p:spPr bwMode="auto">
            <a:xfrm>
              <a:off x="7291558" y="4689510"/>
              <a:ext cx="1861267" cy="1239992"/>
            </a:xfrm>
            <a:custGeom>
              <a:avLst/>
              <a:gdLst>
                <a:gd name="T0" fmla="*/ 3012 w 3209"/>
                <a:gd name="T1" fmla="*/ 435 h 2134"/>
                <a:gd name="T2" fmla="*/ 2600 w 3209"/>
                <a:gd name="T3" fmla="*/ 0 h 2134"/>
                <a:gd name="T4" fmla="*/ 1589 w 3209"/>
                <a:gd name="T5" fmla="*/ 844 h 2134"/>
                <a:gd name="T6" fmla="*/ 579 w 3209"/>
                <a:gd name="T7" fmla="*/ 11 h 2134"/>
                <a:gd name="T8" fmla="*/ 198 w 3209"/>
                <a:gd name="T9" fmla="*/ 435 h 2134"/>
                <a:gd name="T10" fmla="*/ 96 w 3209"/>
                <a:gd name="T11" fmla="*/ 2134 h 2134"/>
                <a:gd name="T12" fmla="*/ 1499 w 3209"/>
                <a:gd name="T13" fmla="*/ 2134 h 2134"/>
                <a:gd name="T14" fmla="*/ 1708 w 3209"/>
                <a:gd name="T15" fmla="*/ 2134 h 2134"/>
                <a:gd name="T16" fmla="*/ 3110 w 3209"/>
                <a:gd name="T17" fmla="*/ 2134 h 2134"/>
                <a:gd name="T18" fmla="*/ 3012 w 3209"/>
                <a:gd name="T19" fmla="*/ 435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9" h="2134">
                  <a:moveTo>
                    <a:pt x="3012" y="435"/>
                  </a:moveTo>
                  <a:cubicBezTo>
                    <a:pt x="2927" y="172"/>
                    <a:pt x="2763" y="54"/>
                    <a:pt x="2600" y="0"/>
                  </a:cubicBezTo>
                  <a:cubicBezTo>
                    <a:pt x="2597" y="466"/>
                    <a:pt x="2145" y="844"/>
                    <a:pt x="1589" y="844"/>
                  </a:cubicBezTo>
                  <a:cubicBezTo>
                    <a:pt x="1036" y="844"/>
                    <a:pt x="590" y="471"/>
                    <a:pt x="579" y="11"/>
                  </a:cubicBezTo>
                  <a:cubicBezTo>
                    <a:pt x="427" y="68"/>
                    <a:pt x="280" y="189"/>
                    <a:pt x="198" y="435"/>
                  </a:cubicBezTo>
                  <a:cubicBezTo>
                    <a:pt x="0" y="1036"/>
                    <a:pt x="285" y="1301"/>
                    <a:pt x="96" y="2134"/>
                  </a:cubicBezTo>
                  <a:lnTo>
                    <a:pt x="1499" y="2134"/>
                  </a:lnTo>
                  <a:lnTo>
                    <a:pt x="1708" y="2134"/>
                  </a:lnTo>
                  <a:lnTo>
                    <a:pt x="3110" y="2134"/>
                  </a:lnTo>
                  <a:cubicBezTo>
                    <a:pt x="2924" y="1301"/>
                    <a:pt x="3209" y="1036"/>
                    <a:pt x="3012" y="4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7"/>
            <p:cNvSpPr>
              <a:spLocks/>
            </p:cNvSpPr>
            <p:nvPr/>
          </p:nvSpPr>
          <p:spPr bwMode="auto">
            <a:xfrm>
              <a:off x="7629040" y="4658829"/>
              <a:ext cx="1170962" cy="524121"/>
            </a:xfrm>
            <a:custGeom>
              <a:avLst/>
              <a:gdLst>
                <a:gd name="T0" fmla="*/ 1007 w 2018"/>
                <a:gd name="T1" fmla="*/ 903 h 903"/>
                <a:gd name="T2" fmla="*/ 2018 w 2018"/>
                <a:gd name="T3" fmla="*/ 59 h 903"/>
                <a:gd name="T4" fmla="*/ 1603 w 2018"/>
                <a:gd name="T5" fmla="*/ 33 h 903"/>
                <a:gd name="T6" fmla="*/ 1044 w 2018"/>
                <a:gd name="T7" fmla="*/ 296 h 903"/>
                <a:gd name="T8" fmla="*/ 485 w 2018"/>
                <a:gd name="T9" fmla="*/ 36 h 903"/>
                <a:gd name="T10" fmla="*/ 0 w 2018"/>
                <a:gd name="T11" fmla="*/ 67 h 903"/>
                <a:gd name="T12" fmla="*/ 1007 w 2018"/>
                <a:gd name="T1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8" h="903">
                  <a:moveTo>
                    <a:pt x="1007" y="903"/>
                  </a:moveTo>
                  <a:cubicBezTo>
                    <a:pt x="1563" y="903"/>
                    <a:pt x="2015" y="525"/>
                    <a:pt x="2018" y="59"/>
                  </a:cubicBezTo>
                  <a:cubicBezTo>
                    <a:pt x="1860" y="11"/>
                    <a:pt x="1702" y="22"/>
                    <a:pt x="1603" y="33"/>
                  </a:cubicBezTo>
                  <a:cubicBezTo>
                    <a:pt x="1597" y="180"/>
                    <a:pt x="1349" y="296"/>
                    <a:pt x="1044" y="296"/>
                  </a:cubicBezTo>
                  <a:cubicBezTo>
                    <a:pt x="742" y="296"/>
                    <a:pt x="496" y="180"/>
                    <a:pt x="485" y="36"/>
                  </a:cubicBezTo>
                  <a:cubicBezTo>
                    <a:pt x="386" y="25"/>
                    <a:pt x="189" y="0"/>
                    <a:pt x="0" y="67"/>
                  </a:cubicBezTo>
                  <a:cubicBezTo>
                    <a:pt x="8" y="530"/>
                    <a:pt x="457" y="903"/>
                    <a:pt x="1007" y="903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8"/>
            <p:cNvSpPr>
              <a:spLocks/>
            </p:cNvSpPr>
            <p:nvPr/>
          </p:nvSpPr>
          <p:spPr bwMode="auto">
            <a:xfrm>
              <a:off x="7634154" y="5282660"/>
              <a:ext cx="86927" cy="646842"/>
            </a:xfrm>
            <a:custGeom>
              <a:avLst/>
              <a:gdLst>
                <a:gd name="T0" fmla="*/ 150 w 150"/>
                <a:gd name="T1" fmla="*/ 0 h 1117"/>
                <a:gd name="T2" fmla="*/ 147 w 150"/>
                <a:gd name="T3" fmla="*/ 17 h 1117"/>
                <a:gd name="T4" fmla="*/ 139 w 150"/>
                <a:gd name="T5" fmla="*/ 34 h 1117"/>
                <a:gd name="T6" fmla="*/ 119 w 150"/>
                <a:gd name="T7" fmla="*/ 65 h 1117"/>
                <a:gd name="T8" fmla="*/ 79 w 150"/>
                <a:gd name="T9" fmla="*/ 127 h 1117"/>
                <a:gd name="T10" fmla="*/ 45 w 150"/>
                <a:gd name="T11" fmla="*/ 192 h 1117"/>
                <a:gd name="T12" fmla="*/ 23 w 150"/>
                <a:gd name="T13" fmla="*/ 260 h 1117"/>
                <a:gd name="T14" fmla="*/ 14 w 150"/>
                <a:gd name="T15" fmla="*/ 403 h 1117"/>
                <a:gd name="T16" fmla="*/ 43 w 150"/>
                <a:gd name="T17" fmla="*/ 545 h 1117"/>
                <a:gd name="T18" fmla="*/ 54 w 150"/>
                <a:gd name="T19" fmla="*/ 578 h 1117"/>
                <a:gd name="T20" fmla="*/ 65 w 150"/>
                <a:gd name="T21" fmla="*/ 612 h 1117"/>
                <a:gd name="T22" fmla="*/ 88 w 150"/>
                <a:gd name="T23" fmla="*/ 683 h 1117"/>
                <a:gd name="T24" fmla="*/ 119 w 150"/>
                <a:gd name="T25" fmla="*/ 827 h 1117"/>
                <a:gd name="T26" fmla="*/ 147 w 150"/>
                <a:gd name="T27" fmla="*/ 1117 h 1117"/>
                <a:gd name="T28" fmla="*/ 119 w 150"/>
                <a:gd name="T29" fmla="*/ 1117 h 1117"/>
                <a:gd name="T30" fmla="*/ 99 w 150"/>
                <a:gd name="T31" fmla="*/ 830 h 1117"/>
                <a:gd name="T32" fmla="*/ 71 w 150"/>
                <a:gd name="T33" fmla="*/ 688 h 1117"/>
                <a:gd name="T34" fmla="*/ 51 w 150"/>
                <a:gd name="T35" fmla="*/ 621 h 1117"/>
                <a:gd name="T36" fmla="*/ 40 w 150"/>
                <a:gd name="T37" fmla="*/ 587 h 1117"/>
                <a:gd name="T38" fmla="*/ 28 w 150"/>
                <a:gd name="T39" fmla="*/ 553 h 1117"/>
                <a:gd name="T40" fmla="*/ 3 w 150"/>
                <a:gd name="T41" fmla="*/ 409 h 1117"/>
                <a:gd name="T42" fmla="*/ 17 w 150"/>
                <a:gd name="T43" fmla="*/ 262 h 1117"/>
                <a:gd name="T44" fmla="*/ 40 w 150"/>
                <a:gd name="T45" fmla="*/ 195 h 1117"/>
                <a:gd name="T46" fmla="*/ 74 w 150"/>
                <a:gd name="T47" fmla="*/ 130 h 1117"/>
                <a:gd name="T48" fmla="*/ 116 w 150"/>
                <a:gd name="T49" fmla="*/ 70 h 1117"/>
                <a:gd name="T50" fmla="*/ 136 w 150"/>
                <a:gd name="T51" fmla="*/ 39 h 1117"/>
                <a:gd name="T52" fmla="*/ 144 w 150"/>
                <a:gd name="T53" fmla="*/ 22 h 1117"/>
                <a:gd name="T54" fmla="*/ 150 w 150"/>
                <a:gd name="T55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0" h="1117">
                  <a:moveTo>
                    <a:pt x="150" y="0"/>
                  </a:moveTo>
                  <a:cubicBezTo>
                    <a:pt x="150" y="6"/>
                    <a:pt x="147" y="11"/>
                    <a:pt x="147" y="17"/>
                  </a:cubicBezTo>
                  <a:lnTo>
                    <a:pt x="139" y="34"/>
                  </a:lnTo>
                  <a:cubicBezTo>
                    <a:pt x="133" y="45"/>
                    <a:pt x="124" y="53"/>
                    <a:pt x="119" y="65"/>
                  </a:cubicBezTo>
                  <a:cubicBezTo>
                    <a:pt x="105" y="85"/>
                    <a:pt x="91" y="104"/>
                    <a:pt x="79" y="127"/>
                  </a:cubicBezTo>
                  <a:cubicBezTo>
                    <a:pt x="68" y="147"/>
                    <a:pt x="57" y="169"/>
                    <a:pt x="45" y="192"/>
                  </a:cubicBezTo>
                  <a:cubicBezTo>
                    <a:pt x="37" y="214"/>
                    <a:pt x="28" y="237"/>
                    <a:pt x="23" y="260"/>
                  </a:cubicBezTo>
                  <a:cubicBezTo>
                    <a:pt x="12" y="307"/>
                    <a:pt x="9" y="355"/>
                    <a:pt x="14" y="403"/>
                  </a:cubicBezTo>
                  <a:cubicBezTo>
                    <a:pt x="17" y="451"/>
                    <a:pt x="28" y="499"/>
                    <a:pt x="43" y="545"/>
                  </a:cubicBezTo>
                  <a:cubicBezTo>
                    <a:pt x="45" y="556"/>
                    <a:pt x="51" y="567"/>
                    <a:pt x="54" y="578"/>
                  </a:cubicBezTo>
                  <a:cubicBezTo>
                    <a:pt x="57" y="590"/>
                    <a:pt x="62" y="601"/>
                    <a:pt x="65" y="612"/>
                  </a:cubicBezTo>
                  <a:cubicBezTo>
                    <a:pt x="74" y="635"/>
                    <a:pt x="82" y="657"/>
                    <a:pt x="88" y="683"/>
                  </a:cubicBezTo>
                  <a:cubicBezTo>
                    <a:pt x="102" y="731"/>
                    <a:pt x="110" y="779"/>
                    <a:pt x="119" y="827"/>
                  </a:cubicBezTo>
                  <a:cubicBezTo>
                    <a:pt x="136" y="923"/>
                    <a:pt x="144" y="1022"/>
                    <a:pt x="147" y="1117"/>
                  </a:cubicBezTo>
                  <a:lnTo>
                    <a:pt x="119" y="1117"/>
                  </a:lnTo>
                  <a:cubicBezTo>
                    <a:pt x="119" y="1022"/>
                    <a:pt x="113" y="926"/>
                    <a:pt x="99" y="830"/>
                  </a:cubicBezTo>
                  <a:cubicBezTo>
                    <a:pt x="93" y="782"/>
                    <a:pt x="82" y="734"/>
                    <a:pt x="71" y="688"/>
                  </a:cubicBezTo>
                  <a:cubicBezTo>
                    <a:pt x="65" y="666"/>
                    <a:pt x="57" y="643"/>
                    <a:pt x="51" y="621"/>
                  </a:cubicBezTo>
                  <a:cubicBezTo>
                    <a:pt x="48" y="609"/>
                    <a:pt x="43" y="598"/>
                    <a:pt x="40" y="587"/>
                  </a:cubicBezTo>
                  <a:cubicBezTo>
                    <a:pt x="37" y="576"/>
                    <a:pt x="31" y="564"/>
                    <a:pt x="28" y="553"/>
                  </a:cubicBezTo>
                  <a:cubicBezTo>
                    <a:pt x="14" y="505"/>
                    <a:pt x="6" y="457"/>
                    <a:pt x="3" y="409"/>
                  </a:cubicBezTo>
                  <a:cubicBezTo>
                    <a:pt x="0" y="361"/>
                    <a:pt x="3" y="310"/>
                    <a:pt x="17" y="262"/>
                  </a:cubicBezTo>
                  <a:cubicBezTo>
                    <a:pt x="23" y="240"/>
                    <a:pt x="31" y="214"/>
                    <a:pt x="40" y="195"/>
                  </a:cubicBezTo>
                  <a:cubicBezTo>
                    <a:pt x="48" y="172"/>
                    <a:pt x="62" y="152"/>
                    <a:pt x="74" y="130"/>
                  </a:cubicBezTo>
                  <a:lnTo>
                    <a:pt x="116" y="70"/>
                  </a:lnTo>
                  <a:cubicBezTo>
                    <a:pt x="124" y="62"/>
                    <a:pt x="130" y="51"/>
                    <a:pt x="136" y="39"/>
                  </a:cubicBezTo>
                  <a:lnTo>
                    <a:pt x="144" y="22"/>
                  </a:lnTo>
                  <a:cubicBezTo>
                    <a:pt x="150" y="14"/>
                    <a:pt x="150" y="8"/>
                    <a:pt x="150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9"/>
            <p:cNvSpPr>
              <a:spLocks/>
            </p:cNvSpPr>
            <p:nvPr/>
          </p:nvSpPr>
          <p:spPr bwMode="auto">
            <a:xfrm>
              <a:off x="8720746" y="5285218"/>
              <a:ext cx="89485" cy="644284"/>
            </a:xfrm>
            <a:custGeom>
              <a:avLst/>
              <a:gdLst>
                <a:gd name="T0" fmla="*/ 0 w 150"/>
                <a:gd name="T1" fmla="*/ 0 h 1109"/>
                <a:gd name="T2" fmla="*/ 6 w 150"/>
                <a:gd name="T3" fmla="*/ 16 h 1109"/>
                <a:gd name="T4" fmla="*/ 14 w 150"/>
                <a:gd name="T5" fmla="*/ 33 h 1109"/>
                <a:gd name="T6" fmla="*/ 34 w 150"/>
                <a:gd name="T7" fmla="*/ 64 h 1109"/>
                <a:gd name="T8" fmla="*/ 76 w 150"/>
                <a:gd name="T9" fmla="*/ 124 h 1109"/>
                <a:gd name="T10" fmla="*/ 110 w 150"/>
                <a:gd name="T11" fmla="*/ 189 h 1109"/>
                <a:gd name="T12" fmla="*/ 133 w 150"/>
                <a:gd name="T13" fmla="*/ 256 h 1109"/>
                <a:gd name="T14" fmla="*/ 147 w 150"/>
                <a:gd name="T15" fmla="*/ 400 h 1109"/>
                <a:gd name="T16" fmla="*/ 121 w 150"/>
                <a:gd name="T17" fmla="*/ 544 h 1109"/>
                <a:gd name="T18" fmla="*/ 110 w 150"/>
                <a:gd name="T19" fmla="*/ 578 h 1109"/>
                <a:gd name="T20" fmla="*/ 99 w 150"/>
                <a:gd name="T21" fmla="*/ 612 h 1109"/>
                <a:gd name="T22" fmla="*/ 79 w 150"/>
                <a:gd name="T23" fmla="*/ 680 h 1109"/>
                <a:gd name="T24" fmla="*/ 51 w 150"/>
                <a:gd name="T25" fmla="*/ 821 h 1109"/>
                <a:gd name="T26" fmla="*/ 31 w 150"/>
                <a:gd name="T27" fmla="*/ 1109 h 1109"/>
                <a:gd name="T28" fmla="*/ 3 w 150"/>
                <a:gd name="T29" fmla="*/ 1109 h 1109"/>
                <a:gd name="T30" fmla="*/ 31 w 150"/>
                <a:gd name="T31" fmla="*/ 818 h 1109"/>
                <a:gd name="T32" fmla="*/ 62 w 150"/>
                <a:gd name="T33" fmla="*/ 677 h 1109"/>
                <a:gd name="T34" fmla="*/ 85 w 150"/>
                <a:gd name="T35" fmla="*/ 606 h 1109"/>
                <a:gd name="T36" fmla="*/ 96 w 150"/>
                <a:gd name="T37" fmla="*/ 572 h 1109"/>
                <a:gd name="T38" fmla="*/ 107 w 150"/>
                <a:gd name="T39" fmla="*/ 539 h 1109"/>
                <a:gd name="T40" fmla="*/ 135 w 150"/>
                <a:gd name="T41" fmla="*/ 397 h 1109"/>
                <a:gd name="T42" fmla="*/ 127 w 150"/>
                <a:gd name="T43" fmla="*/ 254 h 1109"/>
                <a:gd name="T44" fmla="*/ 104 w 150"/>
                <a:gd name="T45" fmla="*/ 186 h 1109"/>
                <a:gd name="T46" fmla="*/ 71 w 150"/>
                <a:gd name="T47" fmla="*/ 121 h 1109"/>
                <a:gd name="T48" fmla="*/ 31 w 150"/>
                <a:gd name="T49" fmla="*/ 62 h 1109"/>
                <a:gd name="T50" fmla="*/ 11 w 150"/>
                <a:gd name="T51" fmla="*/ 31 h 1109"/>
                <a:gd name="T52" fmla="*/ 3 w 150"/>
                <a:gd name="T53" fmla="*/ 14 h 1109"/>
                <a:gd name="T54" fmla="*/ 0 w 150"/>
                <a:gd name="T55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0" h="1109">
                  <a:moveTo>
                    <a:pt x="0" y="0"/>
                  </a:moveTo>
                  <a:cubicBezTo>
                    <a:pt x="0" y="5"/>
                    <a:pt x="3" y="11"/>
                    <a:pt x="6" y="16"/>
                  </a:cubicBezTo>
                  <a:lnTo>
                    <a:pt x="14" y="33"/>
                  </a:lnTo>
                  <a:cubicBezTo>
                    <a:pt x="20" y="45"/>
                    <a:pt x="28" y="53"/>
                    <a:pt x="34" y="64"/>
                  </a:cubicBezTo>
                  <a:lnTo>
                    <a:pt x="76" y="124"/>
                  </a:lnTo>
                  <a:cubicBezTo>
                    <a:pt x="90" y="143"/>
                    <a:pt x="102" y="166"/>
                    <a:pt x="110" y="189"/>
                  </a:cubicBezTo>
                  <a:cubicBezTo>
                    <a:pt x="119" y="211"/>
                    <a:pt x="127" y="234"/>
                    <a:pt x="133" y="256"/>
                  </a:cubicBezTo>
                  <a:cubicBezTo>
                    <a:pt x="144" y="304"/>
                    <a:pt x="150" y="352"/>
                    <a:pt x="147" y="400"/>
                  </a:cubicBezTo>
                  <a:cubicBezTo>
                    <a:pt x="144" y="448"/>
                    <a:pt x="135" y="496"/>
                    <a:pt x="121" y="544"/>
                  </a:cubicBezTo>
                  <a:cubicBezTo>
                    <a:pt x="119" y="555"/>
                    <a:pt x="116" y="567"/>
                    <a:pt x="110" y="578"/>
                  </a:cubicBezTo>
                  <a:cubicBezTo>
                    <a:pt x="107" y="589"/>
                    <a:pt x="102" y="601"/>
                    <a:pt x="99" y="612"/>
                  </a:cubicBezTo>
                  <a:cubicBezTo>
                    <a:pt x="90" y="635"/>
                    <a:pt x="85" y="657"/>
                    <a:pt x="79" y="680"/>
                  </a:cubicBezTo>
                  <a:cubicBezTo>
                    <a:pt x="68" y="725"/>
                    <a:pt x="56" y="773"/>
                    <a:pt x="51" y="821"/>
                  </a:cubicBezTo>
                  <a:cubicBezTo>
                    <a:pt x="37" y="917"/>
                    <a:pt x="31" y="1013"/>
                    <a:pt x="31" y="1109"/>
                  </a:cubicBezTo>
                  <a:lnTo>
                    <a:pt x="3" y="1109"/>
                  </a:lnTo>
                  <a:cubicBezTo>
                    <a:pt x="6" y="1013"/>
                    <a:pt x="14" y="914"/>
                    <a:pt x="31" y="818"/>
                  </a:cubicBezTo>
                  <a:cubicBezTo>
                    <a:pt x="40" y="770"/>
                    <a:pt x="51" y="722"/>
                    <a:pt x="62" y="677"/>
                  </a:cubicBezTo>
                  <a:cubicBezTo>
                    <a:pt x="68" y="654"/>
                    <a:pt x="76" y="632"/>
                    <a:pt x="85" y="606"/>
                  </a:cubicBezTo>
                  <a:cubicBezTo>
                    <a:pt x="88" y="595"/>
                    <a:pt x="93" y="584"/>
                    <a:pt x="96" y="572"/>
                  </a:cubicBezTo>
                  <a:cubicBezTo>
                    <a:pt x="99" y="561"/>
                    <a:pt x="104" y="550"/>
                    <a:pt x="107" y="539"/>
                  </a:cubicBezTo>
                  <a:cubicBezTo>
                    <a:pt x="121" y="493"/>
                    <a:pt x="133" y="445"/>
                    <a:pt x="135" y="397"/>
                  </a:cubicBezTo>
                  <a:cubicBezTo>
                    <a:pt x="138" y="349"/>
                    <a:pt x="135" y="301"/>
                    <a:pt x="127" y="254"/>
                  </a:cubicBezTo>
                  <a:cubicBezTo>
                    <a:pt x="121" y="231"/>
                    <a:pt x="113" y="208"/>
                    <a:pt x="104" y="186"/>
                  </a:cubicBezTo>
                  <a:cubicBezTo>
                    <a:pt x="96" y="163"/>
                    <a:pt x="85" y="143"/>
                    <a:pt x="71" y="121"/>
                  </a:cubicBezTo>
                  <a:cubicBezTo>
                    <a:pt x="59" y="101"/>
                    <a:pt x="45" y="81"/>
                    <a:pt x="31" y="62"/>
                  </a:cubicBezTo>
                  <a:cubicBezTo>
                    <a:pt x="25" y="50"/>
                    <a:pt x="17" y="42"/>
                    <a:pt x="11" y="31"/>
                  </a:cubicBezTo>
                  <a:lnTo>
                    <a:pt x="3" y="14"/>
                  </a:lnTo>
                  <a:cubicBezTo>
                    <a:pt x="3" y="11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0"/>
            <p:cNvSpPr>
              <a:spLocks/>
            </p:cNvSpPr>
            <p:nvPr/>
          </p:nvSpPr>
          <p:spPr bwMode="auto">
            <a:xfrm>
              <a:off x="7981863" y="4364812"/>
              <a:ext cx="490884" cy="386060"/>
            </a:xfrm>
            <a:custGeom>
              <a:avLst/>
              <a:gdLst>
                <a:gd name="T0" fmla="*/ 432 w 847"/>
                <a:gd name="T1" fmla="*/ 666 h 666"/>
                <a:gd name="T2" fmla="*/ 847 w 847"/>
                <a:gd name="T3" fmla="*/ 528 h 666"/>
                <a:gd name="T4" fmla="*/ 757 w 847"/>
                <a:gd name="T5" fmla="*/ 263 h 666"/>
                <a:gd name="T6" fmla="*/ 771 w 847"/>
                <a:gd name="T7" fmla="*/ 0 h 666"/>
                <a:gd name="T8" fmla="*/ 415 w 847"/>
                <a:gd name="T9" fmla="*/ 181 h 666"/>
                <a:gd name="T10" fmla="*/ 54 w 847"/>
                <a:gd name="T11" fmla="*/ 3 h 666"/>
                <a:gd name="T12" fmla="*/ 68 w 847"/>
                <a:gd name="T13" fmla="*/ 266 h 666"/>
                <a:gd name="T14" fmla="*/ 0 w 847"/>
                <a:gd name="T15" fmla="*/ 514 h 666"/>
                <a:gd name="T16" fmla="*/ 432 w 847"/>
                <a:gd name="T17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7" h="666">
                  <a:moveTo>
                    <a:pt x="432" y="666"/>
                  </a:moveTo>
                  <a:cubicBezTo>
                    <a:pt x="621" y="666"/>
                    <a:pt x="785" y="610"/>
                    <a:pt x="847" y="528"/>
                  </a:cubicBezTo>
                  <a:cubicBezTo>
                    <a:pt x="785" y="489"/>
                    <a:pt x="771" y="381"/>
                    <a:pt x="757" y="263"/>
                  </a:cubicBezTo>
                  <a:cubicBezTo>
                    <a:pt x="743" y="130"/>
                    <a:pt x="765" y="26"/>
                    <a:pt x="771" y="0"/>
                  </a:cubicBezTo>
                  <a:cubicBezTo>
                    <a:pt x="672" y="110"/>
                    <a:pt x="551" y="181"/>
                    <a:pt x="415" y="181"/>
                  </a:cubicBezTo>
                  <a:cubicBezTo>
                    <a:pt x="288" y="181"/>
                    <a:pt x="161" y="113"/>
                    <a:pt x="54" y="3"/>
                  </a:cubicBezTo>
                  <a:cubicBezTo>
                    <a:pt x="60" y="34"/>
                    <a:pt x="82" y="136"/>
                    <a:pt x="68" y="266"/>
                  </a:cubicBezTo>
                  <a:cubicBezTo>
                    <a:pt x="57" y="367"/>
                    <a:pt x="43" y="463"/>
                    <a:pt x="0" y="514"/>
                  </a:cubicBezTo>
                  <a:cubicBezTo>
                    <a:pt x="54" y="599"/>
                    <a:pt x="226" y="666"/>
                    <a:pt x="432" y="666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1"/>
            <p:cNvSpPr>
              <a:spLocks/>
            </p:cNvSpPr>
            <p:nvPr/>
          </p:nvSpPr>
          <p:spPr bwMode="auto">
            <a:xfrm>
              <a:off x="7910276" y="4661387"/>
              <a:ext cx="649398" cy="168741"/>
            </a:xfrm>
            <a:custGeom>
              <a:avLst/>
              <a:gdLst>
                <a:gd name="T0" fmla="*/ 559 w 1118"/>
                <a:gd name="T1" fmla="*/ 291 h 291"/>
                <a:gd name="T2" fmla="*/ 1118 w 1118"/>
                <a:gd name="T3" fmla="*/ 28 h 291"/>
                <a:gd name="T4" fmla="*/ 1039 w 1118"/>
                <a:gd name="T5" fmla="*/ 37 h 291"/>
                <a:gd name="T6" fmla="*/ 974 w 1118"/>
                <a:gd name="T7" fmla="*/ 20 h 291"/>
                <a:gd name="T8" fmla="*/ 559 w 1118"/>
                <a:gd name="T9" fmla="*/ 158 h 291"/>
                <a:gd name="T10" fmla="*/ 130 w 1118"/>
                <a:gd name="T11" fmla="*/ 0 h 291"/>
                <a:gd name="T12" fmla="*/ 43 w 1118"/>
                <a:gd name="T13" fmla="*/ 37 h 291"/>
                <a:gd name="T14" fmla="*/ 0 w 1118"/>
                <a:gd name="T15" fmla="*/ 34 h 291"/>
                <a:gd name="T16" fmla="*/ 559 w 1118"/>
                <a:gd name="T17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8" h="291">
                  <a:moveTo>
                    <a:pt x="559" y="291"/>
                  </a:moveTo>
                  <a:cubicBezTo>
                    <a:pt x="864" y="291"/>
                    <a:pt x="1112" y="175"/>
                    <a:pt x="1118" y="28"/>
                  </a:cubicBezTo>
                  <a:cubicBezTo>
                    <a:pt x="1084" y="31"/>
                    <a:pt x="1056" y="37"/>
                    <a:pt x="1039" y="37"/>
                  </a:cubicBezTo>
                  <a:cubicBezTo>
                    <a:pt x="1013" y="37"/>
                    <a:pt x="991" y="31"/>
                    <a:pt x="974" y="20"/>
                  </a:cubicBezTo>
                  <a:cubicBezTo>
                    <a:pt x="912" y="102"/>
                    <a:pt x="748" y="158"/>
                    <a:pt x="559" y="158"/>
                  </a:cubicBezTo>
                  <a:cubicBezTo>
                    <a:pt x="353" y="158"/>
                    <a:pt x="181" y="91"/>
                    <a:pt x="130" y="0"/>
                  </a:cubicBezTo>
                  <a:cubicBezTo>
                    <a:pt x="110" y="26"/>
                    <a:pt x="82" y="37"/>
                    <a:pt x="43" y="37"/>
                  </a:cubicBezTo>
                  <a:cubicBezTo>
                    <a:pt x="31" y="37"/>
                    <a:pt x="17" y="34"/>
                    <a:pt x="0" y="34"/>
                  </a:cubicBezTo>
                  <a:cubicBezTo>
                    <a:pt x="11" y="175"/>
                    <a:pt x="257" y="291"/>
                    <a:pt x="559" y="291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2"/>
            <p:cNvSpPr>
              <a:spLocks/>
            </p:cNvSpPr>
            <p:nvPr/>
          </p:nvSpPr>
          <p:spPr bwMode="auto">
            <a:xfrm>
              <a:off x="7708299" y="3188737"/>
              <a:ext cx="994551" cy="1280899"/>
            </a:xfrm>
            <a:custGeom>
              <a:avLst/>
              <a:gdLst>
                <a:gd name="T0" fmla="*/ 1628 w 1713"/>
                <a:gd name="T1" fmla="*/ 1067 h 2207"/>
                <a:gd name="T2" fmla="*/ 1597 w 1713"/>
                <a:gd name="T3" fmla="*/ 1053 h 2207"/>
                <a:gd name="T4" fmla="*/ 1606 w 1713"/>
                <a:gd name="T5" fmla="*/ 909 h 2207"/>
                <a:gd name="T6" fmla="*/ 841 w 1713"/>
                <a:gd name="T7" fmla="*/ 0 h 2207"/>
                <a:gd name="T8" fmla="*/ 116 w 1713"/>
                <a:gd name="T9" fmla="*/ 627 h 2207"/>
                <a:gd name="T10" fmla="*/ 90 w 1713"/>
                <a:gd name="T11" fmla="*/ 754 h 2207"/>
                <a:gd name="T12" fmla="*/ 79 w 1713"/>
                <a:gd name="T13" fmla="*/ 909 h 2207"/>
                <a:gd name="T14" fmla="*/ 96 w 1713"/>
                <a:gd name="T15" fmla="*/ 1104 h 2207"/>
                <a:gd name="T16" fmla="*/ 11 w 1713"/>
                <a:gd name="T17" fmla="*/ 1247 h 2207"/>
                <a:gd name="T18" fmla="*/ 113 w 1713"/>
                <a:gd name="T19" fmla="*/ 1561 h 2207"/>
                <a:gd name="T20" fmla="*/ 254 w 1713"/>
                <a:gd name="T21" fmla="*/ 1693 h 2207"/>
                <a:gd name="T22" fmla="*/ 296 w 1713"/>
                <a:gd name="T23" fmla="*/ 1657 h 2207"/>
                <a:gd name="T24" fmla="*/ 886 w 1713"/>
                <a:gd name="T25" fmla="*/ 2207 h 2207"/>
                <a:gd name="T26" fmla="*/ 1465 w 1713"/>
                <a:gd name="T27" fmla="*/ 1566 h 2207"/>
                <a:gd name="T28" fmla="*/ 1538 w 1713"/>
                <a:gd name="T29" fmla="*/ 1595 h 2207"/>
                <a:gd name="T30" fmla="*/ 1626 w 1713"/>
                <a:gd name="T31" fmla="*/ 1406 h 2207"/>
                <a:gd name="T32" fmla="*/ 1628 w 1713"/>
                <a:gd name="T33" fmla="*/ 1067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13" h="2207">
                  <a:moveTo>
                    <a:pt x="1628" y="1067"/>
                  </a:moveTo>
                  <a:cubicBezTo>
                    <a:pt x="1617" y="1058"/>
                    <a:pt x="1609" y="1056"/>
                    <a:pt x="1597" y="1053"/>
                  </a:cubicBezTo>
                  <a:cubicBezTo>
                    <a:pt x="1603" y="1005"/>
                    <a:pt x="1606" y="957"/>
                    <a:pt x="1606" y="909"/>
                  </a:cubicBezTo>
                  <a:cubicBezTo>
                    <a:pt x="1606" y="406"/>
                    <a:pt x="1264" y="0"/>
                    <a:pt x="841" y="0"/>
                  </a:cubicBezTo>
                  <a:cubicBezTo>
                    <a:pt x="502" y="0"/>
                    <a:pt x="215" y="263"/>
                    <a:pt x="116" y="627"/>
                  </a:cubicBezTo>
                  <a:cubicBezTo>
                    <a:pt x="99" y="666"/>
                    <a:pt x="88" y="711"/>
                    <a:pt x="90" y="754"/>
                  </a:cubicBezTo>
                  <a:cubicBezTo>
                    <a:pt x="82" y="804"/>
                    <a:pt x="79" y="855"/>
                    <a:pt x="79" y="909"/>
                  </a:cubicBezTo>
                  <a:cubicBezTo>
                    <a:pt x="79" y="977"/>
                    <a:pt x="85" y="1041"/>
                    <a:pt x="96" y="1104"/>
                  </a:cubicBezTo>
                  <a:cubicBezTo>
                    <a:pt x="57" y="1120"/>
                    <a:pt x="17" y="1166"/>
                    <a:pt x="11" y="1247"/>
                  </a:cubicBezTo>
                  <a:cubicBezTo>
                    <a:pt x="0" y="1380"/>
                    <a:pt x="65" y="1434"/>
                    <a:pt x="113" y="1561"/>
                  </a:cubicBezTo>
                  <a:cubicBezTo>
                    <a:pt x="161" y="1688"/>
                    <a:pt x="223" y="1696"/>
                    <a:pt x="254" y="1693"/>
                  </a:cubicBezTo>
                  <a:cubicBezTo>
                    <a:pt x="282" y="1691"/>
                    <a:pt x="296" y="1657"/>
                    <a:pt x="296" y="1657"/>
                  </a:cubicBezTo>
                  <a:cubicBezTo>
                    <a:pt x="401" y="1956"/>
                    <a:pt x="641" y="2207"/>
                    <a:pt x="886" y="2207"/>
                  </a:cubicBezTo>
                  <a:cubicBezTo>
                    <a:pt x="1166" y="2207"/>
                    <a:pt x="1397" y="1897"/>
                    <a:pt x="1465" y="1566"/>
                  </a:cubicBezTo>
                  <a:cubicBezTo>
                    <a:pt x="1470" y="1595"/>
                    <a:pt x="1499" y="1620"/>
                    <a:pt x="1538" y="1595"/>
                  </a:cubicBezTo>
                  <a:cubicBezTo>
                    <a:pt x="1583" y="1566"/>
                    <a:pt x="1572" y="1493"/>
                    <a:pt x="1626" y="1406"/>
                  </a:cubicBezTo>
                  <a:cubicBezTo>
                    <a:pt x="1685" y="1312"/>
                    <a:pt x="1713" y="1129"/>
                    <a:pt x="1628" y="10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3"/>
            <p:cNvSpPr>
              <a:spLocks/>
            </p:cNvSpPr>
            <p:nvPr/>
          </p:nvSpPr>
          <p:spPr bwMode="auto">
            <a:xfrm>
              <a:off x="7480753" y="2802677"/>
              <a:ext cx="1418961" cy="1705309"/>
            </a:xfrm>
            <a:custGeom>
              <a:avLst/>
              <a:gdLst>
                <a:gd name="T0" fmla="*/ 2418 w 2444"/>
                <a:gd name="T1" fmla="*/ 1578 h 2941"/>
                <a:gd name="T2" fmla="*/ 2320 w 2444"/>
                <a:gd name="T3" fmla="*/ 1414 h 2941"/>
                <a:gd name="T4" fmla="*/ 2387 w 2444"/>
                <a:gd name="T5" fmla="*/ 1154 h 2941"/>
                <a:gd name="T6" fmla="*/ 2331 w 2444"/>
                <a:gd name="T7" fmla="*/ 898 h 2941"/>
                <a:gd name="T8" fmla="*/ 2122 w 2444"/>
                <a:gd name="T9" fmla="*/ 455 h 2941"/>
                <a:gd name="T10" fmla="*/ 1874 w 2444"/>
                <a:gd name="T11" fmla="*/ 291 h 2941"/>
                <a:gd name="T12" fmla="*/ 1634 w 2444"/>
                <a:gd name="T13" fmla="*/ 93 h 2941"/>
                <a:gd name="T14" fmla="*/ 1227 w 2444"/>
                <a:gd name="T15" fmla="*/ 43 h 2941"/>
                <a:gd name="T16" fmla="*/ 968 w 2444"/>
                <a:gd name="T17" fmla="*/ 23 h 2941"/>
                <a:gd name="T18" fmla="*/ 731 w 2444"/>
                <a:gd name="T19" fmla="*/ 161 h 2941"/>
                <a:gd name="T20" fmla="*/ 480 w 2444"/>
                <a:gd name="T21" fmla="*/ 288 h 2941"/>
                <a:gd name="T22" fmla="*/ 203 w 2444"/>
                <a:gd name="T23" fmla="*/ 694 h 2941"/>
                <a:gd name="T24" fmla="*/ 31 w 2444"/>
                <a:gd name="T25" fmla="*/ 1160 h 2941"/>
                <a:gd name="T26" fmla="*/ 25 w 2444"/>
                <a:gd name="T27" fmla="*/ 1685 h 2941"/>
                <a:gd name="T28" fmla="*/ 110 w 2444"/>
                <a:gd name="T29" fmla="*/ 2041 h 2941"/>
                <a:gd name="T30" fmla="*/ 274 w 2444"/>
                <a:gd name="T31" fmla="*/ 2323 h 2941"/>
                <a:gd name="T32" fmla="*/ 378 w 2444"/>
                <a:gd name="T33" fmla="*/ 2546 h 2941"/>
                <a:gd name="T34" fmla="*/ 544 w 2444"/>
                <a:gd name="T35" fmla="*/ 2687 h 2941"/>
                <a:gd name="T36" fmla="*/ 629 w 2444"/>
                <a:gd name="T37" fmla="*/ 2828 h 2941"/>
                <a:gd name="T38" fmla="*/ 765 w 2444"/>
                <a:gd name="T39" fmla="*/ 2885 h 2941"/>
                <a:gd name="T40" fmla="*/ 869 w 2444"/>
                <a:gd name="T41" fmla="*/ 2893 h 2941"/>
                <a:gd name="T42" fmla="*/ 928 w 2444"/>
                <a:gd name="T43" fmla="*/ 2941 h 2941"/>
                <a:gd name="T44" fmla="*/ 914 w 2444"/>
                <a:gd name="T45" fmla="*/ 2693 h 2941"/>
                <a:gd name="T46" fmla="*/ 914 w 2444"/>
                <a:gd name="T47" fmla="*/ 2693 h 2941"/>
                <a:gd name="T48" fmla="*/ 686 w 2444"/>
                <a:gd name="T49" fmla="*/ 2317 h 2941"/>
                <a:gd name="T50" fmla="*/ 643 w 2444"/>
                <a:gd name="T51" fmla="*/ 2354 h 2941"/>
                <a:gd name="T52" fmla="*/ 502 w 2444"/>
                <a:gd name="T53" fmla="*/ 2221 h 2941"/>
                <a:gd name="T54" fmla="*/ 401 w 2444"/>
                <a:gd name="T55" fmla="*/ 1908 h 2941"/>
                <a:gd name="T56" fmla="*/ 587 w 2444"/>
                <a:gd name="T57" fmla="*/ 1806 h 2941"/>
                <a:gd name="T58" fmla="*/ 519 w 2444"/>
                <a:gd name="T59" fmla="*/ 1564 h 2941"/>
                <a:gd name="T60" fmla="*/ 556 w 2444"/>
                <a:gd name="T61" fmla="*/ 1276 h 2941"/>
                <a:gd name="T62" fmla="*/ 544 w 2444"/>
                <a:gd name="T63" fmla="*/ 1386 h 2941"/>
                <a:gd name="T64" fmla="*/ 903 w 2444"/>
                <a:gd name="T65" fmla="*/ 1507 h 2941"/>
                <a:gd name="T66" fmla="*/ 1100 w 2444"/>
                <a:gd name="T67" fmla="*/ 1442 h 2941"/>
                <a:gd name="T68" fmla="*/ 1148 w 2444"/>
                <a:gd name="T69" fmla="*/ 1547 h 2941"/>
                <a:gd name="T70" fmla="*/ 1623 w 2444"/>
                <a:gd name="T71" fmla="*/ 1496 h 2941"/>
                <a:gd name="T72" fmla="*/ 1925 w 2444"/>
                <a:gd name="T73" fmla="*/ 1346 h 2941"/>
                <a:gd name="T74" fmla="*/ 1893 w 2444"/>
                <a:gd name="T75" fmla="*/ 1256 h 2941"/>
                <a:gd name="T76" fmla="*/ 1941 w 2444"/>
                <a:gd name="T77" fmla="*/ 1352 h 2941"/>
                <a:gd name="T78" fmla="*/ 1896 w 2444"/>
                <a:gd name="T79" fmla="*/ 1733 h 2941"/>
                <a:gd name="T80" fmla="*/ 2020 w 2444"/>
                <a:gd name="T81" fmla="*/ 1727 h 2941"/>
                <a:gd name="T82" fmla="*/ 2020 w 2444"/>
                <a:gd name="T83" fmla="*/ 2060 h 2941"/>
                <a:gd name="T84" fmla="*/ 1933 w 2444"/>
                <a:gd name="T85" fmla="*/ 2250 h 2941"/>
                <a:gd name="T86" fmla="*/ 1860 w 2444"/>
                <a:gd name="T87" fmla="*/ 2221 h 2941"/>
                <a:gd name="T88" fmla="*/ 1637 w 2444"/>
                <a:gd name="T89" fmla="*/ 2684 h 2941"/>
                <a:gd name="T90" fmla="*/ 1625 w 2444"/>
                <a:gd name="T91" fmla="*/ 2752 h 2941"/>
                <a:gd name="T92" fmla="*/ 1882 w 2444"/>
                <a:gd name="T93" fmla="*/ 2837 h 2941"/>
                <a:gd name="T94" fmla="*/ 1989 w 2444"/>
                <a:gd name="T95" fmla="*/ 2631 h 2941"/>
                <a:gd name="T96" fmla="*/ 2116 w 2444"/>
                <a:gd name="T97" fmla="*/ 2484 h 2941"/>
                <a:gd name="T98" fmla="*/ 2317 w 2444"/>
                <a:gd name="T99" fmla="*/ 2125 h 2941"/>
                <a:gd name="T100" fmla="*/ 2390 w 2444"/>
                <a:gd name="T101" fmla="*/ 1905 h 2941"/>
                <a:gd name="T102" fmla="*/ 2418 w 2444"/>
                <a:gd name="T103" fmla="*/ 1578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44" h="2941">
                  <a:moveTo>
                    <a:pt x="2418" y="1578"/>
                  </a:moveTo>
                  <a:cubicBezTo>
                    <a:pt x="2399" y="1479"/>
                    <a:pt x="2320" y="1414"/>
                    <a:pt x="2320" y="1414"/>
                  </a:cubicBezTo>
                  <a:cubicBezTo>
                    <a:pt x="2342" y="1310"/>
                    <a:pt x="2365" y="1250"/>
                    <a:pt x="2387" y="1154"/>
                  </a:cubicBezTo>
                  <a:cubicBezTo>
                    <a:pt x="2396" y="1112"/>
                    <a:pt x="2396" y="1002"/>
                    <a:pt x="2331" y="898"/>
                  </a:cubicBezTo>
                  <a:cubicBezTo>
                    <a:pt x="2201" y="692"/>
                    <a:pt x="2198" y="542"/>
                    <a:pt x="2122" y="455"/>
                  </a:cubicBezTo>
                  <a:cubicBezTo>
                    <a:pt x="2060" y="378"/>
                    <a:pt x="1944" y="342"/>
                    <a:pt x="1874" y="291"/>
                  </a:cubicBezTo>
                  <a:cubicBezTo>
                    <a:pt x="1789" y="229"/>
                    <a:pt x="1761" y="150"/>
                    <a:pt x="1634" y="93"/>
                  </a:cubicBezTo>
                  <a:cubicBezTo>
                    <a:pt x="1481" y="23"/>
                    <a:pt x="1357" y="62"/>
                    <a:pt x="1227" y="43"/>
                  </a:cubicBezTo>
                  <a:cubicBezTo>
                    <a:pt x="1146" y="31"/>
                    <a:pt x="1064" y="0"/>
                    <a:pt x="968" y="23"/>
                  </a:cubicBezTo>
                  <a:cubicBezTo>
                    <a:pt x="869" y="45"/>
                    <a:pt x="798" y="99"/>
                    <a:pt x="731" y="161"/>
                  </a:cubicBezTo>
                  <a:cubicBezTo>
                    <a:pt x="666" y="220"/>
                    <a:pt x="601" y="226"/>
                    <a:pt x="480" y="288"/>
                  </a:cubicBezTo>
                  <a:cubicBezTo>
                    <a:pt x="336" y="361"/>
                    <a:pt x="242" y="534"/>
                    <a:pt x="203" y="694"/>
                  </a:cubicBezTo>
                  <a:cubicBezTo>
                    <a:pt x="152" y="912"/>
                    <a:pt x="70" y="957"/>
                    <a:pt x="31" y="1160"/>
                  </a:cubicBezTo>
                  <a:cubicBezTo>
                    <a:pt x="0" y="1318"/>
                    <a:pt x="51" y="1473"/>
                    <a:pt x="25" y="1685"/>
                  </a:cubicBezTo>
                  <a:cubicBezTo>
                    <a:pt x="8" y="1829"/>
                    <a:pt x="22" y="1945"/>
                    <a:pt x="110" y="2041"/>
                  </a:cubicBezTo>
                  <a:cubicBezTo>
                    <a:pt x="203" y="2142"/>
                    <a:pt x="242" y="2202"/>
                    <a:pt x="274" y="2323"/>
                  </a:cubicBezTo>
                  <a:cubicBezTo>
                    <a:pt x="302" y="2427"/>
                    <a:pt x="313" y="2498"/>
                    <a:pt x="378" y="2546"/>
                  </a:cubicBezTo>
                  <a:cubicBezTo>
                    <a:pt x="434" y="2591"/>
                    <a:pt x="505" y="2608"/>
                    <a:pt x="544" y="2687"/>
                  </a:cubicBezTo>
                  <a:cubicBezTo>
                    <a:pt x="567" y="2732"/>
                    <a:pt x="581" y="2769"/>
                    <a:pt x="629" y="2828"/>
                  </a:cubicBezTo>
                  <a:cubicBezTo>
                    <a:pt x="663" y="2870"/>
                    <a:pt x="711" y="2887"/>
                    <a:pt x="765" y="2885"/>
                  </a:cubicBezTo>
                  <a:cubicBezTo>
                    <a:pt x="807" y="2882"/>
                    <a:pt x="818" y="2868"/>
                    <a:pt x="869" y="2893"/>
                  </a:cubicBezTo>
                  <a:cubicBezTo>
                    <a:pt x="897" y="2907"/>
                    <a:pt x="917" y="2927"/>
                    <a:pt x="928" y="2941"/>
                  </a:cubicBezTo>
                  <a:cubicBezTo>
                    <a:pt x="940" y="2820"/>
                    <a:pt x="920" y="2721"/>
                    <a:pt x="914" y="2693"/>
                  </a:cubicBezTo>
                  <a:lnTo>
                    <a:pt x="914" y="2693"/>
                  </a:lnTo>
                  <a:cubicBezTo>
                    <a:pt x="815" y="2594"/>
                    <a:pt x="736" y="2461"/>
                    <a:pt x="686" y="2317"/>
                  </a:cubicBezTo>
                  <a:cubicBezTo>
                    <a:pt x="686" y="2320"/>
                    <a:pt x="671" y="2354"/>
                    <a:pt x="643" y="2354"/>
                  </a:cubicBezTo>
                  <a:cubicBezTo>
                    <a:pt x="612" y="2357"/>
                    <a:pt x="550" y="2348"/>
                    <a:pt x="502" y="2221"/>
                  </a:cubicBezTo>
                  <a:cubicBezTo>
                    <a:pt x="454" y="2094"/>
                    <a:pt x="386" y="2043"/>
                    <a:pt x="401" y="1908"/>
                  </a:cubicBezTo>
                  <a:cubicBezTo>
                    <a:pt x="415" y="1739"/>
                    <a:pt x="564" y="1725"/>
                    <a:pt x="587" y="1806"/>
                  </a:cubicBezTo>
                  <a:cubicBezTo>
                    <a:pt x="587" y="1806"/>
                    <a:pt x="592" y="1708"/>
                    <a:pt x="519" y="1564"/>
                  </a:cubicBezTo>
                  <a:cubicBezTo>
                    <a:pt x="460" y="1445"/>
                    <a:pt x="491" y="1307"/>
                    <a:pt x="556" y="1276"/>
                  </a:cubicBezTo>
                  <a:cubicBezTo>
                    <a:pt x="556" y="1276"/>
                    <a:pt x="477" y="1344"/>
                    <a:pt x="544" y="1386"/>
                  </a:cubicBezTo>
                  <a:cubicBezTo>
                    <a:pt x="609" y="1425"/>
                    <a:pt x="756" y="1490"/>
                    <a:pt x="903" y="1507"/>
                  </a:cubicBezTo>
                  <a:cubicBezTo>
                    <a:pt x="1050" y="1521"/>
                    <a:pt x="1044" y="1502"/>
                    <a:pt x="1100" y="1442"/>
                  </a:cubicBezTo>
                  <a:cubicBezTo>
                    <a:pt x="1100" y="1442"/>
                    <a:pt x="1117" y="1544"/>
                    <a:pt x="1148" y="1547"/>
                  </a:cubicBezTo>
                  <a:cubicBezTo>
                    <a:pt x="1179" y="1547"/>
                    <a:pt x="1369" y="1558"/>
                    <a:pt x="1623" y="1496"/>
                  </a:cubicBezTo>
                  <a:cubicBezTo>
                    <a:pt x="1877" y="1434"/>
                    <a:pt x="1919" y="1406"/>
                    <a:pt x="1925" y="1346"/>
                  </a:cubicBezTo>
                  <a:cubicBezTo>
                    <a:pt x="1927" y="1313"/>
                    <a:pt x="1919" y="1293"/>
                    <a:pt x="1893" y="1256"/>
                  </a:cubicBezTo>
                  <a:cubicBezTo>
                    <a:pt x="1893" y="1256"/>
                    <a:pt x="1941" y="1287"/>
                    <a:pt x="1941" y="1352"/>
                  </a:cubicBezTo>
                  <a:cubicBezTo>
                    <a:pt x="1939" y="1499"/>
                    <a:pt x="1893" y="1541"/>
                    <a:pt x="1896" y="1733"/>
                  </a:cubicBezTo>
                  <a:cubicBezTo>
                    <a:pt x="1896" y="1733"/>
                    <a:pt x="1961" y="1682"/>
                    <a:pt x="2020" y="1727"/>
                  </a:cubicBezTo>
                  <a:cubicBezTo>
                    <a:pt x="2102" y="1789"/>
                    <a:pt x="2074" y="1973"/>
                    <a:pt x="2020" y="2060"/>
                  </a:cubicBezTo>
                  <a:cubicBezTo>
                    <a:pt x="1967" y="2148"/>
                    <a:pt x="1978" y="2224"/>
                    <a:pt x="1933" y="2250"/>
                  </a:cubicBezTo>
                  <a:cubicBezTo>
                    <a:pt x="1893" y="2275"/>
                    <a:pt x="1862" y="2250"/>
                    <a:pt x="1860" y="2221"/>
                  </a:cubicBezTo>
                  <a:cubicBezTo>
                    <a:pt x="1826" y="2396"/>
                    <a:pt x="1744" y="2563"/>
                    <a:pt x="1637" y="2684"/>
                  </a:cubicBezTo>
                  <a:cubicBezTo>
                    <a:pt x="1634" y="2695"/>
                    <a:pt x="1628" y="2718"/>
                    <a:pt x="1625" y="2752"/>
                  </a:cubicBezTo>
                  <a:cubicBezTo>
                    <a:pt x="1642" y="2870"/>
                    <a:pt x="1812" y="2885"/>
                    <a:pt x="1882" y="2837"/>
                  </a:cubicBezTo>
                  <a:cubicBezTo>
                    <a:pt x="1956" y="2786"/>
                    <a:pt x="1970" y="2721"/>
                    <a:pt x="1989" y="2631"/>
                  </a:cubicBezTo>
                  <a:cubicBezTo>
                    <a:pt x="2004" y="2571"/>
                    <a:pt x="2071" y="2512"/>
                    <a:pt x="2116" y="2484"/>
                  </a:cubicBezTo>
                  <a:cubicBezTo>
                    <a:pt x="2241" y="2410"/>
                    <a:pt x="2311" y="2266"/>
                    <a:pt x="2317" y="2125"/>
                  </a:cubicBezTo>
                  <a:cubicBezTo>
                    <a:pt x="2320" y="2049"/>
                    <a:pt x="2356" y="1993"/>
                    <a:pt x="2390" y="1905"/>
                  </a:cubicBezTo>
                  <a:cubicBezTo>
                    <a:pt x="2430" y="1804"/>
                    <a:pt x="2444" y="1694"/>
                    <a:pt x="2418" y="157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reeform 19"/>
          <p:cNvSpPr>
            <a:spLocks/>
          </p:cNvSpPr>
          <p:nvPr/>
        </p:nvSpPr>
        <p:spPr bwMode="auto">
          <a:xfrm>
            <a:off x="9791069" y="6434636"/>
            <a:ext cx="11526" cy="19209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71456"/>
            <a:ext cx="12192000" cy="88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15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People Graphics PowerPoint Shapes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0" name="Freeform 159"/>
          <p:cNvSpPr/>
          <p:nvPr/>
        </p:nvSpPr>
        <p:spPr>
          <a:xfrm flipH="1">
            <a:off x="8838264" y="376098"/>
            <a:ext cx="2658803" cy="2534422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accent1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137750" y="1103704"/>
            <a:ext cx="2059830" cy="70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2" name="Freeform 161"/>
          <p:cNvSpPr/>
          <p:nvPr/>
        </p:nvSpPr>
        <p:spPr>
          <a:xfrm flipH="1">
            <a:off x="6811979" y="566295"/>
            <a:ext cx="2670143" cy="263410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7227399" y="1321210"/>
            <a:ext cx="1443489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4" name="Freeform 163"/>
          <p:cNvSpPr/>
          <p:nvPr/>
        </p:nvSpPr>
        <p:spPr>
          <a:xfrm>
            <a:off x="954789" y="481057"/>
            <a:ext cx="1687130" cy="247858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076609" y="1040074"/>
            <a:ext cx="1443489" cy="9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6" name="Freeform 165"/>
          <p:cNvSpPr/>
          <p:nvPr/>
        </p:nvSpPr>
        <p:spPr>
          <a:xfrm flipH="1">
            <a:off x="2380972" y="854550"/>
            <a:ext cx="2309217" cy="2306246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tx2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2530082" y="1432630"/>
            <a:ext cx="1788999" cy="54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4329065" y="409414"/>
            <a:ext cx="2654678" cy="2569978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735715" y="1216822"/>
            <a:ext cx="2012406" cy="61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0" y="5884952"/>
            <a:ext cx="12192000" cy="289820"/>
          </a:xfrm>
          <a:prstGeom prst="rect">
            <a:avLst/>
          </a:prstGeom>
          <a:solidFill>
            <a:srgbClr val="2626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073983" y="3249799"/>
            <a:ext cx="2365050" cy="2770001"/>
            <a:chOff x="7073983" y="3249799"/>
            <a:chExt cx="2365050" cy="2770001"/>
          </a:xfrm>
        </p:grpSpPr>
        <p:sp>
          <p:nvSpPr>
            <p:cNvPr id="67" name="Freeform 73"/>
            <p:cNvSpPr>
              <a:spLocks/>
            </p:cNvSpPr>
            <p:nvPr/>
          </p:nvSpPr>
          <p:spPr bwMode="auto">
            <a:xfrm>
              <a:off x="7625261" y="3249799"/>
              <a:ext cx="1197838" cy="735037"/>
            </a:xfrm>
            <a:custGeom>
              <a:avLst/>
              <a:gdLst>
                <a:gd name="T0" fmla="*/ 282 w 1552"/>
                <a:gd name="T1" fmla="*/ 942 h 951"/>
                <a:gd name="T2" fmla="*/ 333 w 1552"/>
                <a:gd name="T3" fmla="*/ 841 h 951"/>
                <a:gd name="T4" fmla="*/ 273 w 1552"/>
                <a:gd name="T5" fmla="*/ 663 h 951"/>
                <a:gd name="T6" fmla="*/ 344 w 1552"/>
                <a:gd name="T7" fmla="*/ 488 h 951"/>
                <a:gd name="T8" fmla="*/ 429 w 1552"/>
                <a:gd name="T9" fmla="*/ 338 h 951"/>
                <a:gd name="T10" fmla="*/ 691 w 1552"/>
                <a:gd name="T11" fmla="*/ 333 h 951"/>
                <a:gd name="T12" fmla="*/ 1083 w 1552"/>
                <a:gd name="T13" fmla="*/ 355 h 951"/>
                <a:gd name="T14" fmla="*/ 1312 w 1552"/>
                <a:gd name="T15" fmla="*/ 553 h 951"/>
                <a:gd name="T16" fmla="*/ 1335 w 1552"/>
                <a:gd name="T17" fmla="*/ 765 h 951"/>
                <a:gd name="T18" fmla="*/ 1366 w 1552"/>
                <a:gd name="T19" fmla="*/ 951 h 951"/>
                <a:gd name="T20" fmla="*/ 1397 w 1552"/>
                <a:gd name="T21" fmla="*/ 906 h 951"/>
                <a:gd name="T22" fmla="*/ 1481 w 1552"/>
                <a:gd name="T23" fmla="*/ 680 h 951"/>
                <a:gd name="T24" fmla="*/ 1529 w 1552"/>
                <a:gd name="T25" fmla="*/ 494 h 951"/>
                <a:gd name="T26" fmla="*/ 1321 w 1552"/>
                <a:gd name="T27" fmla="*/ 149 h 951"/>
                <a:gd name="T28" fmla="*/ 793 w 1552"/>
                <a:gd name="T29" fmla="*/ 0 h 951"/>
                <a:gd name="T30" fmla="*/ 327 w 1552"/>
                <a:gd name="T31" fmla="*/ 90 h 951"/>
                <a:gd name="T32" fmla="*/ 0 w 1552"/>
                <a:gd name="T33" fmla="*/ 231 h 951"/>
                <a:gd name="T34" fmla="*/ 172 w 1552"/>
                <a:gd name="T35" fmla="*/ 302 h 951"/>
                <a:gd name="T36" fmla="*/ 5 w 1552"/>
                <a:gd name="T37" fmla="*/ 437 h 951"/>
                <a:gd name="T38" fmla="*/ 104 w 1552"/>
                <a:gd name="T39" fmla="*/ 454 h 951"/>
                <a:gd name="T40" fmla="*/ 121 w 1552"/>
                <a:gd name="T41" fmla="*/ 561 h 951"/>
                <a:gd name="T42" fmla="*/ 163 w 1552"/>
                <a:gd name="T43" fmla="*/ 742 h 951"/>
                <a:gd name="T44" fmla="*/ 231 w 1552"/>
                <a:gd name="T45" fmla="*/ 894 h 951"/>
                <a:gd name="T46" fmla="*/ 282 w 1552"/>
                <a:gd name="T47" fmla="*/ 942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2" h="951">
                  <a:moveTo>
                    <a:pt x="282" y="942"/>
                  </a:moveTo>
                  <a:cubicBezTo>
                    <a:pt x="285" y="897"/>
                    <a:pt x="330" y="892"/>
                    <a:pt x="333" y="841"/>
                  </a:cubicBezTo>
                  <a:cubicBezTo>
                    <a:pt x="338" y="765"/>
                    <a:pt x="288" y="700"/>
                    <a:pt x="273" y="663"/>
                  </a:cubicBezTo>
                  <a:cubicBezTo>
                    <a:pt x="259" y="623"/>
                    <a:pt x="296" y="601"/>
                    <a:pt x="344" y="488"/>
                  </a:cubicBezTo>
                  <a:cubicBezTo>
                    <a:pt x="392" y="375"/>
                    <a:pt x="409" y="358"/>
                    <a:pt x="429" y="338"/>
                  </a:cubicBezTo>
                  <a:cubicBezTo>
                    <a:pt x="448" y="319"/>
                    <a:pt x="511" y="316"/>
                    <a:pt x="691" y="333"/>
                  </a:cubicBezTo>
                  <a:cubicBezTo>
                    <a:pt x="875" y="350"/>
                    <a:pt x="894" y="316"/>
                    <a:pt x="1083" y="355"/>
                  </a:cubicBezTo>
                  <a:cubicBezTo>
                    <a:pt x="1273" y="395"/>
                    <a:pt x="1258" y="446"/>
                    <a:pt x="1312" y="553"/>
                  </a:cubicBezTo>
                  <a:cubicBezTo>
                    <a:pt x="1366" y="663"/>
                    <a:pt x="1360" y="660"/>
                    <a:pt x="1335" y="765"/>
                  </a:cubicBezTo>
                  <a:cubicBezTo>
                    <a:pt x="1306" y="869"/>
                    <a:pt x="1366" y="951"/>
                    <a:pt x="1366" y="951"/>
                  </a:cubicBezTo>
                  <a:cubicBezTo>
                    <a:pt x="1380" y="937"/>
                    <a:pt x="1394" y="911"/>
                    <a:pt x="1397" y="906"/>
                  </a:cubicBezTo>
                  <a:cubicBezTo>
                    <a:pt x="1397" y="906"/>
                    <a:pt x="1408" y="813"/>
                    <a:pt x="1481" y="680"/>
                  </a:cubicBezTo>
                  <a:cubicBezTo>
                    <a:pt x="1552" y="544"/>
                    <a:pt x="1552" y="530"/>
                    <a:pt x="1529" y="494"/>
                  </a:cubicBezTo>
                  <a:cubicBezTo>
                    <a:pt x="1431" y="327"/>
                    <a:pt x="1400" y="203"/>
                    <a:pt x="1321" y="149"/>
                  </a:cubicBezTo>
                  <a:cubicBezTo>
                    <a:pt x="1242" y="99"/>
                    <a:pt x="990" y="0"/>
                    <a:pt x="793" y="0"/>
                  </a:cubicBezTo>
                  <a:cubicBezTo>
                    <a:pt x="595" y="0"/>
                    <a:pt x="480" y="31"/>
                    <a:pt x="327" y="90"/>
                  </a:cubicBezTo>
                  <a:cubicBezTo>
                    <a:pt x="175" y="149"/>
                    <a:pt x="121" y="259"/>
                    <a:pt x="0" y="231"/>
                  </a:cubicBezTo>
                  <a:cubicBezTo>
                    <a:pt x="0" y="231"/>
                    <a:pt x="34" y="310"/>
                    <a:pt x="172" y="302"/>
                  </a:cubicBezTo>
                  <a:cubicBezTo>
                    <a:pt x="172" y="302"/>
                    <a:pt x="62" y="341"/>
                    <a:pt x="5" y="437"/>
                  </a:cubicBezTo>
                  <a:cubicBezTo>
                    <a:pt x="5" y="437"/>
                    <a:pt x="59" y="437"/>
                    <a:pt x="104" y="454"/>
                  </a:cubicBezTo>
                  <a:cubicBezTo>
                    <a:pt x="146" y="474"/>
                    <a:pt x="132" y="494"/>
                    <a:pt x="121" y="561"/>
                  </a:cubicBezTo>
                  <a:cubicBezTo>
                    <a:pt x="110" y="629"/>
                    <a:pt x="127" y="694"/>
                    <a:pt x="163" y="742"/>
                  </a:cubicBezTo>
                  <a:cubicBezTo>
                    <a:pt x="197" y="793"/>
                    <a:pt x="228" y="852"/>
                    <a:pt x="231" y="894"/>
                  </a:cubicBezTo>
                  <a:cubicBezTo>
                    <a:pt x="276" y="889"/>
                    <a:pt x="282" y="942"/>
                    <a:pt x="282" y="94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4"/>
            <p:cNvSpPr>
              <a:spLocks/>
            </p:cNvSpPr>
            <p:nvPr/>
          </p:nvSpPr>
          <p:spPr bwMode="auto">
            <a:xfrm>
              <a:off x="7730751" y="3494811"/>
              <a:ext cx="1061720" cy="1146794"/>
            </a:xfrm>
            <a:custGeom>
              <a:avLst/>
              <a:gdLst>
                <a:gd name="T0" fmla="*/ 1262 w 1375"/>
                <a:gd name="T1" fmla="*/ 590 h 1482"/>
                <a:gd name="T2" fmla="*/ 1231 w 1375"/>
                <a:gd name="T3" fmla="*/ 635 h 1482"/>
                <a:gd name="T4" fmla="*/ 1200 w 1375"/>
                <a:gd name="T5" fmla="*/ 449 h 1482"/>
                <a:gd name="T6" fmla="*/ 1177 w 1375"/>
                <a:gd name="T7" fmla="*/ 237 h 1482"/>
                <a:gd name="T8" fmla="*/ 948 w 1375"/>
                <a:gd name="T9" fmla="*/ 39 h 1482"/>
                <a:gd name="T10" fmla="*/ 556 w 1375"/>
                <a:gd name="T11" fmla="*/ 17 h 1482"/>
                <a:gd name="T12" fmla="*/ 294 w 1375"/>
                <a:gd name="T13" fmla="*/ 22 h 1482"/>
                <a:gd name="T14" fmla="*/ 209 w 1375"/>
                <a:gd name="T15" fmla="*/ 172 h 1482"/>
                <a:gd name="T16" fmla="*/ 138 w 1375"/>
                <a:gd name="T17" fmla="*/ 347 h 1482"/>
                <a:gd name="T18" fmla="*/ 198 w 1375"/>
                <a:gd name="T19" fmla="*/ 525 h 1482"/>
                <a:gd name="T20" fmla="*/ 147 w 1375"/>
                <a:gd name="T21" fmla="*/ 626 h 1482"/>
                <a:gd name="T22" fmla="*/ 93 w 1375"/>
                <a:gd name="T23" fmla="*/ 578 h 1482"/>
                <a:gd name="T24" fmla="*/ 93 w 1375"/>
                <a:gd name="T25" fmla="*/ 578 h 1482"/>
                <a:gd name="T26" fmla="*/ 9 w 1375"/>
                <a:gd name="T27" fmla="*/ 753 h 1482"/>
                <a:gd name="T28" fmla="*/ 153 w 1375"/>
                <a:gd name="T29" fmla="*/ 976 h 1482"/>
                <a:gd name="T30" fmla="*/ 153 w 1375"/>
                <a:gd name="T31" fmla="*/ 976 h 1482"/>
                <a:gd name="T32" fmla="*/ 263 w 1375"/>
                <a:gd name="T33" fmla="*/ 1225 h 1482"/>
                <a:gd name="T34" fmla="*/ 680 w 1375"/>
                <a:gd name="T35" fmla="*/ 1482 h 1482"/>
                <a:gd name="T36" fmla="*/ 1104 w 1375"/>
                <a:gd name="T37" fmla="*/ 1216 h 1482"/>
                <a:gd name="T38" fmla="*/ 1200 w 1375"/>
                <a:gd name="T39" fmla="*/ 1002 h 1482"/>
                <a:gd name="T40" fmla="*/ 1318 w 1375"/>
                <a:gd name="T41" fmla="*/ 920 h 1482"/>
                <a:gd name="T42" fmla="*/ 1262 w 1375"/>
                <a:gd name="T43" fmla="*/ 59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75" h="1482">
                  <a:moveTo>
                    <a:pt x="1262" y="590"/>
                  </a:moveTo>
                  <a:cubicBezTo>
                    <a:pt x="1256" y="595"/>
                    <a:pt x="1242" y="621"/>
                    <a:pt x="1231" y="635"/>
                  </a:cubicBezTo>
                  <a:cubicBezTo>
                    <a:pt x="1231" y="635"/>
                    <a:pt x="1171" y="553"/>
                    <a:pt x="1200" y="449"/>
                  </a:cubicBezTo>
                  <a:cubicBezTo>
                    <a:pt x="1228" y="344"/>
                    <a:pt x="1231" y="344"/>
                    <a:pt x="1177" y="237"/>
                  </a:cubicBezTo>
                  <a:cubicBezTo>
                    <a:pt x="1123" y="127"/>
                    <a:pt x="1138" y="79"/>
                    <a:pt x="948" y="39"/>
                  </a:cubicBezTo>
                  <a:cubicBezTo>
                    <a:pt x="759" y="0"/>
                    <a:pt x="740" y="37"/>
                    <a:pt x="556" y="17"/>
                  </a:cubicBezTo>
                  <a:cubicBezTo>
                    <a:pt x="373" y="0"/>
                    <a:pt x="311" y="3"/>
                    <a:pt x="294" y="22"/>
                  </a:cubicBezTo>
                  <a:cubicBezTo>
                    <a:pt x="274" y="42"/>
                    <a:pt x="257" y="59"/>
                    <a:pt x="209" y="172"/>
                  </a:cubicBezTo>
                  <a:cubicBezTo>
                    <a:pt x="161" y="285"/>
                    <a:pt x="124" y="307"/>
                    <a:pt x="138" y="347"/>
                  </a:cubicBezTo>
                  <a:cubicBezTo>
                    <a:pt x="153" y="387"/>
                    <a:pt x="203" y="449"/>
                    <a:pt x="198" y="525"/>
                  </a:cubicBezTo>
                  <a:cubicBezTo>
                    <a:pt x="195" y="576"/>
                    <a:pt x="150" y="581"/>
                    <a:pt x="147" y="626"/>
                  </a:cubicBezTo>
                  <a:cubicBezTo>
                    <a:pt x="147" y="626"/>
                    <a:pt x="141" y="573"/>
                    <a:pt x="93" y="578"/>
                  </a:cubicBezTo>
                  <a:lnTo>
                    <a:pt x="93" y="578"/>
                  </a:lnTo>
                  <a:cubicBezTo>
                    <a:pt x="93" y="578"/>
                    <a:pt x="0" y="587"/>
                    <a:pt x="9" y="753"/>
                  </a:cubicBezTo>
                  <a:cubicBezTo>
                    <a:pt x="20" y="920"/>
                    <a:pt x="127" y="1024"/>
                    <a:pt x="153" y="976"/>
                  </a:cubicBezTo>
                  <a:lnTo>
                    <a:pt x="153" y="976"/>
                  </a:lnTo>
                  <a:cubicBezTo>
                    <a:pt x="178" y="1069"/>
                    <a:pt x="215" y="1151"/>
                    <a:pt x="263" y="1225"/>
                  </a:cubicBezTo>
                  <a:cubicBezTo>
                    <a:pt x="364" y="1383"/>
                    <a:pt x="514" y="1482"/>
                    <a:pt x="680" y="1482"/>
                  </a:cubicBezTo>
                  <a:cubicBezTo>
                    <a:pt x="850" y="1482"/>
                    <a:pt x="1002" y="1380"/>
                    <a:pt x="1104" y="1216"/>
                  </a:cubicBezTo>
                  <a:cubicBezTo>
                    <a:pt x="1143" y="1154"/>
                    <a:pt x="1177" y="1081"/>
                    <a:pt x="1200" y="1002"/>
                  </a:cubicBezTo>
                  <a:cubicBezTo>
                    <a:pt x="1211" y="1007"/>
                    <a:pt x="1265" y="1036"/>
                    <a:pt x="1318" y="920"/>
                  </a:cubicBezTo>
                  <a:cubicBezTo>
                    <a:pt x="1375" y="796"/>
                    <a:pt x="1358" y="550"/>
                    <a:pt x="1262" y="5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5"/>
            <p:cNvSpPr>
              <a:spLocks/>
            </p:cNvSpPr>
            <p:nvPr/>
          </p:nvSpPr>
          <p:spPr bwMode="auto">
            <a:xfrm>
              <a:off x="8339880" y="4600770"/>
              <a:ext cx="313071" cy="377728"/>
            </a:xfrm>
            <a:custGeom>
              <a:avLst/>
              <a:gdLst>
                <a:gd name="T0" fmla="*/ 187 w 404"/>
                <a:gd name="T1" fmla="*/ 144 h 488"/>
                <a:gd name="T2" fmla="*/ 34 w 404"/>
                <a:gd name="T3" fmla="*/ 333 h 488"/>
                <a:gd name="T4" fmla="*/ 0 w 404"/>
                <a:gd name="T5" fmla="*/ 488 h 488"/>
                <a:gd name="T6" fmla="*/ 404 w 404"/>
                <a:gd name="T7" fmla="*/ 214 h 488"/>
                <a:gd name="T8" fmla="*/ 404 w 404"/>
                <a:gd name="T9" fmla="*/ 214 h 488"/>
                <a:gd name="T10" fmla="*/ 404 w 404"/>
                <a:gd name="T11" fmla="*/ 101 h 488"/>
                <a:gd name="T12" fmla="*/ 314 w 404"/>
                <a:gd name="T13" fmla="*/ 0 h 488"/>
                <a:gd name="T14" fmla="*/ 187 w 404"/>
                <a:gd name="T15" fmla="*/ 14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88">
                  <a:moveTo>
                    <a:pt x="187" y="144"/>
                  </a:moveTo>
                  <a:cubicBezTo>
                    <a:pt x="54" y="217"/>
                    <a:pt x="71" y="209"/>
                    <a:pt x="34" y="333"/>
                  </a:cubicBezTo>
                  <a:cubicBezTo>
                    <a:pt x="3" y="434"/>
                    <a:pt x="0" y="477"/>
                    <a:pt x="0" y="488"/>
                  </a:cubicBezTo>
                  <a:cubicBezTo>
                    <a:pt x="192" y="437"/>
                    <a:pt x="401" y="276"/>
                    <a:pt x="404" y="214"/>
                  </a:cubicBezTo>
                  <a:lnTo>
                    <a:pt x="404" y="214"/>
                  </a:lnTo>
                  <a:lnTo>
                    <a:pt x="404" y="101"/>
                  </a:lnTo>
                  <a:cubicBezTo>
                    <a:pt x="404" y="65"/>
                    <a:pt x="393" y="0"/>
                    <a:pt x="314" y="0"/>
                  </a:cubicBezTo>
                  <a:cubicBezTo>
                    <a:pt x="311" y="14"/>
                    <a:pt x="305" y="76"/>
                    <a:pt x="187" y="144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6"/>
            <p:cNvSpPr>
              <a:spLocks/>
            </p:cNvSpPr>
            <p:nvPr/>
          </p:nvSpPr>
          <p:spPr bwMode="auto">
            <a:xfrm>
              <a:off x="7931526" y="4437429"/>
              <a:ext cx="646560" cy="551277"/>
            </a:xfrm>
            <a:custGeom>
              <a:avLst/>
              <a:gdLst>
                <a:gd name="T0" fmla="*/ 127 w 841"/>
                <a:gd name="T1" fmla="*/ 356 h 714"/>
                <a:gd name="T2" fmla="*/ 279 w 841"/>
                <a:gd name="T3" fmla="*/ 545 h 714"/>
                <a:gd name="T4" fmla="*/ 313 w 841"/>
                <a:gd name="T5" fmla="*/ 700 h 714"/>
                <a:gd name="T6" fmla="*/ 423 w 841"/>
                <a:gd name="T7" fmla="*/ 714 h 714"/>
                <a:gd name="T8" fmla="*/ 530 w 841"/>
                <a:gd name="T9" fmla="*/ 700 h 714"/>
                <a:gd name="T10" fmla="*/ 564 w 841"/>
                <a:gd name="T11" fmla="*/ 545 h 714"/>
                <a:gd name="T12" fmla="*/ 717 w 841"/>
                <a:gd name="T13" fmla="*/ 356 h 714"/>
                <a:gd name="T14" fmla="*/ 841 w 841"/>
                <a:gd name="T15" fmla="*/ 215 h 714"/>
                <a:gd name="T16" fmla="*/ 841 w 841"/>
                <a:gd name="T17" fmla="*/ 215 h 714"/>
                <a:gd name="T18" fmla="*/ 841 w 841"/>
                <a:gd name="T19" fmla="*/ 0 h 714"/>
                <a:gd name="T20" fmla="*/ 418 w 841"/>
                <a:gd name="T21" fmla="*/ 265 h 714"/>
                <a:gd name="T22" fmla="*/ 0 w 841"/>
                <a:gd name="T23" fmla="*/ 9 h 714"/>
                <a:gd name="T24" fmla="*/ 0 w 841"/>
                <a:gd name="T25" fmla="*/ 215 h 714"/>
                <a:gd name="T26" fmla="*/ 0 w 841"/>
                <a:gd name="T27" fmla="*/ 215 h 714"/>
                <a:gd name="T28" fmla="*/ 127 w 841"/>
                <a:gd name="T29" fmla="*/ 35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1" h="714">
                  <a:moveTo>
                    <a:pt x="127" y="356"/>
                  </a:moveTo>
                  <a:cubicBezTo>
                    <a:pt x="259" y="429"/>
                    <a:pt x="243" y="421"/>
                    <a:pt x="279" y="545"/>
                  </a:cubicBezTo>
                  <a:cubicBezTo>
                    <a:pt x="310" y="649"/>
                    <a:pt x="313" y="689"/>
                    <a:pt x="313" y="700"/>
                  </a:cubicBezTo>
                  <a:cubicBezTo>
                    <a:pt x="350" y="708"/>
                    <a:pt x="386" y="714"/>
                    <a:pt x="423" y="714"/>
                  </a:cubicBezTo>
                  <a:cubicBezTo>
                    <a:pt x="457" y="714"/>
                    <a:pt x="494" y="708"/>
                    <a:pt x="530" y="700"/>
                  </a:cubicBezTo>
                  <a:cubicBezTo>
                    <a:pt x="530" y="689"/>
                    <a:pt x="533" y="644"/>
                    <a:pt x="564" y="545"/>
                  </a:cubicBezTo>
                  <a:cubicBezTo>
                    <a:pt x="601" y="421"/>
                    <a:pt x="584" y="432"/>
                    <a:pt x="717" y="356"/>
                  </a:cubicBezTo>
                  <a:cubicBezTo>
                    <a:pt x="835" y="291"/>
                    <a:pt x="841" y="226"/>
                    <a:pt x="841" y="215"/>
                  </a:cubicBezTo>
                  <a:lnTo>
                    <a:pt x="841" y="215"/>
                  </a:lnTo>
                  <a:cubicBezTo>
                    <a:pt x="841" y="215"/>
                    <a:pt x="838" y="40"/>
                    <a:pt x="841" y="0"/>
                  </a:cubicBezTo>
                  <a:cubicBezTo>
                    <a:pt x="739" y="164"/>
                    <a:pt x="587" y="265"/>
                    <a:pt x="418" y="265"/>
                  </a:cubicBezTo>
                  <a:cubicBezTo>
                    <a:pt x="251" y="265"/>
                    <a:pt x="101" y="167"/>
                    <a:pt x="0" y="9"/>
                  </a:cubicBezTo>
                  <a:cubicBezTo>
                    <a:pt x="3" y="62"/>
                    <a:pt x="0" y="215"/>
                    <a:pt x="0" y="215"/>
                  </a:cubicBezTo>
                  <a:lnTo>
                    <a:pt x="0" y="215"/>
                  </a:lnTo>
                  <a:cubicBezTo>
                    <a:pt x="3" y="226"/>
                    <a:pt x="8" y="288"/>
                    <a:pt x="127" y="356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7"/>
            <p:cNvSpPr>
              <a:spLocks/>
            </p:cNvSpPr>
            <p:nvPr/>
          </p:nvSpPr>
          <p:spPr bwMode="auto">
            <a:xfrm>
              <a:off x="7073983" y="4764111"/>
              <a:ext cx="2365050" cy="1255689"/>
            </a:xfrm>
            <a:custGeom>
              <a:avLst/>
              <a:gdLst>
                <a:gd name="T0" fmla="*/ 2805 w 3062"/>
                <a:gd name="T1" fmla="*/ 350 h 1623"/>
                <a:gd name="T2" fmla="*/ 2043 w 3062"/>
                <a:gd name="T3" fmla="*/ 0 h 1623"/>
                <a:gd name="T4" fmla="*/ 1639 w 3062"/>
                <a:gd name="T5" fmla="*/ 274 h 1623"/>
                <a:gd name="T6" fmla="*/ 1639 w 3062"/>
                <a:gd name="T7" fmla="*/ 274 h 1623"/>
                <a:gd name="T8" fmla="*/ 1532 w 3062"/>
                <a:gd name="T9" fmla="*/ 288 h 1623"/>
                <a:gd name="T10" fmla="*/ 1422 w 3062"/>
                <a:gd name="T11" fmla="*/ 274 h 1623"/>
                <a:gd name="T12" fmla="*/ 1422 w 3062"/>
                <a:gd name="T13" fmla="*/ 274 h 1623"/>
                <a:gd name="T14" fmla="*/ 1019 w 3062"/>
                <a:gd name="T15" fmla="*/ 0 h 1623"/>
                <a:gd name="T16" fmla="*/ 257 w 3062"/>
                <a:gd name="T17" fmla="*/ 350 h 1623"/>
                <a:gd name="T18" fmla="*/ 113 w 3062"/>
                <a:gd name="T19" fmla="*/ 1623 h 1623"/>
                <a:gd name="T20" fmla="*/ 1529 w 3062"/>
                <a:gd name="T21" fmla="*/ 1623 h 1623"/>
                <a:gd name="T22" fmla="*/ 1535 w 3062"/>
                <a:gd name="T23" fmla="*/ 1623 h 1623"/>
                <a:gd name="T24" fmla="*/ 2952 w 3062"/>
                <a:gd name="T25" fmla="*/ 1623 h 1623"/>
                <a:gd name="T26" fmla="*/ 2805 w 3062"/>
                <a:gd name="T27" fmla="*/ 350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2" h="1623">
                  <a:moveTo>
                    <a:pt x="2805" y="350"/>
                  </a:moveTo>
                  <a:cubicBezTo>
                    <a:pt x="2596" y="54"/>
                    <a:pt x="2083" y="6"/>
                    <a:pt x="2043" y="0"/>
                  </a:cubicBezTo>
                  <a:cubicBezTo>
                    <a:pt x="2040" y="62"/>
                    <a:pt x="1831" y="223"/>
                    <a:pt x="1639" y="274"/>
                  </a:cubicBezTo>
                  <a:lnTo>
                    <a:pt x="1639" y="274"/>
                  </a:lnTo>
                  <a:cubicBezTo>
                    <a:pt x="1603" y="283"/>
                    <a:pt x="1566" y="288"/>
                    <a:pt x="1532" y="288"/>
                  </a:cubicBezTo>
                  <a:cubicBezTo>
                    <a:pt x="1495" y="288"/>
                    <a:pt x="1459" y="283"/>
                    <a:pt x="1422" y="274"/>
                  </a:cubicBezTo>
                  <a:lnTo>
                    <a:pt x="1422" y="274"/>
                  </a:lnTo>
                  <a:cubicBezTo>
                    <a:pt x="1216" y="226"/>
                    <a:pt x="1021" y="62"/>
                    <a:pt x="1019" y="0"/>
                  </a:cubicBezTo>
                  <a:cubicBezTo>
                    <a:pt x="985" y="3"/>
                    <a:pt x="465" y="51"/>
                    <a:pt x="257" y="350"/>
                  </a:cubicBezTo>
                  <a:cubicBezTo>
                    <a:pt x="0" y="720"/>
                    <a:pt x="113" y="1623"/>
                    <a:pt x="113" y="1623"/>
                  </a:cubicBezTo>
                  <a:lnTo>
                    <a:pt x="1529" y="1623"/>
                  </a:lnTo>
                  <a:lnTo>
                    <a:pt x="1535" y="1623"/>
                  </a:lnTo>
                  <a:lnTo>
                    <a:pt x="2952" y="1623"/>
                  </a:lnTo>
                  <a:cubicBezTo>
                    <a:pt x="2949" y="1623"/>
                    <a:pt x="3062" y="720"/>
                    <a:pt x="2805" y="35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7860063" y="4604172"/>
              <a:ext cx="313071" cy="374324"/>
            </a:xfrm>
            <a:custGeom>
              <a:avLst/>
              <a:gdLst>
                <a:gd name="T0" fmla="*/ 403 w 403"/>
                <a:gd name="T1" fmla="*/ 485 h 485"/>
                <a:gd name="T2" fmla="*/ 369 w 403"/>
                <a:gd name="T3" fmla="*/ 330 h 485"/>
                <a:gd name="T4" fmla="*/ 217 w 403"/>
                <a:gd name="T5" fmla="*/ 141 h 485"/>
                <a:gd name="T6" fmla="*/ 93 w 403"/>
                <a:gd name="T7" fmla="*/ 0 h 485"/>
                <a:gd name="T8" fmla="*/ 0 w 403"/>
                <a:gd name="T9" fmla="*/ 101 h 485"/>
                <a:gd name="T10" fmla="*/ 0 w 403"/>
                <a:gd name="T11" fmla="*/ 214 h 485"/>
                <a:gd name="T12" fmla="*/ 0 w 403"/>
                <a:gd name="T13" fmla="*/ 214 h 485"/>
                <a:gd name="T14" fmla="*/ 403 w 403"/>
                <a:gd name="T15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485">
                  <a:moveTo>
                    <a:pt x="403" y="485"/>
                  </a:moveTo>
                  <a:cubicBezTo>
                    <a:pt x="403" y="474"/>
                    <a:pt x="400" y="431"/>
                    <a:pt x="369" y="330"/>
                  </a:cubicBezTo>
                  <a:cubicBezTo>
                    <a:pt x="333" y="206"/>
                    <a:pt x="349" y="217"/>
                    <a:pt x="217" y="141"/>
                  </a:cubicBezTo>
                  <a:cubicBezTo>
                    <a:pt x="98" y="76"/>
                    <a:pt x="93" y="11"/>
                    <a:pt x="93" y="0"/>
                  </a:cubicBezTo>
                  <a:cubicBezTo>
                    <a:pt x="14" y="0"/>
                    <a:pt x="0" y="62"/>
                    <a:pt x="0" y="101"/>
                  </a:cubicBezTo>
                  <a:lnTo>
                    <a:pt x="0" y="214"/>
                  </a:lnTo>
                  <a:lnTo>
                    <a:pt x="0" y="214"/>
                  </a:lnTo>
                  <a:cubicBezTo>
                    <a:pt x="2" y="270"/>
                    <a:pt x="197" y="434"/>
                    <a:pt x="403" y="485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7601439" y="5145242"/>
              <a:ext cx="57851" cy="874558"/>
            </a:xfrm>
            <a:custGeom>
              <a:avLst/>
              <a:gdLst>
                <a:gd name="T0" fmla="*/ 25 w 73"/>
                <a:gd name="T1" fmla="*/ 0 h 1135"/>
                <a:gd name="T2" fmla="*/ 11 w 73"/>
                <a:gd name="T3" fmla="*/ 71 h 1135"/>
                <a:gd name="T4" fmla="*/ 5 w 73"/>
                <a:gd name="T5" fmla="*/ 142 h 1135"/>
                <a:gd name="T6" fmla="*/ 11 w 73"/>
                <a:gd name="T7" fmla="*/ 283 h 1135"/>
                <a:gd name="T8" fmla="*/ 25 w 73"/>
                <a:gd name="T9" fmla="*/ 424 h 1135"/>
                <a:gd name="T10" fmla="*/ 39 w 73"/>
                <a:gd name="T11" fmla="*/ 565 h 1135"/>
                <a:gd name="T12" fmla="*/ 65 w 73"/>
                <a:gd name="T13" fmla="*/ 850 h 1135"/>
                <a:gd name="T14" fmla="*/ 73 w 73"/>
                <a:gd name="T15" fmla="*/ 1135 h 1135"/>
                <a:gd name="T16" fmla="*/ 34 w 73"/>
                <a:gd name="T17" fmla="*/ 1135 h 1135"/>
                <a:gd name="T18" fmla="*/ 36 w 73"/>
                <a:gd name="T19" fmla="*/ 850 h 1135"/>
                <a:gd name="T20" fmla="*/ 22 w 73"/>
                <a:gd name="T21" fmla="*/ 568 h 1135"/>
                <a:gd name="T22" fmla="*/ 11 w 73"/>
                <a:gd name="T23" fmla="*/ 427 h 1135"/>
                <a:gd name="T24" fmla="*/ 3 w 73"/>
                <a:gd name="T25" fmla="*/ 286 h 1135"/>
                <a:gd name="T26" fmla="*/ 3 w 73"/>
                <a:gd name="T27" fmla="*/ 144 h 1135"/>
                <a:gd name="T28" fmla="*/ 8 w 73"/>
                <a:gd name="T29" fmla="*/ 74 h 1135"/>
                <a:gd name="T30" fmla="*/ 25 w 73"/>
                <a:gd name="T31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135">
                  <a:moveTo>
                    <a:pt x="25" y="0"/>
                  </a:moveTo>
                  <a:cubicBezTo>
                    <a:pt x="19" y="23"/>
                    <a:pt x="14" y="46"/>
                    <a:pt x="11" y="71"/>
                  </a:cubicBezTo>
                  <a:cubicBezTo>
                    <a:pt x="8" y="94"/>
                    <a:pt x="8" y="119"/>
                    <a:pt x="5" y="142"/>
                  </a:cubicBezTo>
                  <a:cubicBezTo>
                    <a:pt x="5" y="190"/>
                    <a:pt x="8" y="235"/>
                    <a:pt x="11" y="283"/>
                  </a:cubicBezTo>
                  <a:cubicBezTo>
                    <a:pt x="14" y="331"/>
                    <a:pt x="19" y="376"/>
                    <a:pt x="25" y="424"/>
                  </a:cubicBezTo>
                  <a:lnTo>
                    <a:pt x="39" y="565"/>
                  </a:lnTo>
                  <a:cubicBezTo>
                    <a:pt x="50" y="658"/>
                    <a:pt x="59" y="754"/>
                    <a:pt x="65" y="850"/>
                  </a:cubicBezTo>
                  <a:cubicBezTo>
                    <a:pt x="70" y="946"/>
                    <a:pt x="73" y="1039"/>
                    <a:pt x="73" y="1135"/>
                  </a:cubicBezTo>
                  <a:lnTo>
                    <a:pt x="34" y="1135"/>
                  </a:lnTo>
                  <a:cubicBezTo>
                    <a:pt x="36" y="1042"/>
                    <a:pt x="39" y="946"/>
                    <a:pt x="36" y="850"/>
                  </a:cubicBezTo>
                  <a:cubicBezTo>
                    <a:pt x="34" y="757"/>
                    <a:pt x="28" y="661"/>
                    <a:pt x="22" y="568"/>
                  </a:cubicBezTo>
                  <a:lnTo>
                    <a:pt x="11" y="427"/>
                  </a:lnTo>
                  <a:cubicBezTo>
                    <a:pt x="8" y="379"/>
                    <a:pt x="5" y="331"/>
                    <a:pt x="3" y="286"/>
                  </a:cubicBezTo>
                  <a:cubicBezTo>
                    <a:pt x="0" y="238"/>
                    <a:pt x="0" y="190"/>
                    <a:pt x="3" y="144"/>
                  </a:cubicBezTo>
                  <a:cubicBezTo>
                    <a:pt x="3" y="122"/>
                    <a:pt x="5" y="96"/>
                    <a:pt x="8" y="74"/>
                  </a:cubicBezTo>
                  <a:cubicBezTo>
                    <a:pt x="14" y="46"/>
                    <a:pt x="17" y="23"/>
                    <a:pt x="25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0"/>
            <p:cNvSpPr>
              <a:spLocks/>
            </p:cNvSpPr>
            <p:nvPr/>
          </p:nvSpPr>
          <p:spPr bwMode="auto">
            <a:xfrm>
              <a:off x="8853724" y="5145242"/>
              <a:ext cx="57851" cy="874558"/>
            </a:xfrm>
            <a:custGeom>
              <a:avLst/>
              <a:gdLst>
                <a:gd name="T0" fmla="*/ 48 w 74"/>
                <a:gd name="T1" fmla="*/ 0 h 1132"/>
                <a:gd name="T2" fmla="*/ 65 w 74"/>
                <a:gd name="T3" fmla="*/ 71 h 1132"/>
                <a:gd name="T4" fmla="*/ 71 w 74"/>
                <a:gd name="T5" fmla="*/ 142 h 1132"/>
                <a:gd name="T6" fmla="*/ 71 w 74"/>
                <a:gd name="T7" fmla="*/ 283 h 1132"/>
                <a:gd name="T8" fmla="*/ 63 w 74"/>
                <a:gd name="T9" fmla="*/ 424 h 1132"/>
                <a:gd name="T10" fmla="*/ 51 w 74"/>
                <a:gd name="T11" fmla="*/ 565 h 1132"/>
                <a:gd name="T12" fmla="*/ 37 w 74"/>
                <a:gd name="T13" fmla="*/ 847 h 1132"/>
                <a:gd name="T14" fmla="*/ 40 w 74"/>
                <a:gd name="T15" fmla="*/ 1132 h 1132"/>
                <a:gd name="T16" fmla="*/ 0 w 74"/>
                <a:gd name="T17" fmla="*/ 1132 h 1132"/>
                <a:gd name="T18" fmla="*/ 9 w 74"/>
                <a:gd name="T19" fmla="*/ 847 h 1132"/>
                <a:gd name="T20" fmla="*/ 34 w 74"/>
                <a:gd name="T21" fmla="*/ 562 h 1132"/>
                <a:gd name="T22" fmla="*/ 48 w 74"/>
                <a:gd name="T23" fmla="*/ 421 h 1132"/>
                <a:gd name="T24" fmla="*/ 63 w 74"/>
                <a:gd name="T25" fmla="*/ 280 h 1132"/>
                <a:gd name="T26" fmla="*/ 68 w 74"/>
                <a:gd name="T27" fmla="*/ 139 h 1132"/>
                <a:gd name="T28" fmla="*/ 63 w 74"/>
                <a:gd name="T29" fmla="*/ 68 h 1132"/>
                <a:gd name="T30" fmla="*/ 48 w 74"/>
                <a:gd name="T3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132">
                  <a:moveTo>
                    <a:pt x="48" y="0"/>
                  </a:moveTo>
                  <a:cubicBezTo>
                    <a:pt x="57" y="23"/>
                    <a:pt x="60" y="46"/>
                    <a:pt x="65" y="71"/>
                  </a:cubicBezTo>
                  <a:cubicBezTo>
                    <a:pt x="68" y="94"/>
                    <a:pt x="71" y="119"/>
                    <a:pt x="71" y="142"/>
                  </a:cubicBezTo>
                  <a:cubicBezTo>
                    <a:pt x="74" y="190"/>
                    <a:pt x="74" y="238"/>
                    <a:pt x="71" y="283"/>
                  </a:cubicBezTo>
                  <a:cubicBezTo>
                    <a:pt x="68" y="331"/>
                    <a:pt x="65" y="379"/>
                    <a:pt x="63" y="424"/>
                  </a:cubicBezTo>
                  <a:lnTo>
                    <a:pt x="51" y="565"/>
                  </a:lnTo>
                  <a:cubicBezTo>
                    <a:pt x="46" y="658"/>
                    <a:pt x="40" y="754"/>
                    <a:pt x="37" y="847"/>
                  </a:cubicBezTo>
                  <a:cubicBezTo>
                    <a:pt x="34" y="940"/>
                    <a:pt x="34" y="1036"/>
                    <a:pt x="40" y="1132"/>
                  </a:cubicBezTo>
                  <a:lnTo>
                    <a:pt x="0" y="1132"/>
                  </a:lnTo>
                  <a:cubicBezTo>
                    <a:pt x="0" y="1036"/>
                    <a:pt x="3" y="943"/>
                    <a:pt x="9" y="847"/>
                  </a:cubicBezTo>
                  <a:cubicBezTo>
                    <a:pt x="15" y="751"/>
                    <a:pt x="23" y="658"/>
                    <a:pt x="34" y="562"/>
                  </a:cubicBezTo>
                  <a:lnTo>
                    <a:pt x="48" y="421"/>
                  </a:lnTo>
                  <a:cubicBezTo>
                    <a:pt x="54" y="373"/>
                    <a:pt x="57" y="328"/>
                    <a:pt x="63" y="280"/>
                  </a:cubicBezTo>
                  <a:cubicBezTo>
                    <a:pt x="65" y="232"/>
                    <a:pt x="68" y="187"/>
                    <a:pt x="68" y="139"/>
                  </a:cubicBezTo>
                  <a:cubicBezTo>
                    <a:pt x="68" y="116"/>
                    <a:pt x="65" y="91"/>
                    <a:pt x="63" y="68"/>
                  </a:cubicBezTo>
                  <a:cubicBezTo>
                    <a:pt x="60" y="46"/>
                    <a:pt x="54" y="23"/>
                    <a:pt x="48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"/>
            <p:cNvSpPr>
              <a:spLocks noEditPoints="1"/>
            </p:cNvSpPr>
            <p:nvPr/>
          </p:nvSpPr>
          <p:spPr bwMode="auto">
            <a:xfrm>
              <a:off x="7862888" y="3852804"/>
              <a:ext cx="774070" cy="236157"/>
            </a:xfrm>
            <a:custGeom>
              <a:avLst/>
              <a:gdLst>
                <a:gd name="T0" fmla="*/ 216 w 404"/>
                <a:gd name="T1" fmla="*/ 34 h 119"/>
                <a:gd name="T2" fmla="*/ 204 w 404"/>
                <a:gd name="T3" fmla="*/ 33 h 119"/>
                <a:gd name="T4" fmla="*/ 204 w 404"/>
                <a:gd name="T5" fmla="*/ 33 h 119"/>
                <a:gd name="T6" fmla="*/ 188 w 404"/>
                <a:gd name="T7" fmla="*/ 34 h 119"/>
                <a:gd name="T8" fmla="*/ 0 w 404"/>
                <a:gd name="T9" fmla="*/ 25 h 119"/>
                <a:gd name="T10" fmla="*/ 0 w 404"/>
                <a:gd name="T11" fmla="*/ 47 h 119"/>
                <a:gd name="T12" fmla="*/ 16 w 404"/>
                <a:gd name="T13" fmla="*/ 56 h 119"/>
                <a:gd name="T14" fmla="*/ 102 w 404"/>
                <a:gd name="T15" fmla="*/ 111 h 119"/>
                <a:gd name="T16" fmla="*/ 190 w 404"/>
                <a:gd name="T17" fmla="*/ 51 h 119"/>
                <a:gd name="T18" fmla="*/ 200 w 404"/>
                <a:gd name="T19" fmla="*/ 46 h 119"/>
                <a:gd name="T20" fmla="*/ 200 w 404"/>
                <a:gd name="T21" fmla="*/ 46 h 119"/>
                <a:gd name="T22" fmla="*/ 202 w 404"/>
                <a:gd name="T23" fmla="*/ 46 h 119"/>
                <a:gd name="T24" fmla="*/ 204 w 404"/>
                <a:gd name="T25" fmla="*/ 46 h 119"/>
                <a:gd name="T26" fmla="*/ 204 w 404"/>
                <a:gd name="T27" fmla="*/ 46 h 119"/>
                <a:gd name="T28" fmla="*/ 214 w 404"/>
                <a:gd name="T29" fmla="*/ 51 h 119"/>
                <a:gd name="T30" fmla="*/ 302 w 404"/>
                <a:gd name="T31" fmla="*/ 112 h 119"/>
                <a:gd name="T32" fmla="*/ 387 w 404"/>
                <a:gd name="T33" fmla="*/ 57 h 119"/>
                <a:gd name="T34" fmla="*/ 404 w 404"/>
                <a:gd name="T35" fmla="*/ 48 h 119"/>
                <a:gd name="T36" fmla="*/ 404 w 404"/>
                <a:gd name="T37" fmla="*/ 26 h 119"/>
                <a:gd name="T38" fmla="*/ 216 w 404"/>
                <a:gd name="T39" fmla="*/ 34 h 119"/>
                <a:gd name="T40" fmla="*/ 178 w 404"/>
                <a:gd name="T41" fmla="*/ 64 h 119"/>
                <a:gd name="T42" fmla="*/ 107 w 404"/>
                <a:gd name="T43" fmla="*/ 105 h 119"/>
                <a:gd name="T44" fmla="*/ 27 w 404"/>
                <a:gd name="T45" fmla="*/ 67 h 119"/>
                <a:gd name="T46" fmla="*/ 42 w 404"/>
                <a:gd name="T47" fmla="*/ 32 h 119"/>
                <a:gd name="T48" fmla="*/ 125 w 404"/>
                <a:gd name="T49" fmla="*/ 26 h 119"/>
                <a:gd name="T50" fmla="*/ 178 w 404"/>
                <a:gd name="T51" fmla="*/ 64 h 119"/>
                <a:gd name="T52" fmla="*/ 377 w 404"/>
                <a:gd name="T53" fmla="*/ 67 h 119"/>
                <a:gd name="T54" fmla="*/ 297 w 404"/>
                <a:gd name="T55" fmla="*/ 105 h 119"/>
                <a:gd name="T56" fmla="*/ 226 w 404"/>
                <a:gd name="T57" fmla="*/ 64 h 119"/>
                <a:gd name="T58" fmla="*/ 279 w 404"/>
                <a:gd name="T59" fmla="*/ 26 h 119"/>
                <a:gd name="T60" fmla="*/ 362 w 404"/>
                <a:gd name="T61" fmla="*/ 32 h 119"/>
                <a:gd name="T62" fmla="*/ 377 w 404"/>
                <a:gd name="T63" fmla="*/ 6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4" h="119">
                  <a:moveTo>
                    <a:pt x="216" y="34"/>
                  </a:moveTo>
                  <a:cubicBezTo>
                    <a:pt x="204" y="33"/>
                    <a:pt x="204" y="33"/>
                    <a:pt x="204" y="33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8" y="34"/>
                    <a:pt x="130" y="0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4" y="45"/>
                    <a:pt x="16" y="56"/>
                  </a:cubicBezTo>
                  <a:cubicBezTo>
                    <a:pt x="16" y="56"/>
                    <a:pt x="15" y="117"/>
                    <a:pt x="102" y="111"/>
                  </a:cubicBezTo>
                  <a:cubicBezTo>
                    <a:pt x="102" y="111"/>
                    <a:pt x="169" y="119"/>
                    <a:pt x="190" y="51"/>
                  </a:cubicBezTo>
                  <a:cubicBezTo>
                    <a:pt x="190" y="51"/>
                    <a:pt x="194" y="47"/>
                    <a:pt x="200" y="46"/>
                  </a:cubicBezTo>
                  <a:cubicBezTo>
                    <a:pt x="200" y="46"/>
                    <a:pt x="200" y="46"/>
                    <a:pt x="200" y="46"/>
                  </a:cubicBezTo>
                  <a:cubicBezTo>
                    <a:pt x="200" y="46"/>
                    <a:pt x="201" y="46"/>
                    <a:pt x="202" y="46"/>
                  </a:cubicBezTo>
                  <a:cubicBezTo>
                    <a:pt x="202" y="46"/>
                    <a:pt x="203" y="46"/>
                    <a:pt x="204" y="46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10" y="47"/>
                    <a:pt x="214" y="51"/>
                    <a:pt x="214" y="51"/>
                  </a:cubicBezTo>
                  <a:cubicBezTo>
                    <a:pt x="235" y="119"/>
                    <a:pt x="302" y="112"/>
                    <a:pt x="302" y="112"/>
                  </a:cubicBezTo>
                  <a:cubicBezTo>
                    <a:pt x="389" y="118"/>
                    <a:pt x="387" y="57"/>
                    <a:pt x="387" y="57"/>
                  </a:cubicBezTo>
                  <a:cubicBezTo>
                    <a:pt x="390" y="46"/>
                    <a:pt x="404" y="48"/>
                    <a:pt x="404" y="48"/>
                  </a:cubicBezTo>
                  <a:cubicBezTo>
                    <a:pt x="404" y="26"/>
                    <a:pt x="404" y="26"/>
                    <a:pt x="404" y="26"/>
                  </a:cubicBezTo>
                  <a:cubicBezTo>
                    <a:pt x="274" y="0"/>
                    <a:pt x="216" y="34"/>
                    <a:pt x="216" y="34"/>
                  </a:cubicBezTo>
                  <a:close/>
                  <a:moveTo>
                    <a:pt x="178" y="64"/>
                  </a:moveTo>
                  <a:cubicBezTo>
                    <a:pt x="178" y="64"/>
                    <a:pt x="161" y="104"/>
                    <a:pt x="107" y="105"/>
                  </a:cubicBezTo>
                  <a:cubicBezTo>
                    <a:pt x="107" y="105"/>
                    <a:pt x="41" y="112"/>
                    <a:pt x="27" y="67"/>
                  </a:cubicBezTo>
                  <a:cubicBezTo>
                    <a:pt x="22" y="53"/>
                    <a:pt x="29" y="38"/>
                    <a:pt x="42" y="32"/>
                  </a:cubicBezTo>
                  <a:cubicBezTo>
                    <a:pt x="56" y="25"/>
                    <a:pt x="81" y="21"/>
                    <a:pt x="125" y="26"/>
                  </a:cubicBezTo>
                  <a:cubicBezTo>
                    <a:pt x="125" y="26"/>
                    <a:pt x="194" y="33"/>
                    <a:pt x="178" y="64"/>
                  </a:cubicBezTo>
                  <a:close/>
                  <a:moveTo>
                    <a:pt x="377" y="67"/>
                  </a:moveTo>
                  <a:cubicBezTo>
                    <a:pt x="362" y="113"/>
                    <a:pt x="297" y="105"/>
                    <a:pt x="297" y="105"/>
                  </a:cubicBezTo>
                  <a:cubicBezTo>
                    <a:pt x="242" y="104"/>
                    <a:pt x="226" y="64"/>
                    <a:pt x="226" y="64"/>
                  </a:cubicBezTo>
                  <a:cubicBezTo>
                    <a:pt x="210" y="33"/>
                    <a:pt x="279" y="26"/>
                    <a:pt x="279" y="26"/>
                  </a:cubicBezTo>
                  <a:cubicBezTo>
                    <a:pt x="323" y="22"/>
                    <a:pt x="348" y="26"/>
                    <a:pt x="362" y="32"/>
                  </a:cubicBezTo>
                  <a:cubicBezTo>
                    <a:pt x="375" y="39"/>
                    <a:pt x="382" y="54"/>
                    <a:pt x="377" y="67"/>
                  </a:cubicBezTo>
                  <a:close/>
                </a:path>
              </a:pathLst>
            </a:custGeom>
            <a:solidFill>
              <a:srgbClr val="282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61702" y="3038984"/>
            <a:ext cx="2194903" cy="2970777"/>
            <a:chOff x="2661702" y="3038984"/>
            <a:chExt cx="2194903" cy="2970777"/>
          </a:xfrm>
        </p:grpSpPr>
        <p:sp>
          <p:nvSpPr>
            <p:cNvPr id="76" name="Freeform 214"/>
            <p:cNvSpPr>
              <a:spLocks/>
            </p:cNvSpPr>
            <p:nvPr/>
          </p:nvSpPr>
          <p:spPr bwMode="auto">
            <a:xfrm>
              <a:off x="4386998" y="4651983"/>
              <a:ext cx="469607" cy="1357776"/>
            </a:xfrm>
            <a:custGeom>
              <a:avLst/>
              <a:gdLst>
                <a:gd name="T0" fmla="*/ 582 w 610"/>
                <a:gd name="T1" fmla="*/ 565 h 1753"/>
                <a:gd name="T2" fmla="*/ 212 w 610"/>
                <a:gd name="T3" fmla="*/ 0 h 1753"/>
                <a:gd name="T4" fmla="*/ 23 w 610"/>
                <a:gd name="T5" fmla="*/ 1753 h 1753"/>
                <a:gd name="T6" fmla="*/ 34 w 610"/>
                <a:gd name="T7" fmla="*/ 1406 h 1753"/>
                <a:gd name="T8" fmla="*/ 610 w 610"/>
                <a:gd name="T9" fmla="*/ 1160 h 1753"/>
                <a:gd name="T10" fmla="*/ 582 w 610"/>
                <a:gd name="T11" fmla="*/ 565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0" h="1753">
                  <a:moveTo>
                    <a:pt x="582" y="565"/>
                  </a:moveTo>
                  <a:cubicBezTo>
                    <a:pt x="548" y="229"/>
                    <a:pt x="381" y="76"/>
                    <a:pt x="212" y="0"/>
                  </a:cubicBezTo>
                  <a:cubicBezTo>
                    <a:pt x="175" y="116"/>
                    <a:pt x="0" y="717"/>
                    <a:pt x="23" y="1753"/>
                  </a:cubicBezTo>
                  <a:lnTo>
                    <a:pt x="34" y="1406"/>
                  </a:lnTo>
                  <a:cubicBezTo>
                    <a:pt x="350" y="1327"/>
                    <a:pt x="587" y="1174"/>
                    <a:pt x="610" y="1160"/>
                  </a:cubicBezTo>
                  <a:cubicBezTo>
                    <a:pt x="610" y="977"/>
                    <a:pt x="604" y="771"/>
                    <a:pt x="582" y="56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5"/>
            <p:cNvSpPr>
              <a:spLocks/>
            </p:cNvSpPr>
            <p:nvPr/>
          </p:nvSpPr>
          <p:spPr bwMode="auto">
            <a:xfrm>
              <a:off x="2661702" y="4651983"/>
              <a:ext cx="473011" cy="1357776"/>
            </a:xfrm>
            <a:custGeom>
              <a:avLst/>
              <a:gdLst>
                <a:gd name="T0" fmla="*/ 401 w 612"/>
                <a:gd name="T1" fmla="*/ 0 h 1756"/>
                <a:gd name="T2" fmla="*/ 28 w 612"/>
                <a:gd name="T3" fmla="*/ 568 h 1756"/>
                <a:gd name="T4" fmla="*/ 3 w 612"/>
                <a:gd name="T5" fmla="*/ 1160 h 1756"/>
                <a:gd name="T6" fmla="*/ 578 w 612"/>
                <a:gd name="T7" fmla="*/ 1409 h 1756"/>
                <a:gd name="T8" fmla="*/ 590 w 612"/>
                <a:gd name="T9" fmla="*/ 1756 h 1756"/>
                <a:gd name="T10" fmla="*/ 590 w 612"/>
                <a:gd name="T11" fmla="*/ 1756 h 1756"/>
                <a:gd name="T12" fmla="*/ 401 w 612"/>
                <a:gd name="T13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1756">
                  <a:moveTo>
                    <a:pt x="401" y="0"/>
                  </a:moveTo>
                  <a:cubicBezTo>
                    <a:pt x="229" y="77"/>
                    <a:pt x="62" y="229"/>
                    <a:pt x="28" y="568"/>
                  </a:cubicBezTo>
                  <a:cubicBezTo>
                    <a:pt x="6" y="774"/>
                    <a:pt x="0" y="980"/>
                    <a:pt x="3" y="1160"/>
                  </a:cubicBezTo>
                  <a:cubicBezTo>
                    <a:pt x="20" y="1172"/>
                    <a:pt x="257" y="1327"/>
                    <a:pt x="578" y="1409"/>
                  </a:cubicBezTo>
                  <a:lnTo>
                    <a:pt x="590" y="1756"/>
                  </a:lnTo>
                  <a:lnTo>
                    <a:pt x="590" y="1756"/>
                  </a:lnTo>
                  <a:cubicBezTo>
                    <a:pt x="612" y="714"/>
                    <a:pt x="437" y="113"/>
                    <a:pt x="401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6"/>
            <p:cNvSpPr>
              <a:spLocks/>
            </p:cNvSpPr>
            <p:nvPr/>
          </p:nvSpPr>
          <p:spPr bwMode="auto">
            <a:xfrm>
              <a:off x="2974773" y="4532880"/>
              <a:ext cx="1575566" cy="1476881"/>
            </a:xfrm>
            <a:custGeom>
              <a:avLst/>
              <a:gdLst>
                <a:gd name="T0" fmla="*/ 2043 w 2043"/>
                <a:gd name="T1" fmla="*/ 155 h 1908"/>
                <a:gd name="T2" fmla="*/ 1690 w 2043"/>
                <a:gd name="T3" fmla="*/ 68 h 1908"/>
                <a:gd name="T4" fmla="*/ 1512 w 2043"/>
                <a:gd name="T5" fmla="*/ 0 h 1908"/>
                <a:gd name="T6" fmla="*/ 1016 w 2043"/>
                <a:gd name="T7" fmla="*/ 240 h 1908"/>
                <a:gd name="T8" fmla="*/ 491 w 2043"/>
                <a:gd name="T9" fmla="*/ 25 h 1908"/>
                <a:gd name="T10" fmla="*/ 349 w 2043"/>
                <a:gd name="T11" fmla="*/ 68 h 1908"/>
                <a:gd name="T12" fmla="*/ 0 w 2043"/>
                <a:gd name="T13" fmla="*/ 155 h 1908"/>
                <a:gd name="T14" fmla="*/ 189 w 2043"/>
                <a:gd name="T15" fmla="*/ 1908 h 1908"/>
                <a:gd name="T16" fmla="*/ 922 w 2043"/>
                <a:gd name="T17" fmla="*/ 1908 h 1908"/>
                <a:gd name="T18" fmla="*/ 1120 w 2043"/>
                <a:gd name="T19" fmla="*/ 1908 h 1908"/>
                <a:gd name="T20" fmla="*/ 1857 w 2043"/>
                <a:gd name="T21" fmla="*/ 1908 h 1908"/>
                <a:gd name="T22" fmla="*/ 2043 w 2043"/>
                <a:gd name="T23" fmla="*/ 155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3" h="1908">
                  <a:moveTo>
                    <a:pt x="2043" y="155"/>
                  </a:moveTo>
                  <a:cubicBezTo>
                    <a:pt x="1910" y="96"/>
                    <a:pt x="1775" y="82"/>
                    <a:pt x="1690" y="68"/>
                  </a:cubicBezTo>
                  <a:cubicBezTo>
                    <a:pt x="1600" y="51"/>
                    <a:pt x="1546" y="31"/>
                    <a:pt x="1512" y="0"/>
                  </a:cubicBezTo>
                  <a:cubicBezTo>
                    <a:pt x="1456" y="85"/>
                    <a:pt x="1270" y="240"/>
                    <a:pt x="1016" y="240"/>
                  </a:cubicBezTo>
                  <a:cubicBezTo>
                    <a:pt x="714" y="240"/>
                    <a:pt x="533" y="68"/>
                    <a:pt x="491" y="25"/>
                  </a:cubicBezTo>
                  <a:cubicBezTo>
                    <a:pt x="457" y="42"/>
                    <a:pt x="412" y="56"/>
                    <a:pt x="349" y="68"/>
                  </a:cubicBezTo>
                  <a:cubicBezTo>
                    <a:pt x="265" y="82"/>
                    <a:pt x="129" y="96"/>
                    <a:pt x="0" y="155"/>
                  </a:cubicBezTo>
                  <a:cubicBezTo>
                    <a:pt x="36" y="268"/>
                    <a:pt x="211" y="869"/>
                    <a:pt x="189" y="1908"/>
                  </a:cubicBezTo>
                  <a:lnTo>
                    <a:pt x="922" y="1908"/>
                  </a:lnTo>
                  <a:lnTo>
                    <a:pt x="1120" y="1908"/>
                  </a:lnTo>
                  <a:lnTo>
                    <a:pt x="1857" y="1908"/>
                  </a:lnTo>
                  <a:cubicBezTo>
                    <a:pt x="1831" y="869"/>
                    <a:pt x="2006" y="271"/>
                    <a:pt x="2043" y="1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17"/>
            <p:cNvSpPr>
              <a:spLocks/>
            </p:cNvSpPr>
            <p:nvPr/>
          </p:nvSpPr>
          <p:spPr bwMode="auto">
            <a:xfrm>
              <a:off x="3349098" y="4304882"/>
              <a:ext cx="789484" cy="411756"/>
            </a:xfrm>
            <a:custGeom>
              <a:avLst/>
              <a:gdLst>
                <a:gd name="T0" fmla="*/ 525 w 1021"/>
                <a:gd name="T1" fmla="*/ 533 h 533"/>
                <a:gd name="T2" fmla="*/ 1021 w 1021"/>
                <a:gd name="T3" fmla="*/ 293 h 533"/>
                <a:gd name="T4" fmla="*/ 965 w 1021"/>
                <a:gd name="T5" fmla="*/ 132 h 533"/>
                <a:gd name="T6" fmla="*/ 965 w 1021"/>
                <a:gd name="T7" fmla="*/ 2 h 533"/>
                <a:gd name="T8" fmla="*/ 530 w 1021"/>
                <a:gd name="T9" fmla="*/ 254 h 533"/>
                <a:gd name="T10" fmla="*/ 93 w 1021"/>
                <a:gd name="T11" fmla="*/ 0 h 533"/>
                <a:gd name="T12" fmla="*/ 93 w 1021"/>
                <a:gd name="T13" fmla="*/ 129 h 533"/>
                <a:gd name="T14" fmla="*/ 0 w 1021"/>
                <a:gd name="T15" fmla="*/ 316 h 533"/>
                <a:gd name="T16" fmla="*/ 525 w 1021"/>
                <a:gd name="T1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1" h="533">
                  <a:moveTo>
                    <a:pt x="525" y="533"/>
                  </a:moveTo>
                  <a:cubicBezTo>
                    <a:pt x="779" y="533"/>
                    <a:pt x="965" y="378"/>
                    <a:pt x="1021" y="293"/>
                  </a:cubicBezTo>
                  <a:cubicBezTo>
                    <a:pt x="982" y="256"/>
                    <a:pt x="971" y="206"/>
                    <a:pt x="965" y="132"/>
                  </a:cubicBezTo>
                  <a:cubicBezTo>
                    <a:pt x="962" y="82"/>
                    <a:pt x="962" y="39"/>
                    <a:pt x="965" y="2"/>
                  </a:cubicBezTo>
                  <a:cubicBezTo>
                    <a:pt x="852" y="158"/>
                    <a:pt x="700" y="254"/>
                    <a:pt x="530" y="254"/>
                  </a:cubicBezTo>
                  <a:cubicBezTo>
                    <a:pt x="361" y="254"/>
                    <a:pt x="206" y="158"/>
                    <a:pt x="93" y="0"/>
                  </a:cubicBezTo>
                  <a:lnTo>
                    <a:pt x="93" y="129"/>
                  </a:lnTo>
                  <a:cubicBezTo>
                    <a:pt x="90" y="220"/>
                    <a:pt x="73" y="279"/>
                    <a:pt x="0" y="316"/>
                  </a:cubicBezTo>
                  <a:cubicBezTo>
                    <a:pt x="42" y="364"/>
                    <a:pt x="223" y="533"/>
                    <a:pt x="525" y="533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8"/>
            <p:cNvSpPr>
              <a:spLocks/>
            </p:cNvSpPr>
            <p:nvPr/>
          </p:nvSpPr>
          <p:spPr bwMode="auto">
            <a:xfrm>
              <a:off x="3318472" y="4532880"/>
              <a:ext cx="860947" cy="680590"/>
            </a:xfrm>
            <a:custGeom>
              <a:avLst/>
              <a:gdLst>
                <a:gd name="T0" fmla="*/ 559 w 1118"/>
                <a:gd name="T1" fmla="*/ 878 h 878"/>
                <a:gd name="T2" fmla="*/ 1118 w 1118"/>
                <a:gd name="T3" fmla="*/ 265 h 878"/>
                <a:gd name="T4" fmla="*/ 1064 w 1118"/>
                <a:gd name="T5" fmla="*/ 0 h 878"/>
                <a:gd name="T6" fmla="*/ 1064 w 1118"/>
                <a:gd name="T7" fmla="*/ 0 h 878"/>
                <a:gd name="T8" fmla="*/ 568 w 1118"/>
                <a:gd name="T9" fmla="*/ 240 h 878"/>
                <a:gd name="T10" fmla="*/ 43 w 1118"/>
                <a:gd name="T11" fmla="*/ 28 h 878"/>
                <a:gd name="T12" fmla="*/ 0 w 1118"/>
                <a:gd name="T13" fmla="*/ 265 h 878"/>
                <a:gd name="T14" fmla="*/ 559 w 1118"/>
                <a:gd name="T15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8" h="878">
                  <a:moveTo>
                    <a:pt x="559" y="878"/>
                  </a:moveTo>
                  <a:cubicBezTo>
                    <a:pt x="870" y="878"/>
                    <a:pt x="1118" y="604"/>
                    <a:pt x="1118" y="265"/>
                  </a:cubicBezTo>
                  <a:cubicBezTo>
                    <a:pt x="1118" y="169"/>
                    <a:pt x="1098" y="82"/>
                    <a:pt x="1064" y="0"/>
                  </a:cubicBezTo>
                  <a:lnTo>
                    <a:pt x="1064" y="0"/>
                  </a:lnTo>
                  <a:cubicBezTo>
                    <a:pt x="1008" y="85"/>
                    <a:pt x="822" y="240"/>
                    <a:pt x="568" y="240"/>
                  </a:cubicBezTo>
                  <a:cubicBezTo>
                    <a:pt x="269" y="240"/>
                    <a:pt x="88" y="73"/>
                    <a:pt x="43" y="28"/>
                  </a:cubicBezTo>
                  <a:cubicBezTo>
                    <a:pt x="15" y="102"/>
                    <a:pt x="0" y="181"/>
                    <a:pt x="0" y="265"/>
                  </a:cubicBezTo>
                  <a:cubicBezTo>
                    <a:pt x="0" y="604"/>
                    <a:pt x="252" y="878"/>
                    <a:pt x="559" y="878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9"/>
            <p:cNvSpPr>
              <a:spLocks/>
            </p:cNvSpPr>
            <p:nvPr/>
          </p:nvSpPr>
          <p:spPr bwMode="auto">
            <a:xfrm>
              <a:off x="3165338" y="3110447"/>
              <a:ext cx="1184226" cy="1391806"/>
            </a:xfrm>
            <a:custGeom>
              <a:avLst/>
              <a:gdLst>
                <a:gd name="T0" fmla="*/ 1456 w 1535"/>
                <a:gd name="T1" fmla="*/ 892 h 1803"/>
                <a:gd name="T2" fmla="*/ 1394 w 1535"/>
                <a:gd name="T3" fmla="*/ 940 h 1803"/>
                <a:gd name="T4" fmla="*/ 1422 w 1535"/>
                <a:gd name="T5" fmla="*/ 816 h 1803"/>
                <a:gd name="T6" fmla="*/ 1431 w 1535"/>
                <a:gd name="T7" fmla="*/ 703 h 1803"/>
                <a:gd name="T8" fmla="*/ 768 w 1535"/>
                <a:gd name="T9" fmla="*/ 0 h 1803"/>
                <a:gd name="T10" fmla="*/ 104 w 1535"/>
                <a:gd name="T11" fmla="*/ 703 h 1803"/>
                <a:gd name="T12" fmla="*/ 110 w 1535"/>
                <a:gd name="T13" fmla="*/ 796 h 1803"/>
                <a:gd name="T14" fmla="*/ 144 w 1535"/>
                <a:gd name="T15" fmla="*/ 943 h 1803"/>
                <a:gd name="T16" fmla="*/ 82 w 1535"/>
                <a:gd name="T17" fmla="*/ 892 h 1803"/>
                <a:gd name="T18" fmla="*/ 56 w 1535"/>
                <a:gd name="T19" fmla="*/ 1137 h 1803"/>
                <a:gd name="T20" fmla="*/ 200 w 1535"/>
                <a:gd name="T21" fmla="*/ 1290 h 1803"/>
                <a:gd name="T22" fmla="*/ 200 w 1535"/>
                <a:gd name="T23" fmla="*/ 1290 h 1803"/>
                <a:gd name="T24" fmla="*/ 765 w 1535"/>
                <a:gd name="T25" fmla="*/ 1803 h 1803"/>
                <a:gd name="T26" fmla="*/ 1329 w 1535"/>
                <a:gd name="T27" fmla="*/ 1293 h 1803"/>
                <a:gd name="T28" fmla="*/ 1473 w 1535"/>
                <a:gd name="T29" fmla="*/ 1137 h 1803"/>
                <a:gd name="T30" fmla="*/ 1456 w 1535"/>
                <a:gd name="T31" fmla="*/ 892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5" h="1803">
                  <a:moveTo>
                    <a:pt x="1456" y="892"/>
                  </a:moveTo>
                  <a:cubicBezTo>
                    <a:pt x="1422" y="886"/>
                    <a:pt x="1400" y="929"/>
                    <a:pt x="1394" y="940"/>
                  </a:cubicBezTo>
                  <a:cubicBezTo>
                    <a:pt x="1408" y="900"/>
                    <a:pt x="1417" y="858"/>
                    <a:pt x="1422" y="816"/>
                  </a:cubicBezTo>
                  <a:cubicBezTo>
                    <a:pt x="1428" y="779"/>
                    <a:pt x="1431" y="742"/>
                    <a:pt x="1431" y="703"/>
                  </a:cubicBezTo>
                  <a:cubicBezTo>
                    <a:pt x="1431" y="313"/>
                    <a:pt x="1134" y="0"/>
                    <a:pt x="768" y="0"/>
                  </a:cubicBezTo>
                  <a:cubicBezTo>
                    <a:pt x="401" y="0"/>
                    <a:pt x="104" y="316"/>
                    <a:pt x="104" y="703"/>
                  </a:cubicBezTo>
                  <a:cubicBezTo>
                    <a:pt x="104" y="734"/>
                    <a:pt x="107" y="765"/>
                    <a:pt x="110" y="796"/>
                  </a:cubicBezTo>
                  <a:cubicBezTo>
                    <a:pt x="116" y="847"/>
                    <a:pt x="127" y="895"/>
                    <a:pt x="144" y="943"/>
                  </a:cubicBezTo>
                  <a:cubicBezTo>
                    <a:pt x="144" y="943"/>
                    <a:pt x="121" y="886"/>
                    <a:pt x="82" y="892"/>
                  </a:cubicBezTo>
                  <a:cubicBezTo>
                    <a:pt x="42" y="898"/>
                    <a:pt x="0" y="971"/>
                    <a:pt x="56" y="1137"/>
                  </a:cubicBezTo>
                  <a:cubicBezTo>
                    <a:pt x="107" y="1284"/>
                    <a:pt x="192" y="1321"/>
                    <a:pt x="200" y="1290"/>
                  </a:cubicBezTo>
                  <a:lnTo>
                    <a:pt x="200" y="1290"/>
                  </a:lnTo>
                  <a:cubicBezTo>
                    <a:pt x="299" y="1595"/>
                    <a:pt x="516" y="1803"/>
                    <a:pt x="765" y="1803"/>
                  </a:cubicBezTo>
                  <a:cubicBezTo>
                    <a:pt x="1016" y="1803"/>
                    <a:pt x="1230" y="1595"/>
                    <a:pt x="1329" y="1293"/>
                  </a:cubicBezTo>
                  <a:cubicBezTo>
                    <a:pt x="1340" y="1321"/>
                    <a:pt x="1425" y="1284"/>
                    <a:pt x="1473" y="1137"/>
                  </a:cubicBezTo>
                  <a:cubicBezTo>
                    <a:pt x="1535" y="974"/>
                    <a:pt x="1493" y="898"/>
                    <a:pt x="1456" y="8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20"/>
            <p:cNvSpPr>
              <a:spLocks/>
            </p:cNvSpPr>
            <p:nvPr/>
          </p:nvSpPr>
          <p:spPr bwMode="auto">
            <a:xfrm>
              <a:off x="2661702" y="5546960"/>
              <a:ext cx="452593" cy="462801"/>
            </a:xfrm>
            <a:custGeom>
              <a:avLst/>
              <a:gdLst>
                <a:gd name="T0" fmla="*/ 0 w 587"/>
                <a:gd name="T1" fmla="*/ 0 h 596"/>
                <a:gd name="T2" fmla="*/ 31 w 587"/>
                <a:gd name="T3" fmla="*/ 596 h 596"/>
                <a:gd name="T4" fmla="*/ 587 w 587"/>
                <a:gd name="T5" fmla="*/ 596 h 596"/>
                <a:gd name="T6" fmla="*/ 576 w 587"/>
                <a:gd name="T7" fmla="*/ 249 h 596"/>
                <a:gd name="T8" fmla="*/ 0 w 587"/>
                <a:gd name="T9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596">
                  <a:moveTo>
                    <a:pt x="0" y="0"/>
                  </a:moveTo>
                  <a:cubicBezTo>
                    <a:pt x="3" y="342"/>
                    <a:pt x="31" y="596"/>
                    <a:pt x="31" y="596"/>
                  </a:cubicBezTo>
                  <a:lnTo>
                    <a:pt x="587" y="596"/>
                  </a:lnTo>
                  <a:lnTo>
                    <a:pt x="576" y="249"/>
                  </a:lnTo>
                  <a:cubicBezTo>
                    <a:pt x="254" y="170"/>
                    <a:pt x="20" y="14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1"/>
            <p:cNvSpPr>
              <a:spLocks/>
            </p:cNvSpPr>
            <p:nvPr/>
          </p:nvSpPr>
          <p:spPr bwMode="auto">
            <a:xfrm>
              <a:off x="4400610" y="5546960"/>
              <a:ext cx="452593" cy="462801"/>
            </a:xfrm>
            <a:custGeom>
              <a:avLst/>
              <a:gdLst>
                <a:gd name="T0" fmla="*/ 587 w 587"/>
                <a:gd name="T1" fmla="*/ 0 h 596"/>
                <a:gd name="T2" fmla="*/ 11 w 587"/>
                <a:gd name="T3" fmla="*/ 246 h 596"/>
                <a:gd name="T4" fmla="*/ 0 w 587"/>
                <a:gd name="T5" fmla="*/ 593 h 596"/>
                <a:gd name="T6" fmla="*/ 553 w 587"/>
                <a:gd name="T7" fmla="*/ 593 h 596"/>
                <a:gd name="T8" fmla="*/ 587 w 587"/>
                <a:gd name="T9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596">
                  <a:moveTo>
                    <a:pt x="587" y="0"/>
                  </a:moveTo>
                  <a:cubicBezTo>
                    <a:pt x="564" y="14"/>
                    <a:pt x="330" y="170"/>
                    <a:pt x="11" y="246"/>
                  </a:cubicBezTo>
                  <a:lnTo>
                    <a:pt x="0" y="593"/>
                  </a:lnTo>
                  <a:lnTo>
                    <a:pt x="553" y="593"/>
                  </a:lnTo>
                  <a:cubicBezTo>
                    <a:pt x="556" y="596"/>
                    <a:pt x="584" y="342"/>
                    <a:pt x="587" y="0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2"/>
            <p:cNvSpPr>
              <a:spLocks/>
            </p:cNvSpPr>
            <p:nvPr/>
          </p:nvSpPr>
          <p:spPr bwMode="auto">
            <a:xfrm>
              <a:off x="4383594" y="5152217"/>
              <a:ext cx="61253" cy="857544"/>
            </a:xfrm>
            <a:custGeom>
              <a:avLst/>
              <a:gdLst>
                <a:gd name="T0" fmla="*/ 0 w 77"/>
                <a:gd name="T1" fmla="*/ 1106 h 1106"/>
                <a:gd name="T2" fmla="*/ 12 w 77"/>
                <a:gd name="T3" fmla="*/ 829 h 1106"/>
                <a:gd name="T4" fmla="*/ 31 w 77"/>
                <a:gd name="T5" fmla="*/ 553 h 1106"/>
                <a:gd name="T6" fmla="*/ 57 w 77"/>
                <a:gd name="T7" fmla="*/ 276 h 1106"/>
                <a:gd name="T8" fmla="*/ 68 w 77"/>
                <a:gd name="T9" fmla="*/ 138 h 1106"/>
                <a:gd name="T10" fmla="*/ 77 w 77"/>
                <a:gd name="T11" fmla="*/ 0 h 1106"/>
                <a:gd name="T12" fmla="*/ 74 w 77"/>
                <a:gd name="T13" fmla="*/ 138 h 1106"/>
                <a:gd name="T14" fmla="*/ 68 w 77"/>
                <a:gd name="T15" fmla="*/ 276 h 1106"/>
                <a:gd name="T16" fmla="*/ 54 w 77"/>
                <a:gd name="T17" fmla="*/ 553 h 1106"/>
                <a:gd name="T18" fmla="*/ 45 w 77"/>
                <a:gd name="T19" fmla="*/ 829 h 1106"/>
                <a:gd name="T20" fmla="*/ 45 w 77"/>
                <a:gd name="T21" fmla="*/ 1106 h 1106"/>
                <a:gd name="T22" fmla="*/ 0 w 77"/>
                <a:gd name="T23" fmla="*/ 110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106">
                  <a:moveTo>
                    <a:pt x="0" y="1106"/>
                  </a:moveTo>
                  <a:cubicBezTo>
                    <a:pt x="3" y="1013"/>
                    <a:pt x="6" y="922"/>
                    <a:pt x="12" y="829"/>
                  </a:cubicBezTo>
                  <a:cubicBezTo>
                    <a:pt x="17" y="736"/>
                    <a:pt x="23" y="646"/>
                    <a:pt x="31" y="553"/>
                  </a:cubicBezTo>
                  <a:cubicBezTo>
                    <a:pt x="40" y="460"/>
                    <a:pt x="48" y="369"/>
                    <a:pt x="57" y="276"/>
                  </a:cubicBezTo>
                  <a:cubicBezTo>
                    <a:pt x="62" y="231"/>
                    <a:pt x="65" y="183"/>
                    <a:pt x="68" y="138"/>
                  </a:cubicBezTo>
                  <a:cubicBezTo>
                    <a:pt x="71" y="93"/>
                    <a:pt x="74" y="45"/>
                    <a:pt x="77" y="0"/>
                  </a:cubicBezTo>
                  <a:cubicBezTo>
                    <a:pt x="77" y="45"/>
                    <a:pt x="77" y="93"/>
                    <a:pt x="74" y="138"/>
                  </a:cubicBezTo>
                  <a:cubicBezTo>
                    <a:pt x="71" y="183"/>
                    <a:pt x="71" y="231"/>
                    <a:pt x="68" y="276"/>
                  </a:cubicBezTo>
                  <a:cubicBezTo>
                    <a:pt x="62" y="369"/>
                    <a:pt x="60" y="460"/>
                    <a:pt x="54" y="553"/>
                  </a:cubicBezTo>
                  <a:cubicBezTo>
                    <a:pt x="51" y="646"/>
                    <a:pt x="48" y="736"/>
                    <a:pt x="45" y="829"/>
                  </a:cubicBezTo>
                  <a:lnTo>
                    <a:pt x="45" y="1106"/>
                  </a:lnTo>
                  <a:lnTo>
                    <a:pt x="0" y="1106"/>
                  </a:ln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3"/>
            <p:cNvSpPr>
              <a:spLocks/>
            </p:cNvSpPr>
            <p:nvPr/>
          </p:nvSpPr>
          <p:spPr bwMode="auto">
            <a:xfrm>
              <a:off x="3073460" y="5152217"/>
              <a:ext cx="57851" cy="857544"/>
            </a:xfrm>
            <a:custGeom>
              <a:avLst/>
              <a:gdLst>
                <a:gd name="T0" fmla="*/ 31 w 77"/>
                <a:gd name="T1" fmla="*/ 1106 h 1106"/>
                <a:gd name="T2" fmla="*/ 31 w 77"/>
                <a:gd name="T3" fmla="*/ 829 h 1106"/>
                <a:gd name="T4" fmla="*/ 23 w 77"/>
                <a:gd name="T5" fmla="*/ 553 h 1106"/>
                <a:gd name="T6" fmla="*/ 9 w 77"/>
                <a:gd name="T7" fmla="*/ 276 h 1106"/>
                <a:gd name="T8" fmla="*/ 3 w 77"/>
                <a:gd name="T9" fmla="*/ 138 h 1106"/>
                <a:gd name="T10" fmla="*/ 0 w 77"/>
                <a:gd name="T11" fmla="*/ 0 h 1106"/>
                <a:gd name="T12" fmla="*/ 9 w 77"/>
                <a:gd name="T13" fmla="*/ 138 h 1106"/>
                <a:gd name="T14" fmla="*/ 20 w 77"/>
                <a:gd name="T15" fmla="*/ 276 h 1106"/>
                <a:gd name="T16" fmla="*/ 45 w 77"/>
                <a:gd name="T17" fmla="*/ 553 h 1106"/>
                <a:gd name="T18" fmla="*/ 65 w 77"/>
                <a:gd name="T19" fmla="*/ 829 h 1106"/>
                <a:gd name="T20" fmla="*/ 77 w 77"/>
                <a:gd name="T21" fmla="*/ 1106 h 1106"/>
                <a:gd name="T22" fmla="*/ 31 w 77"/>
                <a:gd name="T23" fmla="*/ 110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106">
                  <a:moveTo>
                    <a:pt x="31" y="1106"/>
                  </a:moveTo>
                  <a:cubicBezTo>
                    <a:pt x="34" y="1013"/>
                    <a:pt x="34" y="922"/>
                    <a:pt x="31" y="829"/>
                  </a:cubicBezTo>
                  <a:cubicBezTo>
                    <a:pt x="31" y="736"/>
                    <a:pt x="29" y="646"/>
                    <a:pt x="23" y="553"/>
                  </a:cubicBezTo>
                  <a:cubicBezTo>
                    <a:pt x="20" y="460"/>
                    <a:pt x="14" y="369"/>
                    <a:pt x="9" y="276"/>
                  </a:cubicBezTo>
                  <a:cubicBezTo>
                    <a:pt x="6" y="231"/>
                    <a:pt x="3" y="183"/>
                    <a:pt x="3" y="138"/>
                  </a:cubicBezTo>
                  <a:cubicBezTo>
                    <a:pt x="0" y="93"/>
                    <a:pt x="0" y="45"/>
                    <a:pt x="0" y="0"/>
                  </a:cubicBezTo>
                  <a:cubicBezTo>
                    <a:pt x="3" y="45"/>
                    <a:pt x="6" y="93"/>
                    <a:pt x="9" y="138"/>
                  </a:cubicBezTo>
                  <a:cubicBezTo>
                    <a:pt x="12" y="183"/>
                    <a:pt x="17" y="231"/>
                    <a:pt x="20" y="276"/>
                  </a:cubicBezTo>
                  <a:cubicBezTo>
                    <a:pt x="29" y="369"/>
                    <a:pt x="37" y="460"/>
                    <a:pt x="45" y="553"/>
                  </a:cubicBezTo>
                  <a:cubicBezTo>
                    <a:pt x="54" y="646"/>
                    <a:pt x="60" y="736"/>
                    <a:pt x="65" y="829"/>
                  </a:cubicBezTo>
                  <a:cubicBezTo>
                    <a:pt x="71" y="922"/>
                    <a:pt x="74" y="1013"/>
                    <a:pt x="77" y="1106"/>
                  </a:cubicBezTo>
                  <a:lnTo>
                    <a:pt x="31" y="1106"/>
                  </a:ln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4"/>
            <p:cNvSpPr>
              <a:spLocks/>
            </p:cNvSpPr>
            <p:nvPr/>
          </p:nvSpPr>
          <p:spPr bwMode="auto">
            <a:xfrm>
              <a:off x="3189160" y="3038984"/>
              <a:ext cx="1167212" cy="789485"/>
            </a:xfrm>
            <a:custGeom>
              <a:avLst/>
              <a:gdLst>
                <a:gd name="T0" fmla="*/ 62 w 1513"/>
                <a:gd name="T1" fmla="*/ 931 h 1022"/>
                <a:gd name="T2" fmla="*/ 110 w 1513"/>
                <a:gd name="T3" fmla="*/ 1022 h 1022"/>
                <a:gd name="T4" fmla="*/ 229 w 1513"/>
                <a:gd name="T5" fmla="*/ 550 h 1022"/>
                <a:gd name="T6" fmla="*/ 418 w 1513"/>
                <a:gd name="T7" fmla="*/ 452 h 1022"/>
                <a:gd name="T8" fmla="*/ 562 w 1513"/>
                <a:gd name="T9" fmla="*/ 381 h 1022"/>
                <a:gd name="T10" fmla="*/ 550 w 1513"/>
                <a:gd name="T11" fmla="*/ 429 h 1022"/>
                <a:gd name="T12" fmla="*/ 759 w 1513"/>
                <a:gd name="T13" fmla="*/ 344 h 1022"/>
                <a:gd name="T14" fmla="*/ 731 w 1513"/>
                <a:gd name="T15" fmla="*/ 398 h 1022"/>
                <a:gd name="T16" fmla="*/ 866 w 1513"/>
                <a:gd name="T17" fmla="*/ 353 h 1022"/>
                <a:gd name="T18" fmla="*/ 976 w 1513"/>
                <a:gd name="T19" fmla="*/ 454 h 1022"/>
                <a:gd name="T20" fmla="*/ 1010 w 1513"/>
                <a:gd name="T21" fmla="*/ 370 h 1022"/>
                <a:gd name="T22" fmla="*/ 1101 w 1513"/>
                <a:gd name="T23" fmla="*/ 562 h 1022"/>
                <a:gd name="T24" fmla="*/ 1143 w 1513"/>
                <a:gd name="T25" fmla="*/ 480 h 1022"/>
                <a:gd name="T26" fmla="*/ 1236 w 1513"/>
                <a:gd name="T27" fmla="*/ 694 h 1022"/>
                <a:gd name="T28" fmla="*/ 1267 w 1513"/>
                <a:gd name="T29" fmla="*/ 587 h 1022"/>
                <a:gd name="T30" fmla="*/ 1360 w 1513"/>
                <a:gd name="T31" fmla="*/ 1007 h 1022"/>
                <a:gd name="T32" fmla="*/ 1400 w 1513"/>
                <a:gd name="T33" fmla="*/ 951 h 1022"/>
                <a:gd name="T34" fmla="*/ 1044 w 1513"/>
                <a:gd name="T35" fmla="*/ 116 h 1022"/>
                <a:gd name="T36" fmla="*/ 1194 w 1513"/>
                <a:gd name="T37" fmla="*/ 121 h 1022"/>
                <a:gd name="T38" fmla="*/ 971 w 1513"/>
                <a:gd name="T39" fmla="*/ 85 h 1022"/>
                <a:gd name="T40" fmla="*/ 705 w 1513"/>
                <a:gd name="T41" fmla="*/ 37 h 1022"/>
                <a:gd name="T42" fmla="*/ 753 w 1513"/>
                <a:gd name="T43" fmla="*/ 68 h 1022"/>
                <a:gd name="T44" fmla="*/ 370 w 1513"/>
                <a:gd name="T45" fmla="*/ 107 h 1022"/>
                <a:gd name="T46" fmla="*/ 440 w 1513"/>
                <a:gd name="T47" fmla="*/ 107 h 1022"/>
                <a:gd name="T48" fmla="*/ 102 w 1513"/>
                <a:gd name="T49" fmla="*/ 432 h 1022"/>
                <a:gd name="T50" fmla="*/ 135 w 1513"/>
                <a:gd name="T51" fmla="*/ 406 h 1022"/>
                <a:gd name="T52" fmla="*/ 62 w 1513"/>
                <a:gd name="T53" fmla="*/ 93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3" h="1022">
                  <a:moveTo>
                    <a:pt x="62" y="931"/>
                  </a:moveTo>
                  <a:lnTo>
                    <a:pt x="110" y="1022"/>
                  </a:lnTo>
                  <a:cubicBezTo>
                    <a:pt x="110" y="1022"/>
                    <a:pt x="68" y="748"/>
                    <a:pt x="229" y="550"/>
                  </a:cubicBezTo>
                  <a:cubicBezTo>
                    <a:pt x="389" y="350"/>
                    <a:pt x="440" y="389"/>
                    <a:pt x="418" y="452"/>
                  </a:cubicBezTo>
                  <a:cubicBezTo>
                    <a:pt x="418" y="452"/>
                    <a:pt x="499" y="443"/>
                    <a:pt x="562" y="381"/>
                  </a:cubicBezTo>
                  <a:cubicBezTo>
                    <a:pt x="562" y="381"/>
                    <a:pt x="570" y="412"/>
                    <a:pt x="550" y="429"/>
                  </a:cubicBezTo>
                  <a:cubicBezTo>
                    <a:pt x="550" y="429"/>
                    <a:pt x="666" y="435"/>
                    <a:pt x="759" y="344"/>
                  </a:cubicBezTo>
                  <a:cubicBezTo>
                    <a:pt x="759" y="344"/>
                    <a:pt x="751" y="389"/>
                    <a:pt x="731" y="398"/>
                  </a:cubicBezTo>
                  <a:cubicBezTo>
                    <a:pt x="731" y="398"/>
                    <a:pt x="793" y="395"/>
                    <a:pt x="866" y="353"/>
                  </a:cubicBezTo>
                  <a:cubicBezTo>
                    <a:pt x="866" y="353"/>
                    <a:pt x="959" y="395"/>
                    <a:pt x="976" y="454"/>
                  </a:cubicBezTo>
                  <a:cubicBezTo>
                    <a:pt x="976" y="454"/>
                    <a:pt x="1010" y="401"/>
                    <a:pt x="1010" y="370"/>
                  </a:cubicBezTo>
                  <a:cubicBezTo>
                    <a:pt x="1010" y="370"/>
                    <a:pt x="1103" y="471"/>
                    <a:pt x="1101" y="562"/>
                  </a:cubicBezTo>
                  <a:cubicBezTo>
                    <a:pt x="1101" y="562"/>
                    <a:pt x="1146" y="514"/>
                    <a:pt x="1143" y="480"/>
                  </a:cubicBezTo>
                  <a:cubicBezTo>
                    <a:pt x="1143" y="480"/>
                    <a:pt x="1239" y="595"/>
                    <a:pt x="1236" y="694"/>
                  </a:cubicBezTo>
                  <a:cubicBezTo>
                    <a:pt x="1236" y="694"/>
                    <a:pt x="1267" y="635"/>
                    <a:pt x="1267" y="587"/>
                  </a:cubicBezTo>
                  <a:cubicBezTo>
                    <a:pt x="1267" y="587"/>
                    <a:pt x="1369" y="683"/>
                    <a:pt x="1360" y="1007"/>
                  </a:cubicBezTo>
                  <a:lnTo>
                    <a:pt x="1400" y="951"/>
                  </a:lnTo>
                  <a:cubicBezTo>
                    <a:pt x="1400" y="951"/>
                    <a:pt x="1513" y="378"/>
                    <a:pt x="1044" y="116"/>
                  </a:cubicBezTo>
                  <a:cubicBezTo>
                    <a:pt x="1044" y="116"/>
                    <a:pt x="1134" y="90"/>
                    <a:pt x="1194" y="121"/>
                  </a:cubicBezTo>
                  <a:cubicBezTo>
                    <a:pt x="1194" y="121"/>
                    <a:pt x="1047" y="45"/>
                    <a:pt x="971" y="85"/>
                  </a:cubicBezTo>
                  <a:cubicBezTo>
                    <a:pt x="971" y="85"/>
                    <a:pt x="841" y="20"/>
                    <a:pt x="705" y="37"/>
                  </a:cubicBezTo>
                  <a:cubicBezTo>
                    <a:pt x="705" y="37"/>
                    <a:pt x="745" y="56"/>
                    <a:pt x="753" y="68"/>
                  </a:cubicBezTo>
                  <a:cubicBezTo>
                    <a:pt x="753" y="68"/>
                    <a:pt x="556" y="0"/>
                    <a:pt x="370" y="107"/>
                  </a:cubicBezTo>
                  <a:cubicBezTo>
                    <a:pt x="370" y="107"/>
                    <a:pt x="401" y="104"/>
                    <a:pt x="440" y="107"/>
                  </a:cubicBezTo>
                  <a:cubicBezTo>
                    <a:pt x="440" y="107"/>
                    <a:pt x="169" y="206"/>
                    <a:pt x="102" y="432"/>
                  </a:cubicBezTo>
                  <a:cubicBezTo>
                    <a:pt x="102" y="432"/>
                    <a:pt x="124" y="420"/>
                    <a:pt x="135" y="406"/>
                  </a:cubicBezTo>
                  <a:cubicBezTo>
                    <a:pt x="141" y="412"/>
                    <a:pt x="0" y="618"/>
                    <a:pt x="62" y="931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87651" y="3052311"/>
            <a:ext cx="2155286" cy="2958085"/>
            <a:chOff x="4887651" y="3052311"/>
            <a:chExt cx="2155286" cy="2958085"/>
          </a:xfrm>
        </p:grpSpPr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5156102" y="3576431"/>
              <a:ext cx="1500775" cy="1127499"/>
            </a:xfrm>
            <a:custGeom>
              <a:avLst/>
              <a:gdLst>
                <a:gd name="T0" fmla="*/ 2576 w 2588"/>
                <a:gd name="T1" fmla="*/ 1360 h 1947"/>
                <a:gd name="T2" fmla="*/ 2246 w 2588"/>
                <a:gd name="T3" fmla="*/ 584 h 1947"/>
                <a:gd name="T4" fmla="*/ 2122 w 2588"/>
                <a:gd name="T5" fmla="*/ 251 h 1947"/>
                <a:gd name="T6" fmla="*/ 2068 w 2588"/>
                <a:gd name="T7" fmla="*/ 443 h 1947"/>
                <a:gd name="T8" fmla="*/ 2026 w 2588"/>
                <a:gd name="T9" fmla="*/ 395 h 1947"/>
                <a:gd name="T10" fmla="*/ 1972 w 2588"/>
                <a:gd name="T11" fmla="*/ 409 h 1947"/>
                <a:gd name="T12" fmla="*/ 1919 w 2588"/>
                <a:gd name="T13" fmla="*/ 178 h 1947"/>
                <a:gd name="T14" fmla="*/ 1916 w 2588"/>
                <a:gd name="T15" fmla="*/ 175 h 1947"/>
                <a:gd name="T16" fmla="*/ 1247 w 2588"/>
                <a:gd name="T17" fmla="*/ 11 h 1947"/>
                <a:gd name="T18" fmla="*/ 544 w 2588"/>
                <a:gd name="T19" fmla="*/ 206 h 1947"/>
                <a:gd name="T20" fmla="*/ 488 w 2588"/>
                <a:gd name="T21" fmla="*/ 505 h 1947"/>
                <a:gd name="T22" fmla="*/ 488 w 2588"/>
                <a:gd name="T23" fmla="*/ 505 h 1947"/>
                <a:gd name="T24" fmla="*/ 488 w 2588"/>
                <a:gd name="T25" fmla="*/ 505 h 1947"/>
                <a:gd name="T26" fmla="*/ 440 w 2588"/>
                <a:gd name="T27" fmla="*/ 485 h 1947"/>
                <a:gd name="T28" fmla="*/ 378 w 2588"/>
                <a:gd name="T29" fmla="*/ 403 h 1947"/>
                <a:gd name="T30" fmla="*/ 8 w 2588"/>
                <a:gd name="T31" fmla="*/ 1324 h 1947"/>
                <a:gd name="T32" fmla="*/ 161 w 2588"/>
                <a:gd name="T33" fmla="*/ 1484 h 1947"/>
                <a:gd name="T34" fmla="*/ 56 w 2588"/>
                <a:gd name="T35" fmla="*/ 1733 h 1947"/>
                <a:gd name="T36" fmla="*/ 67 w 2588"/>
                <a:gd name="T37" fmla="*/ 1947 h 1947"/>
                <a:gd name="T38" fmla="*/ 302 w 2588"/>
                <a:gd name="T39" fmla="*/ 1888 h 1947"/>
                <a:gd name="T40" fmla="*/ 705 w 2588"/>
                <a:gd name="T41" fmla="*/ 1806 h 1947"/>
                <a:gd name="T42" fmla="*/ 818 w 2588"/>
                <a:gd name="T43" fmla="*/ 1634 h 1947"/>
                <a:gd name="T44" fmla="*/ 793 w 2588"/>
                <a:gd name="T45" fmla="*/ 1417 h 1947"/>
                <a:gd name="T46" fmla="*/ 635 w 2588"/>
                <a:gd name="T47" fmla="*/ 1005 h 1947"/>
                <a:gd name="T48" fmla="*/ 1275 w 2588"/>
                <a:gd name="T49" fmla="*/ 1662 h 1947"/>
                <a:gd name="T50" fmla="*/ 1891 w 2588"/>
                <a:gd name="T51" fmla="*/ 965 h 1947"/>
                <a:gd name="T52" fmla="*/ 1823 w 2588"/>
                <a:gd name="T53" fmla="*/ 1335 h 1947"/>
                <a:gd name="T54" fmla="*/ 1848 w 2588"/>
                <a:gd name="T55" fmla="*/ 1620 h 1947"/>
                <a:gd name="T56" fmla="*/ 1958 w 2588"/>
                <a:gd name="T57" fmla="*/ 1809 h 1947"/>
                <a:gd name="T58" fmla="*/ 2557 w 2588"/>
                <a:gd name="T59" fmla="*/ 1874 h 1947"/>
                <a:gd name="T60" fmla="*/ 2356 w 2588"/>
                <a:gd name="T61" fmla="*/ 1569 h 1947"/>
                <a:gd name="T62" fmla="*/ 2576 w 2588"/>
                <a:gd name="T63" fmla="*/ 1360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88" h="1947">
                  <a:moveTo>
                    <a:pt x="2576" y="1360"/>
                  </a:moveTo>
                  <a:cubicBezTo>
                    <a:pt x="2588" y="1315"/>
                    <a:pt x="2311" y="957"/>
                    <a:pt x="2246" y="584"/>
                  </a:cubicBezTo>
                  <a:cubicBezTo>
                    <a:pt x="2204" y="344"/>
                    <a:pt x="2130" y="262"/>
                    <a:pt x="2122" y="251"/>
                  </a:cubicBezTo>
                  <a:cubicBezTo>
                    <a:pt x="2114" y="353"/>
                    <a:pt x="2068" y="443"/>
                    <a:pt x="2068" y="443"/>
                  </a:cubicBezTo>
                  <a:cubicBezTo>
                    <a:pt x="2066" y="415"/>
                    <a:pt x="2043" y="398"/>
                    <a:pt x="2026" y="395"/>
                  </a:cubicBezTo>
                  <a:cubicBezTo>
                    <a:pt x="1995" y="389"/>
                    <a:pt x="1972" y="409"/>
                    <a:pt x="1972" y="409"/>
                  </a:cubicBezTo>
                  <a:cubicBezTo>
                    <a:pt x="1981" y="316"/>
                    <a:pt x="1972" y="231"/>
                    <a:pt x="1919" y="178"/>
                  </a:cubicBezTo>
                  <a:lnTo>
                    <a:pt x="1916" y="175"/>
                  </a:lnTo>
                  <a:cubicBezTo>
                    <a:pt x="1789" y="54"/>
                    <a:pt x="1529" y="20"/>
                    <a:pt x="1247" y="11"/>
                  </a:cubicBezTo>
                  <a:cubicBezTo>
                    <a:pt x="844" y="0"/>
                    <a:pt x="652" y="82"/>
                    <a:pt x="544" y="206"/>
                  </a:cubicBezTo>
                  <a:cubicBezTo>
                    <a:pt x="446" y="319"/>
                    <a:pt x="482" y="480"/>
                    <a:pt x="488" y="505"/>
                  </a:cubicBezTo>
                  <a:lnTo>
                    <a:pt x="488" y="505"/>
                  </a:lnTo>
                  <a:lnTo>
                    <a:pt x="488" y="505"/>
                  </a:lnTo>
                  <a:cubicBezTo>
                    <a:pt x="477" y="482"/>
                    <a:pt x="440" y="485"/>
                    <a:pt x="440" y="485"/>
                  </a:cubicBezTo>
                  <a:cubicBezTo>
                    <a:pt x="423" y="474"/>
                    <a:pt x="386" y="418"/>
                    <a:pt x="378" y="403"/>
                  </a:cubicBezTo>
                  <a:cubicBezTo>
                    <a:pt x="392" y="875"/>
                    <a:pt x="0" y="1301"/>
                    <a:pt x="8" y="1324"/>
                  </a:cubicBezTo>
                  <a:cubicBezTo>
                    <a:pt x="17" y="1349"/>
                    <a:pt x="158" y="1445"/>
                    <a:pt x="161" y="1484"/>
                  </a:cubicBezTo>
                  <a:cubicBezTo>
                    <a:pt x="163" y="1527"/>
                    <a:pt x="70" y="1657"/>
                    <a:pt x="56" y="1733"/>
                  </a:cubicBezTo>
                  <a:cubicBezTo>
                    <a:pt x="45" y="1795"/>
                    <a:pt x="62" y="1905"/>
                    <a:pt x="67" y="1947"/>
                  </a:cubicBezTo>
                  <a:cubicBezTo>
                    <a:pt x="152" y="1913"/>
                    <a:pt x="234" y="1896"/>
                    <a:pt x="302" y="1888"/>
                  </a:cubicBezTo>
                  <a:cubicBezTo>
                    <a:pt x="530" y="1863"/>
                    <a:pt x="705" y="1806"/>
                    <a:pt x="705" y="1806"/>
                  </a:cubicBezTo>
                  <a:cubicBezTo>
                    <a:pt x="705" y="1648"/>
                    <a:pt x="818" y="1634"/>
                    <a:pt x="818" y="1634"/>
                  </a:cubicBezTo>
                  <a:cubicBezTo>
                    <a:pt x="818" y="1634"/>
                    <a:pt x="824" y="1589"/>
                    <a:pt x="793" y="1417"/>
                  </a:cubicBezTo>
                  <a:cubicBezTo>
                    <a:pt x="764" y="1253"/>
                    <a:pt x="660" y="1078"/>
                    <a:pt x="635" y="1005"/>
                  </a:cubicBezTo>
                  <a:cubicBezTo>
                    <a:pt x="804" y="1357"/>
                    <a:pt x="1081" y="1662"/>
                    <a:pt x="1275" y="1662"/>
                  </a:cubicBezTo>
                  <a:cubicBezTo>
                    <a:pt x="1490" y="1662"/>
                    <a:pt x="1755" y="1332"/>
                    <a:pt x="1891" y="965"/>
                  </a:cubicBezTo>
                  <a:cubicBezTo>
                    <a:pt x="1871" y="1047"/>
                    <a:pt x="1834" y="1205"/>
                    <a:pt x="1823" y="1335"/>
                  </a:cubicBezTo>
                  <a:cubicBezTo>
                    <a:pt x="1806" y="1524"/>
                    <a:pt x="1848" y="1620"/>
                    <a:pt x="1848" y="1620"/>
                  </a:cubicBezTo>
                  <a:cubicBezTo>
                    <a:pt x="1970" y="1623"/>
                    <a:pt x="1958" y="1809"/>
                    <a:pt x="1958" y="1809"/>
                  </a:cubicBezTo>
                  <a:cubicBezTo>
                    <a:pt x="2026" y="1865"/>
                    <a:pt x="2286" y="1812"/>
                    <a:pt x="2557" y="1874"/>
                  </a:cubicBezTo>
                  <a:cubicBezTo>
                    <a:pt x="2545" y="1699"/>
                    <a:pt x="2356" y="1614"/>
                    <a:pt x="2356" y="1569"/>
                  </a:cubicBezTo>
                  <a:cubicBezTo>
                    <a:pt x="2356" y="1527"/>
                    <a:pt x="2562" y="1405"/>
                    <a:pt x="2576" y="1360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5363194" y="3254288"/>
              <a:ext cx="1002220" cy="1291127"/>
            </a:xfrm>
            <a:custGeom>
              <a:avLst/>
              <a:gdLst>
                <a:gd name="T0" fmla="*/ 1710 w 1727"/>
                <a:gd name="T1" fmla="*/ 996 h 2224"/>
                <a:gd name="T2" fmla="*/ 1710 w 1727"/>
                <a:gd name="T3" fmla="*/ 996 h 2224"/>
                <a:gd name="T4" fmla="*/ 1710 w 1727"/>
                <a:gd name="T5" fmla="*/ 990 h 2224"/>
                <a:gd name="T6" fmla="*/ 1708 w 1727"/>
                <a:gd name="T7" fmla="*/ 985 h 2224"/>
                <a:gd name="T8" fmla="*/ 1668 w 1727"/>
                <a:gd name="T9" fmla="*/ 948 h 2224"/>
                <a:gd name="T10" fmla="*/ 1617 w 1727"/>
                <a:gd name="T11" fmla="*/ 962 h 2224"/>
                <a:gd name="T12" fmla="*/ 1614 w 1727"/>
                <a:gd name="T13" fmla="*/ 965 h 2224"/>
                <a:gd name="T14" fmla="*/ 1626 w 1727"/>
                <a:gd name="T15" fmla="*/ 818 h 2224"/>
                <a:gd name="T16" fmla="*/ 869 w 1727"/>
                <a:gd name="T17" fmla="*/ 0 h 2224"/>
                <a:gd name="T18" fmla="*/ 113 w 1727"/>
                <a:gd name="T19" fmla="*/ 818 h 2224"/>
                <a:gd name="T20" fmla="*/ 119 w 1727"/>
                <a:gd name="T21" fmla="*/ 920 h 2224"/>
                <a:gd name="T22" fmla="*/ 127 w 1727"/>
                <a:gd name="T23" fmla="*/ 1061 h 2224"/>
                <a:gd name="T24" fmla="*/ 127 w 1727"/>
                <a:gd name="T25" fmla="*/ 1064 h 2224"/>
                <a:gd name="T26" fmla="*/ 127 w 1727"/>
                <a:gd name="T27" fmla="*/ 1064 h 2224"/>
                <a:gd name="T28" fmla="*/ 127 w 1727"/>
                <a:gd name="T29" fmla="*/ 1064 h 2224"/>
                <a:gd name="T30" fmla="*/ 82 w 1727"/>
                <a:gd name="T31" fmla="*/ 1044 h 2224"/>
                <a:gd name="T32" fmla="*/ 34 w 1727"/>
                <a:gd name="T33" fmla="*/ 1233 h 2224"/>
                <a:gd name="T34" fmla="*/ 268 w 1727"/>
                <a:gd name="T35" fmla="*/ 1558 h 2224"/>
                <a:gd name="T36" fmla="*/ 912 w 1727"/>
                <a:gd name="T37" fmla="*/ 2224 h 2224"/>
                <a:gd name="T38" fmla="*/ 1524 w 1727"/>
                <a:gd name="T39" fmla="*/ 1538 h 2224"/>
                <a:gd name="T40" fmla="*/ 1691 w 1727"/>
                <a:gd name="T41" fmla="*/ 1306 h 2224"/>
                <a:gd name="T42" fmla="*/ 1710 w 1727"/>
                <a:gd name="T43" fmla="*/ 996 h 2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7" h="2224">
                  <a:moveTo>
                    <a:pt x="1710" y="996"/>
                  </a:moveTo>
                  <a:cubicBezTo>
                    <a:pt x="1710" y="999"/>
                    <a:pt x="1708" y="999"/>
                    <a:pt x="1710" y="996"/>
                  </a:cubicBezTo>
                  <a:lnTo>
                    <a:pt x="1710" y="990"/>
                  </a:lnTo>
                  <a:cubicBezTo>
                    <a:pt x="1710" y="988"/>
                    <a:pt x="1710" y="985"/>
                    <a:pt x="1708" y="985"/>
                  </a:cubicBezTo>
                  <a:cubicBezTo>
                    <a:pt x="1702" y="962"/>
                    <a:pt x="1682" y="951"/>
                    <a:pt x="1668" y="948"/>
                  </a:cubicBezTo>
                  <a:cubicBezTo>
                    <a:pt x="1643" y="942"/>
                    <a:pt x="1623" y="956"/>
                    <a:pt x="1617" y="962"/>
                  </a:cubicBezTo>
                  <a:cubicBezTo>
                    <a:pt x="1617" y="962"/>
                    <a:pt x="1617" y="965"/>
                    <a:pt x="1614" y="965"/>
                  </a:cubicBezTo>
                  <a:cubicBezTo>
                    <a:pt x="1623" y="917"/>
                    <a:pt x="1626" y="869"/>
                    <a:pt x="1626" y="818"/>
                  </a:cubicBezTo>
                  <a:cubicBezTo>
                    <a:pt x="1626" y="367"/>
                    <a:pt x="1287" y="0"/>
                    <a:pt x="869" y="0"/>
                  </a:cubicBezTo>
                  <a:cubicBezTo>
                    <a:pt x="452" y="0"/>
                    <a:pt x="113" y="367"/>
                    <a:pt x="113" y="818"/>
                  </a:cubicBezTo>
                  <a:cubicBezTo>
                    <a:pt x="113" y="852"/>
                    <a:pt x="116" y="886"/>
                    <a:pt x="119" y="920"/>
                  </a:cubicBezTo>
                  <a:cubicBezTo>
                    <a:pt x="113" y="962"/>
                    <a:pt x="116" y="1007"/>
                    <a:pt x="127" y="1061"/>
                  </a:cubicBezTo>
                  <a:lnTo>
                    <a:pt x="127" y="1064"/>
                  </a:lnTo>
                  <a:lnTo>
                    <a:pt x="127" y="1064"/>
                  </a:lnTo>
                  <a:lnTo>
                    <a:pt x="127" y="1064"/>
                  </a:lnTo>
                  <a:cubicBezTo>
                    <a:pt x="119" y="1047"/>
                    <a:pt x="93" y="1044"/>
                    <a:pt x="82" y="1044"/>
                  </a:cubicBezTo>
                  <a:cubicBezTo>
                    <a:pt x="59" y="1047"/>
                    <a:pt x="0" y="1072"/>
                    <a:pt x="34" y="1233"/>
                  </a:cubicBezTo>
                  <a:cubicBezTo>
                    <a:pt x="71" y="1408"/>
                    <a:pt x="217" y="1685"/>
                    <a:pt x="268" y="1558"/>
                  </a:cubicBezTo>
                  <a:cubicBezTo>
                    <a:pt x="438" y="1913"/>
                    <a:pt x="717" y="2224"/>
                    <a:pt x="912" y="2224"/>
                  </a:cubicBezTo>
                  <a:cubicBezTo>
                    <a:pt x="1123" y="2224"/>
                    <a:pt x="1386" y="1899"/>
                    <a:pt x="1524" y="1538"/>
                  </a:cubicBezTo>
                  <a:cubicBezTo>
                    <a:pt x="1544" y="1543"/>
                    <a:pt x="1645" y="1518"/>
                    <a:pt x="1691" y="1306"/>
                  </a:cubicBezTo>
                  <a:cubicBezTo>
                    <a:pt x="1727" y="1140"/>
                    <a:pt x="1719" y="1041"/>
                    <a:pt x="1710" y="9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5524265" y="4136345"/>
              <a:ext cx="728656" cy="682636"/>
            </a:xfrm>
            <a:custGeom>
              <a:avLst/>
              <a:gdLst>
                <a:gd name="T0" fmla="*/ 463 w 1256"/>
                <a:gd name="T1" fmla="*/ 926 h 1177"/>
                <a:gd name="T2" fmla="*/ 599 w 1256"/>
                <a:gd name="T3" fmla="*/ 1030 h 1177"/>
                <a:gd name="T4" fmla="*/ 698 w 1256"/>
                <a:gd name="T5" fmla="*/ 1177 h 1177"/>
                <a:gd name="T6" fmla="*/ 740 w 1256"/>
                <a:gd name="T7" fmla="*/ 1064 h 1177"/>
                <a:gd name="T8" fmla="*/ 836 w 1256"/>
                <a:gd name="T9" fmla="*/ 951 h 1177"/>
                <a:gd name="T10" fmla="*/ 1217 w 1256"/>
                <a:gd name="T11" fmla="*/ 655 h 1177"/>
                <a:gd name="T12" fmla="*/ 1217 w 1256"/>
                <a:gd name="T13" fmla="*/ 655 h 1177"/>
                <a:gd name="T14" fmla="*/ 1189 w 1256"/>
                <a:gd name="T15" fmla="*/ 370 h 1177"/>
                <a:gd name="T16" fmla="*/ 1256 w 1256"/>
                <a:gd name="T17" fmla="*/ 0 h 1177"/>
                <a:gd name="T18" fmla="*/ 641 w 1256"/>
                <a:gd name="T19" fmla="*/ 697 h 1177"/>
                <a:gd name="T20" fmla="*/ 0 w 1256"/>
                <a:gd name="T21" fmla="*/ 39 h 1177"/>
                <a:gd name="T22" fmla="*/ 159 w 1256"/>
                <a:gd name="T23" fmla="*/ 451 h 1177"/>
                <a:gd name="T24" fmla="*/ 184 w 1256"/>
                <a:gd name="T25" fmla="*/ 669 h 1177"/>
                <a:gd name="T26" fmla="*/ 184 w 1256"/>
                <a:gd name="T27" fmla="*/ 669 h 1177"/>
                <a:gd name="T28" fmla="*/ 463 w 1256"/>
                <a:gd name="T29" fmla="*/ 926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6" h="1177">
                  <a:moveTo>
                    <a:pt x="463" y="926"/>
                  </a:moveTo>
                  <a:cubicBezTo>
                    <a:pt x="554" y="937"/>
                    <a:pt x="556" y="943"/>
                    <a:pt x="599" y="1030"/>
                  </a:cubicBezTo>
                  <a:cubicBezTo>
                    <a:pt x="644" y="1129"/>
                    <a:pt x="652" y="1177"/>
                    <a:pt x="698" y="1177"/>
                  </a:cubicBezTo>
                  <a:cubicBezTo>
                    <a:pt x="740" y="1177"/>
                    <a:pt x="743" y="1171"/>
                    <a:pt x="740" y="1064"/>
                  </a:cubicBezTo>
                  <a:cubicBezTo>
                    <a:pt x="740" y="996"/>
                    <a:pt x="740" y="974"/>
                    <a:pt x="836" y="951"/>
                  </a:cubicBezTo>
                  <a:cubicBezTo>
                    <a:pt x="932" y="928"/>
                    <a:pt x="1166" y="864"/>
                    <a:pt x="1217" y="655"/>
                  </a:cubicBezTo>
                  <a:cubicBezTo>
                    <a:pt x="1214" y="655"/>
                    <a:pt x="1217" y="655"/>
                    <a:pt x="1217" y="655"/>
                  </a:cubicBezTo>
                  <a:cubicBezTo>
                    <a:pt x="1217" y="655"/>
                    <a:pt x="1172" y="559"/>
                    <a:pt x="1189" y="370"/>
                  </a:cubicBezTo>
                  <a:cubicBezTo>
                    <a:pt x="1200" y="237"/>
                    <a:pt x="1237" y="82"/>
                    <a:pt x="1256" y="0"/>
                  </a:cubicBezTo>
                  <a:cubicBezTo>
                    <a:pt x="1121" y="367"/>
                    <a:pt x="856" y="697"/>
                    <a:pt x="641" y="697"/>
                  </a:cubicBezTo>
                  <a:cubicBezTo>
                    <a:pt x="449" y="697"/>
                    <a:pt x="170" y="389"/>
                    <a:pt x="0" y="39"/>
                  </a:cubicBezTo>
                  <a:cubicBezTo>
                    <a:pt x="26" y="113"/>
                    <a:pt x="127" y="288"/>
                    <a:pt x="159" y="451"/>
                  </a:cubicBezTo>
                  <a:cubicBezTo>
                    <a:pt x="190" y="624"/>
                    <a:pt x="184" y="669"/>
                    <a:pt x="184" y="669"/>
                  </a:cubicBezTo>
                  <a:lnTo>
                    <a:pt x="184" y="669"/>
                  </a:lnTo>
                  <a:cubicBezTo>
                    <a:pt x="201" y="810"/>
                    <a:pt x="370" y="914"/>
                    <a:pt x="463" y="926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4997588" y="4522404"/>
              <a:ext cx="1871493" cy="738883"/>
            </a:xfrm>
            <a:custGeom>
              <a:avLst/>
              <a:gdLst>
                <a:gd name="T0" fmla="*/ 3169 w 3231"/>
                <a:gd name="T1" fmla="*/ 407 h 1276"/>
                <a:gd name="T2" fmla="*/ 2229 w 3231"/>
                <a:gd name="T3" fmla="*/ 186 h 1276"/>
                <a:gd name="T4" fmla="*/ 2122 w 3231"/>
                <a:gd name="T5" fmla="*/ 0 h 1276"/>
                <a:gd name="T6" fmla="*/ 1741 w 3231"/>
                <a:gd name="T7" fmla="*/ 296 h 1276"/>
                <a:gd name="T8" fmla="*/ 1645 w 3231"/>
                <a:gd name="T9" fmla="*/ 409 h 1276"/>
                <a:gd name="T10" fmla="*/ 1603 w 3231"/>
                <a:gd name="T11" fmla="*/ 522 h 1276"/>
                <a:gd name="T12" fmla="*/ 1504 w 3231"/>
                <a:gd name="T13" fmla="*/ 375 h 1276"/>
                <a:gd name="T14" fmla="*/ 1369 w 3231"/>
                <a:gd name="T15" fmla="*/ 271 h 1276"/>
                <a:gd name="T16" fmla="*/ 1084 w 3231"/>
                <a:gd name="T17" fmla="*/ 17 h 1276"/>
                <a:gd name="T18" fmla="*/ 971 w 3231"/>
                <a:gd name="T19" fmla="*/ 189 h 1276"/>
                <a:gd name="T20" fmla="*/ 567 w 3231"/>
                <a:gd name="T21" fmla="*/ 271 h 1276"/>
                <a:gd name="T22" fmla="*/ 0 w 3231"/>
                <a:gd name="T23" fmla="*/ 584 h 1276"/>
                <a:gd name="T24" fmla="*/ 1594 w 3231"/>
                <a:gd name="T25" fmla="*/ 1276 h 1276"/>
                <a:gd name="T26" fmla="*/ 3231 w 3231"/>
                <a:gd name="T27" fmla="*/ 474 h 1276"/>
                <a:gd name="T28" fmla="*/ 3169 w 3231"/>
                <a:gd name="T29" fmla="*/ 40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1" h="1276">
                  <a:moveTo>
                    <a:pt x="3169" y="407"/>
                  </a:moveTo>
                  <a:cubicBezTo>
                    <a:pt x="2816" y="121"/>
                    <a:pt x="2325" y="265"/>
                    <a:pt x="2229" y="186"/>
                  </a:cubicBezTo>
                  <a:cubicBezTo>
                    <a:pt x="2229" y="186"/>
                    <a:pt x="2238" y="9"/>
                    <a:pt x="2122" y="0"/>
                  </a:cubicBezTo>
                  <a:cubicBezTo>
                    <a:pt x="2069" y="209"/>
                    <a:pt x="1837" y="271"/>
                    <a:pt x="1741" y="296"/>
                  </a:cubicBezTo>
                  <a:cubicBezTo>
                    <a:pt x="1645" y="319"/>
                    <a:pt x="1645" y="339"/>
                    <a:pt x="1645" y="409"/>
                  </a:cubicBezTo>
                  <a:cubicBezTo>
                    <a:pt x="1648" y="517"/>
                    <a:pt x="1645" y="522"/>
                    <a:pt x="1603" y="522"/>
                  </a:cubicBezTo>
                  <a:cubicBezTo>
                    <a:pt x="1561" y="522"/>
                    <a:pt x="1549" y="471"/>
                    <a:pt x="1504" y="375"/>
                  </a:cubicBezTo>
                  <a:cubicBezTo>
                    <a:pt x="1465" y="288"/>
                    <a:pt x="1462" y="282"/>
                    <a:pt x="1369" y="271"/>
                  </a:cubicBezTo>
                  <a:cubicBezTo>
                    <a:pt x="1278" y="260"/>
                    <a:pt x="1109" y="153"/>
                    <a:pt x="1084" y="17"/>
                  </a:cubicBezTo>
                  <a:cubicBezTo>
                    <a:pt x="1078" y="17"/>
                    <a:pt x="971" y="37"/>
                    <a:pt x="971" y="189"/>
                  </a:cubicBezTo>
                  <a:cubicBezTo>
                    <a:pt x="971" y="189"/>
                    <a:pt x="796" y="243"/>
                    <a:pt x="567" y="271"/>
                  </a:cubicBezTo>
                  <a:cubicBezTo>
                    <a:pt x="406" y="291"/>
                    <a:pt x="155" y="367"/>
                    <a:pt x="0" y="584"/>
                  </a:cubicBezTo>
                  <a:cubicBezTo>
                    <a:pt x="203" y="982"/>
                    <a:pt x="838" y="1276"/>
                    <a:pt x="1594" y="1276"/>
                  </a:cubicBezTo>
                  <a:cubicBezTo>
                    <a:pt x="2416" y="1276"/>
                    <a:pt x="3099" y="929"/>
                    <a:pt x="3231" y="474"/>
                  </a:cubicBezTo>
                  <a:cubicBezTo>
                    <a:pt x="3214" y="443"/>
                    <a:pt x="3192" y="423"/>
                    <a:pt x="3169" y="407"/>
                  </a:cubicBezTo>
                  <a:close/>
                </a:path>
              </a:pathLst>
            </a:custGeom>
            <a:solidFill>
              <a:srgbClr val="E8E8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4887651" y="4790857"/>
              <a:ext cx="2155286" cy="1219539"/>
            </a:xfrm>
            <a:custGeom>
              <a:avLst/>
              <a:gdLst>
                <a:gd name="T0" fmla="*/ 3677 w 3717"/>
                <a:gd name="T1" fmla="*/ 1214 h 2103"/>
                <a:gd name="T2" fmla="*/ 3423 w 3717"/>
                <a:gd name="T3" fmla="*/ 0 h 2103"/>
                <a:gd name="T4" fmla="*/ 1786 w 3717"/>
                <a:gd name="T5" fmla="*/ 801 h 2103"/>
                <a:gd name="T6" fmla="*/ 192 w 3717"/>
                <a:gd name="T7" fmla="*/ 110 h 2103"/>
                <a:gd name="T8" fmla="*/ 62 w 3717"/>
                <a:gd name="T9" fmla="*/ 463 h 2103"/>
                <a:gd name="T10" fmla="*/ 124 w 3717"/>
                <a:gd name="T11" fmla="*/ 2103 h 2103"/>
                <a:gd name="T12" fmla="*/ 3680 w 3717"/>
                <a:gd name="T13" fmla="*/ 2103 h 2103"/>
                <a:gd name="T14" fmla="*/ 3677 w 3717"/>
                <a:gd name="T15" fmla="*/ 1214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7" h="2103">
                  <a:moveTo>
                    <a:pt x="3677" y="1214"/>
                  </a:moveTo>
                  <a:cubicBezTo>
                    <a:pt x="3717" y="731"/>
                    <a:pt x="3683" y="271"/>
                    <a:pt x="3423" y="0"/>
                  </a:cubicBezTo>
                  <a:cubicBezTo>
                    <a:pt x="3291" y="454"/>
                    <a:pt x="2608" y="801"/>
                    <a:pt x="1786" y="801"/>
                  </a:cubicBezTo>
                  <a:cubicBezTo>
                    <a:pt x="1033" y="801"/>
                    <a:pt x="395" y="511"/>
                    <a:pt x="192" y="110"/>
                  </a:cubicBezTo>
                  <a:cubicBezTo>
                    <a:pt x="127" y="200"/>
                    <a:pt x="79" y="316"/>
                    <a:pt x="62" y="463"/>
                  </a:cubicBezTo>
                  <a:cubicBezTo>
                    <a:pt x="0" y="957"/>
                    <a:pt x="220" y="1245"/>
                    <a:pt x="124" y="2103"/>
                  </a:cubicBezTo>
                  <a:lnTo>
                    <a:pt x="3680" y="2103"/>
                  </a:lnTo>
                  <a:cubicBezTo>
                    <a:pt x="3683" y="2103"/>
                    <a:pt x="3635" y="1736"/>
                    <a:pt x="3677" y="121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5552389" y="4624671"/>
              <a:ext cx="10227" cy="61360"/>
            </a:xfrm>
            <a:custGeom>
              <a:avLst/>
              <a:gdLst>
                <a:gd name="T0" fmla="*/ 15 w 15"/>
                <a:gd name="T1" fmla="*/ 0 h 104"/>
                <a:gd name="T2" fmla="*/ 12 w 15"/>
                <a:gd name="T3" fmla="*/ 54 h 104"/>
                <a:gd name="T4" fmla="*/ 0 w 15"/>
                <a:gd name="T5" fmla="*/ 104 h 104"/>
                <a:gd name="T6" fmla="*/ 9 w 15"/>
                <a:gd name="T7" fmla="*/ 54 h 104"/>
                <a:gd name="T8" fmla="*/ 9 w 15"/>
                <a:gd name="T9" fmla="*/ 0 h 104"/>
                <a:gd name="T10" fmla="*/ 15 w 15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4">
                  <a:moveTo>
                    <a:pt x="15" y="0"/>
                  </a:moveTo>
                  <a:cubicBezTo>
                    <a:pt x="12" y="17"/>
                    <a:pt x="15" y="34"/>
                    <a:pt x="12" y="54"/>
                  </a:cubicBezTo>
                  <a:cubicBezTo>
                    <a:pt x="9" y="70"/>
                    <a:pt x="6" y="90"/>
                    <a:pt x="0" y="104"/>
                  </a:cubicBezTo>
                  <a:cubicBezTo>
                    <a:pt x="6" y="87"/>
                    <a:pt x="6" y="70"/>
                    <a:pt x="9" y="54"/>
                  </a:cubicBez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6293828" y="4624671"/>
              <a:ext cx="5113" cy="58805"/>
            </a:xfrm>
            <a:custGeom>
              <a:avLst/>
              <a:gdLst>
                <a:gd name="T0" fmla="*/ 6 w 9"/>
                <a:gd name="T1" fmla="*/ 0 h 102"/>
                <a:gd name="T2" fmla="*/ 3 w 9"/>
                <a:gd name="T3" fmla="*/ 51 h 102"/>
                <a:gd name="T4" fmla="*/ 3 w 9"/>
                <a:gd name="T5" fmla="*/ 76 h 102"/>
                <a:gd name="T6" fmla="*/ 9 w 9"/>
                <a:gd name="T7" fmla="*/ 102 h 102"/>
                <a:gd name="T8" fmla="*/ 3 w 9"/>
                <a:gd name="T9" fmla="*/ 79 h 102"/>
                <a:gd name="T10" fmla="*/ 0 w 9"/>
                <a:gd name="T11" fmla="*/ 54 h 102"/>
                <a:gd name="T12" fmla="*/ 0 w 9"/>
                <a:gd name="T13" fmla="*/ 3 h 102"/>
                <a:gd name="T14" fmla="*/ 6 w 9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2">
                  <a:moveTo>
                    <a:pt x="6" y="0"/>
                  </a:moveTo>
                  <a:cubicBezTo>
                    <a:pt x="3" y="17"/>
                    <a:pt x="3" y="34"/>
                    <a:pt x="3" y="51"/>
                  </a:cubicBezTo>
                  <a:lnTo>
                    <a:pt x="3" y="76"/>
                  </a:lnTo>
                  <a:cubicBezTo>
                    <a:pt x="3" y="85"/>
                    <a:pt x="6" y="93"/>
                    <a:pt x="9" y="102"/>
                  </a:cubicBezTo>
                  <a:cubicBezTo>
                    <a:pt x="6" y="93"/>
                    <a:pt x="3" y="85"/>
                    <a:pt x="3" y="79"/>
                  </a:cubicBezTo>
                  <a:cubicBezTo>
                    <a:pt x="0" y="70"/>
                    <a:pt x="0" y="62"/>
                    <a:pt x="0" y="54"/>
                  </a:cubicBez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5560058" y="4747392"/>
              <a:ext cx="723543" cy="189195"/>
            </a:xfrm>
            <a:custGeom>
              <a:avLst/>
              <a:gdLst>
                <a:gd name="T0" fmla="*/ 0 w 1247"/>
                <a:gd name="T1" fmla="*/ 0 h 324"/>
                <a:gd name="T2" fmla="*/ 25 w 1247"/>
                <a:gd name="T3" fmla="*/ 39 h 324"/>
                <a:gd name="T4" fmla="*/ 53 w 1247"/>
                <a:gd name="T5" fmla="*/ 76 h 324"/>
                <a:gd name="T6" fmla="*/ 118 w 1247"/>
                <a:gd name="T7" fmla="*/ 141 h 324"/>
                <a:gd name="T8" fmla="*/ 271 w 1247"/>
                <a:gd name="T9" fmla="*/ 239 h 324"/>
                <a:gd name="T10" fmla="*/ 443 w 1247"/>
                <a:gd name="T11" fmla="*/ 299 h 324"/>
                <a:gd name="T12" fmla="*/ 623 w 1247"/>
                <a:gd name="T13" fmla="*/ 319 h 324"/>
                <a:gd name="T14" fmla="*/ 804 w 1247"/>
                <a:gd name="T15" fmla="*/ 307 h 324"/>
                <a:gd name="T16" fmla="*/ 892 w 1247"/>
                <a:gd name="T17" fmla="*/ 287 h 324"/>
                <a:gd name="T18" fmla="*/ 976 w 1247"/>
                <a:gd name="T19" fmla="*/ 256 h 324"/>
                <a:gd name="T20" fmla="*/ 1131 w 1247"/>
                <a:gd name="T21" fmla="*/ 163 h 324"/>
                <a:gd name="T22" fmla="*/ 1196 w 1247"/>
                <a:gd name="T23" fmla="*/ 98 h 324"/>
                <a:gd name="T24" fmla="*/ 1225 w 1247"/>
                <a:gd name="T25" fmla="*/ 62 h 324"/>
                <a:gd name="T26" fmla="*/ 1247 w 1247"/>
                <a:gd name="T27" fmla="*/ 22 h 324"/>
                <a:gd name="T28" fmla="*/ 1196 w 1247"/>
                <a:gd name="T29" fmla="*/ 98 h 324"/>
                <a:gd name="T30" fmla="*/ 1131 w 1247"/>
                <a:gd name="T31" fmla="*/ 163 h 324"/>
                <a:gd name="T32" fmla="*/ 976 w 1247"/>
                <a:gd name="T33" fmla="*/ 259 h 324"/>
                <a:gd name="T34" fmla="*/ 889 w 1247"/>
                <a:gd name="T35" fmla="*/ 290 h 324"/>
                <a:gd name="T36" fmla="*/ 798 w 1247"/>
                <a:gd name="T37" fmla="*/ 310 h 324"/>
                <a:gd name="T38" fmla="*/ 615 w 1247"/>
                <a:gd name="T39" fmla="*/ 324 h 324"/>
                <a:gd name="T40" fmla="*/ 432 w 1247"/>
                <a:gd name="T41" fmla="*/ 304 h 324"/>
                <a:gd name="T42" fmla="*/ 259 w 1247"/>
                <a:gd name="T43" fmla="*/ 245 h 324"/>
                <a:gd name="T44" fmla="*/ 107 w 1247"/>
                <a:gd name="T45" fmla="*/ 144 h 324"/>
                <a:gd name="T46" fmla="*/ 45 w 1247"/>
                <a:gd name="T47" fmla="*/ 79 h 324"/>
                <a:gd name="T48" fmla="*/ 0 w 1247"/>
                <a:gd name="T4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7" h="324">
                  <a:moveTo>
                    <a:pt x="0" y="0"/>
                  </a:moveTo>
                  <a:cubicBezTo>
                    <a:pt x="8" y="14"/>
                    <a:pt x="17" y="25"/>
                    <a:pt x="25" y="39"/>
                  </a:cubicBezTo>
                  <a:cubicBezTo>
                    <a:pt x="34" y="50"/>
                    <a:pt x="42" y="65"/>
                    <a:pt x="53" y="76"/>
                  </a:cubicBezTo>
                  <a:cubicBezTo>
                    <a:pt x="73" y="98"/>
                    <a:pt x="96" y="121"/>
                    <a:pt x="118" y="141"/>
                  </a:cubicBezTo>
                  <a:cubicBezTo>
                    <a:pt x="163" y="180"/>
                    <a:pt x="214" y="214"/>
                    <a:pt x="271" y="239"/>
                  </a:cubicBezTo>
                  <a:cubicBezTo>
                    <a:pt x="324" y="265"/>
                    <a:pt x="384" y="285"/>
                    <a:pt x="443" y="299"/>
                  </a:cubicBezTo>
                  <a:cubicBezTo>
                    <a:pt x="502" y="313"/>
                    <a:pt x="561" y="319"/>
                    <a:pt x="623" y="319"/>
                  </a:cubicBezTo>
                  <a:cubicBezTo>
                    <a:pt x="683" y="319"/>
                    <a:pt x="745" y="316"/>
                    <a:pt x="804" y="307"/>
                  </a:cubicBezTo>
                  <a:cubicBezTo>
                    <a:pt x="835" y="302"/>
                    <a:pt x="863" y="296"/>
                    <a:pt x="892" y="287"/>
                  </a:cubicBezTo>
                  <a:cubicBezTo>
                    <a:pt x="920" y="279"/>
                    <a:pt x="948" y="271"/>
                    <a:pt x="976" y="256"/>
                  </a:cubicBezTo>
                  <a:cubicBezTo>
                    <a:pt x="1033" y="234"/>
                    <a:pt x="1083" y="203"/>
                    <a:pt x="1131" y="163"/>
                  </a:cubicBezTo>
                  <a:cubicBezTo>
                    <a:pt x="1154" y="144"/>
                    <a:pt x="1177" y="124"/>
                    <a:pt x="1196" y="98"/>
                  </a:cubicBezTo>
                  <a:cubicBezTo>
                    <a:pt x="1205" y="87"/>
                    <a:pt x="1216" y="76"/>
                    <a:pt x="1225" y="62"/>
                  </a:cubicBezTo>
                  <a:cubicBezTo>
                    <a:pt x="1233" y="50"/>
                    <a:pt x="1242" y="36"/>
                    <a:pt x="1247" y="22"/>
                  </a:cubicBezTo>
                  <a:cubicBezTo>
                    <a:pt x="1233" y="50"/>
                    <a:pt x="1216" y="76"/>
                    <a:pt x="1196" y="98"/>
                  </a:cubicBezTo>
                  <a:cubicBezTo>
                    <a:pt x="1177" y="121"/>
                    <a:pt x="1157" y="144"/>
                    <a:pt x="1131" y="163"/>
                  </a:cubicBezTo>
                  <a:cubicBezTo>
                    <a:pt x="1086" y="203"/>
                    <a:pt x="1033" y="237"/>
                    <a:pt x="976" y="259"/>
                  </a:cubicBezTo>
                  <a:cubicBezTo>
                    <a:pt x="948" y="271"/>
                    <a:pt x="920" y="282"/>
                    <a:pt x="889" y="290"/>
                  </a:cubicBezTo>
                  <a:cubicBezTo>
                    <a:pt x="861" y="299"/>
                    <a:pt x="829" y="304"/>
                    <a:pt x="798" y="310"/>
                  </a:cubicBezTo>
                  <a:cubicBezTo>
                    <a:pt x="739" y="321"/>
                    <a:pt x="677" y="324"/>
                    <a:pt x="615" y="324"/>
                  </a:cubicBezTo>
                  <a:cubicBezTo>
                    <a:pt x="553" y="324"/>
                    <a:pt x="494" y="316"/>
                    <a:pt x="432" y="304"/>
                  </a:cubicBezTo>
                  <a:cubicBezTo>
                    <a:pt x="372" y="290"/>
                    <a:pt x="313" y="271"/>
                    <a:pt x="259" y="245"/>
                  </a:cubicBezTo>
                  <a:cubicBezTo>
                    <a:pt x="206" y="217"/>
                    <a:pt x="152" y="183"/>
                    <a:pt x="107" y="144"/>
                  </a:cubicBezTo>
                  <a:cubicBezTo>
                    <a:pt x="84" y="124"/>
                    <a:pt x="62" y="101"/>
                    <a:pt x="45" y="79"/>
                  </a:cubicBezTo>
                  <a:cubicBezTo>
                    <a:pt x="34" y="53"/>
                    <a:pt x="14" y="28"/>
                    <a:pt x="0" y="0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5250700" y="5314976"/>
              <a:ext cx="81814" cy="695418"/>
            </a:xfrm>
            <a:custGeom>
              <a:avLst/>
              <a:gdLst>
                <a:gd name="T0" fmla="*/ 96 w 144"/>
                <a:gd name="T1" fmla="*/ 0 h 1202"/>
                <a:gd name="T2" fmla="*/ 82 w 144"/>
                <a:gd name="T3" fmla="*/ 76 h 1202"/>
                <a:gd name="T4" fmla="*/ 57 w 144"/>
                <a:gd name="T5" fmla="*/ 147 h 1202"/>
                <a:gd name="T6" fmla="*/ 34 w 144"/>
                <a:gd name="T7" fmla="*/ 220 h 1202"/>
                <a:gd name="T8" fmla="*/ 20 w 144"/>
                <a:gd name="T9" fmla="*/ 294 h 1202"/>
                <a:gd name="T10" fmla="*/ 20 w 144"/>
                <a:gd name="T11" fmla="*/ 446 h 1202"/>
                <a:gd name="T12" fmla="*/ 51 w 144"/>
                <a:gd name="T13" fmla="*/ 596 h 1202"/>
                <a:gd name="T14" fmla="*/ 62 w 144"/>
                <a:gd name="T15" fmla="*/ 632 h 1202"/>
                <a:gd name="T16" fmla="*/ 74 w 144"/>
                <a:gd name="T17" fmla="*/ 669 h 1202"/>
                <a:gd name="T18" fmla="*/ 93 w 144"/>
                <a:gd name="T19" fmla="*/ 742 h 1202"/>
                <a:gd name="T20" fmla="*/ 125 w 144"/>
                <a:gd name="T21" fmla="*/ 895 h 1202"/>
                <a:gd name="T22" fmla="*/ 141 w 144"/>
                <a:gd name="T23" fmla="*/ 1047 h 1202"/>
                <a:gd name="T24" fmla="*/ 144 w 144"/>
                <a:gd name="T25" fmla="*/ 1123 h 1202"/>
                <a:gd name="T26" fmla="*/ 144 w 144"/>
                <a:gd name="T27" fmla="*/ 1163 h 1202"/>
                <a:gd name="T28" fmla="*/ 144 w 144"/>
                <a:gd name="T29" fmla="*/ 1183 h 1202"/>
                <a:gd name="T30" fmla="*/ 144 w 144"/>
                <a:gd name="T31" fmla="*/ 1202 h 1202"/>
                <a:gd name="T32" fmla="*/ 102 w 144"/>
                <a:gd name="T33" fmla="*/ 1200 h 1202"/>
                <a:gd name="T34" fmla="*/ 102 w 144"/>
                <a:gd name="T35" fmla="*/ 1183 h 1202"/>
                <a:gd name="T36" fmla="*/ 102 w 144"/>
                <a:gd name="T37" fmla="*/ 1163 h 1202"/>
                <a:gd name="T38" fmla="*/ 102 w 144"/>
                <a:gd name="T39" fmla="*/ 1126 h 1202"/>
                <a:gd name="T40" fmla="*/ 102 w 144"/>
                <a:gd name="T41" fmla="*/ 1050 h 1202"/>
                <a:gd name="T42" fmla="*/ 91 w 144"/>
                <a:gd name="T43" fmla="*/ 898 h 1202"/>
                <a:gd name="T44" fmla="*/ 65 w 144"/>
                <a:gd name="T45" fmla="*/ 748 h 1202"/>
                <a:gd name="T46" fmla="*/ 48 w 144"/>
                <a:gd name="T47" fmla="*/ 675 h 1202"/>
                <a:gd name="T48" fmla="*/ 37 w 144"/>
                <a:gd name="T49" fmla="*/ 638 h 1202"/>
                <a:gd name="T50" fmla="*/ 29 w 144"/>
                <a:gd name="T51" fmla="*/ 601 h 1202"/>
                <a:gd name="T52" fmla="*/ 3 w 144"/>
                <a:gd name="T53" fmla="*/ 449 h 1202"/>
                <a:gd name="T54" fmla="*/ 9 w 144"/>
                <a:gd name="T55" fmla="*/ 294 h 1202"/>
                <a:gd name="T56" fmla="*/ 26 w 144"/>
                <a:gd name="T57" fmla="*/ 217 h 1202"/>
                <a:gd name="T58" fmla="*/ 51 w 144"/>
                <a:gd name="T59" fmla="*/ 144 h 1202"/>
                <a:gd name="T60" fmla="*/ 79 w 144"/>
                <a:gd name="T61" fmla="*/ 73 h 1202"/>
                <a:gd name="T62" fmla="*/ 96 w 144"/>
                <a:gd name="T6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202">
                  <a:moveTo>
                    <a:pt x="96" y="0"/>
                  </a:moveTo>
                  <a:cubicBezTo>
                    <a:pt x="96" y="25"/>
                    <a:pt x="91" y="51"/>
                    <a:pt x="82" y="76"/>
                  </a:cubicBezTo>
                  <a:cubicBezTo>
                    <a:pt x="74" y="102"/>
                    <a:pt x="65" y="124"/>
                    <a:pt x="57" y="147"/>
                  </a:cubicBezTo>
                  <a:cubicBezTo>
                    <a:pt x="48" y="169"/>
                    <a:pt x="40" y="195"/>
                    <a:pt x="34" y="220"/>
                  </a:cubicBezTo>
                  <a:cubicBezTo>
                    <a:pt x="29" y="246"/>
                    <a:pt x="23" y="268"/>
                    <a:pt x="20" y="294"/>
                  </a:cubicBezTo>
                  <a:cubicBezTo>
                    <a:pt x="14" y="344"/>
                    <a:pt x="14" y="395"/>
                    <a:pt x="20" y="446"/>
                  </a:cubicBezTo>
                  <a:cubicBezTo>
                    <a:pt x="26" y="497"/>
                    <a:pt x="37" y="545"/>
                    <a:pt x="51" y="596"/>
                  </a:cubicBezTo>
                  <a:cubicBezTo>
                    <a:pt x="54" y="607"/>
                    <a:pt x="60" y="621"/>
                    <a:pt x="62" y="632"/>
                  </a:cubicBezTo>
                  <a:cubicBezTo>
                    <a:pt x="65" y="644"/>
                    <a:pt x="71" y="658"/>
                    <a:pt x="74" y="669"/>
                  </a:cubicBezTo>
                  <a:cubicBezTo>
                    <a:pt x="82" y="694"/>
                    <a:pt x="88" y="720"/>
                    <a:pt x="93" y="742"/>
                  </a:cubicBezTo>
                  <a:cubicBezTo>
                    <a:pt x="105" y="793"/>
                    <a:pt x="116" y="844"/>
                    <a:pt x="125" y="895"/>
                  </a:cubicBezTo>
                  <a:cubicBezTo>
                    <a:pt x="133" y="946"/>
                    <a:pt x="139" y="996"/>
                    <a:pt x="141" y="1047"/>
                  </a:cubicBezTo>
                  <a:cubicBezTo>
                    <a:pt x="144" y="1073"/>
                    <a:pt x="144" y="1098"/>
                    <a:pt x="144" y="1123"/>
                  </a:cubicBezTo>
                  <a:lnTo>
                    <a:pt x="144" y="1163"/>
                  </a:lnTo>
                  <a:lnTo>
                    <a:pt x="144" y="1183"/>
                  </a:lnTo>
                  <a:lnTo>
                    <a:pt x="144" y="1202"/>
                  </a:lnTo>
                  <a:lnTo>
                    <a:pt x="102" y="1200"/>
                  </a:lnTo>
                  <a:lnTo>
                    <a:pt x="102" y="1183"/>
                  </a:lnTo>
                  <a:lnTo>
                    <a:pt x="102" y="1163"/>
                  </a:lnTo>
                  <a:lnTo>
                    <a:pt x="102" y="1126"/>
                  </a:lnTo>
                  <a:lnTo>
                    <a:pt x="102" y="1050"/>
                  </a:lnTo>
                  <a:cubicBezTo>
                    <a:pt x="99" y="999"/>
                    <a:pt x="96" y="948"/>
                    <a:pt x="91" y="898"/>
                  </a:cubicBezTo>
                  <a:cubicBezTo>
                    <a:pt x="85" y="847"/>
                    <a:pt x="77" y="799"/>
                    <a:pt x="65" y="748"/>
                  </a:cubicBezTo>
                  <a:cubicBezTo>
                    <a:pt x="60" y="723"/>
                    <a:pt x="54" y="697"/>
                    <a:pt x="48" y="675"/>
                  </a:cubicBezTo>
                  <a:cubicBezTo>
                    <a:pt x="46" y="663"/>
                    <a:pt x="43" y="649"/>
                    <a:pt x="37" y="638"/>
                  </a:cubicBezTo>
                  <a:cubicBezTo>
                    <a:pt x="34" y="627"/>
                    <a:pt x="31" y="613"/>
                    <a:pt x="29" y="601"/>
                  </a:cubicBezTo>
                  <a:cubicBezTo>
                    <a:pt x="17" y="550"/>
                    <a:pt x="6" y="500"/>
                    <a:pt x="3" y="449"/>
                  </a:cubicBezTo>
                  <a:cubicBezTo>
                    <a:pt x="0" y="398"/>
                    <a:pt x="0" y="344"/>
                    <a:pt x="9" y="294"/>
                  </a:cubicBezTo>
                  <a:cubicBezTo>
                    <a:pt x="12" y="268"/>
                    <a:pt x="20" y="243"/>
                    <a:pt x="26" y="217"/>
                  </a:cubicBezTo>
                  <a:cubicBezTo>
                    <a:pt x="34" y="192"/>
                    <a:pt x="43" y="169"/>
                    <a:pt x="51" y="144"/>
                  </a:cubicBezTo>
                  <a:cubicBezTo>
                    <a:pt x="60" y="121"/>
                    <a:pt x="71" y="96"/>
                    <a:pt x="79" y="73"/>
                  </a:cubicBezTo>
                  <a:cubicBezTo>
                    <a:pt x="88" y="51"/>
                    <a:pt x="93" y="25"/>
                    <a:pt x="96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6580176" y="5314976"/>
              <a:ext cx="84371" cy="695418"/>
            </a:xfrm>
            <a:custGeom>
              <a:avLst/>
              <a:gdLst>
                <a:gd name="T0" fmla="*/ 48 w 144"/>
                <a:gd name="T1" fmla="*/ 0 h 1202"/>
                <a:gd name="T2" fmla="*/ 65 w 144"/>
                <a:gd name="T3" fmla="*/ 73 h 1202"/>
                <a:gd name="T4" fmla="*/ 93 w 144"/>
                <a:gd name="T5" fmla="*/ 144 h 1202"/>
                <a:gd name="T6" fmla="*/ 118 w 144"/>
                <a:gd name="T7" fmla="*/ 217 h 1202"/>
                <a:gd name="T8" fmla="*/ 135 w 144"/>
                <a:gd name="T9" fmla="*/ 294 h 1202"/>
                <a:gd name="T10" fmla="*/ 141 w 144"/>
                <a:gd name="T11" fmla="*/ 449 h 1202"/>
                <a:gd name="T12" fmla="*/ 116 w 144"/>
                <a:gd name="T13" fmla="*/ 601 h 1202"/>
                <a:gd name="T14" fmla="*/ 107 w 144"/>
                <a:gd name="T15" fmla="*/ 638 h 1202"/>
                <a:gd name="T16" fmla="*/ 96 w 144"/>
                <a:gd name="T17" fmla="*/ 675 h 1202"/>
                <a:gd name="T18" fmla="*/ 79 w 144"/>
                <a:gd name="T19" fmla="*/ 748 h 1202"/>
                <a:gd name="T20" fmla="*/ 53 w 144"/>
                <a:gd name="T21" fmla="*/ 898 h 1202"/>
                <a:gd name="T22" fmla="*/ 42 w 144"/>
                <a:gd name="T23" fmla="*/ 1050 h 1202"/>
                <a:gd name="T24" fmla="*/ 42 w 144"/>
                <a:gd name="T25" fmla="*/ 1126 h 1202"/>
                <a:gd name="T26" fmla="*/ 42 w 144"/>
                <a:gd name="T27" fmla="*/ 1163 h 1202"/>
                <a:gd name="T28" fmla="*/ 42 w 144"/>
                <a:gd name="T29" fmla="*/ 1183 h 1202"/>
                <a:gd name="T30" fmla="*/ 42 w 144"/>
                <a:gd name="T31" fmla="*/ 1200 h 1202"/>
                <a:gd name="T32" fmla="*/ 0 w 144"/>
                <a:gd name="T33" fmla="*/ 1202 h 1202"/>
                <a:gd name="T34" fmla="*/ 0 w 144"/>
                <a:gd name="T35" fmla="*/ 1183 h 1202"/>
                <a:gd name="T36" fmla="*/ 0 w 144"/>
                <a:gd name="T37" fmla="*/ 1163 h 1202"/>
                <a:gd name="T38" fmla="*/ 0 w 144"/>
                <a:gd name="T39" fmla="*/ 1123 h 1202"/>
                <a:gd name="T40" fmla="*/ 3 w 144"/>
                <a:gd name="T41" fmla="*/ 1047 h 1202"/>
                <a:gd name="T42" fmla="*/ 20 w 144"/>
                <a:gd name="T43" fmla="*/ 895 h 1202"/>
                <a:gd name="T44" fmla="*/ 51 w 144"/>
                <a:gd name="T45" fmla="*/ 742 h 1202"/>
                <a:gd name="T46" fmla="*/ 70 w 144"/>
                <a:gd name="T47" fmla="*/ 669 h 1202"/>
                <a:gd name="T48" fmla="*/ 82 w 144"/>
                <a:gd name="T49" fmla="*/ 632 h 1202"/>
                <a:gd name="T50" fmla="*/ 93 w 144"/>
                <a:gd name="T51" fmla="*/ 596 h 1202"/>
                <a:gd name="T52" fmla="*/ 124 w 144"/>
                <a:gd name="T53" fmla="*/ 446 h 1202"/>
                <a:gd name="T54" fmla="*/ 124 w 144"/>
                <a:gd name="T55" fmla="*/ 294 h 1202"/>
                <a:gd name="T56" fmla="*/ 110 w 144"/>
                <a:gd name="T57" fmla="*/ 220 h 1202"/>
                <a:gd name="T58" fmla="*/ 87 w 144"/>
                <a:gd name="T59" fmla="*/ 147 h 1202"/>
                <a:gd name="T60" fmla="*/ 62 w 144"/>
                <a:gd name="T61" fmla="*/ 76 h 1202"/>
                <a:gd name="T62" fmla="*/ 48 w 144"/>
                <a:gd name="T6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202">
                  <a:moveTo>
                    <a:pt x="48" y="0"/>
                  </a:moveTo>
                  <a:cubicBezTo>
                    <a:pt x="48" y="25"/>
                    <a:pt x="56" y="51"/>
                    <a:pt x="65" y="73"/>
                  </a:cubicBezTo>
                  <a:cubicBezTo>
                    <a:pt x="73" y="96"/>
                    <a:pt x="84" y="121"/>
                    <a:pt x="93" y="144"/>
                  </a:cubicBezTo>
                  <a:cubicBezTo>
                    <a:pt x="101" y="167"/>
                    <a:pt x="113" y="192"/>
                    <a:pt x="118" y="217"/>
                  </a:cubicBezTo>
                  <a:cubicBezTo>
                    <a:pt x="127" y="243"/>
                    <a:pt x="132" y="268"/>
                    <a:pt x="135" y="294"/>
                  </a:cubicBezTo>
                  <a:cubicBezTo>
                    <a:pt x="144" y="344"/>
                    <a:pt x="144" y="395"/>
                    <a:pt x="141" y="449"/>
                  </a:cubicBezTo>
                  <a:cubicBezTo>
                    <a:pt x="138" y="500"/>
                    <a:pt x="127" y="550"/>
                    <a:pt x="116" y="601"/>
                  </a:cubicBezTo>
                  <a:cubicBezTo>
                    <a:pt x="113" y="613"/>
                    <a:pt x="110" y="627"/>
                    <a:pt x="107" y="638"/>
                  </a:cubicBezTo>
                  <a:cubicBezTo>
                    <a:pt x="104" y="649"/>
                    <a:pt x="101" y="663"/>
                    <a:pt x="96" y="675"/>
                  </a:cubicBezTo>
                  <a:cubicBezTo>
                    <a:pt x="90" y="700"/>
                    <a:pt x="84" y="723"/>
                    <a:pt x="79" y="748"/>
                  </a:cubicBezTo>
                  <a:cubicBezTo>
                    <a:pt x="68" y="799"/>
                    <a:pt x="59" y="847"/>
                    <a:pt x="53" y="898"/>
                  </a:cubicBezTo>
                  <a:cubicBezTo>
                    <a:pt x="48" y="948"/>
                    <a:pt x="42" y="999"/>
                    <a:pt x="42" y="1050"/>
                  </a:cubicBezTo>
                  <a:cubicBezTo>
                    <a:pt x="42" y="1075"/>
                    <a:pt x="39" y="1101"/>
                    <a:pt x="42" y="1126"/>
                  </a:cubicBezTo>
                  <a:lnTo>
                    <a:pt x="42" y="1163"/>
                  </a:lnTo>
                  <a:lnTo>
                    <a:pt x="42" y="1183"/>
                  </a:lnTo>
                  <a:lnTo>
                    <a:pt x="42" y="1200"/>
                  </a:lnTo>
                  <a:lnTo>
                    <a:pt x="0" y="1202"/>
                  </a:lnTo>
                  <a:lnTo>
                    <a:pt x="0" y="1183"/>
                  </a:lnTo>
                  <a:lnTo>
                    <a:pt x="0" y="1163"/>
                  </a:lnTo>
                  <a:lnTo>
                    <a:pt x="0" y="1123"/>
                  </a:lnTo>
                  <a:cubicBezTo>
                    <a:pt x="0" y="1098"/>
                    <a:pt x="3" y="1073"/>
                    <a:pt x="3" y="1047"/>
                  </a:cubicBezTo>
                  <a:cubicBezTo>
                    <a:pt x="5" y="996"/>
                    <a:pt x="14" y="946"/>
                    <a:pt x="20" y="895"/>
                  </a:cubicBezTo>
                  <a:cubicBezTo>
                    <a:pt x="28" y="844"/>
                    <a:pt x="39" y="793"/>
                    <a:pt x="51" y="742"/>
                  </a:cubicBezTo>
                  <a:cubicBezTo>
                    <a:pt x="56" y="717"/>
                    <a:pt x="65" y="692"/>
                    <a:pt x="70" y="669"/>
                  </a:cubicBezTo>
                  <a:cubicBezTo>
                    <a:pt x="73" y="658"/>
                    <a:pt x="79" y="644"/>
                    <a:pt x="82" y="632"/>
                  </a:cubicBezTo>
                  <a:cubicBezTo>
                    <a:pt x="84" y="621"/>
                    <a:pt x="90" y="607"/>
                    <a:pt x="93" y="596"/>
                  </a:cubicBezTo>
                  <a:cubicBezTo>
                    <a:pt x="107" y="548"/>
                    <a:pt x="118" y="497"/>
                    <a:pt x="124" y="446"/>
                  </a:cubicBezTo>
                  <a:cubicBezTo>
                    <a:pt x="130" y="395"/>
                    <a:pt x="130" y="344"/>
                    <a:pt x="124" y="294"/>
                  </a:cubicBezTo>
                  <a:cubicBezTo>
                    <a:pt x="121" y="268"/>
                    <a:pt x="116" y="243"/>
                    <a:pt x="110" y="220"/>
                  </a:cubicBezTo>
                  <a:cubicBezTo>
                    <a:pt x="104" y="195"/>
                    <a:pt x="96" y="172"/>
                    <a:pt x="87" y="147"/>
                  </a:cubicBezTo>
                  <a:cubicBezTo>
                    <a:pt x="79" y="124"/>
                    <a:pt x="70" y="99"/>
                    <a:pt x="62" y="76"/>
                  </a:cubicBezTo>
                  <a:cubicBezTo>
                    <a:pt x="53" y="51"/>
                    <a:pt x="48" y="25"/>
                    <a:pt x="48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5332514" y="3052311"/>
              <a:ext cx="1076365" cy="618718"/>
            </a:xfrm>
            <a:custGeom>
              <a:avLst/>
              <a:gdLst>
                <a:gd name="T0" fmla="*/ 788 w 1857"/>
                <a:gd name="T1" fmla="*/ 440 h 1067"/>
                <a:gd name="T2" fmla="*/ 1386 w 1857"/>
                <a:gd name="T3" fmla="*/ 539 h 1067"/>
                <a:gd name="T4" fmla="*/ 1826 w 1857"/>
                <a:gd name="T5" fmla="*/ 1067 h 1067"/>
                <a:gd name="T6" fmla="*/ 1793 w 1857"/>
                <a:gd name="T7" fmla="*/ 576 h 1067"/>
                <a:gd name="T8" fmla="*/ 1389 w 1857"/>
                <a:gd name="T9" fmla="*/ 149 h 1067"/>
                <a:gd name="T10" fmla="*/ 455 w 1857"/>
                <a:gd name="T11" fmla="*/ 175 h 1067"/>
                <a:gd name="T12" fmla="*/ 29 w 1857"/>
                <a:gd name="T13" fmla="*/ 629 h 1067"/>
                <a:gd name="T14" fmla="*/ 32 w 1857"/>
                <a:gd name="T15" fmla="*/ 1004 h 1067"/>
                <a:gd name="T16" fmla="*/ 153 w 1857"/>
                <a:gd name="T17" fmla="*/ 705 h 1067"/>
                <a:gd name="T18" fmla="*/ 788 w 1857"/>
                <a:gd name="T19" fmla="*/ 44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1067">
                  <a:moveTo>
                    <a:pt x="788" y="440"/>
                  </a:moveTo>
                  <a:cubicBezTo>
                    <a:pt x="977" y="420"/>
                    <a:pt x="1149" y="429"/>
                    <a:pt x="1386" y="539"/>
                  </a:cubicBezTo>
                  <a:cubicBezTo>
                    <a:pt x="1620" y="646"/>
                    <a:pt x="1826" y="886"/>
                    <a:pt x="1826" y="1067"/>
                  </a:cubicBezTo>
                  <a:cubicBezTo>
                    <a:pt x="1852" y="858"/>
                    <a:pt x="1857" y="787"/>
                    <a:pt x="1793" y="576"/>
                  </a:cubicBezTo>
                  <a:cubicBezTo>
                    <a:pt x="1716" y="338"/>
                    <a:pt x="1674" y="299"/>
                    <a:pt x="1389" y="149"/>
                  </a:cubicBezTo>
                  <a:cubicBezTo>
                    <a:pt x="1101" y="0"/>
                    <a:pt x="729" y="28"/>
                    <a:pt x="455" y="175"/>
                  </a:cubicBezTo>
                  <a:cubicBezTo>
                    <a:pt x="181" y="322"/>
                    <a:pt x="60" y="502"/>
                    <a:pt x="29" y="629"/>
                  </a:cubicBezTo>
                  <a:cubicBezTo>
                    <a:pt x="0" y="736"/>
                    <a:pt x="20" y="846"/>
                    <a:pt x="32" y="1004"/>
                  </a:cubicBezTo>
                  <a:cubicBezTo>
                    <a:pt x="32" y="951"/>
                    <a:pt x="48" y="830"/>
                    <a:pt x="153" y="705"/>
                  </a:cubicBezTo>
                  <a:cubicBezTo>
                    <a:pt x="291" y="539"/>
                    <a:pt x="599" y="460"/>
                    <a:pt x="788" y="440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6352631" y="3829543"/>
              <a:ext cx="2557" cy="5113"/>
            </a:xfrm>
            <a:custGeom>
              <a:avLst/>
              <a:gdLst>
                <a:gd name="T0" fmla="*/ 2 w 2"/>
                <a:gd name="T1" fmla="*/ 6 h 9"/>
                <a:gd name="T2" fmla="*/ 2 w 2"/>
                <a:gd name="T3" fmla="*/ 0 h 9"/>
                <a:gd name="T4" fmla="*/ 2 w 2"/>
                <a:gd name="T5" fmla="*/ 6 h 9"/>
                <a:gd name="T6" fmla="*/ 2 w 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2" y="6"/>
                  </a:moveTo>
                  <a:lnTo>
                    <a:pt x="2" y="0"/>
                  </a:lnTo>
                  <a:cubicBezTo>
                    <a:pt x="0" y="6"/>
                    <a:pt x="0" y="6"/>
                    <a:pt x="2" y="6"/>
                  </a:cubicBezTo>
                  <a:cubicBezTo>
                    <a:pt x="0" y="9"/>
                    <a:pt x="2" y="9"/>
                    <a:pt x="2" y="6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8"/>
            <p:cNvSpPr>
              <a:spLocks/>
            </p:cNvSpPr>
            <p:nvPr/>
          </p:nvSpPr>
          <p:spPr bwMode="auto">
            <a:xfrm>
              <a:off x="6352631" y="3826986"/>
              <a:ext cx="2557" cy="5113"/>
            </a:xfrm>
            <a:custGeom>
              <a:avLst/>
              <a:gdLst>
                <a:gd name="T0" fmla="*/ 0 w 2"/>
                <a:gd name="T1" fmla="*/ 0 h 5"/>
                <a:gd name="T2" fmla="*/ 2 w 2"/>
                <a:gd name="T3" fmla="*/ 5 h 5"/>
                <a:gd name="T4" fmla="*/ 0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2"/>
                    <a:pt x="0" y="2"/>
                    <a:pt x="2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9"/>
            <p:cNvSpPr>
              <a:spLocks/>
            </p:cNvSpPr>
            <p:nvPr/>
          </p:nvSpPr>
          <p:spPr bwMode="auto">
            <a:xfrm>
              <a:off x="5339043" y="3280107"/>
              <a:ext cx="1043127" cy="572697"/>
            </a:xfrm>
            <a:custGeom>
              <a:avLst/>
              <a:gdLst>
                <a:gd name="T0" fmla="*/ 104 w 1797"/>
                <a:gd name="T1" fmla="*/ 968 h 988"/>
                <a:gd name="T2" fmla="*/ 152 w 1797"/>
                <a:gd name="T3" fmla="*/ 988 h 988"/>
                <a:gd name="T4" fmla="*/ 152 w 1797"/>
                <a:gd name="T5" fmla="*/ 988 h 988"/>
                <a:gd name="T6" fmla="*/ 152 w 1797"/>
                <a:gd name="T7" fmla="*/ 988 h 988"/>
                <a:gd name="T8" fmla="*/ 208 w 1797"/>
                <a:gd name="T9" fmla="*/ 689 h 988"/>
                <a:gd name="T10" fmla="*/ 911 w 1797"/>
                <a:gd name="T11" fmla="*/ 494 h 988"/>
                <a:gd name="T12" fmla="*/ 1580 w 1797"/>
                <a:gd name="T13" fmla="*/ 658 h 988"/>
                <a:gd name="T14" fmla="*/ 1583 w 1797"/>
                <a:gd name="T15" fmla="*/ 660 h 988"/>
                <a:gd name="T16" fmla="*/ 1636 w 1797"/>
                <a:gd name="T17" fmla="*/ 892 h 988"/>
                <a:gd name="T18" fmla="*/ 1690 w 1797"/>
                <a:gd name="T19" fmla="*/ 878 h 988"/>
                <a:gd name="T20" fmla="*/ 1732 w 1797"/>
                <a:gd name="T21" fmla="*/ 926 h 988"/>
                <a:gd name="T22" fmla="*/ 1786 w 1797"/>
                <a:gd name="T23" fmla="*/ 734 h 988"/>
                <a:gd name="T24" fmla="*/ 1786 w 1797"/>
                <a:gd name="T25" fmla="*/ 734 h 988"/>
                <a:gd name="T26" fmla="*/ 1797 w 1797"/>
                <a:gd name="T27" fmla="*/ 646 h 988"/>
                <a:gd name="T28" fmla="*/ 1357 w 1797"/>
                <a:gd name="T29" fmla="*/ 118 h 988"/>
                <a:gd name="T30" fmla="*/ 759 w 1797"/>
                <a:gd name="T31" fmla="*/ 20 h 988"/>
                <a:gd name="T32" fmla="*/ 121 w 1797"/>
                <a:gd name="T33" fmla="*/ 285 h 988"/>
                <a:gd name="T34" fmla="*/ 0 w 1797"/>
                <a:gd name="T35" fmla="*/ 584 h 988"/>
                <a:gd name="T36" fmla="*/ 5 w 1797"/>
                <a:gd name="T37" fmla="*/ 672 h 988"/>
                <a:gd name="T38" fmla="*/ 39 w 1797"/>
                <a:gd name="T39" fmla="*/ 889 h 988"/>
                <a:gd name="T40" fmla="*/ 36 w 1797"/>
                <a:gd name="T41" fmla="*/ 886 h 988"/>
                <a:gd name="T42" fmla="*/ 39 w 1797"/>
                <a:gd name="T43" fmla="*/ 889 h 988"/>
                <a:gd name="T44" fmla="*/ 39 w 1797"/>
                <a:gd name="T45" fmla="*/ 889 h 988"/>
                <a:gd name="T46" fmla="*/ 39 w 1797"/>
                <a:gd name="T47" fmla="*/ 889 h 988"/>
                <a:gd name="T48" fmla="*/ 104 w 1797"/>
                <a:gd name="T49" fmla="*/ 96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97" h="988">
                  <a:moveTo>
                    <a:pt x="104" y="968"/>
                  </a:moveTo>
                  <a:cubicBezTo>
                    <a:pt x="104" y="968"/>
                    <a:pt x="141" y="965"/>
                    <a:pt x="152" y="988"/>
                  </a:cubicBezTo>
                  <a:lnTo>
                    <a:pt x="152" y="988"/>
                  </a:lnTo>
                  <a:lnTo>
                    <a:pt x="152" y="988"/>
                  </a:lnTo>
                  <a:cubicBezTo>
                    <a:pt x="143" y="959"/>
                    <a:pt x="107" y="799"/>
                    <a:pt x="208" y="689"/>
                  </a:cubicBezTo>
                  <a:cubicBezTo>
                    <a:pt x="316" y="567"/>
                    <a:pt x="508" y="485"/>
                    <a:pt x="911" y="494"/>
                  </a:cubicBezTo>
                  <a:cubicBezTo>
                    <a:pt x="1190" y="502"/>
                    <a:pt x="1453" y="536"/>
                    <a:pt x="1580" y="658"/>
                  </a:cubicBezTo>
                  <a:lnTo>
                    <a:pt x="1583" y="660"/>
                  </a:lnTo>
                  <a:cubicBezTo>
                    <a:pt x="1636" y="714"/>
                    <a:pt x="1645" y="799"/>
                    <a:pt x="1636" y="892"/>
                  </a:cubicBezTo>
                  <a:cubicBezTo>
                    <a:pt x="1636" y="892"/>
                    <a:pt x="1656" y="869"/>
                    <a:pt x="1690" y="878"/>
                  </a:cubicBezTo>
                  <a:cubicBezTo>
                    <a:pt x="1707" y="880"/>
                    <a:pt x="1730" y="897"/>
                    <a:pt x="1732" y="926"/>
                  </a:cubicBezTo>
                  <a:cubicBezTo>
                    <a:pt x="1732" y="926"/>
                    <a:pt x="1778" y="835"/>
                    <a:pt x="1786" y="734"/>
                  </a:cubicBezTo>
                  <a:lnTo>
                    <a:pt x="1786" y="734"/>
                  </a:lnTo>
                  <a:cubicBezTo>
                    <a:pt x="1789" y="703"/>
                    <a:pt x="1794" y="672"/>
                    <a:pt x="1797" y="646"/>
                  </a:cubicBezTo>
                  <a:cubicBezTo>
                    <a:pt x="1794" y="466"/>
                    <a:pt x="1588" y="226"/>
                    <a:pt x="1357" y="118"/>
                  </a:cubicBezTo>
                  <a:cubicBezTo>
                    <a:pt x="1120" y="8"/>
                    <a:pt x="948" y="0"/>
                    <a:pt x="759" y="20"/>
                  </a:cubicBezTo>
                  <a:cubicBezTo>
                    <a:pt x="570" y="39"/>
                    <a:pt x="262" y="116"/>
                    <a:pt x="121" y="285"/>
                  </a:cubicBezTo>
                  <a:cubicBezTo>
                    <a:pt x="16" y="409"/>
                    <a:pt x="2" y="528"/>
                    <a:pt x="0" y="584"/>
                  </a:cubicBezTo>
                  <a:cubicBezTo>
                    <a:pt x="2" y="612"/>
                    <a:pt x="2" y="641"/>
                    <a:pt x="5" y="672"/>
                  </a:cubicBezTo>
                  <a:cubicBezTo>
                    <a:pt x="11" y="855"/>
                    <a:pt x="33" y="883"/>
                    <a:pt x="39" y="889"/>
                  </a:cubicBezTo>
                  <a:cubicBezTo>
                    <a:pt x="39" y="886"/>
                    <a:pt x="36" y="886"/>
                    <a:pt x="36" y="886"/>
                  </a:cubicBezTo>
                  <a:lnTo>
                    <a:pt x="39" y="889"/>
                  </a:lnTo>
                  <a:lnTo>
                    <a:pt x="39" y="889"/>
                  </a:lnTo>
                  <a:lnTo>
                    <a:pt x="39" y="889"/>
                  </a:lnTo>
                  <a:cubicBezTo>
                    <a:pt x="50" y="900"/>
                    <a:pt x="84" y="957"/>
                    <a:pt x="104" y="968"/>
                  </a:cubicBezTo>
                  <a:close/>
                </a:path>
              </a:pathLst>
            </a:custGeom>
            <a:solidFill>
              <a:srgbClr val="E8E8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67122" y="3038888"/>
            <a:ext cx="1963534" cy="2970869"/>
            <a:chOff x="667122" y="3038888"/>
            <a:chExt cx="1963534" cy="2970869"/>
          </a:xfrm>
        </p:grpSpPr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1134996" y="3345690"/>
              <a:ext cx="930633" cy="1229766"/>
            </a:xfrm>
            <a:custGeom>
              <a:avLst/>
              <a:gdLst>
                <a:gd name="T0" fmla="*/ 1606 w 1606"/>
                <a:gd name="T1" fmla="*/ 877 h 2119"/>
                <a:gd name="T2" fmla="*/ 875 w 1606"/>
                <a:gd name="T3" fmla="*/ 0 h 2119"/>
                <a:gd name="T4" fmla="*/ 384 w 1606"/>
                <a:gd name="T5" fmla="*/ 226 h 2119"/>
                <a:gd name="T6" fmla="*/ 381 w 1606"/>
                <a:gd name="T7" fmla="*/ 209 h 2119"/>
                <a:gd name="T8" fmla="*/ 381 w 1606"/>
                <a:gd name="T9" fmla="*/ 231 h 2119"/>
                <a:gd name="T10" fmla="*/ 152 w 1606"/>
                <a:gd name="T11" fmla="*/ 767 h 2119"/>
                <a:gd name="T12" fmla="*/ 147 w 1606"/>
                <a:gd name="T13" fmla="*/ 852 h 2119"/>
                <a:gd name="T14" fmla="*/ 147 w 1606"/>
                <a:gd name="T15" fmla="*/ 875 h 2119"/>
                <a:gd name="T16" fmla="*/ 152 w 1606"/>
                <a:gd name="T17" fmla="*/ 993 h 2119"/>
                <a:gd name="T18" fmla="*/ 28 w 1606"/>
                <a:gd name="T19" fmla="*/ 1010 h 2119"/>
                <a:gd name="T20" fmla="*/ 127 w 1606"/>
                <a:gd name="T21" fmla="*/ 1411 h 2119"/>
                <a:gd name="T22" fmla="*/ 294 w 1606"/>
                <a:gd name="T23" fmla="*/ 1490 h 2119"/>
                <a:gd name="T24" fmla="*/ 294 w 1606"/>
                <a:gd name="T25" fmla="*/ 1493 h 2119"/>
                <a:gd name="T26" fmla="*/ 291 w 1606"/>
                <a:gd name="T27" fmla="*/ 1498 h 2119"/>
                <a:gd name="T28" fmla="*/ 294 w 1606"/>
                <a:gd name="T29" fmla="*/ 1498 h 2119"/>
                <a:gd name="T30" fmla="*/ 926 w 1606"/>
                <a:gd name="T31" fmla="*/ 2091 h 2119"/>
                <a:gd name="T32" fmla="*/ 1493 w 1606"/>
                <a:gd name="T33" fmla="*/ 1340 h 2119"/>
                <a:gd name="T34" fmla="*/ 1606 w 1606"/>
                <a:gd name="T35" fmla="*/ 877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06" h="2119">
                  <a:moveTo>
                    <a:pt x="1606" y="877"/>
                  </a:moveTo>
                  <a:cubicBezTo>
                    <a:pt x="1606" y="395"/>
                    <a:pt x="1279" y="0"/>
                    <a:pt x="875" y="0"/>
                  </a:cubicBezTo>
                  <a:cubicBezTo>
                    <a:pt x="686" y="0"/>
                    <a:pt x="514" y="84"/>
                    <a:pt x="384" y="226"/>
                  </a:cubicBezTo>
                  <a:cubicBezTo>
                    <a:pt x="381" y="214"/>
                    <a:pt x="381" y="209"/>
                    <a:pt x="381" y="209"/>
                  </a:cubicBezTo>
                  <a:lnTo>
                    <a:pt x="381" y="231"/>
                  </a:lnTo>
                  <a:cubicBezTo>
                    <a:pt x="257" y="369"/>
                    <a:pt x="172" y="556"/>
                    <a:pt x="152" y="767"/>
                  </a:cubicBezTo>
                  <a:cubicBezTo>
                    <a:pt x="147" y="798"/>
                    <a:pt x="144" y="824"/>
                    <a:pt x="147" y="852"/>
                  </a:cubicBezTo>
                  <a:lnTo>
                    <a:pt x="147" y="875"/>
                  </a:lnTo>
                  <a:cubicBezTo>
                    <a:pt x="147" y="914"/>
                    <a:pt x="150" y="957"/>
                    <a:pt x="152" y="993"/>
                  </a:cubicBezTo>
                  <a:cubicBezTo>
                    <a:pt x="121" y="942"/>
                    <a:pt x="54" y="945"/>
                    <a:pt x="28" y="1010"/>
                  </a:cubicBezTo>
                  <a:cubicBezTo>
                    <a:pt x="0" y="1084"/>
                    <a:pt x="25" y="1278"/>
                    <a:pt x="127" y="1411"/>
                  </a:cubicBezTo>
                  <a:cubicBezTo>
                    <a:pt x="217" y="1529"/>
                    <a:pt x="279" y="1498"/>
                    <a:pt x="294" y="1490"/>
                  </a:cubicBezTo>
                  <a:lnTo>
                    <a:pt x="294" y="1493"/>
                  </a:lnTo>
                  <a:lnTo>
                    <a:pt x="291" y="1498"/>
                  </a:lnTo>
                  <a:lnTo>
                    <a:pt x="294" y="1498"/>
                  </a:lnTo>
                  <a:cubicBezTo>
                    <a:pt x="395" y="1874"/>
                    <a:pt x="700" y="2077"/>
                    <a:pt x="926" y="2091"/>
                  </a:cubicBezTo>
                  <a:cubicBezTo>
                    <a:pt x="1400" y="2119"/>
                    <a:pt x="1394" y="1665"/>
                    <a:pt x="1493" y="1340"/>
                  </a:cubicBezTo>
                  <a:cubicBezTo>
                    <a:pt x="1564" y="1208"/>
                    <a:pt x="1606" y="1047"/>
                    <a:pt x="1606" y="8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3"/>
            <p:cNvSpPr>
              <a:spLocks/>
            </p:cNvSpPr>
            <p:nvPr/>
          </p:nvSpPr>
          <p:spPr bwMode="auto">
            <a:xfrm>
              <a:off x="999491" y="3038888"/>
              <a:ext cx="1385723" cy="1329476"/>
            </a:xfrm>
            <a:custGeom>
              <a:avLst/>
              <a:gdLst>
                <a:gd name="T0" fmla="*/ 1992 w 2390"/>
                <a:gd name="T1" fmla="*/ 827 h 2292"/>
                <a:gd name="T2" fmla="*/ 1007 w 2390"/>
                <a:gd name="T3" fmla="*/ 23 h 2292"/>
                <a:gd name="T4" fmla="*/ 626 w 2390"/>
                <a:gd name="T5" fmla="*/ 364 h 2292"/>
                <a:gd name="T6" fmla="*/ 209 w 2390"/>
                <a:gd name="T7" fmla="*/ 703 h 2292"/>
                <a:gd name="T8" fmla="*/ 25 w 2390"/>
                <a:gd name="T9" fmla="*/ 1756 h 2292"/>
                <a:gd name="T10" fmla="*/ 302 w 2390"/>
                <a:gd name="T11" fmla="*/ 2151 h 2292"/>
                <a:gd name="T12" fmla="*/ 595 w 2390"/>
                <a:gd name="T13" fmla="*/ 2210 h 2292"/>
                <a:gd name="T14" fmla="*/ 528 w 2390"/>
                <a:gd name="T15" fmla="*/ 2035 h 2292"/>
                <a:gd name="T16" fmla="*/ 525 w 2390"/>
                <a:gd name="T17" fmla="*/ 2035 h 2292"/>
                <a:gd name="T18" fmla="*/ 528 w 2390"/>
                <a:gd name="T19" fmla="*/ 2029 h 2292"/>
                <a:gd name="T20" fmla="*/ 528 w 2390"/>
                <a:gd name="T21" fmla="*/ 2027 h 2292"/>
                <a:gd name="T22" fmla="*/ 361 w 2390"/>
                <a:gd name="T23" fmla="*/ 1948 h 2292"/>
                <a:gd name="T24" fmla="*/ 262 w 2390"/>
                <a:gd name="T25" fmla="*/ 1547 h 2292"/>
                <a:gd name="T26" fmla="*/ 398 w 2390"/>
                <a:gd name="T27" fmla="*/ 1552 h 2292"/>
                <a:gd name="T28" fmla="*/ 384 w 2390"/>
                <a:gd name="T29" fmla="*/ 1411 h 2292"/>
                <a:gd name="T30" fmla="*/ 443 w 2390"/>
                <a:gd name="T31" fmla="*/ 1135 h 2292"/>
                <a:gd name="T32" fmla="*/ 615 w 2390"/>
                <a:gd name="T33" fmla="*/ 742 h 2292"/>
                <a:gd name="T34" fmla="*/ 934 w 2390"/>
                <a:gd name="T35" fmla="*/ 1061 h 2292"/>
                <a:gd name="T36" fmla="*/ 897 w 2390"/>
                <a:gd name="T37" fmla="*/ 867 h 2292"/>
                <a:gd name="T38" fmla="*/ 1304 w 2390"/>
                <a:gd name="T39" fmla="*/ 1070 h 2292"/>
                <a:gd name="T40" fmla="*/ 1772 w 2390"/>
                <a:gd name="T41" fmla="*/ 1753 h 2292"/>
                <a:gd name="T42" fmla="*/ 1769 w 2390"/>
                <a:gd name="T43" fmla="*/ 1758 h 2292"/>
                <a:gd name="T44" fmla="*/ 1614 w 2390"/>
                <a:gd name="T45" fmla="*/ 2292 h 2292"/>
                <a:gd name="T46" fmla="*/ 1992 w 2390"/>
                <a:gd name="T47" fmla="*/ 2097 h 2292"/>
                <a:gd name="T48" fmla="*/ 1992 w 2390"/>
                <a:gd name="T49" fmla="*/ 827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0" h="2292">
                  <a:moveTo>
                    <a:pt x="1992" y="827"/>
                  </a:moveTo>
                  <a:cubicBezTo>
                    <a:pt x="1707" y="319"/>
                    <a:pt x="1256" y="0"/>
                    <a:pt x="1007" y="23"/>
                  </a:cubicBezTo>
                  <a:cubicBezTo>
                    <a:pt x="762" y="45"/>
                    <a:pt x="626" y="364"/>
                    <a:pt x="626" y="364"/>
                  </a:cubicBezTo>
                  <a:cubicBezTo>
                    <a:pt x="564" y="282"/>
                    <a:pt x="415" y="240"/>
                    <a:pt x="209" y="703"/>
                  </a:cubicBezTo>
                  <a:cubicBezTo>
                    <a:pt x="3" y="1166"/>
                    <a:pt x="0" y="1490"/>
                    <a:pt x="25" y="1756"/>
                  </a:cubicBezTo>
                  <a:cubicBezTo>
                    <a:pt x="53" y="2021"/>
                    <a:pt x="130" y="2072"/>
                    <a:pt x="302" y="2151"/>
                  </a:cubicBezTo>
                  <a:cubicBezTo>
                    <a:pt x="434" y="2210"/>
                    <a:pt x="550" y="2213"/>
                    <a:pt x="595" y="2210"/>
                  </a:cubicBezTo>
                  <a:cubicBezTo>
                    <a:pt x="567" y="2156"/>
                    <a:pt x="544" y="2097"/>
                    <a:pt x="528" y="2035"/>
                  </a:cubicBezTo>
                  <a:lnTo>
                    <a:pt x="525" y="2035"/>
                  </a:lnTo>
                  <a:lnTo>
                    <a:pt x="528" y="2029"/>
                  </a:lnTo>
                  <a:lnTo>
                    <a:pt x="528" y="2027"/>
                  </a:lnTo>
                  <a:cubicBezTo>
                    <a:pt x="516" y="2035"/>
                    <a:pt x="454" y="2063"/>
                    <a:pt x="361" y="1948"/>
                  </a:cubicBezTo>
                  <a:cubicBezTo>
                    <a:pt x="259" y="1815"/>
                    <a:pt x="234" y="1623"/>
                    <a:pt x="262" y="1547"/>
                  </a:cubicBezTo>
                  <a:cubicBezTo>
                    <a:pt x="290" y="1471"/>
                    <a:pt x="372" y="1479"/>
                    <a:pt x="398" y="1552"/>
                  </a:cubicBezTo>
                  <a:cubicBezTo>
                    <a:pt x="398" y="1552"/>
                    <a:pt x="398" y="1482"/>
                    <a:pt x="384" y="1411"/>
                  </a:cubicBezTo>
                  <a:cubicBezTo>
                    <a:pt x="370" y="1341"/>
                    <a:pt x="384" y="1273"/>
                    <a:pt x="443" y="1135"/>
                  </a:cubicBezTo>
                  <a:cubicBezTo>
                    <a:pt x="502" y="999"/>
                    <a:pt x="615" y="872"/>
                    <a:pt x="615" y="742"/>
                  </a:cubicBezTo>
                  <a:cubicBezTo>
                    <a:pt x="615" y="742"/>
                    <a:pt x="643" y="937"/>
                    <a:pt x="934" y="1061"/>
                  </a:cubicBezTo>
                  <a:cubicBezTo>
                    <a:pt x="934" y="1061"/>
                    <a:pt x="886" y="980"/>
                    <a:pt x="897" y="867"/>
                  </a:cubicBezTo>
                  <a:cubicBezTo>
                    <a:pt x="897" y="867"/>
                    <a:pt x="1067" y="821"/>
                    <a:pt x="1304" y="1070"/>
                  </a:cubicBezTo>
                  <a:cubicBezTo>
                    <a:pt x="1535" y="1313"/>
                    <a:pt x="1834" y="1530"/>
                    <a:pt x="1772" y="1753"/>
                  </a:cubicBezTo>
                  <a:cubicBezTo>
                    <a:pt x="1772" y="1756"/>
                    <a:pt x="1769" y="1756"/>
                    <a:pt x="1769" y="1758"/>
                  </a:cubicBezTo>
                  <a:cubicBezTo>
                    <a:pt x="1696" y="1908"/>
                    <a:pt x="1673" y="2114"/>
                    <a:pt x="1614" y="2292"/>
                  </a:cubicBezTo>
                  <a:cubicBezTo>
                    <a:pt x="1668" y="2292"/>
                    <a:pt x="1783" y="2255"/>
                    <a:pt x="1992" y="2097"/>
                  </a:cubicBezTo>
                  <a:cubicBezTo>
                    <a:pt x="2390" y="1801"/>
                    <a:pt x="2277" y="1335"/>
                    <a:pt x="1992" y="827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1321633" y="4437395"/>
              <a:ext cx="613604" cy="1022674"/>
            </a:xfrm>
            <a:custGeom>
              <a:avLst/>
              <a:gdLst>
                <a:gd name="T0" fmla="*/ 581 w 1055"/>
                <a:gd name="T1" fmla="*/ 1758 h 1761"/>
                <a:gd name="T2" fmla="*/ 1055 w 1055"/>
                <a:gd name="T3" fmla="*/ 426 h 1761"/>
                <a:gd name="T4" fmla="*/ 934 w 1055"/>
                <a:gd name="T5" fmla="*/ 330 h 1761"/>
                <a:gd name="T6" fmla="*/ 925 w 1055"/>
                <a:gd name="T7" fmla="*/ 107 h 1761"/>
                <a:gd name="T8" fmla="*/ 598 w 1055"/>
                <a:gd name="T9" fmla="*/ 209 h 1761"/>
                <a:gd name="T10" fmla="*/ 183 w 1055"/>
                <a:gd name="T11" fmla="*/ 0 h 1761"/>
                <a:gd name="T12" fmla="*/ 186 w 1055"/>
                <a:gd name="T13" fmla="*/ 330 h 1761"/>
                <a:gd name="T14" fmla="*/ 0 w 1055"/>
                <a:gd name="T15" fmla="*/ 466 h 1761"/>
                <a:gd name="T16" fmla="*/ 581 w 1055"/>
                <a:gd name="T17" fmla="*/ 1758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5" h="1761">
                  <a:moveTo>
                    <a:pt x="581" y="1758"/>
                  </a:moveTo>
                  <a:cubicBezTo>
                    <a:pt x="643" y="1756"/>
                    <a:pt x="1021" y="1078"/>
                    <a:pt x="1055" y="426"/>
                  </a:cubicBezTo>
                  <a:cubicBezTo>
                    <a:pt x="999" y="398"/>
                    <a:pt x="956" y="367"/>
                    <a:pt x="934" y="330"/>
                  </a:cubicBezTo>
                  <a:cubicBezTo>
                    <a:pt x="914" y="299"/>
                    <a:pt x="917" y="192"/>
                    <a:pt x="925" y="107"/>
                  </a:cubicBezTo>
                  <a:cubicBezTo>
                    <a:pt x="852" y="178"/>
                    <a:pt x="750" y="218"/>
                    <a:pt x="598" y="209"/>
                  </a:cubicBezTo>
                  <a:cubicBezTo>
                    <a:pt x="468" y="201"/>
                    <a:pt x="313" y="130"/>
                    <a:pt x="183" y="0"/>
                  </a:cubicBezTo>
                  <a:cubicBezTo>
                    <a:pt x="189" y="54"/>
                    <a:pt x="208" y="277"/>
                    <a:pt x="186" y="330"/>
                  </a:cubicBezTo>
                  <a:cubicBezTo>
                    <a:pt x="158" y="390"/>
                    <a:pt x="93" y="432"/>
                    <a:pt x="0" y="466"/>
                  </a:cubicBezTo>
                  <a:cubicBezTo>
                    <a:pt x="42" y="881"/>
                    <a:pt x="519" y="1761"/>
                    <a:pt x="581" y="1758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667122" y="4685393"/>
              <a:ext cx="1963534" cy="1321807"/>
            </a:xfrm>
            <a:custGeom>
              <a:avLst/>
              <a:gdLst>
                <a:gd name="T0" fmla="*/ 3330 w 3384"/>
                <a:gd name="T1" fmla="*/ 1163 h 2278"/>
                <a:gd name="T2" fmla="*/ 2667 w 3384"/>
                <a:gd name="T3" fmla="*/ 167 h 2278"/>
                <a:gd name="T4" fmla="*/ 2187 w 3384"/>
                <a:gd name="T5" fmla="*/ 0 h 2278"/>
                <a:gd name="T6" fmla="*/ 1713 w 3384"/>
                <a:gd name="T7" fmla="*/ 1332 h 2278"/>
                <a:gd name="T8" fmla="*/ 1131 w 3384"/>
                <a:gd name="T9" fmla="*/ 43 h 2278"/>
                <a:gd name="T10" fmla="*/ 717 w 3384"/>
                <a:gd name="T11" fmla="*/ 167 h 2278"/>
                <a:gd name="T12" fmla="*/ 53 w 3384"/>
                <a:gd name="T13" fmla="*/ 1163 h 2278"/>
                <a:gd name="T14" fmla="*/ 67 w 3384"/>
                <a:gd name="T15" fmla="*/ 2272 h 2278"/>
                <a:gd name="T16" fmla="*/ 1693 w 3384"/>
                <a:gd name="T17" fmla="*/ 2272 h 2278"/>
                <a:gd name="T18" fmla="*/ 3319 w 3384"/>
                <a:gd name="T19" fmla="*/ 2272 h 2278"/>
                <a:gd name="T20" fmla="*/ 3330 w 3384"/>
                <a:gd name="T21" fmla="*/ 1163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4" h="2278">
                  <a:moveTo>
                    <a:pt x="3330" y="1163"/>
                  </a:moveTo>
                  <a:cubicBezTo>
                    <a:pt x="3384" y="418"/>
                    <a:pt x="2960" y="257"/>
                    <a:pt x="2667" y="167"/>
                  </a:cubicBezTo>
                  <a:cubicBezTo>
                    <a:pt x="2472" y="107"/>
                    <a:pt x="2300" y="59"/>
                    <a:pt x="2187" y="0"/>
                  </a:cubicBezTo>
                  <a:cubicBezTo>
                    <a:pt x="2150" y="649"/>
                    <a:pt x="1775" y="1329"/>
                    <a:pt x="1713" y="1332"/>
                  </a:cubicBezTo>
                  <a:cubicBezTo>
                    <a:pt x="1651" y="1335"/>
                    <a:pt x="1174" y="452"/>
                    <a:pt x="1131" y="43"/>
                  </a:cubicBezTo>
                  <a:cubicBezTo>
                    <a:pt x="1021" y="85"/>
                    <a:pt x="875" y="119"/>
                    <a:pt x="717" y="167"/>
                  </a:cubicBezTo>
                  <a:cubicBezTo>
                    <a:pt x="423" y="257"/>
                    <a:pt x="0" y="418"/>
                    <a:pt x="53" y="1163"/>
                  </a:cubicBezTo>
                  <a:cubicBezTo>
                    <a:pt x="107" y="1908"/>
                    <a:pt x="0" y="2266"/>
                    <a:pt x="67" y="2272"/>
                  </a:cubicBezTo>
                  <a:cubicBezTo>
                    <a:pt x="132" y="2278"/>
                    <a:pt x="1532" y="2272"/>
                    <a:pt x="1693" y="2272"/>
                  </a:cubicBezTo>
                  <a:cubicBezTo>
                    <a:pt x="1851" y="2272"/>
                    <a:pt x="3254" y="2278"/>
                    <a:pt x="3319" y="2272"/>
                  </a:cubicBezTo>
                  <a:cubicBezTo>
                    <a:pt x="3384" y="2266"/>
                    <a:pt x="3273" y="1908"/>
                    <a:pt x="3330" y="1163"/>
                  </a:cubicBezTo>
                  <a:close/>
                </a:path>
              </a:pathLst>
            </a:custGeom>
            <a:solidFill>
              <a:srgbClr val="D6D6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6"/>
            <p:cNvSpPr>
              <a:spLocks/>
            </p:cNvSpPr>
            <p:nvPr/>
          </p:nvSpPr>
          <p:spPr bwMode="auto">
            <a:xfrm>
              <a:off x="994378" y="5306668"/>
              <a:ext cx="81814" cy="703089"/>
            </a:xfrm>
            <a:custGeom>
              <a:avLst/>
              <a:gdLst>
                <a:gd name="T0" fmla="*/ 102 w 141"/>
                <a:gd name="T1" fmla="*/ 0 h 1213"/>
                <a:gd name="T2" fmla="*/ 91 w 141"/>
                <a:gd name="T3" fmla="*/ 36 h 1213"/>
                <a:gd name="T4" fmla="*/ 74 w 141"/>
                <a:gd name="T5" fmla="*/ 70 h 1213"/>
                <a:gd name="T6" fmla="*/ 43 w 141"/>
                <a:gd name="T7" fmla="*/ 141 h 1213"/>
                <a:gd name="T8" fmla="*/ 9 w 141"/>
                <a:gd name="T9" fmla="*/ 290 h 1213"/>
                <a:gd name="T10" fmla="*/ 17 w 141"/>
                <a:gd name="T11" fmla="*/ 443 h 1213"/>
                <a:gd name="T12" fmla="*/ 34 w 141"/>
                <a:gd name="T13" fmla="*/ 519 h 1213"/>
                <a:gd name="T14" fmla="*/ 45 w 141"/>
                <a:gd name="T15" fmla="*/ 556 h 1213"/>
                <a:gd name="T16" fmla="*/ 57 w 141"/>
                <a:gd name="T17" fmla="*/ 592 h 1213"/>
                <a:gd name="T18" fmla="*/ 125 w 141"/>
                <a:gd name="T19" fmla="*/ 897 h 1213"/>
                <a:gd name="T20" fmla="*/ 139 w 141"/>
                <a:gd name="T21" fmla="*/ 1052 h 1213"/>
                <a:gd name="T22" fmla="*/ 141 w 141"/>
                <a:gd name="T23" fmla="*/ 1132 h 1213"/>
                <a:gd name="T24" fmla="*/ 141 w 141"/>
                <a:gd name="T25" fmla="*/ 1171 h 1213"/>
                <a:gd name="T26" fmla="*/ 141 w 141"/>
                <a:gd name="T27" fmla="*/ 1191 h 1213"/>
                <a:gd name="T28" fmla="*/ 141 w 141"/>
                <a:gd name="T29" fmla="*/ 1202 h 1213"/>
                <a:gd name="T30" fmla="*/ 141 w 141"/>
                <a:gd name="T31" fmla="*/ 1213 h 1213"/>
                <a:gd name="T32" fmla="*/ 105 w 141"/>
                <a:gd name="T33" fmla="*/ 1208 h 1213"/>
                <a:gd name="T34" fmla="*/ 105 w 141"/>
                <a:gd name="T35" fmla="*/ 1199 h 1213"/>
                <a:gd name="T36" fmla="*/ 105 w 141"/>
                <a:gd name="T37" fmla="*/ 1191 h 1213"/>
                <a:gd name="T38" fmla="*/ 108 w 141"/>
                <a:gd name="T39" fmla="*/ 1171 h 1213"/>
                <a:gd name="T40" fmla="*/ 110 w 141"/>
                <a:gd name="T41" fmla="*/ 1134 h 1213"/>
                <a:gd name="T42" fmla="*/ 110 w 141"/>
                <a:gd name="T43" fmla="*/ 1058 h 1213"/>
                <a:gd name="T44" fmla="*/ 99 w 141"/>
                <a:gd name="T45" fmla="*/ 906 h 1213"/>
                <a:gd name="T46" fmla="*/ 43 w 141"/>
                <a:gd name="T47" fmla="*/ 604 h 1213"/>
                <a:gd name="T48" fmla="*/ 31 w 141"/>
                <a:gd name="T49" fmla="*/ 567 h 1213"/>
                <a:gd name="T50" fmla="*/ 23 w 141"/>
                <a:gd name="T51" fmla="*/ 530 h 1213"/>
                <a:gd name="T52" fmla="*/ 9 w 141"/>
                <a:gd name="T53" fmla="*/ 454 h 1213"/>
                <a:gd name="T54" fmla="*/ 6 w 141"/>
                <a:gd name="T55" fmla="*/ 299 h 1213"/>
                <a:gd name="T56" fmla="*/ 45 w 141"/>
                <a:gd name="T57" fmla="*/ 149 h 1213"/>
                <a:gd name="T58" fmla="*/ 79 w 141"/>
                <a:gd name="T59" fmla="*/ 79 h 1213"/>
                <a:gd name="T60" fmla="*/ 96 w 141"/>
                <a:gd name="T61" fmla="*/ 45 h 1213"/>
                <a:gd name="T62" fmla="*/ 102 w 141"/>
                <a:gd name="T63" fmla="*/ 0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" h="1213">
                  <a:moveTo>
                    <a:pt x="102" y="0"/>
                  </a:moveTo>
                  <a:cubicBezTo>
                    <a:pt x="102" y="14"/>
                    <a:pt x="96" y="25"/>
                    <a:pt x="91" y="36"/>
                  </a:cubicBezTo>
                  <a:lnTo>
                    <a:pt x="74" y="70"/>
                  </a:lnTo>
                  <a:cubicBezTo>
                    <a:pt x="62" y="93"/>
                    <a:pt x="51" y="118"/>
                    <a:pt x="43" y="141"/>
                  </a:cubicBezTo>
                  <a:cubicBezTo>
                    <a:pt x="23" y="189"/>
                    <a:pt x="12" y="240"/>
                    <a:pt x="9" y="290"/>
                  </a:cubicBezTo>
                  <a:cubicBezTo>
                    <a:pt x="6" y="341"/>
                    <a:pt x="9" y="392"/>
                    <a:pt x="17" y="443"/>
                  </a:cubicBezTo>
                  <a:cubicBezTo>
                    <a:pt x="20" y="468"/>
                    <a:pt x="26" y="494"/>
                    <a:pt x="34" y="519"/>
                  </a:cubicBezTo>
                  <a:cubicBezTo>
                    <a:pt x="37" y="530"/>
                    <a:pt x="40" y="544"/>
                    <a:pt x="45" y="556"/>
                  </a:cubicBezTo>
                  <a:lnTo>
                    <a:pt x="57" y="592"/>
                  </a:lnTo>
                  <a:cubicBezTo>
                    <a:pt x="88" y="691"/>
                    <a:pt x="110" y="793"/>
                    <a:pt x="125" y="897"/>
                  </a:cubicBezTo>
                  <a:cubicBezTo>
                    <a:pt x="133" y="948"/>
                    <a:pt x="136" y="1002"/>
                    <a:pt x="139" y="1052"/>
                  </a:cubicBezTo>
                  <a:cubicBezTo>
                    <a:pt x="139" y="1078"/>
                    <a:pt x="141" y="1106"/>
                    <a:pt x="141" y="1132"/>
                  </a:cubicBezTo>
                  <a:lnTo>
                    <a:pt x="141" y="1171"/>
                  </a:lnTo>
                  <a:lnTo>
                    <a:pt x="141" y="1191"/>
                  </a:lnTo>
                  <a:lnTo>
                    <a:pt x="141" y="1202"/>
                  </a:lnTo>
                  <a:lnTo>
                    <a:pt x="141" y="1213"/>
                  </a:lnTo>
                  <a:lnTo>
                    <a:pt x="105" y="1208"/>
                  </a:lnTo>
                  <a:lnTo>
                    <a:pt x="105" y="1199"/>
                  </a:lnTo>
                  <a:lnTo>
                    <a:pt x="105" y="1191"/>
                  </a:lnTo>
                  <a:cubicBezTo>
                    <a:pt x="105" y="1185"/>
                    <a:pt x="105" y="1179"/>
                    <a:pt x="108" y="1171"/>
                  </a:cubicBezTo>
                  <a:cubicBezTo>
                    <a:pt x="108" y="1160"/>
                    <a:pt x="110" y="1146"/>
                    <a:pt x="110" y="1134"/>
                  </a:cubicBezTo>
                  <a:lnTo>
                    <a:pt x="110" y="1058"/>
                  </a:lnTo>
                  <a:cubicBezTo>
                    <a:pt x="110" y="1007"/>
                    <a:pt x="105" y="957"/>
                    <a:pt x="99" y="906"/>
                  </a:cubicBezTo>
                  <a:cubicBezTo>
                    <a:pt x="88" y="804"/>
                    <a:pt x="68" y="703"/>
                    <a:pt x="43" y="604"/>
                  </a:cubicBezTo>
                  <a:lnTo>
                    <a:pt x="31" y="567"/>
                  </a:lnTo>
                  <a:cubicBezTo>
                    <a:pt x="29" y="556"/>
                    <a:pt x="26" y="542"/>
                    <a:pt x="23" y="530"/>
                  </a:cubicBezTo>
                  <a:cubicBezTo>
                    <a:pt x="17" y="505"/>
                    <a:pt x="12" y="480"/>
                    <a:pt x="9" y="454"/>
                  </a:cubicBezTo>
                  <a:cubicBezTo>
                    <a:pt x="3" y="403"/>
                    <a:pt x="0" y="350"/>
                    <a:pt x="6" y="299"/>
                  </a:cubicBezTo>
                  <a:cubicBezTo>
                    <a:pt x="12" y="248"/>
                    <a:pt x="23" y="197"/>
                    <a:pt x="45" y="149"/>
                  </a:cubicBezTo>
                  <a:cubicBezTo>
                    <a:pt x="57" y="127"/>
                    <a:pt x="68" y="101"/>
                    <a:pt x="79" y="79"/>
                  </a:cubicBezTo>
                  <a:lnTo>
                    <a:pt x="96" y="45"/>
                  </a:lnTo>
                  <a:cubicBezTo>
                    <a:pt x="96" y="25"/>
                    <a:pt x="102" y="11"/>
                    <a:pt x="102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7"/>
            <p:cNvSpPr>
              <a:spLocks/>
            </p:cNvSpPr>
            <p:nvPr/>
          </p:nvSpPr>
          <p:spPr bwMode="auto">
            <a:xfrm>
              <a:off x="2234371" y="5296441"/>
              <a:ext cx="81814" cy="700532"/>
            </a:xfrm>
            <a:custGeom>
              <a:avLst/>
              <a:gdLst>
                <a:gd name="T0" fmla="*/ 33 w 141"/>
                <a:gd name="T1" fmla="*/ 0 h 1205"/>
                <a:gd name="T2" fmla="*/ 45 w 141"/>
                <a:gd name="T3" fmla="*/ 37 h 1205"/>
                <a:gd name="T4" fmla="*/ 62 w 141"/>
                <a:gd name="T5" fmla="*/ 70 h 1205"/>
                <a:gd name="T6" fmla="*/ 96 w 141"/>
                <a:gd name="T7" fmla="*/ 141 h 1205"/>
                <a:gd name="T8" fmla="*/ 135 w 141"/>
                <a:gd name="T9" fmla="*/ 291 h 1205"/>
                <a:gd name="T10" fmla="*/ 132 w 141"/>
                <a:gd name="T11" fmla="*/ 446 h 1205"/>
                <a:gd name="T12" fmla="*/ 118 w 141"/>
                <a:gd name="T13" fmla="*/ 522 h 1205"/>
                <a:gd name="T14" fmla="*/ 110 w 141"/>
                <a:gd name="T15" fmla="*/ 559 h 1205"/>
                <a:gd name="T16" fmla="*/ 98 w 141"/>
                <a:gd name="T17" fmla="*/ 595 h 1205"/>
                <a:gd name="T18" fmla="*/ 42 w 141"/>
                <a:gd name="T19" fmla="*/ 897 h 1205"/>
                <a:gd name="T20" fmla="*/ 31 w 141"/>
                <a:gd name="T21" fmla="*/ 1050 h 1205"/>
                <a:gd name="T22" fmla="*/ 31 w 141"/>
                <a:gd name="T23" fmla="*/ 1126 h 1205"/>
                <a:gd name="T24" fmla="*/ 33 w 141"/>
                <a:gd name="T25" fmla="*/ 1163 h 1205"/>
                <a:gd name="T26" fmla="*/ 36 w 141"/>
                <a:gd name="T27" fmla="*/ 1182 h 1205"/>
                <a:gd name="T28" fmla="*/ 36 w 141"/>
                <a:gd name="T29" fmla="*/ 1191 h 1205"/>
                <a:gd name="T30" fmla="*/ 36 w 141"/>
                <a:gd name="T31" fmla="*/ 1199 h 1205"/>
                <a:gd name="T32" fmla="*/ 0 w 141"/>
                <a:gd name="T33" fmla="*/ 1205 h 1205"/>
                <a:gd name="T34" fmla="*/ 0 w 141"/>
                <a:gd name="T35" fmla="*/ 1194 h 1205"/>
                <a:gd name="T36" fmla="*/ 0 w 141"/>
                <a:gd name="T37" fmla="*/ 1182 h 1205"/>
                <a:gd name="T38" fmla="*/ 0 w 141"/>
                <a:gd name="T39" fmla="*/ 1163 h 1205"/>
                <a:gd name="T40" fmla="*/ 0 w 141"/>
                <a:gd name="T41" fmla="*/ 1123 h 1205"/>
                <a:gd name="T42" fmla="*/ 2 w 141"/>
                <a:gd name="T43" fmla="*/ 1044 h 1205"/>
                <a:gd name="T44" fmla="*/ 17 w 141"/>
                <a:gd name="T45" fmla="*/ 889 h 1205"/>
                <a:gd name="T46" fmla="*/ 84 w 141"/>
                <a:gd name="T47" fmla="*/ 584 h 1205"/>
                <a:gd name="T48" fmla="*/ 96 w 141"/>
                <a:gd name="T49" fmla="*/ 547 h 1205"/>
                <a:gd name="T50" fmla="*/ 107 w 141"/>
                <a:gd name="T51" fmla="*/ 511 h 1205"/>
                <a:gd name="T52" fmla="*/ 124 w 141"/>
                <a:gd name="T53" fmla="*/ 434 h 1205"/>
                <a:gd name="T54" fmla="*/ 132 w 141"/>
                <a:gd name="T55" fmla="*/ 282 h 1205"/>
                <a:gd name="T56" fmla="*/ 98 w 141"/>
                <a:gd name="T57" fmla="*/ 133 h 1205"/>
                <a:gd name="T58" fmla="*/ 67 w 141"/>
                <a:gd name="T59" fmla="*/ 62 h 1205"/>
                <a:gd name="T60" fmla="*/ 50 w 141"/>
                <a:gd name="T61" fmla="*/ 28 h 1205"/>
                <a:gd name="T62" fmla="*/ 33 w 141"/>
                <a:gd name="T6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" h="1205">
                  <a:moveTo>
                    <a:pt x="33" y="0"/>
                  </a:moveTo>
                  <a:cubicBezTo>
                    <a:pt x="33" y="14"/>
                    <a:pt x="39" y="25"/>
                    <a:pt x="45" y="37"/>
                  </a:cubicBezTo>
                  <a:lnTo>
                    <a:pt x="62" y="70"/>
                  </a:lnTo>
                  <a:cubicBezTo>
                    <a:pt x="73" y="93"/>
                    <a:pt x="84" y="116"/>
                    <a:pt x="96" y="141"/>
                  </a:cubicBezTo>
                  <a:cubicBezTo>
                    <a:pt x="115" y="189"/>
                    <a:pt x="129" y="240"/>
                    <a:pt x="135" y="291"/>
                  </a:cubicBezTo>
                  <a:cubicBezTo>
                    <a:pt x="141" y="341"/>
                    <a:pt x="138" y="395"/>
                    <a:pt x="132" y="446"/>
                  </a:cubicBezTo>
                  <a:cubicBezTo>
                    <a:pt x="129" y="471"/>
                    <a:pt x="124" y="497"/>
                    <a:pt x="118" y="522"/>
                  </a:cubicBezTo>
                  <a:cubicBezTo>
                    <a:pt x="115" y="536"/>
                    <a:pt x="112" y="547"/>
                    <a:pt x="110" y="559"/>
                  </a:cubicBezTo>
                  <a:lnTo>
                    <a:pt x="98" y="595"/>
                  </a:lnTo>
                  <a:cubicBezTo>
                    <a:pt x="73" y="694"/>
                    <a:pt x="53" y="796"/>
                    <a:pt x="42" y="897"/>
                  </a:cubicBezTo>
                  <a:cubicBezTo>
                    <a:pt x="36" y="948"/>
                    <a:pt x="33" y="999"/>
                    <a:pt x="31" y="1050"/>
                  </a:cubicBezTo>
                  <a:lnTo>
                    <a:pt x="31" y="1126"/>
                  </a:lnTo>
                  <a:cubicBezTo>
                    <a:pt x="31" y="1140"/>
                    <a:pt x="31" y="1151"/>
                    <a:pt x="33" y="1163"/>
                  </a:cubicBezTo>
                  <a:cubicBezTo>
                    <a:pt x="33" y="1168"/>
                    <a:pt x="33" y="1174"/>
                    <a:pt x="36" y="1182"/>
                  </a:cubicBezTo>
                  <a:lnTo>
                    <a:pt x="36" y="1191"/>
                  </a:lnTo>
                  <a:lnTo>
                    <a:pt x="36" y="1199"/>
                  </a:lnTo>
                  <a:lnTo>
                    <a:pt x="0" y="1205"/>
                  </a:lnTo>
                  <a:lnTo>
                    <a:pt x="0" y="1194"/>
                  </a:lnTo>
                  <a:lnTo>
                    <a:pt x="0" y="1182"/>
                  </a:lnTo>
                  <a:lnTo>
                    <a:pt x="0" y="1163"/>
                  </a:lnTo>
                  <a:lnTo>
                    <a:pt x="0" y="1123"/>
                  </a:lnTo>
                  <a:cubicBezTo>
                    <a:pt x="0" y="1098"/>
                    <a:pt x="0" y="1069"/>
                    <a:pt x="2" y="1044"/>
                  </a:cubicBezTo>
                  <a:cubicBezTo>
                    <a:pt x="5" y="990"/>
                    <a:pt x="11" y="940"/>
                    <a:pt x="17" y="889"/>
                  </a:cubicBezTo>
                  <a:cubicBezTo>
                    <a:pt x="31" y="784"/>
                    <a:pt x="53" y="683"/>
                    <a:pt x="84" y="584"/>
                  </a:cubicBezTo>
                  <a:lnTo>
                    <a:pt x="96" y="547"/>
                  </a:lnTo>
                  <a:cubicBezTo>
                    <a:pt x="98" y="536"/>
                    <a:pt x="101" y="522"/>
                    <a:pt x="107" y="511"/>
                  </a:cubicBezTo>
                  <a:lnTo>
                    <a:pt x="124" y="434"/>
                  </a:lnTo>
                  <a:cubicBezTo>
                    <a:pt x="132" y="384"/>
                    <a:pt x="135" y="333"/>
                    <a:pt x="132" y="282"/>
                  </a:cubicBezTo>
                  <a:cubicBezTo>
                    <a:pt x="129" y="231"/>
                    <a:pt x="118" y="180"/>
                    <a:pt x="98" y="133"/>
                  </a:cubicBezTo>
                  <a:cubicBezTo>
                    <a:pt x="90" y="107"/>
                    <a:pt x="79" y="85"/>
                    <a:pt x="67" y="62"/>
                  </a:cubicBezTo>
                  <a:lnTo>
                    <a:pt x="50" y="28"/>
                  </a:lnTo>
                  <a:cubicBezTo>
                    <a:pt x="39" y="25"/>
                    <a:pt x="33" y="14"/>
                    <a:pt x="33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1324191" y="4677724"/>
              <a:ext cx="611048" cy="782345"/>
            </a:xfrm>
            <a:custGeom>
              <a:avLst/>
              <a:gdLst>
                <a:gd name="T0" fmla="*/ 1025 w 1056"/>
                <a:gd name="T1" fmla="*/ 0 h 1349"/>
                <a:gd name="T2" fmla="*/ 576 w 1056"/>
                <a:gd name="T3" fmla="*/ 1279 h 1349"/>
                <a:gd name="T4" fmla="*/ 31 w 1056"/>
                <a:gd name="T5" fmla="*/ 45 h 1349"/>
                <a:gd name="T6" fmla="*/ 0 w 1056"/>
                <a:gd name="T7" fmla="*/ 57 h 1349"/>
                <a:gd name="T8" fmla="*/ 582 w 1056"/>
                <a:gd name="T9" fmla="*/ 1346 h 1349"/>
                <a:gd name="T10" fmla="*/ 1056 w 1056"/>
                <a:gd name="T11" fmla="*/ 14 h 1349"/>
                <a:gd name="T12" fmla="*/ 1025 w 1056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6" h="1349">
                  <a:moveTo>
                    <a:pt x="1025" y="0"/>
                  </a:moveTo>
                  <a:cubicBezTo>
                    <a:pt x="974" y="632"/>
                    <a:pt x="635" y="1276"/>
                    <a:pt x="576" y="1279"/>
                  </a:cubicBezTo>
                  <a:cubicBezTo>
                    <a:pt x="520" y="1282"/>
                    <a:pt x="102" y="474"/>
                    <a:pt x="31" y="45"/>
                  </a:cubicBezTo>
                  <a:cubicBezTo>
                    <a:pt x="23" y="48"/>
                    <a:pt x="12" y="54"/>
                    <a:pt x="0" y="57"/>
                  </a:cubicBezTo>
                  <a:cubicBezTo>
                    <a:pt x="40" y="466"/>
                    <a:pt x="520" y="1349"/>
                    <a:pt x="582" y="1346"/>
                  </a:cubicBezTo>
                  <a:cubicBezTo>
                    <a:pt x="644" y="1344"/>
                    <a:pt x="1022" y="666"/>
                    <a:pt x="1056" y="14"/>
                  </a:cubicBezTo>
                  <a:cubicBezTo>
                    <a:pt x="1045" y="12"/>
                    <a:pt x="1033" y="6"/>
                    <a:pt x="1025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470077" y="3020097"/>
            <a:ext cx="2188523" cy="2988765"/>
            <a:chOff x="9470077" y="3020097"/>
            <a:chExt cx="2188523" cy="2988765"/>
          </a:xfrm>
        </p:grpSpPr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9858693" y="3020097"/>
              <a:ext cx="1314136" cy="1395950"/>
            </a:xfrm>
            <a:custGeom>
              <a:avLst/>
              <a:gdLst>
                <a:gd name="T0" fmla="*/ 1984 w 2266"/>
                <a:gd name="T1" fmla="*/ 589 h 2407"/>
                <a:gd name="T2" fmla="*/ 1168 w 2266"/>
                <a:gd name="T3" fmla="*/ 22 h 2407"/>
                <a:gd name="T4" fmla="*/ 206 w 2266"/>
                <a:gd name="T5" fmla="*/ 711 h 2407"/>
                <a:gd name="T6" fmla="*/ 31 w 2266"/>
                <a:gd name="T7" fmla="*/ 2111 h 2407"/>
                <a:gd name="T8" fmla="*/ 307 w 2266"/>
                <a:gd name="T9" fmla="*/ 2246 h 2407"/>
                <a:gd name="T10" fmla="*/ 375 w 2266"/>
                <a:gd name="T11" fmla="*/ 2130 h 2407"/>
                <a:gd name="T12" fmla="*/ 369 w 2266"/>
                <a:gd name="T13" fmla="*/ 2269 h 2407"/>
                <a:gd name="T14" fmla="*/ 460 w 2266"/>
                <a:gd name="T15" fmla="*/ 2345 h 2407"/>
                <a:gd name="T16" fmla="*/ 685 w 2266"/>
                <a:gd name="T17" fmla="*/ 2407 h 2407"/>
                <a:gd name="T18" fmla="*/ 1620 w 2266"/>
                <a:gd name="T19" fmla="*/ 2367 h 2407"/>
                <a:gd name="T20" fmla="*/ 1783 w 2266"/>
                <a:gd name="T21" fmla="*/ 2322 h 2407"/>
                <a:gd name="T22" fmla="*/ 1921 w 2266"/>
                <a:gd name="T23" fmla="*/ 2142 h 2407"/>
                <a:gd name="T24" fmla="*/ 2032 w 2266"/>
                <a:gd name="T25" fmla="*/ 2209 h 2407"/>
                <a:gd name="T26" fmla="*/ 2212 w 2266"/>
                <a:gd name="T27" fmla="*/ 2071 h 2407"/>
                <a:gd name="T28" fmla="*/ 1984 w 2266"/>
                <a:gd name="T29" fmla="*/ 589 h 2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407">
                  <a:moveTo>
                    <a:pt x="1984" y="589"/>
                  </a:moveTo>
                  <a:cubicBezTo>
                    <a:pt x="1984" y="589"/>
                    <a:pt x="1848" y="42"/>
                    <a:pt x="1168" y="22"/>
                  </a:cubicBezTo>
                  <a:cubicBezTo>
                    <a:pt x="386" y="0"/>
                    <a:pt x="206" y="711"/>
                    <a:pt x="206" y="711"/>
                  </a:cubicBezTo>
                  <a:cubicBezTo>
                    <a:pt x="0" y="1391"/>
                    <a:pt x="22" y="2096"/>
                    <a:pt x="31" y="2111"/>
                  </a:cubicBezTo>
                  <a:cubicBezTo>
                    <a:pt x="39" y="2125"/>
                    <a:pt x="287" y="2238"/>
                    <a:pt x="307" y="2246"/>
                  </a:cubicBezTo>
                  <a:cubicBezTo>
                    <a:pt x="327" y="2254"/>
                    <a:pt x="372" y="2127"/>
                    <a:pt x="375" y="2130"/>
                  </a:cubicBezTo>
                  <a:cubicBezTo>
                    <a:pt x="381" y="2133"/>
                    <a:pt x="372" y="2249"/>
                    <a:pt x="369" y="2269"/>
                  </a:cubicBezTo>
                  <a:cubicBezTo>
                    <a:pt x="366" y="2288"/>
                    <a:pt x="364" y="2288"/>
                    <a:pt x="460" y="2345"/>
                  </a:cubicBezTo>
                  <a:cubicBezTo>
                    <a:pt x="556" y="2401"/>
                    <a:pt x="685" y="2407"/>
                    <a:pt x="685" y="2407"/>
                  </a:cubicBezTo>
                  <a:lnTo>
                    <a:pt x="1620" y="2367"/>
                  </a:lnTo>
                  <a:cubicBezTo>
                    <a:pt x="1620" y="2367"/>
                    <a:pt x="1761" y="2322"/>
                    <a:pt x="1783" y="2322"/>
                  </a:cubicBezTo>
                  <a:cubicBezTo>
                    <a:pt x="1806" y="2319"/>
                    <a:pt x="1885" y="2144"/>
                    <a:pt x="1921" y="2142"/>
                  </a:cubicBezTo>
                  <a:cubicBezTo>
                    <a:pt x="1958" y="2139"/>
                    <a:pt x="2032" y="2209"/>
                    <a:pt x="2032" y="2209"/>
                  </a:cubicBezTo>
                  <a:cubicBezTo>
                    <a:pt x="2099" y="2130"/>
                    <a:pt x="2212" y="2071"/>
                    <a:pt x="2212" y="2071"/>
                  </a:cubicBezTo>
                  <a:cubicBezTo>
                    <a:pt x="2266" y="1272"/>
                    <a:pt x="1984" y="589"/>
                    <a:pt x="1984" y="589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10004424" y="3137704"/>
              <a:ext cx="1020118" cy="1306467"/>
            </a:xfrm>
            <a:custGeom>
              <a:avLst/>
              <a:gdLst>
                <a:gd name="T0" fmla="*/ 1718 w 1758"/>
                <a:gd name="T1" fmla="*/ 1177 h 2252"/>
                <a:gd name="T2" fmla="*/ 1642 w 1758"/>
                <a:gd name="T3" fmla="*/ 1185 h 2252"/>
                <a:gd name="T4" fmla="*/ 1622 w 1758"/>
                <a:gd name="T5" fmla="*/ 1205 h 2252"/>
                <a:gd name="T6" fmla="*/ 1651 w 1758"/>
                <a:gd name="T7" fmla="*/ 892 h 2252"/>
                <a:gd name="T8" fmla="*/ 869 w 1758"/>
                <a:gd name="T9" fmla="*/ 0 h 2252"/>
                <a:gd name="T10" fmla="*/ 87 w 1758"/>
                <a:gd name="T11" fmla="*/ 892 h 2252"/>
                <a:gd name="T12" fmla="*/ 135 w 1758"/>
                <a:gd name="T13" fmla="*/ 1253 h 2252"/>
                <a:gd name="T14" fmla="*/ 107 w 1758"/>
                <a:gd name="T15" fmla="*/ 1230 h 2252"/>
                <a:gd name="T16" fmla="*/ 31 w 1758"/>
                <a:gd name="T17" fmla="*/ 1225 h 2252"/>
                <a:gd name="T18" fmla="*/ 87 w 1758"/>
                <a:gd name="T19" fmla="*/ 1524 h 2252"/>
                <a:gd name="T20" fmla="*/ 248 w 1758"/>
                <a:gd name="T21" fmla="*/ 1609 h 2252"/>
                <a:gd name="T22" fmla="*/ 869 w 1758"/>
                <a:gd name="T23" fmla="*/ 2238 h 2252"/>
                <a:gd name="T24" fmla="*/ 1521 w 1758"/>
                <a:gd name="T25" fmla="*/ 1580 h 2252"/>
                <a:gd name="T26" fmla="*/ 1673 w 1758"/>
                <a:gd name="T27" fmla="*/ 1473 h 2252"/>
                <a:gd name="T28" fmla="*/ 1718 w 1758"/>
                <a:gd name="T29" fmla="*/ 1177 h 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8" h="2252">
                  <a:moveTo>
                    <a:pt x="1718" y="1177"/>
                  </a:moveTo>
                  <a:cubicBezTo>
                    <a:pt x="1693" y="1146"/>
                    <a:pt x="1656" y="1168"/>
                    <a:pt x="1642" y="1185"/>
                  </a:cubicBezTo>
                  <a:cubicBezTo>
                    <a:pt x="1636" y="1194"/>
                    <a:pt x="1628" y="1202"/>
                    <a:pt x="1622" y="1205"/>
                  </a:cubicBezTo>
                  <a:cubicBezTo>
                    <a:pt x="1642" y="1095"/>
                    <a:pt x="1651" y="988"/>
                    <a:pt x="1651" y="892"/>
                  </a:cubicBezTo>
                  <a:cubicBezTo>
                    <a:pt x="1651" y="401"/>
                    <a:pt x="1301" y="0"/>
                    <a:pt x="869" y="0"/>
                  </a:cubicBezTo>
                  <a:cubicBezTo>
                    <a:pt x="437" y="0"/>
                    <a:pt x="87" y="398"/>
                    <a:pt x="87" y="892"/>
                  </a:cubicBezTo>
                  <a:cubicBezTo>
                    <a:pt x="87" y="999"/>
                    <a:pt x="104" y="1123"/>
                    <a:pt x="135" y="1253"/>
                  </a:cubicBezTo>
                  <a:cubicBezTo>
                    <a:pt x="132" y="1253"/>
                    <a:pt x="118" y="1247"/>
                    <a:pt x="107" y="1230"/>
                  </a:cubicBezTo>
                  <a:cubicBezTo>
                    <a:pt x="93" y="1213"/>
                    <a:pt x="53" y="1191"/>
                    <a:pt x="31" y="1225"/>
                  </a:cubicBezTo>
                  <a:cubicBezTo>
                    <a:pt x="8" y="1259"/>
                    <a:pt x="0" y="1374"/>
                    <a:pt x="87" y="1524"/>
                  </a:cubicBezTo>
                  <a:cubicBezTo>
                    <a:pt x="175" y="1671"/>
                    <a:pt x="248" y="1642"/>
                    <a:pt x="248" y="1609"/>
                  </a:cubicBezTo>
                  <a:cubicBezTo>
                    <a:pt x="392" y="1956"/>
                    <a:pt x="615" y="2252"/>
                    <a:pt x="869" y="2238"/>
                  </a:cubicBezTo>
                  <a:cubicBezTo>
                    <a:pt x="1176" y="2221"/>
                    <a:pt x="1394" y="1922"/>
                    <a:pt x="1521" y="1580"/>
                  </a:cubicBezTo>
                  <a:cubicBezTo>
                    <a:pt x="1538" y="1606"/>
                    <a:pt x="1605" y="1603"/>
                    <a:pt x="1673" y="1473"/>
                  </a:cubicBezTo>
                  <a:cubicBezTo>
                    <a:pt x="1758" y="1324"/>
                    <a:pt x="1744" y="1208"/>
                    <a:pt x="1718" y="11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10942728" y="4648704"/>
              <a:ext cx="2557" cy="2557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3 w 3"/>
                <a:gd name="T5" fmla="*/ 2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3" y="0"/>
                    <a:pt x="3" y="2"/>
                  </a:cubicBezTo>
                  <a:lnTo>
                    <a:pt x="3" y="2"/>
                  </a:lnTo>
                  <a:cubicBezTo>
                    <a:pt x="0" y="2"/>
                    <a:pt x="3" y="2"/>
                    <a:pt x="3" y="2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10579679" y="4651262"/>
              <a:ext cx="493441" cy="1242549"/>
            </a:xfrm>
            <a:custGeom>
              <a:avLst/>
              <a:gdLst>
                <a:gd name="T0" fmla="*/ 604 w 852"/>
                <a:gd name="T1" fmla="*/ 802 h 2143"/>
                <a:gd name="T2" fmla="*/ 852 w 852"/>
                <a:gd name="T3" fmla="*/ 573 h 2143"/>
                <a:gd name="T4" fmla="*/ 632 w 852"/>
                <a:gd name="T5" fmla="*/ 0 h 2143"/>
                <a:gd name="T6" fmla="*/ 632 w 852"/>
                <a:gd name="T7" fmla="*/ 0 h 2143"/>
                <a:gd name="T8" fmla="*/ 288 w 852"/>
                <a:gd name="T9" fmla="*/ 909 h 2143"/>
                <a:gd name="T10" fmla="*/ 0 w 852"/>
                <a:gd name="T11" fmla="*/ 1572 h 2143"/>
                <a:gd name="T12" fmla="*/ 0 w 852"/>
                <a:gd name="T13" fmla="*/ 1572 h 2143"/>
                <a:gd name="T14" fmla="*/ 6 w 852"/>
                <a:gd name="T15" fmla="*/ 2134 h 2143"/>
                <a:gd name="T16" fmla="*/ 9 w 852"/>
                <a:gd name="T17" fmla="*/ 2143 h 2143"/>
                <a:gd name="T18" fmla="*/ 9 w 852"/>
                <a:gd name="T19" fmla="*/ 2143 h 2143"/>
                <a:gd name="T20" fmla="*/ 740 w 852"/>
                <a:gd name="T21" fmla="*/ 1166 h 2143"/>
                <a:gd name="T22" fmla="*/ 604 w 852"/>
                <a:gd name="T23" fmla="*/ 802 h 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2" h="2143">
                  <a:moveTo>
                    <a:pt x="604" y="802"/>
                  </a:moveTo>
                  <a:cubicBezTo>
                    <a:pt x="613" y="743"/>
                    <a:pt x="852" y="573"/>
                    <a:pt x="852" y="573"/>
                  </a:cubicBezTo>
                  <a:cubicBezTo>
                    <a:pt x="810" y="254"/>
                    <a:pt x="652" y="32"/>
                    <a:pt x="632" y="0"/>
                  </a:cubicBezTo>
                  <a:lnTo>
                    <a:pt x="632" y="0"/>
                  </a:lnTo>
                  <a:cubicBezTo>
                    <a:pt x="615" y="277"/>
                    <a:pt x="452" y="621"/>
                    <a:pt x="288" y="909"/>
                  </a:cubicBezTo>
                  <a:cubicBezTo>
                    <a:pt x="124" y="1200"/>
                    <a:pt x="0" y="1572"/>
                    <a:pt x="0" y="1572"/>
                  </a:cubicBezTo>
                  <a:lnTo>
                    <a:pt x="0" y="1572"/>
                  </a:lnTo>
                  <a:lnTo>
                    <a:pt x="6" y="2134"/>
                  </a:lnTo>
                  <a:cubicBezTo>
                    <a:pt x="6" y="2137"/>
                    <a:pt x="9" y="2140"/>
                    <a:pt x="9" y="2143"/>
                  </a:cubicBezTo>
                  <a:lnTo>
                    <a:pt x="9" y="2143"/>
                  </a:lnTo>
                  <a:cubicBezTo>
                    <a:pt x="150" y="1666"/>
                    <a:pt x="740" y="1166"/>
                    <a:pt x="740" y="1166"/>
                  </a:cubicBezTo>
                  <a:cubicBezTo>
                    <a:pt x="728" y="994"/>
                    <a:pt x="596" y="861"/>
                    <a:pt x="604" y="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7"/>
            <p:cNvSpPr>
              <a:spLocks/>
            </p:cNvSpPr>
            <p:nvPr/>
          </p:nvSpPr>
          <p:spPr bwMode="auto">
            <a:xfrm>
              <a:off x="10035104" y="4661488"/>
              <a:ext cx="544575" cy="1229766"/>
            </a:xfrm>
            <a:custGeom>
              <a:avLst/>
              <a:gdLst>
                <a:gd name="T0" fmla="*/ 378 w 940"/>
                <a:gd name="T1" fmla="*/ 466 h 2117"/>
                <a:gd name="T2" fmla="*/ 195 w 940"/>
                <a:gd name="T3" fmla="*/ 0 h 2117"/>
                <a:gd name="T4" fmla="*/ 0 w 940"/>
                <a:gd name="T5" fmla="*/ 511 h 2117"/>
                <a:gd name="T6" fmla="*/ 274 w 940"/>
                <a:gd name="T7" fmla="*/ 765 h 2117"/>
                <a:gd name="T8" fmla="*/ 133 w 940"/>
                <a:gd name="T9" fmla="*/ 1211 h 2117"/>
                <a:gd name="T10" fmla="*/ 940 w 940"/>
                <a:gd name="T11" fmla="*/ 2117 h 2117"/>
                <a:gd name="T12" fmla="*/ 934 w 940"/>
                <a:gd name="T13" fmla="*/ 1555 h 2117"/>
                <a:gd name="T14" fmla="*/ 378 w 940"/>
                <a:gd name="T15" fmla="*/ 466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0" h="2117">
                  <a:moveTo>
                    <a:pt x="378" y="466"/>
                  </a:moveTo>
                  <a:cubicBezTo>
                    <a:pt x="271" y="105"/>
                    <a:pt x="195" y="0"/>
                    <a:pt x="195" y="0"/>
                  </a:cubicBezTo>
                  <a:cubicBezTo>
                    <a:pt x="195" y="0"/>
                    <a:pt x="45" y="170"/>
                    <a:pt x="0" y="511"/>
                  </a:cubicBezTo>
                  <a:cubicBezTo>
                    <a:pt x="0" y="511"/>
                    <a:pt x="265" y="706"/>
                    <a:pt x="274" y="765"/>
                  </a:cubicBezTo>
                  <a:cubicBezTo>
                    <a:pt x="282" y="824"/>
                    <a:pt x="119" y="1033"/>
                    <a:pt x="133" y="1211"/>
                  </a:cubicBezTo>
                  <a:cubicBezTo>
                    <a:pt x="133" y="1211"/>
                    <a:pt x="788" y="1555"/>
                    <a:pt x="940" y="2117"/>
                  </a:cubicBezTo>
                  <a:lnTo>
                    <a:pt x="934" y="1555"/>
                  </a:lnTo>
                  <a:cubicBezTo>
                    <a:pt x="816" y="1392"/>
                    <a:pt x="483" y="821"/>
                    <a:pt x="378" y="46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10132258" y="4502974"/>
              <a:ext cx="429523" cy="519008"/>
            </a:xfrm>
            <a:custGeom>
              <a:avLst/>
              <a:gdLst>
                <a:gd name="T0" fmla="*/ 465 w 739"/>
                <a:gd name="T1" fmla="*/ 892 h 892"/>
                <a:gd name="T2" fmla="*/ 556 w 739"/>
                <a:gd name="T3" fmla="*/ 706 h 892"/>
                <a:gd name="T4" fmla="*/ 739 w 739"/>
                <a:gd name="T5" fmla="*/ 573 h 892"/>
                <a:gd name="T6" fmla="*/ 488 w 739"/>
                <a:gd name="T7" fmla="*/ 348 h 892"/>
                <a:gd name="T8" fmla="*/ 197 w 739"/>
                <a:gd name="T9" fmla="*/ 127 h 892"/>
                <a:gd name="T10" fmla="*/ 200 w 739"/>
                <a:gd name="T11" fmla="*/ 0 h 892"/>
                <a:gd name="T12" fmla="*/ 25 w 739"/>
                <a:gd name="T13" fmla="*/ 274 h 892"/>
                <a:gd name="T14" fmla="*/ 189 w 739"/>
                <a:gd name="T15" fmla="*/ 675 h 892"/>
                <a:gd name="T16" fmla="*/ 465 w 739"/>
                <a:gd name="T17" fmla="*/ 8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9" h="892">
                  <a:moveTo>
                    <a:pt x="465" y="892"/>
                  </a:moveTo>
                  <a:cubicBezTo>
                    <a:pt x="477" y="892"/>
                    <a:pt x="491" y="805"/>
                    <a:pt x="556" y="706"/>
                  </a:cubicBezTo>
                  <a:cubicBezTo>
                    <a:pt x="615" y="619"/>
                    <a:pt x="719" y="579"/>
                    <a:pt x="739" y="573"/>
                  </a:cubicBezTo>
                  <a:cubicBezTo>
                    <a:pt x="700" y="540"/>
                    <a:pt x="598" y="429"/>
                    <a:pt x="488" y="348"/>
                  </a:cubicBezTo>
                  <a:cubicBezTo>
                    <a:pt x="355" y="249"/>
                    <a:pt x="197" y="127"/>
                    <a:pt x="197" y="127"/>
                  </a:cubicBezTo>
                  <a:cubicBezTo>
                    <a:pt x="200" y="82"/>
                    <a:pt x="200" y="40"/>
                    <a:pt x="200" y="0"/>
                  </a:cubicBezTo>
                  <a:cubicBezTo>
                    <a:pt x="163" y="15"/>
                    <a:pt x="0" y="113"/>
                    <a:pt x="25" y="274"/>
                  </a:cubicBezTo>
                  <a:cubicBezTo>
                    <a:pt x="25" y="274"/>
                    <a:pt x="93" y="367"/>
                    <a:pt x="189" y="675"/>
                  </a:cubicBezTo>
                  <a:cubicBezTo>
                    <a:pt x="257" y="748"/>
                    <a:pt x="451" y="892"/>
                    <a:pt x="465" y="892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10211516" y="4193614"/>
              <a:ext cx="623831" cy="646842"/>
            </a:xfrm>
            <a:custGeom>
              <a:avLst/>
              <a:gdLst>
                <a:gd name="T0" fmla="*/ 1039 w 1072"/>
                <a:gd name="T1" fmla="*/ 531 h 1115"/>
                <a:gd name="T2" fmla="*/ 1058 w 1072"/>
                <a:gd name="T3" fmla="*/ 0 h 1115"/>
                <a:gd name="T4" fmla="*/ 514 w 1072"/>
                <a:gd name="T5" fmla="*/ 421 h 1115"/>
                <a:gd name="T6" fmla="*/ 0 w 1072"/>
                <a:gd name="T7" fmla="*/ 9 h 1115"/>
                <a:gd name="T8" fmla="*/ 62 w 1072"/>
                <a:gd name="T9" fmla="*/ 531 h 1115"/>
                <a:gd name="T10" fmla="*/ 59 w 1072"/>
                <a:gd name="T11" fmla="*/ 658 h 1115"/>
                <a:gd name="T12" fmla="*/ 350 w 1072"/>
                <a:gd name="T13" fmla="*/ 878 h 1115"/>
                <a:gd name="T14" fmla="*/ 601 w 1072"/>
                <a:gd name="T15" fmla="*/ 1104 h 1115"/>
                <a:gd name="T16" fmla="*/ 618 w 1072"/>
                <a:gd name="T17" fmla="*/ 1112 h 1115"/>
                <a:gd name="T18" fmla="*/ 658 w 1072"/>
                <a:gd name="T19" fmla="*/ 1075 h 1115"/>
                <a:gd name="T20" fmla="*/ 861 w 1072"/>
                <a:gd name="T21" fmla="*/ 869 h 1115"/>
                <a:gd name="T22" fmla="*/ 1050 w 1072"/>
                <a:gd name="T23" fmla="*/ 598 h 1115"/>
                <a:gd name="T24" fmla="*/ 1039 w 1072"/>
                <a:gd name="T25" fmla="*/ 531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2" h="1115">
                  <a:moveTo>
                    <a:pt x="1039" y="531"/>
                  </a:moveTo>
                  <a:cubicBezTo>
                    <a:pt x="1027" y="387"/>
                    <a:pt x="1033" y="152"/>
                    <a:pt x="1058" y="0"/>
                  </a:cubicBezTo>
                  <a:cubicBezTo>
                    <a:pt x="928" y="234"/>
                    <a:pt x="748" y="409"/>
                    <a:pt x="514" y="421"/>
                  </a:cubicBezTo>
                  <a:cubicBezTo>
                    <a:pt x="316" y="432"/>
                    <a:pt x="135" y="251"/>
                    <a:pt x="0" y="9"/>
                  </a:cubicBezTo>
                  <a:cubicBezTo>
                    <a:pt x="14" y="51"/>
                    <a:pt x="65" y="234"/>
                    <a:pt x="62" y="531"/>
                  </a:cubicBezTo>
                  <a:cubicBezTo>
                    <a:pt x="62" y="570"/>
                    <a:pt x="62" y="615"/>
                    <a:pt x="59" y="658"/>
                  </a:cubicBezTo>
                  <a:cubicBezTo>
                    <a:pt x="59" y="658"/>
                    <a:pt x="220" y="779"/>
                    <a:pt x="350" y="878"/>
                  </a:cubicBezTo>
                  <a:cubicBezTo>
                    <a:pt x="460" y="960"/>
                    <a:pt x="562" y="1070"/>
                    <a:pt x="601" y="1104"/>
                  </a:cubicBezTo>
                  <a:cubicBezTo>
                    <a:pt x="610" y="1109"/>
                    <a:pt x="615" y="1115"/>
                    <a:pt x="618" y="1112"/>
                  </a:cubicBezTo>
                  <a:cubicBezTo>
                    <a:pt x="621" y="1112"/>
                    <a:pt x="638" y="1098"/>
                    <a:pt x="658" y="1075"/>
                  </a:cubicBezTo>
                  <a:cubicBezTo>
                    <a:pt x="711" y="1022"/>
                    <a:pt x="807" y="920"/>
                    <a:pt x="861" y="869"/>
                  </a:cubicBezTo>
                  <a:cubicBezTo>
                    <a:pt x="934" y="802"/>
                    <a:pt x="1072" y="723"/>
                    <a:pt x="1050" y="598"/>
                  </a:cubicBezTo>
                  <a:cubicBezTo>
                    <a:pt x="1044" y="581"/>
                    <a:pt x="1041" y="559"/>
                    <a:pt x="1039" y="531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10244752" y="4822559"/>
              <a:ext cx="649398" cy="741439"/>
            </a:xfrm>
            <a:custGeom>
              <a:avLst/>
              <a:gdLst>
                <a:gd name="T0" fmla="*/ 804 w 1120"/>
                <a:gd name="T1" fmla="*/ 310 h 1281"/>
                <a:gd name="T2" fmla="*/ 604 w 1120"/>
                <a:gd name="T3" fmla="*/ 0 h 1281"/>
                <a:gd name="T4" fmla="*/ 564 w 1120"/>
                <a:gd name="T5" fmla="*/ 34 h 1281"/>
                <a:gd name="T6" fmla="*/ 547 w 1120"/>
                <a:gd name="T7" fmla="*/ 25 h 1281"/>
                <a:gd name="T8" fmla="*/ 364 w 1120"/>
                <a:gd name="T9" fmla="*/ 158 h 1281"/>
                <a:gd name="T10" fmla="*/ 273 w 1120"/>
                <a:gd name="T11" fmla="*/ 344 h 1281"/>
                <a:gd name="T12" fmla="*/ 0 w 1120"/>
                <a:gd name="T13" fmla="*/ 124 h 1281"/>
                <a:gd name="T14" fmla="*/ 19 w 1120"/>
                <a:gd name="T15" fmla="*/ 192 h 1281"/>
                <a:gd name="T16" fmla="*/ 575 w 1120"/>
                <a:gd name="T17" fmla="*/ 1281 h 1281"/>
                <a:gd name="T18" fmla="*/ 575 w 1120"/>
                <a:gd name="T19" fmla="*/ 1281 h 1281"/>
                <a:gd name="T20" fmla="*/ 863 w 1120"/>
                <a:gd name="T21" fmla="*/ 618 h 1281"/>
                <a:gd name="T22" fmla="*/ 1120 w 1120"/>
                <a:gd name="T23" fmla="*/ 79 h 1281"/>
                <a:gd name="T24" fmla="*/ 804 w 1120"/>
                <a:gd name="T25" fmla="*/ 31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0" h="1281">
                  <a:moveTo>
                    <a:pt x="804" y="310"/>
                  </a:moveTo>
                  <a:cubicBezTo>
                    <a:pt x="742" y="130"/>
                    <a:pt x="632" y="31"/>
                    <a:pt x="604" y="0"/>
                  </a:cubicBezTo>
                  <a:cubicBezTo>
                    <a:pt x="584" y="20"/>
                    <a:pt x="570" y="34"/>
                    <a:pt x="564" y="34"/>
                  </a:cubicBezTo>
                  <a:cubicBezTo>
                    <a:pt x="561" y="34"/>
                    <a:pt x="556" y="31"/>
                    <a:pt x="547" y="25"/>
                  </a:cubicBezTo>
                  <a:cubicBezTo>
                    <a:pt x="527" y="31"/>
                    <a:pt x="423" y="71"/>
                    <a:pt x="364" y="158"/>
                  </a:cubicBezTo>
                  <a:cubicBezTo>
                    <a:pt x="299" y="257"/>
                    <a:pt x="285" y="344"/>
                    <a:pt x="273" y="344"/>
                  </a:cubicBezTo>
                  <a:cubicBezTo>
                    <a:pt x="262" y="344"/>
                    <a:pt x="65" y="200"/>
                    <a:pt x="0" y="124"/>
                  </a:cubicBezTo>
                  <a:cubicBezTo>
                    <a:pt x="5" y="147"/>
                    <a:pt x="14" y="166"/>
                    <a:pt x="19" y="192"/>
                  </a:cubicBezTo>
                  <a:cubicBezTo>
                    <a:pt x="127" y="550"/>
                    <a:pt x="460" y="1120"/>
                    <a:pt x="575" y="1281"/>
                  </a:cubicBezTo>
                  <a:lnTo>
                    <a:pt x="575" y="1281"/>
                  </a:lnTo>
                  <a:cubicBezTo>
                    <a:pt x="575" y="1281"/>
                    <a:pt x="700" y="909"/>
                    <a:pt x="863" y="618"/>
                  </a:cubicBezTo>
                  <a:cubicBezTo>
                    <a:pt x="959" y="449"/>
                    <a:pt x="1055" y="260"/>
                    <a:pt x="1120" y="79"/>
                  </a:cubicBezTo>
                  <a:cubicBezTo>
                    <a:pt x="1007" y="212"/>
                    <a:pt x="804" y="310"/>
                    <a:pt x="804" y="310"/>
                  </a:cubicBezTo>
                  <a:close/>
                </a:path>
              </a:pathLst>
            </a:custGeom>
            <a:solidFill>
              <a:srgbClr val="D3D3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10592461" y="4502974"/>
              <a:ext cx="352823" cy="495997"/>
            </a:xfrm>
            <a:custGeom>
              <a:avLst/>
              <a:gdLst>
                <a:gd name="T0" fmla="*/ 386 w 607"/>
                <a:gd name="T1" fmla="*/ 0 h 858"/>
                <a:gd name="T2" fmla="*/ 386 w 607"/>
                <a:gd name="T3" fmla="*/ 0 h 858"/>
                <a:gd name="T4" fmla="*/ 392 w 607"/>
                <a:gd name="T5" fmla="*/ 70 h 858"/>
                <a:gd name="T6" fmla="*/ 203 w 607"/>
                <a:gd name="T7" fmla="*/ 341 h 858"/>
                <a:gd name="T8" fmla="*/ 0 w 607"/>
                <a:gd name="T9" fmla="*/ 547 h 858"/>
                <a:gd name="T10" fmla="*/ 200 w 607"/>
                <a:gd name="T11" fmla="*/ 858 h 858"/>
                <a:gd name="T12" fmla="*/ 519 w 607"/>
                <a:gd name="T13" fmla="*/ 626 h 858"/>
                <a:gd name="T14" fmla="*/ 607 w 607"/>
                <a:gd name="T15" fmla="*/ 256 h 858"/>
                <a:gd name="T16" fmla="*/ 607 w 607"/>
                <a:gd name="T17" fmla="*/ 256 h 858"/>
                <a:gd name="T18" fmla="*/ 607 w 607"/>
                <a:gd name="T19" fmla="*/ 254 h 858"/>
                <a:gd name="T20" fmla="*/ 607 w 607"/>
                <a:gd name="T21" fmla="*/ 251 h 858"/>
                <a:gd name="T22" fmla="*/ 607 w 607"/>
                <a:gd name="T23" fmla="*/ 251 h 858"/>
                <a:gd name="T24" fmla="*/ 386 w 607"/>
                <a:gd name="T25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7" h="858">
                  <a:moveTo>
                    <a:pt x="386" y="0"/>
                  </a:moveTo>
                  <a:lnTo>
                    <a:pt x="386" y="0"/>
                  </a:lnTo>
                  <a:cubicBezTo>
                    <a:pt x="386" y="28"/>
                    <a:pt x="389" y="53"/>
                    <a:pt x="392" y="70"/>
                  </a:cubicBezTo>
                  <a:cubicBezTo>
                    <a:pt x="415" y="197"/>
                    <a:pt x="276" y="276"/>
                    <a:pt x="203" y="341"/>
                  </a:cubicBezTo>
                  <a:cubicBezTo>
                    <a:pt x="149" y="389"/>
                    <a:pt x="53" y="494"/>
                    <a:pt x="0" y="547"/>
                  </a:cubicBezTo>
                  <a:cubicBezTo>
                    <a:pt x="28" y="578"/>
                    <a:pt x="135" y="674"/>
                    <a:pt x="200" y="858"/>
                  </a:cubicBezTo>
                  <a:cubicBezTo>
                    <a:pt x="200" y="858"/>
                    <a:pt x="403" y="762"/>
                    <a:pt x="519" y="626"/>
                  </a:cubicBezTo>
                  <a:cubicBezTo>
                    <a:pt x="567" y="496"/>
                    <a:pt x="598" y="372"/>
                    <a:pt x="607" y="256"/>
                  </a:cubicBezTo>
                  <a:lnTo>
                    <a:pt x="607" y="256"/>
                  </a:lnTo>
                  <a:lnTo>
                    <a:pt x="607" y="254"/>
                  </a:lnTo>
                  <a:lnTo>
                    <a:pt x="607" y="251"/>
                  </a:lnTo>
                  <a:lnTo>
                    <a:pt x="607" y="251"/>
                  </a:lnTo>
                  <a:cubicBezTo>
                    <a:pt x="598" y="45"/>
                    <a:pt x="386" y="0"/>
                    <a:pt x="386" y="0"/>
                  </a:cubicBezTo>
                  <a:close/>
                </a:path>
              </a:pathLst>
            </a:custGeom>
            <a:solidFill>
              <a:srgbClr val="6969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9470077" y="4651262"/>
              <a:ext cx="2188523" cy="1357600"/>
            </a:xfrm>
            <a:custGeom>
              <a:avLst/>
              <a:gdLst>
                <a:gd name="T0" fmla="*/ 3770 w 3773"/>
                <a:gd name="T1" fmla="*/ 1572 h 2343"/>
                <a:gd name="T2" fmla="*/ 3572 w 3773"/>
                <a:gd name="T3" fmla="*/ 511 h 2343"/>
                <a:gd name="T4" fmla="*/ 2542 w 3773"/>
                <a:gd name="T5" fmla="*/ 0 h 2343"/>
                <a:gd name="T6" fmla="*/ 2762 w 3773"/>
                <a:gd name="T7" fmla="*/ 573 h 2343"/>
                <a:gd name="T8" fmla="*/ 2514 w 3773"/>
                <a:gd name="T9" fmla="*/ 802 h 2343"/>
                <a:gd name="T10" fmla="*/ 2647 w 3773"/>
                <a:gd name="T11" fmla="*/ 1169 h 2343"/>
                <a:gd name="T12" fmla="*/ 1916 w 3773"/>
                <a:gd name="T13" fmla="*/ 2145 h 2343"/>
                <a:gd name="T14" fmla="*/ 1916 w 3773"/>
                <a:gd name="T15" fmla="*/ 2145 h 2343"/>
                <a:gd name="T16" fmla="*/ 1106 w 3773"/>
                <a:gd name="T17" fmla="*/ 1231 h 2343"/>
                <a:gd name="T18" fmla="*/ 1247 w 3773"/>
                <a:gd name="T19" fmla="*/ 785 h 2343"/>
                <a:gd name="T20" fmla="*/ 973 w 3773"/>
                <a:gd name="T21" fmla="*/ 531 h 2343"/>
                <a:gd name="T22" fmla="*/ 1168 w 3773"/>
                <a:gd name="T23" fmla="*/ 20 h 2343"/>
                <a:gd name="T24" fmla="*/ 155 w 3773"/>
                <a:gd name="T25" fmla="*/ 565 h 2343"/>
                <a:gd name="T26" fmla="*/ 11 w 3773"/>
                <a:gd name="T27" fmla="*/ 1660 h 2343"/>
                <a:gd name="T28" fmla="*/ 28 w 3773"/>
                <a:gd name="T29" fmla="*/ 1982 h 2343"/>
                <a:gd name="T30" fmla="*/ 64 w 3773"/>
                <a:gd name="T31" fmla="*/ 2343 h 2343"/>
                <a:gd name="T32" fmla="*/ 3747 w 3773"/>
                <a:gd name="T33" fmla="*/ 2343 h 2343"/>
                <a:gd name="T34" fmla="*/ 3770 w 3773"/>
                <a:gd name="T35" fmla="*/ 1948 h 2343"/>
                <a:gd name="T36" fmla="*/ 3770 w 3773"/>
                <a:gd name="T37" fmla="*/ 1572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73" h="2343">
                  <a:moveTo>
                    <a:pt x="3770" y="1572"/>
                  </a:moveTo>
                  <a:cubicBezTo>
                    <a:pt x="3762" y="1183"/>
                    <a:pt x="3716" y="746"/>
                    <a:pt x="3572" y="511"/>
                  </a:cubicBezTo>
                  <a:cubicBezTo>
                    <a:pt x="3285" y="48"/>
                    <a:pt x="2576" y="3"/>
                    <a:pt x="2542" y="0"/>
                  </a:cubicBezTo>
                  <a:cubicBezTo>
                    <a:pt x="2562" y="29"/>
                    <a:pt x="2720" y="254"/>
                    <a:pt x="2762" y="573"/>
                  </a:cubicBezTo>
                  <a:cubicBezTo>
                    <a:pt x="2762" y="573"/>
                    <a:pt x="2523" y="743"/>
                    <a:pt x="2514" y="802"/>
                  </a:cubicBezTo>
                  <a:cubicBezTo>
                    <a:pt x="2506" y="861"/>
                    <a:pt x="2638" y="994"/>
                    <a:pt x="2647" y="1169"/>
                  </a:cubicBezTo>
                  <a:cubicBezTo>
                    <a:pt x="2647" y="1169"/>
                    <a:pt x="2057" y="1666"/>
                    <a:pt x="1916" y="2145"/>
                  </a:cubicBezTo>
                  <a:lnTo>
                    <a:pt x="1916" y="2145"/>
                  </a:lnTo>
                  <a:cubicBezTo>
                    <a:pt x="1766" y="1578"/>
                    <a:pt x="1106" y="1231"/>
                    <a:pt x="1106" y="1231"/>
                  </a:cubicBezTo>
                  <a:cubicBezTo>
                    <a:pt x="1092" y="1053"/>
                    <a:pt x="1255" y="844"/>
                    <a:pt x="1247" y="785"/>
                  </a:cubicBezTo>
                  <a:cubicBezTo>
                    <a:pt x="1238" y="726"/>
                    <a:pt x="973" y="531"/>
                    <a:pt x="973" y="531"/>
                  </a:cubicBezTo>
                  <a:cubicBezTo>
                    <a:pt x="1018" y="190"/>
                    <a:pt x="1168" y="20"/>
                    <a:pt x="1168" y="20"/>
                  </a:cubicBezTo>
                  <a:cubicBezTo>
                    <a:pt x="1168" y="20"/>
                    <a:pt x="428" y="77"/>
                    <a:pt x="155" y="565"/>
                  </a:cubicBezTo>
                  <a:cubicBezTo>
                    <a:pt x="19" y="808"/>
                    <a:pt x="0" y="1268"/>
                    <a:pt x="11" y="1660"/>
                  </a:cubicBezTo>
                  <a:cubicBezTo>
                    <a:pt x="14" y="1776"/>
                    <a:pt x="22" y="1886"/>
                    <a:pt x="28" y="1982"/>
                  </a:cubicBezTo>
                  <a:cubicBezTo>
                    <a:pt x="45" y="2196"/>
                    <a:pt x="64" y="2343"/>
                    <a:pt x="64" y="2343"/>
                  </a:cubicBezTo>
                  <a:lnTo>
                    <a:pt x="3747" y="2343"/>
                  </a:lnTo>
                  <a:cubicBezTo>
                    <a:pt x="3747" y="2343"/>
                    <a:pt x="3762" y="2179"/>
                    <a:pt x="3770" y="1948"/>
                  </a:cubicBezTo>
                  <a:cubicBezTo>
                    <a:pt x="3770" y="1835"/>
                    <a:pt x="3773" y="1705"/>
                    <a:pt x="3770" y="15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9945621" y="3099353"/>
              <a:ext cx="1081479" cy="552244"/>
            </a:xfrm>
            <a:custGeom>
              <a:avLst/>
              <a:gdLst>
                <a:gd name="T0" fmla="*/ 107 w 1863"/>
                <a:gd name="T1" fmla="*/ 821 h 951"/>
                <a:gd name="T2" fmla="*/ 525 w 1863"/>
                <a:gd name="T3" fmla="*/ 929 h 951"/>
                <a:gd name="T4" fmla="*/ 869 w 1863"/>
                <a:gd name="T5" fmla="*/ 943 h 951"/>
                <a:gd name="T6" fmla="*/ 962 w 1863"/>
                <a:gd name="T7" fmla="*/ 785 h 951"/>
                <a:gd name="T8" fmla="*/ 1022 w 1863"/>
                <a:gd name="T9" fmla="*/ 934 h 951"/>
                <a:gd name="T10" fmla="*/ 1208 w 1863"/>
                <a:gd name="T11" fmla="*/ 923 h 951"/>
                <a:gd name="T12" fmla="*/ 1346 w 1863"/>
                <a:gd name="T13" fmla="*/ 929 h 951"/>
                <a:gd name="T14" fmla="*/ 1397 w 1863"/>
                <a:gd name="T15" fmla="*/ 807 h 951"/>
                <a:gd name="T16" fmla="*/ 1436 w 1863"/>
                <a:gd name="T17" fmla="*/ 906 h 951"/>
                <a:gd name="T18" fmla="*/ 1851 w 1863"/>
                <a:gd name="T19" fmla="*/ 793 h 951"/>
                <a:gd name="T20" fmla="*/ 1840 w 1863"/>
                <a:gd name="T21" fmla="*/ 477 h 951"/>
                <a:gd name="T22" fmla="*/ 1832 w 1863"/>
                <a:gd name="T23" fmla="*/ 454 h 951"/>
                <a:gd name="T24" fmla="*/ 979 w 1863"/>
                <a:gd name="T25" fmla="*/ 3 h 951"/>
                <a:gd name="T26" fmla="*/ 54 w 1863"/>
                <a:gd name="T27" fmla="*/ 576 h 951"/>
                <a:gd name="T28" fmla="*/ 107 w 1863"/>
                <a:gd name="T29" fmla="*/ 82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3" h="951">
                  <a:moveTo>
                    <a:pt x="107" y="821"/>
                  </a:moveTo>
                  <a:cubicBezTo>
                    <a:pt x="214" y="864"/>
                    <a:pt x="296" y="906"/>
                    <a:pt x="525" y="929"/>
                  </a:cubicBezTo>
                  <a:cubicBezTo>
                    <a:pt x="753" y="951"/>
                    <a:pt x="849" y="943"/>
                    <a:pt x="869" y="943"/>
                  </a:cubicBezTo>
                  <a:cubicBezTo>
                    <a:pt x="889" y="943"/>
                    <a:pt x="954" y="785"/>
                    <a:pt x="962" y="785"/>
                  </a:cubicBezTo>
                  <a:cubicBezTo>
                    <a:pt x="971" y="785"/>
                    <a:pt x="1010" y="934"/>
                    <a:pt x="1022" y="934"/>
                  </a:cubicBezTo>
                  <a:cubicBezTo>
                    <a:pt x="1033" y="937"/>
                    <a:pt x="1140" y="923"/>
                    <a:pt x="1208" y="923"/>
                  </a:cubicBezTo>
                  <a:cubicBezTo>
                    <a:pt x="1276" y="923"/>
                    <a:pt x="1335" y="931"/>
                    <a:pt x="1346" y="929"/>
                  </a:cubicBezTo>
                  <a:cubicBezTo>
                    <a:pt x="1355" y="926"/>
                    <a:pt x="1391" y="807"/>
                    <a:pt x="1397" y="807"/>
                  </a:cubicBezTo>
                  <a:cubicBezTo>
                    <a:pt x="1403" y="807"/>
                    <a:pt x="1434" y="906"/>
                    <a:pt x="1436" y="906"/>
                  </a:cubicBezTo>
                  <a:cubicBezTo>
                    <a:pt x="1442" y="906"/>
                    <a:pt x="1837" y="940"/>
                    <a:pt x="1851" y="793"/>
                  </a:cubicBezTo>
                  <a:cubicBezTo>
                    <a:pt x="1863" y="666"/>
                    <a:pt x="1843" y="516"/>
                    <a:pt x="1840" y="477"/>
                  </a:cubicBezTo>
                  <a:cubicBezTo>
                    <a:pt x="1834" y="463"/>
                    <a:pt x="1832" y="454"/>
                    <a:pt x="1832" y="454"/>
                  </a:cubicBezTo>
                  <a:cubicBezTo>
                    <a:pt x="1832" y="454"/>
                    <a:pt x="1595" y="6"/>
                    <a:pt x="979" y="3"/>
                  </a:cubicBezTo>
                  <a:cubicBezTo>
                    <a:pt x="395" y="0"/>
                    <a:pt x="54" y="576"/>
                    <a:pt x="54" y="576"/>
                  </a:cubicBezTo>
                  <a:cubicBezTo>
                    <a:pt x="54" y="576"/>
                    <a:pt x="0" y="779"/>
                    <a:pt x="107" y="821"/>
                  </a:cubicBezTo>
                  <a:close/>
                </a:path>
              </a:pathLst>
            </a:custGeom>
            <a:solidFill>
              <a:srgbClr val="3232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10572008" y="5558884"/>
              <a:ext cx="15340" cy="449976"/>
            </a:xfrm>
            <a:custGeom>
              <a:avLst/>
              <a:gdLst>
                <a:gd name="T0" fmla="*/ 23 w 28"/>
                <a:gd name="T1" fmla="*/ 776 h 776"/>
                <a:gd name="T2" fmla="*/ 14 w 28"/>
                <a:gd name="T3" fmla="*/ 776 h 776"/>
                <a:gd name="T4" fmla="*/ 9 w 28"/>
                <a:gd name="T5" fmla="*/ 350 h 776"/>
                <a:gd name="T6" fmla="*/ 6 w 28"/>
                <a:gd name="T7" fmla="*/ 0 h 776"/>
                <a:gd name="T8" fmla="*/ 11 w 28"/>
                <a:gd name="T9" fmla="*/ 8 h 776"/>
                <a:gd name="T10" fmla="*/ 14 w 28"/>
                <a:gd name="T11" fmla="*/ 0 h 776"/>
                <a:gd name="T12" fmla="*/ 17 w 28"/>
                <a:gd name="T13" fmla="*/ 350 h 776"/>
                <a:gd name="T14" fmla="*/ 23 w 28"/>
                <a:gd name="T15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776">
                  <a:moveTo>
                    <a:pt x="23" y="776"/>
                  </a:moveTo>
                  <a:lnTo>
                    <a:pt x="14" y="776"/>
                  </a:lnTo>
                  <a:cubicBezTo>
                    <a:pt x="14" y="773"/>
                    <a:pt x="20" y="519"/>
                    <a:pt x="9" y="350"/>
                  </a:cubicBezTo>
                  <a:cubicBezTo>
                    <a:pt x="0" y="209"/>
                    <a:pt x="6" y="3"/>
                    <a:pt x="6" y="0"/>
                  </a:cubicBezTo>
                  <a:lnTo>
                    <a:pt x="11" y="8"/>
                  </a:lnTo>
                  <a:lnTo>
                    <a:pt x="14" y="0"/>
                  </a:lnTo>
                  <a:cubicBezTo>
                    <a:pt x="14" y="3"/>
                    <a:pt x="9" y="209"/>
                    <a:pt x="17" y="350"/>
                  </a:cubicBezTo>
                  <a:cubicBezTo>
                    <a:pt x="28" y="519"/>
                    <a:pt x="23" y="773"/>
                    <a:pt x="23" y="776"/>
                  </a:cubicBezTo>
                  <a:close/>
                </a:path>
              </a:pathLst>
            </a:custGeom>
            <a:solidFill>
              <a:srgbClr val="7C7C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9876589" y="5382473"/>
              <a:ext cx="86927" cy="626389"/>
            </a:xfrm>
            <a:custGeom>
              <a:avLst/>
              <a:gdLst>
                <a:gd name="T0" fmla="*/ 9 w 150"/>
                <a:gd name="T1" fmla="*/ 0 h 1078"/>
                <a:gd name="T2" fmla="*/ 12 w 150"/>
                <a:gd name="T3" fmla="*/ 271 h 1078"/>
                <a:gd name="T4" fmla="*/ 43 w 150"/>
                <a:gd name="T5" fmla="*/ 539 h 1078"/>
                <a:gd name="T6" fmla="*/ 91 w 150"/>
                <a:gd name="T7" fmla="*/ 807 h 1078"/>
                <a:gd name="T8" fmla="*/ 150 w 150"/>
                <a:gd name="T9" fmla="*/ 1072 h 1078"/>
                <a:gd name="T10" fmla="*/ 119 w 150"/>
                <a:gd name="T11" fmla="*/ 1078 h 1078"/>
                <a:gd name="T12" fmla="*/ 65 w 150"/>
                <a:gd name="T13" fmla="*/ 810 h 1078"/>
                <a:gd name="T14" fmla="*/ 26 w 150"/>
                <a:gd name="T15" fmla="*/ 542 h 1078"/>
                <a:gd name="T16" fmla="*/ 3 w 150"/>
                <a:gd name="T17" fmla="*/ 271 h 1078"/>
                <a:gd name="T18" fmla="*/ 9 w 150"/>
                <a:gd name="T19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078">
                  <a:moveTo>
                    <a:pt x="9" y="0"/>
                  </a:moveTo>
                  <a:cubicBezTo>
                    <a:pt x="3" y="90"/>
                    <a:pt x="6" y="181"/>
                    <a:pt x="12" y="271"/>
                  </a:cubicBezTo>
                  <a:cubicBezTo>
                    <a:pt x="17" y="361"/>
                    <a:pt x="29" y="452"/>
                    <a:pt x="43" y="539"/>
                  </a:cubicBezTo>
                  <a:cubicBezTo>
                    <a:pt x="57" y="629"/>
                    <a:pt x="71" y="717"/>
                    <a:pt x="91" y="807"/>
                  </a:cubicBezTo>
                  <a:cubicBezTo>
                    <a:pt x="108" y="895"/>
                    <a:pt x="130" y="985"/>
                    <a:pt x="150" y="1072"/>
                  </a:cubicBezTo>
                  <a:lnTo>
                    <a:pt x="119" y="1078"/>
                  </a:lnTo>
                  <a:cubicBezTo>
                    <a:pt x="99" y="991"/>
                    <a:pt x="82" y="900"/>
                    <a:pt x="65" y="810"/>
                  </a:cubicBezTo>
                  <a:cubicBezTo>
                    <a:pt x="48" y="720"/>
                    <a:pt x="37" y="632"/>
                    <a:pt x="26" y="542"/>
                  </a:cubicBezTo>
                  <a:cubicBezTo>
                    <a:pt x="15" y="452"/>
                    <a:pt x="6" y="361"/>
                    <a:pt x="3" y="271"/>
                  </a:cubicBezTo>
                  <a:cubicBezTo>
                    <a:pt x="0" y="181"/>
                    <a:pt x="0" y="90"/>
                    <a:pt x="9" y="0"/>
                  </a:cubicBezTo>
                  <a:close/>
                </a:path>
              </a:pathLst>
            </a:custGeom>
            <a:solidFill>
              <a:srgbClr val="7C7C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6"/>
            <p:cNvSpPr>
              <a:spLocks/>
            </p:cNvSpPr>
            <p:nvPr/>
          </p:nvSpPr>
          <p:spPr bwMode="auto">
            <a:xfrm>
              <a:off x="11154932" y="5382473"/>
              <a:ext cx="86927" cy="626389"/>
            </a:xfrm>
            <a:custGeom>
              <a:avLst/>
              <a:gdLst>
                <a:gd name="T0" fmla="*/ 141 w 149"/>
                <a:gd name="T1" fmla="*/ 0 h 1078"/>
                <a:gd name="T2" fmla="*/ 146 w 149"/>
                <a:gd name="T3" fmla="*/ 271 h 1078"/>
                <a:gd name="T4" fmla="*/ 124 w 149"/>
                <a:gd name="T5" fmla="*/ 542 h 1078"/>
                <a:gd name="T6" fmla="*/ 84 w 149"/>
                <a:gd name="T7" fmla="*/ 810 h 1078"/>
                <a:gd name="T8" fmla="*/ 31 w 149"/>
                <a:gd name="T9" fmla="*/ 1078 h 1078"/>
                <a:gd name="T10" fmla="*/ 0 w 149"/>
                <a:gd name="T11" fmla="*/ 1072 h 1078"/>
                <a:gd name="T12" fmla="*/ 59 w 149"/>
                <a:gd name="T13" fmla="*/ 807 h 1078"/>
                <a:gd name="T14" fmla="*/ 107 w 149"/>
                <a:gd name="T15" fmla="*/ 539 h 1078"/>
                <a:gd name="T16" fmla="*/ 138 w 149"/>
                <a:gd name="T17" fmla="*/ 271 h 1078"/>
                <a:gd name="T18" fmla="*/ 141 w 149"/>
                <a:gd name="T19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078">
                  <a:moveTo>
                    <a:pt x="141" y="0"/>
                  </a:moveTo>
                  <a:cubicBezTo>
                    <a:pt x="149" y="90"/>
                    <a:pt x="149" y="181"/>
                    <a:pt x="146" y="271"/>
                  </a:cubicBezTo>
                  <a:cubicBezTo>
                    <a:pt x="144" y="361"/>
                    <a:pt x="135" y="452"/>
                    <a:pt x="124" y="542"/>
                  </a:cubicBezTo>
                  <a:cubicBezTo>
                    <a:pt x="112" y="632"/>
                    <a:pt x="98" y="722"/>
                    <a:pt x="84" y="810"/>
                  </a:cubicBezTo>
                  <a:cubicBezTo>
                    <a:pt x="67" y="900"/>
                    <a:pt x="50" y="988"/>
                    <a:pt x="31" y="1078"/>
                  </a:cubicBezTo>
                  <a:lnTo>
                    <a:pt x="0" y="1072"/>
                  </a:lnTo>
                  <a:cubicBezTo>
                    <a:pt x="22" y="985"/>
                    <a:pt x="42" y="897"/>
                    <a:pt x="59" y="807"/>
                  </a:cubicBezTo>
                  <a:cubicBezTo>
                    <a:pt x="76" y="720"/>
                    <a:pt x="93" y="629"/>
                    <a:pt x="107" y="539"/>
                  </a:cubicBezTo>
                  <a:cubicBezTo>
                    <a:pt x="121" y="449"/>
                    <a:pt x="129" y="358"/>
                    <a:pt x="138" y="271"/>
                  </a:cubicBezTo>
                  <a:cubicBezTo>
                    <a:pt x="144" y="181"/>
                    <a:pt x="146" y="90"/>
                    <a:pt x="141" y="0"/>
                  </a:cubicBezTo>
                  <a:close/>
                </a:path>
              </a:pathLst>
            </a:custGeom>
            <a:solidFill>
              <a:srgbClr val="7C7C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reeform 19"/>
          <p:cNvSpPr>
            <a:spLocks/>
          </p:cNvSpPr>
          <p:nvPr/>
        </p:nvSpPr>
        <p:spPr bwMode="auto">
          <a:xfrm>
            <a:off x="9791069" y="6434636"/>
            <a:ext cx="11526" cy="19209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71456"/>
            <a:ext cx="12192000" cy="886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15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People Graphics PowerPoint Shapes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 flipH="1">
            <a:off x="76200" y="796897"/>
            <a:ext cx="2417094" cy="2304020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9" name="TextBox 128"/>
          <p:cNvSpPr txBox="1"/>
          <p:nvPr/>
        </p:nvSpPr>
        <p:spPr>
          <a:xfrm>
            <a:off x="348461" y="1441264"/>
            <a:ext cx="1872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0" name="Freeform 129"/>
          <p:cNvSpPr/>
          <p:nvPr/>
        </p:nvSpPr>
        <p:spPr>
          <a:xfrm flipH="1">
            <a:off x="7064119" y="729559"/>
            <a:ext cx="2427403" cy="2394641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bg1">
              <a:lumMod val="5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1" name="TextBox 130"/>
          <p:cNvSpPr txBox="1"/>
          <p:nvPr/>
        </p:nvSpPr>
        <p:spPr>
          <a:xfrm>
            <a:off x="7423782" y="1409742"/>
            <a:ext cx="131226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2934493" y="595414"/>
            <a:ext cx="1533755" cy="225325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4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3" name="TextBox 132"/>
          <p:cNvSpPr txBox="1"/>
          <p:nvPr/>
        </p:nvSpPr>
        <p:spPr>
          <a:xfrm>
            <a:off x="3045238" y="1084704"/>
            <a:ext cx="131226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4" name="Freeform 133"/>
          <p:cNvSpPr/>
          <p:nvPr/>
        </p:nvSpPr>
        <p:spPr>
          <a:xfrm flipH="1">
            <a:off x="4714050" y="924428"/>
            <a:ext cx="2099288" cy="2096587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bg2">
              <a:lumMod val="5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5" name="TextBox 134"/>
          <p:cNvSpPr txBox="1"/>
          <p:nvPr/>
        </p:nvSpPr>
        <p:spPr>
          <a:xfrm>
            <a:off x="4839514" y="1422355"/>
            <a:ext cx="162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9606444" y="727587"/>
            <a:ext cx="2413344" cy="2336344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983900" y="1445938"/>
            <a:ext cx="182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 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5880050"/>
            <a:ext cx="12192000" cy="289820"/>
          </a:xfrm>
          <a:prstGeom prst="rect">
            <a:avLst/>
          </a:prstGeom>
          <a:solidFill>
            <a:srgbClr val="2626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6454424" y="1002734"/>
            <a:ext cx="4648200" cy="46482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79155" y="1002734"/>
            <a:ext cx="4648200" cy="46482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07097" y="914400"/>
            <a:ext cx="4648200" cy="464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136704" y="914400"/>
            <a:ext cx="4648200" cy="464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2367866" y="2736133"/>
            <a:ext cx="2161716" cy="2857092"/>
            <a:chOff x="1600200" y="61953"/>
            <a:chExt cx="4717738" cy="6235328"/>
          </a:xfrm>
        </p:grpSpPr>
        <p:grpSp>
          <p:nvGrpSpPr>
            <p:cNvPr id="143" name="Group 142"/>
            <p:cNvGrpSpPr/>
            <p:nvPr/>
          </p:nvGrpSpPr>
          <p:grpSpPr>
            <a:xfrm>
              <a:off x="1600200" y="346933"/>
              <a:ext cx="4717738" cy="5950348"/>
              <a:chOff x="9592920" y="3361279"/>
              <a:chExt cx="2412301" cy="3042568"/>
            </a:xfrm>
          </p:grpSpPr>
          <p:sp>
            <p:nvSpPr>
              <p:cNvPr id="144" name="Freeform 158"/>
              <p:cNvSpPr>
                <a:spLocks/>
              </p:cNvSpPr>
              <p:nvPr/>
            </p:nvSpPr>
            <p:spPr bwMode="auto">
              <a:xfrm>
                <a:off x="9592920" y="5059133"/>
                <a:ext cx="2412301" cy="1344714"/>
              </a:xfrm>
              <a:custGeom>
                <a:avLst/>
                <a:gdLst>
                  <a:gd name="T0" fmla="*/ 57 w 331"/>
                  <a:gd name="T1" fmla="*/ 39 h 197"/>
                  <a:gd name="T2" fmla="*/ 0 w 331"/>
                  <a:gd name="T3" fmla="*/ 145 h 197"/>
                  <a:gd name="T4" fmla="*/ 166 w 331"/>
                  <a:gd name="T5" fmla="*/ 197 h 197"/>
                  <a:gd name="T6" fmla="*/ 331 w 331"/>
                  <a:gd name="T7" fmla="*/ 145 h 197"/>
                  <a:gd name="T8" fmla="*/ 274 w 331"/>
                  <a:gd name="T9" fmla="*/ 39 h 197"/>
                  <a:gd name="T10" fmla="*/ 165 w 331"/>
                  <a:gd name="T11" fmla="*/ 1 h 197"/>
                  <a:gd name="T12" fmla="*/ 57 w 331"/>
                  <a:gd name="T13" fmla="*/ 3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197">
                    <a:moveTo>
                      <a:pt x="57" y="39"/>
                    </a:moveTo>
                    <a:cubicBezTo>
                      <a:pt x="29" y="58"/>
                      <a:pt x="17" y="98"/>
                      <a:pt x="0" y="145"/>
                    </a:cubicBezTo>
                    <a:cubicBezTo>
                      <a:pt x="47" y="178"/>
                      <a:pt x="104" y="197"/>
                      <a:pt x="166" y="197"/>
                    </a:cubicBezTo>
                    <a:cubicBezTo>
                      <a:pt x="227" y="197"/>
                      <a:pt x="284" y="178"/>
                      <a:pt x="331" y="145"/>
                    </a:cubicBezTo>
                    <a:cubicBezTo>
                      <a:pt x="314" y="98"/>
                      <a:pt x="302" y="57"/>
                      <a:pt x="274" y="39"/>
                    </a:cubicBezTo>
                    <a:cubicBezTo>
                      <a:pt x="224" y="8"/>
                      <a:pt x="194" y="1"/>
                      <a:pt x="165" y="1"/>
                    </a:cubicBezTo>
                    <a:cubicBezTo>
                      <a:pt x="135" y="0"/>
                      <a:pt x="106" y="8"/>
                      <a:pt x="57" y="3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0528695" y="4589748"/>
                <a:ext cx="560994" cy="1088627"/>
                <a:chOff x="6048941" y="4798352"/>
                <a:chExt cx="549031" cy="1349261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6048941" y="4798352"/>
                  <a:ext cx="542456" cy="1088197"/>
                  <a:chOff x="6048941" y="4798352"/>
                  <a:chExt cx="542456" cy="1088197"/>
                </a:xfrm>
              </p:grpSpPr>
              <p:sp>
                <p:nvSpPr>
                  <p:cNvPr id="150" name="Freeform 159"/>
                  <p:cNvSpPr>
                    <a:spLocks/>
                  </p:cNvSpPr>
                  <p:nvPr/>
                </p:nvSpPr>
                <p:spPr bwMode="auto">
                  <a:xfrm>
                    <a:off x="6048941" y="4798352"/>
                    <a:ext cx="542456" cy="1088197"/>
                  </a:xfrm>
                  <a:custGeom>
                    <a:avLst/>
                    <a:gdLst>
                      <a:gd name="T0" fmla="*/ 0 w 82"/>
                      <a:gd name="T1" fmla="*/ 0 h 163"/>
                      <a:gd name="T2" fmla="*/ 82 w 82"/>
                      <a:gd name="T3" fmla="*/ 0 h 163"/>
                      <a:gd name="T4" fmla="*/ 82 w 82"/>
                      <a:gd name="T5" fmla="*/ 118 h 163"/>
                      <a:gd name="T6" fmla="*/ 0 w 82"/>
                      <a:gd name="T7" fmla="*/ 118 h 163"/>
                      <a:gd name="T8" fmla="*/ 0 w 82"/>
                      <a:gd name="T9" fmla="*/ 0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163">
                        <a:moveTo>
                          <a:pt x="0" y="0"/>
                        </a:moveTo>
                        <a:cubicBezTo>
                          <a:pt x="82" y="0"/>
                          <a:pt x="82" y="0"/>
                          <a:pt x="82" y="0"/>
                        </a:cubicBezTo>
                        <a:cubicBezTo>
                          <a:pt x="82" y="118"/>
                          <a:pt x="82" y="118"/>
                          <a:pt x="82" y="118"/>
                        </a:cubicBezTo>
                        <a:cubicBezTo>
                          <a:pt x="82" y="158"/>
                          <a:pt x="0" y="163"/>
                          <a:pt x="0" y="11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60"/>
                  <p:cNvSpPr>
                    <a:spLocks/>
                  </p:cNvSpPr>
                  <p:nvPr/>
                </p:nvSpPr>
                <p:spPr bwMode="auto">
                  <a:xfrm>
                    <a:off x="6048941" y="5105400"/>
                    <a:ext cx="542456" cy="462250"/>
                  </a:xfrm>
                  <a:custGeom>
                    <a:avLst/>
                    <a:gdLst>
                      <a:gd name="T0" fmla="*/ 165 w 165"/>
                      <a:gd name="T1" fmla="*/ 30 h 114"/>
                      <a:gd name="T2" fmla="*/ 165 w 165"/>
                      <a:gd name="T3" fmla="*/ 0 h 114"/>
                      <a:gd name="T4" fmla="*/ 0 w 165"/>
                      <a:gd name="T5" fmla="*/ 0 h 114"/>
                      <a:gd name="T6" fmla="*/ 0 w 165"/>
                      <a:gd name="T7" fmla="*/ 114 h 114"/>
                      <a:gd name="T8" fmla="*/ 165 w 165"/>
                      <a:gd name="T9" fmla="*/ 30 h 114"/>
                      <a:gd name="connsiteX0" fmla="*/ 10000 w 10000"/>
                      <a:gd name="connsiteY0" fmla="*/ 2632 h 10000"/>
                      <a:gd name="connsiteX1" fmla="*/ 10000 w 10000"/>
                      <a:gd name="connsiteY1" fmla="*/ 0 h 10000"/>
                      <a:gd name="connsiteX2" fmla="*/ 0 w 10000"/>
                      <a:gd name="connsiteY2" fmla="*/ 0 h 10000"/>
                      <a:gd name="connsiteX3" fmla="*/ 0 w 10000"/>
                      <a:gd name="connsiteY3" fmla="*/ 10000 h 10000"/>
                      <a:gd name="connsiteX4" fmla="*/ 10000 w 10000"/>
                      <a:gd name="connsiteY4" fmla="*/ 2632 h 10000"/>
                      <a:gd name="connsiteX0" fmla="*/ 10000 w 10000"/>
                      <a:gd name="connsiteY0" fmla="*/ 2632 h 10000"/>
                      <a:gd name="connsiteX1" fmla="*/ 10000 w 10000"/>
                      <a:gd name="connsiteY1" fmla="*/ 0 h 10000"/>
                      <a:gd name="connsiteX2" fmla="*/ 0 w 10000"/>
                      <a:gd name="connsiteY2" fmla="*/ 0 h 10000"/>
                      <a:gd name="connsiteX3" fmla="*/ 0 w 10000"/>
                      <a:gd name="connsiteY3" fmla="*/ 10000 h 10000"/>
                      <a:gd name="connsiteX4" fmla="*/ 10000 w 10000"/>
                      <a:gd name="connsiteY4" fmla="*/ 263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2632"/>
                        </a:moveTo>
                        <a:lnTo>
                          <a:pt x="10000" y="0"/>
                        </a:lnTo>
                        <a:lnTo>
                          <a:pt x="0" y="0"/>
                        </a:lnTo>
                        <a:lnTo>
                          <a:pt x="0" y="10000"/>
                        </a:lnTo>
                        <a:cubicBezTo>
                          <a:pt x="4328" y="8476"/>
                          <a:pt x="7077" y="7714"/>
                          <a:pt x="10000" y="2632"/>
                        </a:cubicBezTo>
                        <a:close/>
                      </a:path>
                    </a:pathLst>
                  </a:custGeom>
                  <a:solidFill>
                    <a:srgbClr val="EC8D7D">
                      <a:alpha val="30196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49" name="Freeform 165"/>
                <p:cNvSpPr>
                  <a:spLocks/>
                </p:cNvSpPr>
                <p:nvPr/>
              </p:nvSpPr>
              <p:spPr bwMode="auto">
                <a:xfrm>
                  <a:off x="6055516" y="5561075"/>
                  <a:ext cx="542456" cy="586538"/>
                </a:xfrm>
                <a:custGeom>
                  <a:avLst/>
                  <a:gdLst>
                    <a:gd name="T0" fmla="*/ 82 w 82"/>
                    <a:gd name="T1" fmla="*/ 0 h 105"/>
                    <a:gd name="T2" fmla="*/ 41 w 82"/>
                    <a:gd name="T3" fmla="*/ 105 h 105"/>
                    <a:gd name="T4" fmla="*/ 0 w 82"/>
                    <a:gd name="T5" fmla="*/ 0 h 105"/>
                    <a:gd name="T6" fmla="*/ 82 w 82"/>
                    <a:gd name="T7" fmla="*/ 0 h 105"/>
                    <a:gd name="connsiteX0" fmla="*/ 10000 w 10000"/>
                    <a:gd name="connsiteY0" fmla="*/ 0 h 8376"/>
                    <a:gd name="connsiteX1" fmla="*/ 4783 w 10000"/>
                    <a:gd name="connsiteY1" fmla="*/ 8376 h 8376"/>
                    <a:gd name="connsiteX2" fmla="*/ 0 w 10000"/>
                    <a:gd name="connsiteY2" fmla="*/ 0 h 8376"/>
                    <a:gd name="connsiteX3" fmla="*/ 10000 w 10000"/>
                    <a:gd name="connsiteY3" fmla="*/ 0 h 8376"/>
                    <a:gd name="connsiteX0" fmla="*/ 10000 w 10000"/>
                    <a:gd name="connsiteY0" fmla="*/ 0 h 10000"/>
                    <a:gd name="connsiteX1" fmla="*/ 4783 w 10000"/>
                    <a:gd name="connsiteY1" fmla="*/ 10000 h 10000"/>
                    <a:gd name="connsiteX2" fmla="*/ 0 w 10000"/>
                    <a:gd name="connsiteY2" fmla="*/ 0 h 10000"/>
                    <a:gd name="connsiteX3" fmla="*/ 10000 w 10000"/>
                    <a:gd name="connsiteY3" fmla="*/ 0 h 10000"/>
                    <a:gd name="connsiteX0" fmla="*/ 10000 w 10000"/>
                    <a:gd name="connsiteY0" fmla="*/ 0 h 10000"/>
                    <a:gd name="connsiteX1" fmla="*/ 4783 w 10000"/>
                    <a:gd name="connsiteY1" fmla="*/ 10000 h 10000"/>
                    <a:gd name="connsiteX2" fmla="*/ 0 w 10000"/>
                    <a:gd name="connsiteY2" fmla="*/ 0 h 10000"/>
                    <a:gd name="connsiteX3" fmla="*/ 10000 w 10000"/>
                    <a:gd name="connsiteY3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00" h="10000">
                      <a:moveTo>
                        <a:pt x="10000" y="0"/>
                      </a:moveTo>
                      <a:cubicBezTo>
                        <a:pt x="9512" y="4549"/>
                        <a:pt x="5920" y="6537"/>
                        <a:pt x="4783" y="10000"/>
                      </a:cubicBezTo>
                      <a:cubicBezTo>
                        <a:pt x="3700" y="6008"/>
                        <a:pt x="366" y="4434"/>
                        <a:pt x="0" y="0"/>
                      </a:cubicBezTo>
                      <a:lnTo>
                        <a:pt x="1000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6" name="Freeform 161"/>
              <p:cNvSpPr>
                <a:spLocks/>
              </p:cNvSpPr>
              <p:nvPr/>
            </p:nvSpPr>
            <p:spPr bwMode="auto">
              <a:xfrm>
                <a:off x="10329109" y="3683570"/>
                <a:ext cx="976016" cy="1340011"/>
              </a:xfrm>
              <a:custGeom>
                <a:avLst/>
                <a:gdLst>
                  <a:gd name="T0" fmla="*/ 173 w 347"/>
                  <a:gd name="T1" fmla="*/ 0 h 229"/>
                  <a:gd name="T2" fmla="*/ 173 w 347"/>
                  <a:gd name="T3" fmla="*/ 229 h 229"/>
                  <a:gd name="T4" fmla="*/ 173 w 347"/>
                  <a:gd name="T5" fmla="*/ 0 h 229"/>
                  <a:gd name="connsiteX0" fmla="*/ 3160 w 6330"/>
                  <a:gd name="connsiteY0" fmla="*/ 0 h 10000"/>
                  <a:gd name="connsiteX1" fmla="*/ 3160 w 6330"/>
                  <a:gd name="connsiteY1" fmla="*/ 10000 h 10000"/>
                  <a:gd name="connsiteX2" fmla="*/ 3160 w 6330"/>
                  <a:gd name="connsiteY2" fmla="*/ 0 h 10000"/>
                  <a:gd name="connsiteX0" fmla="*/ 4679 w 9357"/>
                  <a:gd name="connsiteY0" fmla="*/ 0 h 10000"/>
                  <a:gd name="connsiteX1" fmla="*/ 4679 w 9357"/>
                  <a:gd name="connsiteY1" fmla="*/ 10000 h 10000"/>
                  <a:gd name="connsiteX2" fmla="*/ 4679 w 9357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57" h="10000">
                    <a:moveTo>
                      <a:pt x="4679" y="0"/>
                    </a:moveTo>
                    <a:cubicBezTo>
                      <a:pt x="11782" y="0"/>
                      <a:pt x="9989" y="9921"/>
                      <a:pt x="4679" y="10000"/>
                    </a:cubicBezTo>
                    <a:cubicBezTo>
                      <a:pt x="-631" y="10079"/>
                      <a:pt x="-2424" y="0"/>
                      <a:pt x="4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146"/>
              <p:cNvSpPr/>
              <p:nvPr/>
            </p:nvSpPr>
            <p:spPr>
              <a:xfrm>
                <a:off x="10116955" y="3361279"/>
                <a:ext cx="1380707" cy="1509053"/>
              </a:xfrm>
              <a:custGeom>
                <a:avLst/>
                <a:gdLst>
                  <a:gd name="connsiteX0" fmla="*/ 6636774 w 9586452"/>
                  <a:gd name="connsiteY0" fmla="*/ 0 h 11415251"/>
                  <a:gd name="connsiteX1" fmla="*/ 0 w 9586452"/>
                  <a:gd name="connsiteY1" fmla="*/ 5338916 h 11415251"/>
                  <a:gd name="connsiteX2" fmla="*/ 324465 w 9586452"/>
                  <a:gd name="connsiteY2" fmla="*/ 7728155 h 11415251"/>
                  <a:gd name="connsiteX3" fmla="*/ 1681316 w 9586452"/>
                  <a:gd name="connsiteY3" fmla="*/ 11297264 h 11415251"/>
                  <a:gd name="connsiteX4" fmla="*/ 2094271 w 9586452"/>
                  <a:gd name="connsiteY4" fmla="*/ 8170606 h 11415251"/>
                  <a:gd name="connsiteX5" fmla="*/ 1769806 w 9586452"/>
                  <a:gd name="connsiteY5" fmla="*/ 6518787 h 11415251"/>
                  <a:gd name="connsiteX6" fmla="*/ 7521677 w 9586452"/>
                  <a:gd name="connsiteY6" fmla="*/ 3067664 h 11415251"/>
                  <a:gd name="connsiteX7" fmla="*/ 8141110 w 9586452"/>
                  <a:gd name="connsiteY7" fmla="*/ 4365522 h 11415251"/>
                  <a:gd name="connsiteX8" fmla="*/ 8613058 w 9586452"/>
                  <a:gd name="connsiteY8" fmla="*/ 5633884 h 11415251"/>
                  <a:gd name="connsiteX9" fmla="*/ 8996516 w 9586452"/>
                  <a:gd name="connsiteY9" fmla="*/ 7462684 h 11415251"/>
                  <a:gd name="connsiteX10" fmla="*/ 8436077 w 9586452"/>
                  <a:gd name="connsiteY10" fmla="*/ 7934632 h 11415251"/>
                  <a:gd name="connsiteX11" fmla="*/ 7728155 w 9586452"/>
                  <a:gd name="connsiteY11" fmla="*/ 10441858 h 11415251"/>
                  <a:gd name="connsiteX12" fmla="*/ 8672052 w 9586452"/>
                  <a:gd name="connsiteY12" fmla="*/ 9261987 h 11415251"/>
                  <a:gd name="connsiteX13" fmla="*/ 7344697 w 9586452"/>
                  <a:gd name="connsiteY13" fmla="*/ 11415251 h 11415251"/>
                  <a:gd name="connsiteX14" fmla="*/ 9586452 w 9586452"/>
                  <a:gd name="connsiteY14" fmla="*/ 8436077 h 11415251"/>
                  <a:gd name="connsiteX15" fmla="*/ 9527458 w 9586452"/>
                  <a:gd name="connsiteY15" fmla="*/ 9350477 h 11415251"/>
                  <a:gd name="connsiteX16" fmla="*/ 6636774 w 9586452"/>
                  <a:gd name="connsiteY16" fmla="*/ 0 h 11415251"/>
                  <a:gd name="connsiteX0" fmla="*/ 6636774 w 10164042"/>
                  <a:gd name="connsiteY0" fmla="*/ 0 h 11415251"/>
                  <a:gd name="connsiteX1" fmla="*/ 0 w 10164042"/>
                  <a:gd name="connsiteY1" fmla="*/ 5338916 h 11415251"/>
                  <a:gd name="connsiteX2" fmla="*/ 324465 w 10164042"/>
                  <a:gd name="connsiteY2" fmla="*/ 7728155 h 11415251"/>
                  <a:gd name="connsiteX3" fmla="*/ 1681316 w 10164042"/>
                  <a:gd name="connsiteY3" fmla="*/ 11297264 h 11415251"/>
                  <a:gd name="connsiteX4" fmla="*/ 2094271 w 10164042"/>
                  <a:gd name="connsiteY4" fmla="*/ 8170606 h 11415251"/>
                  <a:gd name="connsiteX5" fmla="*/ 1769806 w 10164042"/>
                  <a:gd name="connsiteY5" fmla="*/ 6518787 h 11415251"/>
                  <a:gd name="connsiteX6" fmla="*/ 7521677 w 10164042"/>
                  <a:gd name="connsiteY6" fmla="*/ 3067664 h 11415251"/>
                  <a:gd name="connsiteX7" fmla="*/ 8141110 w 10164042"/>
                  <a:gd name="connsiteY7" fmla="*/ 4365522 h 11415251"/>
                  <a:gd name="connsiteX8" fmla="*/ 8613058 w 10164042"/>
                  <a:gd name="connsiteY8" fmla="*/ 5633884 h 11415251"/>
                  <a:gd name="connsiteX9" fmla="*/ 8996516 w 10164042"/>
                  <a:gd name="connsiteY9" fmla="*/ 7462684 h 11415251"/>
                  <a:gd name="connsiteX10" fmla="*/ 8436077 w 10164042"/>
                  <a:gd name="connsiteY10" fmla="*/ 7934632 h 11415251"/>
                  <a:gd name="connsiteX11" fmla="*/ 7728155 w 10164042"/>
                  <a:gd name="connsiteY11" fmla="*/ 10441858 h 11415251"/>
                  <a:gd name="connsiteX12" fmla="*/ 8672052 w 10164042"/>
                  <a:gd name="connsiteY12" fmla="*/ 9261987 h 11415251"/>
                  <a:gd name="connsiteX13" fmla="*/ 7344697 w 10164042"/>
                  <a:gd name="connsiteY13" fmla="*/ 11415251 h 11415251"/>
                  <a:gd name="connsiteX14" fmla="*/ 9586452 w 10164042"/>
                  <a:gd name="connsiteY14" fmla="*/ 8436077 h 11415251"/>
                  <a:gd name="connsiteX15" fmla="*/ 9527458 w 10164042"/>
                  <a:gd name="connsiteY15" fmla="*/ 9350477 h 11415251"/>
                  <a:gd name="connsiteX16" fmla="*/ 6636774 w 10164042"/>
                  <a:gd name="connsiteY16" fmla="*/ 0 h 11415251"/>
                  <a:gd name="connsiteX0" fmla="*/ 6636774 w 10441179"/>
                  <a:gd name="connsiteY0" fmla="*/ 171479 h 11586730"/>
                  <a:gd name="connsiteX1" fmla="*/ 0 w 10441179"/>
                  <a:gd name="connsiteY1" fmla="*/ 5510395 h 11586730"/>
                  <a:gd name="connsiteX2" fmla="*/ 324465 w 10441179"/>
                  <a:gd name="connsiteY2" fmla="*/ 7899634 h 11586730"/>
                  <a:gd name="connsiteX3" fmla="*/ 1681316 w 10441179"/>
                  <a:gd name="connsiteY3" fmla="*/ 11468743 h 11586730"/>
                  <a:gd name="connsiteX4" fmla="*/ 2094271 w 10441179"/>
                  <a:gd name="connsiteY4" fmla="*/ 8342085 h 11586730"/>
                  <a:gd name="connsiteX5" fmla="*/ 1769806 w 10441179"/>
                  <a:gd name="connsiteY5" fmla="*/ 6690266 h 11586730"/>
                  <a:gd name="connsiteX6" fmla="*/ 7521677 w 10441179"/>
                  <a:gd name="connsiteY6" fmla="*/ 3239143 h 11586730"/>
                  <a:gd name="connsiteX7" fmla="*/ 8141110 w 10441179"/>
                  <a:gd name="connsiteY7" fmla="*/ 4537001 h 11586730"/>
                  <a:gd name="connsiteX8" fmla="*/ 8613058 w 10441179"/>
                  <a:gd name="connsiteY8" fmla="*/ 5805363 h 11586730"/>
                  <a:gd name="connsiteX9" fmla="*/ 8996516 w 10441179"/>
                  <a:gd name="connsiteY9" fmla="*/ 7634163 h 11586730"/>
                  <a:gd name="connsiteX10" fmla="*/ 8436077 w 10441179"/>
                  <a:gd name="connsiteY10" fmla="*/ 8106111 h 11586730"/>
                  <a:gd name="connsiteX11" fmla="*/ 7728155 w 10441179"/>
                  <a:gd name="connsiteY11" fmla="*/ 10613337 h 11586730"/>
                  <a:gd name="connsiteX12" fmla="*/ 8672052 w 10441179"/>
                  <a:gd name="connsiteY12" fmla="*/ 9433466 h 11586730"/>
                  <a:gd name="connsiteX13" fmla="*/ 7344697 w 10441179"/>
                  <a:gd name="connsiteY13" fmla="*/ 11586730 h 11586730"/>
                  <a:gd name="connsiteX14" fmla="*/ 9586452 w 10441179"/>
                  <a:gd name="connsiteY14" fmla="*/ 8607556 h 11586730"/>
                  <a:gd name="connsiteX15" fmla="*/ 9527458 w 10441179"/>
                  <a:gd name="connsiteY15" fmla="*/ 9521956 h 11586730"/>
                  <a:gd name="connsiteX16" fmla="*/ 6636774 w 10441179"/>
                  <a:gd name="connsiteY16" fmla="*/ 171479 h 11586730"/>
                  <a:gd name="connsiteX0" fmla="*/ 6636774 w 10502143"/>
                  <a:gd name="connsiteY0" fmla="*/ 171479 h 11586730"/>
                  <a:gd name="connsiteX1" fmla="*/ 0 w 10502143"/>
                  <a:gd name="connsiteY1" fmla="*/ 5510395 h 11586730"/>
                  <a:gd name="connsiteX2" fmla="*/ 324465 w 10502143"/>
                  <a:gd name="connsiteY2" fmla="*/ 7899634 h 11586730"/>
                  <a:gd name="connsiteX3" fmla="*/ 1681316 w 10502143"/>
                  <a:gd name="connsiteY3" fmla="*/ 11468743 h 11586730"/>
                  <a:gd name="connsiteX4" fmla="*/ 2094271 w 10502143"/>
                  <a:gd name="connsiteY4" fmla="*/ 8342085 h 11586730"/>
                  <a:gd name="connsiteX5" fmla="*/ 1769806 w 10502143"/>
                  <a:gd name="connsiteY5" fmla="*/ 6690266 h 11586730"/>
                  <a:gd name="connsiteX6" fmla="*/ 7521677 w 10502143"/>
                  <a:gd name="connsiteY6" fmla="*/ 3239143 h 11586730"/>
                  <a:gd name="connsiteX7" fmla="*/ 8141110 w 10502143"/>
                  <a:gd name="connsiteY7" fmla="*/ 4537001 h 11586730"/>
                  <a:gd name="connsiteX8" fmla="*/ 8613058 w 10502143"/>
                  <a:gd name="connsiteY8" fmla="*/ 5805363 h 11586730"/>
                  <a:gd name="connsiteX9" fmla="*/ 8996516 w 10502143"/>
                  <a:gd name="connsiteY9" fmla="*/ 7634163 h 11586730"/>
                  <a:gd name="connsiteX10" fmla="*/ 8436077 w 10502143"/>
                  <a:gd name="connsiteY10" fmla="*/ 8106111 h 11586730"/>
                  <a:gd name="connsiteX11" fmla="*/ 7728155 w 10502143"/>
                  <a:gd name="connsiteY11" fmla="*/ 10613337 h 11586730"/>
                  <a:gd name="connsiteX12" fmla="*/ 8672052 w 10502143"/>
                  <a:gd name="connsiteY12" fmla="*/ 9433466 h 11586730"/>
                  <a:gd name="connsiteX13" fmla="*/ 7344697 w 10502143"/>
                  <a:gd name="connsiteY13" fmla="*/ 11586730 h 11586730"/>
                  <a:gd name="connsiteX14" fmla="*/ 9586452 w 10502143"/>
                  <a:gd name="connsiteY14" fmla="*/ 8607556 h 11586730"/>
                  <a:gd name="connsiteX15" fmla="*/ 9603658 w 10502143"/>
                  <a:gd name="connsiteY15" fmla="*/ 9521956 h 11586730"/>
                  <a:gd name="connsiteX16" fmla="*/ 6636774 w 10502143"/>
                  <a:gd name="connsiteY16" fmla="*/ 171479 h 11586730"/>
                  <a:gd name="connsiteX0" fmla="*/ 6636774 w 10502143"/>
                  <a:gd name="connsiteY0" fmla="*/ 171479 h 11586730"/>
                  <a:gd name="connsiteX1" fmla="*/ 0 w 10502143"/>
                  <a:gd name="connsiteY1" fmla="*/ 5510395 h 11586730"/>
                  <a:gd name="connsiteX2" fmla="*/ 324465 w 10502143"/>
                  <a:gd name="connsiteY2" fmla="*/ 7899634 h 11586730"/>
                  <a:gd name="connsiteX3" fmla="*/ 1681316 w 10502143"/>
                  <a:gd name="connsiteY3" fmla="*/ 11468743 h 11586730"/>
                  <a:gd name="connsiteX4" fmla="*/ 2094271 w 10502143"/>
                  <a:gd name="connsiteY4" fmla="*/ 8342085 h 11586730"/>
                  <a:gd name="connsiteX5" fmla="*/ 1769806 w 10502143"/>
                  <a:gd name="connsiteY5" fmla="*/ 6690266 h 11586730"/>
                  <a:gd name="connsiteX6" fmla="*/ 7521677 w 10502143"/>
                  <a:gd name="connsiteY6" fmla="*/ 3239143 h 11586730"/>
                  <a:gd name="connsiteX7" fmla="*/ 8141110 w 10502143"/>
                  <a:gd name="connsiteY7" fmla="*/ 4537001 h 11586730"/>
                  <a:gd name="connsiteX8" fmla="*/ 8613058 w 10502143"/>
                  <a:gd name="connsiteY8" fmla="*/ 5805363 h 11586730"/>
                  <a:gd name="connsiteX9" fmla="*/ 8996516 w 10502143"/>
                  <a:gd name="connsiteY9" fmla="*/ 7634163 h 11586730"/>
                  <a:gd name="connsiteX10" fmla="*/ 8436077 w 10502143"/>
                  <a:gd name="connsiteY10" fmla="*/ 8106111 h 11586730"/>
                  <a:gd name="connsiteX11" fmla="*/ 7728155 w 10502143"/>
                  <a:gd name="connsiteY11" fmla="*/ 10613337 h 11586730"/>
                  <a:gd name="connsiteX12" fmla="*/ 8672052 w 10502143"/>
                  <a:gd name="connsiteY12" fmla="*/ 9433466 h 11586730"/>
                  <a:gd name="connsiteX13" fmla="*/ 7344697 w 10502143"/>
                  <a:gd name="connsiteY13" fmla="*/ 11586730 h 11586730"/>
                  <a:gd name="connsiteX14" fmla="*/ 9586452 w 10502143"/>
                  <a:gd name="connsiteY14" fmla="*/ 8607556 h 11586730"/>
                  <a:gd name="connsiteX15" fmla="*/ 9603658 w 10502143"/>
                  <a:gd name="connsiteY15" fmla="*/ 9521956 h 11586730"/>
                  <a:gd name="connsiteX16" fmla="*/ 6636774 w 10502143"/>
                  <a:gd name="connsiteY16" fmla="*/ 171479 h 11586730"/>
                  <a:gd name="connsiteX0" fmla="*/ 6636774 w 10502143"/>
                  <a:gd name="connsiteY0" fmla="*/ 171479 h 11586730"/>
                  <a:gd name="connsiteX1" fmla="*/ 0 w 10502143"/>
                  <a:gd name="connsiteY1" fmla="*/ 5510395 h 11586730"/>
                  <a:gd name="connsiteX2" fmla="*/ 324465 w 10502143"/>
                  <a:gd name="connsiteY2" fmla="*/ 7899634 h 11586730"/>
                  <a:gd name="connsiteX3" fmla="*/ 1681316 w 10502143"/>
                  <a:gd name="connsiteY3" fmla="*/ 11468743 h 11586730"/>
                  <a:gd name="connsiteX4" fmla="*/ 2094271 w 10502143"/>
                  <a:gd name="connsiteY4" fmla="*/ 8342085 h 11586730"/>
                  <a:gd name="connsiteX5" fmla="*/ 1769806 w 10502143"/>
                  <a:gd name="connsiteY5" fmla="*/ 6690266 h 11586730"/>
                  <a:gd name="connsiteX6" fmla="*/ 7521677 w 10502143"/>
                  <a:gd name="connsiteY6" fmla="*/ 3239143 h 11586730"/>
                  <a:gd name="connsiteX7" fmla="*/ 8141110 w 10502143"/>
                  <a:gd name="connsiteY7" fmla="*/ 4537001 h 11586730"/>
                  <a:gd name="connsiteX8" fmla="*/ 8613058 w 10502143"/>
                  <a:gd name="connsiteY8" fmla="*/ 5805363 h 11586730"/>
                  <a:gd name="connsiteX9" fmla="*/ 8996516 w 10502143"/>
                  <a:gd name="connsiteY9" fmla="*/ 7634163 h 11586730"/>
                  <a:gd name="connsiteX10" fmla="*/ 8436077 w 10502143"/>
                  <a:gd name="connsiteY10" fmla="*/ 8106111 h 11586730"/>
                  <a:gd name="connsiteX11" fmla="*/ 7728155 w 10502143"/>
                  <a:gd name="connsiteY11" fmla="*/ 10613337 h 11586730"/>
                  <a:gd name="connsiteX12" fmla="*/ 8672052 w 10502143"/>
                  <a:gd name="connsiteY12" fmla="*/ 9433466 h 11586730"/>
                  <a:gd name="connsiteX13" fmla="*/ 7344697 w 10502143"/>
                  <a:gd name="connsiteY13" fmla="*/ 11586730 h 11586730"/>
                  <a:gd name="connsiteX14" fmla="*/ 9586452 w 10502143"/>
                  <a:gd name="connsiteY14" fmla="*/ 8607556 h 11586730"/>
                  <a:gd name="connsiteX15" fmla="*/ 9603658 w 10502143"/>
                  <a:gd name="connsiteY15" fmla="*/ 9521956 h 11586730"/>
                  <a:gd name="connsiteX16" fmla="*/ 6636774 w 10502143"/>
                  <a:gd name="connsiteY16" fmla="*/ 171479 h 11586730"/>
                  <a:gd name="connsiteX0" fmla="*/ 6636774 w 10502143"/>
                  <a:gd name="connsiteY0" fmla="*/ 171479 h 11586730"/>
                  <a:gd name="connsiteX1" fmla="*/ 0 w 10502143"/>
                  <a:gd name="connsiteY1" fmla="*/ 5510395 h 11586730"/>
                  <a:gd name="connsiteX2" fmla="*/ 324465 w 10502143"/>
                  <a:gd name="connsiteY2" fmla="*/ 7899634 h 11586730"/>
                  <a:gd name="connsiteX3" fmla="*/ 1681316 w 10502143"/>
                  <a:gd name="connsiteY3" fmla="*/ 11468743 h 11586730"/>
                  <a:gd name="connsiteX4" fmla="*/ 2094271 w 10502143"/>
                  <a:gd name="connsiteY4" fmla="*/ 8342085 h 11586730"/>
                  <a:gd name="connsiteX5" fmla="*/ 1769806 w 10502143"/>
                  <a:gd name="connsiteY5" fmla="*/ 6690266 h 11586730"/>
                  <a:gd name="connsiteX6" fmla="*/ 7521677 w 10502143"/>
                  <a:gd name="connsiteY6" fmla="*/ 3239143 h 11586730"/>
                  <a:gd name="connsiteX7" fmla="*/ 8141110 w 10502143"/>
                  <a:gd name="connsiteY7" fmla="*/ 4537001 h 11586730"/>
                  <a:gd name="connsiteX8" fmla="*/ 8613058 w 10502143"/>
                  <a:gd name="connsiteY8" fmla="*/ 5805363 h 11586730"/>
                  <a:gd name="connsiteX9" fmla="*/ 8996516 w 10502143"/>
                  <a:gd name="connsiteY9" fmla="*/ 7634163 h 11586730"/>
                  <a:gd name="connsiteX10" fmla="*/ 8436077 w 10502143"/>
                  <a:gd name="connsiteY10" fmla="*/ 8106111 h 11586730"/>
                  <a:gd name="connsiteX11" fmla="*/ 7728155 w 10502143"/>
                  <a:gd name="connsiteY11" fmla="*/ 10613337 h 11586730"/>
                  <a:gd name="connsiteX12" fmla="*/ 8672052 w 10502143"/>
                  <a:gd name="connsiteY12" fmla="*/ 9433466 h 11586730"/>
                  <a:gd name="connsiteX13" fmla="*/ 7344697 w 10502143"/>
                  <a:gd name="connsiteY13" fmla="*/ 11586730 h 11586730"/>
                  <a:gd name="connsiteX14" fmla="*/ 9586452 w 10502143"/>
                  <a:gd name="connsiteY14" fmla="*/ 8607556 h 11586730"/>
                  <a:gd name="connsiteX15" fmla="*/ 9603658 w 10502143"/>
                  <a:gd name="connsiteY15" fmla="*/ 9521956 h 11586730"/>
                  <a:gd name="connsiteX16" fmla="*/ 6636774 w 10502143"/>
                  <a:gd name="connsiteY16" fmla="*/ 171479 h 11586730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96516 w 10502143"/>
                  <a:gd name="connsiteY9" fmla="*/ 7634163 h 11614722"/>
                  <a:gd name="connsiteX10" fmla="*/ 8436077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96516 w 10502143"/>
                  <a:gd name="connsiteY9" fmla="*/ 7634163 h 11614722"/>
                  <a:gd name="connsiteX10" fmla="*/ 8436077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96516 w 10502143"/>
                  <a:gd name="connsiteY9" fmla="*/ 7634163 h 11614722"/>
                  <a:gd name="connsiteX10" fmla="*/ 8436077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96516 w 10502143"/>
                  <a:gd name="connsiteY9" fmla="*/ 7634163 h 11614722"/>
                  <a:gd name="connsiteX10" fmla="*/ 8436077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96516 w 10502143"/>
                  <a:gd name="connsiteY9" fmla="*/ 7634163 h 11614722"/>
                  <a:gd name="connsiteX10" fmla="*/ 8436077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96516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96516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96516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96516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96516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141110 w 10502143"/>
                  <a:gd name="connsiteY7" fmla="*/ 4537001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019812 w 10502143"/>
                  <a:gd name="connsiteY7" fmla="*/ 4546332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521677 w 10502143"/>
                  <a:gd name="connsiteY6" fmla="*/ 3239143 h 11614722"/>
                  <a:gd name="connsiteX7" fmla="*/ 8019812 w 10502143"/>
                  <a:gd name="connsiteY7" fmla="*/ 4546332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456363 w 10502143"/>
                  <a:gd name="connsiteY6" fmla="*/ 3052531 h 11614722"/>
                  <a:gd name="connsiteX7" fmla="*/ 8019812 w 10502143"/>
                  <a:gd name="connsiteY7" fmla="*/ 4546332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456363 w 10502143"/>
                  <a:gd name="connsiteY6" fmla="*/ 3052531 h 11614722"/>
                  <a:gd name="connsiteX7" fmla="*/ 8019812 w 10502143"/>
                  <a:gd name="connsiteY7" fmla="*/ 4546332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69806 w 10502143"/>
                  <a:gd name="connsiteY5" fmla="*/ 6690266 h 11614722"/>
                  <a:gd name="connsiteX6" fmla="*/ 7456363 w 10502143"/>
                  <a:gd name="connsiteY6" fmla="*/ 3052531 h 11614722"/>
                  <a:gd name="connsiteX7" fmla="*/ 8019812 w 10502143"/>
                  <a:gd name="connsiteY7" fmla="*/ 4546332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88467 w 10502143"/>
                  <a:gd name="connsiteY5" fmla="*/ 6736919 h 11614722"/>
                  <a:gd name="connsiteX6" fmla="*/ 7456363 w 10502143"/>
                  <a:gd name="connsiteY6" fmla="*/ 3052531 h 11614722"/>
                  <a:gd name="connsiteX7" fmla="*/ 8019812 w 10502143"/>
                  <a:gd name="connsiteY7" fmla="*/ 4546332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88467 w 10502143"/>
                  <a:gd name="connsiteY5" fmla="*/ 6736919 h 11614722"/>
                  <a:gd name="connsiteX6" fmla="*/ 7456363 w 10502143"/>
                  <a:gd name="connsiteY6" fmla="*/ 3052531 h 11614722"/>
                  <a:gd name="connsiteX7" fmla="*/ 8019812 w 10502143"/>
                  <a:gd name="connsiteY7" fmla="*/ 4546332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88467 w 10502143"/>
                  <a:gd name="connsiteY5" fmla="*/ 6736919 h 11614722"/>
                  <a:gd name="connsiteX6" fmla="*/ 7456363 w 10502143"/>
                  <a:gd name="connsiteY6" fmla="*/ 3052531 h 11614722"/>
                  <a:gd name="connsiteX7" fmla="*/ 8019812 w 10502143"/>
                  <a:gd name="connsiteY7" fmla="*/ 4546332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88467 w 10502143"/>
                  <a:gd name="connsiteY5" fmla="*/ 6736919 h 11614722"/>
                  <a:gd name="connsiteX6" fmla="*/ 7456363 w 10502143"/>
                  <a:gd name="connsiteY6" fmla="*/ 3052531 h 11614722"/>
                  <a:gd name="connsiteX7" fmla="*/ 8019812 w 10502143"/>
                  <a:gd name="connsiteY7" fmla="*/ 4546332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094271 w 10502143"/>
                  <a:gd name="connsiteY4" fmla="*/ 8342085 h 11614722"/>
                  <a:gd name="connsiteX5" fmla="*/ 1788467 w 10502143"/>
                  <a:gd name="connsiteY5" fmla="*/ 6736919 h 11614722"/>
                  <a:gd name="connsiteX6" fmla="*/ 7456363 w 10502143"/>
                  <a:gd name="connsiteY6" fmla="*/ 3052531 h 11614722"/>
                  <a:gd name="connsiteX7" fmla="*/ 8019812 w 10502143"/>
                  <a:gd name="connsiteY7" fmla="*/ 4546332 h 11614722"/>
                  <a:gd name="connsiteX8" fmla="*/ 8613058 w 10502143"/>
                  <a:gd name="connsiteY8" fmla="*/ 5805363 h 11614722"/>
                  <a:gd name="connsiteX9" fmla="*/ 8949863 w 10502143"/>
                  <a:gd name="connsiteY9" fmla="*/ 7634163 h 11614722"/>
                  <a:gd name="connsiteX10" fmla="*/ 8352102 w 10502143"/>
                  <a:gd name="connsiteY10" fmla="*/ 8106111 h 11614722"/>
                  <a:gd name="connsiteX11" fmla="*/ 7728155 w 10502143"/>
                  <a:gd name="connsiteY11" fmla="*/ 10613337 h 11614722"/>
                  <a:gd name="connsiteX12" fmla="*/ 8672052 w 10502143"/>
                  <a:gd name="connsiteY12" fmla="*/ 9433466 h 11614722"/>
                  <a:gd name="connsiteX13" fmla="*/ 7447334 w 10502143"/>
                  <a:gd name="connsiteY13" fmla="*/ 11614722 h 11614722"/>
                  <a:gd name="connsiteX14" fmla="*/ 9586452 w 10502143"/>
                  <a:gd name="connsiteY14" fmla="*/ 8607556 h 11614722"/>
                  <a:gd name="connsiteX15" fmla="*/ 9603658 w 10502143"/>
                  <a:gd name="connsiteY15" fmla="*/ 9521956 h 11614722"/>
                  <a:gd name="connsiteX16" fmla="*/ 6636774 w 10502143"/>
                  <a:gd name="connsiteY16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1810139 w 10502143"/>
                  <a:gd name="connsiteY4" fmla="*/ 10540498 h 11614722"/>
                  <a:gd name="connsiteX5" fmla="*/ 2094271 w 10502143"/>
                  <a:gd name="connsiteY5" fmla="*/ 8342085 h 11614722"/>
                  <a:gd name="connsiteX6" fmla="*/ 1788467 w 10502143"/>
                  <a:gd name="connsiteY6" fmla="*/ 6736919 h 11614722"/>
                  <a:gd name="connsiteX7" fmla="*/ 7456363 w 10502143"/>
                  <a:gd name="connsiteY7" fmla="*/ 3052531 h 11614722"/>
                  <a:gd name="connsiteX8" fmla="*/ 8019812 w 10502143"/>
                  <a:gd name="connsiteY8" fmla="*/ 4546332 h 11614722"/>
                  <a:gd name="connsiteX9" fmla="*/ 8613058 w 10502143"/>
                  <a:gd name="connsiteY9" fmla="*/ 5805363 h 11614722"/>
                  <a:gd name="connsiteX10" fmla="*/ 8949863 w 10502143"/>
                  <a:gd name="connsiteY10" fmla="*/ 7634163 h 11614722"/>
                  <a:gd name="connsiteX11" fmla="*/ 8352102 w 10502143"/>
                  <a:gd name="connsiteY11" fmla="*/ 8106111 h 11614722"/>
                  <a:gd name="connsiteX12" fmla="*/ 7728155 w 10502143"/>
                  <a:gd name="connsiteY12" fmla="*/ 10613337 h 11614722"/>
                  <a:gd name="connsiteX13" fmla="*/ 8672052 w 10502143"/>
                  <a:gd name="connsiteY13" fmla="*/ 9433466 h 11614722"/>
                  <a:gd name="connsiteX14" fmla="*/ 7447334 w 10502143"/>
                  <a:gd name="connsiteY14" fmla="*/ 11614722 h 11614722"/>
                  <a:gd name="connsiteX15" fmla="*/ 9586452 w 10502143"/>
                  <a:gd name="connsiteY15" fmla="*/ 8607556 h 11614722"/>
                  <a:gd name="connsiteX16" fmla="*/ 9603658 w 10502143"/>
                  <a:gd name="connsiteY16" fmla="*/ 9521956 h 11614722"/>
                  <a:gd name="connsiteX17" fmla="*/ 6636774 w 10502143"/>
                  <a:gd name="connsiteY17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743200 w 10502143"/>
                  <a:gd name="connsiteY4" fmla="*/ 10400539 h 11614722"/>
                  <a:gd name="connsiteX5" fmla="*/ 2094271 w 10502143"/>
                  <a:gd name="connsiteY5" fmla="*/ 8342085 h 11614722"/>
                  <a:gd name="connsiteX6" fmla="*/ 1788467 w 10502143"/>
                  <a:gd name="connsiteY6" fmla="*/ 6736919 h 11614722"/>
                  <a:gd name="connsiteX7" fmla="*/ 7456363 w 10502143"/>
                  <a:gd name="connsiteY7" fmla="*/ 3052531 h 11614722"/>
                  <a:gd name="connsiteX8" fmla="*/ 8019812 w 10502143"/>
                  <a:gd name="connsiteY8" fmla="*/ 4546332 h 11614722"/>
                  <a:gd name="connsiteX9" fmla="*/ 8613058 w 10502143"/>
                  <a:gd name="connsiteY9" fmla="*/ 5805363 h 11614722"/>
                  <a:gd name="connsiteX10" fmla="*/ 8949863 w 10502143"/>
                  <a:gd name="connsiteY10" fmla="*/ 7634163 h 11614722"/>
                  <a:gd name="connsiteX11" fmla="*/ 8352102 w 10502143"/>
                  <a:gd name="connsiteY11" fmla="*/ 8106111 h 11614722"/>
                  <a:gd name="connsiteX12" fmla="*/ 7728155 w 10502143"/>
                  <a:gd name="connsiteY12" fmla="*/ 10613337 h 11614722"/>
                  <a:gd name="connsiteX13" fmla="*/ 8672052 w 10502143"/>
                  <a:gd name="connsiteY13" fmla="*/ 9433466 h 11614722"/>
                  <a:gd name="connsiteX14" fmla="*/ 7447334 w 10502143"/>
                  <a:gd name="connsiteY14" fmla="*/ 11614722 h 11614722"/>
                  <a:gd name="connsiteX15" fmla="*/ 9586452 w 10502143"/>
                  <a:gd name="connsiteY15" fmla="*/ 8607556 h 11614722"/>
                  <a:gd name="connsiteX16" fmla="*/ 9603658 w 10502143"/>
                  <a:gd name="connsiteY16" fmla="*/ 9521956 h 11614722"/>
                  <a:gd name="connsiteX17" fmla="*/ 6636774 w 10502143"/>
                  <a:gd name="connsiteY17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743200 w 10502143"/>
                  <a:gd name="connsiteY4" fmla="*/ 10400539 h 11614722"/>
                  <a:gd name="connsiteX5" fmla="*/ 2094271 w 10502143"/>
                  <a:gd name="connsiteY5" fmla="*/ 8342085 h 11614722"/>
                  <a:gd name="connsiteX6" fmla="*/ 1788467 w 10502143"/>
                  <a:gd name="connsiteY6" fmla="*/ 6736919 h 11614722"/>
                  <a:gd name="connsiteX7" fmla="*/ 7456363 w 10502143"/>
                  <a:gd name="connsiteY7" fmla="*/ 3052531 h 11614722"/>
                  <a:gd name="connsiteX8" fmla="*/ 8019812 w 10502143"/>
                  <a:gd name="connsiteY8" fmla="*/ 4546332 h 11614722"/>
                  <a:gd name="connsiteX9" fmla="*/ 8613058 w 10502143"/>
                  <a:gd name="connsiteY9" fmla="*/ 5805363 h 11614722"/>
                  <a:gd name="connsiteX10" fmla="*/ 8949863 w 10502143"/>
                  <a:gd name="connsiteY10" fmla="*/ 7634163 h 11614722"/>
                  <a:gd name="connsiteX11" fmla="*/ 8352102 w 10502143"/>
                  <a:gd name="connsiteY11" fmla="*/ 8106111 h 11614722"/>
                  <a:gd name="connsiteX12" fmla="*/ 7728155 w 10502143"/>
                  <a:gd name="connsiteY12" fmla="*/ 10613337 h 11614722"/>
                  <a:gd name="connsiteX13" fmla="*/ 8672052 w 10502143"/>
                  <a:gd name="connsiteY13" fmla="*/ 9433466 h 11614722"/>
                  <a:gd name="connsiteX14" fmla="*/ 7447334 w 10502143"/>
                  <a:gd name="connsiteY14" fmla="*/ 11614722 h 11614722"/>
                  <a:gd name="connsiteX15" fmla="*/ 9586452 w 10502143"/>
                  <a:gd name="connsiteY15" fmla="*/ 8607556 h 11614722"/>
                  <a:gd name="connsiteX16" fmla="*/ 9603658 w 10502143"/>
                  <a:gd name="connsiteY16" fmla="*/ 9521956 h 11614722"/>
                  <a:gd name="connsiteX17" fmla="*/ 6636774 w 10502143"/>
                  <a:gd name="connsiteY17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743200 w 10502143"/>
                  <a:gd name="connsiteY4" fmla="*/ 10400539 h 11614722"/>
                  <a:gd name="connsiteX5" fmla="*/ 2056948 w 10502143"/>
                  <a:gd name="connsiteY5" fmla="*/ 8342085 h 11614722"/>
                  <a:gd name="connsiteX6" fmla="*/ 1788467 w 10502143"/>
                  <a:gd name="connsiteY6" fmla="*/ 6736919 h 11614722"/>
                  <a:gd name="connsiteX7" fmla="*/ 7456363 w 10502143"/>
                  <a:gd name="connsiteY7" fmla="*/ 3052531 h 11614722"/>
                  <a:gd name="connsiteX8" fmla="*/ 8019812 w 10502143"/>
                  <a:gd name="connsiteY8" fmla="*/ 4546332 h 11614722"/>
                  <a:gd name="connsiteX9" fmla="*/ 8613058 w 10502143"/>
                  <a:gd name="connsiteY9" fmla="*/ 5805363 h 11614722"/>
                  <a:gd name="connsiteX10" fmla="*/ 8949863 w 10502143"/>
                  <a:gd name="connsiteY10" fmla="*/ 7634163 h 11614722"/>
                  <a:gd name="connsiteX11" fmla="*/ 8352102 w 10502143"/>
                  <a:gd name="connsiteY11" fmla="*/ 8106111 h 11614722"/>
                  <a:gd name="connsiteX12" fmla="*/ 7728155 w 10502143"/>
                  <a:gd name="connsiteY12" fmla="*/ 10613337 h 11614722"/>
                  <a:gd name="connsiteX13" fmla="*/ 8672052 w 10502143"/>
                  <a:gd name="connsiteY13" fmla="*/ 9433466 h 11614722"/>
                  <a:gd name="connsiteX14" fmla="*/ 7447334 w 10502143"/>
                  <a:gd name="connsiteY14" fmla="*/ 11614722 h 11614722"/>
                  <a:gd name="connsiteX15" fmla="*/ 9586452 w 10502143"/>
                  <a:gd name="connsiteY15" fmla="*/ 8607556 h 11614722"/>
                  <a:gd name="connsiteX16" fmla="*/ 9603658 w 10502143"/>
                  <a:gd name="connsiteY16" fmla="*/ 9521956 h 11614722"/>
                  <a:gd name="connsiteX17" fmla="*/ 6636774 w 10502143"/>
                  <a:gd name="connsiteY17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743200 w 10502143"/>
                  <a:gd name="connsiteY4" fmla="*/ 10400539 h 11614722"/>
                  <a:gd name="connsiteX5" fmla="*/ 2056948 w 10502143"/>
                  <a:gd name="connsiteY5" fmla="*/ 8342085 h 11614722"/>
                  <a:gd name="connsiteX6" fmla="*/ 1788467 w 10502143"/>
                  <a:gd name="connsiteY6" fmla="*/ 6736919 h 11614722"/>
                  <a:gd name="connsiteX7" fmla="*/ 7456363 w 10502143"/>
                  <a:gd name="connsiteY7" fmla="*/ 3052531 h 11614722"/>
                  <a:gd name="connsiteX8" fmla="*/ 8019812 w 10502143"/>
                  <a:gd name="connsiteY8" fmla="*/ 4546332 h 11614722"/>
                  <a:gd name="connsiteX9" fmla="*/ 8613058 w 10502143"/>
                  <a:gd name="connsiteY9" fmla="*/ 5805363 h 11614722"/>
                  <a:gd name="connsiteX10" fmla="*/ 8949863 w 10502143"/>
                  <a:gd name="connsiteY10" fmla="*/ 7634163 h 11614722"/>
                  <a:gd name="connsiteX11" fmla="*/ 8352102 w 10502143"/>
                  <a:gd name="connsiteY11" fmla="*/ 8106111 h 11614722"/>
                  <a:gd name="connsiteX12" fmla="*/ 7728155 w 10502143"/>
                  <a:gd name="connsiteY12" fmla="*/ 10613337 h 11614722"/>
                  <a:gd name="connsiteX13" fmla="*/ 8672052 w 10502143"/>
                  <a:gd name="connsiteY13" fmla="*/ 9433466 h 11614722"/>
                  <a:gd name="connsiteX14" fmla="*/ 7447334 w 10502143"/>
                  <a:gd name="connsiteY14" fmla="*/ 11614722 h 11614722"/>
                  <a:gd name="connsiteX15" fmla="*/ 9586452 w 10502143"/>
                  <a:gd name="connsiteY15" fmla="*/ 8607556 h 11614722"/>
                  <a:gd name="connsiteX16" fmla="*/ 9603658 w 10502143"/>
                  <a:gd name="connsiteY16" fmla="*/ 9521956 h 11614722"/>
                  <a:gd name="connsiteX17" fmla="*/ 6636774 w 10502143"/>
                  <a:gd name="connsiteY17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743200 w 10502143"/>
                  <a:gd name="connsiteY4" fmla="*/ 10400539 h 11614722"/>
                  <a:gd name="connsiteX5" fmla="*/ 2019625 w 10502143"/>
                  <a:gd name="connsiteY5" fmla="*/ 8351415 h 11614722"/>
                  <a:gd name="connsiteX6" fmla="*/ 1788467 w 10502143"/>
                  <a:gd name="connsiteY6" fmla="*/ 6736919 h 11614722"/>
                  <a:gd name="connsiteX7" fmla="*/ 7456363 w 10502143"/>
                  <a:gd name="connsiteY7" fmla="*/ 3052531 h 11614722"/>
                  <a:gd name="connsiteX8" fmla="*/ 8019812 w 10502143"/>
                  <a:gd name="connsiteY8" fmla="*/ 4546332 h 11614722"/>
                  <a:gd name="connsiteX9" fmla="*/ 8613058 w 10502143"/>
                  <a:gd name="connsiteY9" fmla="*/ 5805363 h 11614722"/>
                  <a:gd name="connsiteX10" fmla="*/ 8949863 w 10502143"/>
                  <a:gd name="connsiteY10" fmla="*/ 7634163 h 11614722"/>
                  <a:gd name="connsiteX11" fmla="*/ 8352102 w 10502143"/>
                  <a:gd name="connsiteY11" fmla="*/ 8106111 h 11614722"/>
                  <a:gd name="connsiteX12" fmla="*/ 7728155 w 10502143"/>
                  <a:gd name="connsiteY12" fmla="*/ 10613337 h 11614722"/>
                  <a:gd name="connsiteX13" fmla="*/ 8672052 w 10502143"/>
                  <a:gd name="connsiteY13" fmla="*/ 9433466 h 11614722"/>
                  <a:gd name="connsiteX14" fmla="*/ 7447334 w 10502143"/>
                  <a:gd name="connsiteY14" fmla="*/ 11614722 h 11614722"/>
                  <a:gd name="connsiteX15" fmla="*/ 9586452 w 10502143"/>
                  <a:gd name="connsiteY15" fmla="*/ 8607556 h 11614722"/>
                  <a:gd name="connsiteX16" fmla="*/ 9603658 w 10502143"/>
                  <a:gd name="connsiteY16" fmla="*/ 9521956 h 11614722"/>
                  <a:gd name="connsiteX17" fmla="*/ 6636774 w 10502143"/>
                  <a:gd name="connsiteY17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2360645 w 10502143"/>
                  <a:gd name="connsiteY4" fmla="*/ 10783094 h 11614722"/>
                  <a:gd name="connsiteX5" fmla="*/ 2743200 w 10502143"/>
                  <a:gd name="connsiteY5" fmla="*/ 10400539 h 11614722"/>
                  <a:gd name="connsiteX6" fmla="*/ 2019625 w 10502143"/>
                  <a:gd name="connsiteY6" fmla="*/ 8351415 h 11614722"/>
                  <a:gd name="connsiteX7" fmla="*/ 1788467 w 10502143"/>
                  <a:gd name="connsiteY7" fmla="*/ 6736919 h 11614722"/>
                  <a:gd name="connsiteX8" fmla="*/ 7456363 w 10502143"/>
                  <a:gd name="connsiteY8" fmla="*/ 3052531 h 11614722"/>
                  <a:gd name="connsiteX9" fmla="*/ 8019812 w 10502143"/>
                  <a:gd name="connsiteY9" fmla="*/ 4546332 h 11614722"/>
                  <a:gd name="connsiteX10" fmla="*/ 8613058 w 10502143"/>
                  <a:gd name="connsiteY10" fmla="*/ 5805363 h 11614722"/>
                  <a:gd name="connsiteX11" fmla="*/ 8949863 w 10502143"/>
                  <a:gd name="connsiteY11" fmla="*/ 7634163 h 11614722"/>
                  <a:gd name="connsiteX12" fmla="*/ 8352102 w 10502143"/>
                  <a:gd name="connsiteY12" fmla="*/ 8106111 h 11614722"/>
                  <a:gd name="connsiteX13" fmla="*/ 7728155 w 10502143"/>
                  <a:gd name="connsiteY13" fmla="*/ 10613337 h 11614722"/>
                  <a:gd name="connsiteX14" fmla="*/ 8672052 w 10502143"/>
                  <a:gd name="connsiteY14" fmla="*/ 9433466 h 11614722"/>
                  <a:gd name="connsiteX15" fmla="*/ 7447334 w 10502143"/>
                  <a:gd name="connsiteY15" fmla="*/ 11614722 h 11614722"/>
                  <a:gd name="connsiteX16" fmla="*/ 9586452 w 10502143"/>
                  <a:gd name="connsiteY16" fmla="*/ 8607556 h 11614722"/>
                  <a:gd name="connsiteX17" fmla="*/ 9603658 w 10502143"/>
                  <a:gd name="connsiteY17" fmla="*/ 9521956 h 11614722"/>
                  <a:gd name="connsiteX18" fmla="*/ 6636774 w 10502143"/>
                  <a:gd name="connsiteY18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1838131 w 10502143"/>
                  <a:gd name="connsiteY4" fmla="*/ 9710074 h 11614722"/>
                  <a:gd name="connsiteX5" fmla="*/ 2743200 w 10502143"/>
                  <a:gd name="connsiteY5" fmla="*/ 10400539 h 11614722"/>
                  <a:gd name="connsiteX6" fmla="*/ 2019625 w 10502143"/>
                  <a:gd name="connsiteY6" fmla="*/ 8351415 h 11614722"/>
                  <a:gd name="connsiteX7" fmla="*/ 1788467 w 10502143"/>
                  <a:gd name="connsiteY7" fmla="*/ 6736919 h 11614722"/>
                  <a:gd name="connsiteX8" fmla="*/ 7456363 w 10502143"/>
                  <a:gd name="connsiteY8" fmla="*/ 3052531 h 11614722"/>
                  <a:gd name="connsiteX9" fmla="*/ 8019812 w 10502143"/>
                  <a:gd name="connsiteY9" fmla="*/ 4546332 h 11614722"/>
                  <a:gd name="connsiteX10" fmla="*/ 8613058 w 10502143"/>
                  <a:gd name="connsiteY10" fmla="*/ 5805363 h 11614722"/>
                  <a:gd name="connsiteX11" fmla="*/ 8949863 w 10502143"/>
                  <a:gd name="connsiteY11" fmla="*/ 7634163 h 11614722"/>
                  <a:gd name="connsiteX12" fmla="*/ 8352102 w 10502143"/>
                  <a:gd name="connsiteY12" fmla="*/ 8106111 h 11614722"/>
                  <a:gd name="connsiteX13" fmla="*/ 7728155 w 10502143"/>
                  <a:gd name="connsiteY13" fmla="*/ 10613337 h 11614722"/>
                  <a:gd name="connsiteX14" fmla="*/ 8672052 w 10502143"/>
                  <a:gd name="connsiteY14" fmla="*/ 9433466 h 11614722"/>
                  <a:gd name="connsiteX15" fmla="*/ 7447334 w 10502143"/>
                  <a:gd name="connsiteY15" fmla="*/ 11614722 h 11614722"/>
                  <a:gd name="connsiteX16" fmla="*/ 9586452 w 10502143"/>
                  <a:gd name="connsiteY16" fmla="*/ 8607556 h 11614722"/>
                  <a:gd name="connsiteX17" fmla="*/ 9603658 w 10502143"/>
                  <a:gd name="connsiteY17" fmla="*/ 9521956 h 11614722"/>
                  <a:gd name="connsiteX18" fmla="*/ 6636774 w 10502143"/>
                  <a:gd name="connsiteY18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1838131 w 10502143"/>
                  <a:gd name="connsiteY4" fmla="*/ 9710074 h 11614722"/>
                  <a:gd name="connsiteX5" fmla="*/ 2743200 w 10502143"/>
                  <a:gd name="connsiteY5" fmla="*/ 10400539 h 11614722"/>
                  <a:gd name="connsiteX6" fmla="*/ 2019625 w 10502143"/>
                  <a:gd name="connsiteY6" fmla="*/ 8351415 h 11614722"/>
                  <a:gd name="connsiteX7" fmla="*/ 1788467 w 10502143"/>
                  <a:gd name="connsiteY7" fmla="*/ 6736919 h 11614722"/>
                  <a:gd name="connsiteX8" fmla="*/ 7456363 w 10502143"/>
                  <a:gd name="connsiteY8" fmla="*/ 3052531 h 11614722"/>
                  <a:gd name="connsiteX9" fmla="*/ 8019812 w 10502143"/>
                  <a:gd name="connsiteY9" fmla="*/ 4546332 h 11614722"/>
                  <a:gd name="connsiteX10" fmla="*/ 8613058 w 10502143"/>
                  <a:gd name="connsiteY10" fmla="*/ 5805363 h 11614722"/>
                  <a:gd name="connsiteX11" fmla="*/ 8949863 w 10502143"/>
                  <a:gd name="connsiteY11" fmla="*/ 7634163 h 11614722"/>
                  <a:gd name="connsiteX12" fmla="*/ 8352102 w 10502143"/>
                  <a:gd name="connsiteY12" fmla="*/ 8106111 h 11614722"/>
                  <a:gd name="connsiteX13" fmla="*/ 7728155 w 10502143"/>
                  <a:gd name="connsiteY13" fmla="*/ 10613337 h 11614722"/>
                  <a:gd name="connsiteX14" fmla="*/ 8672052 w 10502143"/>
                  <a:gd name="connsiteY14" fmla="*/ 9433466 h 11614722"/>
                  <a:gd name="connsiteX15" fmla="*/ 7447334 w 10502143"/>
                  <a:gd name="connsiteY15" fmla="*/ 11614722 h 11614722"/>
                  <a:gd name="connsiteX16" fmla="*/ 9586452 w 10502143"/>
                  <a:gd name="connsiteY16" fmla="*/ 8607556 h 11614722"/>
                  <a:gd name="connsiteX17" fmla="*/ 9603658 w 10502143"/>
                  <a:gd name="connsiteY17" fmla="*/ 9521956 h 11614722"/>
                  <a:gd name="connsiteX18" fmla="*/ 6636774 w 10502143"/>
                  <a:gd name="connsiteY18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1838131 w 10502143"/>
                  <a:gd name="connsiteY4" fmla="*/ 9710074 h 11614722"/>
                  <a:gd name="connsiteX5" fmla="*/ 2743200 w 10502143"/>
                  <a:gd name="connsiteY5" fmla="*/ 10400539 h 11614722"/>
                  <a:gd name="connsiteX6" fmla="*/ 2019625 w 10502143"/>
                  <a:gd name="connsiteY6" fmla="*/ 8351415 h 11614722"/>
                  <a:gd name="connsiteX7" fmla="*/ 1788467 w 10502143"/>
                  <a:gd name="connsiteY7" fmla="*/ 6736919 h 11614722"/>
                  <a:gd name="connsiteX8" fmla="*/ 7456363 w 10502143"/>
                  <a:gd name="connsiteY8" fmla="*/ 3052531 h 11614722"/>
                  <a:gd name="connsiteX9" fmla="*/ 8019812 w 10502143"/>
                  <a:gd name="connsiteY9" fmla="*/ 4546332 h 11614722"/>
                  <a:gd name="connsiteX10" fmla="*/ 8613058 w 10502143"/>
                  <a:gd name="connsiteY10" fmla="*/ 5805363 h 11614722"/>
                  <a:gd name="connsiteX11" fmla="*/ 8949863 w 10502143"/>
                  <a:gd name="connsiteY11" fmla="*/ 7634163 h 11614722"/>
                  <a:gd name="connsiteX12" fmla="*/ 8352102 w 10502143"/>
                  <a:gd name="connsiteY12" fmla="*/ 8106111 h 11614722"/>
                  <a:gd name="connsiteX13" fmla="*/ 7728155 w 10502143"/>
                  <a:gd name="connsiteY13" fmla="*/ 10613337 h 11614722"/>
                  <a:gd name="connsiteX14" fmla="*/ 8672052 w 10502143"/>
                  <a:gd name="connsiteY14" fmla="*/ 9433466 h 11614722"/>
                  <a:gd name="connsiteX15" fmla="*/ 7447334 w 10502143"/>
                  <a:gd name="connsiteY15" fmla="*/ 11614722 h 11614722"/>
                  <a:gd name="connsiteX16" fmla="*/ 9586452 w 10502143"/>
                  <a:gd name="connsiteY16" fmla="*/ 8607556 h 11614722"/>
                  <a:gd name="connsiteX17" fmla="*/ 9603658 w 10502143"/>
                  <a:gd name="connsiteY17" fmla="*/ 9521956 h 11614722"/>
                  <a:gd name="connsiteX18" fmla="*/ 6636774 w 10502143"/>
                  <a:gd name="connsiteY18" fmla="*/ 171479 h 11614722"/>
                  <a:gd name="connsiteX0" fmla="*/ 6636774 w 10502143"/>
                  <a:gd name="connsiteY0" fmla="*/ 171479 h 11614722"/>
                  <a:gd name="connsiteX1" fmla="*/ 0 w 10502143"/>
                  <a:gd name="connsiteY1" fmla="*/ 5510395 h 11614722"/>
                  <a:gd name="connsiteX2" fmla="*/ 324465 w 10502143"/>
                  <a:gd name="connsiteY2" fmla="*/ 7899634 h 11614722"/>
                  <a:gd name="connsiteX3" fmla="*/ 1681316 w 10502143"/>
                  <a:gd name="connsiteY3" fmla="*/ 11468743 h 11614722"/>
                  <a:gd name="connsiteX4" fmla="*/ 1726163 w 10502143"/>
                  <a:gd name="connsiteY4" fmla="*/ 10904392 h 11614722"/>
                  <a:gd name="connsiteX5" fmla="*/ 1838131 w 10502143"/>
                  <a:gd name="connsiteY5" fmla="*/ 9710074 h 11614722"/>
                  <a:gd name="connsiteX6" fmla="*/ 2743200 w 10502143"/>
                  <a:gd name="connsiteY6" fmla="*/ 10400539 h 11614722"/>
                  <a:gd name="connsiteX7" fmla="*/ 2019625 w 10502143"/>
                  <a:gd name="connsiteY7" fmla="*/ 8351415 h 11614722"/>
                  <a:gd name="connsiteX8" fmla="*/ 1788467 w 10502143"/>
                  <a:gd name="connsiteY8" fmla="*/ 6736919 h 11614722"/>
                  <a:gd name="connsiteX9" fmla="*/ 7456363 w 10502143"/>
                  <a:gd name="connsiteY9" fmla="*/ 3052531 h 11614722"/>
                  <a:gd name="connsiteX10" fmla="*/ 8019812 w 10502143"/>
                  <a:gd name="connsiteY10" fmla="*/ 4546332 h 11614722"/>
                  <a:gd name="connsiteX11" fmla="*/ 8613058 w 10502143"/>
                  <a:gd name="connsiteY11" fmla="*/ 5805363 h 11614722"/>
                  <a:gd name="connsiteX12" fmla="*/ 8949863 w 10502143"/>
                  <a:gd name="connsiteY12" fmla="*/ 7634163 h 11614722"/>
                  <a:gd name="connsiteX13" fmla="*/ 8352102 w 10502143"/>
                  <a:gd name="connsiteY13" fmla="*/ 8106111 h 11614722"/>
                  <a:gd name="connsiteX14" fmla="*/ 7728155 w 10502143"/>
                  <a:gd name="connsiteY14" fmla="*/ 10613337 h 11614722"/>
                  <a:gd name="connsiteX15" fmla="*/ 8672052 w 10502143"/>
                  <a:gd name="connsiteY15" fmla="*/ 9433466 h 11614722"/>
                  <a:gd name="connsiteX16" fmla="*/ 7447334 w 10502143"/>
                  <a:gd name="connsiteY16" fmla="*/ 11614722 h 11614722"/>
                  <a:gd name="connsiteX17" fmla="*/ 9586452 w 10502143"/>
                  <a:gd name="connsiteY17" fmla="*/ 8607556 h 11614722"/>
                  <a:gd name="connsiteX18" fmla="*/ 9603658 w 10502143"/>
                  <a:gd name="connsiteY18" fmla="*/ 9521956 h 11614722"/>
                  <a:gd name="connsiteX19" fmla="*/ 6636774 w 10502143"/>
                  <a:gd name="connsiteY19" fmla="*/ 171479 h 11614722"/>
                  <a:gd name="connsiteX0" fmla="*/ 6636774 w 10502143"/>
                  <a:gd name="connsiteY0" fmla="*/ 171479 h 11641511"/>
                  <a:gd name="connsiteX1" fmla="*/ 0 w 10502143"/>
                  <a:gd name="connsiteY1" fmla="*/ 5510395 h 11641511"/>
                  <a:gd name="connsiteX2" fmla="*/ 324465 w 10502143"/>
                  <a:gd name="connsiteY2" fmla="*/ 7899634 h 11641511"/>
                  <a:gd name="connsiteX3" fmla="*/ 1681316 w 10502143"/>
                  <a:gd name="connsiteY3" fmla="*/ 11468743 h 11641511"/>
                  <a:gd name="connsiteX4" fmla="*/ 3181739 w 10502143"/>
                  <a:gd name="connsiteY4" fmla="*/ 11641511 h 11641511"/>
                  <a:gd name="connsiteX5" fmla="*/ 1838131 w 10502143"/>
                  <a:gd name="connsiteY5" fmla="*/ 9710074 h 11641511"/>
                  <a:gd name="connsiteX6" fmla="*/ 2743200 w 10502143"/>
                  <a:gd name="connsiteY6" fmla="*/ 10400539 h 11641511"/>
                  <a:gd name="connsiteX7" fmla="*/ 2019625 w 10502143"/>
                  <a:gd name="connsiteY7" fmla="*/ 8351415 h 11641511"/>
                  <a:gd name="connsiteX8" fmla="*/ 1788467 w 10502143"/>
                  <a:gd name="connsiteY8" fmla="*/ 6736919 h 11641511"/>
                  <a:gd name="connsiteX9" fmla="*/ 7456363 w 10502143"/>
                  <a:gd name="connsiteY9" fmla="*/ 3052531 h 11641511"/>
                  <a:gd name="connsiteX10" fmla="*/ 8019812 w 10502143"/>
                  <a:gd name="connsiteY10" fmla="*/ 4546332 h 11641511"/>
                  <a:gd name="connsiteX11" fmla="*/ 8613058 w 10502143"/>
                  <a:gd name="connsiteY11" fmla="*/ 5805363 h 11641511"/>
                  <a:gd name="connsiteX12" fmla="*/ 8949863 w 10502143"/>
                  <a:gd name="connsiteY12" fmla="*/ 7634163 h 11641511"/>
                  <a:gd name="connsiteX13" fmla="*/ 8352102 w 10502143"/>
                  <a:gd name="connsiteY13" fmla="*/ 8106111 h 11641511"/>
                  <a:gd name="connsiteX14" fmla="*/ 7728155 w 10502143"/>
                  <a:gd name="connsiteY14" fmla="*/ 10613337 h 11641511"/>
                  <a:gd name="connsiteX15" fmla="*/ 8672052 w 10502143"/>
                  <a:gd name="connsiteY15" fmla="*/ 9433466 h 11641511"/>
                  <a:gd name="connsiteX16" fmla="*/ 7447334 w 10502143"/>
                  <a:gd name="connsiteY16" fmla="*/ 11614722 h 11641511"/>
                  <a:gd name="connsiteX17" fmla="*/ 9586452 w 10502143"/>
                  <a:gd name="connsiteY17" fmla="*/ 8607556 h 11641511"/>
                  <a:gd name="connsiteX18" fmla="*/ 9603658 w 10502143"/>
                  <a:gd name="connsiteY18" fmla="*/ 9521956 h 11641511"/>
                  <a:gd name="connsiteX19" fmla="*/ 6636774 w 10502143"/>
                  <a:gd name="connsiteY19" fmla="*/ 171479 h 11641511"/>
                  <a:gd name="connsiteX0" fmla="*/ 6636774 w 10502143"/>
                  <a:gd name="connsiteY0" fmla="*/ 171479 h 11641511"/>
                  <a:gd name="connsiteX1" fmla="*/ 0 w 10502143"/>
                  <a:gd name="connsiteY1" fmla="*/ 5510395 h 11641511"/>
                  <a:gd name="connsiteX2" fmla="*/ 324465 w 10502143"/>
                  <a:gd name="connsiteY2" fmla="*/ 7899634 h 11641511"/>
                  <a:gd name="connsiteX3" fmla="*/ 1681316 w 10502143"/>
                  <a:gd name="connsiteY3" fmla="*/ 11468743 h 11641511"/>
                  <a:gd name="connsiteX4" fmla="*/ 3181739 w 10502143"/>
                  <a:gd name="connsiteY4" fmla="*/ 11641511 h 11641511"/>
                  <a:gd name="connsiteX5" fmla="*/ 1838131 w 10502143"/>
                  <a:gd name="connsiteY5" fmla="*/ 9710074 h 11641511"/>
                  <a:gd name="connsiteX6" fmla="*/ 2743200 w 10502143"/>
                  <a:gd name="connsiteY6" fmla="*/ 10400539 h 11641511"/>
                  <a:gd name="connsiteX7" fmla="*/ 2019625 w 10502143"/>
                  <a:gd name="connsiteY7" fmla="*/ 8351415 h 11641511"/>
                  <a:gd name="connsiteX8" fmla="*/ 1788467 w 10502143"/>
                  <a:gd name="connsiteY8" fmla="*/ 6736919 h 11641511"/>
                  <a:gd name="connsiteX9" fmla="*/ 7456363 w 10502143"/>
                  <a:gd name="connsiteY9" fmla="*/ 3052531 h 11641511"/>
                  <a:gd name="connsiteX10" fmla="*/ 8019812 w 10502143"/>
                  <a:gd name="connsiteY10" fmla="*/ 4546332 h 11641511"/>
                  <a:gd name="connsiteX11" fmla="*/ 8613058 w 10502143"/>
                  <a:gd name="connsiteY11" fmla="*/ 5805363 h 11641511"/>
                  <a:gd name="connsiteX12" fmla="*/ 8949863 w 10502143"/>
                  <a:gd name="connsiteY12" fmla="*/ 7634163 h 11641511"/>
                  <a:gd name="connsiteX13" fmla="*/ 8352102 w 10502143"/>
                  <a:gd name="connsiteY13" fmla="*/ 8106111 h 11641511"/>
                  <a:gd name="connsiteX14" fmla="*/ 7728155 w 10502143"/>
                  <a:gd name="connsiteY14" fmla="*/ 10613337 h 11641511"/>
                  <a:gd name="connsiteX15" fmla="*/ 8672052 w 10502143"/>
                  <a:gd name="connsiteY15" fmla="*/ 9433466 h 11641511"/>
                  <a:gd name="connsiteX16" fmla="*/ 7447334 w 10502143"/>
                  <a:gd name="connsiteY16" fmla="*/ 11614722 h 11641511"/>
                  <a:gd name="connsiteX17" fmla="*/ 9586452 w 10502143"/>
                  <a:gd name="connsiteY17" fmla="*/ 8607556 h 11641511"/>
                  <a:gd name="connsiteX18" fmla="*/ 9603658 w 10502143"/>
                  <a:gd name="connsiteY18" fmla="*/ 9521956 h 11641511"/>
                  <a:gd name="connsiteX19" fmla="*/ 6636774 w 10502143"/>
                  <a:gd name="connsiteY19" fmla="*/ 171479 h 11641511"/>
                  <a:gd name="connsiteX0" fmla="*/ 6636774 w 10502143"/>
                  <a:gd name="connsiteY0" fmla="*/ 171479 h 11641511"/>
                  <a:gd name="connsiteX1" fmla="*/ 0 w 10502143"/>
                  <a:gd name="connsiteY1" fmla="*/ 5510395 h 11641511"/>
                  <a:gd name="connsiteX2" fmla="*/ 324465 w 10502143"/>
                  <a:gd name="connsiteY2" fmla="*/ 7899634 h 11641511"/>
                  <a:gd name="connsiteX3" fmla="*/ 1681316 w 10502143"/>
                  <a:gd name="connsiteY3" fmla="*/ 11468743 h 11641511"/>
                  <a:gd name="connsiteX4" fmla="*/ 3181739 w 10502143"/>
                  <a:gd name="connsiteY4" fmla="*/ 11641511 h 11641511"/>
                  <a:gd name="connsiteX5" fmla="*/ 1838131 w 10502143"/>
                  <a:gd name="connsiteY5" fmla="*/ 9710074 h 11641511"/>
                  <a:gd name="connsiteX6" fmla="*/ 2743200 w 10502143"/>
                  <a:gd name="connsiteY6" fmla="*/ 10400539 h 11641511"/>
                  <a:gd name="connsiteX7" fmla="*/ 2019625 w 10502143"/>
                  <a:gd name="connsiteY7" fmla="*/ 8351415 h 11641511"/>
                  <a:gd name="connsiteX8" fmla="*/ 1788467 w 10502143"/>
                  <a:gd name="connsiteY8" fmla="*/ 6736919 h 11641511"/>
                  <a:gd name="connsiteX9" fmla="*/ 7456363 w 10502143"/>
                  <a:gd name="connsiteY9" fmla="*/ 3052531 h 11641511"/>
                  <a:gd name="connsiteX10" fmla="*/ 8019812 w 10502143"/>
                  <a:gd name="connsiteY10" fmla="*/ 4546332 h 11641511"/>
                  <a:gd name="connsiteX11" fmla="*/ 8613058 w 10502143"/>
                  <a:gd name="connsiteY11" fmla="*/ 5805363 h 11641511"/>
                  <a:gd name="connsiteX12" fmla="*/ 8949863 w 10502143"/>
                  <a:gd name="connsiteY12" fmla="*/ 7634163 h 11641511"/>
                  <a:gd name="connsiteX13" fmla="*/ 8352102 w 10502143"/>
                  <a:gd name="connsiteY13" fmla="*/ 8106111 h 11641511"/>
                  <a:gd name="connsiteX14" fmla="*/ 7728155 w 10502143"/>
                  <a:gd name="connsiteY14" fmla="*/ 10613337 h 11641511"/>
                  <a:gd name="connsiteX15" fmla="*/ 8672052 w 10502143"/>
                  <a:gd name="connsiteY15" fmla="*/ 9433466 h 11641511"/>
                  <a:gd name="connsiteX16" fmla="*/ 7447334 w 10502143"/>
                  <a:gd name="connsiteY16" fmla="*/ 11614722 h 11641511"/>
                  <a:gd name="connsiteX17" fmla="*/ 9586452 w 10502143"/>
                  <a:gd name="connsiteY17" fmla="*/ 8607556 h 11641511"/>
                  <a:gd name="connsiteX18" fmla="*/ 9603658 w 10502143"/>
                  <a:gd name="connsiteY18" fmla="*/ 9521956 h 11641511"/>
                  <a:gd name="connsiteX19" fmla="*/ 6636774 w 10502143"/>
                  <a:gd name="connsiteY19" fmla="*/ 171479 h 11641511"/>
                  <a:gd name="connsiteX0" fmla="*/ 6636774 w 10502143"/>
                  <a:gd name="connsiteY0" fmla="*/ 171479 h 11641511"/>
                  <a:gd name="connsiteX1" fmla="*/ 0 w 10502143"/>
                  <a:gd name="connsiteY1" fmla="*/ 5510395 h 11641511"/>
                  <a:gd name="connsiteX2" fmla="*/ 324465 w 10502143"/>
                  <a:gd name="connsiteY2" fmla="*/ 7899634 h 11641511"/>
                  <a:gd name="connsiteX3" fmla="*/ 3181739 w 10502143"/>
                  <a:gd name="connsiteY3" fmla="*/ 11641511 h 11641511"/>
                  <a:gd name="connsiteX4" fmla="*/ 1838131 w 10502143"/>
                  <a:gd name="connsiteY4" fmla="*/ 9710074 h 11641511"/>
                  <a:gd name="connsiteX5" fmla="*/ 2743200 w 10502143"/>
                  <a:gd name="connsiteY5" fmla="*/ 10400539 h 11641511"/>
                  <a:gd name="connsiteX6" fmla="*/ 2019625 w 10502143"/>
                  <a:gd name="connsiteY6" fmla="*/ 8351415 h 11641511"/>
                  <a:gd name="connsiteX7" fmla="*/ 1788467 w 10502143"/>
                  <a:gd name="connsiteY7" fmla="*/ 6736919 h 11641511"/>
                  <a:gd name="connsiteX8" fmla="*/ 7456363 w 10502143"/>
                  <a:gd name="connsiteY8" fmla="*/ 3052531 h 11641511"/>
                  <a:gd name="connsiteX9" fmla="*/ 8019812 w 10502143"/>
                  <a:gd name="connsiteY9" fmla="*/ 4546332 h 11641511"/>
                  <a:gd name="connsiteX10" fmla="*/ 8613058 w 10502143"/>
                  <a:gd name="connsiteY10" fmla="*/ 5805363 h 11641511"/>
                  <a:gd name="connsiteX11" fmla="*/ 8949863 w 10502143"/>
                  <a:gd name="connsiteY11" fmla="*/ 7634163 h 11641511"/>
                  <a:gd name="connsiteX12" fmla="*/ 8352102 w 10502143"/>
                  <a:gd name="connsiteY12" fmla="*/ 8106111 h 11641511"/>
                  <a:gd name="connsiteX13" fmla="*/ 7728155 w 10502143"/>
                  <a:gd name="connsiteY13" fmla="*/ 10613337 h 11641511"/>
                  <a:gd name="connsiteX14" fmla="*/ 8672052 w 10502143"/>
                  <a:gd name="connsiteY14" fmla="*/ 9433466 h 11641511"/>
                  <a:gd name="connsiteX15" fmla="*/ 7447334 w 10502143"/>
                  <a:gd name="connsiteY15" fmla="*/ 11614722 h 11641511"/>
                  <a:gd name="connsiteX16" fmla="*/ 9586452 w 10502143"/>
                  <a:gd name="connsiteY16" fmla="*/ 8607556 h 11641511"/>
                  <a:gd name="connsiteX17" fmla="*/ 9603658 w 10502143"/>
                  <a:gd name="connsiteY17" fmla="*/ 9521956 h 11641511"/>
                  <a:gd name="connsiteX18" fmla="*/ 6636774 w 10502143"/>
                  <a:gd name="connsiteY18" fmla="*/ 171479 h 11641511"/>
                  <a:gd name="connsiteX0" fmla="*/ 6636774 w 10502143"/>
                  <a:gd name="connsiteY0" fmla="*/ 171479 h 11641511"/>
                  <a:gd name="connsiteX1" fmla="*/ 0 w 10502143"/>
                  <a:gd name="connsiteY1" fmla="*/ 5510395 h 11641511"/>
                  <a:gd name="connsiteX2" fmla="*/ 324465 w 10502143"/>
                  <a:gd name="connsiteY2" fmla="*/ 7899634 h 11641511"/>
                  <a:gd name="connsiteX3" fmla="*/ 1558212 w 10502143"/>
                  <a:gd name="connsiteY3" fmla="*/ 9551453 h 11641511"/>
                  <a:gd name="connsiteX4" fmla="*/ 3181739 w 10502143"/>
                  <a:gd name="connsiteY4" fmla="*/ 11641511 h 11641511"/>
                  <a:gd name="connsiteX5" fmla="*/ 1838131 w 10502143"/>
                  <a:gd name="connsiteY5" fmla="*/ 9710074 h 11641511"/>
                  <a:gd name="connsiteX6" fmla="*/ 2743200 w 10502143"/>
                  <a:gd name="connsiteY6" fmla="*/ 10400539 h 11641511"/>
                  <a:gd name="connsiteX7" fmla="*/ 2019625 w 10502143"/>
                  <a:gd name="connsiteY7" fmla="*/ 8351415 h 11641511"/>
                  <a:gd name="connsiteX8" fmla="*/ 1788467 w 10502143"/>
                  <a:gd name="connsiteY8" fmla="*/ 6736919 h 11641511"/>
                  <a:gd name="connsiteX9" fmla="*/ 7456363 w 10502143"/>
                  <a:gd name="connsiteY9" fmla="*/ 3052531 h 11641511"/>
                  <a:gd name="connsiteX10" fmla="*/ 8019812 w 10502143"/>
                  <a:gd name="connsiteY10" fmla="*/ 4546332 h 11641511"/>
                  <a:gd name="connsiteX11" fmla="*/ 8613058 w 10502143"/>
                  <a:gd name="connsiteY11" fmla="*/ 5805363 h 11641511"/>
                  <a:gd name="connsiteX12" fmla="*/ 8949863 w 10502143"/>
                  <a:gd name="connsiteY12" fmla="*/ 7634163 h 11641511"/>
                  <a:gd name="connsiteX13" fmla="*/ 8352102 w 10502143"/>
                  <a:gd name="connsiteY13" fmla="*/ 8106111 h 11641511"/>
                  <a:gd name="connsiteX14" fmla="*/ 7728155 w 10502143"/>
                  <a:gd name="connsiteY14" fmla="*/ 10613337 h 11641511"/>
                  <a:gd name="connsiteX15" fmla="*/ 8672052 w 10502143"/>
                  <a:gd name="connsiteY15" fmla="*/ 9433466 h 11641511"/>
                  <a:gd name="connsiteX16" fmla="*/ 7447334 w 10502143"/>
                  <a:gd name="connsiteY16" fmla="*/ 11614722 h 11641511"/>
                  <a:gd name="connsiteX17" fmla="*/ 9586452 w 10502143"/>
                  <a:gd name="connsiteY17" fmla="*/ 8607556 h 11641511"/>
                  <a:gd name="connsiteX18" fmla="*/ 9603658 w 10502143"/>
                  <a:gd name="connsiteY18" fmla="*/ 9521956 h 11641511"/>
                  <a:gd name="connsiteX19" fmla="*/ 6636774 w 10502143"/>
                  <a:gd name="connsiteY19" fmla="*/ 171479 h 11641511"/>
                  <a:gd name="connsiteX0" fmla="*/ 6636774 w 10502143"/>
                  <a:gd name="connsiteY0" fmla="*/ 171479 h 12397290"/>
                  <a:gd name="connsiteX1" fmla="*/ 0 w 10502143"/>
                  <a:gd name="connsiteY1" fmla="*/ 5510395 h 12397290"/>
                  <a:gd name="connsiteX2" fmla="*/ 324465 w 10502143"/>
                  <a:gd name="connsiteY2" fmla="*/ 7899634 h 12397290"/>
                  <a:gd name="connsiteX3" fmla="*/ 1464906 w 10502143"/>
                  <a:gd name="connsiteY3" fmla="*/ 12397290 h 12397290"/>
                  <a:gd name="connsiteX4" fmla="*/ 3181739 w 10502143"/>
                  <a:gd name="connsiteY4" fmla="*/ 11641511 h 12397290"/>
                  <a:gd name="connsiteX5" fmla="*/ 1838131 w 10502143"/>
                  <a:gd name="connsiteY5" fmla="*/ 9710074 h 12397290"/>
                  <a:gd name="connsiteX6" fmla="*/ 2743200 w 10502143"/>
                  <a:gd name="connsiteY6" fmla="*/ 10400539 h 12397290"/>
                  <a:gd name="connsiteX7" fmla="*/ 2019625 w 10502143"/>
                  <a:gd name="connsiteY7" fmla="*/ 8351415 h 12397290"/>
                  <a:gd name="connsiteX8" fmla="*/ 1788467 w 10502143"/>
                  <a:gd name="connsiteY8" fmla="*/ 6736919 h 12397290"/>
                  <a:gd name="connsiteX9" fmla="*/ 7456363 w 10502143"/>
                  <a:gd name="connsiteY9" fmla="*/ 3052531 h 12397290"/>
                  <a:gd name="connsiteX10" fmla="*/ 8019812 w 10502143"/>
                  <a:gd name="connsiteY10" fmla="*/ 4546332 h 12397290"/>
                  <a:gd name="connsiteX11" fmla="*/ 8613058 w 10502143"/>
                  <a:gd name="connsiteY11" fmla="*/ 5805363 h 12397290"/>
                  <a:gd name="connsiteX12" fmla="*/ 8949863 w 10502143"/>
                  <a:gd name="connsiteY12" fmla="*/ 7634163 h 12397290"/>
                  <a:gd name="connsiteX13" fmla="*/ 8352102 w 10502143"/>
                  <a:gd name="connsiteY13" fmla="*/ 8106111 h 12397290"/>
                  <a:gd name="connsiteX14" fmla="*/ 7728155 w 10502143"/>
                  <a:gd name="connsiteY14" fmla="*/ 10613337 h 12397290"/>
                  <a:gd name="connsiteX15" fmla="*/ 8672052 w 10502143"/>
                  <a:gd name="connsiteY15" fmla="*/ 9433466 h 12397290"/>
                  <a:gd name="connsiteX16" fmla="*/ 7447334 w 10502143"/>
                  <a:gd name="connsiteY16" fmla="*/ 11614722 h 12397290"/>
                  <a:gd name="connsiteX17" fmla="*/ 9586452 w 10502143"/>
                  <a:gd name="connsiteY17" fmla="*/ 8607556 h 12397290"/>
                  <a:gd name="connsiteX18" fmla="*/ 9603658 w 10502143"/>
                  <a:gd name="connsiteY18" fmla="*/ 9521956 h 12397290"/>
                  <a:gd name="connsiteX19" fmla="*/ 6636774 w 10502143"/>
                  <a:gd name="connsiteY19" fmla="*/ 171479 h 12397290"/>
                  <a:gd name="connsiteX0" fmla="*/ 6636774 w 10502143"/>
                  <a:gd name="connsiteY0" fmla="*/ 171479 h 11641511"/>
                  <a:gd name="connsiteX1" fmla="*/ 0 w 10502143"/>
                  <a:gd name="connsiteY1" fmla="*/ 5510395 h 11641511"/>
                  <a:gd name="connsiteX2" fmla="*/ 324465 w 10502143"/>
                  <a:gd name="connsiteY2" fmla="*/ 7899634 h 11641511"/>
                  <a:gd name="connsiteX3" fmla="*/ 3181739 w 10502143"/>
                  <a:gd name="connsiteY3" fmla="*/ 11641511 h 11641511"/>
                  <a:gd name="connsiteX4" fmla="*/ 1838131 w 10502143"/>
                  <a:gd name="connsiteY4" fmla="*/ 9710074 h 11641511"/>
                  <a:gd name="connsiteX5" fmla="*/ 2743200 w 10502143"/>
                  <a:gd name="connsiteY5" fmla="*/ 10400539 h 11641511"/>
                  <a:gd name="connsiteX6" fmla="*/ 2019625 w 10502143"/>
                  <a:gd name="connsiteY6" fmla="*/ 8351415 h 11641511"/>
                  <a:gd name="connsiteX7" fmla="*/ 1788467 w 10502143"/>
                  <a:gd name="connsiteY7" fmla="*/ 6736919 h 11641511"/>
                  <a:gd name="connsiteX8" fmla="*/ 7456363 w 10502143"/>
                  <a:gd name="connsiteY8" fmla="*/ 3052531 h 11641511"/>
                  <a:gd name="connsiteX9" fmla="*/ 8019812 w 10502143"/>
                  <a:gd name="connsiteY9" fmla="*/ 4546332 h 11641511"/>
                  <a:gd name="connsiteX10" fmla="*/ 8613058 w 10502143"/>
                  <a:gd name="connsiteY10" fmla="*/ 5805363 h 11641511"/>
                  <a:gd name="connsiteX11" fmla="*/ 8949863 w 10502143"/>
                  <a:gd name="connsiteY11" fmla="*/ 7634163 h 11641511"/>
                  <a:gd name="connsiteX12" fmla="*/ 8352102 w 10502143"/>
                  <a:gd name="connsiteY12" fmla="*/ 8106111 h 11641511"/>
                  <a:gd name="connsiteX13" fmla="*/ 7728155 w 10502143"/>
                  <a:gd name="connsiteY13" fmla="*/ 10613337 h 11641511"/>
                  <a:gd name="connsiteX14" fmla="*/ 8672052 w 10502143"/>
                  <a:gd name="connsiteY14" fmla="*/ 9433466 h 11641511"/>
                  <a:gd name="connsiteX15" fmla="*/ 7447334 w 10502143"/>
                  <a:gd name="connsiteY15" fmla="*/ 11614722 h 11641511"/>
                  <a:gd name="connsiteX16" fmla="*/ 9586452 w 10502143"/>
                  <a:gd name="connsiteY16" fmla="*/ 8607556 h 11641511"/>
                  <a:gd name="connsiteX17" fmla="*/ 9603658 w 10502143"/>
                  <a:gd name="connsiteY17" fmla="*/ 9521956 h 11641511"/>
                  <a:gd name="connsiteX18" fmla="*/ 6636774 w 10502143"/>
                  <a:gd name="connsiteY18" fmla="*/ 171479 h 11641511"/>
                  <a:gd name="connsiteX0" fmla="*/ 6636774 w 10502143"/>
                  <a:gd name="connsiteY0" fmla="*/ 171479 h 11645189"/>
                  <a:gd name="connsiteX1" fmla="*/ 0 w 10502143"/>
                  <a:gd name="connsiteY1" fmla="*/ 5510395 h 11645189"/>
                  <a:gd name="connsiteX2" fmla="*/ 324465 w 10502143"/>
                  <a:gd name="connsiteY2" fmla="*/ 7899634 h 11645189"/>
                  <a:gd name="connsiteX3" fmla="*/ 3181739 w 10502143"/>
                  <a:gd name="connsiteY3" fmla="*/ 11641511 h 11645189"/>
                  <a:gd name="connsiteX4" fmla="*/ 1838131 w 10502143"/>
                  <a:gd name="connsiteY4" fmla="*/ 9710074 h 11645189"/>
                  <a:gd name="connsiteX5" fmla="*/ 2743200 w 10502143"/>
                  <a:gd name="connsiteY5" fmla="*/ 10400539 h 11645189"/>
                  <a:gd name="connsiteX6" fmla="*/ 2019625 w 10502143"/>
                  <a:gd name="connsiteY6" fmla="*/ 8351415 h 11645189"/>
                  <a:gd name="connsiteX7" fmla="*/ 1788467 w 10502143"/>
                  <a:gd name="connsiteY7" fmla="*/ 6736919 h 11645189"/>
                  <a:gd name="connsiteX8" fmla="*/ 7456363 w 10502143"/>
                  <a:gd name="connsiteY8" fmla="*/ 3052531 h 11645189"/>
                  <a:gd name="connsiteX9" fmla="*/ 8019812 w 10502143"/>
                  <a:gd name="connsiteY9" fmla="*/ 4546332 h 11645189"/>
                  <a:gd name="connsiteX10" fmla="*/ 8613058 w 10502143"/>
                  <a:gd name="connsiteY10" fmla="*/ 5805363 h 11645189"/>
                  <a:gd name="connsiteX11" fmla="*/ 8949863 w 10502143"/>
                  <a:gd name="connsiteY11" fmla="*/ 7634163 h 11645189"/>
                  <a:gd name="connsiteX12" fmla="*/ 8352102 w 10502143"/>
                  <a:gd name="connsiteY12" fmla="*/ 8106111 h 11645189"/>
                  <a:gd name="connsiteX13" fmla="*/ 7728155 w 10502143"/>
                  <a:gd name="connsiteY13" fmla="*/ 10613337 h 11645189"/>
                  <a:gd name="connsiteX14" fmla="*/ 8672052 w 10502143"/>
                  <a:gd name="connsiteY14" fmla="*/ 9433466 h 11645189"/>
                  <a:gd name="connsiteX15" fmla="*/ 7447334 w 10502143"/>
                  <a:gd name="connsiteY15" fmla="*/ 11614722 h 11645189"/>
                  <a:gd name="connsiteX16" fmla="*/ 9586452 w 10502143"/>
                  <a:gd name="connsiteY16" fmla="*/ 8607556 h 11645189"/>
                  <a:gd name="connsiteX17" fmla="*/ 9603658 w 10502143"/>
                  <a:gd name="connsiteY17" fmla="*/ 9521956 h 11645189"/>
                  <a:gd name="connsiteX18" fmla="*/ 6636774 w 10502143"/>
                  <a:gd name="connsiteY18" fmla="*/ 171479 h 11645189"/>
                  <a:gd name="connsiteX0" fmla="*/ 6636774 w 10502143"/>
                  <a:gd name="connsiteY0" fmla="*/ 171479 h 11649408"/>
                  <a:gd name="connsiteX1" fmla="*/ 0 w 10502143"/>
                  <a:gd name="connsiteY1" fmla="*/ 5510395 h 11649408"/>
                  <a:gd name="connsiteX2" fmla="*/ 324465 w 10502143"/>
                  <a:gd name="connsiteY2" fmla="*/ 7899634 h 11649408"/>
                  <a:gd name="connsiteX3" fmla="*/ 3181739 w 10502143"/>
                  <a:gd name="connsiteY3" fmla="*/ 11641511 h 11649408"/>
                  <a:gd name="connsiteX4" fmla="*/ 1838131 w 10502143"/>
                  <a:gd name="connsiteY4" fmla="*/ 9710074 h 11649408"/>
                  <a:gd name="connsiteX5" fmla="*/ 2743200 w 10502143"/>
                  <a:gd name="connsiteY5" fmla="*/ 10400539 h 11649408"/>
                  <a:gd name="connsiteX6" fmla="*/ 2019625 w 10502143"/>
                  <a:gd name="connsiteY6" fmla="*/ 8351415 h 11649408"/>
                  <a:gd name="connsiteX7" fmla="*/ 1788467 w 10502143"/>
                  <a:gd name="connsiteY7" fmla="*/ 6736919 h 11649408"/>
                  <a:gd name="connsiteX8" fmla="*/ 7456363 w 10502143"/>
                  <a:gd name="connsiteY8" fmla="*/ 3052531 h 11649408"/>
                  <a:gd name="connsiteX9" fmla="*/ 8019812 w 10502143"/>
                  <a:gd name="connsiteY9" fmla="*/ 4546332 h 11649408"/>
                  <a:gd name="connsiteX10" fmla="*/ 8613058 w 10502143"/>
                  <a:gd name="connsiteY10" fmla="*/ 5805363 h 11649408"/>
                  <a:gd name="connsiteX11" fmla="*/ 8949863 w 10502143"/>
                  <a:gd name="connsiteY11" fmla="*/ 7634163 h 11649408"/>
                  <a:gd name="connsiteX12" fmla="*/ 8352102 w 10502143"/>
                  <a:gd name="connsiteY12" fmla="*/ 8106111 h 11649408"/>
                  <a:gd name="connsiteX13" fmla="*/ 7728155 w 10502143"/>
                  <a:gd name="connsiteY13" fmla="*/ 10613337 h 11649408"/>
                  <a:gd name="connsiteX14" fmla="*/ 8672052 w 10502143"/>
                  <a:gd name="connsiteY14" fmla="*/ 9433466 h 11649408"/>
                  <a:gd name="connsiteX15" fmla="*/ 7447334 w 10502143"/>
                  <a:gd name="connsiteY15" fmla="*/ 11614722 h 11649408"/>
                  <a:gd name="connsiteX16" fmla="*/ 9586452 w 10502143"/>
                  <a:gd name="connsiteY16" fmla="*/ 8607556 h 11649408"/>
                  <a:gd name="connsiteX17" fmla="*/ 9603658 w 10502143"/>
                  <a:gd name="connsiteY17" fmla="*/ 9521956 h 11649408"/>
                  <a:gd name="connsiteX18" fmla="*/ 6636774 w 10502143"/>
                  <a:gd name="connsiteY18" fmla="*/ 171479 h 11649408"/>
                  <a:gd name="connsiteX0" fmla="*/ 6680317 w 10545686"/>
                  <a:gd name="connsiteY0" fmla="*/ 171479 h 11649408"/>
                  <a:gd name="connsiteX1" fmla="*/ 0 w 10545686"/>
                  <a:gd name="connsiteY1" fmla="*/ 5684567 h 11649408"/>
                  <a:gd name="connsiteX2" fmla="*/ 368008 w 10545686"/>
                  <a:gd name="connsiteY2" fmla="*/ 7899634 h 11649408"/>
                  <a:gd name="connsiteX3" fmla="*/ 3225282 w 10545686"/>
                  <a:gd name="connsiteY3" fmla="*/ 11641511 h 11649408"/>
                  <a:gd name="connsiteX4" fmla="*/ 1881674 w 10545686"/>
                  <a:gd name="connsiteY4" fmla="*/ 9710074 h 11649408"/>
                  <a:gd name="connsiteX5" fmla="*/ 2786743 w 10545686"/>
                  <a:gd name="connsiteY5" fmla="*/ 10400539 h 11649408"/>
                  <a:gd name="connsiteX6" fmla="*/ 2063168 w 10545686"/>
                  <a:gd name="connsiteY6" fmla="*/ 8351415 h 11649408"/>
                  <a:gd name="connsiteX7" fmla="*/ 1832010 w 10545686"/>
                  <a:gd name="connsiteY7" fmla="*/ 6736919 h 11649408"/>
                  <a:gd name="connsiteX8" fmla="*/ 7499906 w 10545686"/>
                  <a:gd name="connsiteY8" fmla="*/ 3052531 h 11649408"/>
                  <a:gd name="connsiteX9" fmla="*/ 8063355 w 10545686"/>
                  <a:gd name="connsiteY9" fmla="*/ 4546332 h 11649408"/>
                  <a:gd name="connsiteX10" fmla="*/ 8656601 w 10545686"/>
                  <a:gd name="connsiteY10" fmla="*/ 5805363 h 11649408"/>
                  <a:gd name="connsiteX11" fmla="*/ 8993406 w 10545686"/>
                  <a:gd name="connsiteY11" fmla="*/ 7634163 h 11649408"/>
                  <a:gd name="connsiteX12" fmla="*/ 8395645 w 10545686"/>
                  <a:gd name="connsiteY12" fmla="*/ 8106111 h 11649408"/>
                  <a:gd name="connsiteX13" fmla="*/ 7771698 w 10545686"/>
                  <a:gd name="connsiteY13" fmla="*/ 10613337 h 11649408"/>
                  <a:gd name="connsiteX14" fmla="*/ 8715595 w 10545686"/>
                  <a:gd name="connsiteY14" fmla="*/ 9433466 h 11649408"/>
                  <a:gd name="connsiteX15" fmla="*/ 7490877 w 10545686"/>
                  <a:gd name="connsiteY15" fmla="*/ 11614722 h 11649408"/>
                  <a:gd name="connsiteX16" fmla="*/ 9629995 w 10545686"/>
                  <a:gd name="connsiteY16" fmla="*/ 8607556 h 11649408"/>
                  <a:gd name="connsiteX17" fmla="*/ 9647201 w 10545686"/>
                  <a:gd name="connsiteY17" fmla="*/ 9521956 h 11649408"/>
                  <a:gd name="connsiteX18" fmla="*/ 6680317 w 10545686"/>
                  <a:gd name="connsiteY18" fmla="*/ 171479 h 11649408"/>
                  <a:gd name="connsiteX0" fmla="*/ 6735303 w 10600672"/>
                  <a:gd name="connsiteY0" fmla="*/ 171479 h 11649408"/>
                  <a:gd name="connsiteX1" fmla="*/ 54986 w 10600672"/>
                  <a:gd name="connsiteY1" fmla="*/ 5684567 h 11649408"/>
                  <a:gd name="connsiteX2" fmla="*/ 422994 w 10600672"/>
                  <a:gd name="connsiteY2" fmla="*/ 7899634 h 11649408"/>
                  <a:gd name="connsiteX3" fmla="*/ 3280268 w 10600672"/>
                  <a:gd name="connsiteY3" fmla="*/ 11641511 h 11649408"/>
                  <a:gd name="connsiteX4" fmla="*/ 1936660 w 10600672"/>
                  <a:gd name="connsiteY4" fmla="*/ 9710074 h 11649408"/>
                  <a:gd name="connsiteX5" fmla="*/ 2841729 w 10600672"/>
                  <a:gd name="connsiteY5" fmla="*/ 10400539 h 11649408"/>
                  <a:gd name="connsiteX6" fmla="*/ 2118154 w 10600672"/>
                  <a:gd name="connsiteY6" fmla="*/ 8351415 h 11649408"/>
                  <a:gd name="connsiteX7" fmla="*/ 1886996 w 10600672"/>
                  <a:gd name="connsiteY7" fmla="*/ 6736919 h 11649408"/>
                  <a:gd name="connsiteX8" fmla="*/ 7554892 w 10600672"/>
                  <a:gd name="connsiteY8" fmla="*/ 3052531 h 11649408"/>
                  <a:gd name="connsiteX9" fmla="*/ 8118341 w 10600672"/>
                  <a:gd name="connsiteY9" fmla="*/ 4546332 h 11649408"/>
                  <a:gd name="connsiteX10" fmla="*/ 8711587 w 10600672"/>
                  <a:gd name="connsiteY10" fmla="*/ 5805363 h 11649408"/>
                  <a:gd name="connsiteX11" fmla="*/ 9048392 w 10600672"/>
                  <a:gd name="connsiteY11" fmla="*/ 7634163 h 11649408"/>
                  <a:gd name="connsiteX12" fmla="*/ 8450631 w 10600672"/>
                  <a:gd name="connsiteY12" fmla="*/ 8106111 h 11649408"/>
                  <a:gd name="connsiteX13" fmla="*/ 7826684 w 10600672"/>
                  <a:gd name="connsiteY13" fmla="*/ 10613337 h 11649408"/>
                  <a:gd name="connsiteX14" fmla="*/ 8770581 w 10600672"/>
                  <a:gd name="connsiteY14" fmla="*/ 9433466 h 11649408"/>
                  <a:gd name="connsiteX15" fmla="*/ 7545863 w 10600672"/>
                  <a:gd name="connsiteY15" fmla="*/ 11614722 h 11649408"/>
                  <a:gd name="connsiteX16" fmla="*/ 9684981 w 10600672"/>
                  <a:gd name="connsiteY16" fmla="*/ 8607556 h 11649408"/>
                  <a:gd name="connsiteX17" fmla="*/ 9702187 w 10600672"/>
                  <a:gd name="connsiteY17" fmla="*/ 9521956 h 11649408"/>
                  <a:gd name="connsiteX18" fmla="*/ 6735303 w 10600672"/>
                  <a:gd name="connsiteY18" fmla="*/ 171479 h 11649408"/>
                  <a:gd name="connsiteX0" fmla="*/ 6793243 w 10658612"/>
                  <a:gd name="connsiteY0" fmla="*/ 171479 h 11649408"/>
                  <a:gd name="connsiteX1" fmla="*/ 112926 w 10658612"/>
                  <a:gd name="connsiteY1" fmla="*/ 5684567 h 11649408"/>
                  <a:gd name="connsiteX2" fmla="*/ 480934 w 10658612"/>
                  <a:gd name="connsiteY2" fmla="*/ 7899634 h 11649408"/>
                  <a:gd name="connsiteX3" fmla="*/ 3338208 w 10658612"/>
                  <a:gd name="connsiteY3" fmla="*/ 11641511 h 11649408"/>
                  <a:gd name="connsiteX4" fmla="*/ 1994600 w 10658612"/>
                  <a:gd name="connsiteY4" fmla="*/ 9710074 h 11649408"/>
                  <a:gd name="connsiteX5" fmla="*/ 2899669 w 10658612"/>
                  <a:gd name="connsiteY5" fmla="*/ 10400539 h 11649408"/>
                  <a:gd name="connsiteX6" fmla="*/ 2176094 w 10658612"/>
                  <a:gd name="connsiteY6" fmla="*/ 8351415 h 11649408"/>
                  <a:gd name="connsiteX7" fmla="*/ 1944936 w 10658612"/>
                  <a:gd name="connsiteY7" fmla="*/ 6736919 h 11649408"/>
                  <a:gd name="connsiteX8" fmla="*/ 7612832 w 10658612"/>
                  <a:gd name="connsiteY8" fmla="*/ 3052531 h 11649408"/>
                  <a:gd name="connsiteX9" fmla="*/ 8176281 w 10658612"/>
                  <a:gd name="connsiteY9" fmla="*/ 4546332 h 11649408"/>
                  <a:gd name="connsiteX10" fmla="*/ 8769527 w 10658612"/>
                  <a:gd name="connsiteY10" fmla="*/ 5805363 h 11649408"/>
                  <a:gd name="connsiteX11" fmla="*/ 9106332 w 10658612"/>
                  <a:gd name="connsiteY11" fmla="*/ 7634163 h 11649408"/>
                  <a:gd name="connsiteX12" fmla="*/ 8508571 w 10658612"/>
                  <a:gd name="connsiteY12" fmla="*/ 8106111 h 11649408"/>
                  <a:gd name="connsiteX13" fmla="*/ 7884624 w 10658612"/>
                  <a:gd name="connsiteY13" fmla="*/ 10613337 h 11649408"/>
                  <a:gd name="connsiteX14" fmla="*/ 8828521 w 10658612"/>
                  <a:gd name="connsiteY14" fmla="*/ 9433466 h 11649408"/>
                  <a:gd name="connsiteX15" fmla="*/ 7603803 w 10658612"/>
                  <a:gd name="connsiteY15" fmla="*/ 11614722 h 11649408"/>
                  <a:gd name="connsiteX16" fmla="*/ 9742921 w 10658612"/>
                  <a:gd name="connsiteY16" fmla="*/ 8607556 h 11649408"/>
                  <a:gd name="connsiteX17" fmla="*/ 9760127 w 10658612"/>
                  <a:gd name="connsiteY17" fmla="*/ 9521956 h 11649408"/>
                  <a:gd name="connsiteX18" fmla="*/ 6793243 w 10658612"/>
                  <a:gd name="connsiteY18" fmla="*/ 171479 h 11649408"/>
                  <a:gd name="connsiteX0" fmla="*/ 6793243 w 10658612"/>
                  <a:gd name="connsiteY0" fmla="*/ 171479 h 11649408"/>
                  <a:gd name="connsiteX1" fmla="*/ 112926 w 10658612"/>
                  <a:gd name="connsiteY1" fmla="*/ 5684567 h 11649408"/>
                  <a:gd name="connsiteX2" fmla="*/ 480934 w 10658612"/>
                  <a:gd name="connsiteY2" fmla="*/ 7899634 h 11649408"/>
                  <a:gd name="connsiteX3" fmla="*/ 3338208 w 10658612"/>
                  <a:gd name="connsiteY3" fmla="*/ 11641511 h 11649408"/>
                  <a:gd name="connsiteX4" fmla="*/ 1994600 w 10658612"/>
                  <a:gd name="connsiteY4" fmla="*/ 9710074 h 11649408"/>
                  <a:gd name="connsiteX5" fmla="*/ 2899669 w 10658612"/>
                  <a:gd name="connsiteY5" fmla="*/ 10400539 h 11649408"/>
                  <a:gd name="connsiteX6" fmla="*/ 2176094 w 10658612"/>
                  <a:gd name="connsiteY6" fmla="*/ 8351415 h 11649408"/>
                  <a:gd name="connsiteX7" fmla="*/ 1944936 w 10658612"/>
                  <a:gd name="connsiteY7" fmla="*/ 6736919 h 11649408"/>
                  <a:gd name="connsiteX8" fmla="*/ 7612832 w 10658612"/>
                  <a:gd name="connsiteY8" fmla="*/ 3052531 h 11649408"/>
                  <a:gd name="connsiteX9" fmla="*/ 8176281 w 10658612"/>
                  <a:gd name="connsiteY9" fmla="*/ 4546332 h 11649408"/>
                  <a:gd name="connsiteX10" fmla="*/ 8769527 w 10658612"/>
                  <a:gd name="connsiteY10" fmla="*/ 5805363 h 11649408"/>
                  <a:gd name="connsiteX11" fmla="*/ 9106332 w 10658612"/>
                  <a:gd name="connsiteY11" fmla="*/ 7634163 h 11649408"/>
                  <a:gd name="connsiteX12" fmla="*/ 8508571 w 10658612"/>
                  <a:gd name="connsiteY12" fmla="*/ 8106111 h 11649408"/>
                  <a:gd name="connsiteX13" fmla="*/ 7884624 w 10658612"/>
                  <a:gd name="connsiteY13" fmla="*/ 10613337 h 11649408"/>
                  <a:gd name="connsiteX14" fmla="*/ 8828521 w 10658612"/>
                  <a:gd name="connsiteY14" fmla="*/ 9433466 h 11649408"/>
                  <a:gd name="connsiteX15" fmla="*/ 7603803 w 10658612"/>
                  <a:gd name="connsiteY15" fmla="*/ 11614722 h 11649408"/>
                  <a:gd name="connsiteX16" fmla="*/ 9742921 w 10658612"/>
                  <a:gd name="connsiteY16" fmla="*/ 8607556 h 11649408"/>
                  <a:gd name="connsiteX17" fmla="*/ 9760127 w 10658612"/>
                  <a:gd name="connsiteY17" fmla="*/ 9521956 h 11649408"/>
                  <a:gd name="connsiteX18" fmla="*/ 6793243 w 10658612"/>
                  <a:gd name="connsiteY18" fmla="*/ 171479 h 11649408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2176094 w 10658612"/>
                  <a:gd name="connsiteY6" fmla="*/ 8970912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769527 w 10658612"/>
                  <a:gd name="connsiteY10" fmla="*/ 6424860 h 12268905"/>
                  <a:gd name="connsiteX11" fmla="*/ 9106332 w 10658612"/>
                  <a:gd name="connsiteY11" fmla="*/ 8253660 h 12268905"/>
                  <a:gd name="connsiteX12" fmla="*/ 8508571 w 10658612"/>
                  <a:gd name="connsiteY12" fmla="*/ 8725608 h 12268905"/>
                  <a:gd name="connsiteX13" fmla="*/ 7884624 w 10658612"/>
                  <a:gd name="connsiteY13" fmla="*/ 11232834 h 12268905"/>
                  <a:gd name="connsiteX14" fmla="*/ 8828521 w 10658612"/>
                  <a:gd name="connsiteY14" fmla="*/ 10052963 h 12268905"/>
                  <a:gd name="connsiteX15" fmla="*/ 7603803 w 10658612"/>
                  <a:gd name="connsiteY15" fmla="*/ 12234219 h 12268905"/>
                  <a:gd name="connsiteX16" fmla="*/ 9742921 w 10658612"/>
                  <a:gd name="connsiteY16" fmla="*/ 9227053 h 12268905"/>
                  <a:gd name="connsiteX17" fmla="*/ 9760127 w 10658612"/>
                  <a:gd name="connsiteY17" fmla="*/ 10141453 h 12268905"/>
                  <a:gd name="connsiteX18" fmla="*/ 6793243 w 10658612"/>
                  <a:gd name="connsiteY18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2176094 w 10658612"/>
                  <a:gd name="connsiteY6" fmla="*/ 8970912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769527 w 10658612"/>
                  <a:gd name="connsiteY10" fmla="*/ 6424860 h 12268905"/>
                  <a:gd name="connsiteX11" fmla="*/ 8508571 w 10658612"/>
                  <a:gd name="connsiteY11" fmla="*/ 8725608 h 12268905"/>
                  <a:gd name="connsiteX12" fmla="*/ 7884624 w 10658612"/>
                  <a:gd name="connsiteY12" fmla="*/ 11232834 h 12268905"/>
                  <a:gd name="connsiteX13" fmla="*/ 8828521 w 10658612"/>
                  <a:gd name="connsiteY13" fmla="*/ 10052963 h 12268905"/>
                  <a:gd name="connsiteX14" fmla="*/ 7603803 w 10658612"/>
                  <a:gd name="connsiteY14" fmla="*/ 12234219 h 12268905"/>
                  <a:gd name="connsiteX15" fmla="*/ 9742921 w 10658612"/>
                  <a:gd name="connsiteY15" fmla="*/ 9227053 h 12268905"/>
                  <a:gd name="connsiteX16" fmla="*/ 9760127 w 10658612"/>
                  <a:gd name="connsiteY16" fmla="*/ 10141453 h 12268905"/>
                  <a:gd name="connsiteX17" fmla="*/ 6793243 w 10658612"/>
                  <a:gd name="connsiteY17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2176094 w 10658612"/>
                  <a:gd name="connsiteY6" fmla="*/ 8970912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2176094 w 10658612"/>
                  <a:gd name="connsiteY6" fmla="*/ 8970912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2176094 w 10658612"/>
                  <a:gd name="connsiteY6" fmla="*/ 8970912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2176094 w 10658612"/>
                  <a:gd name="connsiteY6" fmla="*/ 8970912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2176094 w 10658612"/>
                  <a:gd name="connsiteY6" fmla="*/ 8970912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1980012 w 10658612"/>
                  <a:gd name="connsiteY6" fmla="*/ 8995423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1980012 w 10658612"/>
                  <a:gd name="connsiteY6" fmla="*/ 8995423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1980012 w 10658612"/>
                  <a:gd name="connsiteY6" fmla="*/ 8995423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1980012 w 10658612"/>
                  <a:gd name="connsiteY6" fmla="*/ 8995423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1980012 w 10658612"/>
                  <a:gd name="connsiteY6" fmla="*/ 8995423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1 w 10658612"/>
                  <a:gd name="connsiteY9" fmla="*/ 5165829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1980012 w 10658612"/>
                  <a:gd name="connsiteY6" fmla="*/ 8995423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0 w 10658612"/>
                  <a:gd name="connsiteY9" fmla="*/ 5018770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6793243 w 10658612"/>
                  <a:gd name="connsiteY0" fmla="*/ 790976 h 12268905"/>
                  <a:gd name="connsiteX1" fmla="*/ 112926 w 10658612"/>
                  <a:gd name="connsiteY1" fmla="*/ 6304064 h 12268905"/>
                  <a:gd name="connsiteX2" fmla="*/ 480934 w 10658612"/>
                  <a:gd name="connsiteY2" fmla="*/ 8519131 h 12268905"/>
                  <a:gd name="connsiteX3" fmla="*/ 3338208 w 10658612"/>
                  <a:gd name="connsiteY3" fmla="*/ 12261008 h 12268905"/>
                  <a:gd name="connsiteX4" fmla="*/ 1994600 w 10658612"/>
                  <a:gd name="connsiteY4" fmla="*/ 10329571 h 12268905"/>
                  <a:gd name="connsiteX5" fmla="*/ 2899669 w 10658612"/>
                  <a:gd name="connsiteY5" fmla="*/ 11020036 h 12268905"/>
                  <a:gd name="connsiteX6" fmla="*/ 1980012 w 10658612"/>
                  <a:gd name="connsiteY6" fmla="*/ 8995423 h 12268905"/>
                  <a:gd name="connsiteX7" fmla="*/ 1944936 w 10658612"/>
                  <a:gd name="connsiteY7" fmla="*/ 7356416 h 12268905"/>
                  <a:gd name="connsiteX8" fmla="*/ 7612832 w 10658612"/>
                  <a:gd name="connsiteY8" fmla="*/ 3672028 h 12268905"/>
                  <a:gd name="connsiteX9" fmla="*/ 8176280 w 10658612"/>
                  <a:gd name="connsiteY9" fmla="*/ 5018770 h 12268905"/>
                  <a:gd name="connsiteX10" fmla="*/ 8508571 w 10658612"/>
                  <a:gd name="connsiteY10" fmla="*/ 8725608 h 12268905"/>
                  <a:gd name="connsiteX11" fmla="*/ 7884624 w 10658612"/>
                  <a:gd name="connsiteY11" fmla="*/ 11232834 h 12268905"/>
                  <a:gd name="connsiteX12" fmla="*/ 8828521 w 10658612"/>
                  <a:gd name="connsiteY12" fmla="*/ 10052963 h 12268905"/>
                  <a:gd name="connsiteX13" fmla="*/ 7603803 w 10658612"/>
                  <a:gd name="connsiteY13" fmla="*/ 12234219 h 12268905"/>
                  <a:gd name="connsiteX14" fmla="*/ 9742921 w 10658612"/>
                  <a:gd name="connsiteY14" fmla="*/ 9227053 h 12268905"/>
                  <a:gd name="connsiteX15" fmla="*/ 9760127 w 10658612"/>
                  <a:gd name="connsiteY15" fmla="*/ 10141453 h 12268905"/>
                  <a:gd name="connsiteX16" fmla="*/ 6793243 w 10658612"/>
                  <a:gd name="connsiteY16" fmla="*/ 790976 h 12268905"/>
                  <a:gd name="connsiteX0" fmla="*/ 7116636 w 10982005"/>
                  <a:gd name="connsiteY0" fmla="*/ 171478 h 11649407"/>
                  <a:gd name="connsiteX1" fmla="*/ 532128 w 10982005"/>
                  <a:gd name="connsiteY1" fmla="*/ 4010228 h 11649407"/>
                  <a:gd name="connsiteX2" fmla="*/ 436319 w 10982005"/>
                  <a:gd name="connsiteY2" fmla="*/ 5684566 h 11649407"/>
                  <a:gd name="connsiteX3" fmla="*/ 804327 w 10982005"/>
                  <a:gd name="connsiteY3" fmla="*/ 7899633 h 11649407"/>
                  <a:gd name="connsiteX4" fmla="*/ 3661601 w 10982005"/>
                  <a:gd name="connsiteY4" fmla="*/ 11641510 h 11649407"/>
                  <a:gd name="connsiteX5" fmla="*/ 2317993 w 10982005"/>
                  <a:gd name="connsiteY5" fmla="*/ 9710073 h 11649407"/>
                  <a:gd name="connsiteX6" fmla="*/ 3223062 w 10982005"/>
                  <a:gd name="connsiteY6" fmla="*/ 10400538 h 11649407"/>
                  <a:gd name="connsiteX7" fmla="*/ 2303405 w 10982005"/>
                  <a:gd name="connsiteY7" fmla="*/ 8375925 h 11649407"/>
                  <a:gd name="connsiteX8" fmla="*/ 2268329 w 10982005"/>
                  <a:gd name="connsiteY8" fmla="*/ 6736918 h 11649407"/>
                  <a:gd name="connsiteX9" fmla="*/ 7936225 w 10982005"/>
                  <a:gd name="connsiteY9" fmla="*/ 3052530 h 11649407"/>
                  <a:gd name="connsiteX10" fmla="*/ 8499673 w 10982005"/>
                  <a:gd name="connsiteY10" fmla="*/ 4399272 h 11649407"/>
                  <a:gd name="connsiteX11" fmla="*/ 8831964 w 10982005"/>
                  <a:gd name="connsiteY11" fmla="*/ 8106110 h 11649407"/>
                  <a:gd name="connsiteX12" fmla="*/ 8208017 w 10982005"/>
                  <a:gd name="connsiteY12" fmla="*/ 10613336 h 11649407"/>
                  <a:gd name="connsiteX13" fmla="*/ 9151914 w 10982005"/>
                  <a:gd name="connsiteY13" fmla="*/ 9433465 h 11649407"/>
                  <a:gd name="connsiteX14" fmla="*/ 7927196 w 10982005"/>
                  <a:gd name="connsiteY14" fmla="*/ 11614721 h 11649407"/>
                  <a:gd name="connsiteX15" fmla="*/ 10066314 w 10982005"/>
                  <a:gd name="connsiteY15" fmla="*/ 8607555 h 11649407"/>
                  <a:gd name="connsiteX16" fmla="*/ 10083520 w 10982005"/>
                  <a:gd name="connsiteY16" fmla="*/ 9521955 h 11649407"/>
                  <a:gd name="connsiteX17" fmla="*/ 7116636 w 10982005"/>
                  <a:gd name="connsiteY17" fmla="*/ 171478 h 11649407"/>
                  <a:gd name="connsiteX0" fmla="*/ 6793243 w 10658612"/>
                  <a:gd name="connsiteY0" fmla="*/ 171478 h 11649407"/>
                  <a:gd name="connsiteX1" fmla="*/ 1453843 w 10658612"/>
                  <a:gd name="connsiteY1" fmla="*/ 4010228 h 11649407"/>
                  <a:gd name="connsiteX2" fmla="*/ 112926 w 10658612"/>
                  <a:gd name="connsiteY2" fmla="*/ 5684566 h 11649407"/>
                  <a:gd name="connsiteX3" fmla="*/ 480934 w 10658612"/>
                  <a:gd name="connsiteY3" fmla="*/ 7899633 h 11649407"/>
                  <a:gd name="connsiteX4" fmla="*/ 3338208 w 10658612"/>
                  <a:gd name="connsiteY4" fmla="*/ 11641510 h 11649407"/>
                  <a:gd name="connsiteX5" fmla="*/ 1994600 w 10658612"/>
                  <a:gd name="connsiteY5" fmla="*/ 9710073 h 11649407"/>
                  <a:gd name="connsiteX6" fmla="*/ 2899669 w 10658612"/>
                  <a:gd name="connsiteY6" fmla="*/ 10400538 h 11649407"/>
                  <a:gd name="connsiteX7" fmla="*/ 1980012 w 10658612"/>
                  <a:gd name="connsiteY7" fmla="*/ 8375925 h 11649407"/>
                  <a:gd name="connsiteX8" fmla="*/ 1944936 w 10658612"/>
                  <a:gd name="connsiteY8" fmla="*/ 6736918 h 11649407"/>
                  <a:gd name="connsiteX9" fmla="*/ 7612832 w 10658612"/>
                  <a:gd name="connsiteY9" fmla="*/ 3052530 h 11649407"/>
                  <a:gd name="connsiteX10" fmla="*/ 8176280 w 10658612"/>
                  <a:gd name="connsiteY10" fmla="*/ 4399272 h 11649407"/>
                  <a:gd name="connsiteX11" fmla="*/ 8508571 w 10658612"/>
                  <a:gd name="connsiteY11" fmla="*/ 8106110 h 11649407"/>
                  <a:gd name="connsiteX12" fmla="*/ 7884624 w 10658612"/>
                  <a:gd name="connsiteY12" fmla="*/ 10613336 h 11649407"/>
                  <a:gd name="connsiteX13" fmla="*/ 8828521 w 10658612"/>
                  <a:gd name="connsiteY13" fmla="*/ 9433465 h 11649407"/>
                  <a:gd name="connsiteX14" fmla="*/ 7603803 w 10658612"/>
                  <a:gd name="connsiteY14" fmla="*/ 11614721 h 11649407"/>
                  <a:gd name="connsiteX15" fmla="*/ 9742921 w 10658612"/>
                  <a:gd name="connsiteY15" fmla="*/ 8607555 h 11649407"/>
                  <a:gd name="connsiteX16" fmla="*/ 9760127 w 10658612"/>
                  <a:gd name="connsiteY16" fmla="*/ 9521955 h 11649407"/>
                  <a:gd name="connsiteX17" fmla="*/ 6793243 w 10658612"/>
                  <a:gd name="connsiteY17" fmla="*/ 171478 h 11649407"/>
                  <a:gd name="connsiteX0" fmla="*/ 6793243 w 10658612"/>
                  <a:gd name="connsiteY0" fmla="*/ 171478 h 11649407"/>
                  <a:gd name="connsiteX1" fmla="*/ 1453843 w 10658612"/>
                  <a:gd name="connsiteY1" fmla="*/ 4010228 h 11649407"/>
                  <a:gd name="connsiteX2" fmla="*/ 112926 w 10658612"/>
                  <a:gd name="connsiteY2" fmla="*/ 5684566 h 11649407"/>
                  <a:gd name="connsiteX3" fmla="*/ 480934 w 10658612"/>
                  <a:gd name="connsiteY3" fmla="*/ 7899633 h 11649407"/>
                  <a:gd name="connsiteX4" fmla="*/ 3338208 w 10658612"/>
                  <a:gd name="connsiteY4" fmla="*/ 11641510 h 11649407"/>
                  <a:gd name="connsiteX5" fmla="*/ 1994600 w 10658612"/>
                  <a:gd name="connsiteY5" fmla="*/ 9710073 h 11649407"/>
                  <a:gd name="connsiteX6" fmla="*/ 2899669 w 10658612"/>
                  <a:gd name="connsiteY6" fmla="*/ 10400538 h 11649407"/>
                  <a:gd name="connsiteX7" fmla="*/ 1980012 w 10658612"/>
                  <a:gd name="connsiteY7" fmla="*/ 8375925 h 11649407"/>
                  <a:gd name="connsiteX8" fmla="*/ 1944936 w 10658612"/>
                  <a:gd name="connsiteY8" fmla="*/ 6736918 h 11649407"/>
                  <a:gd name="connsiteX9" fmla="*/ 7612832 w 10658612"/>
                  <a:gd name="connsiteY9" fmla="*/ 3052530 h 11649407"/>
                  <a:gd name="connsiteX10" fmla="*/ 8176280 w 10658612"/>
                  <a:gd name="connsiteY10" fmla="*/ 4399272 h 11649407"/>
                  <a:gd name="connsiteX11" fmla="*/ 8508571 w 10658612"/>
                  <a:gd name="connsiteY11" fmla="*/ 8106110 h 11649407"/>
                  <a:gd name="connsiteX12" fmla="*/ 7884624 w 10658612"/>
                  <a:gd name="connsiteY12" fmla="*/ 10613336 h 11649407"/>
                  <a:gd name="connsiteX13" fmla="*/ 8828521 w 10658612"/>
                  <a:gd name="connsiteY13" fmla="*/ 9433465 h 11649407"/>
                  <a:gd name="connsiteX14" fmla="*/ 7603803 w 10658612"/>
                  <a:gd name="connsiteY14" fmla="*/ 11614721 h 11649407"/>
                  <a:gd name="connsiteX15" fmla="*/ 9742921 w 10658612"/>
                  <a:gd name="connsiteY15" fmla="*/ 8607555 h 11649407"/>
                  <a:gd name="connsiteX16" fmla="*/ 9760127 w 10658612"/>
                  <a:gd name="connsiteY16" fmla="*/ 9521955 h 11649407"/>
                  <a:gd name="connsiteX17" fmla="*/ 6793243 w 10658612"/>
                  <a:gd name="connsiteY17" fmla="*/ 171478 h 11649407"/>
                  <a:gd name="connsiteX0" fmla="*/ 6793243 w 10658612"/>
                  <a:gd name="connsiteY0" fmla="*/ 171478 h 11649407"/>
                  <a:gd name="connsiteX1" fmla="*/ 1168506 w 10658612"/>
                  <a:gd name="connsiteY1" fmla="*/ 4062108 h 11649407"/>
                  <a:gd name="connsiteX2" fmla="*/ 112926 w 10658612"/>
                  <a:gd name="connsiteY2" fmla="*/ 5684566 h 11649407"/>
                  <a:gd name="connsiteX3" fmla="*/ 480934 w 10658612"/>
                  <a:gd name="connsiteY3" fmla="*/ 7899633 h 11649407"/>
                  <a:gd name="connsiteX4" fmla="*/ 3338208 w 10658612"/>
                  <a:gd name="connsiteY4" fmla="*/ 11641510 h 11649407"/>
                  <a:gd name="connsiteX5" fmla="*/ 1994600 w 10658612"/>
                  <a:gd name="connsiteY5" fmla="*/ 9710073 h 11649407"/>
                  <a:gd name="connsiteX6" fmla="*/ 2899669 w 10658612"/>
                  <a:gd name="connsiteY6" fmla="*/ 10400538 h 11649407"/>
                  <a:gd name="connsiteX7" fmla="*/ 1980012 w 10658612"/>
                  <a:gd name="connsiteY7" fmla="*/ 8375925 h 11649407"/>
                  <a:gd name="connsiteX8" fmla="*/ 1944936 w 10658612"/>
                  <a:gd name="connsiteY8" fmla="*/ 6736918 h 11649407"/>
                  <a:gd name="connsiteX9" fmla="*/ 7612832 w 10658612"/>
                  <a:gd name="connsiteY9" fmla="*/ 3052530 h 11649407"/>
                  <a:gd name="connsiteX10" fmla="*/ 8176280 w 10658612"/>
                  <a:gd name="connsiteY10" fmla="*/ 4399272 h 11649407"/>
                  <a:gd name="connsiteX11" fmla="*/ 8508571 w 10658612"/>
                  <a:gd name="connsiteY11" fmla="*/ 8106110 h 11649407"/>
                  <a:gd name="connsiteX12" fmla="*/ 7884624 w 10658612"/>
                  <a:gd name="connsiteY12" fmla="*/ 10613336 h 11649407"/>
                  <a:gd name="connsiteX13" fmla="*/ 8828521 w 10658612"/>
                  <a:gd name="connsiteY13" fmla="*/ 9433465 h 11649407"/>
                  <a:gd name="connsiteX14" fmla="*/ 7603803 w 10658612"/>
                  <a:gd name="connsiteY14" fmla="*/ 11614721 h 11649407"/>
                  <a:gd name="connsiteX15" fmla="*/ 9742921 w 10658612"/>
                  <a:gd name="connsiteY15" fmla="*/ 8607555 h 11649407"/>
                  <a:gd name="connsiteX16" fmla="*/ 9760127 w 10658612"/>
                  <a:gd name="connsiteY16" fmla="*/ 9521955 h 11649407"/>
                  <a:gd name="connsiteX17" fmla="*/ 6793243 w 10658612"/>
                  <a:gd name="connsiteY17" fmla="*/ 171478 h 1164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658612" h="11649407">
                    <a:moveTo>
                      <a:pt x="6793243" y="171478"/>
                    </a:moveTo>
                    <a:cubicBezTo>
                      <a:pt x="5201344" y="-747143"/>
                      <a:pt x="1425877" y="2416948"/>
                      <a:pt x="1168506" y="4062108"/>
                    </a:cubicBezTo>
                    <a:cubicBezTo>
                      <a:pt x="55120" y="4980956"/>
                      <a:pt x="67560" y="5036332"/>
                      <a:pt x="112926" y="5684566"/>
                    </a:cubicBezTo>
                    <a:cubicBezTo>
                      <a:pt x="-98234" y="6524522"/>
                      <a:pt x="-33620" y="7219334"/>
                      <a:pt x="480934" y="7899633"/>
                    </a:cubicBezTo>
                    <a:cubicBezTo>
                      <a:pt x="276363" y="10621162"/>
                      <a:pt x="1098159" y="11756487"/>
                      <a:pt x="3338208" y="11641510"/>
                    </a:cubicBezTo>
                    <a:cubicBezTo>
                      <a:pt x="2377156" y="11109666"/>
                      <a:pt x="2078575" y="10428530"/>
                      <a:pt x="1994600" y="9710073"/>
                    </a:cubicBezTo>
                    <a:cubicBezTo>
                      <a:pt x="2221645" y="10070856"/>
                      <a:pt x="2523335" y="10245028"/>
                      <a:pt x="2899669" y="10400538"/>
                    </a:cubicBezTo>
                    <a:cubicBezTo>
                      <a:pt x="2487416" y="9751709"/>
                      <a:pt x="2217485" y="9071406"/>
                      <a:pt x="1980012" y="8375925"/>
                    </a:cubicBezTo>
                    <a:cubicBezTo>
                      <a:pt x="1797859" y="7720277"/>
                      <a:pt x="1727540" y="7416531"/>
                      <a:pt x="1944936" y="6736918"/>
                    </a:cubicBezTo>
                    <a:cubicBezTo>
                      <a:pt x="3737818" y="6186813"/>
                      <a:pt x="6025223" y="6019263"/>
                      <a:pt x="7612832" y="3052530"/>
                    </a:cubicBezTo>
                    <a:cubicBezTo>
                      <a:pt x="7937497" y="3488260"/>
                      <a:pt x="8000766" y="3914523"/>
                      <a:pt x="8176280" y="4399272"/>
                    </a:cubicBezTo>
                    <a:cubicBezTo>
                      <a:pt x="8546160" y="5339576"/>
                      <a:pt x="8630715" y="6555725"/>
                      <a:pt x="8508571" y="8106110"/>
                    </a:cubicBezTo>
                    <a:cubicBezTo>
                      <a:pt x="8449879" y="9063150"/>
                      <a:pt x="8344533" y="9758933"/>
                      <a:pt x="7884624" y="10613336"/>
                    </a:cubicBezTo>
                    <a:cubicBezTo>
                      <a:pt x="8329885" y="10294691"/>
                      <a:pt x="8597864" y="9873408"/>
                      <a:pt x="8828521" y="9433465"/>
                    </a:cubicBezTo>
                    <a:cubicBezTo>
                      <a:pt x="8728192" y="10281848"/>
                      <a:pt x="8310621" y="10934289"/>
                      <a:pt x="7603803" y="11614721"/>
                    </a:cubicBezTo>
                    <a:cubicBezTo>
                      <a:pt x="8481684" y="11060201"/>
                      <a:pt x="9546175" y="10580327"/>
                      <a:pt x="9742921" y="8607555"/>
                    </a:cubicBezTo>
                    <a:cubicBezTo>
                      <a:pt x="9841962" y="8931016"/>
                      <a:pt x="9838367" y="9198494"/>
                      <a:pt x="9760127" y="9521955"/>
                    </a:cubicBezTo>
                    <a:cubicBezTo>
                      <a:pt x="11958866" y="5281179"/>
                      <a:pt x="9795154" y="-1131296"/>
                      <a:pt x="6793243" y="1714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2638439" y="61953"/>
              <a:ext cx="2781407" cy="1853982"/>
              <a:chOff x="3027678" y="1673341"/>
              <a:chExt cx="1343815" cy="895737"/>
            </a:xfrm>
          </p:grpSpPr>
          <p:sp>
            <p:nvSpPr>
              <p:cNvPr id="154" name="Freeform 153"/>
              <p:cNvSpPr/>
              <p:nvPr/>
            </p:nvSpPr>
            <p:spPr>
              <a:xfrm>
                <a:off x="3027678" y="1673341"/>
                <a:ext cx="1343815" cy="894034"/>
              </a:xfrm>
              <a:custGeom>
                <a:avLst/>
                <a:gdLst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453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453 w 3875314"/>
                  <a:gd name="connsiteY15" fmla="*/ 2177143 h 2177143"/>
                  <a:gd name="connsiteX0" fmla="*/ 997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9978 w 3875314"/>
                  <a:gd name="connsiteY15" fmla="*/ 2177143 h 2177143"/>
                  <a:gd name="connsiteX0" fmla="*/ 0 w 3879624"/>
                  <a:gd name="connsiteY0" fmla="*/ 2177143 h 2177143"/>
                  <a:gd name="connsiteX1" fmla="*/ 134938 w 3879624"/>
                  <a:gd name="connsiteY1" fmla="*/ 2177143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76881 w 3879624"/>
                  <a:gd name="connsiteY13" fmla="*/ 1843314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134938 w 3879624"/>
                  <a:gd name="connsiteY1" fmla="*/ 2177143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76881 w 3879624"/>
                  <a:gd name="connsiteY13" fmla="*/ 1843314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76881 w 3879624"/>
                  <a:gd name="connsiteY12" fmla="*/ 1843314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76881 w 3879624"/>
                  <a:gd name="connsiteY12" fmla="*/ 1843314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119743 w 3879624"/>
                  <a:gd name="connsiteY12" fmla="*/ 1833789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543380 w 3879624"/>
                  <a:gd name="connsiteY1" fmla="*/ 2171020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119743 w 3879624"/>
                  <a:gd name="connsiteY13" fmla="*/ 1833789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543380 w 3879624"/>
                  <a:gd name="connsiteY1" fmla="*/ 2171020 h 2177143"/>
                  <a:gd name="connsiteX2" fmla="*/ 3272292 w 3879624"/>
                  <a:gd name="connsiteY2" fmla="*/ 2175782 h 2177143"/>
                  <a:gd name="connsiteX3" fmla="*/ 3879624 w 3879624"/>
                  <a:gd name="connsiteY3" fmla="*/ 2177143 h 2177143"/>
                  <a:gd name="connsiteX4" fmla="*/ 3879624 w 3879624"/>
                  <a:gd name="connsiteY4" fmla="*/ 1872343 h 2177143"/>
                  <a:gd name="connsiteX5" fmla="*/ 3734481 w 3879624"/>
                  <a:gd name="connsiteY5" fmla="*/ 1872343 h 2177143"/>
                  <a:gd name="connsiteX6" fmla="*/ 2631396 w 3879624"/>
                  <a:gd name="connsiteY6" fmla="*/ 232228 h 2177143"/>
                  <a:gd name="connsiteX7" fmla="*/ 2631396 w 3879624"/>
                  <a:gd name="connsiteY7" fmla="*/ 101600 h 2177143"/>
                  <a:gd name="connsiteX8" fmla="*/ 2399167 w 3879624"/>
                  <a:gd name="connsiteY8" fmla="*/ 101600 h 2177143"/>
                  <a:gd name="connsiteX9" fmla="*/ 2399167 w 3879624"/>
                  <a:gd name="connsiteY9" fmla="*/ 0 h 2177143"/>
                  <a:gd name="connsiteX10" fmla="*/ 1542824 w 3879624"/>
                  <a:gd name="connsiteY10" fmla="*/ 0 h 2177143"/>
                  <a:gd name="connsiteX11" fmla="*/ 1542824 w 3879624"/>
                  <a:gd name="connsiteY11" fmla="*/ 87086 h 2177143"/>
                  <a:gd name="connsiteX12" fmla="*/ 1267053 w 3879624"/>
                  <a:gd name="connsiteY12" fmla="*/ 87086 h 2177143"/>
                  <a:gd name="connsiteX13" fmla="*/ 1267053 w 3879624"/>
                  <a:gd name="connsiteY13" fmla="*/ 217714 h 2177143"/>
                  <a:gd name="connsiteX14" fmla="*/ 119743 w 3879624"/>
                  <a:gd name="connsiteY14" fmla="*/ 1833789 h 2177143"/>
                  <a:gd name="connsiteX15" fmla="*/ 4310 w 3879624"/>
                  <a:gd name="connsiteY15" fmla="*/ 1843314 h 2177143"/>
                  <a:gd name="connsiteX16" fmla="*/ 0 w 3879624"/>
                  <a:gd name="connsiteY16" fmla="*/ 2177143 h 2177143"/>
                  <a:gd name="connsiteX0" fmla="*/ 0 w 3879624"/>
                  <a:gd name="connsiteY0" fmla="*/ 2177143 h 2411264"/>
                  <a:gd name="connsiteX1" fmla="*/ 543380 w 3879624"/>
                  <a:gd name="connsiteY1" fmla="*/ 2171020 h 2411264"/>
                  <a:gd name="connsiteX2" fmla="*/ 3272292 w 3879624"/>
                  <a:gd name="connsiteY2" fmla="*/ 2175782 h 2411264"/>
                  <a:gd name="connsiteX3" fmla="*/ 3879624 w 3879624"/>
                  <a:gd name="connsiteY3" fmla="*/ 2177143 h 2411264"/>
                  <a:gd name="connsiteX4" fmla="*/ 3879624 w 3879624"/>
                  <a:gd name="connsiteY4" fmla="*/ 1872343 h 2411264"/>
                  <a:gd name="connsiteX5" fmla="*/ 3734481 w 3879624"/>
                  <a:gd name="connsiteY5" fmla="*/ 1872343 h 2411264"/>
                  <a:gd name="connsiteX6" fmla="*/ 2631396 w 3879624"/>
                  <a:gd name="connsiteY6" fmla="*/ 232228 h 2411264"/>
                  <a:gd name="connsiteX7" fmla="*/ 2631396 w 3879624"/>
                  <a:gd name="connsiteY7" fmla="*/ 101600 h 2411264"/>
                  <a:gd name="connsiteX8" fmla="*/ 2399167 w 3879624"/>
                  <a:gd name="connsiteY8" fmla="*/ 101600 h 2411264"/>
                  <a:gd name="connsiteX9" fmla="*/ 2399167 w 3879624"/>
                  <a:gd name="connsiteY9" fmla="*/ 0 h 2411264"/>
                  <a:gd name="connsiteX10" fmla="*/ 1542824 w 3879624"/>
                  <a:gd name="connsiteY10" fmla="*/ 0 h 2411264"/>
                  <a:gd name="connsiteX11" fmla="*/ 1542824 w 3879624"/>
                  <a:gd name="connsiteY11" fmla="*/ 87086 h 2411264"/>
                  <a:gd name="connsiteX12" fmla="*/ 1267053 w 3879624"/>
                  <a:gd name="connsiteY12" fmla="*/ 87086 h 2411264"/>
                  <a:gd name="connsiteX13" fmla="*/ 1267053 w 3879624"/>
                  <a:gd name="connsiteY13" fmla="*/ 217714 h 2411264"/>
                  <a:gd name="connsiteX14" fmla="*/ 119743 w 3879624"/>
                  <a:gd name="connsiteY14" fmla="*/ 1833789 h 2411264"/>
                  <a:gd name="connsiteX15" fmla="*/ 4310 w 3879624"/>
                  <a:gd name="connsiteY15" fmla="*/ 1843314 h 2411264"/>
                  <a:gd name="connsiteX16" fmla="*/ 0 w 3879624"/>
                  <a:gd name="connsiteY16" fmla="*/ 2177143 h 2411264"/>
                  <a:gd name="connsiteX0" fmla="*/ 0 w 3879624"/>
                  <a:gd name="connsiteY0" fmla="*/ 2177143 h 2487651"/>
                  <a:gd name="connsiteX1" fmla="*/ 543380 w 3879624"/>
                  <a:gd name="connsiteY1" fmla="*/ 2171020 h 2487651"/>
                  <a:gd name="connsiteX2" fmla="*/ 3272292 w 3879624"/>
                  <a:gd name="connsiteY2" fmla="*/ 2175782 h 2487651"/>
                  <a:gd name="connsiteX3" fmla="*/ 3879624 w 3879624"/>
                  <a:gd name="connsiteY3" fmla="*/ 2177143 h 2487651"/>
                  <a:gd name="connsiteX4" fmla="*/ 3879624 w 3879624"/>
                  <a:gd name="connsiteY4" fmla="*/ 1872343 h 2487651"/>
                  <a:gd name="connsiteX5" fmla="*/ 3734481 w 3879624"/>
                  <a:gd name="connsiteY5" fmla="*/ 1872343 h 2487651"/>
                  <a:gd name="connsiteX6" fmla="*/ 2631396 w 3879624"/>
                  <a:gd name="connsiteY6" fmla="*/ 232228 h 2487651"/>
                  <a:gd name="connsiteX7" fmla="*/ 2631396 w 3879624"/>
                  <a:gd name="connsiteY7" fmla="*/ 101600 h 2487651"/>
                  <a:gd name="connsiteX8" fmla="*/ 2399167 w 3879624"/>
                  <a:gd name="connsiteY8" fmla="*/ 101600 h 2487651"/>
                  <a:gd name="connsiteX9" fmla="*/ 2399167 w 3879624"/>
                  <a:gd name="connsiteY9" fmla="*/ 0 h 2487651"/>
                  <a:gd name="connsiteX10" fmla="*/ 1542824 w 3879624"/>
                  <a:gd name="connsiteY10" fmla="*/ 0 h 2487651"/>
                  <a:gd name="connsiteX11" fmla="*/ 1542824 w 3879624"/>
                  <a:gd name="connsiteY11" fmla="*/ 87086 h 2487651"/>
                  <a:gd name="connsiteX12" fmla="*/ 1267053 w 3879624"/>
                  <a:gd name="connsiteY12" fmla="*/ 87086 h 2487651"/>
                  <a:gd name="connsiteX13" fmla="*/ 1267053 w 3879624"/>
                  <a:gd name="connsiteY13" fmla="*/ 217714 h 2487651"/>
                  <a:gd name="connsiteX14" fmla="*/ 119743 w 3879624"/>
                  <a:gd name="connsiteY14" fmla="*/ 1833789 h 2487651"/>
                  <a:gd name="connsiteX15" fmla="*/ 4310 w 3879624"/>
                  <a:gd name="connsiteY15" fmla="*/ 1843314 h 2487651"/>
                  <a:gd name="connsiteX16" fmla="*/ 0 w 3879624"/>
                  <a:gd name="connsiteY16" fmla="*/ 2177143 h 2487651"/>
                  <a:gd name="connsiteX0" fmla="*/ 0 w 3879624"/>
                  <a:gd name="connsiteY0" fmla="*/ 2201587 h 2512095"/>
                  <a:gd name="connsiteX1" fmla="*/ 543380 w 3879624"/>
                  <a:gd name="connsiteY1" fmla="*/ 2195464 h 2512095"/>
                  <a:gd name="connsiteX2" fmla="*/ 3272292 w 3879624"/>
                  <a:gd name="connsiteY2" fmla="*/ 2200226 h 2512095"/>
                  <a:gd name="connsiteX3" fmla="*/ 3879624 w 3879624"/>
                  <a:gd name="connsiteY3" fmla="*/ 2201587 h 2512095"/>
                  <a:gd name="connsiteX4" fmla="*/ 3879624 w 3879624"/>
                  <a:gd name="connsiteY4" fmla="*/ 1896787 h 2512095"/>
                  <a:gd name="connsiteX5" fmla="*/ 3734481 w 3879624"/>
                  <a:gd name="connsiteY5" fmla="*/ 1896787 h 2512095"/>
                  <a:gd name="connsiteX6" fmla="*/ 2631396 w 3879624"/>
                  <a:gd name="connsiteY6" fmla="*/ 256672 h 2512095"/>
                  <a:gd name="connsiteX7" fmla="*/ 2631396 w 3879624"/>
                  <a:gd name="connsiteY7" fmla="*/ 126044 h 2512095"/>
                  <a:gd name="connsiteX8" fmla="*/ 2399167 w 3879624"/>
                  <a:gd name="connsiteY8" fmla="*/ 126044 h 2512095"/>
                  <a:gd name="connsiteX9" fmla="*/ 2399167 w 3879624"/>
                  <a:gd name="connsiteY9" fmla="*/ 24444 h 2512095"/>
                  <a:gd name="connsiteX10" fmla="*/ 1542824 w 3879624"/>
                  <a:gd name="connsiteY10" fmla="*/ 24444 h 2512095"/>
                  <a:gd name="connsiteX11" fmla="*/ 1542824 w 3879624"/>
                  <a:gd name="connsiteY11" fmla="*/ 111530 h 2512095"/>
                  <a:gd name="connsiteX12" fmla="*/ 1267053 w 3879624"/>
                  <a:gd name="connsiteY12" fmla="*/ 111530 h 2512095"/>
                  <a:gd name="connsiteX13" fmla="*/ 1267053 w 3879624"/>
                  <a:gd name="connsiteY13" fmla="*/ 242158 h 2512095"/>
                  <a:gd name="connsiteX14" fmla="*/ 119743 w 3879624"/>
                  <a:gd name="connsiteY14" fmla="*/ 1858233 h 2512095"/>
                  <a:gd name="connsiteX15" fmla="*/ 4310 w 3879624"/>
                  <a:gd name="connsiteY15" fmla="*/ 1867758 h 2512095"/>
                  <a:gd name="connsiteX16" fmla="*/ 0 w 3879624"/>
                  <a:gd name="connsiteY16" fmla="*/ 2201587 h 2512095"/>
                  <a:gd name="connsiteX0" fmla="*/ 0 w 3879624"/>
                  <a:gd name="connsiteY0" fmla="*/ 2240648 h 2551156"/>
                  <a:gd name="connsiteX1" fmla="*/ 543380 w 3879624"/>
                  <a:gd name="connsiteY1" fmla="*/ 2234525 h 2551156"/>
                  <a:gd name="connsiteX2" fmla="*/ 3272292 w 3879624"/>
                  <a:gd name="connsiteY2" fmla="*/ 2239287 h 2551156"/>
                  <a:gd name="connsiteX3" fmla="*/ 3879624 w 3879624"/>
                  <a:gd name="connsiteY3" fmla="*/ 2240648 h 2551156"/>
                  <a:gd name="connsiteX4" fmla="*/ 3879624 w 3879624"/>
                  <a:gd name="connsiteY4" fmla="*/ 1935848 h 2551156"/>
                  <a:gd name="connsiteX5" fmla="*/ 3734481 w 3879624"/>
                  <a:gd name="connsiteY5" fmla="*/ 1935848 h 2551156"/>
                  <a:gd name="connsiteX6" fmla="*/ 2631396 w 3879624"/>
                  <a:gd name="connsiteY6" fmla="*/ 295733 h 2551156"/>
                  <a:gd name="connsiteX7" fmla="*/ 2631396 w 3879624"/>
                  <a:gd name="connsiteY7" fmla="*/ 165105 h 2551156"/>
                  <a:gd name="connsiteX8" fmla="*/ 2399167 w 3879624"/>
                  <a:gd name="connsiteY8" fmla="*/ 165105 h 2551156"/>
                  <a:gd name="connsiteX9" fmla="*/ 2399167 w 3879624"/>
                  <a:gd name="connsiteY9" fmla="*/ 63505 h 2551156"/>
                  <a:gd name="connsiteX10" fmla="*/ 1542824 w 3879624"/>
                  <a:gd name="connsiteY10" fmla="*/ 63505 h 2551156"/>
                  <a:gd name="connsiteX11" fmla="*/ 1542824 w 3879624"/>
                  <a:gd name="connsiteY11" fmla="*/ 150591 h 2551156"/>
                  <a:gd name="connsiteX12" fmla="*/ 1267053 w 3879624"/>
                  <a:gd name="connsiteY12" fmla="*/ 150591 h 2551156"/>
                  <a:gd name="connsiteX13" fmla="*/ 1267053 w 3879624"/>
                  <a:gd name="connsiteY13" fmla="*/ 281219 h 2551156"/>
                  <a:gd name="connsiteX14" fmla="*/ 119743 w 3879624"/>
                  <a:gd name="connsiteY14" fmla="*/ 1897294 h 2551156"/>
                  <a:gd name="connsiteX15" fmla="*/ 4310 w 3879624"/>
                  <a:gd name="connsiteY15" fmla="*/ 1906819 h 2551156"/>
                  <a:gd name="connsiteX16" fmla="*/ 0 w 3879624"/>
                  <a:gd name="connsiteY16" fmla="*/ 2240648 h 2551156"/>
                  <a:gd name="connsiteX0" fmla="*/ 0 w 3879624"/>
                  <a:gd name="connsiteY0" fmla="*/ 2254569 h 2565077"/>
                  <a:gd name="connsiteX1" fmla="*/ 543380 w 3879624"/>
                  <a:gd name="connsiteY1" fmla="*/ 2248446 h 2565077"/>
                  <a:gd name="connsiteX2" fmla="*/ 3272292 w 3879624"/>
                  <a:gd name="connsiteY2" fmla="*/ 2253208 h 2565077"/>
                  <a:gd name="connsiteX3" fmla="*/ 3879624 w 3879624"/>
                  <a:gd name="connsiteY3" fmla="*/ 2254569 h 2565077"/>
                  <a:gd name="connsiteX4" fmla="*/ 3879624 w 3879624"/>
                  <a:gd name="connsiteY4" fmla="*/ 1949769 h 2565077"/>
                  <a:gd name="connsiteX5" fmla="*/ 3734481 w 3879624"/>
                  <a:gd name="connsiteY5" fmla="*/ 1949769 h 2565077"/>
                  <a:gd name="connsiteX6" fmla="*/ 2631396 w 3879624"/>
                  <a:gd name="connsiteY6" fmla="*/ 309654 h 2565077"/>
                  <a:gd name="connsiteX7" fmla="*/ 2631396 w 3879624"/>
                  <a:gd name="connsiteY7" fmla="*/ 179026 h 2565077"/>
                  <a:gd name="connsiteX8" fmla="*/ 2399167 w 3879624"/>
                  <a:gd name="connsiteY8" fmla="*/ 179026 h 2565077"/>
                  <a:gd name="connsiteX9" fmla="*/ 2399167 w 3879624"/>
                  <a:gd name="connsiteY9" fmla="*/ 77426 h 2565077"/>
                  <a:gd name="connsiteX10" fmla="*/ 1542824 w 3879624"/>
                  <a:gd name="connsiteY10" fmla="*/ 77426 h 2565077"/>
                  <a:gd name="connsiteX11" fmla="*/ 1542824 w 3879624"/>
                  <a:gd name="connsiteY11" fmla="*/ 164512 h 2565077"/>
                  <a:gd name="connsiteX12" fmla="*/ 1267053 w 3879624"/>
                  <a:gd name="connsiteY12" fmla="*/ 164512 h 2565077"/>
                  <a:gd name="connsiteX13" fmla="*/ 1267053 w 3879624"/>
                  <a:gd name="connsiteY13" fmla="*/ 295140 h 2565077"/>
                  <a:gd name="connsiteX14" fmla="*/ 119743 w 3879624"/>
                  <a:gd name="connsiteY14" fmla="*/ 1911215 h 2565077"/>
                  <a:gd name="connsiteX15" fmla="*/ 4310 w 3879624"/>
                  <a:gd name="connsiteY15" fmla="*/ 1920740 h 2565077"/>
                  <a:gd name="connsiteX16" fmla="*/ 0 w 3879624"/>
                  <a:gd name="connsiteY16" fmla="*/ 2254569 h 2565077"/>
                  <a:gd name="connsiteX0" fmla="*/ 0 w 3879624"/>
                  <a:gd name="connsiteY0" fmla="*/ 2268256 h 2578764"/>
                  <a:gd name="connsiteX1" fmla="*/ 543380 w 3879624"/>
                  <a:gd name="connsiteY1" fmla="*/ 2262133 h 2578764"/>
                  <a:gd name="connsiteX2" fmla="*/ 3272292 w 3879624"/>
                  <a:gd name="connsiteY2" fmla="*/ 2266895 h 2578764"/>
                  <a:gd name="connsiteX3" fmla="*/ 3879624 w 3879624"/>
                  <a:gd name="connsiteY3" fmla="*/ 2268256 h 2578764"/>
                  <a:gd name="connsiteX4" fmla="*/ 3879624 w 3879624"/>
                  <a:gd name="connsiteY4" fmla="*/ 1963456 h 2578764"/>
                  <a:gd name="connsiteX5" fmla="*/ 3734481 w 3879624"/>
                  <a:gd name="connsiteY5" fmla="*/ 1963456 h 2578764"/>
                  <a:gd name="connsiteX6" fmla="*/ 2631396 w 3879624"/>
                  <a:gd name="connsiteY6" fmla="*/ 323341 h 2578764"/>
                  <a:gd name="connsiteX7" fmla="*/ 2631396 w 3879624"/>
                  <a:gd name="connsiteY7" fmla="*/ 192713 h 2578764"/>
                  <a:gd name="connsiteX8" fmla="*/ 2399167 w 3879624"/>
                  <a:gd name="connsiteY8" fmla="*/ 192713 h 2578764"/>
                  <a:gd name="connsiteX9" fmla="*/ 2399167 w 3879624"/>
                  <a:gd name="connsiteY9" fmla="*/ 91113 h 2578764"/>
                  <a:gd name="connsiteX10" fmla="*/ 1542824 w 3879624"/>
                  <a:gd name="connsiteY10" fmla="*/ 91113 h 2578764"/>
                  <a:gd name="connsiteX11" fmla="*/ 1542824 w 3879624"/>
                  <a:gd name="connsiteY11" fmla="*/ 178199 h 2578764"/>
                  <a:gd name="connsiteX12" fmla="*/ 1267053 w 3879624"/>
                  <a:gd name="connsiteY12" fmla="*/ 178199 h 2578764"/>
                  <a:gd name="connsiteX13" fmla="*/ 1267053 w 3879624"/>
                  <a:gd name="connsiteY13" fmla="*/ 308827 h 2578764"/>
                  <a:gd name="connsiteX14" fmla="*/ 119743 w 3879624"/>
                  <a:gd name="connsiteY14" fmla="*/ 1924902 h 2578764"/>
                  <a:gd name="connsiteX15" fmla="*/ 4310 w 3879624"/>
                  <a:gd name="connsiteY15" fmla="*/ 1934427 h 2578764"/>
                  <a:gd name="connsiteX16" fmla="*/ 0 w 3879624"/>
                  <a:gd name="connsiteY16" fmla="*/ 2268256 h 2578764"/>
                  <a:gd name="connsiteX0" fmla="*/ 0 w 3879624"/>
                  <a:gd name="connsiteY0" fmla="*/ 2280327 h 2590835"/>
                  <a:gd name="connsiteX1" fmla="*/ 543380 w 3879624"/>
                  <a:gd name="connsiteY1" fmla="*/ 2274204 h 2590835"/>
                  <a:gd name="connsiteX2" fmla="*/ 3272292 w 3879624"/>
                  <a:gd name="connsiteY2" fmla="*/ 2278966 h 2590835"/>
                  <a:gd name="connsiteX3" fmla="*/ 3879624 w 3879624"/>
                  <a:gd name="connsiteY3" fmla="*/ 2280327 h 2590835"/>
                  <a:gd name="connsiteX4" fmla="*/ 3879624 w 3879624"/>
                  <a:gd name="connsiteY4" fmla="*/ 1975527 h 2590835"/>
                  <a:gd name="connsiteX5" fmla="*/ 3734481 w 3879624"/>
                  <a:gd name="connsiteY5" fmla="*/ 1975527 h 2590835"/>
                  <a:gd name="connsiteX6" fmla="*/ 2631396 w 3879624"/>
                  <a:gd name="connsiteY6" fmla="*/ 335412 h 2590835"/>
                  <a:gd name="connsiteX7" fmla="*/ 2631396 w 3879624"/>
                  <a:gd name="connsiteY7" fmla="*/ 204784 h 2590835"/>
                  <a:gd name="connsiteX8" fmla="*/ 2399167 w 3879624"/>
                  <a:gd name="connsiteY8" fmla="*/ 204784 h 2590835"/>
                  <a:gd name="connsiteX9" fmla="*/ 2399167 w 3879624"/>
                  <a:gd name="connsiteY9" fmla="*/ 103184 h 2590835"/>
                  <a:gd name="connsiteX10" fmla="*/ 1542824 w 3879624"/>
                  <a:gd name="connsiteY10" fmla="*/ 103184 h 2590835"/>
                  <a:gd name="connsiteX11" fmla="*/ 1542824 w 3879624"/>
                  <a:gd name="connsiteY11" fmla="*/ 190270 h 2590835"/>
                  <a:gd name="connsiteX12" fmla="*/ 1267053 w 3879624"/>
                  <a:gd name="connsiteY12" fmla="*/ 190270 h 2590835"/>
                  <a:gd name="connsiteX13" fmla="*/ 1267053 w 3879624"/>
                  <a:gd name="connsiteY13" fmla="*/ 320898 h 2590835"/>
                  <a:gd name="connsiteX14" fmla="*/ 119743 w 3879624"/>
                  <a:gd name="connsiteY14" fmla="*/ 1936973 h 2590835"/>
                  <a:gd name="connsiteX15" fmla="*/ 4310 w 3879624"/>
                  <a:gd name="connsiteY15" fmla="*/ 1946498 h 2590835"/>
                  <a:gd name="connsiteX16" fmla="*/ 0 w 3879624"/>
                  <a:gd name="connsiteY16" fmla="*/ 2280327 h 2590835"/>
                  <a:gd name="connsiteX0" fmla="*/ 0 w 3879624"/>
                  <a:gd name="connsiteY0" fmla="*/ 2270586 h 2581094"/>
                  <a:gd name="connsiteX1" fmla="*/ 543380 w 3879624"/>
                  <a:gd name="connsiteY1" fmla="*/ 2264463 h 2581094"/>
                  <a:gd name="connsiteX2" fmla="*/ 3272292 w 3879624"/>
                  <a:gd name="connsiteY2" fmla="*/ 2269225 h 2581094"/>
                  <a:gd name="connsiteX3" fmla="*/ 3879624 w 3879624"/>
                  <a:gd name="connsiteY3" fmla="*/ 2270586 h 2581094"/>
                  <a:gd name="connsiteX4" fmla="*/ 3879624 w 3879624"/>
                  <a:gd name="connsiteY4" fmla="*/ 1965786 h 2581094"/>
                  <a:gd name="connsiteX5" fmla="*/ 3734481 w 3879624"/>
                  <a:gd name="connsiteY5" fmla="*/ 1965786 h 2581094"/>
                  <a:gd name="connsiteX6" fmla="*/ 2631396 w 3879624"/>
                  <a:gd name="connsiteY6" fmla="*/ 325671 h 2581094"/>
                  <a:gd name="connsiteX7" fmla="*/ 2631396 w 3879624"/>
                  <a:gd name="connsiteY7" fmla="*/ 195043 h 2581094"/>
                  <a:gd name="connsiteX8" fmla="*/ 2399167 w 3879624"/>
                  <a:gd name="connsiteY8" fmla="*/ 195043 h 2581094"/>
                  <a:gd name="connsiteX9" fmla="*/ 2399167 w 3879624"/>
                  <a:gd name="connsiteY9" fmla="*/ 93443 h 2581094"/>
                  <a:gd name="connsiteX10" fmla="*/ 1542824 w 3879624"/>
                  <a:gd name="connsiteY10" fmla="*/ 93443 h 2581094"/>
                  <a:gd name="connsiteX11" fmla="*/ 1542824 w 3879624"/>
                  <a:gd name="connsiteY11" fmla="*/ 180529 h 2581094"/>
                  <a:gd name="connsiteX12" fmla="*/ 1267053 w 3879624"/>
                  <a:gd name="connsiteY12" fmla="*/ 180529 h 2581094"/>
                  <a:gd name="connsiteX13" fmla="*/ 1267053 w 3879624"/>
                  <a:gd name="connsiteY13" fmla="*/ 311157 h 2581094"/>
                  <a:gd name="connsiteX14" fmla="*/ 119743 w 3879624"/>
                  <a:gd name="connsiteY14" fmla="*/ 1927232 h 2581094"/>
                  <a:gd name="connsiteX15" fmla="*/ 4310 w 3879624"/>
                  <a:gd name="connsiteY15" fmla="*/ 1936757 h 2581094"/>
                  <a:gd name="connsiteX16" fmla="*/ 0 w 3879624"/>
                  <a:gd name="connsiteY16" fmla="*/ 2270586 h 258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79624" h="2581094">
                    <a:moveTo>
                      <a:pt x="0" y="2270586"/>
                    </a:moveTo>
                    <a:lnTo>
                      <a:pt x="543380" y="2264463"/>
                    </a:lnTo>
                    <a:cubicBezTo>
                      <a:pt x="924379" y="2551800"/>
                      <a:pt x="2267405" y="2801038"/>
                      <a:pt x="3272292" y="2269225"/>
                    </a:cubicBezTo>
                    <a:lnTo>
                      <a:pt x="3879624" y="2270586"/>
                    </a:lnTo>
                    <a:lnTo>
                      <a:pt x="3879624" y="1965786"/>
                    </a:lnTo>
                    <a:lnTo>
                      <a:pt x="3734481" y="1965786"/>
                    </a:lnTo>
                    <a:cubicBezTo>
                      <a:pt x="3723974" y="1242868"/>
                      <a:pt x="3332466" y="434226"/>
                      <a:pt x="2631396" y="325671"/>
                    </a:cubicBezTo>
                    <a:lnTo>
                      <a:pt x="2631396" y="195043"/>
                    </a:lnTo>
                    <a:lnTo>
                      <a:pt x="2399167" y="195043"/>
                    </a:lnTo>
                    <a:lnTo>
                      <a:pt x="2399167" y="93443"/>
                    </a:lnTo>
                    <a:cubicBezTo>
                      <a:pt x="2154966" y="-50924"/>
                      <a:pt x="1732029" y="-9675"/>
                      <a:pt x="1542824" y="93443"/>
                    </a:cubicBezTo>
                    <a:lnTo>
                      <a:pt x="1542824" y="180529"/>
                    </a:lnTo>
                    <a:lnTo>
                      <a:pt x="1267053" y="180529"/>
                    </a:lnTo>
                    <a:lnTo>
                      <a:pt x="1267053" y="311157"/>
                    </a:lnTo>
                    <a:cubicBezTo>
                      <a:pt x="494091" y="519649"/>
                      <a:pt x="178330" y="1009128"/>
                      <a:pt x="119743" y="1927232"/>
                    </a:cubicBezTo>
                    <a:lnTo>
                      <a:pt x="4310" y="1936757"/>
                    </a:lnTo>
                    <a:cubicBezTo>
                      <a:pt x="2873" y="2048033"/>
                      <a:pt x="1437" y="2159310"/>
                      <a:pt x="0" y="227058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/>
            </p:nvSpPr>
            <p:spPr>
              <a:xfrm>
                <a:off x="3467962" y="1675044"/>
                <a:ext cx="471741" cy="894034"/>
              </a:xfrm>
              <a:custGeom>
                <a:avLst/>
                <a:gdLst>
                  <a:gd name="connsiteX0" fmla="*/ 234156 w 452622"/>
                  <a:gd name="connsiteY0" fmla="*/ 220 h 894034"/>
                  <a:gd name="connsiteX1" fmla="*/ 389609 w 452622"/>
                  <a:gd name="connsiteY1" fmla="*/ 32367 h 894034"/>
                  <a:gd name="connsiteX2" fmla="*/ 389609 w 452622"/>
                  <a:gd name="connsiteY2" fmla="*/ 67559 h 894034"/>
                  <a:gd name="connsiteX3" fmla="*/ 452622 w 452622"/>
                  <a:gd name="connsiteY3" fmla="*/ 67559 h 894034"/>
                  <a:gd name="connsiteX4" fmla="*/ 452622 w 452622"/>
                  <a:gd name="connsiteY4" fmla="*/ 866777 h 894034"/>
                  <a:gd name="connsiteX5" fmla="*/ 345154 w 452622"/>
                  <a:gd name="connsiteY5" fmla="*/ 887299 h 894034"/>
                  <a:gd name="connsiteX6" fmla="*/ 12102 w 452622"/>
                  <a:gd name="connsiteY6" fmla="*/ 877190 h 894034"/>
                  <a:gd name="connsiteX7" fmla="*/ 0 w 452622"/>
                  <a:gd name="connsiteY7" fmla="*/ 874496 h 894034"/>
                  <a:gd name="connsiteX8" fmla="*/ 0 w 452622"/>
                  <a:gd name="connsiteY8" fmla="*/ 62531 h 894034"/>
                  <a:gd name="connsiteX9" fmla="*/ 92991 w 452622"/>
                  <a:gd name="connsiteY9" fmla="*/ 62531 h 894034"/>
                  <a:gd name="connsiteX10" fmla="*/ 92991 w 452622"/>
                  <a:gd name="connsiteY10" fmla="*/ 32367 h 894034"/>
                  <a:gd name="connsiteX11" fmla="*/ 234156 w 452622"/>
                  <a:gd name="connsiteY11" fmla="*/ 220 h 894034"/>
                  <a:gd name="connsiteX0" fmla="*/ 234156 w 466909"/>
                  <a:gd name="connsiteY0" fmla="*/ 220 h 894034"/>
                  <a:gd name="connsiteX1" fmla="*/ 389609 w 466909"/>
                  <a:gd name="connsiteY1" fmla="*/ 32367 h 894034"/>
                  <a:gd name="connsiteX2" fmla="*/ 389609 w 466909"/>
                  <a:gd name="connsiteY2" fmla="*/ 67559 h 894034"/>
                  <a:gd name="connsiteX3" fmla="*/ 466909 w 466909"/>
                  <a:gd name="connsiteY3" fmla="*/ 67559 h 894034"/>
                  <a:gd name="connsiteX4" fmla="*/ 452622 w 466909"/>
                  <a:gd name="connsiteY4" fmla="*/ 866777 h 894034"/>
                  <a:gd name="connsiteX5" fmla="*/ 345154 w 466909"/>
                  <a:gd name="connsiteY5" fmla="*/ 887299 h 894034"/>
                  <a:gd name="connsiteX6" fmla="*/ 12102 w 466909"/>
                  <a:gd name="connsiteY6" fmla="*/ 877190 h 894034"/>
                  <a:gd name="connsiteX7" fmla="*/ 0 w 466909"/>
                  <a:gd name="connsiteY7" fmla="*/ 874496 h 894034"/>
                  <a:gd name="connsiteX8" fmla="*/ 0 w 466909"/>
                  <a:gd name="connsiteY8" fmla="*/ 62531 h 894034"/>
                  <a:gd name="connsiteX9" fmla="*/ 92991 w 466909"/>
                  <a:gd name="connsiteY9" fmla="*/ 62531 h 894034"/>
                  <a:gd name="connsiteX10" fmla="*/ 92991 w 466909"/>
                  <a:gd name="connsiteY10" fmla="*/ 32367 h 894034"/>
                  <a:gd name="connsiteX11" fmla="*/ 234156 w 466909"/>
                  <a:gd name="connsiteY11" fmla="*/ 220 h 894034"/>
                  <a:gd name="connsiteX0" fmla="*/ 234156 w 466909"/>
                  <a:gd name="connsiteY0" fmla="*/ 220 h 894034"/>
                  <a:gd name="connsiteX1" fmla="*/ 389609 w 466909"/>
                  <a:gd name="connsiteY1" fmla="*/ 32367 h 894034"/>
                  <a:gd name="connsiteX2" fmla="*/ 389609 w 466909"/>
                  <a:gd name="connsiteY2" fmla="*/ 67559 h 894034"/>
                  <a:gd name="connsiteX3" fmla="*/ 466909 w 466909"/>
                  <a:gd name="connsiteY3" fmla="*/ 67559 h 894034"/>
                  <a:gd name="connsiteX4" fmla="*/ 464529 w 466909"/>
                  <a:gd name="connsiteY4" fmla="*/ 862014 h 894034"/>
                  <a:gd name="connsiteX5" fmla="*/ 345154 w 466909"/>
                  <a:gd name="connsiteY5" fmla="*/ 887299 h 894034"/>
                  <a:gd name="connsiteX6" fmla="*/ 12102 w 466909"/>
                  <a:gd name="connsiteY6" fmla="*/ 877190 h 894034"/>
                  <a:gd name="connsiteX7" fmla="*/ 0 w 466909"/>
                  <a:gd name="connsiteY7" fmla="*/ 874496 h 894034"/>
                  <a:gd name="connsiteX8" fmla="*/ 0 w 466909"/>
                  <a:gd name="connsiteY8" fmla="*/ 62531 h 894034"/>
                  <a:gd name="connsiteX9" fmla="*/ 92991 w 466909"/>
                  <a:gd name="connsiteY9" fmla="*/ 62531 h 894034"/>
                  <a:gd name="connsiteX10" fmla="*/ 92991 w 466909"/>
                  <a:gd name="connsiteY10" fmla="*/ 32367 h 894034"/>
                  <a:gd name="connsiteX11" fmla="*/ 234156 w 466909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59632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59632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62013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741" h="894034">
                    <a:moveTo>
                      <a:pt x="234156" y="220"/>
                    </a:moveTo>
                    <a:cubicBezTo>
                      <a:pt x="289546" y="-1566"/>
                      <a:pt x="347316" y="7364"/>
                      <a:pt x="389609" y="32367"/>
                    </a:cubicBezTo>
                    <a:lnTo>
                      <a:pt x="389609" y="67559"/>
                    </a:lnTo>
                    <a:lnTo>
                      <a:pt x="466909" y="67559"/>
                    </a:lnTo>
                    <a:cubicBezTo>
                      <a:pt x="466116" y="332377"/>
                      <a:pt x="472466" y="597195"/>
                      <a:pt x="471673" y="862013"/>
                    </a:cubicBezTo>
                    <a:lnTo>
                      <a:pt x="345154" y="887299"/>
                    </a:lnTo>
                    <a:cubicBezTo>
                      <a:pt x="227250" y="899878"/>
                      <a:pt x="111651" y="893890"/>
                      <a:pt x="12102" y="877190"/>
                    </a:cubicBezTo>
                    <a:lnTo>
                      <a:pt x="0" y="874496"/>
                    </a:lnTo>
                    <a:lnTo>
                      <a:pt x="0" y="62531"/>
                    </a:lnTo>
                    <a:lnTo>
                      <a:pt x="92991" y="62531"/>
                    </a:lnTo>
                    <a:lnTo>
                      <a:pt x="92991" y="32367"/>
                    </a:lnTo>
                    <a:cubicBezTo>
                      <a:pt x="125759" y="14508"/>
                      <a:pt x="178767" y="2006"/>
                      <a:pt x="234156" y="22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>
              <a:off x="2299586" y="5227253"/>
              <a:ext cx="3304177" cy="1068851"/>
            </a:xfrm>
            <a:custGeom>
              <a:avLst/>
              <a:gdLst>
                <a:gd name="connsiteX0" fmla="*/ 0 w 3875315"/>
                <a:gd name="connsiteY0" fmla="*/ 798285 h 798285"/>
                <a:gd name="connsiteX1" fmla="*/ 203200 w 3875315"/>
                <a:gd name="connsiteY1" fmla="*/ 0 h 798285"/>
                <a:gd name="connsiteX2" fmla="*/ 3628572 w 3875315"/>
                <a:gd name="connsiteY2" fmla="*/ 0 h 798285"/>
                <a:gd name="connsiteX3" fmla="*/ 3875315 w 3875315"/>
                <a:gd name="connsiteY3" fmla="*/ 769257 h 798285"/>
                <a:gd name="connsiteX4" fmla="*/ 0 w 3875315"/>
                <a:gd name="connsiteY4" fmla="*/ 798285 h 798285"/>
                <a:gd name="connsiteX0" fmla="*/ 0 w 3875315"/>
                <a:gd name="connsiteY0" fmla="*/ 798285 h 1030236"/>
                <a:gd name="connsiteX1" fmla="*/ 203200 w 3875315"/>
                <a:gd name="connsiteY1" fmla="*/ 0 h 1030236"/>
                <a:gd name="connsiteX2" fmla="*/ 3628572 w 3875315"/>
                <a:gd name="connsiteY2" fmla="*/ 0 h 1030236"/>
                <a:gd name="connsiteX3" fmla="*/ 3875315 w 3875315"/>
                <a:gd name="connsiteY3" fmla="*/ 769257 h 1030236"/>
                <a:gd name="connsiteX4" fmla="*/ 0 w 3875315"/>
                <a:gd name="connsiteY4" fmla="*/ 798285 h 1030236"/>
                <a:gd name="connsiteX0" fmla="*/ 0 w 3875315"/>
                <a:gd name="connsiteY0" fmla="*/ 798285 h 1198123"/>
                <a:gd name="connsiteX1" fmla="*/ 203200 w 3875315"/>
                <a:gd name="connsiteY1" fmla="*/ 0 h 1198123"/>
                <a:gd name="connsiteX2" fmla="*/ 3628572 w 3875315"/>
                <a:gd name="connsiteY2" fmla="*/ 0 h 1198123"/>
                <a:gd name="connsiteX3" fmla="*/ 3875315 w 3875315"/>
                <a:gd name="connsiteY3" fmla="*/ 769257 h 1198123"/>
                <a:gd name="connsiteX4" fmla="*/ 0 w 3875315"/>
                <a:gd name="connsiteY4" fmla="*/ 798285 h 1198123"/>
                <a:gd name="connsiteX0" fmla="*/ 0 w 3862615"/>
                <a:gd name="connsiteY0" fmla="*/ 798285 h 1227546"/>
                <a:gd name="connsiteX1" fmla="*/ 203200 w 3862615"/>
                <a:gd name="connsiteY1" fmla="*/ 0 h 1227546"/>
                <a:gd name="connsiteX2" fmla="*/ 3628572 w 3862615"/>
                <a:gd name="connsiteY2" fmla="*/ 0 h 1227546"/>
                <a:gd name="connsiteX3" fmla="*/ 3862615 w 3862615"/>
                <a:gd name="connsiteY3" fmla="*/ 826407 h 1227546"/>
                <a:gd name="connsiteX4" fmla="*/ 0 w 3862615"/>
                <a:gd name="connsiteY4" fmla="*/ 798285 h 1227546"/>
                <a:gd name="connsiteX0" fmla="*/ 0 w 3862615"/>
                <a:gd name="connsiteY0" fmla="*/ 798285 h 1260274"/>
                <a:gd name="connsiteX1" fmla="*/ 203200 w 3862615"/>
                <a:gd name="connsiteY1" fmla="*/ 0 h 1260274"/>
                <a:gd name="connsiteX2" fmla="*/ 3628572 w 3862615"/>
                <a:gd name="connsiteY2" fmla="*/ 0 h 1260274"/>
                <a:gd name="connsiteX3" fmla="*/ 3862615 w 3862615"/>
                <a:gd name="connsiteY3" fmla="*/ 826407 h 1260274"/>
                <a:gd name="connsiteX4" fmla="*/ 0 w 3862615"/>
                <a:gd name="connsiteY4" fmla="*/ 798285 h 1260274"/>
                <a:gd name="connsiteX0" fmla="*/ 0 w 3885835"/>
                <a:gd name="connsiteY0" fmla="*/ 862141 h 1289813"/>
                <a:gd name="connsiteX1" fmla="*/ 226420 w 3885835"/>
                <a:gd name="connsiteY1" fmla="*/ 0 h 1289813"/>
                <a:gd name="connsiteX2" fmla="*/ 3651792 w 3885835"/>
                <a:gd name="connsiteY2" fmla="*/ 0 h 1289813"/>
                <a:gd name="connsiteX3" fmla="*/ 3885835 w 3885835"/>
                <a:gd name="connsiteY3" fmla="*/ 826407 h 1289813"/>
                <a:gd name="connsiteX4" fmla="*/ 0 w 3885835"/>
                <a:gd name="connsiteY4" fmla="*/ 862141 h 1289813"/>
                <a:gd name="connsiteX0" fmla="*/ 0 w 3891639"/>
                <a:gd name="connsiteY0" fmla="*/ 862141 h 1317704"/>
                <a:gd name="connsiteX1" fmla="*/ 226420 w 3891639"/>
                <a:gd name="connsiteY1" fmla="*/ 0 h 1317704"/>
                <a:gd name="connsiteX2" fmla="*/ 3651792 w 3891639"/>
                <a:gd name="connsiteY2" fmla="*/ 0 h 1317704"/>
                <a:gd name="connsiteX3" fmla="*/ 3891639 w 3891639"/>
                <a:gd name="connsiteY3" fmla="*/ 878652 h 1317704"/>
                <a:gd name="connsiteX4" fmla="*/ 0 w 3891639"/>
                <a:gd name="connsiteY4" fmla="*/ 862141 h 1317704"/>
                <a:gd name="connsiteX0" fmla="*/ 0 w 3891639"/>
                <a:gd name="connsiteY0" fmla="*/ 862141 h 1297058"/>
                <a:gd name="connsiteX1" fmla="*/ 226420 w 3891639"/>
                <a:gd name="connsiteY1" fmla="*/ 0 h 1297058"/>
                <a:gd name="connsiteX2" fmla="*/ 3651792 w 3891639"/>
                <a:gd name="connsiteY2" fmla="*/ 0 h 1297058"/>
                <a:gd name="connsiteX3" fmla="*/ 3891639 w 3891639"/>
                <a:gd name="connsiteY3" fmla="*/ 878652 h 1297058"/>
                <a:gd name="connsiteX4" fmla="*/ 0 w 3891639"/>
                <a:gd name="connsiteY4" fmla="*/ 862141 h 1297058"/>
                <a:gd name="connsiteX0" fmla="*/ 0 w 3891639"/>
                <a:gd name="connsiteY0" fmla="*/ 873750 h 1302494"/>
                <a:gd name="connsiteX1" fmla="*/ 226420 w 3891639"/>
                <a:gd name="connsiteY1" fmla="*/ 0 h 1302494"/>
                <a:gd name="connsiteX2" fmla="*/ 3651792 w 3891639"/>
                <a:gd name="connsiteY2" fmla="*/ 0 h 1302494"/>
                <a:gd name="connsiteX3" fmla="*/ 3891639 w 3891639"/>
                <a:gd name="connsiteY3" fmla="*/ 878652 h 1302494"/>
                <a:gd name="connsiteX4" fmla="*/ 0 w 3891639"/>
                <a:gd name="connsiteY4" fmla="*/ 873750 h 1302494"/>
                <a:gd name="connsiteX0" fmla="*/ 0 w 3891639"/>
                <a:gd name="connsiteY0" fmla="*/ 873750 h 1265927"/>
                <a:gd name="connsiteX1" fmla="*/ 226420 w 3891639"/>
                <a:gd name="connsiteY1" fmla="*/ 0 h 1265927"/>
                <a:gd name="connsiteX2" fmla="*/ 3651792 w 3891639"/>
                <a:gd name="connsiteY2" fmla="*/ 0 h 1265927"/>
                <a:gd name="connsiteX3" fmla="*/ 3891639 w 3891639"/>
                <a:gd name="connsiteY3" fmla="*/ 878652 h 1265927"/>
                <a:gd name="connsiteX4" fmla="*/ 0 w 3891639"/>
                <a:gd name="connsiteY4" fmla="*/ 873750 h 1265927"/>
                <a:gd name="connsiteX0" fmla="*/ 0 w 3891639"/>
                <a:gd name="connsiteY0" fmla="*/ 873750 h 1242924"/>
                <a:gd name="connsiteX1" fmla="*/ 226420 w 3891639"/>
                <a:gd name="connsiteY1" fmla="*/ 0 h 1242924"/>
                <a:gd name="connsiteX2" fmla="*/ 3651792 w 3891639"/>
                <a:gd name="connsiteY2" fmla="*/ 0 h 1242924"/>
                <a:gd name="connsiteX3" fmla="*/ 3891639 w 3891639"/>
                <a:gd name="connsiteY3" fmla="*/ 878652 h 1242924"/>
                <a:gd name="connsiteX4" fmla="*/ 0 w 3891639"/>
                <a:gd name="connsiteY4" fmla="*/ 873750 h 1242924"/>
                <a:gd name="connsiteX0" fmla="*/ 0 w 3891639"/>
                <a:gd name="connsiteY0" fmla="*/ 873750 h 1265927"/>
                <a:gd name="connsiteX1" fmla="*/ 226420 w 3891639"/>
                <a:gd name="connsiteY1" fmla="*/ 0 h 1265927"/>
                <a:gd name="connsiteX2" fmla="*/ 3651792 w 3891639"/>
                <a:gd name="connsiteY2" fmla="*/ 0 h 1265927"/>
                <a:gd name="connsiteX3" fmla="*/ 3891639 w 3891639"/>
                <a:gd name="connsiteY3" fmla="*/ 878652 h 1265927"/>
                <a:gd name="connsiteX4" fmla="*/ 0 w 3891639"/>
                <a:gd name="connsiteY4" fmla="*/ 873750 h 1265927"/>
                <a:gd name="connsiteX0" fmla="*/ 0 w 3891639"/>
                <a:gd name="connsiteY0" fmla="*/ 873750 h 1226535"/>
                <a:gd name="connsiteX1" fmla="*/ 226420 w 3891639"/>
                <a:gd name="connsiteY1" fmla="*/ 0 h 1226535"/>
                <a:gd name="connsiteX2" fmla="*/ 3651792 w 3891639"/>
                <a:gd name="connsiteY2" fmla="*/ 0 h 1226535"/>
                <a:gd name="connsiteX3" fmla="*/ 3891639 w 3891639"/>
                <a:gd name="connsiteY3" fmla="*/ 878652 h 1226535"/>
                <a:gd name="connsiteX4" fmla="*/ 0 w 3891639"/>
                <a:gd name="connsiteY4" fmla="*/ 873750 h 1226535"/>
                <a:gd name="connsiteX0" fmla="*/ 0 w 3891639"/>
                <a:gd name="connsiteY0" fmla="*/ 873750 h 1258887"/>
                <a:gd name="connsiteX1" fmla="*/ 226420 w 3891639"/>
                <a:gd name="connsiteY1" fmla="*/ 0 h 1258887"/>
                <a:gd name="connsiteX2" fmla="*/ 3651792 w 3891639"/>
                <a:gd name="connsiteY2" fmla="*/ 0 h 1258887"/>
                <a:gd name="connsiteX3" fmla="*/ 3891639 w 3891639"/>
                <a:gd name="connsiteY3" fmla="*/ 878652 h 1258887"/>
                <a:gd name="connsiteX4" fmla="*/ 0 w 3891639"/>
                <a:gd name="connsiteY4" fmla="*/ 873750 h 125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639" h="1258887">
                  <a:moveTo>
                    <a:pt x="0" y="873750"/>
                  </a:moveTo>
                  <a:lnTo>
                    <a:pt x="226420" y="0"/>
                  </a:lnTo>
                  <a:lnTo>
                    <a:pt x="3651792" y="0"/>
                  </a:lnTo>
                  <a:lnTo>
                    <a:pt x="3891639" y="878652"/>
                  </a:lnTo>
                  <a:cubicBezTo>
                    <a:pt x="2435858" y="1466364"/>
                    <a:pt x="1056278" y="1299337"/>
                    <a:pt x="0" y="8737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4988110" y="3910247"/>
              <a:ext cx="383904" cy="1440852"/>
            </a:xfrm>
            <a:custGeom>
              <a:avLst/>
              <a:gdLst>
                <a:gd name="connsiteX0" fmla="*/ 21290 w 383904"/>
                <a:gd name="connsiteY0" fmla="*/ 0 h 1440852"/>
                <a:gd name="connsiteX1" fmla="*/ 37786 w 383904"/>
                <a:gd name="connsiteY1" fmla="*/ 6937 h 1440852"/>
                <a:gd name="connsiteX2" fmla="*/ 268646 w 383904"/>
                <a:gd name="connsiteY2" fmla="*/ 120174 h 1440852"/>
                <a:gd name="connsiteX3" fmla="*/ 383904 w 383904"/>
                <a:gd name="connsiteY3" fmla="*/ 182157 h 1440852"/>
                <a:gd name="connsiteX4" fmla="*/ 383904 w 383904"/>
                <a:gd name="connsiteY4" fmla="*/ 1376867 h 1440852"/>
                <a:gd name="connsiteX5" fmla="*/ 319919 w 383904"/>
                <a:gd name="connsiteY5" fmla="*/ 1440852 h 1440852"/>
                <a:gd name="connsiteX6" fmla="*/ 63985 w 383904"/>
                <a:gd name="connsiteY6" fmla="*/ 1440852 h 1440852"/>
                <a:gd name="connsiteX7" fmla="*/ 0 w 383904"/>
                <a:gd name="connsiteY7" fmla="*/ 1376867 h 1440852"/>
                <a:gd name="connsiteX8" fmla="*/ 0 w 383904"/>
                <a:gd name="connsiteY8" fmla="*/ 46962 h 1440852"/>
                <a:gd name="connsiteX9" fmla="*/ 18741 w 383904"/>
                <a:gd name="connsiteY9" fmla="*/ 1718 h 1440852"/>
                <a:gd name="connsiteX10" fmla="*/ 21290 w 383904"/>
                <a:gd name="connsiteY10" fmla="*/ 0 h 144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904" h="1440852">
                  <a:moveTo>
                    <a:pt x="21290" y="0"/>
                  </a:moveTo>
                  <a:lnTo>
                    <a:pt x="37786" y="6937"/>
                  </a:lnTo>
                  <a:cubicBezTo>
                    <a:pt x="111167" y="40415"/>
                    <a:pt x="187944" y="78013"/>
                    <a:pt x="268646" y="120174"/>
                  </a:cubicBezTo>
                  <a:lnTo>
                    <a:pt x="383904" y="182157"/>
                  </a:lnTo>
                  <a:lnTo>
                    <a:pt x="383904" y="1376867"/>
                  </a:lnTo>
                  <a:cubicBezTo>
                    <a:pt x="383904" y="1412205"/>
                    <a:pt x="355257" y="1440852"/>
                    <a:pt x="319919" y="1440852"/>
                  </a:cubicBezTo>
                  <a:lnTo>
                    <a:pt x="63985" y="1440852"/>
                  </a:lnTo>
                  <a:cubicBezTo>
                    <a:pt x="28647" y="1440852"/>
                    <a:pt x="0" y="1412205"/>
                    <a:pt x="0" y="1376867"/>
                  </a:cubicBezTo>
                  <a:lnTo>
                    <a:pt x="0" y="46962"/>
                  </a:lnTo>
                  <a:cubicBezTo>
                    <a:pt x="0" y="29293"/>
                    <a:pt x="7162" y="13297"/>
                    <a:pt x="18741" y="1718"/>
                  </a:cubicBezTo>
                  <a:lnTo>
                    <a:pt x="2129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2531665" y="3913353"/>
              <a:ext cx="383904" cy="1437747"/>
            </a:xfrm>
            <a:custGeom>
              <a:avLst/>
              <a:gdLst>
                <a:gd name="connsiteX0" fmla="*/ 366098 w 383904"/>
                <a:gd name="connsiteY0" fmla="*/ 0 h 1437747"/>
                <a:gd name="connsiteX1" fmla="*/ 378876 w 383904"/>
                <a:gd name="connsiteY1" fmla="*/ 18951 h 1437747"/>
                <a:gd name="connsiteX2" fmla="*/ 383904 w 383904"/>
                <a:gd name="connsiteY2" fmla="*/ 43857 h 1437747"/>
                <a:gd name="connsiteX3" fmla="*/ 383904 w 383904"/>
                <a:gd name="connsiteY3" fmla="*/ 1373762 h 1437747"/>
                <a:gd name="connsiteX4" fmla="*/ 319919 w 383904"/>
                <a:gd name="connsiteY4" fmla="*/ 1437747 h 1437747"/>
                <a:gd name="connsiteX5" fmla="*/ 63985 w 383904"/>
                <a:gd name="connsiteY5" fmla="*/ 1437747 h 1437747"/>
                <a:gd name="connsiteX6" fmla="*/ 0 w 383904"/>
                <a:gd name="connsiteY6" fmla="*/ 1373762 h 1437747"/>
                <a:gd name="connsiteX7" fmla="*/ 0 w 383904"/>
                <a:gd name="connsiteY7" fmla="*/ 193427 h 1437747"/>
                <a:gd name="connsiteX8" fmla="*/ 135724 w 383904"/>
                <a:gd name="connsiteY8" fmla="*/ 116521 h 1437747"/>
                <a:gd name="connsiteX9" fmla="*/ 361628 w 383904"/>
                <a:gd name="connsiteY9" fmla="*/ 1955 h 1437747"/>
                <a:gd name="connsiteX10" fmla="*/ 366098 w 383904"/>
                <a:gd name="connsiteY10" fmla="*/ 0 h 143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904" h="1437747">
                  <a:moveTo>
                    <a:pt x="366098" y="0"/>
                  </a:moveTo>
                  <a:lnTo>
                    <a:pt x="378876" y="18951"/>
                  </a:lnTo>
                  <a:cubicBezTo>
                    <a:pt x="382114" y="26606"/>
                    <a:pt x="383904" y="35023"/>
                    <a:pt x="383904" y="43857"/>
                  </a:cubicBezTo>
                  <a:lnTo>
                    <a:pt x="383904" y="1373762"/>
                  </a:lnTo>
                  <a:cubicBezTo>
                    <a:pt x="383904" y="1409100"/>
                    <a:pt x="355257" y="1437747"/>
                    <a:pt x="319919" y="1437747"/>
                  </a:cubicBezTo>
                  <a:lnTo>
                    <a:pt x="63985" y="1437747"/>
                  </a:lnTo>
                  <a:cubicBezTo>
                    <a:pt x="28647" y="1437747"/>
                    <a:pt x="0" y="1409100"/>
                    <a:pt x="0" y="1373762"/>
                  </a:cubicBezTo>
                  <a:lnTo>
                    <a:pt x="0" y="193427"/>
                  </a:lnTo>
                  <a:lnTo>
                    <a:pt x="135724" y="116521"/>
                  </a:lnTo>
                  <a:cubicBezTo>
                    <a:pt x="214700" y="74022"/>
                    <a:pt x="289807" y="35955"/>
                    <a:pt x="361628" y="1955"/>
                  </a:cubicBezTo>
                  <a:lnTo>
                    <a:pt x="366098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2471031" y="4879117"/>
              <a:ext cx="517579" cy="5175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929525" y="4879117"/>
              <a:ext cx="517579" cy="5175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2299586" y="5636639"/>
              <a:ext cx="3304177" cy="659464"/>
            </a:xfrm>
            <a:custGeom>
              <a:avLst/>
              <a:gdLst>
                <a:gd name="connsiteX0" fmla="*/ 86154 w 3304177"/>
                <a:gd name="connsiteY0" fmla="*/ 0 h 659464"/>
                <a:gd name="connsiteX1" fmla="*/ 3212287 w 3304177"/>
                <a:gd name="connsiteY1" fmla="*/ 0 h 659464"/>
                <a:gd name="connsiteX2" fmla="*/ 3304177 w 3304177"/>
                <a:gd name="connsiteY2" fmla="*/ 336629 h 659464"/>
                <a:gd name="connsiteX3" fmla="*/ 0 w 3304177"/>
                <a:gd name="connsiteY3" fmla="*/ 332467 h 65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4177" h="659464">
                  <a:moveTo>
                    <a:pt x="86154" y="0"/>
                  </a:moveTo>
                  <a:lnTo>
                    <a:pt x="3212287" y="0"/>
                  </a:lnTo>
                  <a:lnTo>
                    <a:pt x="3304177" y="336629"/>
                  </a:lnTo>
                  <a:cubicBezTo>
                    <a:pt x="2068153" y="835622"/>
                    <a:pt x="896828" y="693809"/>
                    <a:pt x="0" y="332467"/>
                  </a:cubicBezTo>
                  <a:close/>
                </a:path>
              </a:pathLst>
            </a:custGeom>
            <a:solidFill>
              <a:srgbClr val="262626">
                <a:alpha val="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7585140" y="2736133"/>
            <a:ext cx="2279338" cy="2856553"/>
            <a:chOff x="7710201" y="1828800"/>
            <a:chExt cx="2279338" cy="2856553"/>
          </a:xfrm>
        </p:grpSpPr>
        <p:grpSp>
          <p:nvGrpSpPr>
            <p:cNvPr id="216" name="Group 215"/>
            <p:cNvGrpSpPr/>
            <p:nvPr/>
          </p:nvGrpSpPr>
          <p:grpSpPr>
            <a:xfrm>
              <a:off x="7710201" y="2115014"/>
              <a:ext cx="2279338" cy="2570338"/>
              <a:chOff x="7212640" y="3611895"/>
              <a:chExt cx="2412301" cy="2720277"/>
            </a:xfrm>
          </p:grpSpPr>
          <p:sp>
            <p:nvSpPr>
              <p:cNvPr id="222" name="Freeform 158"/>
              <p:cNvSpPr>
                <a:spLocks/>
              </p:cNvSpPr>
              <p:nvPr/>
            </p:nvSpPr>
            <p:spPr bwMode="auto">
              <a:xfrm>
                <a:off x="7212640" y="4987458"/>
                <a:ext cx="2412301" cy="1344714"/>
              </a:xfrm>
              <a:custGeom>
                <a:avLst/>
                <a:gdLst>
                  <a:gd name="T0" fmla="*/ 57 w 331"/>
                  <a:gd name="T1" fmla="*/ 39 h 197"/>
                  <a:gd name="T2" fmla="*/ 0 w 331"/>
                  <a:gd name="T3" fmla="*/ 145 h 197"/>
                  <a:gd name="T4" fmla="*/ 166 w 331"/>
                  <a:gd name="T5" fmla="*/ 197 h 197"/>
                  <a:gd name="T6" fmla="*/ 331 w 331"/>
                  <a:gd name="T7" fmla="*/ 145 h 197"/>
                  <a:gd name="T8" fmla="*/ 274 w 331"/>
                  <a:gd name="T9" fmla="*/ 39 h 197"/>
                  <a:gd name="T10" fmla="*/ 165 w 331"/>
                  <a:gd name="T11" fmla="*/ 1 h 197"/>
                  <a:gd name="T12" fmla="*/ 57 w 331"/>
                  <a:gd name="T13" fmla="*/ 3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197">
                    <a:moveTo>
                      <a:pt x="57" y="39"/>
                    </a:moveTo>
                    <a:cubicBezTo>
                      <a:pt x="29" y="58"/>
                      <a:pt x="17" y="98"/>
                      <a:pt x="0" y="145"/>
                    </a:cubicBezTo>
                    <a:cubicBezTo>
                      <a:pt x="47" y="178"/>
                      <a:pt x="104" y="197"/>
                      <a:pt x="166" y="197"/>
                    </a:cubicBezTo>
                    <a:cubicBezTo>
                      <a:pt x="227" y="197"/>
                      <a:pt x="284" y="178"/>
                      <a:pt x="331" y="145"/>
                    </a:cubicBezTo>
                    <a:cubicBezTo>
                      <a:pt x="314" y="98"/>
                      <a:pt x="302" y="57"/>
                      <a:pt x="274" y="39"/>
                    </a:cubicBezTo>
                    <a:cubicBezTo>
                      <a:pt x="224" y="8"/>
                      <a:pt x="194" y="1"/>
                      <a:pt x="165" y="1"/>
                    </a:cubicBezTo>
                    <a:cubicBezTo>
                      <a:pt x="135" y="0"/>
                      <a:pt x="106" y="8"/>
                      <a:pt x="57" y="3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23" name="Group 222"/>
              <p:cNvGrpSpPr/>
              <p:nvPr/>
            </p:nvGrpSpPr>
            <p:grpSpPr>
              <a:xfrm>
                <a:off x="8148414" y="4518075"/>
                <a:ext cx="560995" cy="1088626"/>
                <a:chOff x="6048941" y="4798352"/>
                <a:chExt cx="549032" cy="1349259"/>
              </a:xfrm>
            </p:grpSpPr>
            <p:grpSp>
              <p:nvGrpSpPr>
                <p:cNvPr id="226" name="Group 225"/>
                <p:cNvGrpSpPr/>
                <p:nvPr/>
              </p:nvGrpSpPr>
              <p:grpSpPr>
                <a:xfrm>
                  <a:off x="6048941" y="4798352"/>
                  <a:ext cx="542456" cy="1088197"/>
                  <a:chOff x="6048941" y="4798352"/>
                  <a:chExt cx="542456" cy="1088197"/>
                </a:xfrm>
              </p:grpSpPr>
              <p:sp>
                <p:nvSpPr>
                  <p:cNvPr id="228" name="Freeform 159"/>
                  <p:cNvSpPr>
                    <a:spLocks/>
                  </p:cNvSpPr>
                  <p:nvPr/>
                </p:nvSpPr>
                <p:spPr bwMode="auto">
                  <a:xfrm>
                    <a:off x="6048941" y="4798352"/>
                    <a:ext cx="542456" cy="1088197"/>
                  </a:xfrm>
                  <a:custGeom>
                    <a:avLst/>
                    <a:gdLst>
                      <a:gd name="T0" fmla="*/ 0 w 82"/>
                      <a:gd name="T1" fmla="*/ 0 h 163"/>
                      <a:gd name="T2" fmla="*/ 82 w 82"/>
                      <a:gd name="T3" fmla="*/ 0 h 163"/>
                      <a:gd name="T4" fmla="*/ 82 w 82"/>
                      <a:gd name="T5" fmla="*/ 118 h 163"/>
                      <a:gd name="T6" fmla="*/ 0 w 82"/>
                      <a:gd name="T7" fmla="*/ 118 h 163"/>
                      <a:gd name="T8" fmla="*/ 0 w 82"/>
                      <a:gd name="T9" fmla="*/ 0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163">
                        <a:moveTo>
                          <a:pt x="0" y="0"/>
                        </a:moveTo>
                        <a:cubicBezTo>
                          <a:pt x="82" y="0"/>
                          <a:pt x="82" y="0"/>
                          <a:pt x="82" y="0"/>
                        </a:cubicBezTo>
                        <a:cubicBezTo>
                          <a:pt x="82" y="118"/>
                          <a:pt x="82" y="118"/>
                          <a:pt x="82" y="118"/>
                        </a:cubicBezTo>
                        <a:cubicBezTo>
                          <a:pt x="82" y="158"/>
                          <a:pt x="0" y="163"/>
                          <a:pt x="0" y="11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160"/>
                  <p:cNvSpPr>
                    <a:spLocks/>
                  </p:cNvSpPr>
                  <p:nvPr/>
                </p:nvSpPr>
                <p:spPr bwMode="auto">
                  <a:xfrm>
                    <a:off x="6048941" y="5105400"/>
                    <a:ext cx="542456" cy="462250"/>
                  </a:xfrm>
                  <a:custGeom>
                    <a:avLst/>
                    <a:gdLst>
                      <a:gd name="T0" fmla="*/ 165 w 165"/>
                      <a:gd name="T1" fmla="*/ 30 h 114"/>
                      <a:gd name="T2" fmla="*/ 165 w 165"/>
                      <a:gd name="T3" fmla="*/ 0 h 114"/>
                      <a:gd name="T4" fmla="*/ 0 w 165"/>
                      <a:gd name="T5" fmla="*/ 0 h 114"/>
                      <a:gd name="T6" fmla="*/ 0 w 165"/>
                      <a:gd name="T7" fmla="*/ 114 h 114"/>
                      <a:gd name="T8" fmla="*/ 165 w 165"/>
                      <a:gd name="T9" fmla="*/ 30 h 114"/>
                      <a:gd name="connsiteX0" fmla="*/ 10000 w 10000"/>
                      <a:gd name="connsiteY0" fmla="*/ 2632 h 10000"/>
                      <a:gd name="connsiteX1" fmla="*/ 10000 w 10000"/>
                      <a:gd name="connsiteY1" fmla="*/ 0 h 10000"/>
                      <a:gd name="connsiteX2" fmla="*/ 0 w 10000"/>
                      <a:gd name="connsiteY2" fmla="*/ 0 h 10000"/>
                      <a:gd name="connsiteX3" fmla="*/ 0 w 10000"/>
                      <a:gd name="connsiteY3" fmla="*/ 10000 h 10000"/>
                      <a:gd name="connsiteX4" fmla="*/ 10000 w 10000"/>
                      <a:gd name="connsiteY4" fmla="*/ 2632 h 10000"/>
                      <a:gd name="connsiteX0" fmla="*/ 10000 w 10000"/>
                      <a:gd name="connsiteY0" fmla="*/ 2632 h 10000"/>
                      <a:gd name="connsiteX1" fmla="*/ 10000 w 10000"/>
                      <a:gd name="connsiteY1" fmla="*/ 0 h 10000"/>
                      <a:gd name="connsiteX2" fmla="*/ 0 w 10000"/>
                      <a:gd name="connsiteY2" fmla="*/ 0 h 10000"/>
                      <a:gd name="connsiteX3" fmla="*/ 0 w 10000"/>
                      <a:gd name="connsiteY3" fmla="*/ 10000 h 10000"/>
                      <a:gd name="connsiteX4" fmla="*/ 10000 w 10000"/>
                      <a:gd name="connsiteY4" fmla="*/ 263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2632"/>
                        </a:moveTo>
                        <a:lnTo>
                          <a:pt x="10000" y="0"/>
                        </a:lnTo>
                        <a:lnTo>
                          <a:pt x="0" y="0"/>
                        </a:lnTo>
                        <a:lnTo>
                          <a:pt x="0" y="10000"/>
                        </a:lnTo>
                        <a:cubicBezTo>
                          <a:pt x="4328" y="8476"/>
                          <a:pt x="7077" y="7714"/>
                          <a:pt x="10000" y="2632"/>
                        </a:cubicBezTo>
                        <a:close/>
                      </a:path>
                    </a:pathLst>
                  </a:custGeom>
                  <a:solidFill>
                    <a:srgbClr val="EC8D7D">
                      <a:alpha val="30196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27" name="Freeform 165"/>
                <p:cNvSpPr>
                  <a:spLocks/>
                </p:cNvSpPr>
                <p:nvPr/>
              </p:nvSpPr>
              <p:spPr bwMode="auto">
                <a:xfrm>
                  <a:off x="6055516" y="5561075"/>
                  <a:ext cx="542456" cy="586538"/>
                </a:xfrm>
                <a:custGeom>
                  <a:avLst/>
                  <a:gdLst>
                    <a:gd name="T0" fmla="*/ 82 w 82"/>
                    <a:gd name="T1" fmla="*/ 0 h 105"/>
                    <a:gd name="T2" fmla="*/ 41 w 82"/>
                    <a:gd name="T3" fmla="*/ 105 h 105"/>
                    <a:gd name="T4" fmla="*/ 0 w 82"/>
                    <a:gd name="T5" fmla="*/ 0 h 105"/>
                    <a:gd name="T6" fmla="*/ 82 w 82"/>
                    <a:gd name="T7" fmla="*/ 0 h 105"/>
                    <a:gd name="connsiteX0" fmla="*/ 10000 w 10000"/>
                    <a:gd name="connsiteY0" fmla="*/ 0 h 8376"/>
                    <a:gd name="connsiteX1" fmla="*/ 4783 w 10000"/>
                    <a:gd name="connsiteY1" fmla="*/ 8376 h 8376"/>
                    <a:gd name="connsiteX2" fmla="*/ 0 w 10000"/>
                    <a:gd name="connsiteY2" fmla="*/ 0 h 8376"/>
                    <a:gd name="connsiteX3" fmla="*/ 10000 w 10000"/>
                    <a:gd name="connsiteY3" fmla="*/ 0 h 8376"/>
                    <a:gd name="connsiteX0" fmla="*/ 10000 w 10000"/>
                    <a:gd name="connsiteY0" fmla="*/ 0 h 10000"/>
                    <a:gd name="connsiteX1" fmla="*/ 4783 w 10000"/>
                    <a:gd name="connsiteY1" fmla="*/ 10000 h 10000"/>
                    <a:gd name="connsiteX2" fmla="*/ 0 w 10000"/>
                    <a:gd name="connsiteY2" fmla="*/ 0 h 10000"/>
                    <a:gd name="connsiteX3" fmla="*/ 10000 w 10000"/>
                    <a:gd name="connsiteY3" fmla="*/ 0 h 10000"/>
                    <a:gd name="connsiteX0" fmla="*/ 10000 w 10000"/>
                    <a:gd name="connsiteY0" fmla="*/ 0 h 10000"/>
                    <a:gd name="connsiteX1" fmla="*/ 4783 w 10000"/>
                    <a:gd name="connsiteY1" fmla="*/ 10000 h 10000"/>
                    <a:gd name="connsiteX2" fmla="*/ 0 w 10000"/>
                    <a:gd name="connsiteY2" fmla="*/ 0 h 10000"/>
                    <a:gd name="connsiteX3" fmla="*/ 10000 w 10000"/>
                    <a:gd name="connsiteY3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00" h="10000">
                      <a:moveTo>
                        <a:pt x="10000" y="0"/>
                      </a:moveTo>
                      <a:cubicBezTo>
                        <a:pt x="9512" y="4549"/>
                        <a:pt x="5920" y="6537"/>
                        <a:pt x="4783" y="10000"/>
                      </a:cubicBezTo>
                      <a:cubicBezTo>
                        <a:pt x="3700" y="6008"/>
                        <a:pt x="366" y="4434"/>
                        <a:pt x="0" y="0"/>
                      </a:cubicBezTo>
                      <a:lnTo>
                        <a:pt x="1000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4" name="Freeform 161"/>
              <p:cNvSpPr>
                <a:spLocks/>
              </p:cNvSpPr>
              <p:nvPr/>
            </p:nvSpPr>
            <p:spPr bwMode="auto">
              <a:xfrm>
                <a:off x="7948829" y="3611895"/>
                <a:ext cx="976016" cy="1340011"/>
              </a:xfrm>
              <a:custGeom>
                <a:avLst/>
                <a:gdLst>
                  <a:gd name="T0" fmla="*/ 173 w 347"/>
                  <a:gd name="T1" fmla="*/ 0 h 229"/>
                  <a:gd name="T2" fmla="*/ 173 w 347"/>
                  <a:gd name="T3" fmla="*/ 229 h 229"/>
                  <a:gd name="T4" fmla="*/ 173 w 347"/>
                  <a:gd name="T5" fmla="*/ 0 h 229"/>
                  <a:gd name="connsiteX0" fmla="*/ 3160 w 6330"/>
                  <a:gd name="connsiteY0" fmla="*/ 0 h 10000"/>
                  <a:gd name="connsiteX1" fmla="*/ 3160 w 6330"/>
                  <a:gd name="connsiteY1" fmla="*/ 10000 h 10000"/>
                  <a:gd name="connsiteX2" fmla="*/ 3160 w 6330"/>
                  <a:gd name="connsiteY2" fmla="*/ 0 h 10000"/>
                  <a:gd name="connsiteX0" fmla="*/ 4679 w 9357"/>
                  <a:gd name="connsiteY0" fmla="*/ 0 h 10000"/>
                  <a:gd name="connsiteX1" fmla="*/ 4679 w 9357"/>
                  <a:gd name="connsiteY1" fmla="*/ 10000 h 10000"/>
                  <a:gd name="connsiteX2" fmla="*/ 4679 w 9357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57" h="10000">
                    <a:moveTo>
                      <a:pt x="4679" y="0"/>
                    </a:moveTo>
                    <a:cubicBezTo>
                      <a:pt x="11782" y="0"/>
                      <a:pt x="9989" y="9921"/>
                      <a:pt x="4679" y="10000"/>
                    </a:cubicBezTo>
                    <a:cubicBezTo>
                      <a:pt x="-631" y="10079"/>
                      <a:pt x="-2424" y="0"/>
                      <a:pt x="4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224"/>
              <p:cNvSpPr/>
              <p:nvPr/>
            </p:nvSpPr>
            <p:spPr>
              <a:xfrm>
                <a:off x="7845733" y="3659230"/>
                <a:ext cx="1200059" cy="676035"/>
              </a:xfrm>
              <a:custGeom>
                <a:avLst/>
                <a:gdLst>
                  <a:gd name="connsiteX0" fmla="*/ 0 w 807244"/>
                  <a:gd name="connsiteY0" fmla="*/ 481012 h 588169"/>
                  <a:gd name="connsiteX1" fmla="*/ 261938 w 807244"/>
                  <a:gd name="connsiteY1" fmla="*/ 228600 h 588169"/>
                  <a:gd name="connsiteX2" fmla="*/ 616744 w 807244"/>
                  <a:gd name="connsiteY2" fmla="*/ 345281 h 588169"/>
                  <a:gd name="connsiteX3" fmla="*/ 735807 w 807244"/>
                  <a:gd name="connsiteY3" fmla="*/ 235744 h 588169"/>
                  <a:gd name="connsiteX4" fmla="*/ 771526 w 807244"/>
                  <a:gd name="connsiteY4" fmla="*/ 588169 h 588169"/>
                  <a:gd name="connsiteX5" fmla="*/ 790576 w 807244"/>
                  <a:gd name="connsiteY5" fmla="*/ 176212 h 588169"/>
                  <a:gd name="connsiteX6" fmla="*/ 807244 w 807244"/>
                  <a:gd name="connsiteY6" fmla="*/ 0 h 588169"/>
                  <a:gd name="connsiteX7" fmla="*/ 0 w 807244"/>
                  <a:gd name="connsiteY7" fmla="*/ 481012 h 588169"/>
                  <a:gd name="connsiteX0" fmla="*/ 51953 w 859197"/>
                  <a:gd name="connsiteY0" fmla="*/ 481012 h 588169"/>
                  <a:gd name="connsiteX1" fmla="*/ 313891 w 859197"/>
                  <a:gd name="connsiteY1" fmla="*/ 228600 h 588169"/>
                  <a:gd name="connsiteX2" fmla="*/ 668697 w 859197"/>
                  <a:gd name="connsiteY2" fmla="*/ 345281 h 588169"/>
                  <a:gd name="connsiteX3" fmla="*/ 787760 w 859197"/>
                  <a:gd name="connsiteY3" fmla="*/ 235744 h 588169"/>
                  <a:gd name="connsiteX4" fmla="*/ 823479 w 859197"/>
                  <a:gd name="connsiteY4" fmla="*/ 588169 h 588169"/>
                  <a:gd name="connsiteX5" fmla="*/ 842529 w 859197"/>
                  <a:gd name="connsiteY5" fmla="*/ 176212 h 588169"/>
                  <a:gd name="connsiteX6" fmla="*/ 859197 w 859197"/>
                  <a:gd name="connsiteY6" fmla="*/ 0 h 588169"/>
                  <a:gd name="connsiteX7" fmla="*/ 51953 w 859197"/>
                  <a:gd name="connsiteY7" fmla="*/ 481012 h 588169"/>
                  <a:gd name="connsiteX0" fmla="*/ 51228 w 872759"/>
                  <a:gd name="connsiteY0" fmla="*/ 483394 h 590551"/>
                  <a:gd name="connsiteX1" fmla="*/ 313166 w 872759"/>
                  <a:gd name="connsiteY1" fmla="*/ 230982 h 590551"/>
                  <a:gd name="connsiteX2" fmla="*/ 667972 w 872759"/>
                  <a:gd name="connsiteY2" fmla="*/ 347663 h 590551"/>
                  <a:gd name="connsiteX3" fmla="*/ 787035 w 872759"/>
                  <a:gd name="connsiteY3" fmla="*/ 238126 h 590551"/>
                  <a:gd name="connsiteX4" fmla="*/ 822754 w 872759"/>
                  <a:gd name="connsiteY4" fmla="*/ 590551 h 590551"/>
                  <a:gd name="connsiteX5" fmla="*/ 841804 w 872759"/>
                  <a:gd name="connsiteY5" fmla="*/ 178594 h 590551"/>
                  <a:gd name="connsiteX6" fmla="*/ 872759 w 872759"/>
                  <a:gd name="connsiteY6" fmla="*/ 0 h 590551"/>
                  <a:gd name="connsiteX7" fmla="*/ 51228 w 872759"/>
                  <a:gd name="connsiteY7" fmla="*/ 483394 h 590551"/>
                  <a:gd name="connsiteX0" fmla="*/ 56163 w 877694"/>
                  <a:gd name="connsiteY0" fmla="*/ 581981 h 689138"/>
                  <a:gd name="connsiteX1" fmla="*/ 318101 w 877694"/>
                  <a:gd name="connsiteY1" fmla="*/ 329569 h 689138"/>
                  <a:gd name="connsiteX2" fmla="*/ 672907 w 877694"/>
                  <a:gd name="connsiteY2" fmla="*/ 446250 h 689138"/>
                  <a:gd name="connsiteX3" fmla="*/ 791970 w 877694"/>
                  <a:gd name="connsiteY3" fmla="*/ 336713 h 689138"/>
                  <a:gd name="connsiteX4" fmla="*/ 827689 w 877694"/>
                  <a:gd name="connsiteY4" fmla="*/ 689138 h 689138"/>
                  <a:gd name="connsiteX5" fmla="*/ 846739 w 877694"/>
                  <a:gd name="connsiteY5" fmla="*/ 277181 h 689138"/>
                  <a:gd name="connsiteX6" fmla="*/ 877694 w 877694"/>
                  <a:gd name="connsiteY6" fmla="*/ 98587 h 689138"/>
                  <a:gd name="connsiteX7" fmla="*/ 56163 w 877694"/>
                  <a:gd name="connsiteY7" fmla="*/ 581981 h 689138"/>
                  <a:gd name="connsiteX0" fmla="*/ 56163 w 877694"/>
                  <a:gd name="connsiteY0" fmla="*/ 581981 h 689138"/>
                  <a:gd name="connsiteX1" fmla="*/ 318101 w 877694"/>
                  <a:gd name="connsiteY1" fmla="*/ 329569 h 689138"/>
                  <a:gd name="connsiteX2" fmla="*/ 672907 w 877694"/>
                  <a:gd name="connsiteY2" fmla="*/ 446250 h 689138"/>
                  <a:gd name="connsiteX3" fmla="*/ 791970 w 877694"/>
                  <a:gd name="connsiteY3" fmla="*/ 336713 h 689138"/>
                  <a:gd name="connsiteX4" fmla="*/ 825307 w 877694"/>
                  <a:gd name="connsiteY4" fmla="*/ 689138 h 689138"/>
                  <a:gd name="connsiteX5" fmla="*/ 846739 w 877694"/>
                  <a:gd name="connsiteY5" fmla="*/ 277181 h 689138"/>
                  <a:gd name="connsiteX6" fmla="*/ 877694 w 877694"/>
                  <a:gd name="connsiteY6" fmla="*/ 98587 h 689138"/>
                  <a:gd name="connsiteX7" fmla="*/ 56163 w 877694"/>
                  <a:gd name="connsiteY7" fmla="*/ 581981 h 689138"/>
                  <a:gd name="connsiteX0" fmla="*/ 56163 w 881496"/>
                  <a:gd name="connsiteY0" fmla="*/ 581981 h 689138"/>
                  <a:gd name="connsiteX1" fmla="*/ 318101 w 881496"/>
                  <a:gd name="connsiteY1" fmla="*/ 329569 h 689138"/>
                  <a:gd name="connsiteX2" fmla="*/ 672907 w 881496"/>
                  <a:gd name="connsiteY2" fmla="*/ 446250 h 689138"/>
                  <a:gd name="connsiteX3" fmla="*/ 791970 w 881496"/>
                  <a:gd name="connsiteY3" fmla="*/ 336713 h 689138"/>
                  <a:gd name="connsiteX4" fmla="*/ 825307 w 881496"/>
                  <a:gd name="connsiteY4" fmla="*/ 689138 h 689138"/>
                  <a:gd name="connsiteX5" fmla="*/ 846739 w 881496"/>
                  <a:gd name="connsiteY5" fmla="*/ 277181 h 689138"/>
                  <a:gd name="connsiteX6" fmla="*/ 877694 w 881496"/>
                  <a:gd name="connsiteY6" fmla="*/ 98587 h 689138"/>
                  <a:gd name="connsiteX7" fmla="*/ 56163 w 881496"/>
                  <a:gd name="connsiteY7" fmla="*/ 581981 h 689138"/>
                  <a:gd name="connsiteX0" fmla="*/ 56163 w 917580"/>
                  <a:gd name="connsiteY0" fmla="*/ 581981 h 689138"/>
                  <a:gd name="connsiteX1" fmla="*/ 318101 w 917580"/>
                  <a:gd name="connsiteY1" fmla="*/ 329569 h 689138"/>
                  <a:gd name="connsiteX2" fmla="*/ 672907 w 917580"/>
                  <a:gd name="connsiteY2" fmla="*/ 446250 h 689138"/>
                  <a:gd name="connsiteX3" fmla="*/ 791970 w 917580"/>
                  <a:gd name="connsiteY3" fmla="*/ 336713 h 689138"/>
                  <a:gd name="connsiteX4" fmla="*/ 825307 w 917580"/>
                  <a:gd name="connsiteY4" fmla="*/ 689138 h 689138"/>
                  <a:gd name="connsiteX5" fmla="*/ 846739 w 917580"/>
                  <a:gd name="connsiteY5" fmla="*/ 277181 h 689138"/>
                  <a:gd name="connsiteX6" fmla="*/ 877694 w 917580"/>
                  <a:gd name="connsiteY6" fmla="*/ 98587 h 689138"/>
                  <a:gd name="connsiteX7" fmla="*/ 56163 w 917580"/>
                  <a:gd name="connsiteY7" fmla="*/ 581981 h 689138"/>
                  <a:gd name="connsiteX0" fmla="*/ 56163 w 917580"/>
                  <a:gd name="connsiteY0" fmla="*/ 581981 h 689138"/>
                  <a:gd name="connsiteX1" fmla="*/ 318101 w 917580"/>
                  <a:gd name="connsiteY1" fmla="*/ 329569 h 689138"/>
                  <a:gd name="connsiteX2" fmla="*/ 672907 w 917580"/>
                  <a:gd name="connsiteY2" fmla="*/ 446250 h 689138"/>
                  <a:gd name="connsiteX3" fmla="*/ 791970 w 917580"/>
                  <a:gd name="connsiteY3" fmla="*/ 336713 h 689138"/>
                  <a:gd name="connsiteX4" fmla="*/ 825307 w 917580"/>
                  <a:gd name="connsiteY4" fmla="*/ 689138 h 689138"/>
                  <a:gd name="connsiteX5" fmla="*/ 846739 w 917580"/>
                  <a:gd name="connsiteY5" fmla="*/ 277181 h 689138"/>
                  <a:gd name="connsiteX6" fmla="*/ 877694 w 917580"/>
                  <a:gd name="connsiteY6" fmla="*/ 98587 h 689138"/>
                  <a:gd name="connsiteX7" fmla="*/ 56163 w 917580"/>
                  <a:gd name="connsiteY7" fmla="*/ 581981 h 689138"/>
                  <a:gd name="connsiteX0" fmla="*/ 56163 w 917580"/>
                  <a:gd name="connsiteY0" fmla="*/ 581981 h 689138"/>
                  <a:gd name="connsiteX1" fmla="*/ 318101 w 917580"/>
                  <a:gd name="connsiteY1" fmla="*/ 329569 h 689138"/>
                  <a:gd name="connsiteX2" fmla="*/ 672907 w 917580"/>
                  <a:gd name="connsiteY2" fmla="*/ 446250 h 689138"/>
                  <a:gd name="connsiteX3" fmla="*/ 791970 w 917580"/>
                  <a:gd name="connsiteY3" fmla="*/ 336713 h 689138"/>
                  <a:gd name="connsiteX4" fmla="*/ 825307 w 917580"/>
                  <a:gd name="connsiteY4" fmla="*/ 689138 h 689138"/>
                  <a:gd name="connsiteX5" fmla="*/ 846739 w 917580"/>
                  <a:gd name="connsiteY5" fmla="*/ 277181 h 689138"/>
                  <a:gd name="connsiteX6" fmla="*/ 877694 w 917580"/>
                  <a:gd name="connsiteY6" fmla="*/ 98587 h 689138"/>
                  <a:gd name="connsiteX7" fmla="*/ 56163 w 917580"/>
                  <a:gd name="connsiteY7" fmla="*/ 581981 h 689138"/>
                  <a:gd name="connsiteX0" fmla="*/ 56163 w 917580"/>
                  <a:gd name="connsiteY0" fmla="*/ 581981 h 689138"/>
                  <a:gd name="connsiteX1" fmla="*/ 318101 w 917580"/>
                  <a:gd name="connsiteY1" fmla="*/ 329569 h 689138"/>
                  <a:gd name="connsiteX2" fmla="*/ 672907 w 917580"/>
                  <a:gd name="connsiteY2" fmla="*/ 446250 h 689138"/>
                  <a:gd name="connsiteX3" fmla="*/ 791970 w 917580"/>
                  <a:gd name="connsiteY3" fmla="*/ 336713 h 689138"/>
                  <a:gd name="connsiteX4" fmla="*/ 825307 w 917580"/>
                  <a:gd name="connsiteY4" fmla="*/ 689138 h 689138"/>
                  <a:gd name="connsiteX5" fmla="*/ 846739 w 917580"/>
                  <a:gd name="connsiteY5" fmla="*/ 277181 h 689138"/>
                  <a:gd name="connsiteX6" fmla="*/ 877694 w 917580"/>
                  <a:gd name="connsiteY6" fmla="*/ 98587 h 689138"/>
                  <a:gd name="connsiteX7" fmla="*/ 56163 w 917580"/>
                  <a:gd name="connsiteY7" fmla="*/ 581981 h 689138"/>
                  <a:gd name="connsiteX0" fmla="*/ 56163 w 917580"/>
                  <a:gd name="connsiteY0" fmla="*/ 581981 h 689138"/>
                  <a:gd name="connsiteX1" fmla="*/ 318101 w 917580"/>
                  <a:gd name="connsiteY1" fmla="*/ 329569 h 689138"/>
                  <a:gd name="connsiteX2" fmla="*/ 672907 w 917580"/>
                  <a:gd name="connsiteY2" fmla="*/ 446250 h 689138"/>
                  <a:gd name="connsiteX3" fmla="*/ 791970 w 917580"/>
                  <a:gd name="connsiteY3" fmla="*/ 336713 h 689138"/>
                  <a:gd name="connsiteX4" fmla="*/ 825307 w 917580"/>
                  <a:gd name="connsiteY4" fmla="*/ 689138 h 689138"/>
                  <a:gd name="connsiteX5" fmla="*/ 846739 w 917580"/>
                  <a:gd name="connsiteY5" fmla="*/ 277181 h 689138"/>
                  <a:gd name="connsiteX6" fmla="*/ 877694 w 917580"/>
                  <a:gd name="connsiteY6" fmla="*/ 98587 h 689138"/>
                  <a:gd name="connsiteX7" fmla="*/ 56163 w 917580"/>
                  <a:gd name="connsiteY7" fmla="*/ 581981 h 689138"/>
                  <a:gd name="connsiteX0" fmla="*/ 57028 w 904157"/>
                  <a:gd name="connsiteY0" fmla="*/ 593653 h 686523"/>
                  <a:gd name="connsiteX1" fmla="*/ 304678 w 904157"/>
                  <a:gd name="connsiteY1" fmla="*/ 326954 h 686523"/>
                  <a:gd name="connsiteX2" fmla="*/ 659484 w 904157"/>
                  <a:gd name="connsiteY2" fmla="*/ 443635 h 686523"/>
                  <a:gd name="connsiteX3" fmla="*/ 778547 w 904157"/>
                  <a:gd name="connsiteY3" fmla="*/ 334098 h 686523"/>
                  <a:gd name="connsiteX4" fmla="*/ 811884 w 904157"/>
                  <a:gd name="connsiteY4" fmla="*/ 686523 h 686523"/>
                  <a:gd name="connsiteX5" fmla="*/ 833316 w 904157"/>
                  <a:gd name="connsiteY5" fmla="*/ 274566 h 686523"/>
                  <a:gd name="connsiteX6" fmla="*/ 864271 w 904157"/>
                  <a:gd name="connsiteY6" fmla="*/ 95972 h 686523"/>
                  <a:gd name="connsiteX7" fmla="*/ 57028 w 904157"/>
                  <a:gd name="connsiteY7" fmla="*/ 593653 h 686523"/>
                  <a:gd name="connsiteX0" fmla="*/ 57028 w 904157"/>
                  <a:gd name="connsiteY0" fmla="*/ 593653 h 686523"/>
                  <a:gd name="connsiteX1" fmla="*/ 304678 w 904157"/>
                  <a:gd name="connsiteY1" fmla="*/ 326954 h 686523"/>
                  <a:gd name="connsiteX2" fmla="*/ 659484 w 904157"/>
                  <a:gd name="connsiteY2" fmla="*/ 443635 h 686523"/>
                  <a:gd name="connsiteX3" fmla="*/ 778547 w 904157"/>
                  <a:gd name="connsiteY3" fmla="*/ 334098 h 686523"/>
                  <a:gd name="connsiteX4" fmla="*/ 811884 w 904157"/>
                  <a:gd name="connsiteY4" fmla="*/ 686523 h 686523"/>
                  <a:gd name="connsiteX5" fmla="*/ 833316 w 904157"/>
                  <a:gd name="connsiteY5" fmla="*/ 274566 h 686523"/>
                  <a:gd name="connsiteX6" fmla="*/ 864271 w 904157"/>
                  <a:gd name="connsiteY6" fmla="*/ 95972 h 686523"/>
                  <a:gd name="connsiteX7" fmla="*/ 57028 w 904157"/>
                  <a:gd name="connsiteY7" fmla="*/ 593653 h 686523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80411 w 925084"/>
                  <a:gd name="connsiteY2" fmla="*/ 441393 h 684281"/>
                  <a:gd name="connsiteX3" fmla="*/ 799474 w 925084"/>
                  <a:gd name="connsiteY3" fmla="*/ 331856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80411 w 925084"/>
                  <a:gd name="connsiteY2" fmla="*/ 441393 h 684281"/>
                  <a:gd name="connsiteX3" fmla="*/ 799474 w 925084"/>
                  <a:gd name="connsiteY3" fmla="*/ 331856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70886 w 925084"/>
                  <a:gd name="connsiteY2" fmla="*/ 446155 h 684281"/>
                  <a:gd name="connsiteX3" fmla="*/ 799474 w 925084"/>
                  <a:gd name="connsiteY3" fmla="*/ 331856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70886 w 925084"/>
                  <a:gd name="connsiteY2" fmla="*/ 446155 h 684281"/>
                  <a:gd name="connsiteX3" fmla="*/ 799474 w 925084"/>
                  <a:gd name="connsiteY3" fmla="*/ 331856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70886 w 925084"/>
                  <a:gd name="connsiteY2" fmla="*/ 446155 h 684281"/>
                  <a:gd name="connsiteX3" fmla="*/ 799474 w 925084"/>
                  <a:gd name="connsiteY3" fmla="*/ 331856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70886 w 925084"/>
                  <a:gd name="connsiteY2" fmla="*/ 446155 h 684281"/>
                  <a:gd name="connsiteX3" fmla="*/ 789949 w 925084"/>
                  <a:gd name="connsiteY3" fmla="*/ 341381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25084"/>
                  <a:gd name="connsiteY0" fmla="*/ 591411 h 684281"/>
                  <a:gd name="connsiteX1" fmla="*/ 325605 w 925084"/>
                  <a:gd name="connsiteY1" fmla="*/ 324712 h 684281"/>
                  <a:gd name="connsiteX2" fmla="*/ 670886 w 925084"/>
                  <a:gd name="connsiteY2" fmla="*/ 446155 h 684281"/>
                  <a:gd name="connsiteX3" fmla="*/ 789949 w 925084"/>
                  <a:gd name="connsiteY3" fmla="*/ 341381 h 684281"/>
                  <a:gd name="connsiteX4" fmla="*/ 832811 w 925084"/>
                  <a:gd name="connsiteY4" fmla="*/ 684281 h 684281"/>
                  <a:gd name="connsiteX5" fmla="*/ 854243 w 925084"/>
                  <a:gd name="connsiteY5" fmla="*/ 272324 h 684281"/>
                  <a:gd name="connsiteX6" fmla="*/ 885198 w 925084"/>
                  <a:gd name="connsiteY6" fmla="*/ 93730 h 684281"/>
                  <a:gd name="connsiteX7" fmla="*/ 77955 w 925084"/>
                  <a:gd name="connsiteY7" fmla="*/ 591411 h 684281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89949 w 919912"/>
                  <a:gd name="connsiteY3" fmla="*/ 341381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89949 w 919912"/>
                  <a:gd name="connsiteY3" fmla="*/ 341381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89949 w 919912"/>
                  <a:gd name="connsiteY3" fmla="*/ 341381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73281 w 919912"/>
                  <a:gd name="connsiteY3" fmla="*/ 348525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73281 w 919912"/>
                  <a:gd name="connsiteY3" fmla="*/ 348525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9912"/>
                  <a:gd name="connsiteY0" fmla="*/ 591411 h 681900"/>
                  <a:gd name="connsiteX1" fmla="*/ 325605 w 919912"/>
                  <a:gd name="connsiteY1" fmla="*/ 324712 h 681900"/>
                  <a:gd name="connsiteX2" fmla="*/ 670886 w 919912"/>
                  <a:gd name="connsiteY2" fmla="*/ 446155 h 681900"/>
                  <a:gd name="connsiteX3" fmla="*/ 785188 w 919912"/>
                  <a:gd name="connsiteY3" fmla="*/ 336619 h 681900"/>
                  <a:gd name="connsiteX4" fmla="*/ 820905 w 919912"/>
                  <a:gd name="connsiteY4" fmla="*/ 681900 h 681900"/>
                  <a:gd name="connsiteX5" fmla="*/ 854243 w 919912"/>
                  <a:gd name="connsiteY5" fmla="*/ 272324 h 681900"/>
                  <a:gd name="connsiteX6" fmla="*/ 885198 w 919912"/>
                  <a:gd name="connsiteY6" fmla="*/ 93730 h 681900"/>
                  <a:gd name="connsiteX7" fmla="*/ 77955 w 919912"/>
                  <a:gd name="connsiteY7" fmla="*/ 591411 h 681900"/>
                  <a:gd name="connsiteX0" fmla="*/ 77955 w 917978"/>
                  <a:gd name="connsiteY0" fmla="*/ 591411 h 669994"/>
                  <a:gd name="connsiteX1" fmla="*/ 325605 w 917978"/>
                  <a:gd name="connsiteY1" fmla="*/ 324712 h 669994"/>
                  <a:gd name="connsiteX2" fmla="*/ 670886 w 917978"/>
                  <a:gd name="connsiteY2" fmla="*/ 446155 h 669994"/>
                  <a:gd name="connsiteX3" fmla="*/ 785188 w 917978"/>
                  <a:gd name="connsiteY3" fmla="*/ 336619 h 669994"/>
                  <a:gd name="connsiteX4" fmla="*/ 816143 w 917978"/>
                  <a:gd name="connsiteY4" fmla="*/ 669994 h 669994"/>
                  <a:gd name="connsiteX5" fmla="*/ 854243 w 917978"/>
                  <a:gd name="connsiteY5" fmla="*/ 272324 h 669994"/>
                  <a:gd name="connsiteX6" fmla="*/ 885198 w 917978"/>
                  <a:gd name="connsiteY6" fmla="*/ 93730 h 669994"/>
                  <a:gd name="connsiteX7" fmla="*/ 77955 w 917978"/>
                  <a:gd name="connsiteY7" fmla="*/ 591411 h 669994"/>
                  <a:gd name="connsiteX0" fmla="*/ 78862 w 906932"/>
                  <a:gd name="connsiteY0" fmla="*/ 587395 h 670840"/>
                  <a:gd name="connsiteX1" fmla="*/ 314559 w 906932"/>
                  <a:gd name="connsiteY1" fmla="*/ 325558 h 670840"/>
                  <a:gd name="connsiteX2" fmla="*/ 659840 w 906932"/>
                  <a:gd name="connsiteY2" fmla="*/ 447001 h 670840"/>
                  <a:gd name="connsiteX3" fmla="*/ 774142 w 906932"/>
                  <a:gd name="connsiteY3" fmla="*/ 337465 h 670840"/>
                  <a:gd name="connsiteX4" fmla="*/ 805097 w 906932"/>
                  <a:gd name="connsiteY4" fmla="*/ 670840 h 670840"/>
                  <a:gd name="connsiteX5" fmla="*/ 843197 w 906932"/>
                  <a:gd name="connsiteY5" fmla="*/ 273170 h 670840"/>
                  <a:gd name="connsiteX6" fmla="*/ 874152 w 906932"/>
                  <a:gd name="connsiteY6" fmla="*/ 94576 h 670840"/>
                  <a:gd name="connsiteX7" fmla="*/ 78862 w 906932"/>
                  <a:gd name="connsiteY7" fmla="*/ 587395 h 670840"/>
                  <a:gd name="connsiteX0" fmla="*/ 68106 w 896176"/>
                  <a:gd name="connsiteY0" fmla="*/ 584059 h 667504"/>
                  <a:gd name="connsiteX1" fmla="*/ 303803 w 896176"/>
                  <a:gd name="connsiteY1" fmla="*/ 322222 h 667504"/>
                  <a:gd name="connsiteX2" fmla="*/ 649084 w 896176"/>
                  <a:gd name="connsiteY2" fmla="*/ 443665 h 667504"/>
                  <a:gd name="connsiteX3" fmla="*/ 763386 w 896176"/>
                  <a:gd name="connsiteY3" fmla="*/ 334129 h 667504"/>
                  <a:gd name="connsiteX4" fmla="*/ 794341 w 896176"/>
                  <a:gd name="connsiteY4" fmla="*/ 667504 h 667504"/>
                  <a:gd name="connsiteX5" fmla="*/ 832441 w 896176"/>
                  <a:gd name="connsiteY5" fmla="*/ 269834 h 667504"/>
                  <a:gd name="connsiteX6" fmla="*/ 863396 w 896176"/>
                  <a:gd name="connsiteY6" fmla="*/ 91240 h 667504"/>
                  <a:gd name="connsiteX7" fmla="*/ 68106 w 896176"/>
                  <a:gd name="connsiteY7" fmla="*/ 584059 h 667504"/>
                  <a:gd name="connsiteX0" fmla="*/ 69384 w 897454"/>
                  <a:gd name="connsiteY0" fmla="*/ 619571 h 703016"/>
                  <a:gd name="connsiteX1" fmla="*/ 305081 w 897454"/>
                  <a:gd name="connsiteY1" fmla="*/ 357734 h 703016"/>
                  <a:gd name="connsiteX2" fmla="*/ 650362 w 897454"/>
                  <a:gd name="connsiteY2" fmla="*/ 479177 h 703016"/>
                  <a:gd name="connsiteX3" fmla="*/ 764664 w 897454"/>
                  <a:gd name="connsiteY3" fmla="*/ 369641 h 703016"/>
                  <a:gd name="connsiteX4" fmla="*/ 795619 w 897454"/>
                  <a:gd name="connsiteY4" fmla="*/ 703016 h 703016"/>
                  <a:gd name="connsiteX5" fmla="*/ 833719 w 897454"/>
                  <a:gd name="connsiteY5" fmla="*/ 305346 h 703016"/>
                  <a:gd name="connsiteX6" fmla="*/ 864674 w 897454"/>
                  <a:gd name="connsiteY6" fmla="*/ 126752 h 703016"/>
                  <a:gd name="connsiteX7" fmla="*/ 69384 w 897454"/>
                  <a:gd name="connsiteY7" fmla="*/ 619571 h 703016"/>
                  <a:gd name="connsiteX0" fmla="*/ 69384 w 897454"/>
                  <a:gd name="connsiteY0" fmla="*/ 619571 h 703016"/>
                  <a:gd name="connsiteX1" fmla="*/ 305081 w 897454"/>
                  <a:gd name="connsiteY1" fmla="*/ 357734 h 703016"/>
                  <a:gd name="connsiteX2" fmla="*/ 650362 w 897454"/>
                  <a:gd name="connsiteY2" fmla="*/ 479177 h 703016"/>
                  <a:gd name="connsiteX3" fmla="*/ 764664 w 897454"/>
                  <a:gd name="connsiteY3" fmla="*/ 369641 h 703016"/>
                  <a:gd name="connsiteX4" fmla="*/ 795619 w 897454"/>
                  <a:gd name="connsiteY4" fmla="*/ 703016 h 703016"/>
                  <a:gd name="connsiteX5" fmla="*/ 833719 w 897454"/>
                  <a:gd name="connsiteY5" fmla="*/ 305346 h 703016"/>
                  <a:gd name="connsiteX6" fmla="*/ 864674 w 897454"/>
                  <a:gd name="connsiteY6" fmla="*/ 126752 h 703016"/>
                  <a:gd name="connsiteX7" fmla="*/ 69384 w 897454"/>
                  <a:gd name="connsiteY7" fmla="*/ 619571 h 703016"/>
                  <a:gd name="connsiteX0" fmla="*/ 85499 w 913569"/>
                  <a:gd name="connsiteY0" fmla="*/ 569918 h 653363"/>
                  <a:gd name="connsiteX1" fmla="*/ 321196 w 913569"/>
                  <a:gd name="connsiteY1" fmla="*/ 308081 h 653363"/>
                  <a:gd name="connsiteX2" fmla="*/ 666477 w 913569"/>
                  <a:gd name="connsiteY2" fmla="*/ 429524 h 653363"/>
                  <a:gd name="connsiteX3" fmla="*/ 780779 w 913569"/>
                  <a:gd name="connsiteY3" fmla="*/ 319988 h 653363"/>
                  <a:gd name="connsiteX4" fmla="*/ 811734 w 913569"/>
                  <a:gd name="connsiteY4" fmla="*/ 653363 h 653363"/>
                  <a:gd name="connsiteX5" fmla="*/ 849834 w 913569"/>
                  <a:gd name="connsiteY5" fmla="*/ 255693 h 653363"/>
                  <a:gd name="connsiteX6" fmla="*/ 698627 w 913569"/>
                  <a:gd name="connsiteY6" fmla="*/ 138851 h 653363"/>
                  <a:gd name="connsiteX7" fmla="*/ 85499 w 913569"/>
                  <a:gd name="connsiteY7" fmla="*/ 569918 h 653363"/>
                  <a:gd name="connsiteX0" fmla="*/ 117709 w 945779"/>
                  <a:gd name="connsiteY0" fmla="*/ 431147 h 514592"/>
                  <a:gd name="connsiteX1" fmla="*/ 353406 w 945779"/>
                  <a:gd name="connsiteY1" fmla="*/ 169310 h 514592"/>
                  <a:gd name="connsiteX2" fmla="*/ 698687 w 945779"/>
                  <a:gd name="connsiteY2" fmla="*/ 290753 h 514592"/>
                  <a:gd name="connsiteX3" fmla="*/ 812989 w 945779"/>
                  <a:gd name="connsiteY3" fmla="*/ 181217 h 514592"/>
                  <a:gd name="connsiteX4" fmla="*/ 843944 w 945779"/>
                  <a:gd name="connsiteY4" fmla="*/ 514592 h 514592"/>
                  <a:gd name="connsiteX5" fmla="*/ 882044 w 945779"/>
                  <a:gd name="connsiteY5" fmla="*/ 116922 h 514592"/>
                  <a:gd name="connsiteX6" fmla="*/ 730837 w 945779"/>
                  <a:gd name="connsiteY6" fmla="*/ 80 h 514592"/>
                  <a:gd name="connsiteX7" fmla="*/ 38244 w 945779"/>
                  <a:gd name="connsiteY7" fmla="*/ 105041 h 514592"/>
                  <a:gd name="connsiteX8" fmla="*/ 117709 w 945779"/>
                  <a:gd name="connsiteY8" fmla="*/ 431147 h 514592"/>
                  <a:gd name="connsiteX0" fmla="*/ 58151 w 886221"/>
                  <a:gd name="connsiteY0" fmla="*/ 431181 h 514626"/>
                  <a:gd name="connsiteX1" fmla="*/ 293848 w 886221"/>
                  <a:gd name="connsiteY1" fmla="*/ 169344 h 514626"/>
                  <a:gd name="connsiteX2" fmla="*/ 639129 w 886221"/>
                  <a:gd name="connsiteY2" fmla="*/ 290787 h 514626"/>
                  <a:gd name="connsiteX3" fmla="*/ 753431 w 886221"/>
                  <a:gd name="connsiteY3" fmla="*/ 181251 h 514626"/>
                  <a:gd name="connsiteX4" fmla="*/ 784386 w 886221"/>
                  <a:gd name="connsiteY4" fmla="*/ 514626 h 514626"/>
                  <a:gd name="connsiteX5" fmla="*/ 822486 w 886221"/>
                  <a:gd name="connsiteY5" fmla="*/ 116956 h 514626"/>
                  <a:gd name="connsiteX6" fmla="*/ 671279 w 886221"/>
                  <a:gd name="connsiteY6" fmla="*/ 114 h 514626"/>
                  <a:gd name="connsiteX7" fmla="*/ 60280 w 886221"/>
                  <a:gd name="connsiteY7" fmla="*/ 93496 h 514626"/>
                  <a:gd name="connsiteX8" fmla="*/ 58151 w 886221"/>
                  <a:gd name="connsiteY8" fmla="*/ 431181 h 514626"/>
                  <a:gd name="connsiteX0" fmla="*/ 75496 w 903566"/>
                  <a:gd name="connsiteY0" fmla="*/ 434216 h 517661"/>
                  <a:gd name="connsiteX1" fmla="*/ 311193 w 903566"/>
                  <a:gd name="connsiteY1" fmla="*/ 172379 h 517661"/>
                  <a:gd name="connsiteX2" fmla="*/ 656474 w 903566"/>
                  <a:gd name="connsiteY2" fmla="*/ 293822 h 517661"/>
                  <a:gd name="connsiteX3" fmla="*/ 770776 w 903566"/>
                  <a:gd name="connsiteY3" fmla="*/ 184286 h 517661"/>
                  <a:gd name="connsiteX4" fmla="*/ 801731 w 903566"/>
                  <a:gd name="connsiteY4" fmla="*/ 517661 h 517661"/>
                  <a:gd name="connsiteX5" fmla="*/ 839831 w 903566"/>
                  <a:gd name="connsiteY5" fmla="*/ 119991 h 517661"/>
                  <a:gd name="connsiteX6" fmla="*/ 688624 w 903566"/>
                  <a:gd name="connsiteY6" fmla="*/ 3149 h 517661"/>
                  <a:gd name="connsiteX7" fmla="*/ 51060 w 903566"/>
                  <a:gd name="connsiteY7" fmla="*/ 56005 h 517661"/>
                  <a:gd name="connsiteX8" fmla="*/ 75496 w 903566"/>
                  <a:gd name="connsiteY8" fmla="*/ 434216 h 517661"/>
                  <a:gd name="connsiteX0" fmla="*/ 75496 w 903566"/>
                  <a:gd name="connsiteY0" fmla="*/ 434216 h 517661"/>
                  <a:gd name="connsiteX1" fmla="*/ 311193 w 903566"/>
                  <a:gd name="connsiteY1" fmla="*/ 172379 h 517661"/>
                  <a:gd name="connsiteX2" fmla="*/ 656474 w 903566"/>
                  <a:gd name="connsiteY2" fmla="*/ 293822 h 517661"/>
                  <a:gd name="connsiteX3" fmla="*/ 770776 w 903566"/>
                  <a:gd name="connsiteY3" fmla="*/ 184286 h 517661"/>
                  <a:gd name="connsiteX4" fmla="*/ 801731 w 903566"/>
                  <a:gd name="connsiteY4" fmla="*/ 517661 h 517661"/>
                  <a:gd name="connsiteX5" fmla="*/ 839831 w 903566"/>
                  <a:gd name="connsiteY5" fmla="*/ 119991 h 517661"/>
                  <a:gd name="connsiteX6" fmla="*/ 688624 w 903566"/>
                  <a:gd name="connsiteY6" fmla="*/ 3149 h 517661"/>
                  <a:gd name="connsiteX7" fmla="*/ 51060 w 903566"/>
                  <a:gd name="connsiteY7" fmla="*/ 56005 h 517661"/>
                  <a:gd name="connsiteX8" fmla="*/ 75496 w 903566"/>
                  <a:gd name="connsiteY8" fmla="*/ 434216 h 517661"/>
                  <a:gd name="connsiteX0" fmla="*/ 75496 w 903566"/>
                  <a:gd name="connsiteY0" fmla="*/ 434216 h 517661"/>
                  <a:gd name="connsiteX1" fmla="*/ 311193 w 903566"/>
                  <a:gd name="connsiteY1" fmla="*/ 172379 h 517661"/>
                  <a:gd name="connsiteX2" fmla="*/ 656474 w 903566"/>
                  <a:gd name="connsiteY2" fmla="*/ 293822 h 517661"/>
                  <a:gd name="connsiteX3" fmla="*/ 770776 w 903566"/>
                  <a:gd name="connsiteY3" fmla="*/ 184286 h 517661"/>
                  <a:gd name="connsiteX4" fmla="*/ 801731 w 903566"/>
                  <a:gd name="connsiteY4" fmla="*/ 517661 h 517661"/>
                  <a:gd name="connsiteX5" fmla="*/ 839831 w 903566"/>
                  <a:gd name="connsiteY5" fmla="*/ 119991 h 517661"/>
                  <a:gd name="connsiteX6" fmla="*/ 688624 w 903566"/>
                  <a:gd name="connsiteY6" fmla="*/ 3149 h 517661"/>
                  <a:gd name="connsiteX7" fmla="*/ 51060 w 903566"/>
                  <a:gd name="connsiteY7" fmla="*/ 56005 h 517661"/>
                  <a:gd name="connsiteX8" fmla="*/ 75496 w 903566"/>
                  <a:gd name="connsiteY8" fmla="*/ 434216 h 51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3566" h="517661">
                    <a:moveTo>
                      <a:pt x="75496" y="434216"/>
                    </a:moveTo>
                    <a:cubicBezTo>
                      <a:pt x="99446" y="258361"/>
                      <a:pt x="71574" y="163747"/>
                      <a:pt x="311193" y="172379"/>
                    </a:cubicBezTo>
                    <a:cubicBezTo>
                      <a:pt x="431843" y="175554"/>
                      <a:pt x="547730" y="216828"/>
                      <a:pt x="656474" y="293822"/>
                    </a:cubicBezTo>
                    <a:cubicBezTo>
                      <a:pt x="665999" y="191429"/>
                      <a:pt x="711244" y="208098"/>
                      <a:pt x="770776" y="184286"/>
                    </a:cubicBezTo>
                    <a:cubicBezTo>
                      <a:pt x="785858" y="307317"/>
                      <a:pt x="822369" y="389867"/>
                      <a:pt x="801731" y="517661"/>
                    </a:cubicBezTo>
                    <a:cubicBezTo>
                      <a:pt x="918413" y="377961"/>
                      <a:pt x="939843" y="259691"/>
                      <a:pt x="839831" y="119991"/>
                    </a:cubicBezTo>
                    <a:cubicBezTo>
                      <a:pt x="800143" y="67604"/>
                      <a:pt x="796472" y="66484"/>
                      <a:pt x="688624" y="3149"/>
                    </a:cubicBezTo>
                    <a:cubicBezTo>
                      <a:pt x="547991" y="1169"/>
                      <a:pt x="153248" y="-15839"/>
                      <a:pt x="51060" y="56005"/>
                    </a:cubicBezTo>
                    <a:cubicBezTo>
                      <a:pt x="-51128" y="127849"/>
                      <a:pt x="22969" y="423505"/>
                      <a:pt x="75496" y="43421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8248132" y="1828800"/>
              <a:ext cx="1274469" cy="849514"/>
              <a:chOff x="3027678" y="1673341"/>
              <a:chExt cx="1343815" cy="895737"/>
            </a:xfrm>
          </p:grpSpPr>
          <p:sp>
            <p:nvSpPr>
              <p:cNvPr id="205" name="Freeform 204"/>
              <p:cNvSpPr/>
              <p:nvPr/>
            </p:nvSpPr>
            <p:spPr>
              <a:xfrm>
                <a:off x="3027678" y="1673341"/>
                <a:ext cx="1343815" cy="894034"/>
              </a:xfrm>
              <a:custGeom>
                <a:avLst/>
                <a:gdLst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453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453 w 3875314"/>
                  <a:gd name="connsiteY15" fmla="*/ 2177143 h 2177143"/>
                  <a:gd name="connsiteX0" fmla="*/ 997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9978 w 3875314"/>
                  <a:gd name="connsiteY15" fmla="*/ 2177143 h 2177143"/>
                  <a:gd name="connsiteX0" fmla="*/ 0 w 3879624"/>
                  <a:gd name="connsiteY0" fmla="*/ 2177143 h 2177143"/>
                  <a:gd name="connsiteX1" fmla="*/ 134938 w 3879624"/>
                  <a:gd name="connsiteY1" fmla="*/ 2177143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76881 w 3879624"/>
                  <a:gd name="connsiteY13" fmla="*/ 1843314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134938 w 3879624"/>
                  <a:gd name="connsiteY1" fmla="*/ 2177143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76881 w 3879624"/>
                  <a:gd name="connsiteY13" fmla="*/ 1843314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76881 w 3879624"/>
                  <a:gd name="connsiteY12" fmla="*/ 1843314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76881 w 3879624"/>
                  <a:gd name="connsiteY12" fmla="*/ 1843314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119743 w 3879624"/>
                  <a:gd name="connsiteY12" fmla="*/ 1833789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543380 w 3879624"/>
                  <a:gd name="connsiteY1" fmla="*/ 2171020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119743 w 3879624"/>
                  <a:gd name="connsiteY13" fmla="*/ 1833789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543380 w 3879624"/>
                  <a:gd name="connsiteY1" fmla="*/ 2171020 h 2177143"/>
                  <a:gd name="connsiteX2" fmla="*/ 3272292 w 3879624"/>
                  <a:gd name="connsiteY2" fmla="*/ 2175782 h 2177143"/>
                  <a:gd name="connsiteX3" fmla="*/ 3879624 w 3879624"/>
                  <a:gd name="connsiteY3" fmla="*/ 2177143 h 2177143"/>
                  <a:gd name="connsiteX4" fmla="*/ 3879624 w 3879624"/>
                  <a:gd name="connsiteY4" fmla="*/ 1872343 h 2177143"/>
                  <a:gd name="connsiteX5" fmla="*/ 3734481 w 3879624"/>
                  <a:gd name="connsiteY5" fmla="*/ 1872343 h 2177143"/>
                  <a:gd name="connsiteX6" fmla="*/ 2631396 w 3879624"/>
                  <a:gd name="connsiteY6" fmla="*/ 232228 h 2177143"/>
                  <a:gd name="connsiteX7" fmla="*/ 2631396 w 3879624"/>
                  <a:gd name="connsiteY7" fmla="*/ 101600 h 2177143"/>
                  <a:gd name="connsiteX8" fmla="*/ 2399167 w 3879624"/>
                  <a:gd name="connsiteY8" fmla="*/ 101600 h 2177143"/>
                  <a:gd name="connsiteX9" fmla="*/ 2399167 w 3879624"/>
                  <a:gd name="connsiteY9" fmla="*/ 0 h 2177143"/>
                  <a:gd name="connsiteX10" fmla="*/ 1542824 w 3879624"/>
                  <a:gd name="connsiteY10" fmla="*/ 0 h 2177143"/>
                  <a:gd name="connsiteX11" fmla="*/ 1542824 w 3879624"/>
                  <a:gd name="connsiteY11" fmla="*/ 87086 h 2177143"/>
                  <a:gd name="connsiteX12" fmla="*/ 1267053 w 3879624"/>
                  <a:gd name="connsiteY12" fmla="*/ 87086 h 2177143"/>
                  <a:gd name="connsiteX13" fmla="*/ 1267053 w 3879624"/>
                  <a:gd name="connsiteY13" fmla="*/ 217714 h 2177143"/>
                  <a:gd name="connsiteX14" fmla="*/ 119743 w 3879624"/>
                  <a:gd name="connsiteY14" fmla="*/ 1833789 h 2177143"/>
                  <a:gd name="connsiteX15" fmla="*/ 4310 w 3879624"/>
                  <a:gd name="connsiteY15" fmla="*/ 1843314 h 2177143"/>
                  <a:gd name="connsiteX16" fmla="*/ 0 w 3879624"/>
                  <a:gd name="connsiteY16" fmla="*/ 2177143 h 2177143"/>
                  <a:gd name="connsiteX0" fmla="*/ 0 w 3879624"/>
                  <a:gd name="connsiteY0" fmla="*/ 2177143 h 2411264"/>
                  <a:gd name="connsiteX1" fmla="*/ 543380 w 3879624"/>
                  <a:gd name="connsiteY1" fmla="*/ 2171020 h 2411264"/>
                  <a:gd name="connsiteX2" fmla="*/ 3272292 w 3879624"/>
                  <a:gd name="connsiteY2" fmla="*/ 2175782 h 2411264"/>
                  <a:gd name="connsiteX3" fmla="*/ 3879624 w 3879624"/>
                  <a:gd name="connsiteY3" fmla="*/ 2177143 h 2411264"/>
                  <a:gd name="connsiteX4" fmla="*/ 3879624 w 3879624"/>
                  <a:gd name="connsiteY4" fmla="*/ 1872343 h 2411264"/>
                  <a:gd name="connsiteX5" fmla="*/ 3734481 w 3879624"/>
                  <a:gd name="connsiteY5" fmla="*/ 1872343 h 2411264"/>
                  <a:gd name="connsiteX6" fmla="*/ 2631396 w 3879624"/>
                  <a:gd name="connsiteY6" fmla="*/ 232228 h 2411264"/>
                  <a:gd name="connsiteX7" fmla="*/ 2631396 w 3879624"/>
                  <a:gd name="connsiteY7" fmla="*/ 101600 h 2411264"/>
                  <a:gd name="connsiteX8" fmla="*/ 2399167 w 3879624"/>
                  <a:gd name="connsiteY8" fmla="*/ 101600 h 2411264"/>
                  <a:gd name="connsiteX9" fmla="*/ 2399167 w 3879624"/>
                  <a:gd name="connsiteY9" fmla="*/ 0 h 2411264"/>
                  <a:gd name="connsiteX10" fmla="*/ 1542824 w 3879624"/>
                  <a:gd name="connsiteY10" fmla="*/ 0 h 2411264"/>
                  <a:gd name="connsiteX11" fmla="*/ 1542824 w 3879624"/>
                  <a:gd name="connsiteY11" fmla="*/ 87086 h 2411264"/>
                  <a:gd name="connsiteX12" fmla="*/ 1267053 w 3879624"/>
                  <a:gd name="connsiteY12" fmla="*/ 87086 h 2411264"/>
                  <a:gd name="connsiteX13" fmla="*/ 1267053 w 3879624"/>
                  <a:gd name="connsiteY13" fmla="*/ 217714 h 2411264"/>
                  <a:gd name="connsiteX14" fmla="*/ 119743 w 3879624"/>
                  <a:gd name="connsiteY14" fmla="*/ 1833789 h 2411264"/>
                  <a:gd name="connsiteX15" fmla="*/ 4310 w 3879624"/>
                  <a:gd name="connsiteY15" fmla="*/ 1843314 h 2411264"/>
                  <a:gd name="connsiteX16" fmla="*/ 0 w 3879624"/>
                  <a:gd name="connsiteY16" fmla="*/ 2177143 h 2411264"/>
                  <a:gd name="connsiteX0" fmla="*/ 0 w 3879624"/>
                  <a:gd name="connsiteY0" fmla="*/ 2177143 h 2487651"/>
                  <a:gd name="connsiteX1" fmla="*/ 543380 w 3879624"/>
                  <a:gd name="connsiteY1" fmla="*/ 2171020 h 2487651"/>
                  <a:gd name="connsiteX2" fmla="*/ 3272292 w 3879624"/>
                  <a:gd name="connsiteY2" fmla="*/ 2175782 h 2487651"/>
                  <a:gd name="connsiteX3" fmla="*/ 3879624 w 3879624"/>
                  <a:gd name="connsiteY3" fmla="*/ 2177143 h 2487651"/>
                  <a:gd name="connsiteX4" fmla="*/ 3879624 w 3879624"/>
                  <a:gd name="connsiteY4" fmla="*/ 1872343 h 2487651"/>
                  <a:gd name="connsiteX5" fmla="*/ 3734481 w 3879624"/>
                  <a:gd name="connsiteY5" fmla="*/ 1872343 h 2487651"/>
                  <a:gd name="connsiteX6" fmla="*/ 2631396 w 3879624"/>
                  <a:gd name="connsiteY6" fmla="*/ 232228 h 2487651"/>
                  <a:gd name="connsiteX7" fmla="*/ 2631396 w 3879624"/>
                  <a:gd name="connsiteY7" fmla="*/ 101600 h 2487651"/>
                  <a:gd name="connsiteX8" fmla="*/ 2399167 w 3879624"/>
                  <a:gd name="connsiteY8" fmla="*/ 101600 h 2487651"/>
                  <a:gd name="connsiteX9" fmla="*/ 2399167 w 3879624"/>
                  <a:gd name="connsiteY9" fmla="*/ 0 h 2487651"/>
                  <a:gd name="connsiteX10" fmla="*/ 1542824 w 3879624"/>
                  <a:gd name="connsiteY10" fmla="*/ 0 h 2487651"/>
                  <a:gd name="connsiteX11" fmla="*/ 1542824 w 3879624"/>
                  <a:gd name="connsiteY11" fmla="*/ 87086 h 2487651"/>
                  <a:gd name="connsiteX12" fmla="*/ 1267053 w 3879624"/>
                  <a:gd name="connsiteY12" fmla="*/ 87086 h 2487651"/>
                  <a:gd name="connsiteX13" fmla="*/ 1267053 w 3879624"/>
                  <a:gd name="connsiteY13" fmla="*/ 217714 h 2487651"/>
                  <a:gd name="connsiteX14" fmla="*/ 119743 w 3879624"/>
                  <a:gd name="connsiteY14" fmla="*/ 1833789 h 2487651"/>
                  <a:gd name="connsiteX15" fmla="*/ 4310 w 3879624"/>
                  <a:gd name="connsiteY15" fmla="*/ 1843314 h 2487651"/>
                  <a:gd name="connsiteX16" fmla="*/ 0 w 3879624"/>
                  <a:gd name="connsiteY16" fmla="*/ 2177143 h 2487651"/>
                  <a:gd name="connsiteX0" fmla="*/ 0 w 3879624"/>
                  <a:gd name="connsiteY0" fmla="*/ 2201587 h 2512095"/>
                  <a:gd name="connsiteX1" fmla="*/ 543380 w 3879624"/>
                  <a:gd name="connsiteY1" fmla="*/ 2195464 h 2512095"/>
                  <a:gd name="connsiteX2" fmla="*/ 3272292 w 3879624"/>
                  <a:gd name="connsiteY2" fmla="*/ 2200226 h 2512095"/>
                  <a:gd name="connsiteX3" fmla="*/ 3879624 w 3879624"/>
                  <a:gd name="connsiteY3" fmla="*/ 2201587 h 2512095"/>
                  <a:gd name="connsiteX4" fmla="*/ 3879624 w 3879624"/>
                  <a:gd name="connsiteY4" fmla="*/ 1896787 h 2512095"/>
                  <a:gd name="connsiteX5" fmla="*/ 3734481 w 3879624"/>
                  <a:gd name="connsiteY5" fmla="*/ 1896787 h 2512095"/>
                  <a:gd name="connsiteX6" fmla="*/ 2631396 w 3879624"/>
                  <a:gd name="connsiteY6" fmla="*/ 256672 h 2512095"/>
                  <a:gd name="connsiteX7" fmla="*/ 2631396 w 3879624"/>
                  <a:gd name="connsiteY7" fmla="*/ 126044 h 2512095"/>
                  <a:gd name="connsiteX8" fmla="*/ 2399167 w 3879624"/>
                  <a:gd name="connsiteY8" fmla="*/ 126044 h 2512095"/>
                  <a:gd name="connsiteX9" fmla="*/ 2399167 w 3879624"/>
                  <a:gd name="connsiteY9" fmla="*/ 24444 h 2512095"/>
                  <a:gd name="connsiteX10" fmla="*/ 1542824 w 3879624"/>
                  <a:gd name="connsiteY10" fmla="*/ 24444 h 2512095"/>
                  <a:gd name="connsiteX11" fmla="*/ 1542824 w 3879624"/>
                  <a:gd name="connsiteY11" fmla="*/ 111530 h 2512095"/>
                  <a:gd name="connsiteX12" fmla="*/ 1267053 w 3879624"/>
                  <a:gd name="connsiteY12" fmla="*/ 111530 h 2512095"/>
                  <a:gd name="connsiteX13" fmla="*/ 1267053 w 3879624"/>
                  <a:gd name="connsiteY13" fmla="*/ 242158 h 2512095"/>
                  <a:gd name="connsiteX14" fmla="*/ 119743 w 3879624"/>
                  <a:gd name="connsiteY14" fmla="*/ 1858233 h 2512095"/>
                  <a:gd name="connsiteX15" fmla="*/ 4310 w 3879624"/>
                  <a:gd name="connsiteY15" fmla="*/ 1867758 h 2512095"/>
                  <a:gd name="connsiteX16" fmla="*/ 0 w 3879624"/>
                  <a:gd name="connsiteY16" fmla="*/ 2201587 h 2512095"/>
                  <a:gd name="connsiteX0" fmla="*/ 0 w 3879624"/>
                  <a:gd name="connsiteY0" fmla="*/ 2240648 h 2551156"/>
                  <a:gd name="connsiteX1" fmla="*/ 543380 w 3879624"/>
                  <a:gd name="connsiteY1" fmla="*/ 2234525 h 2551156"/>
                  <a:gd name="connsiteX2" fmla="*/ 3272292 w 3879624"/>
                  <a:gd name="connsiteY2" fmla="*/ 2239287 h 2551156"/>
                  <a:gd name="connsiteX3" fmla="*/ 3879624 w 3879624"/>
                  <a:gd name="connsiteY3" fmla="*/ 2240648 h 2551156"/>
                  <a:gd name="connsiteX4" fmla="*/ 3879624 w 3879624"/>
                  <a:gd name="connsiteY4" fmla="*/ 1935848 h 2551156"/>
                  <a:gd name="connsiteX5" fmla="*/ 3734481 w 3879624"/>
                  <a:gd name="connsiteY5" fmla="*/ 1935848 h 2551156"/>
                  <a:gd name="connsiteX6" fmla="*/ 2631396 w 3879624"/>
                  <a:gd name="connsiteY6" fmla="*/ 295733 h 2551156"/>
                  <a:gd name="connsiteX7" fmla="*/ 2631396 w 3879624"/>
                  <a:gd name="connsiteY7" fmla="*/ 165105 h 2551156"/>
                  <a:gd name="connsiteX8" fmla="*/ 2399167 w 3879624"/>
                  <a:gd name="connsiteY8" fmla="*/ 165105 h 2551156"/>
                  <a:gd name="connsiteX9" fmla="*/ 2399167 w 3879624"/>
                  <a:gd name="connsiteY9" fmla="*/ 63505 h 2551156"/>
                  <a:gd name="connsiteX10" fmla="*/ 1542824 w 3879624"/>
                  <a:gd name="connsiteY10" fmla="*/ 63505 h 2551156"/>
                  <a:gd name="connsiteX11" fmla="*/ 1542824 w 3879624"/>
                  <a:gd name="connsiteY11" fmla="*/ 150591 h 2551156"/>
                  <a:gd name="connsiteX12" fmla="*/ 1267053 w 3879624"/>
                  <a:gd name="connsiteY12" fmla="*/ 150591 h 2551156"/>
                  <a:gd name="connsiteX13" fmla="*/ 1267053 w 3879624"/>
                  <a:gd name="connsiteY13" fmla="*/ 281219 h 2551156"/>
                  <a:gd name="connsiteX14" fmla="*/ 119743 w 3879624"/>
                  <a:gd name="connsiteY14" fmla="*/ 1897294 h 2551156"/>
                  <a:gd name="connsiteX15" fmla="*/ 4310 w 3879624"/>
                  <a:gd name="connsiteY15" fmla="*/ 1906819 h 2551156"/>
                  <a:gd name="connsiteX16" fmla="*/ 0 w 3879624"/>
                  <a:gd name="connsiteY16" fmla="*/ 2240648 h 2551156"/>
                  <a:gd name="connsiteX0" fmla="*/ 0 w 3879624"/>
                  <a:gd name="connsiteY0" fmla="*/ 2254569 h 2565077"/>
                  <a:gd name="connsiteX1" fmla="*/ 543380 w 3879624"/>
                  <a:gd name="connsiteY1" fmla="*/ 2248446 h 2565077"/>
                  <a:gd name="connsiteX2" fmla="*/ 3272292 w 3879624"/>
                  <a:gd name="connsiteY2" fmla="*/ 2253208 h 2565077"/>
                  <a:gd name="connsiteX3" fmla="*/ 3879624 w 3879624"/>
                  <a:gd name="connsiteY3" fmla="*/ 2254569 h 2565077"/>
                  <a:gd name="connsiteX4" fmla="*/ 3879624 w 3879624"/>
                  <a:gd name="connsiteY4" fmla="*/ 1949769 h 2565077"/>
                  <a:gd name="connsiteX5" fmla="*/ 3734481 w 3879624"/>
                  <a:gd name="connsiteY5" fmla="*/ 1949769 h 2565077"/>
                  <a:gd name="connsiteX6" fmla="*/ 2631396 w 3879624"/>
                  <a:gd name="connsiteY6" fmla="*/ 309654 h 2565077"/>
                  <a:gd name="connsiteX7" fmla="*/ 2631396 w 3879624"/>
                  <a:gd name="connsiteY7" fmla="*/ 179026 h 2565077"/>
                  <a:gd name="connsiteX8" fmla="*/ 2399167 w 3879624"/>
                  <a:gd name="connsiteY8" fmla="*/ 179026 h 2565077"/>
                  <a:gd name="connsiteX9" fmla="*/ 2399167 w 3879624"/>
                  <a:gd name="connsiteY9" fmla="*/ 77426 h 2565077"/>
                  <a:gd name="connsiteX10" fmla="*/ 1542824 w 3879624"/>
                  <a:gd name="connsiteY10" fmla="*/ 77426 h 2565077"/>
                  <a:gd name="connsiteX11" fmla="*/ 1542824 w 3879624"/>
                  <a:gd name="connsiteY11" fmla="*/ 164512 h 2565077"/>
                  <a:gd name="connsiteX12" fmla="*/ 1267053 w 3879624"/>
                  <a:gd name="connsiteY12" fmla="*/ 164512 h 2565077"/>
                  <a:gd name="connsiteX13" fmla="*/ 1267053 w 3879624"/>
                  <a:gd name="connsiteY13" fmla="*/ 295140 h 2565077"/>
                  <a:gd name="connsiteX14" fmla="*/ 119743 w 3879624"/>
                  <a:gd name="connsiteY14" fmla="*/ 1911215 h 2565077"/>
                  <a:gd name="connsiteX15" fmla="*/ 4310 w 3879624"/>
                  <a:gd name="connsiteY15" fmla="*/ 1920740 h 2565077"/>
                  <a:gd name="connsiteX16" fmla="*/ 0 w 3879624"/>
                  <a:gd name="connsiteY16" fmla="*/ 2254569 h 2565077"/>
                  <a:gd name="connsiteX0" fmla="*/ 0 w 3879624"/>
                  <a:gd name="connsiteY0" fmla="*/ 2268256 h 2578764"/>
                  <a:gd name="connsiteX1" fmla="*/ 543380 w 3879624"/>
                  <a:gd name="connsiteY1" fmla="*/ 2262133 h 2578764"/>
                  <a:gd name="connsiteX2" fmla="*/ 3272292 w 3879624"/>
                  <a:gd name="connsiteY2" fmla="*/ 2266895 h 2578764"/>
                  <a:gd name="connsiteX3" fmla="*/ 3879624 w 3879624"/>
                  <a:gd name="connsiteY3" fmla="*/ 2268256 h 2578764"/>
                  <a:gd name="connsiteX4" fmla="*/ 3879624 w 3879624"/>
                  <a:gd name="connsiteY4" fmla="*/ 1963456 h 2578764"/>
                  <a:gd name="connsiteX5" fmla="*/ 3734481 w 3879624"/>
                  <a:gd name="connsiteY5" fmla="*/ 1963456 h 2578764"/>
                  <a:gd name="connsiteX6" fmla="*/ 2631396 w 3879624"/>
                  <a:gd name="connsiteY6" fmla="*/ 323341 h 2578764"/>
                  <a:gd name="connsiteX7" fmla="*/ 2631396 w 3879624"/>
                  <a:gd name="connsiteY7" fmla="*/ 192713 h 2578764"/>
                  <a:gd name="connsiteX8" fmla="*/ 2399167 w 3879624"/>
                  <a:gd name="connsiteY8" fmla="*/ 192713 h 2578764"/>
                  <a:gd name="connsiteX9" fmla="*/ 2399167 w 3879624"/>
                  <a:gd name="connsiteY9" fmla="*/ 91113 h 2578764"/>
                  <a:gd name="connsiteX10" fmla="*/ 1542824 w 3879624"/>
                  <a:gd name="connsiteY10" fmla="*/ 91113 h 2578764"/>
                  <a:gd name="connsiteX11" fmla="*/ 1542824 w 3879624"/>
                  <a:gd name="connsiteY11" fmla="*/ 178199 h 2578764"/>
                  <a:gd name="connsiteX12" fmla="*/ 1267053 w 3879624"/>
                  <a:gd name="connsiteY12" fmla="*/ 178199 h 2578764"/>
                  <a:gd name="connsiteX13" fmla="*/ 1267053 w 3879624"/>
                  <a:gd name="connsiteY13" fmla="*/ 308827 h 2578764"/>
                  <a:gd name="connsiteX14" fmla="*/ 119743 w 3879624"/>
                  <a:gd name="connsiteY14" fmla="*/ 1924902 h 2578764"/>
                  <a:gd name="connsiteX15" fmla="*/ 4310 w 3879624"/>
                  <a:gd name="connsiteY15" fmla="*/ 1934427 h 2578764"/>
                  <a:gd name="connsiteX16" fmla="*/ 0 w 3879624"/>
                  <a:gd name="connsiteY16" fmla="*/ 2268256 h 2578764"/>
                  <a:gd name="connsiteX0" fmla="*/ 0 w 3879624"/>
                  <a:gd name="connsiteY0" fmla="*/ 2280327 h 2590835"/>
                  <a:gd name="connsiteX1" fmla="*/ 543380 w 3879624"/>
                  <a:gd name="connsiteY1" fmla="*/ 2274204 h 2590835"/>
                  <a:gd name="connsiteX2" fmla="*/ 3272292 w 3879624"/>
                  <a:gd name="connsiteY2" fmla="*/ 2278966 h 2590835"/>
                  <a:gd name="connsiteX3" fmla="*/ 3879624 w 3879624"/>
                  <a:gd name="connsiteY3" fmla="*/ 2280327 h 2590835"/>
                  <a:gd name="connsiteX4" fmla="*/ 3879624 w 3879624"/>
                  <a:gd name="connsiteY4" fmla="*/ 1975527 h 2590835"/>
                  <a:gd name="connsiteX5" fmla="*/ 3734481 w 3879624"/>
                  <a:gd name="connsiteY5" fmla="*/ 1975527 h 2590835"/>
                  <a:gd name="connsiteX6" fmla="*/ 2631396 w 3879624"/>
                  <a:gd name="connsiteY6" fmla="*/ 335412 h 2590835"/>
                  <a:gd name="connsiteX7" fmla="*/ 2631396 w 3879624"/>
                  <a:gd name="connsiteY7" fmla="*/ 204784 h 2590835"/>
                  <a:gd name="connsiteX8" fmla="*/ 2399167 w 3879624"/>
                  <a:gd name="connsiteY8" fmla="*/ 204784 h 2590835"/>
                  <a:gd name="connsiteX9" fmla="*/ 2399167 w 3879624"/>
                  <a:gd name="connsiteY9" fmla="*/ 103184 h 2590835"/>
                  <a:gd name="connsiteX10" fmla="*/ 1542824 w 3879624"/>
                  <a:gd name="connsiteY10" fmla="*/ 103184 h 2590835"/>
                  <a:gd name="connsiteX11" fmla="*/ 1542824 w 3879624"/>
                  <a:gd name="connsiteY11" fmla="*/ 190270 h 2590835"/>
                  <a:gd name="connsiteX12" fmla="*/ 1267053 w 3879624"/>
                  <a:gd name="connsiteY12" fmla="*/ 190270 h 2590835"/>
                  <a:gd name="connsiteX13" fmla="*/ 1267053 w 3879624"/>
                  <a:gd name="connsiteY13" fmla="*/ 320898 h 2590835"/>
                  <a:gd name="connsiteX14" fmla="*/ 119743 w 3879624"/>
                  <a:gd name="connsiteY14" fmla="*/ 1936973 h 2590835"/>
                  <a:gd name="connsiteX15" fmla="*/ 4310 w 3879624"/>
                  <a:gd name="connsiteY15" fmla="*/ 1946498 h 2590835"/>
                  <a:gd name="connsiteX16" fmla="*/ 0 w 3879624"/>
                  <a:gd name="connsiteY16" fmla="*/ 2280327 h 2590835"/>
                  <a:gd name="connsiteX0" fmla="*/ 0 w 3879624"/>
                  <a:gd name="connsiteY0" fmla="*/ 2270586 h 2581094"/>
                  <a:gd name="connsiteX1" fmla="*/ 543380 w 3879624"/>
                  <a:gd name="connsiteY1" fmla="*/ 2264463 h 2581094"/>
                  <a:gd name="connsiteX2" fmla="*/ 3272292 w 3879624"/>
                  <a:gd name="connsiteY2" fmla="*/ 2269225 h 2581094"/>
                  <a:gd name="connsiteX3" fmla="*/ 3879624 w 3879624"/>
                  <a:gd name="connsiteY3" fmla="*/ 2270586 h 2581094"/>
                  <a:gd name="connsiteX4" fmla="*/ 3879624 w 3879624"/>
                  <a:gd name="connsiteY4" fmla="*/ 1965786 h 2581094"/>
                  <a:gd name="connsiteX5" fmla="*/ 3734481 w 3879624"/>
                  <a:gd name="connsiteY5" fmla="*/ 1965786 h 2581094"/>
                  <a:gd name="connsiteX6" fmla="*/ 2631396 w 3879624"/>
                  <a:gd name="connsiteY6" fmla="*/ 325671 h 2581094"/>
                  <a:gd name="connsiteX7" fmla="*/ 2631396 w 3879624"/>
                  <a:gd name="connsiteY7" fmla="*/ 195043 h 2581094"/>
                  <a:gd name="connsiteX8" fmla="*/ 2399167 w 3879624"/>
                  <a:gd name="connsiteY8" fmla="*/ 195043 h 2581094"/>
                  <a:gd name="connsiteX9" fmla="*/ 2399167 w 3879624"/>
                  <a:gd name="connsiteY9" fmla="*/ 93443 h 2581094"/>
                  <a:gd name="connsiteX10" fmla="*/ 1542824 w 3879624"/>
                  <a:gd name="connsiteY10" fmla="*/ 93443 h 2581094"/>
                  <a:gd name="connsiteX11" fmla="*/ 1542824 w 3879624"/>
                  <a:gd name="connsiteY11" fmla="*/ 180529 h 2581094"/>
                  <a:gd name="connsiteX12" fmla="*/ 1267053 w 3879624"/>
                  <a:gd name="connsiteY12" fmla="*/ 180529 h 2581094"/>
                  <a:gd name="connsiteX13" fmla="*/ 1267053 w 3879624"/>
                  <a:gd name="connsiteY13" fmla="*/ 311157 h 2581094"/>
                  <a:gd name="connsiteX14" fmla="*/ 119743 w 3879624"/>
                  <a:gd name="connsiteY14" fmla="*/ 1927232 h 2581094"/>
                  <a:gd name="connsiteX15" fmla="*/ 4310 w 3879624"/>
                  <a:gd name="connsiteY15" fmla="*/ 1936757 h 2581094"/>
                  <a:gd name="connsiteX16" fmla="*/ 0 w 3879624"/>
                  <a:gd name="connsiteY16" fmla="*/ 2270586 h 258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79624" h="2581094">
                    <a:moveTo>
                      <a:pt x="0" y="2270586"/>
                    </a:moveTo>
                    <a:lnTo>
                      <a:pt x="543380" y="2264463"/>
                    </a:lnTo>
                    <a:cubicBezTo>
                      <a:pt x="924379" y="2551800"/>
                      <a:pt x="2267405" y="2801038"/>
                      <a:pt x="3272292" y="2269225"/>
                    </a:cubicBezTo>
                    <a:lnTo>
                      <a:pt x="3879624" y="2270586"/>
                    </a:lnTo>
                    <a:lnTo>
                      <a:pt x="3879624" y="1965786"/>
                    </a:lnTo>
                    <a:lnTo>
                      <a:pt x="3734481" y="1965786"/>
                    </a:lnTo>
                    <a:cubicBezTo>
                      <a:pt x="3723974" y="1242868"/>
                      <a:pt x="3332466" y="434226"/>
                      <a:pt x="2631396" y="325671"/>
                    </a:cubicBezTo>
                    <a:lnTo>
                      <a:pt x="2631396" y="195043"/>
                    </a:lnTo>
                    <a:lnTo>
                      <a:pt x="2399167" y="195043"/>
                    </a:lnTo>
                    <a:lnTo>
                      <a:pt x="2399167" y="93443"/>
                    </a:lnTo>
                    <a:cubicBezTo>
                      <a:pt x="2154966" y="-50924"/>
                      <a:pt x="1732029" y="-9675"/>
                      <a:pt x="1542824" y="93443"/>
                    </a:cubicBezTo>
                    <a:lnTo>
                      <a:pt x="1542824" y="180529"/>
                    </a:lnTo>
                    <a:lnTo>
                      <a:pt x="1267053" y="180529"/>
                    </a:lnTo>
                    <a:lnTo>
                      <a:pt x="1267053" y="311157"/>
                    </a:lnTo>
                    <a:cubicBezTo>
                      <a:pt x="494091" y="519649"/>
                      <a:pt x="178330" y="1009128"/>
                      <a:pt x="119743" y="1927232"/>
                    </a:cubicBezTo>
                    <a:lnTo>
                      <a:pt x="4310" y="1936757"/>
                    </a:lnTo>
                    <a:cubicBezTo>
                      <a:pt x="2873" y="2048033"/>
                      <a:pt x="1437" y="2159310"/>
                      <a:pt x="0" y="227058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3467962" y="1675044"/>
                <a:ext cx="471741" cy="894034"/>
              </a:xfrm>
              <a:custGeom>
                <a:avLst/>
                <a:gdLst>
                  <a:gd name="connsiteX0" fmla="*/ 234156 w 452622"/>
                  <a:gd name="connsiteY0" fmla="*/ 220 h 894034"/>
                  <a:gd name="connsiteX1" fmla="*/ 389609 w 452622"/>
                  <a:gd name="connsiteY1" fmla="*/ 32367 h 894034"/>
                  <a:gd name="connsiteX2" fmla="*/ 389609 w 452622"/>
                  <a:gd name="connsiteY2" fmla="*/ 67559 h 894034"/>
                  <a:gd name="connsiteX3" fmla="*/ 452622 w 452622"/>
                  <a:gd name="connsiteY3" fmla="*/ 67559 h 894034"/>
                  <a:gd name="connsiteX4" fmla="*/ 452622 w 452622"/>
                  <a:gd name="connsiteY4" fmla="*/ 866777 h 894034"/>
                  <a:gd name="connsiteX5" fmla="*/ 345154 w 452622"/>
                  <a:gd name="connsiteY5" fmla="*/ 887299 h 894034"/>
                  <a:gd name="connsiteX6" fmla="*/ 12102 w 452622"/>
                  <a:gd name="connsiteY6" fmla="*/ 877190 h 894034"/>
                  <a:gd name="connsiteX7" fmla="*/ 0 w 452622"/>
                  <a:gd name="connsiteY7" fmla="*/ 874496 h 894034"/>
                  <a:gd name="connsiteX8" fmla="*/ 0 w 452622"/>
                  <a:gd name="connsiteY8" fmla="*/ 62531 h 894034"/>
                  <a:gd name="connsiteX9" fmla="*/ 92991 w 452622"/>
                  <a:gd name="connsiteY9" fmla="*/ 62531 h 894034"/>
                  <a:gd name="connsiteX10" fmla="*/ 92991 w 452622"/>
                  <a:gd name="connsiteY10" fmla="*/ 32367 h 894034"/>
                  <a:gd name="connsiteX11" fmla="*/ 234156 w 452622"/>
                  <a:gd name="connsiteY11" fmla="*/ 220 h 894034"/>
                  <a:gd name="connsiteX0" fmla="*/ 234156 w 466909"/>
                  <a:gd name="connsiteY0" fmla="*/ 220 h 894034"/>
                  <a:gd name="connsiteX1" fmla="*/ 389609 w 466909"/>
                  <a:gd name="connsiteY1" fmla="*/ 32367 h 894034"/>
                  <a:gd name="connsiteX2" fmla="*/ 389609 w 466909"/>
                  <a:gd name="connsiteY2" fmla="*/ 67559 h 894034"/>
                  <a:gd name="connsiteX3" fmla="*/ 466909 w 466909"/>
                  <a:gd name="connsiteY3" fmla="*/ 67559 h 894034"/>
                  <a:gd name="connsiteX4" fmla="*/ 452622 w 466909"/>
                  <a:gd name="connsiteY4" fmla="*/ 866777 h 894034"/>
                  <a:gd name="connsiteX5" fmla="*/ 345154 w 466909"/>
                  <a:gd name="connsiteY5" fmla="*/ 887299 h 894034"/>
                  <a:gd name="connsiteX6" fmla="*/ 12102 w 466909"/>
                  <a:gd name="connsiteY6" fmla="*/ 877190 h 894034"/>
                  <a:gd name="connsiteX7" fmla="*/ 0 w 466909"/>
                  <a:gd name="connsiteY7" fmla="*/ 874496 h 894034"/>
                  <a:gd name="connsiteX8" fmla="*/ 0 w 466909"/>
                  <a:gd name="connsiteY8" fmla="*/ 62531 h 894034"/>
                  <a:gd name="connsiteX9" fmla="*/ 92991 w 466909"/>
                  <a:gd name="connsiteY9" fmla="*/ 62531 h 894034"/>
                  <a:gd name="connsiteX10" fmla="*/ 92991 w 466909"/>
                  <a:gd name="connsiteY10" fmla="*/ 32367 h 894034"/>
                  <a:gd name="connsiteX11" fmla="*/ 234156 w 466909"/>
                  <a:gd name="connsiteY11" fmla="*/ 220 h 894034"/>
                  <a:gd name="connsiteX0" fmla="*/ 234156 w 466909"/>
                  <a:gd name="connsiteY0" fmla="*/ 220 h 894034"/>
                  <a:gd name="connsiteX1" fmla="*/ 389609 w 466909"/>
                  <a:gd name="connsiteY1" fmla="*/ 32367 h 894034"/>
                  <a:gd name="connsiteX2" fmla="*/ 389609 w 466909"/>
                  <a:gd name="connsiteY2" fmla="*/ 67559 h 894034"/>
                  <a:gd name="connsiteX3" fmla="*/ 466909 w 466909"/>
                  <a:gd name="connsiteY3" fmla="*/ 67559 h 894034"/>
                  <a:gd name="connsiteX4" fmla="*/ 464529 w 466909"/>
                  <a:gd name="connsiteY4" fmla="*/ 862014 h 894034"/>
                  <a:gd name="connsiteX5" fmla="*/ 345154 w 466909"/>
                  <a:gd name="connsiteY5" fmla="*/ 887299 h 894034"/>
                  <a:gd name="connsiteX6" fmla="*/ 12102 w 466909"/>
                  <a:gd name="connsiteY6" fmla="*/ 877190 h 894034"/>
                  <a:gd name="connsiteX7" fmla="*/ 0 w 466909"/>
                  <a:gd name="connsiteY7" fmla="*/ 874496 h 894034"/>
                  <a:gd name="connsiteX8" fmla="*/ 0 w 466909"/>
                  <a:gd name="connsiteY8" fmla="*/ 62531 h 894034"/>
                  <a:gd name="connsiteX9" fmla="*/ 92991 w 466909"/>
                  <a:gd name="connsiteY9" fmla="*/ 62531 h 894034"/>
                  <a:gd name="connsiteX10" fmla="*/ 92991 w 466909"/>
                  <a:gd name="connsiteY10" fmla="*/ 32367 h 894034"/>
                  <a:gd name="connsiteX11" fmla="*/ 234156 w 466909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59632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59632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62013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741" h="894034">
                    <a:moveTo>
                      <a:pt x="234156" y="220"/>
                    </a:moveTo>
                    <a:cubicBezTo>
                      <a:pt x="289546" y="-1566"/>
                      <a:pt x="347316" y="7364"/>
                      <a:pt x="389609" y="32367"/>
                    </a:cubicBezTo>
                    <a:lnTo>
                      <a:pt x="389609" y="67559"/>
                    </a:lnTo>
                    <a:lnTo>
                      <a:pt x="466909" y="67559"/>
                    </a:lnTo>
                    <a:cubicBezTo>
                      <a:pt x="466116" y="332377"/>
                      <a:pt x="472466" y="597195"/>
                      <a:pt x="471673" y="862013"/>
                    </a:cubicBezTo>
                    <a:lnTo>
                      <a:pt x="345154" y="887299"/>
                    </a:lnTo>
                    <a:cubicBezTo>
                      <a:pt x="227250" y="899878"/>
                      <a:pt x="111651" y="893890"/>
                      <a:pt x="12102" y="877190"/>
                    </a:cubicBezTo>
                    <a:lnTo>
                      <a:pt x="0" y="874496"/>
                    </a:lnTo>
                    <a:lnTo>
                      <a:pt x="0" y="62531"/>
                    </a:lnTo>
                    <a:lnTo>
                      <a:pt x="92991" y="62531"/>
                    </a:lnTo>
                    <a:lnTo>
                      <a:pt x="92991" y="32367"/>
                    </a:lnTo>
                    <a:cubicBezTo>
                      <a:pt x="125759" y="14508"/>
                      <a:pt x="178767" y="2006"/>
                      <a:pt x="234156" y="22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9" name="Freeform 198"/>
            <p:cNvSpPr/>
            <p:nvPr/>
          </p:nvSpPr>
          <p:spPr>
            <a:xfrm>
              <a:off x="8092866" y="4195594"/>
              <a:ext cx="1514008" cy="489759"/>
            </a:xfrm>
            <a:custGeom>
              <a:avLst/>
              <a:gdLst>
                <a:gd name="connsiteX0" fmla="*/ 0 w 3875315"/>
                <a:gd name="connsiteY0" fmla="*/ 798285 h 798285"/>
                <a:gd name="connsiteX1" fmla="*/ 203200 w 3875315"/>
                <a:gd name="connsiteY1" fmla="*/ 0 h 798285"/>
                <a:gd name="connsiteX2" fmla="*/ 3628572 w 3875315"/>
                <a:gd name="connsiteY2" fmla="*/ 0 h 798285"/>
                <a:gd name="connsiteX3" fmla="*/ 3875315 w 3875315"/>
                <a:gd name="connsiteY3" fmla="*/ 769257 h 798285"/>
                <a:gd name="connsiteX4" fmla="*/ 0 w 3875315"/>
                <a:gd name="connsiteY4" fmla="*/ 798285 h 798285"/>
                <a:gd name="connsiteX0" fmla="*/ 0 w 3875315"/>
                <a:gd name="connsiteY0" fmla="*/ 798285 h 1030236"/>
                <a:gd name="connsiteX1" fmla="*/ 203200 w 3875315"/>
                <a:gd name="connsiteY1" fmla="*/ 0 h 1030236"/>
                <a:gd name="connsiteX2" fmla="*/ 3628572 w 3875315"/>
                <a:gd name="connsiteY2" fmla="*/ 0 h 1030236"/>
                <a:gd name="connsiteX3" fmla="*/ 3875315 w 3875315"/>
                <a:gd name="connsiteY3" fmla="*/ 769257 h 1030236"/>
                <a:gd name="connsiteX4" fmla="*/ 0 w 3875315"/>
                <a:gd name="connsiteY4" fmla="*/ 798285 h 1030236"/>
                <a:gd name="connsiteX0" fmla="*/ 0 w 3875315"/>
                <a:gd name="connsiteY0" fmla="*/ 798285 h 1198123"/>
                <a:gd name="connsiteX1" fmla="*/ 203200 w 3875315"/>
                <a:gd name="connsiteY1" fmla="*/ 0 h 1198123"/>
                <a:gd name="connsiteX2" fmla="*/ 3628572 w 3875315"/>
                <a:gd name="connsiteY2" fmla="*/ 0 h 1198123"/>
                <a:gd name="connsiteX3" fmla="*/ 3875315 w 3875315"/>
                <a:gd name="connsiteY3" fmla="*/ 769257 h 1198123"/>
                <a:gd name="connsiteX4" fmla="*/ 0 w 3875315"/>
                <a:gd name="connsiteY4" fmla="*/ 798285 h 1198123"/>
                <a:gd name="connsiteX0" fmla="*/ 0 w 3862615"/>
                <a:gd name="connsiteY0" fmla="*/ 798285 h 1227546"/>
                <a:gd name="connsiteX1" fmla="*/ 203200 w 3862615"/>
                <a:gd name="connsiteY1" fmla="*/ 0 h 1227546"/>
                <a:gd name="connsiteX2" fmla="*/ 3628572 w 3862615"/>
                <a:gd name="connsiteY2" fmla="*/ 0 h 1227546"/>
                <a:gd name="connsiteX3" fmla="*/ 3862615 w 3862615"/>
                <a:gd name="connsiteY3" fmla="*/ 826407 h 1227546"/>
                <a:gd name="connsiteX4" fmla="*/ 0 w 3862615"/>
                <a:gd name="connsiteY4" fmla="*/ 798285 h 1227546"/>
                <a:gd name="connsiteX0" fmla="*/ 0 w 3862615"/>
                <a:gd name="connsiteY0" fmla="*/ 798285 h 1260274"/>
                <a:gd name="connsiteX1" fmla="*/ 203200 w 3862615"/>
                <a:gd name="connsiteY1" fmla="*/ 0 h 1260274"/>
                <a:gd name="connsiteX2" fmla="*/ 3628572 w 3862615"/>
                <a:gd name="connsiteY2" fmla="*/ 0 h 1260274"/>
                <a:gd name="connsiteX3" fmla="*/ 3862615 w 3862615"/>
                <a:gd name="connsiteY3" fmla="*/ 826407 h 1260274"/>
                <a:gd name="connsiteX4" fmla="*/ 0 w 3862615"/>
                <a:gd name="connsiteY4" fmla="*/ 798285 h 1260274"/>
                <a:gd name="connsiteX0" fmla="*/ 0 w 3885835"/>
                <a:gd name="connsiteY0" fmla="*/ 862141 h 1289813"/>
                <a:gd name="connsiteX1" fmla="*/ 226420 w 3885835"/>
                <a:gd name="connsiteY1" fmla="*/ 0 h 1289813"/>
                <a:gd name="connsiteX2" fmla="*/ 3651792 w 3885835"/>
                <a:gd name="connsiteY2" fmla="*/ 0 h 1289813"/>
                <a:gd name="connsiteX3" fmla="*/ 3885835 w 3885835"/>
                <a:gd name="connsiteY3" fmla="*/ 826407 h 1289813"/>
                <a:gd name="connsiteX4" fmla="*/ 0 w 3885835"/>
                <a:gd name="connsiteY4" fmla="*/ 862141 h 1289813"/>
                <a:gd name="connsiteX0" fmla="*/ 0 w 3891639"/>
                <a:gd name="connsiteY0" fmla="*/ 862141 h 1317704"/>
                <a:gd name="connsiteX1" fmla="*/ 226420 w 3891639"/>
                <a:gd name="connsiteY1" fmla="*/ 0 h 1317704"/>
                <a:gd name="connsiteX2" fmla="*/ 3651792 w 3891639"/>
                <a:gd name="connsiteY2" fmla="*/ 0 h 1317704"/>
                <a:gd name="connsiteX3" fmla="*/ 3891639 w 3891639"/>
                <a:gd name="connsiteY3" fmla="*/ 878652 h 1317704"/>
                <a:gd name="connsiteX4" fmla="*/ 0 w 3891639"/>
                <a:gd name="connsiteY4" fmla="*/ 862141 h 1317704"/>
                <a:gd name="connsiteX0" fmla="*/ 0 w 3891639"/>
                <a:gd name="connsiteY0" fmla="*/ 862141 h 1297058"/>
                <a:gd name="connsiteX1" fmla="*/ 226420 w 3891639"/>
                <a:gd name="connsiteY1" fmla="*/ 0 h 1297058"/>
                <a:gd name="connsiteX2" fmla="*/ 3651792 w 3891639"/>
                <a:gd name="connsiteY2" fmla="*/ 0 h 1297058"/>
                <a:gd name="connsiteX3" fmla="*/ 3891639 w 3891639"/>
                <a:gd name="connsiteY3" fmla="*/ 878652 h 1297058"/>
                <a:gd name="connsiteX4" fmla="*/ 0 w 3891639"/>
                <a:gd name="connsiteY4" fmla="*/ 862141 h 1297058"/>
                <a:gd name="connsiteX0" fmla="*/ 0 w 3891639"/>
                <a:gd name="connsiteY0" fmla="*/ 873750 h 1302494"/>
                <a:gd name="connsiteX1" fmla="*/ 226420 w 3891639"/>
                <a:gd name="connsiteY1" fmla="*/ 0 h 1302494"/>
                <a:gd name="connsiteX2" fmla="*/ 3651792 w 3891639"/>
                <a:gd name="connsiteY2" fmla="*/ 0 h 1302494"/>
                <a:gd name="connsiteX3" fmla="*/ 3891639 w 3891639"/>
                <a:gd name="connsiteY3" fmla="*/ 878652 h 1302494"/>
                <a:gd name="connsiteX4" fmla="*/ 0 w 3891639"/>
                <a:gd name="connsiteY4" fmla="*/ 873750 h 1302494"/>
                <a:gd name="connsiteX0" fmla="*/ 0 w 3891639"/>
                <a:gd name="connsiteY0" fmla="*/ 873750 h 1265927"/>
                <a:gd name="connsiteX1" fmla="*/ 226420 w 3891639"/>
                <a:gd name="connsiteY1" fmla="*/ 0 h 1265927"/>
                <a:gd name="connsiteX2" fmla="*/ 3651792 w 3891639"/>
                <a:gd name="connsiteY2" fmla="*/ 0 h 1265927"/>
                <a:gd name="connsiteX3" fmla="*/ 3891639 w 3891639"/>
                <a:gd name="connsiteY3" fmla="*/ 878652 h 1265927"/>
                <a:gd name="connsiteX4" fmla="*/ 0 w 3891639"/>
                <a:gd name="connsiteY4" fmla="*/ 873750 h 1265927"/>
                <a:gd name="connsiteX0" fmla="*/ 0 w 3891639"/>
                <a:gd name="connsiteY0" fmla="*/ 873750 h 1242924"/>
                <a:gd name="connsiteX1" fmla="*/ 226420 w 3891639"/>
                <a:gd name="connsiteY1" fmla="*/ 0 h 1242924"/>
                <a:gd name="connsiteX2" fmla="*/ 3651792 w 3891639"/>
                <a:gd name="connsiteY2" fmla="*/ 0 h 1242924"/>
                <a:gd name="connsiteX3" fmla="*/ 3891639 w 3891639"/>
                <a:gd name="connsiteY3" fmla="*/ 878652 h 1242924"/>
                <a:gd name="connsiteX4" fmla="*/ 0 w 3891639"/>
                <a:gd name="connsiteY4" fmla="*/ 873750 h 1242924"/>
                <a:gd name="connsiteX0" fmla="*/ 0 w 3891639"/>
                <a:gd name="connsiteY0" fmla="*/ 873750 h 1265927"/>
                <a:gd name="connsiteX1" fmla="*/ 226420 w 3891639"/>
                <a:gd name="connsiteY1" fmla="*/ 0 h 1265927"/>
                <a:gd name="connsiteX2" fmla="*/ 3651792 w 3891639"/>
                <a:gd name="connsiteY2" fmla="*/ 0 h 1265927"/>
                <a:gd name="connsiteX3" fmla="*/ 3891639 w 3891639"/>
                <a:gd name="connsiteY3" fmla="*/ 878652 h 1265927"/>
                <a:gd name="connsiteX4" fmla="*/ 0 w 3891639"/>
                <a:gd name="connsiteY4" fmla="*/ 873750 h 1265927"/>
                <a:gd name="connsiteX0" fmla="*/ 0 w 3891639"/>
                <a:gd name="connsiteY0" fmla="*/ 873750 h 1226535"/>
                <a:gd name="connsiteX1" fmla="*/ 226420 w 3891639"/>
                <a:gd name="connsiteY1" fmla="*/ 0 h 1226535"/>
                <a:gd name="connsiteX2" fmla="*/ 3651792 w 3891639"/>
                <a:gd name="connsiteY2" fmla="*/ 0 h 1226535"/>
                <a:gd name="connsiteX3" fmla="*/ 3891639 w 3891639"/>
                <a:gd name="connsiteY3" fmla="*/ 878652 h 1226535"/>
                <a:gd name="connsiteX4" fmla="*/ 0 w 3891639"/>
                <a:gd name="connsiteY4" fmla="*/ 873750 h 1226535"/>
                <a:gd name="connsiteX0" fmla="*/ 0 w 3891639"/>
                <a:gd name="connsiteY0" fmla="*/ 873750 h 1258887"/>
                <a:gd name="connsiteX1" fmla="*/ 226420 w 3891639"/>
                <a:gd name="connsiteY1" fmla="*/ 0 h 1258887"/>
                <a:gd name="connsiteX2" fmla="*/ 3651792 w 3891639"/>
                <a:gd name="connsiteY2" fmla="*/ 0 h 1258887"/>
                <a:gd name="connsiteX3" fmla="*/ 3891639 w 3891639"/>
                <a:gd name="connsiteY3" fmla="*/ 878652 h 1258887"/>
                <a:gd name="connsiteX4" fmla="*/ 0 w 3891639"/>
                <a:gd name="connsiteY4" fmla="*/ 873750 h 125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639" h="1258887">
                  <a:moveTo>
                    <a:pt x="0" y="873750"/>
                  </a:moveTo>
                  <a:lnTo>
                    <a:pt x="226420" y="0"/>
                  </a:lnTo>
                  <a:lnTo>
                    <a:pt x="3651792" y="0"/>
                  </a:lnTo>
                  <a:lnTo>
                    <a:pt x="3891639" y="878652"/>
                  </a:lnTo>
                  <a:cubicBezTo>
                    <a:pt x="2435858" y="1466364"/>
                    <a:pt x="1056278" y="1299337"/>
                    <a:pt x="0" y="8737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9324775" y="3527566"/>
              <a:ext cx="175909" cy="660213"/>
            </a:xfrm>
            <a:custGeom>
              <a:avLst/>
              <a:gdLst>
                <a:gd name="connsiteX0" fmla="*/ 21290 w 383904"/>
                <a:gd name="connsiteY0" fmla="*/ 0 h 1440852"/>
                <a:gd name="connsiteX1" fmla="*/ 37786 w 383904"/>
                <a:gd name="connsiteY1" fmla="*/ 6937 h 1440852"/>
                <a:gd name="connsiteX2" fmla="*/ 268646 w 383904"/>
                <a:gd name="connsiteY2" fmla="*/ 120174 h 1440852"/>
                <a:gd name="connsiteX3" fmla="*/ 383904 w 383904"/>
                <a:gd name="connsiteY3" fmla="*/ 182157 h 1440852"/>
                <a:gd name="connsiteX4" fmla="*/ 383904 w 383904"/>
                <a:gd name="connsiteY4" fmla="*/ 1376867 h 1440852"/>
                <a:gd name="connsiteX5" fmla="*/ 319919 w 383904"/>
                <a:gd name="connsiteY5" fmla="*/ 1440852 h 1440852"/>
                <a:gd name="connsiteX6" fmla="*/ 63985 w 383904"/>
                <a:gd name="connsiteY6" fmla="*/ 1440852 h 1440852"/>
                <a:gd name="connsiteX7" fmla="*/ 0 w 383904"/>
                <a:gd name="connsiteY7" fmla="*/ 1376867 h 1440852"/>
                <a:gd name="connsiteX8" fmla="*/ 0 w 383904"/>
                <a:gd name="connsiteY8" fmla="*/ 46962 h 1440852"/>
                <a:gd name="connsiteX9" fmla="*/ 18741 w 383904"/>
                <a:gd name="connsiteY9" fmla="*/ 1718 h 1440852"/>
                <a:gd name="connsiteX10" fmla="*/ 21290 w 383904"/>
                <a:gd name="connsiteY10" fmla="*/ 0 h 144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904" h="1440852">
                  <a:moveTo>
                    <a:pt x="21290" y="0"/>
                  </a:moveTo>
                  <a:lnTo>
                    <a:pt x="37786" y="6937"/>
                  </a:lnTo>
                  <a:cubicBezTo>
                    <a:pt x="111167" y="40415"/>
                    <a:pt x="187944" y="78013"/>
                    <a:pt x="268646" y="120174"/>
                  </a:cubicBezTo>
                  <a:lnTo>
                    <a:pt x="383904" y="182157"/>
                  </a:lnTo>
                  <a:lnTo>
                    <a:pt x="383904" y="1376867"/>
                  </a:lnTo>
                  <a:cubicBezTo>
                    <a:pt x="383904" y="1412205"/>
                    <a:pt x="355257" y="1440852"/>
                    <a:pt x="319919" y="1440852"/>
                  </a:cubicBezTo>
                  <a:lnTo>
                    <a:pt x="63985" y="1440852"/>
                  </a:lnTo>
                  <a:cubicBezTo>
                    <a:pt x="28647" y="1440852"/>
                    <a:pt x="0" y="1412205"/>
                    <a:pt x="0" y="1376867"/>
                  </a:cubicBezTo>
                  <a:lnTo>
                    <a:pt x="0" y="46962"/>
                  </a:lnTo>
                  <a:cubicBezTo>
                    <a:pt x="0" y="29293"/>
                    <a:pt x="7162" y="13297"/>
                    <a:pt x="18741" y="1718"/>
                  </a:cubicBezTo>
                  <a:lnTo>
                    <a:pt x="2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8199207" y="3522652"/>
              <a:ext cx="175909" cy="658791"/>
            </a:xfrm>
            <a:custGeom>
              <a:avLst/>
              <a:gdLst>
                <a:gd name="connsiteX0" fmla="*/ 366098 w 383904"/>
                <a:gd name="connsiteY0" fmla="*/ 0 h 1437747"/>
                <a:gd name="connsiteX1" fmla="*/ 378876 w 383904"/>
                <a:gd name="connsiteY1" fmla="*/ 18951 h 1437747"/>
                <a:gd name="connsiteX2" fmla="*/ 383904 w 383904"/>
                <a:gd name="connsiteY2" fmla="*/ 43857 h 1437747"/>
                <a:gd name="connsiteX3" fmla="*/ 383904 w 383904"/>
                <a:gd name="connsiteY3" fmla="*/ 1373762 h 1437747"/>
                <a:gd name="connsiteX4" fmla="*/ 319919 w 383904"/>
                <a:gd name="connsiteY4" fmla="*/ 1437747 h 1437747"/>
                <a:gd name="connsiteX5" fmla="*/ 63985 w 383904"/>
                <a:gd name="connsiteY5" fmla="*/ 1437747 h 1437747"/>
                <a:gd name="connsiteX6" fmla="*/ 0 w 383904"/>
                <a:gd name="connsiteY6" fmla="*/ 1373762 h 1437747"/>
                <a:gd name="connsiteX7" fmla="*/ 0 w 383904"/>
                <a:gd name="connsiteY7" fmla="*/ 193427 h 1437747"/>
                <a:gd name="connsiteX8" fmla="*/ 135724 w 383904"/>
                <a:gd name="connsiteY8" fmla="*/ 116521 h 1437747"/>
                <a:gd name="connsiteX9" fmla="*/ 361628 w 383904"/>
                <a:gd name="connsiteY9" fmla="*/ 1955 h 1437747"/>
                <a:gd name="connsiteX10" fmla="*/ 366098 w 383904"/>
                <a:gd name="connsiteY10" fmla="*/ 0 h 143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904" h="1437747">
                  <a:moveTo>
                    <a:pt x="366098" y="0"/>
                  </a:moveTo>
                  <a:lnTo>
                    <a:pt x="378876" y="18951"/>
                  </a:lnTo>
                  <a:cubicBezTo>
                    <a:pt x="382114" y="26606"/>
                    <a:pt x="383904" y="35023"/>
                    <a:pt x="383904" y="43857"/>
                  </a:cubicBezTo>
                  <a:lnTo>
                    <a:pt x="383904" y="1373762"/>
                  </a:lnTo>
                  <a:cubicBezTo>
                    <a:pt x="383904" y="1409100"/>
                    <a:pt x="355257" y="1437747"/>
                    <a:pt x="319919" y="1437747"/>
                  </a:cubicBezTo>
                  <a:lnTo>
                    <a:pt x="63985" y="1437747"/>
                  </a:lnTo>
                  <a:cubicBezTo>
                    <a:pt x="28647" y="1437747"/>
                    <a:pt x="0" y="1409100"/>
                    <a:pt x="0" y="1373762"/>
                  </a:cubicBezTo>
                  <a:lnTo>
                    <a:pt x="0" y="193427"/>
                  </a:lnTo>
                  <a:lnTo>
                    <a:pt x="135724" y="116521"/>
                  </a:lnTo>
                  <a:cubicBezTo>
                    <a:pt x="214700" y="74022"/>
                    <a:pt x="289807" y="35955"/>
                    <a:pt x="361628" y="1955"/>
                  </a:cubicBezTo>
                  <a:lnTo>
                    <a:pt x="366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8171424" y="4036075"/>
              <a:ext cx="237160" cy="2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9297931" y="4036075"/>
              <a:ext cx="237160" cy="2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8092866" y="4383179"/>
              <a:ext cx="1514008" cy="302173"/>
            </a:xfrm>
            <a:custGeom>
              <a:avLst/>
              <a:gdLst>
                <a:gd name="connsiteX0" fmla="*/ 86154 w 3304177"/>
                <a:gd name="connsiteY0" fmla="*/ 0 h 659464"/>
                <a:gd name="connsiteX1" fmla="*/ 3212287 w 3304177"/>
                <a:gd name="connsiteY1" fmla="*/ 0 h 659464"/>
                <a:gd name="connsiteX2" fmla="*/ 3304177 w 3304177"/>
                <a:gd name="connsiteY2" fmla="*/ 336629 h 659464"/>
                <a:gd name="connsiteX3" fmla="*/ 0 w 3304177"/>
                <a:gd name="connsiteY3" fmla="*/ 332467 h 65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4177" h="659464">
                  <a:moveTo>
                    <a:pt x="86154" y="0"/>
                  </a:moveTo>
                  <a:lnTo>
                    <a:pt x="3212287" y="0"/>
                  </a:lnTo>
                  <a:lnTo>
                    <a:pt x="3304177" y="336629"/>
                  </a:lnTo>
                  <a:cubicBezTo>
                    <a:pt x="2068153" y="835622"/>
                    <a:pt x="896828" y="693809"/>
                    <a:pt x="0" y="332467"/>
                  </a:cubicBezTo>
                  <a:close/>
                </a:path>
              </a:pathLst>
            </a:custGeom>
            <a:solidFill>
              <a:srgbClr val="262626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3" name="Freeform 232"/>
          <p:cNvSpPr/>
          <p:nvPr/>
        </p:nvSpPr>
        <p:spPr>
          <a:xfrm flipH="1">
            <a:off x="6558954" y="874305"/>
            <a:ext cx="2309217" cy="2306246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accent1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6708064" y="1452385"/>
            <a:ext cx="178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35" name="Freeform 234"/>
          <p:cNvSpPr/>
          <p:nvPr/>
        </p:nvSpPr>
        <p:spPr>
          <a:xfrm>
            <a:off x="3598347" y="805913"/>
            <a:ext cx="1687130" cy="247858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1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720167" y="1364930"/>
            <a:ext cx="1443489" cy="9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3081" y="5924589"/>
            <a:ext cx="3563456" cy="55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rgbClr val="21455D"/>
                </a:solidFill>
              </a:rPr>
              <a:t>Operation Male</a:t>
            </a:r>
            <a:endParaRPr lang="en-US" sz="3600" dirty="0">
              <a:solidFill>
                <a:srgbClr val="21455D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3608" y="5924589"/>
            <a:ext cx="3563456" cy="55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accent3"/>
                </a:solidFill>
              </a:rPr>
              <a:t>Operation Female</a:t>
            </a:r>
            <a:endParaRPr lang="en-US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6454424" y="1002734"/>
            <a:ext cx="4648200" cy="46482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79155" y="1002734"/>
            <a:ext cx="4648200" cy="46482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07097" y="914400"/>
            <a:ext cx="4648200" cy="464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136704" y="914400"/>
            <a:ext cx="4648200" cy="464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24712" y="2736133"/>
            <a:ext cx="2279338" cy="2880322"/>
            <a:chOff x="2324712" y="2736133"/>
            <a:chExt cx="2279338" cy="2880322"/>
          </a:xfrm>
        </p:grpSpPr>
        <p:grpSp>
          <p:nvGrpSpPr>
            <p:cNvPr id="53" name="Group 52"/>
            <p:cNvGrpSpPr/>
            <p:nvPr/>
          </p:nvGrpSpPr>
          <p:grpSpPr>
            <a:xfrm>
              <a:off x="2324712" y="2808386"/>
              <a:ext cx="2279338" cy="2808069"/>
              <a:chOff x="4874199" y="3442851"/>
              <a:chExt cx="2412301" cy="2971876"/>
            </a:xfrm>
          </p:grpSpPr>
          <p:sp>
            <p:nvSpPr>
              <p:cNvPr id="56" name="Freeform 55"/>
              <p:cNvSpPr/>
              <p:nvPr/>
            </p:nvSpPr>
            <p:spPr>
              <a:xfrm flipH="1">
                <a:off x="5472091" y="3509957"/>
                <a:ext cx="745358" cy="2392777"/>
              </a:xfrm>
              <a:custGeom>
                <a:avLst/>
                <a:gdLst>
                  <a:gd name="connsiteX0" fmla="*/ 45720 w 411480"/>
                  <a:gd name="connsiteY0" fmla="*/ 0 h 2903220"/>
                  <a:gd name="connsiteX1" fmla="*/ 411480 w 411480"/>
                  <a:gd name="connsiteY1" fmla="*/ 2895600 h 2903220"/>
                  <a:gd name="connsiteX2" fmla="*/ 0 w 411480"/>
                  <a:gd name="connsiteY2" fmla="*/ 2903220 h 2903220"/>
                  <a:gd name="connsiteX3" fmla="*/ 45720 w 411480"/>
                  <a:gd name="connsiteY3" fmla="*/ 0 h 2903220"/>
                  <a:gd name="connsiteX0" fmla="*/ 45720 w 633130"/>
                  <a:gd name="connsiteY0" fmla="*/ 45466 h 2948686"/>
                  <a:gd name="connsiteX1" fmla="*/ 411480 w 633130"/>
                  <a:gd name="connsiteY1" fmla="*/ 2941066 h 2948686"/>
                  <a:gd name="connsiteX2" fmla="*/ 0 w 633130"/>
                  <a:gd name="connsiteY2" fmla="*/ 2948686 h 2948686"/>
                  <a:gd name="connsiteX3" fmla="*/ 45720 w 633130"/>
                  <a:gd name="connsiteY3" fmla="*/ 45466 h 2948686"/>
                  <a:gd name="connsiteX0" fmla="*/ 60960 w 643063"/>
                  <a:gd name="connsiteY0" fmla="*/ 44197 h 3023617"/>
                  <a:gd name="connsiteX1" fmla="*/ 411480 w 643063"/>
                  <a:gd name="connsiteY1" fmla="*/ 3015997 h 3023617"/>
                  <a:gd name="connsiteX2" fmla="*/ 0 w 643063"/>
                  <a:gd name="connsiteY2" fmla="*/ 3023617 h 3023617"/>
                  <a:gd name="connsiteX3" fmla="*/ 60960 w 643063"/>
                  <a:gd name="connsiteY3" fmla="*/ 44197 h 3023617"/>
                  <a:gd name="connsiteX0" fmla="*/ 60960 w 656291"/>
                  <a:gd name="connsiteY0" fmla="*/ 5226 h 2984646"/>
                  <a:gd name="connsiteX1" fmla="*/ 411480 w 656291"/>
                  <a:gd name="connsiteY1" fmla="*/ 2977026 h 2984646"/>
                  <a:gd name="connsiteX2" fmla="*/ 0 w 656291"/>
                  <a:gd name="connsiteY2" fmla="*/ 2984646 h 2984646"/>
                  <a:gd name="connsiteX3" fmla="*/ 60960 w 656291"/>
                  <a:gd name="connsiteY3" fmla="*/ 5226 h 2984646"/>
                  <a:gd name="connsiteX0" fmla="*/ 60960 w 897002"/>
                  <a:gd name="connsiteY0" fmla="*/ 4133 h 2983553"/>
                  <a:gd name="connsiteX1" fmla="*/ 411480 w 897002"/>
                  <a:gd name="connsiteY1" fmla="*/ 2975933 h 2983553"/>
                  <a:gd name="connsiteX2" fmla="*/ 0 w 897002"/>
                  <a:gd name="connsiteY2" fmla="*/ 2983553 h 2983553"/>
                  <a:gd name="connsiteX3" fmla="*/ 60960 w 897002"/>
                  <a:gd name="connsiteY3" fmla="*/ 4133 h 2983553"/>
                  <a:gd name="connsiteX0" fmla="*/ 60960 w 888752"/>
                  <a:gd name="connsiteY0" fmla="*/ 55455 h 3034875"/>
                  <a:gd name="connsiteX1" fmla="*/ 411480 w 888752"/>
                  <a:gd name="connsiteY1" fmla="*/ 3027255 h 3034875"/>
                  <a:gd name="connsiteX2" fmla="*/ 0 w 888752"/>
                  <a:gd name="connsiteY2" fmla="*/ 3034875 h 3034875"/>
                  <a:gd name="connsiteX3" fmla="*/ 60960 w 888752"/>
                  <a:gd name="connsiteY3" fmla="*/ 55455 h 3034875"/>
                  <a:gd name="connsiteX0" fmla="*/ 60960 w 888752"/>
                  <a:gd name="connsiteY0" fmla="*/ 56072 h 2997392"/>
                  <a:gd name="connsiteX1" fmla="*/ 411480 w 888752"/>
                  <a:gd name="connsiteY1" fmla="*/ 2989772 h 2997392"/>
                  <a:gd name="connsiteX2" fmla="*/ 0 w 888752"/>
                  <a:gd name="connsiteY2" fmla="*/ 2997392 h 2997392"/>
                  <a:gd name="connsiteX3" fmla="*/ 60960 w 888752"/>
                  <a:gd name="connsiteY3" fmla="*/ 56072 h 2997392"/>
                  <a:gd name="connsiteX0" fmla="*/ 60960 w 913692"/>
                  <a:gd name="connsiteY0" fmla="*/ 73176 h 3014496"/>
                  <a:gd name="connsiteX1" fmla="*/ 411480 w 913692"/>
                  <a:gd name="connsiteY1" fmla="*/ 3006876 h 3014496"/>
                  <a:gd name="connsiteX2" fmla="*/ 0 w 913692"/>
                  <a:gd name="connsiteY2" fmla="*/ 3014496 h 3014496"/>
                  <a:gd name="connsiteX3" fmla="*/ 60960 w 913692"/>
                  <a:gd name="connsiteY3" fmla="*/ 73176 h 3014496"/>
                  <a:gd name="connsiteX0" fmla="*/ 60960 w 1009377"/>
                  <a:gd name="connsiteY0" fmla="*/ 78520 h 3019840"/>
                  <a:gd name="connsiteX1" fmla="*/ 411480 w 1009377"/>
                  <a:gd name="connsiteY1" fmla="*/ 3012220 h 3019840"/>
                  <a:gd name="connsiteX2" fmla="*/ 0 w 1009377"/>
                  <a:gd name="connsiteY2" fmla="*/ 3019840 h 3019840"/>
                  <a:gd name="connsiteX3" fmla="*/ 60960 w 1009377"/>
                  <a:gd name="connsiteY3" fmla="*/ 78520 h 3019840"/>
                  <a:gd name="connsiteX0" fmla="*/ 60960 w 951042"/>
                  <a:gd name="connsiteY0" fmla="*/ 94533 h 3035853"/>
                  <a:gd name="connsiteX1" fmla="*/ 411480 w 951042"/>
                  <a:gd name="connsiteY1" fmla="*/ 3028233 h 3035853"/>
                  <a:gd name="connsiteX2" fmla="*/ 0 w 951042"/>
                  <a:gd name="connsiteY2" fmla="*/ 3035853 h 3035853"/>
                  <a:gd name="connsiteX3" fmla="*/ 60960 w 951042"/>
                  <a:gd name="connsiteY3" fmla="*/ 94533 h 3035853"/>
                  <a:gd name="connsiteX0" fmla="*/ 60960 w 1044080"/>
                  <a:gd name="connsiteY0" fmla="*/ 101399 h 3042719"/>
                  <a:gd name="connsiteX1" fmla="*/ 411480 w 1044080"/>
                  <a:gd name="connsiteY1" fmla="*/ 3035099 h 3042719"/>
                  <a:gd name="connsiteX2" fmla="*/ 0 w 1044080"/>
                  <a:gd name="connsiteY2" fmla="*/ 3042719 h 3042719"/>
                  <a:gd name="connsiteX3" fmla="*/ 60960 w 1044080"/>
                  <a:gd name="connsiteY3" fmla="*/ 101399 h 3042719"/>
                  <a:gd name="connsiteX0" fmla="*/ 60960 w 1010113"/>
                  <a:gd name="connsiteY0" fmla="*/ 84463 h 3025783"/>
                  <a:gd name="connsiteX1" fmla="*/ 411480 w 1010113"/>
                  <a:gd name="connsiteY1" fmla="*/ 3018163 h 3025783"/>
                  <a:gd name="connsiteX2" fmla="*/ 0 w 1010113"/>
                  <a:gd name="connsiteY2" fmla="*/ 3025783 h 3025783"/>
                  <a:gd name="connsiteX3" fmla="*/ 60960 w 1010113"/>
                  <a:gd name="connsiteY3" fmla="*/ 84463 h 3025783"/>
                  <a:gd name="connsiteX0" fmla="*/ 60960 w 857350"/>
                  <a:gd name="connsiteY0" fmla="*/ 85877 h 3027197"/>
                  <a:gd name="connsiteX1" fmla="*/ 411480 w 857350"/>
                  <a:gd name="connsiteY1" fmla="*/ 3019577 h 3027197"/>
                  <a:gd name="connsiteX2" fmla="*/ 0 w 857350"/>
                  <a:gd name="connsiteY2" fmla="*/ 3027197 h 3027197"/>
                  <a:gd name="connsiteX3" fmla="*/ 60960 w 857350"/>
                  <a:gd name="connsiteY3" fmla="*/ 85877 h 3027197"/>
                  <a:gd name="connsiteX0" fmla="*/ 60960 w 845335"/>
                  <a:gd name="connsiteY0" fmla="*/ 79880 h 3021200"/>
                  <a:gd name="connsiteX1" fmla="*/ 411480 w 845335"/>
                  <a:gd name="connsiteY1" fmla="*/ 3013580 h 3021200"/>
                  <a:gd name="connsiteX2" fmla="*/ 0 w 845335"/>
                  <a:gd name="connsiteY2" fmla="*/ 3021200 h 3021200"/>
                  <a:gd name="connsiteX3" fmla="*/ 60960 w 845335"/>
                  <a:gd name="connsiteY3" fmla="*/ 79880 h 3021200"/>
                  <a:gd name="connsiteX0" fmla="*/ 60960 w 856136"/>
                  <a:gd name="connsiteY0" fmla="*/ 24324 h 2965644"/>
                  <a:gd name="connsiteX1" fmla="*/ 411480 w 856136"/>
                  <a:gd name="connsiteY1" fmla="*/ 2958024 h 2965644"/>
                  <a:gd name="connsiteX2" fmla="*/ 0 w 856136"/>
                  <a:gd name="connsiteY2" fmla="*/ 2965644 h 2965644"/>
                  <a:gd name="connsiteX3" fmla="*/ 60960 w 856136"/>
                  <a:gd name="connsiteY3" fmla="*/ 24324 h 2965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6136" h="2965644">
                    <a:moveTo>
                      <a:pt x="60960" y="24324"/>
                    </a:moveTo>
                    <a:cubicBezTo>
                      <a:pt x="986740" y="-260934"/>
                      <a:pt x="1104900" y="2038544"/>
                      <a:pt x="411480" y="2958024"/>
                    </a:cubicBezTo>
                    <a:lnTo>
                      <a:pt x="0" y="2965644"/>
                    </a:lnTo>
                    <a:lnTo>
                      <a:pt x="60960" y="2432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6007685" y="3442851"/>
                <a:ext cx="833002" cy="2459883"/>
              </a:xfrm>
              <a:custGeom>
                <a:avLst/>
                <a:gdLst>
                  <a:gd name="connsiteX0" fmla="*/ 45720 w 411480"/>
                  <a:gd name="connsiteY0" fmla="*/ 0 h 2903220"/>
                  <a:gd name="connsiteX1" fmla="*/ 411480 w 411480"/>
                  <a:gd name="connsiteY1" fmla="*/ 2895600 h 2903220"/>
                  <a:gd name="connsiteX2" fmla="*/ 0 w 411480"/>
                  <a:gd name="connsiteY2" fmla="*/ 2903220 h 2903220"/>
                  <a:gd name="connsiteX3" fmla="*/ 45720 w 411480"/>
                  <a:gd name="connsiteY3" fmla="*/ 0 h 2903220"/>
                  <a:gd name="connsiteX0" fmla="*/ 45720 w 633130"/>
                  <a:gd name="connsiteY0" fmla="*/ 45466 h 2948686"/>
                  <a:gd name="connsiteX1" fmla="*/ 411480 w 633130"/>
                  <a:gd name="connsiteY1" fmla="*/ 2941066 h 2948686"/>
                  <a:gd name="connsiteX2" fmla="*/ 0 w 633130"/>
                  <a:gd name="connsiteY2" fmla="*/ 2948686 h 2948686"/>
                  <a:gd name="connsiteX3" fmla="*/ 45720 w 633130"/>
                  <a:gd name="connsiteY3" fmla="*/ 45466 h 2948686"/>
                  <a:gd name="connsiteX0" fmla="*/ 60960 w 643063"/>
                  <a:gd name="connsiteY0" fmla="*/ 44197 h 3023617"/>
                  <a:gd name="connsiteX1" fmla="*/ 411480 w 643063"/>
                  <a:gd name="connsiteY1" fmla="*/ 3015997 h 3023617"/>
                  <a:gd name="connsiteX2" fmla="*/ 0 w 643063"/>
                  <a:gd name="connsiteY2" fmla="*/ 3023617 h 3023617"/>
                  <a:gd name="connsiteX3" fmla="*/ 60960 w 643063"/>
                  <a:gd name="connsiteY3" fmla="*/ 44197 h 3023617"/>
                  <a:gd name="connsiteX0" fmla="*/ 60960 w 656291"/>
                  <a:gd name="connsiteY0" fmla="*/ 5226 h 2984646"/>
                  <a:gd name="connsiteX1" fmla="*/ 411480 w 656291"/>
                  <a:gd name="connsiteY1" fmla="*/ 2977026 h 2984646"/>
                  <a:gd name="connsiteX2" fmla="*/ 0 w 656291"/>
                  <a:gd name="connsiteY2" fmla="*/ 2984646 h 2984646"/>
                  <a:gd name="connsiteX3" fmla="*/ 60960 w 656291"/>
                  <a:gd name="connsiteY3" fmla="*/ 5226 h 2984646"/>
                  <a:gd name="connsiteX0" fmla="*/ 60960 w 897002"/>
                  <a:gd name="connsiteY0" fmla="*/ 4133 h 2983553"/>
                  <a:gd name="connsiteX1" fmla="*/ 411480 w 897002"/>
                  <a:gd name="connsiteY1" fmla="*/ 2975933 h 2983553"/>
                  <a:gd name="connsiteX2" fmla="*/ 0 w 897002"/>
                  <a:gd name="connsiteY2" fmla="*/ 2983553 h 2983553"/>
                  <a:gd name="connsiteX3" fmla="*/ 60960 w 897002"/>
                  <a:gd name="connsiteY3" fmla="*/ 4133 h 2983553"/>
                  <a:gd name="connsiteX0" fmla="*/ 60960 w 888752"/>
                  <a:gd name="connsiteY0" fmla="*/ 55455 h 3034875"/>
                  <a:gd name="connsiteX1" fmla="*/ 411480 w 888752"/>
                  <a:gd name="connsiteY1" fmla="*/ 3027255 h 3034875"/>
                  <a:gd name="connsiteX2" fmla="*/ 0 w 888752"/>
                  <a:gd name="connsiteY2" fmla="*/ 3034875 h 3034875"/>
                  <a:gd name="connsiteX3" fmla="*/ 60960 w 888752"/>
                  <a:gd name="connsiteY3" fmla="*/ 55455 h 3034875"/>
                  <a:gd name="connsiteX0" fmla="*/ 60960 w 888752"/>
                  <a:gd name="connsiteY0" fmla="*/ 56072 h 2997392"/>
                  <a:gd name="connsiteX1" fmla="*/ 411480 w 888752"/>
                  <a:gd name="connsiteY1" fmla="*/ 2989772 h 2997392"/>
                  <a:gd name="connsiteX2" fmla="*/ 0 w 888752"/>
                  <a:gd name="connsiteY2" fmla="*/ 2997392 h 2997392"/>
                  <a:gd name="connsiteX3" fmla="*/ 60960 w 888752"/>
                  <a:gd name="connsiteY3" fmla="*/ 56072 h 2997392"/>
                  <a:gd name="connsiteX0" fmla="*/ 60960 w 913692"/>
                  <a:gd name="connsiteY0" fmla="*/ 73176 h 3014496"/>
                  <a:gd name="connsiteX1" fmla="*/ 411480 w 913692"/>
                  <a:gd name="connsiteY1" fmla="*/ 3006876 h 3014496"/>
                  <a:gd name="connsiteX2" fmla="*/ 0 w 913692"/>
                  <a:gd name="connsiteY2" fmla="*/ 3014496 h 3014496"/>
                  <a:gd name="connsiteX3" fmla="*/ 60960 w 913692"/>
                  <a:gd name="connsiteY3" fmla="*/ 73176 h 3014496"/>
                  <a:gd name="connsiteX0" fmla="*/ 60960 w 1009377"/>
                  <a:gd name="connsiteY0" fmla="*/ 78520 h 3019840"/>
                  <a:gd name="connsiteX1" fmla="*/ 411480 w 1009377"/>
                  <a:gd name="connsiteY1" fmla="*/ 3012220 h 3019840"/>
                  <a:gd name="connsiteX2" fmla="*/ 0 w 1009377"/>
                  <a:gd name="connsiteY2" fmla="*/ 3019840 h 3019840"/>
                  <a:gd name="connsiteX3" fmla="*/ 60960 w 1009377"/>
                  <a:gd name="connsiteY3" fmla="*/ 78520 h 3019840"/>
                  <a:gd name="connsiteX0" fmla="*/ 60960 w 951042"/>
                  <a:gd name="connsiteY0" fmla="*/ 94533 h 3035853"/>
                  <a:gd name="connsiteX1" fmla="*/ 411480 w 951042"/>
                  <a:gd name="connsiteY1" fmla="*/ 3028233 h 3035853"/>
                  <a:gd name="connsiteX2" fmla="*/ 0 w 951042"/>
                  <a:gd name="connsiteY2" fmla="*/ 3035853 h 3035853"/>
                  <a:gd name="connsiteX3" fmla="*/ 60960 w 951042"/>
                  <a:gd name="connsiteY3" fmla="*/ 94533 h 3035853"/>
                  <a:gd name="connsiteX0" fmla="*/ 60960 w 1044080"/>
                  <a:gd name="connsiteY0" fmla="*/ 101399 h 3042719"/>
                  <a:gd name="connsiteX1" fmla="*/ 411480 w 1044080"/>
                  <a:gd name="connsiteY1" fmla="*/ 3035099 h 3042719"/>
                  <a:gd name="connsiteX2" fmla="*/ 0 w 1044080"/>
                  <a:gd name="connsiteY2" fmla="*/ 3042719 h 3042719"/>
                  <a:gd name="connsiteX3" fmla="*/ 60960 w 1044080"/>
                  <a:gd name="connsiteY3" fmla="*/ 101399 h 3042719"/>
                  <a:gd name="connsiteX0" fmla="*/ 0 w 1071392"/>
                  <a:gd name="connsiteY0" fmla="*/ 99070 h 3116590"/>
                  <a:gd name="connsiteX1" fmla="*/ 487680 w 1071392"/>
                  <a:gd name="connsiteY1" fmla="*/ 3108970 h 3116590"/>
                  <a:gd name="connsiteX2" fmla="*/ 76200 w 1071392"/>
                  <a:gd name="connsiteY2" fmla="*/ 3116590 h 3116590"/>
                  <a:gd name="connsiteX3" fmla="*/ 0 w 1071392"/>
                  <a:gd name="connsiteY3" fmla="*/ 99070 h 3116590"/>
                  <a:gd name="connsiteX0" fmla="*/ 0 w 959041"/>
                  <a:gd name="connsiteY0" fmla="*/ 97346 h 3114866"/>
                  <a:gd name="connsiteX1" fmla="*/ 487680 w 959041"/>
                  <a:gd name="connsiteY1" fmla="*/ 3107246 h 3114866"/>
                  <a:gd name="connsiteX2" fmla="*/ 76200 w 959041"/>
                  <a:gd name="connsiteY2" fmla="*/ 3114866 h 3114866"/>
                  <a:gd name="connsiteX3" fmla="*/ 0 w 959041"/>
                  <a:gd name="connsiteY3" fmla="*/ 97346 h 3114866"/>
                  <a:gd name="connsiteX0" fmla="*/ 0 w 956804"/>
                  <a:gd name="connsiteY0" fmla="*/ 31296 h 3048816"/>
                  <a:gd name="connsiteX1" fmla="*/ 487680 w 956804"/>
                  <a:gd name="connsiteY1" fmla="*/ 3041196 h 3048816"/>
                  <a:gd name="connsiteX2" fmla="*/ 76200 w 956804"/>
                  <a:gd name="connsiteY2" fmla="*/ 3048816 h 3048816"/>
                  <a:gd name="connsiteX3" fmla="*/ 0 w 956804"/>
                  <a:gd name="connsiteY3" fmla="*/ 31296 h 304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6804" h="3048816">
                    <a:moveTo>
                      <a:pt x="0" y="31296"/>
                    </a:moveTo>
                    <a:cubicBezTo>
                      <a:pt x="1036221" y="-310047"/>
                      <a:pt x="1280160" y="2236016"/>
                      <a:pt x="487680" y="3041196"/>
                    </a:cubicBezTo>
                    <a:lnTo>
                      <a:pt x="76200" y="3048816"/>
                    </a:lnTo>
                    <a:lnTo>
                      <a:pt x="0" y="3129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158"/>
              <p:cNvSpPr>
                <a:spLocks/>
              </p:cNvSpPr>
              <p:nvPr/>
            </p:nvSpPr>
            <p:spPr bwMode="auto">
              <a:xfrm>
                <a:off x="4874199" y="5059133"/>
                <a:ext cx="2412301" cy="1344714"/>
              </a:xfrm>
              <a:custGeom>
                <a:avLst/>
                <a:gdLst>
                  <a:gd name="T0" fmla="*/ 57 w 331"/>
                  <a:gd name="T1" fmla="*/ 39 h 197"/>
                  <a:gd name="T2" fmla="*/ 0 w 331"/>
                  <a:gd name="T3" fmla="*/ 145 h 197"/>
                  <a:gd name="T4" fmla="*/ 166 w 331"/>
                  <a:gd name="T5" fmla="*/ 197 h 197"/>
                  <a:gd name="T6" fmla="*/ 331 w 331"/>
                  <a:gd name="T7" fmla="*/ 145 h 197"/>
                  <a:gd name="T8" fmla="*/ 274 w 331"/>
                  <a:gd name="T9" fmla="*/ 39 h 197"/>
                  <a:gd name="T10" fmla="*/ 165 w 331"/>
                  <a:gd name="T11" fmla="*/ 1 h 197"/>
                  <a:gd name="T12" fmla="*/ 57 w 331"/>
                  <a:gd name="T13" fmla="*/ 3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197">
                    <a:moveTo>
                      <a:pt x="57" y="39"/>
                    </a:moveTo>
                    <a:cubicBezTo>
                      <a:pt x="29" y="58"/>
                      <a:pt x="17" y="98"/>
                      <a:pt x="0" y="145"/>
                    </a:cubicBezTo>
                    <a:cubicBezTo>
                      <a:pt x="47" y="178"/>
                      <a:pt x="104" y="197"/>
                      <a:pt x="166" y="197"/>
                    </a:cubicBezTo>
                    <a:cubicBezTo>
                      <a:pt x="227" y="197"/>
                      <a:pt x="284" y="178"/>
                      <a:pt x="331" y="145"/>
                    </a:cubicBezTo>
                    <a:cubicBezTo>
                      <a:pt x="314" y="98"/>
                      <a:pt x="302" y="57"/>
                      <a:pt x="274" y="39"/>
                    </a:cubicBezTo>
                    <a:cubicBezTo>
                      <a:pt x="224" y="8"/>
                      <a:pt x="194" y="1"/>
                      <a:pt x="165" y="1"/>
                    </a:cubicBezTo>
                    <a:cubicBezTo>
                      <a:pt x="135" y="0"/>
                      <a:pt x="106" y="8"/>
                      <a:pt x="57" y="3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5809974" y="4589748"/>
                <a:ext cx="560994" cy="1088627"/>
                <a:chOff x="6048941" y="4798352"/>
                <a:chExt cx="549031" cy="1349261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048941" y="4798352"/>
                  <a:ext cx="542456" cy="1088197"/>
                  <a:chOff x="6048941" y="4798352"/>
                  <a:chExt cx="542456" cy="1088197"/>
                </a:xfrm>
              </p:grpSpPr>
              <p:sp>
                <p:nvSpPr>
                  <p:cNvPr id="68" name="Freeform 159"/>
                  <p:cNvSpPr>
                    <a:spLocks/>
                  </p:cNvSpPr>
                  <p:nvPr/>
                </p:nvSpPr>
                <p:spPr bwMode="auto">
                  <a:xfrm>
                    <a:off x="6048941" y="4798352"/>
                    <a:ext cx="542456" cy="1088197"/>
                  </a:xfrm>
                  <a:custGeom>
                    <a:avLst/>
                    <a:gdLst>
                      <a:gd name="T0" fmla="*/ 0 w 82"/>
                      <a:gd name="T1" fmla="*/ 0 h 163"/>
                      <a:gd name="T2" fmla="*/ 82 w 82"/>
                      <a:gd name="T3" fmla="*/ 0 h 163"/>
                      <a:gd name="T4" fmla="*/ 82 w 82"/>
                      <a:gd name="T5" fmla="*/ 118 h 163"/>
                      <a:gd name="T6" fmla="*/ 0 w 82"/>
                      <a:gd name="T7" fmla="*/ 118 h 163"/>
                      <a:gd name="T8" fmla="*/ 0 w 82"/>
                      <a:gd name="T9" fmla="*/ 0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163">
                        <a:moveTo>
                          <a:pt x="0" y="0"/>
                        </a:moveTo>
                        <a:cubicBezTo>
                          <a:pt x="82" y="0"/>
                          <a:pt x="82" y="0"/>
                          <a:pt x="82" y="0"/>
                        </a:cubicBezTo>
                        <a:cubicBezTo>
                          <a:pt x="82" y="118"/>
                          <a:pt x="82" y="118"/>
                          <a:pt x="82" y="118"/>
                        </a:cubicBezTo>
                        <a:cubicBezTo>
                          <a:pt x="82" y="158"/>
                          <a:pt x="0" y="163"/>
                          <a:pt x="0" y="11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60"/>
                  <p:cNvSpPr>
                    <a:spLocks/>
                  </p:cNvSpPr>
                  <p:nvPr/>
                </p:nvSpPr>
                <p:spPr bwMode="auto">
                  <a:xfrm>
                    <a:off x="6048941" y="5105400"/>
                    <a:ext cx="542456" cy="462250"/>
                  </a:xfrm>
                  <a:custGeom>
                    <a:avLst/>
                    <a:gdLst>
                      <a:gd name="T0" fmla="*/ 165 w 165"/>
                      <a:gd name="T1" fmla="*/ 30 h 114"/>
                      <a:gd name="T2" fmla="*/ 165 w 165"/>
                      <a:gd name="T3" fmla="*/ 0 h 114"/>
                      <a:gd name="T4" fmla="*/ 0 w 165"/>
                      <a:gd name="T5" fmla="*/ 0 h 114"/>
                      <a:gd name="T6" fmla="*/ 0 w 165"/>
                      <a:gd name="T7" fmla="*/ 114 h 114"/>
                      <a:gd name="T8" fmla="*/ 165 w 165"/>
                      <a:gd name="T9" fmla="*/ 30 h 114"/>
                      <a:gd name="connsiteX0" fmla="*/ 10000 w 10000"/>
                      <a:gd name="connsiteY0" fmla="*/ 2632 h 10000"/>
                      <a:gd name="connsiteX1" fmla="*/ 10000 w 10000"/>
                      <a:gd name="connsiteY1" fmla="*/ 0 h 10000"/>
                      <a:gd name="connsiteX2" fmla="*/ 0 w 10000"/>
                      <a:gd name="connsiteY2" fmla="*/ 0 h 10000"/>
                      <a:gd name="connsiteX3" fmla="*/ 0 w 10000"/>
                      <a:gd name="connsiteY3" fmla="*/ 10000 h 10000"/>
                      <a:gd name="connsiteX4" fmla="*/ 10000 w 10000"/>
                      <a:gd name="connsiteY4" fmla="*/ 2632 h 10000"/>
                      <a:gd name="connsiteX0" fmla="*/ 10000 w 10000"/>
                      <a:gd name="connsiteY0" fmla="*/ 2632 h 10000"/>
                      <a:gd name="connsiteX1" fmla="*/ 10000 w 10000"/>
                      <a:gd name="connsiteY1" fmla="*/ 0 h 10000"/>
                      <a:gd name="connsiteX2" fmla="*/ 0 w 10000"/>
                      <a:gd name="connsiteY2" fmla="*/ 0 h 10000"/>
                      <a:gd name="connsiteX3" fmla="*/ 0 w 10000"/>
                      <a:gd name="connsiteY3" fmla="*/ 10000 h 10000"/>
                      <a:gd name="connsiteX4" fmla="*/ 10000 w 10000"/>
                      <a:gd name="connsiteY4" fmla="*/ 263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2632"/>
                        </a:moveTo>
                        <a:lnTo>
                          <a:pt x="10000" y="0"/>
                        </a:lnTo>
                        <a:lnTo>
                          <a:pt x="0" y="0"/>
                        </a:lnTo>
                        <a:lnTo>
                          <a:pt x="0" y="10000"/>
                        </a:lnTo>
                        <a:cubicBezTo>
                          <a:pt x="4328" y="8476"/>
                          <a:pt x="7077" y="7714"/>
                          <a:pt x="10000" y="2632"/>
                        </a:cubicBezTo>
                        <a:close/>
                      </a:path>
                    </a:pathLst>
                  </a:custGeom>
                  <a:solidFill>
                    <a:srgbClr val="EC8D7D">
                      <a:alpha val="30196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7" name="Freeform 165"/>
                <p:cNvSpPr>
                  <a:spLocks/>
                </p:cNvSpPr>
                <p:nvPr/>
              </p:nvSpPr>
              <p:spPr bwMode="auto">
                <a:xfrm>
                  <a:off x="6055516" y="5561075"/>
                  <a:ext cx="542456" cy="586538"/>
                </a:xfrm>
                <a:custGeom>
                  <a:avLst/>
                  <a:gdLst>
                    <a:gd name="T0" fmla="*/ 82 w 82"/>
                    <a:gd name="T1" fmla="*/ 0 h 105"/>
                    <a:gd name="T2" fmla="*/ 41 w 82"/>
                    <a:gd name="T3" fmla="*/ 105 h 105"/>
                    <a:gd name="T4" fmla="*/ 0 w 82"/>
                    <a:gd name="T5" fmla="*/ 0 h 105"/>
                    <a:gd name="T6" fmla="*/ 82 w 82"/>
                    <a:gd name="T7" fmla="*/ 0 h 105"/>
                    <a:gd name="connsiteX0" fmla="*/ 10000 w 10000"/>
                    <a:gd name="connsiteY0" fmla="*/ 0 h 8376"/>
                    <a:gd name="connsiteX1" fmla="*/ 4783 w 10000"/>
                    <a:gd name="connsiteY1" fmla="*/ 8376 h 8376"/>
                    <a:gd name="connsiteX2" fmla="*/ 0 w 10000"/>
                    <a:gd name="connsiteY2" fmla="*/ 0 h 8376"/>
                    <a:gd name="connsiteX3" fmla="*/ 10000 w 10000"/>
                    <a:gd name="connsiteY3" fmla="*/ 0 h 8376"/>
                    <a:gd name="connsiteX0" fmla="*/ 10000 w 10000"/>
                    <a:gd name="connsiteY0" fmla="*/ 0 h 10000"/>
                    <a:gd name="connsiteX1" fmla="*/ 4783 w 10000"/>
                    <a:gd name="connsiteY1" fmla="*/ 10000 h 10000"/>
                    <a:gd name="connsiteX2" fmla="*/ 0 w 10000"/>
                    <a:gd name="connsiteY2" fmla="*/ 0 h 10000"/>
                    <a:gd name="connsiteX3" fmla="*/ 10000 w 10000"/>
                    <a:gd name="connsiteY3" fmla="*/ 0 h 10000"/>
                    <a:gd name="connsiteX0" fmla="*/ 10000 w 10000"/>
                    <a:gd name="connsiteY0" fmla="*/ 0 h 10000"/>
                    <a:gd name="connsiteX1" fmla="*/ 4783 w 10000"/>
                    <a:gd name="connsiteY1" fmla="*/ 10000 h 10000"/>
                    <a:gd name="connsiteX2" fmla="*/ 0 w 10000"/>
                    <a:gd name="connsiteY2" fmla="*/ 0 h 10000"/>
                    <a:gd name="connsiteX3" fmla="*/ 10000 w 10000"/>
                    <a:gd name="connsiteY3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00" h="10000">
                      <a:moveTo>
                        <a:pt x="10000" y="0"/>
                      </a:moveTo>
                      <a:cubicBezTo>
                        <a:pt x="9512" y="4549"/>
                        <a:pt x="5920" y="6537"/>
                        <a:pt x="4783" y="10000"/>
                      </a:cubicBezTo>
                      <a:cubicBezTo>
                        <a:pt x="3700" y="6008"/>
                        <a:pt x="366" y="4434"/>
                        <a:pt x="0" y="0"/>
                      </a:cubicBezTo>
                      <a:lnTo>
                        <a:pt x="1000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0" name="Freeform 161"/>
              <p:cNvSpPr>
                <a:spLocks/>
              </p:cNvSpPr>
              <p:nvPr/>
            </p:nvSpPr>
            <p:spPr bwMode="auto">
              <a:xfrm>
                <a:off x="5610388" y="3683570"/>
                <a:ext cx="976016" cy="1340011"/>
              </a:xfrm>
              <a:custGeom>
                <a:avLst/>
                <a:gdLst>
                  <a:gd name="T0" fmla="*/ 173 w 347"/>
                  <a:gd name="T1" fmla="*/ 0 h 229"/>
                  <a:gd name="T2" fmla="*/ 173 w 347"/>
                  <a:gd name="T3" fmla="*/ 229 h 229"/>
                  <a:gd name="T4" fmla="*/ 173 w 347"/>
                  <a:gd name="T5" fmla="*/ 0 h 229"/>
                  <a:gd name="connsiteX0" fmla="*/ 3160 w 6330"/>
                  <a:gd name="connsiteY0" fmla="*/ 0 h 10000"/>
                  <a:gd name="connsiteX1" fmla="*/ 3160 w 6330"/>
                  <a:gd name="connsiteY1" fmla="*/ 10000 h 10000"/>
                  <a:gd name="connsiteX2" fmla="*/ 3160 w 6330"/>
                  <a:gd name="connsiteY2" fmla="*/ 0 h 10000"/>
                  <a:gd name="connsiteX0" fmla="*/ 4679 w 9357"/>
                  <a:gd name="connsiteY0" fmla="*/ 0 h 10000"/>
                  <a:gd name="connsiteX1" fmla="*/ 4679 w 9357"/>
                  <a:gd name="connsiteY1" fmla="*/ 10000 h 10000"/>
                  <a:gd name="connsiteX2" fmla="*/ 4679 w 9357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57" h="10000">
                    <a:moveTo>
                      <a:pt x="4679" y="0"/>
                    </a:moveTo>
                    <a:cubicBezTo>
                      <a:pt x="11782" y="0"/>
                      <a:pt x="9989" y="9921"/>
                      <a:pt x="4679" y="10000"/>
                    </a:cubicBezTo>
                    <a:cubicBezTo>
                      <a:pt x="-631" y="10079"/>
                      <a:pt x="-2424" y="0"/>
                      <a:pt x="4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5530551" y="3528156"/>
                <a:ext cx="1229569" cy="1253198"/>
              </a:xfrm>
              <a:custGeom>
                <a:avLst/>
                <a:gdLst>
                  <a:gd name="connsiteX0" fmla="*/ 3244645 w 17108129"/>
                  <a:gd name="connsiteY0" fmla="*/ 12683613 h 16282220"/>
                  <a:gd name="connsiteX1" fmla="*/ 0 w 17108129"/>
                  <a:gd name="connsiteY1" fmla="*/ 10146891 h 16282220"/>
                  <a:gd name="connsiteX2" fmla="*/ 4896465 w 17108129"/>
                  <a:gd name="connsiteY2" fmla="*/ 678426 h 16282220"/>
                  <a:gd name="connsiteX3" fmla="*/ 9144000 w 17108129"/>
                  <a:gd name="connsiteY3" fmla="*/ 0 h 16282220"/>
                  <a:gd name="connsiteX4" fmla="*/ 17108129 w 17108129"/>
                  <a:gd name="connsiteY4" fmla="*/ 9556955 h 16282220"/>
                  <a:gd name="connsiteX5" fmla="*/ 16429703 w 17108129"/>
                  <a:gd name="connsiteY5" fmla="*/ 12123175 h 16282220"/>
                  <a:gd name="connsiteX6" fmla="*/ 14984362 w 17108129"/>
                  <a:gd name="connsiteY6" fmla="*/ 15456310 h 16282220"/>
                  <a:gd name="connsiteX7" fmla="*/ 14925368 w 17108129"/>
                  <a:gd name="connsiteY7" fmla="*/ 12713110 h 16282220"/>
                  <a:gd name="connsiteX8" fmla="*/ 9763433 w 17108129"/>
                  <a:gd name="connsiteY8" fmla="*/ 16282220 h 16282220"/>
                  <a:gd name="connsiteX9" fmla="*/ 13155562 w 17108129"/>
                  <a:gd name="connsiteY9" fmla="*/ 10353368 h 16282220"/>
                  <a:gd name="connsiteX10" fmla="*/ 10707329 w 17108129"/>
                  <a:gd name="connsiteY10" fmla="*/ 3716594 h 16282220"/>
                  <a:gd name="connsiteX11" fmla="*/ 4660491 w 17108129"/>
                  <a:gd name="connsiteY11" fmla="*/ 3303639 h 16282220"/>
                  <a:gd name="connsiteX12" fmla="*/ 4011562 w 17108129"/>
                  <a:gd name="connsiteY12" fmla="*/ 3569110 h 16282220"/>
                  <a:gd name="connsiteX13" fmla="*/ 1828800 w 17108129"/>
                  <a:gd name="connsiteY13" fmla="*/ 9144000 h 16282220"/>
                  <a:gd name="connsiteX14" fmla="*/ 3362633 w 17108129"/>
                  <a:gd name="connsiteY14" fmla="*/ 12624620 h 16282220"/>
                  <a:gd name="connsiteX0" fmla="*/ 3244645 w 17108129"/>
                  <a:gd name="connsiteY0" fmla="*/ 12683613 h 16282220"/>
                  <a:gd name="connsiteX1" fmla="*/ 0 w 17108129"/>
                  <a:gd name="connsiteY1" fmla="*/ 10146891 h 16282220"/>
                  <a:gd name="connsiteX2" fmla="*/ 4896465 w 17108129"/>
                  <a:gd name="connsiteY2" fmla="*/ 678426 h 16282220"/>
                  <a:gd name="connsiteX3" fmla="*/ 9144000 w 17108129"/>
                  <a:gd name="connsiteY3" fmla="*/ 0 h 16282220"/>
                  <a:gd name="connsiteX4" fmla="*/ 17108129 w 17108129"/>
                  <a:gd name="connsiteY4" fmla="*/ 9556955 h 16282220"/>
                  <a:gd name="connsiteX5" fmla="*/ 16429703 w 17108129"/>
                  <a:gd name="connsiteY5" fmla="*/ 12123175 h 16282220"/>
                  <a:gd name="connsiteX6" fmla="*/ 14984362 w 17108129"/>
                  <a:gd name="connsiteY6" fmla="*/ 15456310 h 16282220"/>
                  <a:gd name="connsiteX7" fmla="*/ 14925368 w 17108129"/>
                  <a:gd name="connsiteY7" fmla="*/ 12713110 h 16282220"/>
                  <a:gd name="connsiteX8" fmla="*/ 9763433 w 17108129"/>
                  <a:gd name="connsiteY8" fmla="*/ 16282220 h 16282220"/>
                  <a:gd name="connsiteX9" fmla="*/ 13155562 w 17108129"/>
                  <a:gd name="connsiteY9" fmla="*/ 10353368 h 16282220"/>
                  <a:gd name="connsiteX10" fmla="*/ 10707329 w 17108129"/>
                  <a:gd name="connsiteY10" fmla="*/ 3716594 h 16282220"/>
                  <a:gd name="connsiteX11" fmla="*/ 4660491 w 17108129"/>
                  <a:gd name="connsiteY11" fmla="*/ 3303639 h 16282220"/>
                  <a:gd name="connsiteX12" fmla="*/ 4011562 w 17108129"/>
                  <a:gd name="connsiteY12" fmla="*/ 3569110 h 16282220"/>
                  <a:gd name="connsiteX13" fmla="*/ 1828800 w 17108129"/>
                  <a:gd name="connsiteY13" fmla="*/ 9144000 h 16282220"/>
                  <a:gd name="connsiteX14" fmla="*/ 3362633 w 17108129"/>
                  <a:gd name="connsiteY14" fmla="*/ 12624620 h 16282220"/>
                  <a:gd name="connsiteX0" fmla="*/ 3244645 w 17108129"/>
                  <a:gd name="connsiteY0" fmla="*/ 12683613 h 16282220"/>
                  <a:gd name="connsiteX1" fmla="*/ 0 w 17108129"/>
                  <a:gd name="connsiteY1" fmla="*/ 10146891 h 16282220"/>
                  <a:gd name="connsiteX2" fmla="*/ 4896465 w 17108129"/>
                  <a:gd name="connsiteY2" fmla="*/ 678426 h 16282220"/>
                  <a:gd name="connsiteX3" fmla="*/ 9144000 w 17108129"/>
                  <a:gd name="connsiteY3" fmla="*/ 0 h 16282220"/>
                  <a:gd name="connsiteX4" fmla="*/ 17108129 w 17108129"/>
                  <a:gd name="connsiteY4" fmla="*/ 9556955 h 16282220"/>
                  <a:gd name="connsiteX5" fmla="*/ 16429703 w 17108129"/>
                  <a:gd name="connsiteY5" fmla="*/ 12123175 h 16282220"/>
                  <a:gd name="connsiteX6" fmla="*/ 14984362 w 17108129"/>
                  <a:gd name="connsiteY6" fmla="*/ 15456310 h 16282220"/>
                  <a:gd name="connsiteX7" fmla="*/ 14925368 w 17108129"/>
                  <a:gd name="connsiteY7" fmla="*/ 12713110 h 16282220"/>
                  <a:gd name="connsiteX8" fmla="*/ 9763433 w 17108129"/>
                  <a:gd name="connsiteY8" fmla="*/ 16282220 h 16282220"/>
                  <a:gd name="connsiteX9" fmla="*/ 13155562 w 17108129"/>
                  <a:gd name="connsiteY9" fmla="*/ 10353368 h 16282220"/>
                  <a:gd name="connsiteX10" fmla="*/ 10707329 w 17108129"/>
                  <a:gd name="connsiteY10" fmla="*/ 3716594 h 16282220"/>
                  <a:gd name="connsiteX11" fmla="*/ 4660491 w 17108129"/>
                  <a:gd name="connsiteY11" fmla="*/ 3303639 h 16282220"/>
                  <a:gd name="connsiteX12" fmla="*/ 4011562 w 17108129"/>
                  <a:gd name="connsiteY12" fmla="*/ 3569110 h 16282220"/>
                  <a:gd name="connsiteX13" fmla="*/ 1828800 w 17108129"/>
                  <a:gd name="connsiteY13" fmla="*/ 9144000 h 16282220"/>
                  <a:gd name="connsiteX14" fmla="*/ 3362633 w 17108129"/>
                  <a:gd name="connsiteY14" fmla="*/ 12624620 h 16282220"/>
                  <a:gd name="connsiteX0" fmla="*/ 3244645 w 17108129"/>
                  <a:gd name="connsiteY0" fmla="*/ 12683613 h 16282220"/>
                  <a:gd name="connsiteX1" fmla="*/ 0 w 17108129"/>
                  <a:gd name="connsiteY1" fmla="*/ 10146891 h 16282220"/>
                  <a:gd name="connsiteX2" fmla="*/ 4896465 w 17108129"/>
                  <a:gd name="connsiteY2" fmla="*/ 678426 h 16282220"/>
                  <a:gd name="connsiteX3" fmla="*/ 9144000 w 17108129"/>
                  <a:gd name="connsiteY3" fmla="*/ 0 h 16282220"/>
                  <a:gd name="connsiteX4" fmla="*/ 17108129 w 17108129"/>
                  <a:gd name="connsiteY4" fmla="*/ 9556955 h 16282220"/>
                  <a:gd name="connsiteX5" fmla="*/ 16429703 w 17108129"/>
                  <a:gd name="connsiteY5" fmla="*/ 12123175 h 16282220"/>
                  <a:gd name="connsiteX6" fmla="*/ 14984362 w 17108129"/>
                  <a:gd name="connsiteY6" fmla="*/ 15456310 h 16282220"/>
                  <a:gd name="connsiteX7" fmla="*/ 14925368 w 17108129"/>
                  <a:gd name="connsiteY7" fmla="*/ 12713110 h 16282220"/>
                  <a:gd name="connsiteX8" fmla="*/ 9763433 w 17108129"/>
                  <a:gd name="connsiteY8" fmla="*/ 16282220 h 16282220"/>
                  <a:gd name="connsiteX9" fmla="*/ 13155562 w 17108129"/>
                  <a:gd name="connsiteY9" fmla="*/ 10353368 h 16282220"/>
                  <a:gd name="connsiteX10" fmla="*/ 10707329 w 17108129"/>
                  <a:gd name="connsiteY10" fmla="*/ 3716594 h 16282220"/>
                  <a:gd name="connsiteX11" fmla="*/ 4660491 w 17108129"/>
                  <a:gd name="connsiteY11" fmla="*/ 3303639 h 16282220"/>
                  <a:gd name="connsiteX12" fmla="*/ 4011562 w 17108129"/>
                  <a:gd name="connsiteY12" fmla="*/ 3569110 h 16282220"/>
                  <a:gd name="connsiteX13" fmla="*/ 1828800 w 17108129"/>
                  <a:gd name="connsiteY13" fmla="*/ 9144000 h 16282220"/>
                  <a:gd name="connsiteX14" fmla="*/ 3362633 w 17108129"/>
                  <a:gd name="connsiteY14" fmla="*/ 12624620 h 16282220"/>
                  <a:gd name="connsiteX0" fmla="*/ 3244645 w 17108129"/>
                  <a:gd name="connsiteY0" fmla="*/ 12683613 h 16282220"/>
                  <a:gd name="connsiteX1" fmla="*/ 0 w 17108129"/>
                  <a:gd name="connsiteY1" fmla="*/ 10146891 h 16282220"/>
                  <a:gd name="connsiteX2" fmla="*/ 4896465 w 17108129"/>
                  <a:gd name="connsiteY2" fmla="*/ 678426 h 16282220"/>
                  <a:gd name="connsiteX3" fmla="*/ 9144000 w 17108129"/>
                  <a:gd name="connsiteY3" fmla="*/ 0 h 16282220"/>
                  <a:gd name="connsiteX4" fmla="*/ 17108129 w 17108129"/>
                  <a:gd name="connsiteY4" fmla="*/ 9556955 h 16282220"/>
                  <a:gd name="connsiteX5" fmla="*/ 16429703 w 17108129"/>
                  <a:gd name="connsiteY5" fmla="*/ 12123175 h 16282220"/>
                  <a:gd name="connsiteX6" fmla="*/ 14305936 w 17108129"/>
                  <a:gd name="connsiteY6" fmla="*/ 15574297 h 16282220"/>
                  <a:gd name="connsiteX7" fmla="*/ 14925368 w 17108129"/>
                  <a:gd name="connsiteY7" fmla="*/ 12713110 h 16282220"/>
                  <a:gd name="connsiteX8" fmla="*/ 9763433 w 17108129"/>
                  <a:gd name="connsiteY8" fmla="*/ 16282220 h 16282220"/>
                  <a:gd name="connsiteX9" fmla="*/ 13155562 w 17108129"/>
                  <a:gd name="connsiteY9" fmla="*/ 10353368 h 16282220"/>
                  <a:gd name="connsiteX10" fmla="*/ 10707329 w 17108129"/>
                  <a:gd name="connsiteY10" fmla="*/ 3716594 h 16282220"/>
                  <a:gd name="connsiteX11" fmla="*/ 4660491 w 17108129"/>
                  <a:gd name="connsiteY11" fmla="*/ 3303639 h 16282220"/>
                  <a:gd name="connsiteX12" fmla="*/ 4011562 w 17108129"/>
                  <a:gd name="connsiteY12" fmla="*/ 3569110 h 16282220"/>
                  <a:gd name="connsiteX13" fmla="*/ 1828800 w 17108129"/>
                  <a:gd name="connsiteY13" fmla="*/ 9144000 h 16282220"/>
                  <a:gd name="connsiteX14" fmla="*/ 3362633 w 17108129"/>
                  <a:gd name="connsiteY14" fmla="*/ 12624620 h 16282220"/>
                  <a:gd name="connsiteX0" fmla="*/ 3244645 w 17108129"/>
                  <a:gd name="connsiteY0" fmla="*/ 12683613 h 16282220"/>
                  <a:gd name="connsiteX1" fmla="*/ 0 w 17108129"/>
                  <a:gd name="connsiteY1" fmla="*/ 10146891 h 16282220"/>
                  <a:gd name="connsiteX2" fmla="*/ 4896465 w 17108129"/>
                  <a:gd name="connsiteY2" fmla="*/ 678426 h 16282220"/>
                  <a:gd name="connsiteX3" fmla="*/ 9144000 w 17108129"/>
                  <a:gd name="connsiteY3" fmla="*/ 0 h 16282220"/>
                  <a:gd name="connsiteX4" fmla="*/ 17108129 w 17108129"/>
                  <a:gd name="connsiteY4" fmla="*/ 9556955 h 16282220"/>
                  <a:gd name="connsiteX5" fmla="*/ 16429703 w 17108129"/>
                  <a:gd name="connsiteY5" fmla="*/ 12123175 h 16282220"/>
                  <a:gd name="connsiteX6" fmla="*/ 14305936 w 17108129"/>
                  <a:gd name="connsiteY6" fmla="*/ 15574297 h 16282220"/>
                  <a:gd name="connsiteX7" fmla="*/ 14925368 w 17108129"/>
                  <a:gd name="connsiteY7" fmla="*/ 12713110 h 16282220"/>
                  <a:gd name="connsiteX8" fmla="*/ 9763433 w 17108129"/>
                  <a:gd name="connsiteY8" fmla="*/ 16282220 h 16282220"/>
                  <a:gd name="connsiteX9" fmla="*/ 13155562 w 17108129"/>
                  <a:gd name="connsiteY9" fmla="*/ 10353368 h 16282220"/>
                  <a:gd name="connsiteX10" fmla="*/ 10707329 w 17108129"/>
                  <a:gd name="connsiteY10" fmla="*/ 3716594 h 16282220"/>
                  <a:gd name="connsiteX11" fmla="*/ 4660491 w 17108129"/>
                  <a:gd name="connsiteY11" fmla="*/ 3303639 h 16282220"/>
                  <a:gd name="connsiteX12" fmla="*/ 4011562 w 17108129"/>
                  <a:gd name="connsiteY12" fmla="*/ 3569110 h 16282220"/>
                  <a:gd name="connsiteX13" fmla="*/ 1828800 w 17108129"/>
                  <a:gd name="connsiteY13" fmla="*/ 9144000 h 16282220"/>
                  <a:gd name="connsiteX14" fmla="*/ 3362633 w 17108129"/>
                  <a:gd name="connsiteY14" fmla="*/ 12624620 h 16282220"/>
                  <a:gd name="connsiteX0" fmla="*/ 3244645 w 17108129"/>
                  <a:gd name="connsiteY0" fmla="*/ 12683613 h 16282220"/>
                  <a:gd name="connsiteX1" fmla="*/ 0 w 17108129"/>
                  <a:gd name="connsiteY1" fmla="*/ 10146891 h 16282220"/>
                  <a:gd name="connsiteX2" fmla="*/ 4896465 w 17108129"/>
                  <a:gd name="connsiteY2" fmla="*/ 678426 h 16282220"/>
                  <a:gd name="connsiteX3" fmla="*/ 9144000 w 17108129"/>
                  <a:gd name="connsiteY3" fmla="*/ 0 h 16282220"/>
                  <a:gd name="connsiteX4" fmla="*/ 17108129 w 17108129"/>
                  <a:gd name="connsiteY4" fmla="*/ 9556955 h 16282220"/>
                  <a:gd name="connsiteX5" fmla="*/ 16429703 w 17108129"/>
                  <a:gd name="connsiteY5" fmla="*/ 12123175 h 16282220"/>
                  <a:gd name="connsiteX6" fmla="*/ 14305936 w 17108129"/>
                  <a:gd name="connsiteY6" fmla="*/ 15574297 h 16282220"/>
                  <a:gd name="connsiteX7" fmla="*/ 14925368 w 17108129"/>
                  <a:gd name="connsiteY7" fmla="*/ 12713110 h 16282220"/>
                  <a:gd name="connsiteX8" fmla="*/ 9763433 w 17108129"/>
                  <a:gd name="connsiteY8" fmla="*/ 16282220 h 16282220"/>
                  <a:gd name="connsiteX9" fmla="*/ 13155562 w 17108129"/>
                  <a:gd name="connsiteY9" fmla="*/ 10353368 h 16282220"/>
                  <a:gd name="connsiteX10" fmla="*/ 10707329 w 17108129"/>
                  <a:gd name="connsiteY10" fmla="*/ 3716594 h 16282220"/>
                  <a:gd name="connsiteX11" fmla="*/ 4660491 w 17108129"/>
                  <a:gd name="connsiteY11" fmla="*/ 3303639 h 16282220"/>
                  <a:gd name="connsiteX12" fmla="*/ 4011562 w 17108129"/>
                  <a:gd name="connsiteY12" fmla="*/ 3569110 h 16282220"/>
                  <a:gd name="connsiteX13" fmla="*/ 1828800 w 17108129"/>
                  <a:gd name="connsiteY13" fmla="*/ 9144000 h 16282220"/>
                  <a:gd name="connsiteX14" fmla="*/ 3362633 w 17108129"/>
                  <a:gd name="connsiteY14" fmla="*/ 12624620 h 16282220"/>
                  <a:gd name="connsiteX0" fmla="*/ 3244645 w 17108129"/>
                  <a:gd name="connsiteY0" fmla="*/ 12683613 h 16282220"/>
                  <a:gd name="connsiteX1" fmla="*/ 0 w 17108129"/>
                  <a:gd name="connsiteY1" fmla="*/ 10146891 h 16282220"/>
                  <a:gd name="connsiteX2" fmla="*/ 4896465 w 17108129"/>
                  <a:gd name="connsiteY2" fmla="*/ 678426 h 16282220"/>
                  <a:gd name="connsiteX3" fmla="*/ 9144000 w 17108129"/>
                  <a:gd name="connsiteY3" fmla="*/ 0 h 16282220"/>
                  <a:gd name="connsiteX4" fmla="*/ 17108129 w 17108129"/>
                  <a:gd name="connsiteY4" fmla="*/ 9556955 h 16282220"/>
                  <a:gd name="connsiteX5" fmla="*/ 16429703 w 17108129"/>
                  <a:gd name="connsiteY5" fmla="*/ 12123175 h 16282220"/>
                  <a:gd name="connsiteX6" fmla="*/ 14305936 w 17108129"/>
                  <a:gd name="connsiteY6" fmla="*/ 15574297 h 16282220"/>
                  <a:gd name="connsiteX7" fmla="*/ 14925368 w 17108129"/>
                  <a:gd name="connsiteY7" fmla="*/ 12713110 h 16282220"/>
                  <a:gd name="connsiteX8" fmla="*/ 9763433 w 17108129"/>
                  <a:gd name="connsiteY8" fmla="*/ 16282220 h 16282220"/>
                  <a:gd name="connsiteX9" fmla="*/ 13155562 w 17108129"/>
                  <a:gd name="connsiteY9" fmla="*/ 10353368 h 16282220"/>
                  <a:gd name="connsiteX10" fmla="*/ 10707329 w 17108129"/>
                  <a:gd name="connsiteY10" fmla="*/ 3716594 h 16282220"/>
                  <a:gd name="connsiteX11" fmla="*/ 4660491 w 17108129"/>
                  <a:gd name="connsiteY11" fmla="*/ 3303639 h 16282220"/>
                  <a:gd name="connsiteX12" fmla="*/ 4011562 w 17108129"/>
                  <a:gd name="connsiteY12" fmla="*/ 3569110 h 16282220"/>
                  <a:gd name="connsiteX13" fmla="*/ 1828800 w 17108129"/>
                  <a:gd name="connsiteY13" fmla="*/ 9144000 h 16282220"/>
                  <a:gd name="connsiteX14" fmla="*/ 3362633 w 17108129"/>
                  <a:gd name="connsiteY14" fmla="*/ 12624620 h 16282220"/>
                  <a:gd name="connsiteX0" fmla="*/ 3244645 w 17108129"/>
                  <a:gd name="connsiteY0" fmla="*/ 12683613 h 16282220"/>
                  <a:gd name="connsiteX1" fmla="*/ 0 w 17108129"/>
                  <a:gd name="connsiteY1" fmla="*/ 10146891 h 16282220"/>
                  <a:gd name="connsiteX2" fmla="*/ 4896465 w 17108129"/>
                  <a:gd name="connsiteY2" fmla="*/ 678426 h 16282220"/>
                  <a:gd name="connsiteX3" fmla="*/ 9144000 w 17108129"/>
                  <a:gd name="connsiteY3" fmla="*/ 0 h 16282220"/>
                  <a:gd name="connsiteX4" fmla="*/ 17108129 w 17108129"/>
                  <a:gd name="connsiteY4" fmla="*/ 9556955 h 16282220"/>
                  <a:gd name="connsiteX5" fmla="*/ 16429703 w 17108129"/>
                  <a:gd name="connsiteY5" fmla="*/ 12123175 h 16282220"/>
                  <a:gd name="connsiteX6" fmla="*/ 14305936 w 17108129"/>
                  <a:gd name="connsiteY6" fmla="*/ 15574297 h 16282220"/>
                  <a:gd name="connsiteX7" fmla="*/ 14925368 w 17108129"/>
                  <a:gd name="connsiteY7" fmla="*/ 12713110 h 16282220"/>
                  <a:gd name="connsiteX8" fmla="*/ 9763433 w 17108129"/>
                  <a:gd name="connsiteY8" fmla="*/ 16282220 h 16282220"/>
                  <a:gd name="connsiteX9" fmla="*/ 13155562 w 17108129"/>
                  <a:gd name="connsiteY9" fmla="*/ 10353368 h 16282220"/>
                  <a:gd name="connsiteX10" fmla="*/ 10707329 w 17108129"/>
                  <a:gd name="connsiteY10" fmla="*/ 3716594 h 16282220"/>
                  <a:gd name="connsiteX11" fmla="*/ 4660491 w 17108129"/>
                  <a:gd name="connsiteY11" fmla="*/ 3303639 h 16282220"/>
                  <a:gd name="connsiteX12" fmla="*/ 4011562 w 17108129"/>
                  <a:gd name="connsiteY12" fmla="*/ 3569110 h 16282220"/>
                  <a:gd name="connsiteX13" fmla="*/ 1828800 w 17108129"/>
                  <a:gd name="connsiteY13" fmla="*/ 9144000 h 16282220"/>
                  <a:gd name="connsiteX14" fmla="*/ 3362633 w 17108129"/>
                  <a:gd name="connsiteY14" fmla="*/ 12624620 h 16282220"/>
                  <a:gd name="connsiteX0" fmla="*/ 3244645 w 17127428"/>
                  <a:gd name="connsiteY0" fmla="*/ 12683613 h 16282220"/>
                  <a:gd name="connsiteX1" fmla="*/ 0 w 17127428"/>
                  <a:gd name="connsiteY1" fmla="*/ 10146891 h 16282220"/>
                  <a:gd name="connsiteX2" fmla="*/ 4896465 w 17127428"/>
                  <a:gd name="connsiteY2" fmla="*/ 678426 h 16282220"/>
                  <a:gd name="connsiteX3" fmla="*/ 9144000 w 17127428"/>
                  <a:gd name="connsiteY3" fmla="*/ 0 h 16282220"/>
                  <a:gd name="connsiteX4" fmla="*/ 17108129 w 17127428"/>
                  <a:gd name="connsiteY4" fmla="*/ 9556955 h 16282220"/>
                  <a:gd name="connsiteX5" fmla="*/ 16429703 w 17127428"/>
                  <a:gd name="connsiteY5" fmla="*/ 12123175 h 16282220"/>
                  <a:gd name="connsiteX6" fmla="*/ 14305936 w 17127428"/>
                  <a:gd name="connsiteY6" fmla="*/ 15574297 h 16282220"/>
                  <a:gd name="connsiteX7" fmla="*/ 14925368 w 17127428"/>
                  <a:gd name="connsiteY7" fmla="*/ 12713110 h 16282220"/>
                  <a:gd name="connsiteX8" fmla="*/ 9763433 w 17127428"/>
                  <a:gd name="connsiteY8" fmla="*/ 16282220 h 16282220"/>
                  <a:gd name="connsiteX9" fmla="*/ 13155562 w 17127428"/>
                  <a:gd name="connsiteY9" fmla="*/ 10353368 h 16282220"/>
                  <a:gd name="connsiteX10" fmla="*/ 10707329 w 17127428"/>
                  <a:gd name="connsiteY10" fmla="*/ 3716594 h 16282220"/>
                  <a:gd name="connsiteX11" fmla="*/ 4660491 w 17127428"/>
                  <a:gd name="connsiteY11" fmla="*/ 3303639 h 16282220"/>
                  <a:gd name="connsiteX12" fmla="*/ 4011562 w 17127428"/>
                  <a:gd name="connsiteY12" fmla="*/ 3569110 h 16282220"/>
                  <a:gd name="connsiteX13" fmla="*/ 1828800 w 17127428"/>
                  <a:gd name="connsiteY13" fmla="*/ 9144000 h 16282220"/>
                  <a:gd name="connsiteX14" fmla="*/ 3362633 w 17127428"/>
                  <a:gd name="connsiteY14" fmla="*/ 12624620 h 16282220"/>
                  <a:gd name="connsiteX0" fmla="*/ 3244645 w 17127428"/>
                  <a:gd name="connsiteY0" fmla="*/ 12683613 h 16282220"/>
                  <a:gd name="connsiteX1" fmla="*/ 0 w 17127428"/>
                  <a:gd name="connsiteY1" fmla="*/ 10146891 h 16282220"/>
                  <a:gd name="connsiteX2" fmla="*/ 4896465 w 17127428"/>
                  <a:gd name="connsiteY2" fmla="*/ 678426 h 16282220"/>
                  <a:gd name="connsiteX3" fmla="*/ 9144000 w 17127428"/>
                  <a:gd name="connsiteY3" fmla="*/ 0 h 16282220"/>
                  <a:gd name="connsiteX4" fmla="*/ 17108129 w 17127428"/>
                  <a:gd name="connsiteY4" fmla="*/ 9556955 h 16282220"/>
                  <a:gd name="connsiteX5" fmla="*/ 16429703 w 17127428"/>
                  <a:gd name="connsiteY5" fmla="*/ 12123175 h 16282220"/>
                  <a:gd name="connsiteX6" fmla="*/ 14305936 w 17127428"/>
                  <a:gd name="connsiteY6" fmla="*/ 15574297 h 16282220"/>
                  <a:gd name="connsiteX7" fmla="*/ 14925368 w 17127428"/>
                  <a:gd name="connsiteY7" fmla="*/ 12713110 h 16282220"/>
                  <a:gd name="connsiteX8" fmla="*/ 9763433 w 17127428"/>
                  <a:gd name="connsiteY8" fmla="*/ 16282220 h 16282220"/>
                  <a:gd name="connsiteX9" fmla="*/ 13155562 w 17127428"/>
                  <a:gd name="connsiteY9" fmla="*/ 10353368 h 16282220"/>
                  <a:gd name="connsiteX10" fmla="*/ 10707329 w 17127428"/>
                  <a:gd name="connsiteY10" fmla="*/ 3716594 h 16282220"/>
                  <a:gd name="connsiteX11" fmla="*/ 4660491 w 17127428"/>
                  <a:gd name="connsiteY11" fmla="*/ 3303639 h 16282220"/>
                  <a:gd name="connsiteX12" fmla="*/ 4011562 w 17127428"/>
                  <a:gd name="connsiteY12" fmla="*/ 3569110 h 16282220"/>
                  <a:gd name="connsiteX13" fmla="*/ 1828800 w 17127428"/>
                  <a:gd name="connsiteY13" fmla="*/ 9144000 h 16282220"/>
                  <a:gd name="connsiteX14" fmla="*/ 3362633 w 17127428"/>
                  <a:gd name="connsiteY14" fmla="*/ 12624620 h 16282220"/>
                  <a:gd name="connsiteX0" fmla="*/ 3244645 w 17127428"/>
                  <a:gd name="connsiteY0" fmla="*/ 12683613 h 16282220"/>
                  <a:gd name="connsiteX1" fmla="*/ 0 w 17127428"/>
                  <a:gd name="connsiteY1" fmla="*/ 10146891 h 16282220"/>
                  <a:gd name="connsiteX2" fmla="*/ 4896465 w 17127428"/>
                  <a:gd name="connsiteY2" fmla="*/ 678426 h 16282220"/>
                  <a:gd name="connsiteX3" fmla="*/ 9144000 w 17127428"/>
                  <a:gd name="connsiteY3" fmla="*/ 0 h 16282220"/>
                  <a:gd name="connsiteX4" fmla="*/ 17108129 w 17127428"/>
                  <a:gd name="connsiteY4" fmla="*/ 9556955 h 16282220"/>
                  <a:gd name="connsiteX5" fmla="*/ 16429703 w 17127428"/>
                  <a:gd name="connsiteY5" fmla="*/ 12123175 h 16282220"/>
                  <a:gd name="connsiteX6" fmla="*/ 14305936 w 17127428"/>
                  <a:gd name="connsiteY6" fmla="*/ 15574297 h 16282220"/>
                  <a:gd name="connsiteX7" fmla="*/ 14925368 w 17127428"/>
                  <a:gd name="connsiteY7" fmla="*/ 12713110 h 16282220"/>
                  <a:gd name="connsiteX8" fmla="*/ 9763433 w 17127428"/>
                  <a:gd name="connsiteY8" fmla="*/ 16282220 h 16282220"/>
                  <a:gd name="connsiteX9" fmla="*/ 13155562 w 17127428"/>
                  <a:gd name="connsiteY9" fmla="*/ 10353368 h 16282220"/>
                  <a:gd name="connsiteX10" fmla="*/ 10707329 w 17127428"/>
                  <a:gd name="connsiteY10" fmla="*/ 3716594 h 16282220"/>
                  <a:gd name="connsiteX11" fmla="*/ 4660491 w 17127428"/>
                  <a:gd name="connsiteY11" fmla="*/ 3303639 h 16282220"/>
                  <a:gd name="connsiteX12" fmla="*/ 4011562 w 17127428"/>
                  <a:gd name="connsiteY12" fmla="*/ 3569110 h 16282220"/>
                  <a:gd name="connsiteX13" fmla="*/ 1828800 w 17127428"/>
                  <a:gd name="connsiteY13" fmla="*/ 9144000 h 16282220"/>
                  <a:gd name="connsiteX14" fmla="*/ 3362633 w 17127428"/>
                  <a:gd name="connsiteY14" fmla="*/ 12624620 h 16282220"/>
                  <a:gd name="connsiteX0" fmla="*/ 3244645 w 17127428"/>
                  <a:gd name="connsiteY0" fmla="*/ 12808507 h 16407114"/>
                  <a:gd name="connsiteX1" fmla="*/ 0 w 17127428"/>
                  <a:gd name="connsiteY1" fmla="*/ 10271785 h 16407114"/>
                  <a:gd name="connsiteX2" fmla="*/ 4896465 w 17127428"/>
                  <a:gd name="connsiteY2" fmla="*/ 803320 h 16407114"/>
                  <a:gd name="connsiteX3" fmla="*/ 9144000 w 17127428"/>
                  <a:gd name="connsiteY3" fmla="*/ 124894 h 16407114"/>
                  <a:gd name="connsiteX4" fmla="*/ 17108129 w 17127428"/>
                  <a:gd name="connsiteY4" fmla="*/ 9681849 h 16407114"/>
                  <a:gd name="connsiteX5" fmla="*/ 16429703 w 17127428"/>
                  <a:gd name="connsiteY5" fmla="*/ 12248069 h 16407114"/>
                  <a:gd name="connsiteX6" fmla="*/ 14305936 w 17127428"/>
                  <a:gd name="connsiteY6" fmla="*/ 15699191 h 16407114"/>
                  <a:gd name="connsiteX7" fmla="*/ 14925368 w 17127428"/>
                  <a:gd name="connsiteY7" fmla="*/ 12838004 h 16407114"/>
                  <a:gd name="connsiteX8" fmla="*/ 9763433 w 17127428"/>
                  <a:gd name="connsiteY8" fmla="*/ 16407114 h 16407114"/>
                  <a:gd name="connsiteX9" fmla="*/ 13155562 w 17127428"/>
                  <a:gd name="connsiteY9" fmla="*/ 10478262 h 16407114"/>
                  <a:gd name="connsiteX10" fmla="*/ 10707329 w 17127428"/>
                  <a:gd name="connsiteY10" fmla="*/ 3841488 h 16407114"/>
                  <a:gd name="connsiteX11" fmla="*/ 4660491 w 17127428"/>
                  <a:gd name="connsiteY11" fmla="*/ 3428533 h 16407114"/>
                  <a:gd name="connsiteX12" fmla="*/ 4011562 w 17127428"/>
                  <a:gd name="connsiteY12" fmla="*/ 3694004 h 16407114"/>
                  <a:gd name="connsiteX13" fmla="*/ 1828800 w 17127428"/>
                  <a:gd name="connsiteY13" fmla="*/ 9268894 h 16407114"/>
                  <a:gd name="connsiteX14" fmla="*/ 3362633 w 17127428"/>
                  <a:gd name="connsiteY14" fmla="*/ 12749514 h 16407114"/>
                  <a:gd name="connsiteX0" fmla="*/ 3244645 w 17127428"/>
                  <a:gd name="connsiteY0" fmla="*/ 12845851 h 16444458"/>
                  <a:gd name="connsiteX1" fmla="*/ 0 w 17127428"/>
                  <a:gd name="connsiteY1" fmla="*/ 10309129 h 16444458"/>
                  <a:gd name="connsiteX2" fmla="*/ 4896465 w 17127428"/>
                  <a:gd name="connsiteY2" fmla="*/ 840664 h 16444458"/>
                  <a:gd name="connsiteX3" fmla="*/ 9144000 w 17127428"/>
                  <a:gd name="connsiteY3" fmla="*/ 162238 h 16444458"/>
                  <a:gd name="connsiteX4" fmla="*/ 17108129 w 17127428"/>
                  <a:gd name="connsiteY4" fmla="*/ 9719193 h 16444458"/>
                  <a:gd name="connsiteX5" fmla="*/ 16429703 w 17127428"/>
                  <a:gd name="connsiteY5" fmla="*/ 12285413 h 16444458"/>
                  <a:gd name="connsiteX6" fmla="*/ 14305936 w 17127428"/>
                  <a:gd name="connsiteY6" fmla="*/ 15736535 h 16444458"/>
                  <a:gd name="connsiteX7" fmla="*/ 14925368 w 17127428"/>
                  <a:gd name="connsiteY7" fmla="*/ 12875348 h 16444458"/>
                  <a:gd name="connsiteX8" fmla="*/ 9763433 w 17127428"/>
                  <a:gd name="connsiteY8" fmla="*/ 16444458 h 16444458"/>
                  <a:gd name="connsiteX9" fmla="*/ 13155562 w 17127428"/>
                  <a:gd name="connsiteY9" fmla="*/ 10515606 h 16444458"/>
                  <a:gd name="connsiteX10" fmla="*/ 10707329 w 17127428"/>
                  <a:gd name="connsiteY10" fmla="*/ 3878832 h 16444458"/>
                  <a:gd name="connsiteX11" fmla="*/ 4660491 w 17127428"/>
                  <a:gd name="connsiteY11" fmla="*/ 3465877 h 16444458"/>
                  <a:gd name="connsiteX12" fmla="*/ 4011562 w 17127428"/>
                  <a:gd name="connsiteY12" fmla="*/ 3731348 h 16444458"/>
                  <a:gd name="connsiteX13" fmla="*/ 1828800 w 17127428"/>
                  <a:gd name="connsiteY13" fmla="*/ 9306238 h 16444458"/>
                  <a:gd name="connsiteX14" fmla="*/ 3362633 w 17127428"/>
                  <a:gd name="connsiteY14" fmla="*/ 12786858 h 16444458"/>
                  <a:gd name="connsiteX0" fmla="*/ 3244645 w 17127428"/>
                  <a:gd name="connsiteY0" fmla="*/ 12696810 h 16295417"/>
                  <a:gd name="connsiteX1" fmla="*/ 0 w 17127428"/>
                  <a:gd name="connsiteY1" fmla="*/ 10160088 h 16295417"/>
                  <a:gd name="connsiteX2" fmla="*/ 4896465 w 17127428"/>
                  <a:gd name="connsiteY2" fmla="*/ 691623 h 16295417"/>
                  <a:gd name="connsiteX3" fmla="*/ 9144000 w 17127428"/>
                  <a:gd name="connsiteY3" fmla="*/ 13197 h 16295417"/>
                  <a:gd name="connsiteX4" fmla="*/ 17108129 w 17127428"/>
                  <a:gd name="connsiteY4" fmla="*/ 9570152 h 16295417"/>
                  <a:gd name="connsiteX5" fmla="*/ 16429703 w 17127428"/>
                  <a:gd name="connsiteY5" fmla="*/ 12136372 h 16295417"/>
                  <a:gd name="connsiteX6" fmla="*/ 14305936 w 17127428"/>
                  <a:gd name="connsiteY6" fmla="*/ 15587494 h 16295417"/>
                  <a:gd name="connsiteX7" fmla="*/ 14925368 w 17127428"/>
                  <a:gd name="connsiteY7" fmla="*/ 12726307 h 16295417"/>
                  <a:gd name="connsiteX8" fmla="*/ 9763433 w 17127428"/>
                  <a:gd name="connsiteY8" fmla="*/ 16295417 h 16295417"/>
                  <a:gd name="connsiteX9" fmla="*/ 13155562 w 17127428"/>
                  <a:gd name="connsiteY9" fmla="*/ 10366565 h 16295417"/>
                  <a:gd name="connsiteX10" fmla="*/ 10707329 w 17127428"/>
                  <a:gd name="connsiteY10" fmla="*/ 3729791 h 16295417"/>
                  <a:gd name="connsiteX11" fmla="*/ 4660491 w 17127428"/>
                  <a:gd name="connsiteY11" fmla="*/ 3316836 h 16295417"/>
                  <a:gd name="connsiteX12" fmla="*/ 4011562 w 17127428"/>
                  <a:gd name="connsiteY12" fmla="*/ 3582307 h 16295417"/>
                  <a:gd name="connsiteX13" fmla="*/ 1828800 w 17127428"/>
                  <a:gd name="connsiteY13" fmla="*/ 9157197 h 16295417"/>
                  <a:gd name="connsiteX14" fmla="*/ 3362633 w 17127428"/>
                  <a:gd name="connsiteY14" fmla="*/ 12637817 h 16295417"/>
                  <a:gd name="connsiteX0" fmla="*/ 3244645 w 17127428"/>
                  <a:gd name="connsiteY0" fmla="*/ 12696810 h 16295417"/>
                  <a:gd name="connsiteX1" fmla="*/ 0 w 17127428"/>
                  <a:gd name="connsiteY1" fmla="*/ 10160088 h 16295417"/>
                  <a:gd name="connsiteX2" fmla="*/ 4896465 w 17127428"/>
                  <a:gd name="connsiteY2" fmla="*/ 691623 h 16295417"/>
                  <a:gd name="connsiteX3" fmla="*/ 9144000 w 17127428"/>
                  <a:gd name="connsiteY3" fmla="*/ 13197 h 16295417"/>
                  <a:gd name="connsiteX4" fmla="*/ 17108129 w 17127428"/>
                  <a:gd name="connsiteY4" fmla="*/ 9570152 h 16295417"/>
                  <a:gd name="connsiteX5" fmla="*/ 16429703 w 17127428"/>
                  <a:gd name="connsiteY5" fmla="*/ 12136372 h 16295417"/>
                  <a:gd name="connsiteX6" fmla="*/ 14305936 w 17127428"/>
                  <a:gd name="connsiteY6" fmla="*/ 15587494 h 16295417"/>
                  <a:gd name="connsiteX7" fmla="*/ 14925368 w 17127428"/>
                  <a:gd name="connsiteY7" fmla="*/ 12726307 h 16295417"/>
                  <a:gd name="connsiteX8" fmla="*/ 9763433 w 17127428"/>
                  <a:gd name="connsiteY8" fmla="*/ 16295417 h 16295417"/>
                  <a:gd name="connsiteX9" fmla="*/ 13155562 w 17127428"/>
                  <a:gd name="connsiteY9" fmla="*/ 10366565 h 16295417"/>
                  <a:gd name="connsiteX10" fmla="*/ 10707329 w 17127428"/>
                  <a:gd name="connsiteY10" fmla="*/ 3729791 h 16295417"/>
                  <a:gd name="connsiteX11" fmla="*/ 4660491 w 17127428"/>
                  <a:gd name="connsiteY11" fmla="*/ 3316836 h 16295417"/>
                  <a:gd name="connsiteX12" fmla="*/ 4011562 w 17127428"/>
                  <a:gd name="connsiteY12" fmla="*/ 3582307 h 16295417"/>
                  <a:gd name="connsiteX13" fmla="*/ 1828800 w 17127428"/>
                  <a:gd name="connsiteY13" fmla="*/ 9157197 h 16295417"/>
                  <a:gd name="connsiteX14" fmla="*/ 3362633 w 17127428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086163 w 17202029"/>
                  <a:gd name="connsiteY12" fmla="*/ 3582307 h 16295417"/>
                  <a:gd name="connsiteX13" fmla="*/ 1903401 w 17202029"/>
                  <a:gd name="connsiteY13" fmla="*/ 9157197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086163 w 17202029"/>
                  <a:gd name="connsiteY12" fmla="*/ 3582307 h 16295417"/>
                  <a:gd name="connsiteX13" fmla="*/ 1903401 w 17202029"/>
                  <a:gd name="connsiteY13" fmla="*/ 9157197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086163 w 17202029"/>
                  <a:gd name="connsiteY12" fmla="*/ 3582307 h 16295417"/>
                  <a:gd name="connsiteX13" fmla="*/ 1903401 w 17202029"/>
                  <a:gd name="connsiteY13" fmla="*/ 9157197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086163 w 17202029"/>
                  <a:gd name="connsiteY12" fmla="*/ 3582307 h 16295417"/>
                  <a:gd name="connsiteX13" fmla="*/ 1903401 w 17202029"/>
                  <a:gd name="connsiteY13" fmla="*/ 9157197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086163 w 17202029"/>
                  <a:gd name="connsiteY12" fmla="*/ 358230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086163 w 17202029"/>
                  <a:gd name="connsiteY12" fmla="*/ 358230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086163 w 17202029"/>
                  <a:gd name="connsiteY12" fmla="*/ 358230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437234 w 17202029"/>
                  <a:gd name="connsiteY14" fmla="*/ 12637817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319246 w 17202029"/>
                  <a:gd name="connsiteY14" fmla="*/ 12696810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319246 w 17202029"/>
                  <a:gd name="connsiteY14" fmla="*/ 12696810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319246 w 17202029"/>
                  <a:gd name="connsiteY14" fmla="*/ 12696810 h 16295417"/>
                  <a:gd name="connsiteX0" fmla="*/ 3319246 w 17202029"/>
                  <a:gd name="connsiteY0" fmla="*/ 12696810 h 16295417"/>
                  <a:gd name="connsiteX1" fmla="*/ 74601 w 17202029"/>
                  <a:gd name="connsiteY1" fmla="*/ 10160088 h 16295417"/>
                  <a:gd name="connsiteX2" fmla="*/ 4971066 w 17202029"/>
                  <a:gd name="connsiteY2" fmla="*/ 691623 h 16295417"/>
                  <a:gd name="connsiteX3" fmla="*/ 9218601 w 17202029"/>
                  <a:gd name="connsiteY3" fmla="*/ 13197 h 16295417"/>
                  <a:gd name="connsiteX4" fmla="*/ 17182730 w 17202029"/>
                  <a:gd name="connsiteY4" fmla="*/ 9570152 h 16295417"/>
                  <a:gd name="connsiteX5" fmla="*/ 16504304 w 17202029"/>
                  <a:gd name="connsiteY5" fmla="*/ 12136372 h 16295417"/>
                  <a:gd name="connsiteX6" fmla="*/ 14380537 w 17202029"/>
                  <a:gd name="connsiteY6" fmla="*/ 15587494 h 16295417"/>
                  <a:gd name="connsiteX7" fmla="*/ 14999969 w 17202029"/>
                  <a:gd name="connsiteY7" fmla="*/ 12726307 h 16295417"/>
                  <a:gd name="connsiteX8" fmla="*/ 9838034 w 17202029"/>
                  <a:gd name="connsiteY8" fmla="*/ 16295417 h 16295417"/>
                  <a:gd name="connsiteX9" fmla="*/ 13230163 w 17202029"/>
                  <a:gd name="connsiteY9" fmla="*/ 10366565 h 16295417"/>
                  <a:gd name="connsiteX10" fmla="*/ 10781930 w 17202029"/>
                  <a:gd name="connsiteY10" fmla="*/ 3729791 h 16295417"/>
                  <a:gd name="connsiteX11" fmla="*/ 4735092 w 17202029"/>
                  <a:gd name="connsiteY11" fmla="*/ 3316836 h 16295417"/>
                  <a:gd name="connsiteX12" fmla="*/ 4233646 w 17202029"/>
                  <a:gd name="connsiteY12" fmla="*/ 3759287 h 16295417"/>
                  <a:gd name="connsiteX13" fmla="*/ 2227865 w 17202029"/>
                  <a:gd name="connsiteY13" fmla="*/ 8655752 h 16295417"/>
                  <a:gd name="connsiteX14" fmla="*/ 3319246 w 17202029"/>
                  <a:gd name="connsiteY14" fmla="*/ 12696810 h 16295417"/>
                  <a:gd name="connsiteX0" fmla="*/ 3319246 w 16504305"/>
                  <a:gd name="connsiteY0" fmla="*/ 12696810 h 16295417"/>
                  <a:gd name="connsiteX1" fmla="*/ 74601 w 16504305"/>
                  <a:gd name="connsiteY1" fmla="*/ 10160088 h 16295417"/>
                  <a:gd name="connsiteX2" fmla="*/ 4971066 w 16504305"/>
                  <a:gd name="connsiteY2" fmla="*/ 691623 h 16295417"/>
                  <a:gd name="connsiteX3" fmla="*/ 9218601 w 16504305"/>
                  <a:gd name="connsiteY3" fmla="*/ 13197 h 16295417"/>
                  <a:gd name="connsiteX4" fmla="*/ 16504304 w 16504305"/>
                  <a:gd name="connsiteY4" fmla="*/ 12136372 h 16295417"/>
                  <a:gd name="connsiteX5" fmla="*/ 14380537 w 16504305"/>
                  <a:gd name="connsiteY5" fmla="*/ 15587494 h 16295417"/>
                  <a:gd name="connsiteX6" fmla="*/ 14999969 w 16504305"/>
                  <a:gd name="connsiteY6" fmla="*/ 12726307 h 16295417"/>
                  <a:gd name="connsiteX7" fmla="*/ 9838034 w 16504305"/>
                  <a:gd name="connsiteY7" fmla="*/ 16295417 h 16295417"/>
                  <a:gd name="connsiteX8" fmla="*/ 13230163 w 16504305"/>
                  <a:gd name="connsiteY8" fmla="*/ 10366565 h 16295417"/>
                  <a:gd name="connsiteX9" fmla="*/ 10781930 w 16504305"/>
                  <a:gd name="connsiteY9" fmla="*/ 3729791 h 16295417"/>
                  <a:gd name="connsiteX10" fmla="*/ 4735092 w 16504305"/>
                  <a:gd name="connsiteY10" fmla="*/ 3316836 h 16295417"/>
                  <a:gd name="connsiteX11" fmla="*/ 4233646 w 16504305"/>
                  <a:gd name="connsiteY11" fmla="*/ 3759287 h 16295417"/>
                  <a:gd name="connsiteX12" fmla="*/ 2227865 w 16504305"/>
                  <a:gd name="connsiteY12" fmla="*/ 8655752 h 16295417"/>
                  <a:gd name="connsiteX13" fmla="*/ 3319246 w 16504305"/>
                  <a:gd name="connsiteY13" fmla="*/ 12696810 h 16295417"/>
                  <a:gd name="connsiteX0" fmla="*/ 3319246 w 16855736"/>
                  <a:gd name="connsiteY0" fmla="*/ 12696810 h 16295417"/>
                  <a:gd name="connsiteX1" fmla="*/ 74601 w 16855736"/>
                  <a:gd name="connsiteY1" fmla="*/ 10160088 h 16295417"/>
                  <a:gd name="connsiteX2" fmla="*/ 4971066 w 16855736"/>
                  <a:gd name="connsiteY2" fmla="*/ 691623 h 16295417"/>
                  <a:gd name="connsiteX3" fmla="*/ 9218601 w 16855736"/>
                  <a:gd name="connsiteY3" fmla="*/ 13197 h 16295417"/>
                  <a:gd name="connsiteX4" fmla="*/ 16504304 w 16855736"/>
                  <a:gd name="connsiteY4" fmla="*/ 12136372 h 16295417"/>
                  <a:gd name="connsiteX5" fmla="*/ 14380537 w 16855736"/>
                  <a:gd name="connsiteY5" fmla="*/ 15587494 h 16295417"/>
                  <a:gd name="connsiteX6" fmla="*/ 14999969 w 16855736"/>
                  <a:gd name="connsiteY6" fmla="*/ 12726307 h 16295417"/>
                  <a:gd name="connsiteX7" fmla="*/ 9838034 w 16855736"/>
                  <a:gd name="connsiteY7" fmla="*/ 16295417 h 16295417"/>
                  <a:gd name="connsiteX8" fmla="*/ 13230163 w 16855736"/>
                  <a:gd name="connsiteY8" fmla="*/ 10366565 h 16295417"/>
                  <a:gd name="connsiteX9" fmla="*/ 10781930 w 16855736"/>
                  <a:gd name="connsiteY9" fmla="*/ 3729791 h 16295417"/>
                  <a:gd name="connsiteX10" fmla="*/ 4735092 w 16855736"/>
                  <a:gd name="connsiteY10" fmla="*/ 3316836 h 16295417"/>
                  <a:gd name="connsiteX11" fmla="*/ 4233646 w 16855736"/>
                  <a:gd name="connsiteY11" fmla="*/ 3759287 h 16295417"/>
                  <a:gd name="connsiteX12" fmla="*/ 2227865 w 16855736"/>
                  <a:gd name="connsiteY12" fmla="*/ 8655752 h 16295417"/>
                  <a:gd name="connsiteX13" fmla="*/ 3319246 w 16855736"/>
                  <a:gd name="connsiteY13" fmla="*/ 12696810 h 16295417"/>
                  <a:gd name="connsiteX0" fmla="*/ 3319246 w 17119600"/>
                  <a:gd name="connsiteY0" fmla="*/ 12696810 h 16295417"/>
                  <a:gd name="connsiteX1" fmla="*/ 74601 w 17119600"/>
                  <a:gd name="connsiteY1" fmla="*/ 10160088 h 16295417"/>
                  <a:gd name="connsiteX2" fmla="*/ 4971066 w 17119600"/>
                  <a:gd name="connsiteY2" fmla="*/ 691623 h 16295417"/>
                  <a:gd name="connsiteX3" fmla="*/ 9218601 w 17119600"/>
                  <a:gd name="connsiteY3" fmla="*/ 13197 h 16295417"/>
                  <a:gd name="connsiteX4" fmla="*/ 16504304 w 17119600"/>
                  <a:gd name="connsiteY4" fmla="*/ 12136372 h 16295417"/>
                  <a:gd name="connsiteX5" fmla="*/ 14380537 w 17119600"/>
                  <a:gd name="connsiteY5" fmla="*/ 15587494 h 16295417"/>
                  <a:gd name="connsiteX6" fmla="*/ 14999969 w 17119600"/>
                  <a:gd name="connsiteY6" fmla="*/ 12726307 h 16295417"/>
                  <a:gd name="connsiteX7" fmla="*/ 9838034 w 17119600"/>
                  <a:gd name="connsiteY7" fmla="*/ 16295417 h 16295417"/>
                  <a:gd name="connsiteX8" fmla="*/ 13230163 w 17119600"/>
                  <a:gd name="connsiteY8" fmla="*/ 10366565 h 16295417"/>
                  <a:gd name="connsiteX9" fmla="*/ 10781930 w 17119600"/>
                  <a:gd name="connsiteY9" fmla="*/ 3729791 h 16295417"/>
                  <a:gd name="connsiteX10" fmla="*/ 4735092 w 17119600"/>
                  <a:gd name="connsiteY10" fmla="*/ 3316836 h 16295417"/>
                  <a:gd name="connsiteX11" fmla="*/ 4233646 w 17119600"/>
                  <a:gd name="connsiteY11" fmla="*/ 3759287 h 16295417"/>
                  <a:gd name="connsiteX12" fmla="*/ 2227865 w 17119600"/>
                  <a:gd name="connsiteY12" fmla="*/ 8655752 h 16295417"/>
                  <a:gd name="connsiteX13" fmla="*/ 3319246 w 17119600"/>
                  <a:gd name="connsiteY13" fmla="*/ 12696810 h 16295417"/>
                  <a:gd name="connsiteX0" fmla="*/ 3319246 w 17119600"/>
                  <a:gd name="connsiteY0" fmla="*/ 12696810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3230163 w 17119600"/>
                  <a:gd name="connsiteY8" fmla="*/ 10366565 h 16456889"/>
                  <a:gd name="connsiteX9" fmla="*/ 10781930 w 17119600"/>
                  <a:gd name="connsiteY9" fmla="*/ 3729791 h 16456889"/>
                  <a:gd name="connsiteX10" fmla="*/ 4735092 w 17119600"/>
                  <a:gd name="connsiteY10" fmla="*/ 3316836 h 16456889"/>
                  <a:gd name="connsiteX11" fmla="*/ 4233646 w 17119600"/>
                  <a:gd name="connsiteY11" fmla="*/ 3759287 h 16456889"/>
                  <a:gd name="connsiteX12" fmla="*/ 2227865 w 17119600"/>
                  <a:gd name="connsiteY12" fmla="*/ 8655752 h 16456889"/>
                  <a:gd name="connsiteX13" fmla="*/ 3319246 w 17119600"/>
                  <a:gd name="connsiteY13" fmla="*/ 12696810 h 16456889"/>
                  <a:gd name="connsiteX0" fmla="*/ 3319246 w 17119600"/>
                  <a:gd name="connsiteY0" fmla="*/ 12696810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4735092 w 17119600"/>
                  <a:gd name="connsiteY9" fmla="*/ 3316836 h 16456889"/>
                  <a:gd name="connsiteX10" fmla="*/ 4233646 w 17119600"/>
                  <a:gd name="connsiteY10" fmla="*/ 3759287 h 16456889"/>
                  <a:gd name="connsiteX11" fmla="*/ 2227865 w 17119600"/>
                  <a:gd name="connsiteY11" fmla="*/ 8655752 h 16456889"/>
                  <a:gd name="connsiteX12" fmla="*/ 3319246 w 17119600"/>
                  <a:gd name="connsiteY12" fmla="*/ 12696810 h 16456889"/>
                  <a:gd name="connsiteX0" fmla="*/ 3319246 w 17119600"/>
                  <a:gd name="connsiteY0" fmla="*/ 12696810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4735092 w 17119600"/>
                  <a:gd name="connsiteY9" fmla="*/ 3316836 h 16456889"/>
                  <a:gd name="connsiteX10" fmla="*/ 4233646 w 17119600"/>
                  <a:gd name="connsiteY10" fmla="*/ 3759287 h 16456889"/>
                  <a:gd name="connsiteX11" fmla="*/ 2227865 w 17119600"/>
                  <a:gd name="connsiteY11" fmla="*/ 8655752 h 16456889"/>
                  <a:gd name="connsiteX12" fmla="*/ 3319246 w 17119600"/>
                  <a:gd name="connsiteY12" fmla="*/ 12696810 h 16456889"/>
                  <a:gd name="connsiteX0" fmla="*/ 3319246 w 17119600"/>
                  <a:gd name="connsiteY0" fmla="*/ 12696810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4735092 w 17119600"/>
                  <a:gd name="connsiteY9" fmla="*/ 3316836 h 16456889"/>
                  <a:gd name="connsiteX10" fmla="*/ 4233646 w 17119600"/>
                  <a:gd name="connsiteY10" fmla="*/ 3759287 h 16456889"/>
                  <a:gd name="connsiteX11" fmla="*/ 2227865 w 17119600"/>
                  <a:gd name="connsiteY11" fmla="*/ 8655752 h 16456889"/>
                  <a:gd name="connsiteX12" fmla="*/ 3319246 w 17119600"/>
                  <a:gd name="connsiteY12" fmla="*/ 12696810 h 16456889"/>
                  <a:gd name="connsiteX0" fmla="*/ 3319246 w 17119600"/>
                  <a:gd name="connsiteY0" fmla="*/ 12696810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4735092 w 17119600"/>
                  <a:gd name="connsiteY9" fmla="*/ 3316836 h 16456889"/>
                  <a:gd name="connsiteX10" fmla="*/ 4233646 w 17119600"/>
                  <a:gd name="connsiteY10" fmla="*/ 3759287 h 16456889"/>
                  <a:gd name="connsiteX11" fmla="*/ 2227865 w 17119600"/>
                  <a:gd name="connsiteY11" fmla="*/ 8655752 h 16456889"/>
                  <a:gd name="connsiteX12" fmla="*/ 3319246 w 17119600"/>
                  <a:gd name="connsiteY12" fmla="*/ 12696810 h 16456889"/>
                  <a:gd name="connsiteX0" fmla="*/ 3319246 w 17119600"/>
                  <a:gd name="connsiteY0" fmla="*/ 12696810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4735092 w 17119600"/>
                  <a:gd name="connsiteY9" fmla="*/ 3316836 h 16456889"/>
                  <a:gd name="connsiteX10" fmla="*/ 4233646 w 17119600"/>
                  <a:gd name="connsiteY10" fmla="*/ 3759287 h 16456889"/>
                  <a:gd name="connsiteX11" fmla="*/ 2227865 w 17119600"/>
                  <a:gd name="connsiteY11" fmla="*/ 8655752 h 16456889"/>
                  <a:gd name="connsiteX12" fmla="*/ 3319246 w 17119600"/>
                  <a:gd name="connsiteY12" fmla="*/ 12696810 h 16456889"/>
                  <a:gd name="connsiteX0" fmla="*/ 3319246 w 17119600"/>
                  <a:gd name="connsiteY0" fmla="*/ 12696810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4233646 w 17119600"/>
                  <a:gd name="connsiteY9" fmla="*/ 3759287 h 16456889"/>
                  <a:gd name="connsiteX10" fmla="*/ 2227865 w 17119600"/>
                  <a:gd name="connsiteY10" fmla="*/ 8655752 h 16456889"/>
                  <a:gd name="connsiteX11" fmla="*/ 3319246 w 17119600"/>
                  <a:gd name="connsiteY11" fmla="*/ 12696810 h 16456889"/>
                  <a:gd name="connsiteX0" fmla="*/ 3319246 w 17119600"/>
                  <a:gd name="connsiteY0" fmla="*/ 12696810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4233646 w 17119600"/>
                  <a:gd name="connsiteY9" fmla="*/ 3759287 h 16456889"/>
                  <a:gd name="connsiteX10" fmla="*/ 2227865 w 17119600"/>
                  <a:gd name="connsiteY10" fmla="*/ 8655752 h 16456889"/>
                  <a:gd name="connsiteX11" fmla="*/ 3319246 w 17119600"/>
                  <a:gd name="connsiteY11" fmla="*/ 12696810 h 16456889"/>
                  <a:gd name="connsiteX0" fmla="*/ 3319246 w 17119600"/>
                  <a:gd name="connsiteY0" fmla="*/ 12696810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4233646 w 17119600"/>
                  <a:gd name="connsiteY9" fmla="*/ 3759287 h 16456889"/>
                  <a:gd name="connsiteX10" fmla="*/ 2227865 w 17119600"/>
                  <a:gd name="connsiteY10" fmla="*/ 8655752 h 16456889"/>
                  <a:gd name="connsiteX11" fmla="*/ 3319246 w 17119600"/>
                  <a:gd name="connsiteY11" fmla="*/ 12696810 h 16456889"/>
                  <a:gd name="connsiteX0" fmla="*/ 3006017 w 17119600"/>
                  <a:gd name="connsiteY0" fmla="*/ 12777549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4233646 w 17119600"/>
                  <a:gd name="connsiteY9" fmla="*/ 3759287 h 16456889"/>
                  <a:gd name="connsiteX10" fmla="*/ 2227865 w 17119600"/>
                  <a:gd name="connsiteY10" fmla="*/ 8655752 h 16456889"/>
                  <a:gd name="connsiteX11" fmla="*/ 3006017 w 17119600"/>
                  <a:gd name="connsiteY11" fmla="*/ 12777549 h 16456889"/>
                  <a:gd name="connsiteX0" fmla="*/ 3006017 w 17119600"/>
                  <a:gd name="connsiteY0" fmla="*/ 12777549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4233646 w 17119600"/>
                  <a:gd name="connsiteY9" fmla="*/ 3759287 h 16456889"/>
                  <a:gd name="connsiteX10" fmla="*/ 3006017 w 17119600"/>
                  <a:gd name="connsiteY10" fmla="*/ 12777549 h 16456889"/>
                  <a:gd name="connsiteX0" fmla="*/ 3006017 w 17119600"/>
                  <a:gd name="connsiteY0" fmla="*/ 12777549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3006017 w 17119600"/>
                  <a:gd name="connsiteY9" fmla="*/ 12777549 h 16456889"/>
                  <a:gd name="connsiteX0" fmla="*/ 3006017 w 17119600"/>
                  <a:gd name="connsiteY0" fmla="*/ 12777549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3006017 w 17119600"/>
                  <a:gd name="connsiteY9" fmla="*/ 12777549 h 16456889"/>
                  <a:gd name="connsiteX0" fmla="*/ 3006017 w 17119600"/>
                  <a:gd name="connsiteY0" fmla="*/ 12777549 h 16456889"/>
                  <a:gd name="connsiteX1" fmla="*/ 74601 w 17119600"/>
                  <a:gd name="connsiteY1" fmla="*/ 10160088 h 16456889"/>
                  <a:gd name="connsiteX2" fmla="*/ 4971066 w 17119600"/>
                  <a:gd name="connsiteY2" fmla="*/ 691623 h 16456889"/>
                  <a:gd name="connsiteX3" fmla="*/ 9218601 w 17119600"/>
                  <a:gd name="connsiteY3" fmla="*/ 13197 h 16456889"/>
                  <a:gd name="connsiteX4" fmla="*/ 16504304 w 17119600"/>
                  <a:gd name="connsiteY4" fmla="*/ 12136372 h 16456889"/>
                  <a:gd name="connsiteX5" fmla="*/ 14380537 w 17119600"/>
                  <a:gd name="connsiteY5" fmla="*/ 15587494 h 16456889"/>
                  <a:gd name="connsiteX6" fmla="*/ 14999969 w 17119600"/>
                  <a:gd name="connsiteY6" fmla="*/ 12726307 h 16456889"/>
                  <a:gd name="connsiteX7" fmla="*/ 10621119 w 17119600"/>
                  <a:gd name="connsiteY7" fmla="*/ 16456889 h 16456889"/>
                  <a:gd name="connsiteX8" fmla="*/ 10781930 w 17119600"/>
                  <a:gd name="connsiteY8" fmla="*/ 3729791 h 16456889"/>
                  <a:gd name="connsiteX9" fmla="*/ 3006017 w 17119600"/>
                  <a:gd name="connsiteY9" fmla="*/ 12777549 h 16456889"/>
                  <a:gd name="connsiteX0" fmla="*/ 633608 w 14747191"/>
                  <a:gd name="connsiteY0" fmla="*/ 12777549 h 16456889"/>
                  <a:gd name="connsiteX1" fmla="*/ 2598657 w 14747191"/>
                  <a:gd name="connsiteY1" fmla="*/ 691623 h 16456889"/>
                  <a:gd name="connsiteX2" fmla="*/ 6846192 w 14747191"/>
                  <a:gd name="connsiteY2" fmla="*/ 13197 h 16456889"/>
                  <a:gd name="connsiteX3" fmla="*/ 14131895 w 14747191"/>
                  <a:gd name="connsiteY3" fmla="*/ 12136372 h 16456889"/>
                  <a:gd name="connsiteX4" fmla="*/ 12008128 w 14747191"/>
                  <a:gd name="connsiteY4" fmla="*/ 15587494 h 16456889"/>
                  <a:gd name="connsiteX5" fmla="*/ 12627560 w 14747191"/>
                  <a:gd name="connsiteY5" fmla="*/ 12726307 h 16456889"/>
                  <a:gd name="connsiteX6" fmla="*/ 8248710 w 14747191"/>
                  <a:gd name="connsiteY6" fmla="*/ 16456889 h 16456889"/>
                  <a:gd name="connsiteX7" fmla="*/ 8409521 w 14747191"/>
                  <a:gd name="connsiteY7" fmla="*/ 3729791 h 16456889"/>
                  <a:gd name="connsiteX8" fmla="*/ 633608 w 14747191"/>
                  <a:gd name="connsiteY8" fmla="*/ 12777549 h 16456889"/>
                  <a:gd name="connsiteX0" fmla="*/ 1919661 w 16033244"/>
                  <a:gd name="connsiteY0" fmla="*/ 12777549 h 16456889"/>
                  <a:gd name="connsiteX1" fmla="*/ 3884710 w 16033244"/>
                  <a:gd name="connsiteY1" fmla="*/ 691623 h 16456889"/>
                  <a:gd name="connsiteX2" fmla="*/ 8132245 w 16033244"/>
                  <a:gd name="connsiteY2" fmla="*/ 13197 h 16456889"/>
                  <a:gd name="connsiteX3" fmla="*/ 15417948 w 16033244"/>
                  <a:gd name="connsiteY3" fmla="*/ 12136372 h 16456889"/>
                  <a:gd name="connsiteX4" fmla="*/ 13294181 w 16033244"/>
                  <a:gd name="connsiteY4" fmla="*/ 15587494 h 16456889"/>
                  <a:gd name="connsiteX5" fmla="*/ 13913613 w 16033244"/>
                  <a:gd name="connsiteY5" fmla="*/ 12726307 h 16456889"/>
                  <a:gd name="connsiteX6" fmla="*/ 9534763 w 16033244"/>
                  <a:gd name="connsiteY6" fmla="*/ 16456889 h 16456889"/>
                  <a:gd name="connsiteX7" fmla="*/ 9695574 w 16033244"/>
                  <a:gd name="connsiteY7" fmla="*/ 3729791 h 16456889"/>
                  <a:gd name="connsiteX8" fmla="*/ 1919661 w 16033244"/>
                  <a:gd name="connsiteY8" fmla="*/ 12777549 h 16456889"/>
                  <a:gd name="connsiteX0" fmla="*/ 2617724 w 16731307"/>
                  <a:gd name="connsiteY0" fmla="*/ 12777549 h 16456889"/>
                  <a:gd name="connsiteX1" fmla="*/ 4582773 w 16731307"/>
                  <a:gd name="connsiteY1" fmla="*/ 691623 h 16456889"/>
                  <a:gd name="connsiteX2" fmla="*/ 8830308 w 16731307"/>
                  <a:gd name="connsiteY2" fmla="*/ 13197 h 16456889"/>
                  <a:gd name="connsiteX3" fmla="*/ 16116011 w 16731307"/>
                  <a:gd name="connsiteY3" fmla="*/ 12136372 h 16456889"/>
                  <a:gd name="connsiteX4" fmla="*/ 13992244 w 16731307"/>
                  <a:gd name="connsiteY4" fmla="*/ 15587494 h 16456889"/>
                  <a:gd name="connsiteX5" fmla="*/ 14611676 w 16731307"/>
                  <a:gd name="connsiteY5" fmla="*/ 12726307 h 16456889"/>
                  <a:gd name="connsiteX6" fmla="*/ 10232826 w 16731307"/>
                  <a:gd name="connsiteY6" fmla="*/ 16456889 h 16456889"/>
                  <a:gd name="connsiteX7" fmla="*/ 10393637 w 16731307"/>
                  <a:gd name="connsiteY7" fmla="*/ 3729791 h 16456889"/>
                  <a:gd name="connsiteX8" fmla="*/ 2617724 w 16731307"/>
                  <a:gd name="connsiteY8" fmla="*/ 12777549 h 16456889"/>
                  <a:gd name="connsiteX0" fmla="*/ 2617724 w 16731307"/>
                  <a:gd name="connsiteY0" fmla="*/ 12777549 h 16456889"/>
                  <a:gd name="connsiteX1" fmla="*/ 4582773 w 16731307"/>
                  <a:gd name="connsiteY1" fmla="*/ 691623 h 16456889"/>
                  <a:gd name="connsiteX2" fmla="*/ 8830308 w 16731307"/>
                  <a:gd name="connsiteY2" fmla="*/ 13197 h 16456889"/>
                  <a:gd name="connsiteX3" fmla="*/ 16116011 w 16731307"/>
                  <a:gd name="connsiteY3" fmla="*/ 12136372 h 16456889"/>
                  <a:gd name="connsiteX4" fmla="*/ 13992244 w 16731307"/>
                  <a:gd name="connsiteY4" fmla="*/ 15587494 h 16456889"/>
                  <a:gd name="connsiteX5" fmla="*/ 14611676 w 16731307"/>
                  <a:gd name="connsiteY5" fmla="*/ 12726307 h 16456889"/>
                  <a:gd name="connsiteX6" fmla="*/ 10232826 w 16731307"/>
                  <a:gd name="connsiteY6" fmla="*/ 16456889 h 16456889"/>
                  <a:gd name="connsiteX7" fmla="*/ 10393637 w 16731307"/>
                  <a:gd name="connsiteY7" fmla="*/ 3729791 h 16456889"/>
                  <a:gd name="connsiteX8" fmla="*/ 2617724 w 16731307"/>
                  <a:gd name="connsiteY8" fmla="*/ 12777549 h 16456889"/>
                  <a:gd name="connsiteX0" fmla="*/ 2617724 w 14711521"/>
                  <a:gd name="connsiteY0" fmla="*/ 12777549 h 16456889"/>
                  <a:gd name="connsiteX1" fmla="*/ 4582773 w 14711521"/>
                  <a:gd name="connsiteY1" fmla="*/ 691623 h 16456889"/>
                  <a:gd name="connsiteX2" fmla="*/ 8830308 w 14711521"/>
                  <a:gd name="connsiteY2" fmla="*/ 13197 h 16456889"/>
                  <a:gd name="connsiteX3" fmla="*/ 13992244 w 14711521"/>
                  <a:gd name="connsiteY3" fmla="*/ 15587494 h 16456889"/>
                  <a:gd name="connsiteX4" fmla="*/ 14611676 w 14711521"/>
                  <a:gd name="connsiteY4" fmla="*/ 12726307 h 16456889"/>
                  <a:gd name="connsiteX5" fmla="*/ 10232826 w 14711521"/>
                  <a:gd name="connsiteY5" fmla="*/ 16456889 h 16456889"/>
                  <a:gd name="connsiteX6" fmla="*/ 10393637 w 14711521"/>
                  <a:gd name="connsiteY6" fmla="*/ 3729791 h 16456889"/>
                  <a:gd name="connsiteX7" fmla="*/ 2617724 w 14711521"/>
                  <a:gd name="connsiteY7" fmla="*/ 12777549 h 16456889"/>
                  <a:gd name="connsiteX0" fmla="*/ 2617724 w 14711521"/>
                  <a:gd name="connsiteY0" fmla="*/ 12777549 h 16456889"/>
                  <a:gd name="connsiteX1" fmla="*/ 4582773 w 14711521"/>
                  <a:gd name="connsiteY1" fmla="*/ 691623 h 16456889"/>
                  <a:gd name="connsiteX2" fmla="*/ 8830308 w 14711521"/>
                  <a:gd name="connsiteY2" fmla="*/ 13197 h 16456889"/>
                  <a:gd name="connsiteX3" fmla="*/ 13992244 w 14711521"/>
                  <a:gd name="connsiteY3" fmla="*/ 15587494 h 16456889"/>
                  <a:gd name="connsiteX4" fmla="*/ 14611676 w 14711521"/>
                  <a:gd name="connsiteY4" fmla="*/ 12726307 h 16456889"/>
                  <a:gd name="connsiteX5" fmla="*/ 10232826 w 14711521"/>
                  <a:gd name="connsiteY5" fmla="*/ 16456889 h 16456889"/>
                  <a:gd name="connsiteX6" fmla="*/ 10393637 w 14711521"/>
                  <a:gd name="connsiteY6" fmla="*/ 3729791 h 16456889"/>
                  <a:gd name="connsiteX7" fmla="*/ 2617724 w 14711521"/>
                  <a:gd name="connsiteY7" fmla="*/ 12777549 h 16456889"/>
                  <a:gd name="connsiteX0" fmla="*/ 2617724 w 15495425"/>
                  <a:gd name="connsiteY0" fmla="*/ 12777549 h 16456889"/>
                  <a:gd name="connsiteX1" fmla="*/ 4582773 w 15495425"/>
                  <a:gd name="connsiteY1" fmla="*/ 691623 h 16456889"/>
                  <a:gd name="connsiteX2" fmla="*/ 8830308 w 15495425"/>
                  <a:gd name="connsiteY2" fmla="*/ 13197 h 16456889"/>
                  <a:gd name="connsiteX3" fmla="*/ 13992244 w 15495425"/>
                  <a:gd name="connsiteY3" fmla="*/ 15587494 h 16456889"/>
                  <a:gd name="connsiteX4" fmla="*/ 14611676 w 15495425"/>
                  <a:gd name="connsiteY4" fmla="*/ 12726307 h 16456889"/>
                  <a:gd name="connsiteX5" fmla="*/ 10232826 w 15495425"/>
                  <a:gd name="connsiteY5" fmla="*/ 16456889 h 16456889"/>
                  <a:gd name="connsiteX6" fmla="*/ 10393637 w 15495425"/>
                  <a:gd name="connsiteY6" fmla="*/ 3729791 h 16456889"/>
                  <a:gd name="connsiteX7" fmla="*/ 2617724 w 15495425"/>
                  <a:gd name="connsiteY7" fmla="*/ 12777549 h 16456889"/>
                  <a:gd name="connsiteX0" fmla="*/ 2617724 w 14611673"/>
                  <a:gd name="connsiteY0" fmla="*/ 12777549 h 16456889"/>
                  <a:gd name="connsiteX1" fmla="*/ 4582773 w 14611673"/>
                  <a:gd name="connsiteY1" fmla="*/ 691623 h 16456889"/>
                  <a:gd name="connsiteX2" fmla="*/ 8830308 w 14611673"/>
                  <a:gd name="connsiteY2" fmla="*/ 13197 h 16456889"/>
                  <a:gd name="connsiteX3" fmla="*/ 14611676 w 14611673"/>
                  <a:gd name="connsiteY3" fmla="*/ 12726307 h 16456889"/>
                  <a:gd name="connsiteX4" fmla="*/ 10232826 w 14611673"/>
                  <a:gd name="connsiteY4" fmla="*/ 16456889 h 16456889"/>
                  <a:gd name="connsiteX5" fmla="*/ 10393637 w 14611673"/>
                  <a:gd name="connsiteY5" fmla="*/ 3729791 h 16456889"/>
                  <a:gd name="connsiteX6" fmla="*/ 2617724 w 14611673"/>
                  <a:gd name="connsiteY6" fmla="*/ 12777549 h 16456889"/>
                  <a:gd name="connsiteX0" fmla="*/ 2617724 w 14744468"/>
                  <a:gd name="connsiteY0" fmla="*/ 12777549 h 16456889"/>
                  <a:gd name="connsiteX1" fmla="*/ 4582773 w 14744468"/>
                  <a:gd name="connsiteY1" fmla="*/ 691623 h 16456889"/>
                  <a:gd name="connsiteX2" fmla="*/ 8830308 w 14744468"/>
                  <a:gd name="connsiteY2" fmla="*/ 13197 h 16456889"/>
                  <a:gd name="connsiteX3" fmla="*/ 14611676 w 14744468"/>
                  <a:gd name="connsiteY3" fmla="*/ 12726307 h 16456889"/>
                  <a:gd name="connsiteX4" fmla="*/ 10232826 w 14744468"/>
                  <a:gd name="connsiteY4" fmla="*/ 16456889 h 16456889"/>
                  <a:gd name="connsiteX5" fmla="*/ 10393637 w 14744468"/>
                  <a:gd name="connsiteY5" fmla="*/ 3729791 h 16456889"/>
                  <a:gd name="connsiteX6" fmla="*/ 2617724 w 14744468"/>
                  <a:gd name="connsiteY6" fmla="*/ 12777549 h 16456889"/>
                  <a:gd name="connsiteX0" fmla="*/ 2617724 w 15194730"/>
                  <a:gd name="connsiteY0" fmla="*/ 12777549 h 16456889"/>
                  <a:gd name="connsiteX1" fmla="*/ 4582773 w 15194730"/>
                  <a:gd name="connsiteY1" fmla="*/ 691623 h 16456889"/>
                  <a:gd name="connsiteX2" fmla="*/ 8830308 w 15194730"/>
                  <a:gd name="connsiteY2" fmla="*/ 13197 h 16456889"/>
                  <a:gd name="connsiteX3" fmla="*/ 14611676 w 15194730"/>
                  <a:gd name="connsiteY3" fmla="*/ 12726307 h 16456889"/>
                  <a:gd name="connsiteX4" fmla="*/ 10232826 w 15194730"/>
                  <a:gd name="connsiteY4" fmla="*/ 16456889 h 16456889"/>
                  <a:gd name="connsiteX5" fmla="*/ 10393637 w 15194730"/>
                  <a:gd name="connsiteY5" fmla="*/ 3729791 h 16456889"/>
                  <a:gd name="connsiteX6" fmla="*/ 2617724 w 15194730"/>
                  <a:gd name="connsiteY6" fmla="*/ 12777549 h 16456889"/>
                  <a:gd name="connsiteX0" fmla="*/ 2617724 w 15576488"/>
                  <a:gd name="connsiteY0" fmla="*/ 12777549 h 16456889"/>
                  <a:gd name="connsiteX1" fmla="*/ 4582773 w 15576488"/>
                  <a:gd name="connsiteY1" fmla="*/ 691623 h 16456889"/>
                  <a:gd name="connsiteX2" fmla="*/ 8830308 w 15576488"/>
                  <a:gd name="connsiteY2" fmla="*/ 13197 h 16456889"/>
                  <a:gd name="connsiteX3" fmla="*/ 14611676 w 15576488"/>
                  <a:gd name="connsiteY3" fmla="*/ 12726307 h 16456889"/>
                  <a:gd name="connsiteX4" fmla="*/ 10232826 w 15576488"/>
                  <a:gd name="connsiteY4" fmla="*/ 16456889 h 16456889"/>
                  <a:gd name="connsiteX5" fmla="*/ 10393637 w 15576488"/>
                  <a:gd name="connsiteY5" fmla="*/ 3729791 h 16456889"/>
                  <a:gd name="connsiteX6" fmla="*/ 2617724 w 15576488"/>
                  <a:gd name="connsiteY6" fmla="*/ 12777549 h 16456889"/>
                  <a:gd name="connsiteX0" fmla="*/ 2187604 w 15146368"/>
                  <a:gd name="connsiteY0" fmla="*/ 12777549 h 16456889"/>
                  <a:gd name="connsiteX1" fmla="*/ 4152653 w 15146368"/>
                  <a:gd name="connsiteY1" fmla="*/ 691623 h 16456889"/>
                  <a:gd name="connsiteX2" fmla="*/ 8400188 w 15146368"/>
                  <a:gd name="connsiteY2" fmla="*/ 13197 h 16456889"/>
                  <a:gd name="connsiteX3" fmla="*/ 14181556 w 15146368"/>
                  <a:gd name="connsiteY3" fmla="*/ 12726307 h 16456889"/>
                  <a:gd name="connsiteX4" fmla="*/ 9802706 w 15146368"/>
                  <a:gd name="connsiteY4" fmla="*/ 16456889 h 16456889"/>
                  <a:gd name="connsiteX5" fmla="*/ 9963517 w 15146368"/>
                  <a:gd name="connsiteY5" fmla="*/ 3729791 h 16456889"/>
                  <a:gd name="connsiteX6" fmla="*/ 2187604 w 15146368"/>
                  <a:gd name="connsiteY6" fmla="*/ 12777549 h 16456889"/>
                  <a:gd name="connsiteX0" fmla="*/ 1864121 w 14822885"/>
                  <a:gd name="connsiteY0" fmla="*/ 12777549 h 16456889"/>
                  <a:gd name="connsiteX1" fmla="*/ 3829170 w 14822885"/>
                  <a:gd name="connsiteY1" fmla="*/ 691623 h 16456889"/>
                  <a:gd name="connsiteX2" fmla="*/ 8076705 w 14822885"/>
                  <a:gd name="connsiteY2" fmla="*/ 13197 h 16456889"/>
                  <a:gd name="connsiteX3" fmla="*/ 13858073 w 14822885"/>
                  <a:gd name="connsiteY3" fmla="*/ 12726307 h 16456889"/>
                  <a:gd name="connsiteX4" fmla="*/ 9479223 w 14822885"/>
                  <a:gd name="connsiteY4" fmla="*/ 16456889 h 16456889"/>
                  <a:gd name="connsiteX5" fmla="*/ 9640034 w 14822885"/>
                  <a:gd name="connsiteY5" fmla="*/ 3729791 h 16456889"/>
                  <a:gd name="connsiteX6" fmla="*/ 1864121 w 14822885"/>
                  <a:gd name="connsiteY6" fmla="*/ 12777549 h 16456889"/>
                  <a:gd name="connsiteX0" fmla="*/ 1766092 w 14724856"/>
                  <a:gd name="connsiteY0" fmla="*/ 12777549 h 16456889"/>
                  <a:gd name="connsiteX1" fmla="*/ 3731141 w 14724856"/>
                  <a:gd name="connsiteY1" fmla="*/ 691623 h 16456889"/>
                  <a:gd name="connsiteX2" fmla="*/ 7978676 w 14724856"/>
                  <a:gd name="connsiteY2" fmla="*/ 13197 h 16456889"/>
                  <a:gd name="connsiteX3" fmla="*/ 13760044 w 14724856"/>
                  <a:gd name="connsiteY3" fmla="*/ 12726307 h 16456889"/>
                  <a:gd name="connsiteX4" fmla="*/ 9381194 w 14724856"/>
                  <a:gd name="connsiteY4" fmla="*/ 16456889 h 16456889"/>
                  <a:gd name="connsiteX5" fmla="*/ 9542005 w 14724856"/>
                  <a:gd name="connsiteY5" fmla="*/ 3729791 h 16456889"/>
                  <a:gd name="connsiteX6" fmla="*/ 1766092 w 14724856"/>
                  <a:gd name="connsiteY6" fmla="*/ 12777549 h 16456889"/>
                  <a:gd name="connsiteX0" fmla="*/ 1766092 w 14513831"/>
                  <a:gd name="connsiteY0" fmla="*/ 12777549 h 16456889"/>
                  <a:gd name="connsiteX1" fmla="*/ 3731141 w 14513831"/>
                  <a:gd name="connsiteY1" fmla="*/ 691623 h 16456889"/>
                  <a:gd name="connsiteX2" fmla="*/ 7978676 w 14513831"/>
                  <a:gd name="connsiteY2" fmla="*/ 13197 h 16456889"/>
                  <a:gd name="connsiteX3" fmla="*/ 13760044 w 14513831"/>
                  <a:gd name="connsiteY3" fmla="*/ 12726307 h 16456889"/>
                  <a:gd name="connsiteX4" fmla="*/ 9381194 w 14513831"/>
                  <a:gd name="connsiteY4" fmla="*/ 16456889 h 16456889"/>
                  <a:gd name="connsiteX5" fmla="*/ 9542005 w 14513831"/>
                  <a:gd name="connsiteY5" fmla="*/ 3729791 h 16456889"/>
                  <a:gd name="connsiteX6" fmla="*/ 1766092 w 14513831"/>
                  <a:gd name="connsiteY6" fmla="*/ 12777549 h 1645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13831" h="16456889">
                    <a:moveTo>
                      <a:pt x="1766092" y="12777549"/>
                    </a:moveTo>
                    <a:cubicBezTo>
                      <a:pt x="966475" y="11940734"/>
                      <a:pt x="-2704491" y="4603698"/>
                      <a:pt x="3731141" y="691623"/>
                    </a:cubicBezTo>
                    <a:cubicBezTo>
                      <a:pt x="5058495" y="141017"/>
                      <a:pt x="5825411" y="-55629"/>
                      <a:pt x="7978676" y="13197"/>
                    </a:cubicBezTo>
                    <a:cubicBezTo>
                      <a:pt x="15288346" y="-160889"/>
                      <a:pt x="15164644" y="10361718"/>
                      <a:pt x="13760044" y="12726307"/>
                    </a:cubicBezTo>
                    <a:cubicBezTo>
                      <a:pt x="12216380" y="14830410"/>
                      <a:pt x="11632781" y="15680140"/>
                      <a:pt x="9381194" y="16456889"/>
                    </a:cubicBezTo>
                    <a:cubicBezTo>
                      <a:pt x="12123749" y="13665696"/>
                      <a:pt x="13185493" y="8261141"/>
                      <a:pt x="9542005" y="3729791"/>
                    </a:cubicBezTo>
                    <a:cubicBezTo>
                      <a:pt x="4827264" y="1178913"/>
                      <a:pt x="-756305" y="5489179"/>
                      <a:pt x="1766092" y="1277754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5801137" y="5104239"/>
                <a:ext cx="579523" cy="1295688"/>
              </a:xfrm>
              <a:custGeom>
                <a:avLst/>
                <a:gdLst>
                  <a:gd name="connsiteX0" fmla="*/ 449032 w 457247"/>
                  <a:gd name="connsiteY0" fmla="*/ 0 h 1112882"/>
                  <a:gd name="connsiteX1" fmla="*/ 449550 w 457247"/>
                  <a:gd name="connsiteY1" fmla="*/ 147 h 1112882"/>
                  <a:gd name="connsiteX2" fmla="*/ 457081 w 457247"/>
                  <a:gd name="connsiteY2" fmla="*/ 182151 h 1112882"/>
                  <a:gd name="connsiteX3" fmla="*/ 289678 w 457247"/>
                  <a:gd name="connsiteY3" fmla="*/ 1088442 h 1112882"/>
                  <a:gd name="connsiteX4" fmla="*/ 279540 w 457247"/>
                  <a:gd name="connsiteY4" fmla="*/ 1110590 h 1112882"/>
                  <a:gd name="connsiteX5" fmla="*/ 221154 w 457247"/>
                  <a:gd name="connsiteY5" fmla="*/ 1112882 h 1112882"/>
                  <a:gd name="connsiteX6" fmla="*/ 187133 w 457247"/>
                  <a:gd name="connsiteY6" fmla="*/ 1111566 h 1112882"/>
                  <a:gd name="connsiteX7" fmla="*/ 172339 w 457247"/>
                  <a:gd name="connsiteY7" fmla="*/ 1077386 h 1112882"/>
                  <a:gd name="connsiteX8" fmla="*/ 6152 w 457247"/>
                  <a:gd name="connsiteY8" fmla="*/ 2259 h 1112882"/>
                  <a:gd name="connsiteX9" fmla="*/ 407813 w 457247"/>
                  <a:gd name="connsiteY9" fmla="*/ 93274 h 1112882"/>
                  <a:gd name="connsiteX10" fmla="*/ 449032 w 457247"/>
                  <a:gd name="connsiteY10" fmla="*/ 0 h 1112882"/>
                  <a:gd name="connsiteX0" fmla="*/ 451267 w 459482"/>
                  <a:gd name="connsiteY0" fmla="*/ 122 h 1113004"/>
                  <a:gd name="connsiteX1" fmla="*/ 451785 w 459482"/>
                  <a:gd name="connsiteY1" fmla="*/ 269 h 1113004"/>
                  <a:gd name="connsiteX2" fmla="*/ 459316 w 459482"/>
                  <a:gd name="connsiteY2" fmla="*/ 182273 h 1113004"/>
                  <a:gd name="connsiteX3" fmla="*/ 291913 w 459482"/>
                  <a:gd name="connsiteY3" fmla="*/ 1088564 h 1113004"/>
                  <a:gd name="connsiteX4" fmla="*/ 281775 w 459482"/>
                  <a:gd name="connsiteY4" fmla="*/ 1110712 h 1113004"/>
                  <a:gd name="connsiteX5" fmla="*/ 223389 w 459482"/>
                  <a:gd name="connsiteY5" fmla="*/ 1113004 h 1113004"/>
                  <a:gd name="connsiteX6" fmla="*/ 189368 w 459482"/>
                  <a:gd name="connsiteY6" fmla="*/ 1111688 h 1113004"/>
                  <a:gd name="connsiteX7" fmla="*/ 174574 w 459482"/>
                  <a:gd name="connsiteY7" fmla="*/ 1077508 h 1113004"/>
                  <a:gd name="connsiteX8" fmla="*/ 6006 w 459482"/>
                  <a:gd name="connsiteY8" fmla="*/ 0 h 1113004"/>
                  <a:gd name="connsiteX9" fmla="*/ 410048 w 459482"/>
                  <a:gd name="connsiteY9" fmla="*/ 93396 h 1113004"/>
                  <a:gd name="connsiteX10" fmla="*/ 451267 w 459482"/>
                  <a:gd name="connsiteY10" fmla="*/ 122 h 1113004"/>
                  <a:gd name="connsiteX0" fmla="*/ 448886 w 459482"/>
                  <a:gd name="connsiteY0" fmla="*/ 122 h 1113004"/>
                  <a:gd name="connsiteX1" fmla="*/ 451785 w 459482"/>
                  <a:gd name="connsiteY1" fmla="*/ 269 h 1113004"/>
                  <a:gd name="connsiteX2" fmla="*/ 459316 w 459482"/>
                  <a:gd name="connsiteY2" fmla="*/ 182273 h 1113004"/>
                  <a:gd name="connsiteX3" fmla="*/ 291913 w 459482"/>
                  <a:gd name="connsiteY3" fmla="*/ 1088564 h 1113004"/>
                  <a:gd name="connsiteX4" fmla="*/ 281775 w 459482"/>
                  <a:gd name="connsiteY4" fmla="*/ 1110712 h 1113004"/>
                  <a:gd name="connsiteX5" fmla="*/ 223389 w 459482"/>
                  <a:gd name="connsiteY5" fmla="*/ 1113004 h 1113004"/>
                  <a:gd name="connsiteX6" fmla="*/ 189368 w 459482"/>
                  <a:gd name="connsiteY6" fmla="*/ 1111688 h 1113004"/>
                  <a:gd name="connsiteX7" fmla="*/ 174574 w 459482"/>
                  <a:gd name="connsiteY7" fmla="*/ 1077508 h 1113004"/>
                  <a:gd name="connsiteX8" fmla="*/ 6006 w 459482"/>
                  <a:gd name="connsiteY8" fmla="*/ 0 h 1113004"/>
                  <a:gd name="connsiteX9" fmla="*/ 410048 w 459482"/>
                  <a:gd name="connsiteY9" fmla="*/ 93396 h 1113004"/>
                  <a:gd name="connsiteX10" fmla="*/ 448886 w 459482"/>
                  <a:gd name="connsiteY10" fmla="*/ 122 h 1113004"/>
                  <a:gd name="connsiteX0" fmla="*/ 442880 w 453476"/>
                  <a:gd name="connsiteY0" fmla="*/ 122 h 1113004"/>
                  <a:gd name="connsiteX1" fmla="*/ 445779 w 453476"/>
                  <a:gd name="connsiteY1" fmla="*/ 269 h 1113004"/>
                  <a:gd name="connsiteX2" fmla="*/ 453310 w 453476"/>
                  <a:gd name="connsiteY2" fmla="*/ 182273 h 1113004"/>
                  <a:gd name="connsiteX3" fmla="*/ 285907 w 453476"/>
                  <a:gd name="connsiteY3" fmla="*/ 1088564 h 1113004"/>
                  <a:gd name="connsiteX4" fmla="*/ 275769 w 453476"/>
                  <a:gd name="connsiteY4" fmla="*/ 1110712 h 1113004"/>
                  <a:gd name="connsiteX5" fmla="*/ 217383 w 453476"/>
                  <a:gd name="connsiteY5" fmla="*/ 1113004 h 1113004"/>
                  <a:gd name="connsiteX6" fmla="*/ 183362 w 453476"/>
                  <a:gd name="connsiteY6" fmla="*/ 1111688 h 1113004"/>
                  <a:gd name="connsiteX7" fmla="*/ 0 w 453476"/>
                  <a:gd name="connsiteY7" fmla="*/ 0 h 1113004"/>
                  <a:gd name="connsiteX8" fmla="*/ 404042 w 453476"/>
                  <a:gd name="connsiteY8" fmla="*/ 93396 h 1113004"/>
                  <a:gd name="connsiteX9" fmla="*/ 442880 w 453476"/>
                  <a:gd name="connsiteY9" fmla="*/ 122 h 1113004"/>
                  <a:gd name="connsiteX0" fmla="*/ 442880 w 453476"/>
                  <a:gd name="connsiteY0" fmla="*/ 122 h 1113004"/>
                  <a:gd name="connsiteX1" fmla="*/ 445779 w 453476"/>
                  <a:gd name="connsiteY1" fmla="*/ 269 h 1113004"/>
                  <a:gd name="connsiteX2" fmla="*/ 453310 w 453476"/>
                  <a:gd name="connsiteY2" fmla="*/ 182273 h 1113004"/>
                  <a:gd name="connsiteX3" fmla="*/ 285907 w 453476"/>
                  <a:gd name="connsiteY3" fmla="*/ 1088564 h 1113004"/>
                  <a:gd name="connsiteX4" fmla="*/ 275769 w 453476"/>
                  <a:gd name="connsiteY4" fmla="*/ 1110712 h 1113004"/>
                  <a:gd name="connsiteX5" fmla="*/ 217383 w 453476"/>
                  <a:gd name="connsiteY5" fmla="*/ 1113004 h 1113004"/>
                  <a:gd name="connsiteX6" fmla="*/ 183362 w 453476"/>
                  <a:gd name="connsiteY6" fmla="*/ 1111688 h 1113004"/>
                  <a:gd name="connsiteX7" fmla="*/ 0 w 453476"/>
                  <a:gd name="connsiteY7" fmla="*/ 0 h 1113004"/>
                  <a:gd name="connsiteX8" fmla="*/ 404042 w 453476"/>
                  <a:gd name="connsiteY8" fmla="*/ 93396 h 1113004"/>
                  <a:gd name="connsiteX9" fmla="*/ 442880 w 453476"/>
                  <a:gd name="connsiteY9" fmla="*/ 122 h 1113004"/>
                  <a:gd name="connsiteX0" fmla="*/ 446476 w 457072"/>
                  <a:gd name="connsiteY0" fmla="*/ 122 h 1113004"/>
                  <a:gd name="connsiteX1" fmla="*/ 449375 w 457072"/>
                  <a:gd name="connsiteY1" fmla="*/ 269 h 1113004"/>
                  <a:gd name="connsiteX2" fmla="*/ 456906 w 457072"/>
                  <a:gd name="connsiteY2" fmla="*/ 182273 h 1113004"/>
                  <a:gd name="connsiteX3" fmla="*/ 289503 w 457072"/>
                  <a:gd name="connsiteY3" fmla="*/ 1088564 h 1113004"/>
                  <a:gd name="connsiteX4" fmla="*/ 279365 w 457072"/>
                  <a:gd name="connsiteY4" fmla="*/ 1110712 h 1113004"/>
                  <a:gd name="connsiteX5" fmla="*/ 220979 w 457072"/>
                  <a:gd name="connsiteY5" fmla="*/ 1113004 h 1113004"/>
                  <a:gd name="connsiteX6" fmla="*/ 186958 w 457072"/>
                  <a:gd name="connsiteY6" fmla="*/ 1111688 h 1113004"/>
                  <a:gd name="connsiteX7" fmla="*/ 3596 w 457072"/>
                  <a:gd name="connsiteY7" fmla="*/ 0 h 1113004"/>
                  <a:gd name="connsiteX8" fmla="*/ 407638 w 457072"/>
                  <a:gd name="connsiteY8" fmla="*/ 93396 h 1113004"/>
                  <a:gd name="connsiteX9" fmla="*/ 446476 w 457072"/>
                  <a:gd name="connsiteY9" fmla="*/ 122 h 1113004"/>
                  <a:gd name="connsiteX0" fmla="*/ 446476 w 457072"/>
                  <a:gd name="connsiteY0" fmla="*/ 122 h 1111688"/>
                  <a:gd name="connsiteX1" fmla="*/ 449375 w 457072"/>
                  <a:gd name="connsiteY1" fmla="*/ 269 h 1111688"/>
                  <a:gd name="connsiteX2" fmla="*/ 456906 w 457072"/>
                  <a:gd name="connsiteY2" fmla="*/ 182273 h 1111688"/>
                  <a:gd name="connsiteX3" fmla="*/ 289503 w 457072"/>
                  <a:gd name="connsiteY3" fmla="*/ 1088564 h 1111688"/>
                  <a:gd name="connsiteX4" fmla="*/ 279365 w 457072"/>
                  <a:gd name="connsiteY4" fmla="*/ 1110712 h 1111688"/>
                  <a:gd name="connsiteX5" fmla="*/ 186958 w 457072"/>
                  <a:gd name="connsiteY5" fmla="*/ 1111688 h 1111688"/>
                  <a:gd name="connsiteX6" fmla="*/ 3596 w 457072"/>
                  <a:gd name="connsiteY6" fmla="*/ 0 h 1111688"/>
                  <a:gd name="connsiteX7" fmla="*/ 407638 w 457072"/>
                  <a:gd name="connsiteY7" fmla="*/ 93396 h 1111688"/>
                  <a:gd name="connsiteX8" fmla="*/ 446476 w 457072"/>
                  <a:gd name="connsiteY8" fmla="*/ 122 h 1111688"/>
                  <a:gd name="connsiteX0" fmla="*/ 446230 w 456826"/>
                  <a:gd name="connsiteY0" fmla="*/ 122 h 1110712"/>
                  <a:gd name="connsiteX1" fmla="*/ 449129 w 456826"/>
                  <a:gd name="connsiteY1" fmla="*/ 269 h 1110712"/>
                  <a:gd name="connsiteX2" fmla="*/ 456660 w 456826"/>
                  <a:gd name="connsiteY2" fmla="*/ 182273 h 1110712"/>
                  <a:gd name="connsiteX3" fmla="*/ 289257 w 456826"/>
                  <a:gd name="connsiteY3" fmla="*/ 1088564 h 1110712"/>
                  <a:gd name="connsiteX4" fmla="*/ 279119 w 456826"/>
                  <a:gd name="connsiteY4" fmla="*/ 1110712 h 1110712"/>
                  <a:gd name="connsiteX5" fmla="*/ 192382 w 456826"/>
                  <a:gd name="connsiteY5" fmla="*/ 1109648 h 1110712"/>
                  <a:gd name="connsiteX6" fmla="*/ 3350 w 456826"/>
                  <a:gd name="connsiteY6" fmla="*/ 0 h 1110712"/>
                  <a:gd name="connsiteX7" fmla="*/ 407392 w 456826"/>
                  <a:gd name="connsiteY7" fmla="*/ 93396 h 1110712"/>
                  <a:gd name="connsiteX8" fmla="*/ 446230 w 456826"/>
                  <a:gd name="connsiteY8" fmla="*/ 122 h 1110712"/>
                  <a:gd name="connsiteX0" fmla="*/ 449737 w 460333"/>
                  <a:gd name="connsiteY0" fmla="*/ 122 h 1110712"/>
                  <a:gd name="connsiteX1" fmla="*/ 452636 w 460333"/>
                  <a:gd name="connsiteY1" fmla="*/ 269 h 1110712"/>
                  <a:gd name="connsiteX2" fmla="*/ 460167 w 460333"/>
                  <a:gd name="connsiteY2" fmla="*/ 182273 h 1110712"/>
                  <a:gd name="connsiteX3" fmla="*/ 292764 w 460333"/>
                  <a:gd name="connsiteY3" fmla="*/ 1088564 h 1110712"/>
                  <a:gd name="connsiteX4" fmla="*/ 282626 w 460333"/>
                  <a:gd name="connsiteY4" fmla="*/ 1110712 h 1110712"/>
                  <a:gd name="connsiteX5" fmla="*/ 195889 w 460333"/>
                  <a:gd name="connsiteY5" fmla="*/ 1109648 h 1110712"/>
                  <a:gd name="connsiteX6" fmla="*/ 6857 w 460333"/>
                  <a:gd name="connsiteY6" fmla="*/ 0 h 1110712"/>
                  <a:gd name="connsiteX7" fmla="*/ 410899 w 460333"/>
                  <a:gd name="connsiteY7" fmla="*/ 93396 h 1110712"/>
                  <a:gd name="connsiteX8" fmla="*/ 449737 w 460333"/>
                  <a:gd name="connsiteY8" fmla="*/ 122 h 1110712"/>
                  <a:gd name="connsiteX0" fmla="*/ 449737 w 460167"/>
                  <a:gd name="connsiteY0" fmla="*/ 122 h 1110712"/>
                  <a:gd name="connsiteX1" fmla="*/ 452636 w 460167"/>
                  <a:gd name="connsiteY1" fmla="*/ 269 h 1110712"/>
                  <a:gd name="connsiteX2" fmla="*/ 460167 w 460167"/>
                  <a:gd name="connsiteY2" fmla="*/ 182273 h 1110712"/>
                  <a:gd name="connsiteX3" fmla="*/ 282626 w 460167"/>
                  <a:gd name="connsiteY3" fmla="*/ 1110712 h 1110712"/>
                  <a:gd name="connsiteX4" fmla="*/ 195889 w 460167"/>
                  <a:gd name="connsiteY4" fmla="*/ 1109648 h 1110712"/>
                  <a:gd name="connsiteX5" fmla="*/ 6857 w 460167"/>
                  <a:gd name="connsiteY5" fmla="*/ 0 h 1110712"/>
                  <a:gd name="connsiteX6" fmla="*/ 410899 w 460167"/>
                  <a:gd name="connsiteY6" fmla="*/ 93396 h 1110712"/>
                  <a:gd name="connsiteX7" fmla="*/ 449737 w 460167"/>
                  <a:gd name="connsiteY7" fmla="*/ 122 h 1110712"/>
                  <a:gd name="connsiteX0" fmla="*/ 449737 w 452636"/>
                  <a:gd name="connsiteY0" fmla="*/ 122 h 1110712"/>
                  <a:gd name="connsiteX1" fmla="*/ 452636 w 452636"/>
                  <a:gd name="connsiteY1" fmla="*/ 269 h 1110712"/>
                  <a:gd name="connsiteX2" fmla="*/ 282626 w 452636"/>
                  <a:gd name="connsiteY2" fmla="*/ 1110712 h 1110712"/>
                  <a:gd name="connsiteX3" fmla="*/ 195889 w 452636"/>
                  <a:gd name="connsiteY3" fmla="*/ 1109648 h 1110712"/>
                  <a:gd name="connsiteX4" fmla="*/ 6857 w 452636"/>
                  <a:gd name="connsiteY4" fmla="*/ 0 h 1110712"/>
                  <a:gd name="connsiteX5" fmla="*/ 410899 w 452636"/>
                  <a:gd name="connsiteY5" fmla="*/ 93396 h 1110712"/>
                  <a:gd name="connsiteX6" fmla="*/ 449737 w 452636"/>
                  <a:gd name="connsiteY6" fmla="*/ 122 h 1110712"/>
                  <a:gd name="connsiteX0" fmla="*/ 449737 w 452636"/>
                  <a:gd name="connsiteY0" fmla="*/ 122 h 1110712"/>
                  <a:gd name="connsiteX1" fmla="*/ 452636 w 452636"/>
                  <a:gd name="connsiteY1" fmla="*/ 269 h 1110712"/>
                  <a:gd name="connsiteX2" fmla="*/ 282626 w 452636"/>
                  <a:gd name="connsiteY2" fmla="*/ 1110712 h 1110712"/>
                  <a:gd name="connsiteX3" fmla="*/ 195889 w 452636"/>
                  <a:gd name="connsiteY3" fmla="*/ 1109648 h 1110712"/>
                  <a:gd name="connsiteX4" fmla="*/ 6857 w 452636"/>
                  <a:gd name="connsiteY4" fmla="*/ 0 h 1110712"/>
                  <a:gd name="connsiteX5" fmla="*/ 410899 w 452636"/>
                  <a:gd name="connsiteY5" fmla="*/ 93396 h 1110712"/>
                  <a:gd name="connsiteX6" fmla="*/ 449737 w 452636"/>
                  <a:gd name="connsiteY6" fmla="*/ 122 h 1110712"/>
                  <a:gd name="connsiteX0" fmla="*/ 410899 w 452636"/>
                  <a:gd name="connsiteY0" fmla="*/ 93396 h 1110712"/>
                  <a:gd name="connsiteX1" fmla="*/ 452636 w 452636"/>
                  <a:gd name="connsiteY1" fmla="*/ 269 h 1110712"/>
                  <a:gd name="connsiteX2" fmla="*/ 282626 w 452636"/>
                  <a:gd name="connsiteY2" fmla="*/ 1110712 h 1110712"/>
                  <a:gd name="connsiteX3" fmla="*/ 195889 w 452636"/>
                  <a:gd name="connsiteY3" fmla="*/ 1109648 h 1110712"/>
                  <a:gd name="connsiteX4" fmla="*/ 6857 w 452636"/>
                  <a:gd name="connsiteY4" fmla="*/ 0 h 1110712"/>
                  <a:gd name="connsiteX5" fmla="*/ 410899 w 452636"/>
                  <a:gd name="connsiteY5" fmla="*/ 93396 h 1110712"/>
                  <a:gd name="connsiteX0" fmla="*/ 410899 w 455418"/>
                  <a:gd name="connsiteY0" fmla="*/ 93396 h 1110712"/>
                  <a:gd name="connsiteX1" fmla="*/ 452636 w 455418"/>
                  <a:gd name="connsiteY1" fmla="*/ 269 h 1110712"/>
                  <a:gd name="connsiteX2" fmla="*/ 282626 w 455418"/>
                  <a:gd name="connsiteY2" fmla="*/ 1110712 h 1110712"/>
                  <a:gd name="connsiteX3" fmla="*/ 195889 w 455418"/>
                  <a:gd name="connsiteY3" fmla="*/ 1109648 h 1110712"/>
                  <a:gd name="connsiteX4" fmla="*/ 6857 w 455418"/>
                  <a:gd name="connsiteY4" fmla="*/ 0 h 1110712"/>
                  <a:gd name="connsiteX5" fmla="*/ 410899 w 455418"/>
                  <a:gd name="connsiteY5" fmla="*/ 93396 h 1110712"/>
                  <a:gd name="connsiteX0" fmla="*/ 410899 w 459608"/>
                  <a:gd name="connsiteY0" fmla="*/ 93396 h 1110712"/>
                  <a:gd name="connsiteX1" fmla="*/ 452636 w 459608"/>
                  <a:gd name="connsiteY1" fmla="*/ 269 h 1110712"/>
                  <a:gd name="connsiteX2" fmla="*/ 282626 w 459608"/>
                  <a:gd name="connsiteY2" fmla="*/ 1110712 h 1110712"/>
                  <a:gd name="connsiteX3" fmla="*/ 195889 w 459608"/>
                  <a:gd name="connsiteY3" fmla="*/ 1109648 h 1110712"/>
                  <a:gd name="connsiteX4" fmla="*/ 6857 w 459608"/>
                  <a:gd name="connsiteY4" fmla="*/ 0 h 1110712"/>
                  <a:gd name="connsiteX5" fmla="*/ 410899 w 459608"/>
                  <a:gd name="connsiteY5" fmla="*/ 93396 h 1110712"/>
                  <a:gd name="connsiteX0" fmla="*/ 410899 w 460191"/>
                  <a:gd name="connsiteY0" fmla="*/ 93396 h 1109648"/>
                  <a:gd name="connsiteX1" fmla="*/ 452636 w 460191"/>
                  <a:gd name="connsiteY1" fmla="*/ 269 h 1109648"/>
                  <a:gd name="connsiteX2" fmla="*/ 290185 w 460191"/>
                  <a:gd name="connsiteY2" fmla="*/ 1108673 h 1109648"/>
                  <a:gd name="connsiteX3" fmla="*/ 195889 w 460191"/>
                  <a:gd name="connsiteY3" fmla="*/ 1109648 h 1109648"/>
                  <a:gd name="connsiteX4" fmla="*/ 6857 w 460191"/>
                  <a:gd name="connsiteY4" fmla="*/ 0 h 1109648"/>
                  <a:gd name="connsiteX5" fmla="*/ 410899 w 460191"/>
                  <a:gd name="connsiteY5" fmla="*/ 93396 h 1109648"/>
                  <a:gd name="connsiteX0" fmla="*/ 410335 w 459627"/>
                  <a:gd name="connsiteY0" fmla="*/ 93396 h 1109648"/>
                  <a:gd name="connsiteX1" fmla="*/ 452072 w 459627"/>
                  <a:gd name="connsiteY1" fmla="*/ 269 h 1109648"/>
                  <a:gd name="connsiteX2" fmla="*/ 289621 w 459627"/>
                  <a:gd name="connsiteY2" fmla="*/ 1108673 h 1109648"/>
                  <a:gd name="connsiteX3" fmla="*/ 204776 w 459627"/>
                  <a:gd name="connsiteY3" fmla="*/ 1109648 h 1109648"/>
                  <a:gd name="connsiteX4" fmla="*/ 6293 w 459627"/>
                  <a:gd name="connsiteY4" fmla="*/ 0 h 1109648"/>
                  <a:gd name="connsiteX5" fmla="*/ 410335 w 459627"/>
                  <a:gd name="connsiteY5" fmla="*/ 93396 h 1109648"/>
                  <a:gd name="connsiteX0" fmla="*/ 410663 w 459955"/>
                  <a:gd name="connsiteY0" fmla="*/ 93396 h 1109648"/>
                  <a:gd name="connsiteX1" fmla="*/ 452400 w 459955"/>
                  <a:gd name="connsiteY1" fmla="*/ 269 h 1109648"/>
                  <a:gd name="connsiteX2" fmla="*/ 289949 w 459955"/>
                  <a:gd name="connsiteY2" fmla="*/ 1108673 h 1109648"/>
                  <a:gd name="connsiteX3" fmla="*/ 199434 w 459955"/>
                  <a:gd name="connsiteY3" fmla="*/ 1109648 h 1109648"/>
                  <a:gd name="connsiteX4" fmla="*/ 6621 w 459955"/>
                  <a:gd name="connsiteY4" fmla="*/ 0 h 1109648"/>
                  <a:gd name="connsiteX5" fmla="*/ 410663 w 459955"/>
                  <a:gd name="connsiteY5" fmla="*/ 93396 h 110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955" h="1109648">
                    <a:moveTo>
                      <a:pt x="410663" y="93396"/>
                    </a:moveTo>
                    <a:lnTo>
                      <a:pt x="452400" y="269"/>
                    </a:lnTo>
                    <a:cubicBezTo>
                      <a:pt x="480778" y="327591"/>
                      <a:pt x="429776" y="762997"/>
                      <a:pt x="289949" y="1108673"/>
                    </a:cubicBezTo>
                    <a:lnTo>
                      <a:pt x="199434" y="1109648"/>
                    </a:lnTo>
                    <a:cubicBezTo>
                      <a:pt x="47595" y="757439"/>
                      <a:pt x="-22976" y="293068"/>
                      <a:pt x="6621" y="0"/>
                    </a:cubicBezTo>
                    <a:cubicBezTo>
                      <a:pt x="114347" y="245192"/>
                      <a:pt x="301541" y="281666"/>
                      <a:pt x="410663" y="933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62"/>
              <p:cNvSpPr/>
              <p:nvPr/>
            </p:nvSpPr>
            <p:spPr>
              <a:xfrm flipH="1">
                <a:off x="5440770" y="5089168"/>
                <a:ext cx="611658" cy="1325559"/>
              </a:xfrm>
              <a:custGeom>
                <a:avLst/>
                <a:gdLst>
                  <a:gd name="connsiteX0" fmla="*/ 194959 w 485460"/>
                  <a:gd name="connsiteY0" fmla="*/ 0 h 1123323"/>
                  <a:gd name="connsiteX1" fmla="*/ 46948 w 485460"/>
                  <a:gd name="connsiteY1" fmla="*/ 995980 h 1123323"/>
                  <a:gd name="connsiteX2" fmla="*/ 0 w 485460"/>
                  <a:gd name="connsiteY2" fmla="*/ 1123323 h 1123323"/>
                  <a:gd name="connsiteX3" fmla="*/ 74360 w 485460"/>
                  <a:gd name="connsiteY3" fmla="*/ 1120445 h 1123323"/>
                  <a:gd name="connsiteX4" fmla="*/ 120360 w 485460"/>
                  <a:gd name="connsiteY4" fmla="*/ 1068770 h 1123323"/>
                  <a:gd name="connsiteX5" fmla="*/ 485460 w 485460"/>
                  <a:gd name="connsiteY5" fmla="*/ 374298 h 1123323"/>
                  <a:gd name="connsiteX6" fmla="*/ 359762 w 485460"/>
                  <a:gd name="connsiteY6" fmla="*/ 262568 h 1123323"/>
                  <a:gd name="connsiteX7" fmla="*/ 424008 w 485460"/>
                  <a:gd name="connsiteY7" fmla="*/ 203909 h 1123323"/>
                  <a:gd name="connsiteX8" fmla="*/ 370936 w 485460"/>
                  <a:gd name="connsiteY8" fmla="*/ 44693 h 1123323"/>
                  <a:gd name="connsiteX9" fmla="*/ 194959 w 485460"/>
                  <a:gd name="connsiteY9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23323"/>
                  <a:gd name="connsiteX1" fmla="*/ 0 w 485460"/>
                  <a:gd name="connsiteY1" fmla="*/ 1123323 h 1123323"/>
                  <a:gd name="connsiteX2" fmla="*/ 74360 w 485460"/>
                  <a:gd name="connsiteY2" fmla="*/ 1120445 h 1123323"/>
                  <a:gd name="connsiteX3" fmla="*/ 120360 w 485460"/>
                  <a:gd name="connsiteY3" fmla="*/ 1068770 h 1123323"/>
                  <a:gd name="connsiteX4" fmla="*/ 485460 w 485460"/>
                  <a:gd name="connsiteY4" fmla="*/ 374298 h 1123323"/>
                  <a:gd name="connsiteX5" fmla="*/ 359762 w 485460"/>
                  <a:gd name="connsiteY5" fmla="*/ 262568 h 1123323"/>
                  <a:gd name="connsiteX6" fmla="*/ 424008 w 485460"/>
                  <a:gd name="connsiteY6" fmla="*/ 203909 h 1123323"/>
                  <a:gd name="connsiteX7" fmla="*/ 370936 w 485460"/>
                  <a:gd name="connsiteY7" fmla="*/ 44693 h 1123323"/>
                  <a:gd name="connsiteX8" fmla="*/ 194959 w 485460"/>
                  <a:gd name="connsiteY8" fmla="*/ 0 h 1123323"/>
                  <a:gd name="connsiteX0" fmla="*/ 194959 w 485460"/>
                  <a:gd name="connsiteY0" fmla="*/ 0 h 1135229"/>
                  <a:gd name="connsiteX1" fmla="*/ 0 w 485460"/>
                  <a:gd name="connsiteY1" fmla="*/ 1135229 h 1135229"/>
                  <a:gd name="connsiteX2" fmla="*/ 74360 w 485460"/>
                  <a:gd name="connsiteY2" fmla="*/ 1132351 h 1135229"/>
                  <a:gd name="connsiteX3" fmla="*/ 120360 w 485460"/>
                  <a:gd name="connsiteY3" fmla="*/ 1080676 h 1135229"/>
                  <a:gd name="connsiteX4" fmla="*/ 485460 w 485460"/>
                  <a:gd name="connsiteY4" fmla="*/ 386204 h 1135229"/>
                  <a:gd name="connsiteX5" fmla="*/ 359762 w 485460"/>
                  <a:gd name="connsiteY5" fmla="*/ 274474 h 1135229"/>
                  <a:gd name="connsiteX6" fmla="*/ 424008 w 485460"/>
                  <a:gd name="connsiteY6" fmla="*/ 215815 h 1135229"/>
                  <a:gd name="connsiteX7" fmla="*/ 370936 w 485460"/>
                  <a:gd name="connsiteY7" fmla="*/ 56599 h 1135229"/>
                  <a:gd name="connsiteX8" fmla="*/ 194959 w 485460"/>
                  <a:gd name="connsiteY8" fmla="*/ 0 h 113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5460" h="1135229">
                    <a:moveTo>
                      <a:pt x="194959" y="0"/>
                    </a:moveTo>
                    <a:cubicBezTo>
                      <a:pt x="278391" y="277403"/>
                      <a:pt x="122496" y="979445"/>
                      <a:pt x="0" y="1135229"/>
                    </a:cubicBezTo>
                    <a:lnTo>
                      <a:pt x="74360" y="1132351"/>
                    </a:lnTo>
                    <a:lnTo>
                      <a:pt x="120360" y="1080676"/>
                    </a:lnTo>
                    <a:cubicBezTo>
                      <a:pt x="280555" y="880610"/>
                      <a:pt x="406550" y="655057"/>
                      <a:pt x="485460" y="386204"/>
                    </a:cubicBezTo>
                    <a:lnTo>
                      <a:pt x="359762" y="274474"/>
                    </a:lnTo>
                    <a:cubicBezTo>
                      <a:pt x="380875" y="253058"/>
                      <a:pt x="396168" y="242025"/>
                      <a:pt x="424008" y="215815"/>
                    </a:cubicBezTo>
                    <a:cubicBezTo>
                      <a:pt x="433808" y="173008"/>
                      <a:pt x="395004" y="84578"/>
                      <a:pt x="370936" y="56599"/>
                    </a:cubicBezTo>
                    <a:cubicBezTo>
                      <a:pt x="312277" y="30877"/>
                      <a:pt x="259030" y="5878"/>
                      <a:pt x="1949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 63"/>
              <p:cNvSpPr/>
              <p:nvPr/>
            </p:nvSpPr>
            <p:spPr>
              <a:xfrm flipH="1">
                <a:off x="6154932" y="5099904"/>
                <a:ext cx="580838" cy="1313414"/>
              </a:xfrm>
              <a:custGeom>
                <a:avLst/>
                <a:gdLst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420429 w 460999"/>
                  <a:gd name="connsiteY9" fmla="*/ 1001338 h 1110541"/>
                  <a:gd name="connsiteX10" fmla="*/ 290500 w 460999"/>
                  <a:gd name="connsiteY10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10541"/>
                  <a:gd name="connsiteX1" fmla="*/ 114524 w 460999"/>
                  <a:gd name="connsiteY1" fmla="*/ 44693 h 1110541"/>
                  <a:gd name="connsiteX2" fmla="*/ 61452 w 460999"/>
                  <a:gd name="connsiteY2" fmla="*/ 203909 h 1110541"/>
                  <a:gd name="connsiteX3" fmla="*/ 125697 w 460999"/>
                  <a:gd name="connsiteY3" fmla="*/ 262568 h 1110541"/>
                  <a:gd name="connsiteX4" fmla="*/ 0 w 460999"/>
                  <a:gd name="connsiteY4" fmla="*/ 374298 h 1110541"/>
                  <a:gd name="connsiteX5" fmla="*/ 351036 w 460999"/>
                  <a:gd name="connsiteY5" fmla="*/ 1074797 h 1110541"/>
                  <a:gd name="connsiteX6" fmla="*/ 378913 w 460999"/>
                  <a:gd name="connsiteY6" fmla="*/ 1106783 h 1110541"/>
                  <a:gd name="connsiteX7" fmla="*/ 385693 w 460999"/>
                  <a:gd name="connsiteY7" fmla="*/ 1107585 h 1110541"/>
                  <a:gd name="connsiteX8" fmla="*/ 460999 w 460999"/>
                  <a:gd name="connsiteY8" fmla="*/ 1110541 h 1110541"/>
                  <a:gd name="connsiteX9" fmla="*/ 290500 w 460999"/>
                  <a:gd name="connsiteY9" fmla="*/ 0 h 1110541"/>
                  <a:gd name="connsiteX0" fmla="*/ 290500 w 460999"/>
                  <a:gd name="connsiteY0" fmla="*/ 0 h 1124828"/>
                  <a:gd name="connsiteX1" fmla="*/ 114524 w 460999"/>
                  <a:gd name="connsiteY1" fmla="*/ 58980 h 1124828"/>
                  <a:gd name="connsiteX2" fmla="*/ 61452 w 460999"/>
                  <a:gd name="connsiteY2" fmla="*/ 218196 h 1124828"/>
                  <a:gd name="connsiteX3" fmla="*/ 125697 w 460999"/>
                  <a:gd name="connsiteY3" fmla="*/ 276855 h 1124828"/>
                  <a:gd name="connsiteX4" fmla="*/ 0 w 460999"/>
                  <a:gd name="connsiteY4" fmla="*/ 388585 h 1124828"/>
                  <a:gd name="connsiteX5" fmla="*/ 351036 w 460999"/>
                  <a:gd name="connsiteY5" fmla="*/ 1089084 h 1124828"/>
                  <a:gd name="connsiteX6" fmla="*/ 378913 w 460999"/>
                  <a:gd name="connsiteY6" fmla="*/ 1121070 h 1124828"/>
                  <a:gd name="connsiteX7" fmla="*/ 385693 w 460999"/>
                  <a:gd name="connsiteY7" fmla="*/ 1121872 h 1124828"/>
                  <a:gd name="connsiteX8" fmla="*/ 460999 w 460999"/>
                  <a:gd name="connsiteY8" fmla="*/ 1124828 h 1124828"/>
                  <a:gd name="connsiteX9" fmla="*/ 290500 w 460999"/>
                  <a:gd name="connsiteY9" fmla="*/ 0 h 112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0999" h="1124828">
                    <a:moveTo>
                      <a:pt x="290500" y="0"/>
                    </a:moveTo>
                    <a:cubicBezTo>
                      <a:pt x="226430" y="5878"/>
                      <a:pt x="173183" y="33258"/>
                      <a:pt x="114524" y="58980"/>
                    </a:cubicBezTo>
                    <a:cubicBezTo>
                      <a:pt x="90455" y="86959"/>
                      <a:pt x="51652" y="175389"/>
                      <a:pt x="61452" y="218196"/>
                    </a:cubicBezTo>
                    <a:cubicBezTo>
                      <a:pt x="89291" y="244406"/>
                      <a:pt x="104585" y="255439"/>
                      <a:pt x="125697" y="276855"/>
                    </a:cubicBezTo>
                    <a:lnTo>
                      <a:pt x="0" y="388585"/>
                    </a:lnTo>
                    <a:cubicBezTo>
                      <a:pt x="78910" y="657438"/>
                      <a:pt x="195529" y="887009"/>
                      <a:pt x="351036" y="1089084"/>
                    </a:cubicBezTo>
                    <a:lnTo>
                      <a:pt x="378913" y="1121070"/>
                    </a:lnTo>
                    <a:lnTo>
                      <a:pt x="385693" y="1121872"/>
                    </a:lnTo>
                    <a:lnTo>
                      <a:pt x="460999" y="1124828"/>
                    </a:lnTo>
                    <a:cubicBezTo>
                      <a:pt x="263673" y="764966"/>
                      <a:pt x="229858" y="284455"/>
                      <a:pt x="2905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2880824" y="2736133"/>
              <a:ext cx="1274469" cy="849514"/>
              <a:chOff x="3027678" y="1673341"/>
              <a:chExt cx="1343815" cy="895737"/>
            </a:xfrm>
          </p:grpSpPr>
          <p:sp>
            <p:nvSpPr>
              <p:cNvPr id="154" name="Freeform 153"/>
              <p:cNvSpPr/>
              <p:nvPr/>
            </p:nvSpPr>
            <p:spPr>
              <a:xfrm>
                <a:off x="3027678" y="1673341"/>
                <a:ext cx="1343815" cy="894034"/>
              </a:xfrm>
              <a:custGeom>
                <a:avLst/>
                <a:gdLst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453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453 w 3875314"/>
                  <a:gd name="connsiteY15" fmla="*/ 2177143 h 2177143"/>
                  <a:gd name="connsiteX0" fmla="*/ 997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9978 w 3875314"/>
                  <a:gd name="connsiteY15" fmla="*/ 2177143 h 2177143"/>
                  <a:gd name="connsiteX0" fmla="*/ 0 w 3879624"/>
                  <a:gd name="connsiteY0" fmla="*/ 2177143 h 2177143"/>
                  <a:gd name="connsiteX1" fmla="*/ 134938 w 3879624"/>
                  <a:gd name="connsiteY1" fmla="*/ 2177143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76881 w 3879624"/>
                  <a:gd name="connsiteY13" fmla="*/ 1843314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134938 w 3879624"/>
                  <a:gd name="connsiteY1" fmla="*/ 2177143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76881 w 3879624"/>
                  <a:gd name="connsiteY13" fmla="*/ 1843314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76881 w 3879624"/>
                  <a:gd name="connsiteY12" fmla="*/ 1843314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76881 w 3879624"/>
                  <a:gd name="connsiteY12" fmla="*/ 1843314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119743 w 3879624"/>
                  <a:gd name="connsiteY12" fmla="*/ 1833789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543380 w 3879624"/>
                  <a:gd name="connsiteY1" fmla="*/ 2171020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119743 w 3879624"/>
                  <a:gd name="connsiteY13" fmla="*/ 1833789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543380 w 3879624"/>
                  <a:gd name="connsiteY1" fmla="*/ 2171020 h 2177143"/>
                  <a:gd name="connsiteX2" fmla="*/ 3272292 w 3879624"/>
                  <a:gd name="connsiteY2" fmla="*/ 2175782 h 2177143"/>
                  <a:gd name="connsiteX3" fmla="*/ 3879624 w 3879624"/>
                  <a:gd name="connsiteY3" fmla="*/ 2177143 h 2177143"/>
                  <a:gd name="connsiteX4" fmla="*/ 3879624 w 3879624"/>
                  <a:gd name="connsiteY4" fmla="*/ 1872343 h 2177143"/>
                  <a:gd name="connsiteX5" fmla="*/ 3734481 w 3879624"/>
                  <a:gd name="connsiteY5" fmla="*/ 1872343 h 2177143"/>
                  <a:gd name="connsiteX6" fmla="*/ 2631396 w 3879624"/>
                  <a:gd name="connsiteY6" fmla="*/ 232228 h 2177143"/>
                  <a:gd name="connsiteX7" fmla="*/ 2631396 w 3879624"/>
                  <a:gd name="connsiteY7" fmla="*/ 101600 h 2177143"/>
                  <a:gd name="connsiteX8" fmla="*/ 2399167 w 3879624"/>
                  <a:gd name="connsiteY8" fmla="*/ 101600 h 2177143"/>
                  <a:gd name="connsiteX9" fmla="*/ 2399167 w 3879624"/>
                  <a:gd name="connsiteY9" fmla="*/ 0 h 2177143"/>
                  <a:gd name="connsiteX10" fmla="*/ 1542824 w 3879624"/>
                  <a:gd name="connsiteY10" fmla="*/ 0 h 2177143"/>
                  <a:gd name="connsiteX11" fmla="*/ 1542824 w 3879624"/>
                  <a:gd name="connsiteY11" fmla="*/ 87086 h 2177143"/>
                  <a:gd name="connsiteX12" fmla="*/ 1267053 w 3879624"/>
                  <a:gd name="connsiteY12" fmla="*/ 87086 h 2177143"/>
                  <a:gd name="connsiteX13" fmla="*/ 1267053 w 3879624"/>
                  <a:gd name="connsiteY13" fmla="*/ 217714 h 2177143"/>
                  <a:gd name="connsiteX14" fmla="*/ 119743 w 3879624"/>
                  <a:gd name="connsiteY14" fmla="*/ 1833789 h 2177143"/>
                  <a:gd name="connsiteX15" fmla="*/ 4310 w 3879624"/>
                  <a:gd name="connsiteY15" fmla="*/ 1843314 h 2177143"/>
                  <a:gd name="connsiteX16" fmla="*/ 0 w 3879624"/>
                  <a:gd name="connsiteY16" fmla="*/ 2177143 h 2177143"/>
                  <a:gd name="connsiteX0" fmla="*/ 0 w 3879624"/>
                  <a:gd name="connsiteY0" fmla="*/ 2177143 h 2411264"/>
                  <a:gd name="connsiteX1" fmla="*/ 543380 w 3879624"/>
                  <a:gd name="connsiteY1" fmla="*/ 2171020 h 2411264"/>
                  <a:gd name="connsiteX2" fmla="*/ 3272292 w 3879624"/>
                  <a:gd name="connsiteY2" fmla="*/ 2175782 h 2411264"/>
                  <a:gd name="connsiteX3" fmla="*/ 3879624 w 3879624"/>
                  <a:gd name="connsiteY3" fmla="*/ 2177143 h 2411264"/>
                  <a:gd name="connsiteX4" fmla="*/ 3879624 w 3879624"/>
                  <a:gd name="connsiteY4" fmla="*/ 1872343 h 2411264"/>
                  <a:gd name="connsiteX5" fmla="*/ 3734481 w 3879624"/>
                  <a:gd name="connsiteY5" fmla="*/ 1872343 h 2411264"/>
                  <a:gd name="connsiteX6" fmla="*/ 2631396 w 3879624"/>
                  <a:gd name="connsiteY6" fmla="*/ 232228 h 2411264"/>
                  <a:gd name="connsiteX7" fmla="*/ 2631396 w 3879624"/>
                  <a:gd name="connsiteY7" fmla="*/ 101600 h 2411264"/>
                  <a:gd name="connsiteX8" fmla="*/ 2399167 w 3879624"/>
                  <a:gd name="connsiteY8" fmla="*/ 101600 h 2411264"/>
                  <a:gd name="connsiteX9" fmla="*/ 2399167 w 3879624"/>
                  <a:gd name="connsiteY9" fmla="*/ 0 h 2411264"/>
                  <a:gd name="connsiteX10" fmla="*/ 1542824 w 3879624"/>
                  <a:gd name="connsiteY10" fmla="*/ 0 h 2411264"/>
                  <a:gd name="connsiteX11" fmla="*/ 1542824 w 3879624"/>
                  <a:gd name="connsiteY11" fmla="*/ 87086 h 2411264"/>
                  <a:gd name="connsiteX12" fmla="*/ 1267053 w 3879624"/>
                  <a:gd name="connsiteY12" fmla="*/ 87086 h 2411264"/>
                  <a:gd name="connsiteX13" fmla="*/ 1267053 w 3879624"/>
                  <a:gd name="connsiteY13" fmla="*/ 217714 h 2411264"/>
                  <a:gd name="connsiteX14" fmla="*/ 119743 w 3879624"/>
                  <a:gd name="connsiteY14" fmla="*/ 1833789 h 2411264"/>
                  <a:gd name="connsiteX15" fmla="*/ 4310 w 3879624"/>
                  <a:gd name="connsiteY15" fmla="*/ 1843314 h 2411264"/>
                  <a:gd name="connsiteX16" fmla="*/ 0 w 3879624"/>
                  <a:gd name="connsiteY16" fmla="*/ 2177143 h 2411264"/>
                  <a:gd name="connsiteX0" fmla="*/ 0 w 3879624"/>
                  <a:gd name="connsiteY0" fmla="*/ 2177143 h 2487651"/>
                  <a:gd name="connsiteX1" fmla="*/ 543380 w 3879624"/>
                  <a:gd name="connsiteY1" fmla="*/ 2171020 h 2487651"/>
                  <a:gd name="connsiteX2" fmla="*/ 3272292 w 3879624"/>
                  <a:gd name="connsiteY2" fmla="*/ 2175782 h 2487651"/>
                  <a:gd name="connsiteX3" fmla="*/ 3879624 w 3879624"/>
                  <a:gd name="connsiteY3" fmla="*/ 2177143 h 2487651"/>
                  <a:gd name="connsiteX4" fmla="*/ 3879624 w 3879624"/>
                  <a:gd name="connsiteY4" fmla="*/ 1872343 h 2487651"/>
                  <a:gd name="connsiteX5" fmla="*/ 3734481 w 3879624"/>
                  <a:gd name="connsiteY5" fmla="*/ 1872343 h 2487651"/>
                  <a:gd name="connsiteX6" fmla="*/ 2631396 w 3879624"/>
                  <a:gd name="connsiteY6" fmla="*/ 232228 h 2487651"/>
                  <a:gd name="connsiteX7" fmla="*/ 2631396 w 3879624"/>
                  <a:gd name="connsiteY7" fmla="*/ 101600 h 2487651"/>
                  <a:gd name="connsiteX8" fmla="*/ 2399167 w 3879624"/>
                  <a:gd name="connsiteY8" fmla="*/ 101600 h 2487651"/>
                  <a:gd name="connsiteX9" fmla="*/ 2399167 w 3879624"/>
                  <a:gd name="connsiteY9" fmla="*/ 0 h 2487651"/>
                  <a:gd name="connsiteX10" fmla="*/ 1542824 w 3879624"/>
                  <a:gd name="connsiteY10" fmla="*/ 0 h 2487651"/>
                  <a:gd name="connsiteX11" fmla="*/ 1542824 w 3879624"/>
                  <a:gd name="connsiteY11" fmla="*/ 87086 h 2487651"/>
                  <a:gd name="connsiteX12" fmla="*/ 1267053 w 3879624"/>
                  <a:gd name="connsiteY12" fmla="*/ 87086 h 2487651"/>
                  <a:gd name="connsiteX13" fmla="*/ 1267053 w 3879624"/>
                  <a:gd name="connsiteY13" fmla="*/ 217714 h 2487651"/>
                  <a:gd name="connsiteX14" fmla="*/ 119743 w 3879624"/>
                  <a:gd name="connsiteY14" fmla="*/ 1833789 h 2487651"/>
                  <a:gd name="connsiteX15" fmla="*/ 4310 w 3879624"/>
                  <a:gd name="connsiteY15" fmla="*/ 1843314 h 2487651"/>
                  <a:gd name="connsiteX16" fmla="*/ 0 w 3879624"/>
                  <a:gd name="connsiteY16" fmla="*/ 2177143 h 2487651"/>
                  <a:gd name="connsiteX0" fmla="*/ 0 w 3879624"/>
                  <a:gd name="connsiteY0" fmla="*/ 2201587 h 2512095"/>
                  <a:gd name="connsiteX1" fmla="*/ 543380 w 3879624"/>
                  <a:gd name="connsiteY1" fmla="*/ 2195464 h 2512095"/>
                  <a:gd name="connsiteX2" fmla="*/ 3272292 w 3879624"/>
                  <a:gd name="connsiteY2" fmla="*/ 2200226 h 2512095"/>
                  <a:gd name="connsiteX3" fmla="*/ 3879624 w 3879624"/>
                  <a:gd name="connsiteY3" fmla="*/ 2201587 h 2512095"/>
                  <a:gd name="connsiteX4" fmla="*/ 3879624 w 3879624"/>
                  <a:gd name="connsiteY4" fmla="*/ 1896787 h 2512095"/>
                  <a:gd name="connsiteX5" fmla="*/ 3734481 w 3879624"/>
                  <a:gd name="connsiteY5" fmla="*/ 1896787 h 2512095"/>
                  <a:gd name="connsiteX6" fmla="*/ 2631396 w 3879624"/>
                  <a:gd name="connsiteY6" fmla="*/ 256672 h 2512095"/>
                  <a:gd name="connsiteX7" fmla="*/ 2631396 w 3879624"/>
                  <a:gd name="connsiteY7" fmla="*/ 126044 h 2512095"/>
                  <a:gd name="connsiteX8" fmla="*/ 2399167 w 3879624"/>
                  <a:gd name="connsiteY8" fmla="*/ 126044 h 2512095"/>
                  <a:gd name="connsiteX9" fmla="*/ 2399167 w 3879624"/>
                  <a:gd name="connsiteY9" fmla="*/ 24444 h 2512095"/>
                  <a:gd name="connsiteX10" fmla="*/ 1542824 w 3879624"/>
                  <a:gd name="connsiteY10" fmla="*/ 24444 h 2512095"/>
                  <a:gd name="connsiteX11" fmla="*/ 1542824 w 3879624"/>
                  <a:gd name="connsiteY11" fmla="*/ 111530 h 2512095"/>
                  <a:gd name="connsiteX12" fmla="*/ 1267053 w 3879624"/>
                  <a:gd name="connsiteY12" fmla="*/ 111530 h 2512095"/>
                  <a:gd name="connsiteX13" fmla="*/ 1267053 w 3879624"/>
                  <a:gd name="connsiteY13" fmla="*/ 242158 h 2512095"/>
                  <a:gd name="connsiteX14" fmla="*/ 119743 w 3879624"/>
                  <a:gd name="connsiteY14" fmla="*/ 1858233 h 2512095"/>
                  <a:gd name="connsiteX15" fmla="*/ 4310 w 3879624"/>
                  <a:gd name="connsiteY15" fmla="*/ 1867758 h 2512095"/>
                  <a:gd name="connsiteX16" fmla="*/ 0 w 3879624"/>
                  <a:gd name="connsiteY16" fmla="*/ 2201587 h 2512095"/>
                  <a:gd name="connsiteX0" fmla="*/ 0 w 3879624"/>
                  <a:gd name="connsiteY0" fmla="*/ 2240648 h 2551156"/>
                  <a:gd name="connsiteX1" fmla="*/ 543380 w 3879624"/>
                  <a:gd name="connsiteY1" fmla="*/ 2234525 h 2551156"/>
                  <a:gd name="connsiteX2" fmla="*/ 3272292 w 3879624"/>
                  <a:gd name="connsiteY2" fmla="*/ 2239287 h 2551156"/>
                  <a:gd name="connsiteX3" fmla="*/ 3879624 w 3879624"/>
                  <a:gd name="connsiteY3" fmla="*/ 2240648 h 2551156"/>
                  <a:gd name="connsiteX4" fmla="*/ 3879624 w 3879624"/>
                  <a:gd name="connsiteY4" fmla="*/ 1935848 h 2551156"/>
                  <a:gd name="connsiteX5" fmla="*/ 3734481 w 3879624"/>
                  <a:gd name="connsiteY5" fmla="*/ 1935848 h 2551156"/>
                  <a:gd name="connsiteX6" fmla="*/ 2631396 w 3879624"/>
                  <a:gd name="connsiteY6" fmla="*/ 295733 h 2551156"/>
                  <a:gd name="connsiteX7" fmla="*/ 2631396 w 3879624"/>
                  <a:gd name="connsiteY7" fmla="*/ 165105 h 2551156"/>
                  <a:gd name="connsiteX8" fmla="*/ 2399167 w 3879624"/>
                  <a:gd name="connsiteY8" fmla="*/ 165105 h 2551156"/>
                  <a:gd name="connsiteX9" fmla="*/ 2399167 w 3879624"/>
                  <a:gd name="connsiteY9" fmla="*/ 63505 h 2551156"/>
                  <a:gd name="connsiteX10" fmla="*/ 1542824 w 3879624"/>
                  <a:gd name="connsiteY10" fmla="*/ 63505 h 2551156"/>
                  <a:gd name="connsiteX11" fmla="*/ 1542824 w 3879624"/>
                  <a:gd name="connsiteY11" fmla="*/ 150591 h 2551156"/>
                  <a:gd name="connsiteX12" fmla="*/ 1267053 w 3879624"/>
                  <a:gd name="connsiteY12" fmla="*/ 150591 h 2551156"/>
                  <a:gd name="connsiteX13" fmla="*/ 1267053 w 3879624"/>
                  <a:gd name="connsiteY13" fmla="*/ 281219 h 2551156"/>
                  <a:gd name="connsiteX14" fmla="*/ 119743 w 3879624"/>
                  <a:gd name="connsiteY14" fmla="*/ 1897294 h 2551156"/>
                  <a:gd name="connsiteX15" fmla="*/ 4310 w 3879624"/>
                  <a:gd name="connsiteY15" fmla="*/ 1906819 h 2551156"/>
                  <a:gd name="connsiteX16" fmla="*/ 0 w 3879624"/>
                  <a:gd name="connsiteY16" fmla="*/ 2240648 h 2551156"/>
                  <a:gd name="connsiteX0" fmla="*/ 0 w 3879624"/>
                  <a:gd name="connsiteY0" fmla="*/ 2254569 h 2565077"/>
                  <a:gd name="connsiteX1" fmla="*/ 543380 w 3879624"/>
                  <a:gd name="connsiteY1" fmla="*/ 2248446 h 2565077"/>
                  <a:gd name="connsiteX2" fmla="*/ 3272292 w 3879624"/>
                  <a:gd name="connsiteY2" fmla="*/ 2253208 h 2565077"/>
                  <a:gd name="connsiteX3" fmla="*/ 3879624 w 3879624"/>
                  <a:gd name="connsiteY3" fmla="*/ 2254569 h 2565077"/>
                  <a:gd name="connsiteX4" fmla="*/ 3879624 w 3879624"/>
                  <a:gd name="connsiteY4" fmla="*/ 1949769 h 2565077"/>
                  <a:gd name="connsiteX5" fmla="*/ 3734481 w 3879624"/>
                  <a:gd name="connsiteY5" fmla="*/ 1949769 h 2565077"/>
                  <a:gd name="connsiteX6" fmla="*/ 2631396 w 3879624"/>
                  <a:gd name="connsiteY6" fmla="*/ 309654 h 2565077"/>
                  <a:gd name="connsiteX7" fmla="*/ 2631396 w 3879624"/>
                  <a:gd name="connsiteY7" fmla="*/ 179026 h 2565077"/>
                  <a:gd name="connsiteX8" fmla="*/ 2399167 w 3879624"/>
                  <a:gd name="connsiteY8" fmla="*/ 179026 h 2565077"/>
                  <a:gd name="connsiteX9" fmla="*/ 2399167 w 3879624"/>
                  <a:gd name="connsiteY9" fmla="*/ 77426 h 2565077"/>
                  <a:gd name="connsiteX10" fmla="*/ 1542824 w 3879624"/>
                  <a:gd name="connsiteY10" fmla="*/ 77426 h 2565077"/>
                  <a:gd name="connsiteX11" fmla="*/ 1542824 w 3879624"/>
                  <a:gd name="connsiteY11" fmla="*/ 164512 h 2565077"/>
                  <a:gd name="connsiteX12" fmla="*/ 1267053 w 3879624"/>
                  <a:gd name="connsiteY12" fmla="*/ 164512 h 2565077"/>
                  <a:gd name="connsiteX13" fmla="*/ 1267053 w 3879624"/>
                  <a:gd name="connsiteY13" fmla="*/ 295140 h 2565077"/>
                  <a:gd name="connsiteX14" fmla="*/ 119743 w 3879624"/>
                  <a:gd name="connsiteY14" fmla="*/ 1911215 h 2565077"/>
                  <a:gd name="connsiteX15" fmla="*/ 4310 w 3879624"/>
                  <a:gd name="connsiteY15" fmla="*/ 1920740 h 2565077"/>
                  <a:gd name="connsiteX16" fmla="*/ 0 w 3879624"/>
                  <a:gd name="connsiteY16" fmla="*/ 2254569 h 2565077"/>
                  <a:gd name="connsiteX0" fmla="*/ 0 w 3879624"/>
                  <a:gd name="connsiteY0" fmla="*/ 2268256 h 2578764"/>
                  <a:gd name="connsiteX1" fmla="*/ 543380 w 3879624"/>
                  <a:gd name="connsiteY1" fmla="*/ 2262133 h 2578764"/>
                  <a:gd name="connsiteX2" fmla="*/ 3272292 w 3879624"/>
                  <a:gd name="connsiteY2" fmla="*/ 2266895 h 2578764"/>
                  <a:gd name="connsiteX3" fmla="*/ 3879624 w 3879624"/>
                  <a:gd name="connsiteY3" fmla="*/ 2268256 h 2578764"/>
                  <a:gd name="connsiteX4" fmla="*/ 3879624 w 3879624"/>
                  <a:gd name="connsiteY4" fmla="*/ 1963456 h 2578764"/>
                  <a:gd name="connsiteX5" fmla="*/ 3734481 w 3879624"/>
                  <a:gd name="connsiteY5" fmla="*/ 1963456 h 2578764"/>
                  <a:gd name="connsiteX6" fmla="*/ 2631396 w 3879624"/>
                  <a:gd name="connsiteY6" fmla="*/ 323341 h 2578764"/>
                  <a:gd name="connsiteX7" fmla="*/ 2631396 w 3879624"/>
                  <a:gd name="connsiteY7" fmla="*/ 192713 h 2578764"/>
                  <a:gd name="connsiteX8" fmla="*/ 2399167 w 3879624"/>
                  <a:gd name="connsiteY8" fmla="*/ 192713 h 2578764"/>
                  <a:gd name="connsiteX9" fmla="*/ 2399167 w 3879624"/>
                  <a:gd name="connsiteY9" fmla="*/ 91113 h 2578764"/>
                  <a:gd name="connsiteX10" fmla="*/ 1542824 w 3879624"/>
                  <a:gd name="connsiteY10" fmla="*/ 91113 h 2578764"/>
                  <a:gd name="connsiteX11" fmla="*/ 1542824 w 3879624"/>
                  <a:gd name="connsiteY11" fmla="*/ 178199 h 2578764"/>
                  <a:gd name="connsiteX12" fmla="*/ 1267053 w 3879624"/>
                  <a:gd name="connsiteY12" fmla="*/ 178199 h 2578764"/>
                  <a:gd name="connsiteX13" fmla="*/ 1267053 w 3879624"/>
                  <a:gd name="connsiteY13" fmla="*/ 308827 h 2578764"/>
                  <a:gd name="connsiteX14" fmla="*/ 119743 w 3879624"/>
                  <a:gd name="connsiteY14" fmla="*/ 1924902 h 2578764"/>
                  <a:gd name="connsiteX15" fmla="*/ 4310 w 3879624"/>
                  <a:gd name="connsiteY15" fmla="*/ 1934427 h 2578764"/>
                  <a:gd name="connsiteX16" fmla="*/ 0 w 3879624"/>
                  <a:gd name="connsiteY16" fmla="*/ 2268256 h 2578764"/>
                  <a:gd name="connsiteX0" fmla="*/ 0 w 3879624"/>
                  <a:gd name="connsiteY0" fmla="*/ 2280327 h 2590835"/>
                  <a:gd name="connsiteX1" fmla="*/ 543380 w 3879624"/>
                  <a:gd name="connsiteY1" fmla="*/ 2274204 h 2590835"/>
                  <a:gd name="connsiteX2" fmla="*/ 3272292 w 3879624"/>
                  <a:gd name="connsiteY2" fmla="*/ 2278966 h 2590835"/>
                  <a:gd name="connsiteX3" fmla="*/ 3879624 w 3879624"/>
                  <a:gd name="connsiteY3" fmla="*/ 2280327 h 2590835"/>
                  <a:gd name="connsiteX4" fmla="*/ 3879624 w 3879624"/>
                  <a:gd name="connsiteY4" fmla="*/ 1975527 h 2590835"/>
                  <a:gd name="connsiteX5" fmla="*/ 3734481 w 3879624"/>
                  <a:gd name="connsiteY5" fmla="*/ 1975527 h 2590835"/>
                  <a:gd name="connsiteX6" fmla="*/ 2631396 w 3879624"/>
                  <a:gd name="connsiteY6" fmla="*/ 335412 h 2590835"/>
                  <a:gd name="connsiteX7" fmla="*/ 2631396 w 3879624"/>
                  <a:gd name="connsiteY7" fmla="*/ 204784 h 2590835"/>
                  <a:gd name="connsiteX8" fmla="*/ 2399167 w 3879624"/>
                  <a:gd name="connsiteY8" fmla="*/ 204784 h 2590835"/>
                  <a:gd name="connsiteX9" fmla="*/ 2399167 w 3879624"/>
                  <a:gd name="connsiteY9" fmla="*/ 103184 h 2590835"/>
                  <a:gd name="connsiteX10" fmla="*/ 1542824 w 3879624"/>
                  <a:gd name="connsiteY10" fmla="*/ 103184 h 2590835"/>
                  <a:gd name="connsiteX11" fmla="*/ 1542824 w 3879624"/>
                  <a:gd name="connsiteY11" fmla="*/ 190270 h 2590835"/>
                  <a:gd name="connsiteX12" fmla="*/ 1267053 w 3879624"/>
                  <a:gd name="connsiteY12" fmla="*/ 190270 h 2590835"/>
                  <a:gd name="connsiteX13" fmla="*/ 1267053 w 3879624"/>
                  <a:gd name="connsiteY13" fmla="*/ 320898 h 2590835"/>
                  <a:gd name="connsiteX14" fmla="*/ 119743 w 3879624"/>
                  <a:gd name="connsiteY14" fmla="*/ 1936973 h 2590835"/>
                  <a:gd name="connsiteX15" fmla="*/ 4310 w 3879624"/>
                  <a:gd name="connsiteY15" fmla="*/ 1946498 h 2590835"/>
                  <a:gd name="connsiteX16" fmla="*/ 0 w 3879624"/>
                  <a:gd name="connsiteY16" fmla="*/ 2280327 h 2590835"/>
                  <a:gd name="connsiteX0" fmla="*/ 0 w 3879624"/>
                  <a:gd name="connsiteY0" fmla="*/ 2270586 h 2581094"/>
                  <a:gd name="connsiteX1" fmla="*/ 543380 w 3879624"/>
                  <a:gd name="connsiteY1" fmla="*/ 2264463 h 2581094"/>
                  <a:gd name="connsiteX2" fmla="*/ 3272292 w 3879624"/>
                  <a:gd name="connsiteY2" fmla="*/ 2269225 h 2581094"/>
                  <a:gd name="connsiteX3" fmla="*/ 3879624 w 3879624"/>
                  <a:gd name="connsiteY3" fmla="*/ 2270586 h 2581094"/>
                  <a:gd name="connsiteX4" fmla="*/ 3879624 w 3879624"/>
                  <a:gd name="connsiteY4" fmla="*/ 1965786 h 2581094"/>
                  <a:gd name="connsiteX5" fmla="*/ 3734481 w 3879624"/>
                  <a:gd name="connsiteY5" fmla="*/ 1965786 h 2581094"/>
                  <a:gd name="connsiteX6" fmla="*/ 2631396 w 3879624"/>
                  <a:gd name="connsiteY6" fmla="*/ 325671 h 2581094"/>
                  <a:gd name="connsiteX7" fmla="*/ 2631396 w 3879624"/>
                  <a:gd name="connsiteY7" fmla="*/ 195043 h 2581094"/>
                  <a:gd name="connsiteX8" fmla="*/ 2399167 w 3879624"/>
                  <a:gd name="connsiteY8" fmla="*/ 195043 h 2581094"/>
                  <a:gd name="connsiteX9" fmla="*/ 2399167 w 3879624"/>
                  <a:gd name="connsiteY9" fmla="*/ 93443 h 2581094"/>
                  <a:gd name="connsiteX10" fmla="*/ 1542824 w 3879624"/>
                  <a:gd name="connsiteY10" fmla="*/ 93443 h 2581094"/>
                  <a:gd name="connsiteX11" fmla="*/ 1542824 w 3879624"/>
                  <a:gd name="connsiteY11" fmla="*/ 180529 h 2581094"/>
                  <a:gd name="connsiteX12" fmla="*/ 1267053 w 3879624"/>
                  <a:gd name="connsiteY12" fmla="*/ 180529 h 2581094"/>
                  <a:gd name="connsiteX13" fmla="*/ 1267053 w 3879624"/>
                  <a:gd name="connsiteY13" fmla="*/ 311157 h 2581094"/>
                  <a:gd name="connsiteX14" fmla="*/ 119743 w 3879624"/>
                  <a:gd name="connsiteY14" fmla="*/ 1927232 h 2581094"/>
                  <a:gd name="connsiteX15" fmla="*/ 4310 w 3879624"/>
                  <a:gd name="connsiteY15" fmla="*/ 1936757 h 2581094"/>
                  <a:gd name="connsiteX16" fmla="*/ 0 w 3879624"/>
                  <a:gd name="connsiteY16" fmla="*/ 2270586 h 258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79624" h="2581094">
                    <a:moveTo>
                      <a:pt x="0" y="2270586"/>
                    </a:moveTo>
                    <a:lnTo>
                      <a:pt x="543380" y="2264463"/>
                    </a:lnTo>
                    <a:cubicBezTo>
                      <a:pt x="924379" y="2551800"/>
                      <a:pt x="2267405" y="2801038"/>
                      <a:pt x="3272292" y="2269225"/>
                    </a:cubicBezTo>
                    <a:lnTo>
                      <a:pt x="3879624" y="2270586"/>
                    </a:lnTo>
                    <a:lnTo>
                      <a:pt x="3879624" y="1965786"/>
                    </a:lnTo>
                    <a:lnTo>
                      <a:pt x="3734481" y="1965786"/>
                    </a:lnTo>
                    <a:cubicBezTo>
                      <a:pt x="3723974" y="1242868"/>
                      <a:pt x="3332466" y="434226"/>
                      <a:pt x="2631396" y="325671"/>
                    </a:cubicBezTo>
                    <a:lnTo>
                      <a:pt x="2631396" y="195043"/>
                    </a:lnTo>
                    <a:lnTo>
                      <a:pt x="2399167" y="195043"/>
                    </a:lnTo>
                    <a:lnTo>
                      <a:pt x="2399167" y="93443"/>
                    </a:lnTo>
                    <a:cubicBezTo>
                      <a:pt x="2154966" y="-50924"/>
                      <a:pt x="1732029" y="-9675"/>
                      <a:pt x="1542824" y="93443"/>
                    </a:cubicBezTo>
                    <a:lnTo>
                      <a:pt x="1542824" y="180529"/>
                    </a:lnTo>
                    <a:lnTo>
                      <a:pt x="1267053" y="180529"/>
                    </a:lnTo>
                    <a:lnTo>
                      <a:pt x="1267053" y="311157"/>
                    </a:lnTo>
                    <a:cubicBezTo>
                      <a:pt x="494091" y="519649"/>
                      <a:pt x="178330" y="1009128"/>
                      <a:pt x="119743" y="1927232"/>
                    </a:cubicBezTo>
                    <a:lnTo>
                      <a:pt x="4310" y="1936757"/>
                    </a:lnTo>
                    <a:cubicBezTo>
                      <a:pt x="2873" y="2048033"/>
                      <a:pt x="1437" y="2159310"/>
                      <a:pt x="0" y="227058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/>
            </p:nvSpPr>
            <p:spPr>
              <a:xfrm>
                <a:off x="3467962" y="1675044"/>
                <a:ext cx="471741" cy="894034"/>
              </a:xfrm>
              <a:custGeom>
                <a:avLst/>
                <a:gdLst>
                  <a:gd name="connsiteX0" fmla="*/ 234156 w 452622"/>
                  <a:gd name="connsiteY0" fmla="*/ 220 h 894034"/>
                  <a:gd name="connsiteX1" fmla="*/ 389609 w 452622"/>
                  <a:gd name="connsiteY1" fmla="*/ 32367 h 894034"/>
                  <a:gd name="connsiteX2" fmla="*/ 389609 w 452622"/>
                  <a:gd name="connsiteY2" fmla="*/ 67559 h 894034"/>
                  <a:gd name="connsiteX3" fmla="*/ 452622 w 452622"/>
                  <a:gd name="connsiteY3" fmla="*/ 67559 h 894034"/>
                  <a:gd name="connsiteX4" fmla="*/ 452622 w 452622"/>
                  <a:gd name="connsiteY4" fmla="*/ 866777 h 894034"/>
                  <a:gd name="connsiteX5" fmla="*/ 345154 w 452622"/>
                  <a:gd name="connsiteY5" fmla="*/ 887299 h 894034"/>
                  <a:gd name="connsiteX6" fmla="*/ 12102 w 452622"/>
                  <a:gd name="connsiteY6" fmla="*/ 877190 h 894034"/>
                  <a:gd name="connsiteX7" fmla="*/ 0 w 452622"/>
                  <a:gd name="connsiteY7" fmla="*/ 874496 h 894034"/>
                  <a:gd name="connsiteX8" fmla="*/ 0 w 452622"/>
                  <a:gd name="connsiteY8" fmla="*/ 62531 h 894034"/>
                  <a:gd name="connsiteX9" fmla="*/ 92991 w 452622"/>
                  <a:gd name="connsiteY9" fmla="*/ 62531 h 894034"/>
                  <a:gd name="connsiteX10" fmla="*/ 92991 w 452622"/>
                  <a:gd name="connsiteY10" fmla="*/ 32367 h 894034"/>
                  <a:gd name="connsiteX11" fmla="*/ 234156 w 452622"/>
                  <a:gd name="connsiteY11" fmla="*/ 220 h 894034"/>
                  <a:gd name="connsiteX0" fmla="*/ 234156 w 466909"/>
                  <a:gd name="connsiteY0" fmla="*/ 220 h 894034"/>
                  <a:gd name="connsiteX1" fmla="*/ 389609 w 466909"/>
                  <a:gd name="connsiteY1" fmla="*/ 32367 h 894034"/>
                  <a:gd name="connsiteX2" fmla="*/ 389609 w 466909"/>
                  <a:gd name="connsiteY2" fmla="*/ 67559 h 894034"/>
                  <a:gd name="connsiteX3" fmla="*/ 466909 w 466909"/>
                  <a:gd name="connsiteY3" fmla="*/ 67559 h 894034"/>
                  <a:gd name="connsiteX4" fmla="*/ 452622 w 466909"/>
                  <a:gd name="connsiteY4" fmla="*/ 866777 h 894034"/>
                  <a:gd name="connsiteX5" fmla="*/ 345154 w 466909"/>
                  <a:gd name="connsiteY5" fmla="*/ 887299 h 894034"/>
                  <a:gd name="connsiteX6" fmla="*/ 12102 w 466909"/>
                  <a:gd name="connsiteY6" fmla="*/ 877190 h 894034"/>
                  <a:gd name="connsiteX7" fmla="*/ 0 w 466909"/>
                  <a:gd name="connsiteY7" fmla="*/ 874496 h 894034"/>
                  <a:gd name="connsiteX8" fmla="*/ 0 w 466909"/>
                  <a:gd name="connsiteY8" fmla="*/ 62531 h 894034"/>
                  <a:gd name="connsiteX9" fmla="*/ 92991 w 466909"/>
                  <a:gd name="connsiteY9" fmla="*/ 62531 h 894034"/>
                  <a:gd name="connsiteX10" fmla="*/ 92991 w 466909"/>
                  <a:gd name="connsiteY10" fmla="*/ 32367 h 894034"/>
                  <a:gd name="connsiteX11" fmla="*/ 234156 w 466909"/>
                  <a:gd name="connsiteY11" fmla="*/ 220 h 894034"/>
                  <a:gd name="connsiteX0" fmla="*/ 234156 w 466909"/>
                  <a:gd name="connsiteY0" fmla="*/ 220 h 894034"/>
                  <a:gd name="connsiteX1" fmla="*/ 389609 w 466909"/>
                  <a:gd name="connsiteY1" fmla="*/ 32367 h 894034"/>
                  <a:gd name="connsiteX2" fmla="*/ 389609 w 466909"/>
                  <a:gd name="connsiteY2" fmla="*/ 67559 h 894034"/>
                  <a:gd name="connsiteX3" fmla="*/ 466909 w 466909"/>
                  <a:gd name="connsiteY3" fmla="*/ 67559 h 894034"/>
                  <a:gd name="connsiteX4" fmla="*/ 464529 w 466909"/>
                  <a:gd name="connsiteY4" fmla="*/ 862014 h 894034"/>
                  <a:gd name="connsiteX5" fmla="*/ 345154 w 466909"/>
                  <a:gd name="connsiteY5" fmla="*/ 887299 h 894034"/>
                  <a:gd name="connsiteX6" fmla="*/ 12102 w 466909"/>
                  <a:gd name="connsiteY6" fmla="*/ 877190 h 894034"/>
                  <a:gd name="connsiteX7" fmla="*/ 0 w 466909"/>
                  <a:gd name="connsiteY7" fmla="*/ 874496 h 894034"/>
                  <a:gd name="connsiteX8" fmla="*/ 0 w 466909"/>
                  <a:gd name="connsiteY8" fmla="*/ 62531 h 894034"/>
                  <a:gd name="connsiteX9" fmla="*/ 92991 w 466909"/>
                  <a:gd name="connsiteY9" fmla="*/ 62531 h 894034"/>
                  <a:gd name="connsiteX10" fmla="*/ 92991 w 466909"/>
                  <a:gd name="connsiteY10" fmla="*/ 32367 h 894034"/>
                  <a:gd name="connsiteX11" fmla="*/ 234156 w 466909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59632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59632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62013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741" h="894034">
                    <a:moveTo>
                      <a:pt x="234156" y="220"/>
                    </a:moveTo>
                    <a:cubicBezTo>
                      <a:pt x="289546" y="-1566"/>
                      <a:pt x="347316" y="7364"/>
                      <a:pt x="389609" y="32367"/>
                    </a:cubicBezTo>
                    <a:lnTo>
                      <a:pt x="389609" y="67559"/>
                    </a:lnTo>
                    <a:lnTo>
                      <a:pt x="466909" y="67559"/>
                    </a:lnTo>
                    <a:cubicBezTo>
                      <a:pt x="466116" y="332377"/>
                      <a:pt x="472466" y="597195"/>
                      <a:pt x="471673" y="862013"/>
                    </a:cubicBezTo>
                    <a:lnTo>
                      <a:pt x="345154" y="887299"/>
                    </a:lnTo>
                    <a:cubicBezTo>
                      <a:pt x="227250" y="899878"/>
                      <a:pt x="111651" y="893890"/>
                      <a:pt x="12102" y="877190"/>
                    </a:cubicBezTo>
                    <a:lnTo>
                      <a:pt x="0" y="874496"/>
                    </a:lnTo>
                    <a:lnTo>
                      <a:pt x="0" y="62531"/>
                    </a:lnTo>
                    <a:lnTo>
                      <a:pt x="92991" y="62531"/>
                    </a:lnTo>
                    <a:lnTo>
                      <a:pt x="92991" y="32367"/>
                    </a:lnTo>
                    <a:cubicBezTo>
                      <a:pt x="125759" y="14508"/>
                      <a:pt x="178767" y="2006"/>
                      <a:pt x="234156" y="22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7585140" y="2736133"/>
            <a:ext cx="2279338" cy="2862482"/>
            <a:chOff x="7585140" y="2736133"/>
            <a:chExt cx="2279338" cy="2862482"/>
          </a:xfrm>
        </p:grpSpPr>
        <p:grpSp>
          <p:nvGrpSpPr>
            <p:cNvPr id="70" name="Group 69"/>
            <p:cNvGrpSpPr/>
            <p:nvPr/>
          </p:nvGrpSpPr>
          <p:grpSpPr>
            <a:xfrm>
              <a:off x="7585140" y="2848177"/>
              <a:ext cx="2279338" cy="2750438"/>
              <a:chOff x="7212640" y="3421289"/>
              <a:chExt cx="2412301" cy="291088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212640" y="3421289"/>
                <a:ext cx="2412301" cy="2910883"/>
                <a:chOff x="7212640" y="3421289"/>
                <a:chExt cx="2412301" cy="2910883"/>
              </a:xfrm>
            </p:grpSpPr>
            <p:sp>
              <p:nvSpPr>
                <p:cNvPr id="77" name="Freeform 158"/>
                <p:cNvSpPr>
                  <a:spLocks/>
                </p:cNvSpPr>
                <p:nvPr/>
              </p:nvSpPr>
              <p:spPr bwMode="auto">
                <a:xfrm>
                  <a:off x="7212640" y="4987458"/>
                  <a:ext cx="2412301" cy="1344714"/>
                </a:xfrm>
                <a:custGeom>
                  <a:avLst/>
                  <a:gdLst>
                    <a:gd name="T0" fmla="*/ 57 w 331"/>
                    <a:gd name="T1" fmla="*/ 39 h 197"/>
                    <a:gd name="T2" fmla="*/ 0 w 331"/>
                    <a:gd name="T3" fmla="*/ 145 h 197"/>
                    <a:gd name="T4" fmla="*/ 166 w 331"/>
                    <a:gd name="T5" fmla="*/ 197 h 197"/>
                    <a:gd name="T6" fmla="*/ 331 w 331"/>
                    <a:gd name="T7" fmla="*/ 145 h 197"/>
                    <a:gd name="T8" fmla="*/ 274 w 331"/>
                    <a:gd name="T9" fmla="*/ 39 h 197"/>
                    <a:gd name="T10" fmla="*/ 165 w 331"/>
                    <a:gd name="T11" fmla="*/ 1 h 197"/>
                    <a:gd name="T12" fmla="*/ 57 w 331"/>
                    <a:gd name="T13" fmla="*/ 39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1" h="197">
                      <a:moveTo>
                        <a:pt x="57" y="39"/>
                      </a:moveTo>
                      <a:cubicBezTo>
                        <a:pt x="29" y="58"/>
                        <a:pt x="17" y="98"/>
                        <a:pt x="0" y="145"/>
                      </a:cubicBezTo>
                      <a:cubicBezTo>
                        <a:pt x="47" y="178"/>
                        <a:pt x="104" y="197"/>
                        <a:pt x="166" y="197"/>
                      </a:cubicBezTo>
                      <a:cubicBezTo>
                        <a:pt x="227" y="197"/>
                        <a:pt x="284" y="178"/>
                        <a:pt x="331" y="145"/>
                      </a:cubicBezTo>
                      <a:cubicBezTo>
                        <a:pt x="314" y="98"/>
                        <a:pt x="302" y="57"/>
                        <a:pt x="274" y="39"/>
                      </a:cubicBezTo>
                      <a:cubicBezTo>
                        <a:pt x="224" y="8"/>
                        <a:pt x="194" y="1"/>
                        <a:pt x="165" y="1"/>
                      </a:cubicBezTo>
                      <a:cubicBezTo>
                        <a:pt x="135" y="0"/>
                        <a:pt x="106" y="8"/>
                        <a:pt x="57" y="39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8148414" y="4518075"/>
                  <a:ext cx="560995" cy="1088626"/>
                  <a:chOff x="6048941" y="4798352"/>
                  <a:chExt cx="549032" cy="1349259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6048941" y="4798352"/>
                    <a:ext cx="542456" cy="1088197"/>
                    <a:chOff x="6048941" y="4798352"/>
                    <a:chExt cx="542456" cy="1088197"/>
                  </a:xfrm>
                </p:grpSpPr>
                <p:sp>
                  <p:nvSpPr>
                    <p:cNvPr id="83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6048941" y="4798352"/>
                      <a:ext cx="542456" cy="1088197"/>
                    </a:xfrm>
                    <a:custGeom>
                      <a:avLst/>
                      <a:gdLst>
                        <a:gd name="T0" fmla="*/ 0 w 82"/>
                        <a:gd name="T1" fmla="*/ 0 h 163"/>
                        <a:gd name="T2" fmla="*/ 82 w 82"/>
                        <a:gd name="T3" fmla="*/ 0 h 163"/>
                        <a:gd name="T4" fmla="*/ 82 w 82"/>
                        <a:gd name="T5" fmla="*/ 118 h 163"/>
                        <a:gd name="T6" fmla="*/ 0 w 82"/>
                        <a:gd name="T7" fmla="*/ 118 h 163"/>
                        <a:gd name="T8" fmla="*/ 0 w 82"/>
                        <a:gd name="T9" fmla="*/ 0 h 1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2" h="163">
                          <a:moveTo>
                            <a:pt x="0" y="0"/>
                          </a:moveTo>
                          <a:cubicBezTo>
                            <a:pt x="82" y="0"/>
                            <a:pt x="82" y="0"/>
                            <a:pt x="82" y="0"/>
                          </a:cubicBezTo>
                          <a:cubicBezTo>
                            <a:pt x="82" y="118"/>
                            <a:pt x="82" y="118"/>
                            <a:pt x="82" y="118"/>
                          </a:cubicBezTo>
                          <a:cubicBezTo>
                            <a:pt x="82" y="158"/>
                            <a:pt x="0" y="163"/>
                            <a:pt x="0" y="118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6048941" y="5105400"/>
                      <a:ext cx="542456" cy="462250"/>
                    </a:xfrm>
                    <a:custGeom>
                      <a:avLst/>
                      <a:gdLst>
                        <a:gd name="T0" fmla="*/ 165 w 165"/>
                        <a:gd name="T1" fmla="*/ 30 h 114"/>
                        <a:gd name="T2" fmla="*/ 165 w 165"/>
                        <a:gd name="T3" fmla="*/ 0 h 114"/>
                        <a:gd name="T4" fmla="*/ 0 w 165"/>
                        <a:gd name="T5" fmla="*/ 0 h 114"/>
                        <a:gd name="T6" fmla="*/ 0 w 165"/>
                        <a:gd name="T7" fmla="*/ 114 h 114"/>
                        <a:gd name="T8" fmla="*/ 165 w 165"/>
                        <a:gd name="T9" fmla="*/ 30 h 114"/>
                        <a:gd name="connsiteX0" fmla="*/ 10000 w 10000"/>
                        <a:gd name="connsiteY0" fmla="*/ 2632 h 10000"/>
                        <a:gd name="connsiteX1" fmla="*/ 10000 w 10000"/>
                        <a:gd name="connsiteY1" fmla="*/ 0 h 10000"/>
                        <a:gd name="connsiteX2" fmla="*/ 0 w 10000"/>
                        <a:gd name="connsiteY2" fmla="*/ 0 h 10000"/>
                        <a:gd name="connsiteX3" fmla="*/ 0 w 10000"/>
                        <a:gd name="connsiteY3" fmla="*/ 10000 h 10000"/>
                        <a:gd name="connsiteX4" fmla="*/ 10000 w 10000"/>
                        <a:gd name="connsiteY4" fmla="*/ 2632 h 10000"/>
                        <a:gd name="connsiteX0" fmla="*/ 10000 w 10000"/>
                        <a:gd name="connsiteY0" fmla="*/ 2632 h 10000"/>
                        <a:gd name="connsiteX1" fmla="*/ 10000 w 10000"/>
                        <a:gd name="connsiteY1" fmla="*/ 0 h 10000"/>
                        <a:gd name="connsiteX2" fmla="*/ 0 w 10000"/>
                        <a:gd name="connsiteY2" fmla="*/ 0 h 10000"/>
                        <a:gd name="connsiteX3" fmla="*/ 0 w 10000"/>
                        <a:gd name="connsiteY3" fmla="*/ 10000 h 10000"/>
                        <a:gd name="connsiteX4" fmla="*/ 10000 w 10000"/>
                        <a:gd name="connsiteY4" fmla="*/ 2632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10000">
                          <a:moveTo>
                            <a:pt x="10000" y="2632"/>
                          </a:moveTo>
                          <a:lnTo>
                            <a:pt x="10000" y="0"/>
                          </a:lnTo>
                          <a:lnTo>
                            <a:pt x="0" y="0"/>
                          </a:lnTo>
                          <a:lnTo>
                            <a:pt x="0" y="10000"/>
                          </a:lnTo>
                          <a:cubicBezTo>
                            <a:pt x="4328" y="8476"/>
                            <a:pt x="7077" y="7714"/>
                            <a:pt x="10000" y="2632"/>
                          </a:cubicBezTo>
                          <a:close/>
                        </a:path>
                      </a:pathLst>
                    </a:custGeom>
                    <a:solidFill>
                      <a:srgbClr val="EC8D7D">
                        <a:alpha val="30196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82" name="Freeform 165"/>
                  <p:cNvSpPr>
                    <a:spLocks/>
                  </p:cNvSpPr>
                  <p:nvPr/>
                </p:nvSpPr>
                <p:spPr bwMode="auto">
                  <a:xfrm>
                    <a:off x="6055516" y="5561075"/>
                    <a:ext cx="542456" cy="586538"/>
                  </a:xfrm>
                  <a:custGeom>
                    <a:avLst/>
                    <a:gdLst>
                      <a:gd name="T0" fmla="*/ 82 w 82"/>
                      <a:gd name="T1" fmla="*/ 0 h 105"/>
                      <a:gd name="T2" fmla="*/ 41 w 82"/>
                      <a:gd name="T3" fmla="*/ 105 h 105"/>
                      <a:gd name="T4" fmla="*/ 0 w 82"/>
                      <a:gd name="T5" fmla="*/ 0 h 105"/>
                      <a:gd name="T6" fmla="*/ 82 w 82"/>
                      <a:gd name="T7" fmla="*/ 0 h 105"/>
                      <a:gd name="connsiteX0" fmla="*/ 10000 w 10000"/>
                      <a:gd name="connsiteY0" fmla="*/ 0 h 8376"/>
                      <a:gd name="connsiteX1" fmla="*/ 4783 w 10000"/>
                      <a:gd name="connsiteY1" fmla="*/ 8376 h 8376"/>
                      <a:gd name="connsiteX2" fmla="*/ 0 w 10000"/>
                      <a:gd name="connsiteY2" fmla="*/ 0 h 8376"/>
                      <a:gd name="connsiteX3" fmla="*/ 10000 w 10000"/>
                      <a:gd name="connsiteY3" fmla="*/ 0 h 8376"/>
                      <a:gd name="connsiteX0" fmla="*/ 10000 w 10000"/>
                      <a:gd name="connsiteY0" fmla="*/ 0 h 10000"/>
                      <a:gd name="connsiteX1" fmla="*/ 4783 w 10000"/>
                      <a:gd name="connsiteY1" fmla="*/ 10000 h 10000"/>
                      <a:gd name="connsiteX2" fmla="*/ 0 w 10000"/>
                      <a:gd name="connsiteY2" fmla="*/ 0 h 10000"/>
                      <a:gd name="connsiteX3" fmla="*/ 10000 w 10000"/>
                      <a:gd name="connsiteY3" fmla="*/ 0 h 10000"/>
                      <a:gd name="connsiteX0" fmla="*/ 10000 w 10000"/>
                      <a:gd name="connsiteY0" fmla="*/ 0 h 10000"/>
                      <a:gd name="connsiteX1" fmla="*/ 4783 w 10000"/>
                      <a:gd name="connsiteY1" fmla="*/ 10000 h 10000"/>
                      <a:gd name="connsiteX2" fmla="*/ 0 w 10000"/>
                      <a:gd name="connsiteY2" fmla="*/ 0 h 10000"/>
                      <a:gd name="connsiteX3" fmla="*/ 10000 w 10000"/>
                      <a:gd name="connsiteY3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0"/>
                        </a:moveTo>
                        <a:cubicBezTo>
                          <a:pt x="9512" y="4549"/>
                          <a:pt x="5920" y="6537"/>
                          <a:pt x="4783" y="10000"/>
                        </a:cubicBezTo>
                        <a:cubicBezTo>
                          <a:pt x="3700" y="6008"/>
                          <a:pt x="366" y="4434"/>
                          <a:pt x="0" y="0"/>
                        </a:cubicBezTo>
                        <a:lnTo>
                          <a:pt x="1000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Freeform 161"/>
                <p:cNvSpPr>
                  <a:spLocks/>
                </p:cNvSpPr>
                <p:nvPr/>
              </p:nvSpPr>
              <p:spPr bwMode="auto">
                <a:xfrm>
                  <a:off x="7948829" y="3611895"/>
                  <a:ext cx="976016" cy="1340011"/>
                </a:xfrm>
                <a:custGeom>
                  <a:avLst/>
                  <a:gdLst>
                    <a:gd name="T0" fmla="*/ 173 w 347"/>
                    <a:gd name="T1" fmla="*/ 0 h 229"/>
                    <a:gd name="T2" fmla="*/ 173 w 347"/>
                    <a:gd name="T3" fmla="*/ 229 h 229"/>
                    <a:gd name="T4" fmla="*/ 173 w 347"/>
                    <a:gd name="T5" fmla="*/ 0 h 229"/>
                    <a:gd name="connsiteX0" fmla="*/ 3160 w 6330"/>
                    <a:gd name="connsiteY0" fmla="*/ 0 h 10000"/>
                    <a:gd name="connsiteX1" fmla="*/ 3160 w 6330"/>
                    <a:gd name="connsiteY1" fmla="*/ 10000 h 10000"/>
                    <a:gd name="connsiteX2" fmla="*/ 3160 w 6330"/>
                    <a:gd name="connsiteY2" fmla="*/ 0 h 10000"/>
                    <a:gd name="connsiteX0" fmla="*/ 4679 w 9357"/>
                    <a:gd name="connsiteY0" fmla="*/ 0 h 10000"/>
                    <a:gd name="connsiteX1" fmla="*/ 4679 w 9357"/>
                    <a:gd name="connsiteY1" fmla="*/ 10000 h 10000"/>
                    <a:gd name="connsiteX2" fmla="*/ 4679 w 9357"/>
                    <a:gd name="connsiteY2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57" h="10000">
                      <a:moveTo>
                        <a:pt x="4679" y="0"/>
                      </a:moveTo>
                      <a:cubicBezTo>
                        <a:pt x="11782" y="0"/>
                        <a:pt x="9989" y="9921"/>
                        <a:pt x="4679" y="10000"/>
                      </a:cubicBezTo>
                      <a:cubicBezTo>
                        <a:pt x="-631" y="10079"/>
                        <a:pt x="-2424" y="0"/>
                        <a:pt x="467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7848656" y="3421289"/>
                  <a:ext cx="1197137" cy="913977"/>
                </a:xfrm>
                <a:custGeom>
                  <a:avLst/>
                  <a:gdLst>
                    <a:gd name="connsiteX0" fmla="*/ 0 w 807244"/>
                    <a:gd name="connsiteY0" fmla="*/ 481012 h 588169"/>
                    <a:gd name="connsiteX1" fmla="*/ 261938 w 807244"/>
                    <a:gd name="connsiteY1" fmla="*/ 228600 h 588169"/>
                    <a:gd name="connsiteX2" fmla="*/ 616744 w 807244"/>
                    <a:gd name="connsiteY2" fmla="*/ 345281 h 588169"/>
                    <a:gd name="connsiteX3" fmla="*/ 735807 w 807244"/>
                    <a:gd name="connsiteY3" fmla="*/ 235744 h 588169"/>
                    <a:gd name="connsiteX4" fmla="*/ 771526 w 807244"/>
                    <a:gd name="connsiteY4" fmla="*/ 588169 h 588169"/>
                    <a:gd name="connsiteX5" fmla="*/ 790576 w 807244"/>
                    <a:gd name="connsiteY5" fmla="*/ 176212 h 588169"/>
                    <a:gd name="connsiteX6" fmla="*/ 807244 w 807244"/>
                    <a:gd name="connsiteY6" fmla="*/ 0 h 588169"/>
                    <a:gd name="connsiteX7" fmla="*/ 0 w 807244"/>
                    <a:gd name="connsiteY7" fmla="*/ 481012 h 588169"/>
                    <a:gd name="connsiteX0" fmla="*/ 51953 w 859197"/>
                    <a:gd name="connsiteY0" fmla="*/ 481012 h 588169"/>
                    <a:gd name="connsiteX1" fmla="*/ 313891 w 859197"/>
                    <a:gd name="connsiteY1" fmla="*/ 228600 h 588169"/>
                    <a:gd name="connsiteX2" fmla="*/ 668697 w 859197"/>
                    <a:gd name="connsiteY2" fmla="*/ 345281 h 588169"/>
                    <a:gd name="connsiteX3" fmla="*/ 787760 w 859197"/>
                    <a:gd name="connsiteY3" fmla="*/ 235744 h 588169"/>
                    <a:gd name="connsiteX4" fmla="*/ 823479 w 859197"/>
                    <a:gd name="connsiteY4" fmla="*/ 588169 h 588169"/>
                    <a:gd name="connsiteX5" fmla="*/ 842529 w 859197"/>
                    <a:gd name="connsiteY5" fmla="*/ 176212 h 588169"/>
                    <a:gd name="connsiteX6" fmla="*/ 859197 w 859197"/>
                    <a:gd name="connsiteY6" fmla="*/ 0 h 588169"/>
                    <a:gd name="connsiteX7" fmla="*/ 51953 w 859197"/>
                    <a:gd name="connsiteY7" fmla="*/ 481012 h 588169"/>
                    <a:gd name="connsiteX0" fmla="*/ 51228 w 872759"/>
                    <a:gd name="connsiteY0" fmla="*/ 483394 h 590551"/>
                    <a:gd name="connsiteX1" fmla="*/ 313166 w 872759"/>
                    <a:gd name="connsiteY1" fmla="*/ 230982 h 590551"/>
                    <a:gd name="connsiteX2" fmla="*/ 667972 w 872759"/>
                    <a:gd name="connsiteY2" fmla="*/ 347663 h 590551"/>
                    <a:gd name="connsiteX3" fmla="*/ 787035 w 872759"/>
                    <a:gd name="connsiteY3" fmla="*/ 238126 h 590551"/>
                    <a:gd name="connsiteX4" fmla="*/ 822754 w 872759"/>
                    <a:gd name="connsiteY4" fmla="*/ 590551 h 590551"/>
                    <a:gd name="connsiteX5" fmla="*/ 841804 w 872759"/>
                    <a:gd name="connsiteY5" fmla="*/ 178594 h 590551"/>
                    <a:gd name="connsiteX6" fmla="*/ 872759 w 872759"/>
                    <a:gd name="connsiteY6" fmla="*/ 0 h 590551"/>
                    <a:gd name="connsiteX7" fmla="*/ 51228 w 872759"/>
                    <a:gd name="connsiteY7" fmla="*/ 483394 h 590551"/>
                    <a:gd name="connsiteX0" fmla="*/ 56163 w 877694"/>
                    <a:gd name="connsiteY0" fmla="*/ 581981 h 689138"/>
                    <a:gd name="connsiteX1" fmla="*/ 318101 w 877694"/>
                    <a:gd name="connsiteY1" fmla="*/ 329569 h 689138"/>
                    <a:gd name="connsiteX2" fmla="*/ 672907 w 877694"/>
                    <a:gd name="connsiteY2" fmla="*/ 446250 h 689138"/>
                    <a:gd name="connsiteX3" fmla="*/ 791970 w 877694"/>
                    <a:gd name="connsiteY3" fmla="*/ 336713 h 689138"/>
                    <a:gd name="connsiteX4" fmla="*/ 827689 w 877694"/>
                    <a:gd name="connsiteY4" fmla="*/ 689138 h 689138"/>
                    <a:gd name="connsiteX5" fmla="*/ 846739 w 877694"/>
                    <a:gd name="connsiteY5" fmla="*/ 277181 h 689138"/>
                    <a:gd name="connsiteX6" fmla="*/ 877694 w 877694"/>
                    <a:gd name="connsiteY6" fmla="*/ 98587 h 689138"/>
                    <a:gd name="connsiteX7" fmla="*/ 56163 w 877694"/>
                    <a:gd name="connsiteY7" fmla="*/ 581981 h 689138"/>
                    <a:gd name="connsiteX0" fmla="*/ 56163 w 877694"/>
                    <a:gd name="connsiteY0" fmla="*/ 581981 h 689138"/>
                    <a:gd name="connsiteX1" fmla="*/ 318101 w 877694"/>
                    <a:gd name="connsiteY1" fmla="*/ 329569 h 689138"/>
                    <a:gd name="connsiteX2" fmla="*/ 672907 w 877694"/>
                    <a:gd name="connsiteY2" fmla="*/ 446250 h 689138"/>
                    <a:gd name="connsiteX3" fmla="*/ 791970 w 877694"/>
                    <a:gd name="connsiteY3" fmla="*/ 336713 h 689138"/>
                    <a:gd name="connsiteX4" fmla="*/ 825307 w 877694"/>
                    <a:gd name="connsiteY4" fmla="*/ 689138 h 689138"/>
                    <a:gd name="connsiteX5" fmla="*/ 846739 w 877694"/>
                    <a:gd name="connsiteY5" fmla="*/ 277181 h 689138"/>
                    <a:gd name="connsiteX6" fmla="*/ 877694 w 877694"/>
                    <a:gd name="connsiteY6" fmla="*/ 98587 h 689138"/>
                    <a:gd name="connsiteX7" fmla="*/ 56163 w 877694"/>
                    <a:gd name="connsiteY7" fmla="*/ 581981 h 689138"/>
                    <a:gd name="connsiteX0" fmla="*/ 56163 w 881496"/>
                    <a:gd name="connsiteY0" fmla="*/ 581981 h 689138"/>
                    <a:gd name="connsiteX1" fmla="*/ 318101 w 881496"/>
                    <a:gd name="connsiteY1" fmla="*/ 329569 h 689138"/>
                    <a:gd name="connsiteX2" fmla="*/ 672907 w 881496"/>
                    <a:gd name="connsiteY2" fmla="*/ 446250 h 689138"/>
                    <a:gd name="connsiteX3" fmla="*/ 791970 w 881496"/>
                    <a:gd name="connsiteY3" fmla="*/ 336713 h 689138"/>
                    <a:gd name="connsiteX4" fmla="*/ 825307 w 881496"/>
                    <a:gd name="connsiteY4" fmla="*/ 689138 h 689138"/>
                    <a:gd name="connsiteX5" fmla="*/ 846739 w 881496"/>
                    <a:gd name="connsiteY5" fmla="*/ 277181 h 689138"/>
                    <a:gd name="connsiteX6" fmla="*/ 877694 w 881496"/>
                    <a:gd name="connsiteY6" fmla="*/ 98587 h 689138"/>
                    <a:gd name="connsiteX7" fmla="*/ 56163 w 881496"/>
                    <a:gd name="connsiteY7" fmla="*/ 581981 h 689138"/>
                    <a:gd name="connsiteX0" fmla="*/ 56163 w 917580"/>
                    <a:gd name="connsiteY0" fmla="*/ 581981 h 689138"/>
                    <a:gd name="connsiteX1" fmla="*/ 318101 w 917580"/>
                    <a:gd name="connsiteY1" fmla="*/ 329569 h 689138"/>
                    <a:gd name="connsiteX2" fmla="*/ 672907 w 917580"/>
                    <a:gd name="connsiteY2" fmla="*/ 446250 h 689138"/>
                    <a:gd name="connsiteX3" fmla="*/ 791970 w 917580"/>
                    <a:gd name="connsiteY3" fmla="*/ 336713 h 689138"/>
                    <a:gd name="connsiteX4" fmla="*/ 825307 w 917580"/>
                    <a:gd name="connsiteY4" fmla="*/ 689138 h 689138"/>
                    <a:gd name="connsiteX5" fmla="*/ 846739 w 917580"/>
                    <a:gd name="connsiteY5" fmla="*/ 277181 h 689138"/>
                    <a:gd name="connsiteX6" fmla="*/ 877694 w 917580"/>
                    <a:gd name="connsiteY6" fmla="*/ 98587 h 689138"/>
                    <a:gd name="connsiteX7" fmla="*/ 56163 w 917580"/>
                    <a:gd name="connsiteY7" fmla="*/ 581981 h 689138"/>
                    <a:gd name="connsiteX0" fmla="*/ 56163 w 917580"/>
                    <a:gd name="connsiteY0" fmla="*/ 581981 h 689138"/>
                    <a:gd name="connsiteX1" fmla="*/ 318101 w 917580"/>
                    <a:gd name="connsiteY1" fmla="*/ 329569 h 689138"/>
                    <a:gd name="connsiteX2" fmla="*/ 672907 w 917580"/>
                    <a:gd name="connsiteY2" fmla="*/ 446250 h 689138"/>
                    <a:gd name="connsiteX3" fmla="*/ 791970 w 917580"/>
                    <a:gd name="connsiteY3" fmla="*/ 336713 h 689138"/>
                    <a:gd name="connsiteX4" fmla="*/ 825307 w 917580"/>
                    <a:gd name="connsiteY4" fmla="*/ 689138 h 689138"/>
                    <a:gd name="connsiteX5" fmla="*/ 846739 w 917580"/>
                    <a:gd name="connsiteY5" fmla="*/ 277181 h 689138"/>
                    <a:gd name="connsiteX6" fmla="*/ 877694 w 917580"/>
                    <a:gd name="connsiteY6" fmla="*/ 98587 h 689138"/>
                    <a:gd name="connsiteX7" fmla="*/ 56163 w 917580"/>
                    <a:gd name="connsiteY7" fmla="*/ 581981 h 689138"/>
                    <a:gd name="connsiteX0" fmla="*/ 56163 w 917580"/>
                    <a:gd name="connsiteY0" fmla="*/ 581981 h 689138"/>
                    <a:gd name="connsiteX1" fmla="*/ 318101 w 917580"/>
                    <a:gd name="connsiteY1" fmla="*/ 329569 h 689138"/>
                    <a:gd name="connsiteX2" fmla="*/ 672907 w 917580"/>
                    <a:gd name="connsiteY2" fmla="*/ 446250 h 689138"/>
                    <a:gd name="connsiteX3" fmla="*/ 791970 w 917580"/>
                    <a:gd name="connsiteY3" fmla="*/ 336713 h 689138"/>
                    <a:gd name="connsiteX4" fmla="*/ 825307 w 917580"/>
                    <a:gd name="connsiteY4" fmla="*/ 689138 h 689138"/>
                    <a:gd name="connsiteX5" fmla="*/ 846739 w 917580"/>
                    <a:gd name="connsiteY5" fmla="*/ 277181 h 689138"/>
                    <a:gd name="connsiteX6" fmla="*/ 877694 w 917580"/>
                    <a:gd name="connsiteY6" fmla="*/ 98587 h 689138"/>
                    <a:gd name="connsiteX7" fmla="*/ 56163 w 917580"/>
                    <a:gd name="connsiteY7" fmla="*/ 581981 h 689138"/>
                    <a:gd name="connsiteX0" fmla="*/ 56163 w 917580"/>
                    <a:gd name="connsiteY0" fmla="*/ 581981 h 689138"/>
                    <a:gd name="connsiteX1" fmla="*/ 318101 w 917580"/>
                    <a:gd name="connsiteY1" fmla="*/ 329569 h 689138"/>
                    <a:gd name="connsiteX2" fmla="*/ 672907 w 917580"/>
                    <a:gd name="connsiteY2" fmla="*/ 446250 h 689138"/>
                    <a:gd name="connsiteX3" fmla="*/ 791970 w 917580"/>
                    <a:gd name="connsiteY3" fmla="*/ 336713 h 689138"/>
                    <a:gd name="connsiteX4" fmla="*/ 825307 w 917580"/>
                    <a:gd name="connsiteY4" fmla="*/ 689138 h 689138"/>
                    <a:gd name="connsiteX5" fmla="*/ 846739 w 917580"/>
                    <a:gd name="connsiteY5" fmla="*/ 277181 h 689138"/>
                    <a:gd name="connsiteX6" fmla="*/ 877694 w 917580"/>
                    <a:gd name="connsiteY6" fmla="*/ 98587 h 689138"/>
                    <a:gd name="connsiteX7" fmla="*/ 56163 w 917580"/>
                    <a:gd name="connsiteY7" fmla="*/ 581981 h 689138"/>
                    <a:gd name="connsiteX0" fmla="*/ 56163 w 917580"/>
                    <a:gd name="connsiteY0" fmla="*/ 581981 h 689138"/>
                    <a:gd name="connsiteX1" fmla="*/ 318101 w 917580"/>
                    <a:gd name="connsiteY1" fmla="*/ 329569 h 689138"/>
                    <a:gd name="connsiteX2" fmla="*/ 672907 w 917580"/>
                    <a:gd name="connsiteY2" fmla="*/ 446250 h 689138"/>
                    <a:gd name="connsiteX3" fmla="*/ 791970 w 917580"/>
                    <a:gd name="connsiteY3" fmla="*/ 336713 h 689138"/>
                    <a:gd name="connsiteX4" fmla="*/ 825307 w 917580"/>
                    <a:gd name="connsiteY4" fmla="*/ 689138 h 689138"/>
                    <a:gd name="connsiteX5" fmla="*/ 846739 w 917580"/>
                    <a:gd name="connsiteY5" fmla="*/ 277181 h 689138"/>
                    <a:gd name="connsiteX6" fmla="*/ 877694 w 917580"/>
                    <a:gd name="connsiteY6" fmla="*/ 98587 h 689138"/>
                    <a:gd name="connsiteX7" fmla="*/ 56163 w 917580"/>
                    <a:gd name="connsiteY7" fmla="*/ 581981 h 689138"/>
                    <a:gd name="connsiteX0" fmla="*/ 57028 w 904157"/>
                    <a:gd name="connsiteY0" fmla="*/ 593653 h 686523"/>
                    <a:gd name="connsiteX1" fmla="*/ 304678 w 904157"/>
                    <a:gd name="connsiteY1" fmla="*/ 326954 h 686523"/>
                    <a:gd name="connsiteX2" fmla="*/ 659484 w 904157"/>
                    <a:gd name="connsiteY2" fmla="*/ 443635 h 686523"/>
                    <a:gd name="connsiteX3" fmla="*/ 778547 w 904157"/>
                    <a:gd name="connsiteY3" fmla="*/ 334098 h 686523"/>
                    <a:gd name="connsiteX4" fmla="*/ 811884 w 904157"/>
                    <a:gd name="connsiteY4" fmla="*/ 686523 h 686523"/>
                    <a:gd name="connsiteX5" fmla="*/ 833316 w 904157"/>
                    <a:gd name="connsiteY5" fmla="*/ 274566 h 686523"/>
                    <a:gd name="connsiteX6" fmla="*/ 864271 w 904157"/>
                    <a:gd name="connsiteY6" fmla="*/ 95972 h 686523"/>
                    <a:gd name="connsiteX7" fmla="*/ 57028 w 904157"/>
                    <a:gd name="connsiteY7" fmla="*/ 593653 h 686523"/>
                    <a:gd name="connsiteX0" fmla="*/ 57028 w 904157"/>
                    <a:gd name="connsiteY0" fmla="*/ 593653 h 686523"/>
                    <a:gd name="connsiteX1" fmla="*/ 304678 w 904157"/>
                    <a:gd name="connsiteY1" fmla="*/ 326954 h 686523"/>
                    <a:gd name="connsiteX2" fmla="*/ 659484 w 904157"/>
                    <a:gd name="connsiteY2" fmla="*/ 443635 h 686523"/>
                    <a:gd name="connsiteX3" fmla="*/ 778547 w 904157"/>
                    <a:gd name="connsiteY3" fmla="*/ 334098 h 686523"/>
                    <a:gd name="connsiteX4" fmla="*/ 811884 w 904157"/>
                    <a:gd name="connsiteY4" fmla="*/ 686523 h 686523"/>
                    <a:gd name="connsiteX5" fmla="*/ 833316 w 904157"/>
                    <a:gd name="connsiteY5" fmla="*/ 274566 h 686523"/>
                    <a:gd name="connsiteX6" fmla="*/ 864271 w 904157"/>
                    <a:gd name="connsiteY6" fmla="*/ 95972 h 686523"/>
                    <a:gd name="connsiteX7" fmla="*/ 57028 w 904157"/>
                    <a:gd name="connsiteY7" fmla="*/ 593653 h 686523"/>
                    <a:gd name="connsiteX0" fmla="*/ 77955 w 925084"/>
                    <a:gd name="connsiteY0" fmla="*/ 591411 h 684281"/>
                    <a:gd name="connsiteX1" fmla="*/ 325605 w 925084"/>
                    <a:gd name="connsiteY1" fmla="*/ 324712 h 684281"/>
                    <a:gd name="connsiteX2" fmla="*/ 680411 w 925084"/>
                    <a:gd name="connsiteY2" fmla="*/ 441393 h 684281"/>
                    <a:gd name="connsiteX3" fmla="*/ 799474 w 925084"/>
                    <a:gd name="connsiteY3" fmla="*/ 331856 h 684281"/>
                    <a:gd name="connsiteX4" fmla="*/ 832811 w 925084"/>
                    <a:gd name="connsiteY4" fmla="*/ 684281 h 684281"/>
                    <a:gd name="connsiteX5" fmla="*/ 854243 w 925084"/>
                    <a:gd name="connsiteY5" fmla="*/ 272324 h 684281"/>
                    <a:gd name="connsiteX6" fmla="*/ 885198 w 925084"/>
                    <a:gd name="connsiteY6" fmla="*/ 93730 h 684281"/>
                    <a:gd name="connsiteX7" fmla="*/ 77955 w 925084"/>
                    <a:gd name="connsiteY7" fmla="*/ 591411 h 684281"/>
                    <a:gd name="connsiteX0" fmla="*/ 77955 w 925084"/>
                    <a:gd name="connsiteY0" fmla="*/ 591411 h 684281"/>
                    <a:gd name="connsiteX1" fmla="*/ 325605 w 925084"/>
                    <a:gd name="connsiteY1" fmla="*/ 324712 h 684281"/>
                    <a:gd name="connsiteX2" fmla="*/ 680411 w 925084"/>
                    <a:gd name="connsiteY2" fmla="*/ 441393 h 684281"/>
                    <a:gd name="connsiteX3" fmla="*/ 799474 w 925084"/>
                    <a:gd name="connsiteY3" fmla="*/ 331856 h 684281"/>
                    <a:gd name="connsiteX4" fmla="*/ 832811 w 925084"/>
                    <a:gd name="connsiteY4" fmla="*/ 684281 h 684281"/>
                    <a:gd name="connsiteX5" fmla="*/ 854243 w 925084"/>
                    <a:gd name="connsiteY5" fmla="*/ 272324 h 684281"/>
                    <a:gd name="connsiteX6" fmla="*/ 885198 w 925084"/>
                    <a:gd name="connsiteY6" fmla="*/ 93730 h 684281"/>
                    <a:gd name="connsiteX7" fmla="*/ 77955 w 925084"/>
                    <a:gd name="connsiteY7" fmla="*/ 591411 h 684281"/>
                    <a:gd name="connsiteX0" fmla="*/ 77955 w 925084"/>
                    <a:gd name="connsiteY0" fmla="*/ 591411 h 684281"/>
                    <a:gd name="connsiteX1" fmla="*/ 325605 w 925084"/>
                    <a:gd name="connsiteY1" fmla="*/ 324712 h 684281"/>
                    <a:gd name="connsiteX2" fmla="*/ 670886 w 925084"/>
                    <a:gd name="connsiteY2" fmla="*/ 446155 h 684281"/>
                    <a:gd name="connsiteX3" fmla="*/ 799474 w 925084"/>
                    <a:gd name="connsiteY3" fmla="*/ 331856 h 684281"/>
                    <a:gd name="connsiteX4" fmla="*/ 832811 w 925084"/>
                    <a:gd name="connsiteY4" fmla="*/ 684281 h 684281"/>
                    <a:gd name="connsiteX5" fmla="*/ 854243 w 925084"/>
                    <a:gd name="connsiteY5" fmla="*/ 272324 h 684281"/>
                    <a:gd name="connsiteX6" fmla="*/ 885198 w 925084"/>
                    <a:gd name="connsiteY6" fmla="*/ 93730 h 684281"/>
                    <a:gd name="connsiteX7" fmla="*/ 77955 w 925084"/>
                    <a:gd name="connsiteY7" fmla="*/ 591411 h 684281"/>
                    <a:gd name="connsiteX0" fmla="*/ 77955 w 925084"/>
                    <a:gd name="connsiteY0" fmla="*/ 591411 h 684281"/>
                    <a:gd name="connsiteX1" fmla="*/ 325605 w 925084"/>
                    <a:gd name="connsiteY1" fmla="*/ 324712 h 684281"/>
                    <a:gd name="connsiteX2" fmla="*/ 670886 w 925084"/>
                    <a:gd name="connsiteY2" fmla="*/ 446155 h 684281"/>
                    <a:gd name="connsiteX3" fmla="*/ 799474 w 925084"/>
                    <a:gd name="connsiteY3" fmla="*/ 331856 h 684281"/>
                    <a:gd name="connsiteX4" fmla="*/ 832811 w 925084"/>
                    <a:gd name="connsiteY4" fmla="*/ 684281 h 684281"/>
                    <a:gd name="connsiteX5" fmla="*/ 854243 w 925084"/>
                    <a:gd name="connsiteY5" fmla="*/ 272324 h 684281"/>
                    <a:gd name="connsiteX6" fmla="*/ 885198 w 925084"/>
                    <a:gd name="connsiteY6" fmla="*/ 93730 h 684281"/>
                    <a:gd name="connsiteX7" fmla="*/ 77955 w 925084"/>
                    <a:gd name="connsiteY7" fmla="*/ 591411 h 684281"/>
                    <a:gd name="connsiteX0" fmla="*/ 77955 w 925084"/>
                    <a:gd name="connsiteY0" fmla="*/ 591411 h 684281"/>
                    <a:gd name="connsiteX1" fmla="*/ 325605 w 925084"/>
                    <a:gd name="connsiteY1" fmla="*/ 324712 h 684281"/>
                    <a:gd name="connsiteX2" fmla="*/ 670886 w 925084"/>
                    <a:gd name="connsiteY2" fmla="*/ 446155 h 684281"/>
                    <a:gd name="connsiteX3" fmla="*/ 799474 w 925084"/>
                    <a:gd name="connsiteY3" fmla="*/ 331856 h 684281"/>
                    <a:gd name="connsiteX4" fmla="*/ 832811 w 925084"/>
                    <a:gd name="connsiteY4" fmla="*/ 684281 h 684281"/>
                    <a:gd name="connsiteX5" fmla="*/ 854243 w 925084"/>
                    <a:gd name="connsiteY5" fmla="*/ 272324 h 684281"/>
                    <a:gd name="connsiteX6" fmla="*/ 885198 w 925084"/>
                    <a:gd name="connsiteY6" fmla="*/ 93730 h 684281"/>
                    <a:gd name="connsiteX7" fmla="*/ 77955 w 925084"/>
                    <a:gd name="connsiteY7" fmla="*/ 591411 h 684281"/>
                    <a:gd name="connsiteX0" fmla="*/ 77955 w 925084"/>
                    <a:gd name="connsiteY0" fmla="*/ 591411 h 684281"/>
                    <a:gd name="connsiteX1" fmla="*/ 325605 w 925084"/>
                    <a:gd name="connsiteY1" fmla="*/ 324712 h 684281"/>
                    <a:gd name="connsiteX2" fmla="*/ 670886 w 925084"/>
                    <a:gd name="connsiteY2" fmla="*/ 446155 h 684281"/>
                    <a:gd name="connsiteX3" fmla="*/ 789949 w 925084"/>
                    <a:gd name="connsiteY3" fmla="*/ 341381 h 684281"/>
                    <a:gd name="connsiteX4" fmla="*/ 832811 w 925084"/>
                    <a:gd name="connsiteY4" fmla="*/ 684281 h 684281"/>
                    <a:gd name="connsiteX5" fmla="*/ 854243 w 925084"/>
                    <a:gd name="connsiteY5" fmla="*/ 272324 h 684281"/>
                    <a:gd name="connsiteX6" fmla="*/ 885198 w 925084"/>
                    <a:gd name="connsiteY6" fmla="*/ 93730 h 684281"/>
                    <a:gd name="connsiteX7" fmla="*/ 77955 w 925084"/>
                    <a:gd name="connsiteY7" fmla="*/ 591411 h 684281"/>
                    <a:gd name="connsiteX0" fmla="*/ 77955 w 925084"/>
                    <a:gd name="connsiteY0" fmla="*/ 591411 h 684281"/>
                    <a:gd name="connsiteX1" fmla="*/ 325605 w 925084"/>
                    <a:gd name="connsiteY1" fmla="*/ 324712 h 684281"/>
                    <a:gd name="connsiteX2" fmla="*/ 670886 w 925084"/>
                    <a:gd name="connsiteY2" fmla="*/ 446155 h 684281"/>
                    <a:gd name="connsiteX3" fmla="*/ 789949 w 925084"/>
                    <a:gd name="connsiteY3" fmla="*/ 341381 h 684281"/>
                    <a:gd name="connsiteX4" fmla="*/ 832811 w 925084"/>
                    <a:gd name="connsiteY4" fmla="*/ 684281 h 684281"/>
                    <a:gd name="connsiteX5" fmla="*/ 854243 w 925084"/>
                    <a:gd name="connsiteY5" fmla="*/ 272324 h 684281"/>
                    <a:gd name="connsiteX6" fmla="*/ 885198 w 925084"/>
                    <a:gd name="connsiteY6" fmla="*/ 93730 h 684281"/>
                    <a:gd name="connsiteX7" fmla="*/ 77955 w 925084"/>
                    <a:gd name="connsiteY7" fmla="*/ 591411 h 684281"/>
                    <a:gd name="connsiteX0" fmla="*/ 77955 w 919912"/>
                    <a:gd name="connsiteY0" fmla="*/ 591411 h 681900"/>
                    <a:gd name="connsiteX1" fmla="*/ 325605 w 919912"/>
                    <a:gd name="connsiteY1" fmla="*/ 324712 h 681900"/>
                    <a:gd name="connsiteX2" fmla="*/ 670886 w 919912"/>
                    <a:gd name="connsiteY2" fmla="*/ 446155 h 681900"/>
                    <a:gd name="connsiteX3" fmla="*/ 789949 w 919912"/>
                    <a:gd name="connsiteY3" fmla="*/ 341381 h 681900"/>
                    <a:gd name="connsiteX4" fmla="*/ 820905 w 919912"/>
                    <a:gd name="connsiteY4" fmla="*/ 681900 h 681900"/>
                    <a:gd name="connsiteX5" fmla="*/ 854243 w 919912"/>
                    <a:gd name="connsiteY5" fmla="*/ 272324 h 681900"/>
                    <a:gd name="connsiteX6" fmla="*/ 885198 w 919912"/>
                    <a:gd name="connsiteY6" fmla="*/ 93730 h 681900"/>
                    <a:gd name="connsiteX7" fmla="*/ 77955 w 919912"/>
                    <a:gd name="connsiteY7" fmla="*/ 591411 h 681900"/>
                    <a:gd name="connsiteX0" fmla="*/ 77955 w 919912"/>
                    <a:gd name="connsiteY0" fmla="*/ 591411 h 681900"/>
                    <a:gd name="connsiteX1" fmla="*/ 325605 w 919912"/>
                    <a:gd name="connsiteY1" fmla="*/ 324712 h 681900"/>
                    <a:gd name="connsiteX2" fmla="*/ 670886 w 919912"/>
                    <a:gd name="connsiteY2" fmla="*/ 446155 h 681900"/>
                    <a:gd name="connsiteX3" fmla="*/ 789949 w 919912"/>
                    <a:gd name="connsiteY3" fmla="*/ 341381 h 681900"/>
                    <a:gd name="connsiteX4" fmla="*/ 820905 w 919912"/>
                    <a:gd name="connsiteY4" fmla="*/ 681900 h 681900"/>
                    <a:gd name="connsiteX5" fmla="*/ 854243 w 919912"/>
                    <a:gd name="connsiteY5" fmla="*/ 272324 h 681900"/>
                    <a:gd name="connsiteX6" fmla="*/ 885198 w 919912"/>
                    <a:gd name="connsiteY6" fmla="*/ 93730 h 681900"/>
                    <a:gd name="connsiteX7" fmla="*/ 77955 w 919912"/>
                    <a:gd name="connsiteY7" fmla="*/ 591411 h 681900"/>
                    <a:gd name="connsiteX0" fmla="*/ 77955 w 919912"/>
                    <a:gd name="connsiteY0" fmla="*/ 591411 h 681900"/>
                    <a:gd name="connsiteX1" fmla="*/ 325605 w 919912"/>
                    <a:gd name="connsiteY1" fmla="*/ 324712 h 681900"/>
                    <a:gd name="connsiteX2" fmla="*/ 670886 w 919912"/>
                    <a:gd name="connsiteY2" fmla="*/ 446155 h 681900"/>
                    <a:gd name="connsiteX3" fmla="*/ 789949 w 919912"/>
                    <a:gd name="connsiteY3" fmla="*/ 341381 h 681900"/>
                    <a:gd name="connsiteX4" fmla="*/ 820905 w 919912"/>
                    <a:gd name="connsiteY4" fmla="*/ 681900 h 681900"/>
                    <a:gd name="connsiteX5" fmla="*/ 854243 w 919912"/>
                    <a:gd name="connsiteY5" fmla="*/ 272324 h 681900"/>
                    <a:gd name="connsiteX6" fmla="*/ 885198 w 919912"/>
                    <a:gd name="connsiteY6" fmla="*/ 93730 h 681900"/>
                    <a:gd name="connsiteX7" fmla="*/ 77955 w 919912"/>
                    <a:gd name="connsiteY7" fmla="*/ 591411 h 681900"/>
                    <a:gd name="connsiteX0" fmla="*/ 77955 w 919912"/>
                    <a:gd name="connsiteY0" fmla="*/ 591411 h 681900"/>
                    <a:gd name="connsiteX1" fmla="*/ 325605 w 919912"/>
                    <a:gd name="connsiteY1" fmla="*/ 324712 h 681900"/>
                    <a:gd name="connsiteX2" fmla="*/ 670886 w 919912"/>
                    <a:gd name="connsiteY2" fmla="*/ 446155 h 681900"/>
                    <a:gd name="connsiteX3" fmla="*/ 773281 w 919912"/>
                    <a:gd name="connsiteY3" fmla="*/ 348525 h 681900"/>
                    <a:gd name="connsiteX4" fmla="*/ 820905 w 919912"/>
                    <a:gd name="connsiteY4" fmla="*/ 681900 h 681900"/>
                    <a:gd name="connsiteX5" fmla="*/ 854243 w 919912"/>
                    <a:gd name="connsiteY5" fmla="*/ 272324 h 681900"/>
                    <a:gd name="connsiteX6" fmla="*/ 885198 w 919912"/>
                    <a:gd name="connsiteY6" fmla="*/ 93730 h 681900"/>
                    <a:gd name="connsiteX7" fmla="*/ 77955 w 919912"/>
                    <a:gd name="connsiteY7" fmla="*/ 591411 h 681900"/>
                    <a:gd name="connsiteX0" fmla="*/ 77955 w 919912"/>
                    <a:gd name="connsiteY0" fmla="*/ 591411 h 681900"/>
                    <a:gd name="connsiteX1" fmla="*/ 325605 w 919912"/>
                    <a:gd name="connsiteY1" fmla="*/ 324712 h 681900"/>
                    <a:gd name="connsiteX2" fmla="*/ 670886 w 919912"/>
                    <a:gd name="connsiteY2" fmla="*/ 446155 h 681900"/>
                    <a:gd name="connsiteX3" fmla="*/ 773281 w 919912"/>
                    <a:gd name="connsiteY3" fmla="*/ 348525 h 681900"/>
                    <a:gd name="connsiteX4" fmla="*/ 820905 w 919912"/>
                    <a:gd name="connsiteY4" fmla="*/ 681900 h 681900"/>
                    <a:gd name="connsiteX5" fmla="*/ 854243 w 919912"/>
                    <a:gd name="connsiteY5" fmla="*/ 272324 h 681900"/>
                    <a:gd name="connsiteX6" fmla="*/ 885198 w 919912"/>
                    <a:gd name="connsiteY6" fmla="*/ 93730 h 681900"/>
                    <a:gd name="connsiteX7" fmla="*/ 77955 w 919912"/>
                    <a:gd name="connsiteY7" fmla="*/ 591411 h 681900"/>
                    <a:gd name="connsiteX0" fmla="*/ 77955 w 919912"/>
                    <a:gd name="connsiteY0" fmla="*/ 591411 h 681900"/>
                    <a:gd name="connsiteX1" fmla="*/ 325605 w 919912"/>
                    <a:gd name="connsiteY1" fmla="*/ 324712 h 681900"/>
                    <a:gd name="connsiteX2" fmla="*/ 670886 w 919912"/>
                    <a:gd name="connsiteY2" fmla="*/ 446155 h 681900"/>
                    <a:gd name="connsiteX3" fmla="*/ 785188 w 919912"/>
                    <a:gd name="connsiteY3" fmla="*/ 336619 h 681900"/>
                    <a:gd name="connsiteX4" fmla="*/ 820905 w 919912"/>
                    <a:gd name="connsiteY4" fmla="*/ 681900 h 681900"/>
                    <a:gd name="connsiteX5" fmla="*/ 854243 w 919912"/>
                    <a:gd name="connsiteY5" fmla="*/ 272324 h 681900"/>
                    <a:gd name="connsiteX6" fmla="*/ 885198 w 919912"/>
                    <a:gd name="connsiteY6" fmla="*/ 93730 h 681900"/>
                    <a:gd name="connsiteX7" fmla="*/ 77955 w 919912"/>
                    <a:gd name="connsiteY7" fmla="*/ 591411 h 681900"/>
                    <a:gd name="connsiteX0" fmla="*/ 77955 w 917978"/>
                    <a:gd name="connsiteY0" fmla="*/ 591411 h 669994"/>
                    <a:gd name="connsiteX1" fmla="*/ 325605 w 917978"/>
                    <a:gd name="connsiteY1" fmla="*/ 324712 h 669994"/>
                    <a:gd name="connsiteX2" fmla="*/ 670886 w 917978"/>
                    <a:gd name="connsiteY2" fmla="*/ 446155 h 669994"/>
                    <a:gd name="connsiteX3" fmla="*/ 785188 w 917978"/>
                    <a:gd name="connsiteY3" fmla="*/ 336619 h 669994"/>
                    <a:gd name="connsiteX4" fmla="*/ 816143 w 917978"/>
                    <a:gd name="connsiteY4" fmla="*/ 669994 h 669994"/>
                    <a:gd name="connsiteX5" fmla="*/ 854243 w 917978"/>
                    <a:gd name="connsiteY5" fmla="*/ 272324 h 669994"/>
                    <a:gd name="connsiteX6" fmla="*/ 885198 w 917978"/>
                    <a:gd name="connsiteY6" fmla="*/ 93730 h 669994"/>
                    <a:gd name="connsiteX7" fmla="*/ 77955 w 917978"/>
                    <a:gd name="connsiteY7" fmla="*/ 591411 h 669994"/>
                    <a:gd name="connsiteX0" fmla="*/ 78862 w 906932"/>
                    <a:gd name="connsiteY0" fmla="*/ 587395 h 670840"/>
                    <a:gd name="connsiteX1" fmla="*/ 314559 w 906932"/>
                    <a:gd name="connsiteY1" fmla="*/ 325558 h 670840"/>
                    <a:gd name="connsiteX2" fmla="*/ 659840 w 906932"/>
                    <a:gd name="connsiteY2" fmla="*/ 447001 h 670840"/>
                    <a:gd name="connsiteX3" fmla="*/ 774142 w 906932"/>
                    <a:gd name="connsiteY3" fmla="*/ 337465 h 670840"/>
                    <a:gd name="connsiteX4" fmla="*/ 805097 w 906932"/>
                    <a:gd name="connsiteY4" fmla="*/ 670840 h 670840"/>
                    <a:gd name="connsiteX5" fmla="*/ 843197 w 906932"/>
                    <a:gd name="connsiteY5" fmla="*/ 273170 h 670840"/>
                    <a:gd name="connsiteX6" fmla="*/ 874152 w 906932"/>
                    <a:gd name="connsiteY6" fmla="*/ 94576 h 670840"/>
                    <a:gd name="connsiteX7" fmla="*/ 78862 w 906932"/>
                    <a:gd name="connsiteY7" fmla="*/ 587395 h 670840"/>
                    <a:gd name="connsiteX0" fmla="*/ 68106 w 896176"/>
                    <a:gd name="connsiteY0" fmla="*/ 584059 h 667504"/>
                    <a:gd name="connsiteX1" fmla="*/ 303803 w 896176"/>
                    <a:gd name="connsiteY1" fmla="*/ 322222 h 667504"/>
                    <a:gd name="connsiteX2" fmla="*/ 649084 w 896176"/>
                    <a:gd name="connsiteY2" fmla="*/ 443665 h 667504"/>
                    <a:gd name="connsiteX3" fmla="*/ 763386 w 896176"/>
                    <a:gd name="connsiteY3" fmla="*/ 334129 h 667504"/>
                    <a:gd name="connsiteX4" fmla="*/ 794341 w 896176"/>
                    <a:gd name="connsiteY4" fmla="*/ 667504 h 667504"/>
                    <a:gd name="connsiteX5" fmla="*/ 832441 w 896176"/>
                    <a:gd name="connsiteY5" fmla="*/ 269834 h 667504"/>
                    <a:gd name="connsiteX6" fmla="*/ 863396 w 896176"/>
                    <a:gd name="connsiteY6" fmla="*/ 91240 h 667504"/>
                    <a:gd name="connsiteX7" fmla="*/ 68106 w 896176"/>
                    <a:gd name="connsiteY7" fmla="*/ 584059 h 667504"/>
                    <a:gd name="connsiteX0" fmla="*/ 69384 w 897454"/>
                    <a:gd name="connsiteY0" fmla="*/ 619571 h 703016"/>
                    <a:gd name="connsiteX1" fmla="*/ 305081 w 897454"/>
                    <a:gd name="connsiteY1" fmla="*/ 357734 h 703016"/>
                    <a:gd name="connsiteX2" fmla="*/ 650362 w 897454"/>
                    <a:gd name="connsiteY2" fmla="*/ 479177 h 703016"/>
                    <a:gd name="connsiteX3" fmla="*/ 764664 w 897454"/>
                    <a:gd name="connsiteY3" fmla="*/ 369641 h 703016"/>
                    <a:gd name="connsiteX4" fmla="*/ 795619 w 897454"/>
                    <a:gd name="connsiteY4" fmla="*/ 703016 h 703016"/>
                    <a:gd name="connsiteX5" fmla="*/ 833719 w 897454"/>
                    <a:gd name="connsiteY5" fmla="*/ 305346 h 703016"/>
                    <a:gd name="connsiteX6" fmla="*/ 864674 w 897454"/>
                    <a:gd name="connsiteY6" fmla="*/ 126752 h 703016"/>
                    <a:gd name="connsiteX7" fmla="*/ 69384 w 897454"/>
                    <a:gd name="connsiteY7" fmla="*/ 619571 h 703016"/>
                    <a:gd name="connsiteX0" fmla="*/ 69384 w 897454"/>
                    <a:gd name="connsiteY0" fmla="*/ 619571 h 703016"/>
                    <a:gd name="connsiteX1" fmla="*/ 305081 w 897454"/>
                    <a:gd name="connsiteY1" fmla="*/ 357734 h 703016"/>
                    <a:gd name="connsiteX2" fmla="*/ 650362 w 897454"/>
                    <a:gd name="connsiteY2" fmla="*/ 479177 h 703016"/>
                    <a:gd name="connsiteX3" fmla="*/ 764664 w 897454"/>
                    <a:gd name="connsiteY3" fmla="*/ 369641 h 703016"/>
                    <a:gd name="connsiteX4" fmla="*/ 795619 w 897454"/>
                    <a:gd name="connsiteY4" fmla="*/ 703016 h 703016"/>
                    <a:gd name="connsiteX5" fmla="*/ 833719 w 897454"/>
                    <a:gd name="connsiteY5" fmla="*/ 305346 h 703016"/>
                    <a:gd name="connsiteX6" fmla="*/ 864674 w 897454"/>
                    <a:gd name="connsiteY6" fmla="*/ 126752 h 703016"/>
                    <a:gd name="connsiteX7" fmla="*/ 69384 w 897454"/>
                    <a:gd name="connsiteY7" fmla="*/ 619571 h 703016"/>
                    <a:gd name="connsiteX0" fmla="*/ 73296 w 901366"/>
                    <a:gd name="connsiteY0" fmla="*/ 616415 h 699860"/>
                    <a:gd name="connsiteX1" fmla="*/ 308993 w 901366"/>
                    <a:gd name="connsiteY1" fmla="*/ 354578 h 699860"/>
                    <a:gd name="connsiteX2" fmla="*/ 654274 w 901366"/>
                    <a:gd name="connsiteY2" fmla="*/ 476021 h 699860"/>
                    <a:gd name="connsiteX3" fmla="*/ 768576 w 901366"/>
                    <a:gd name="connsiteY3" fmla="*/ 366485 h 699860"/>
                    <a:gd name="connsiteX4" fmla="*/ 799531 w 901366"/>
                    <a:gd name="connsiteY4" fmla="*/ 699860 h 699860"/>
                    <a:gd name="connsiteX5" fmla="*/ 837631 w 901366"/>
                    <a:gd name="connsiteY5" fmla="*/ 302190 h 699860"/>
                    <a:gd name="connsiteX6" fmla="*/ 817353 w 901366"/>
                    <a:gd name="connsiteY6" fmla="*/ 127456 h 699860"/>
                    <a:gd name="connsiteX7" fmla="*/ 73296 w 901366"/>
                    <a:gd name="connsiteY7" fmla="*/ 616415 h 69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01366" h="699860">
                      <a:moveTo>
                        <a:pt x="73296" y="616415"/>
                      </a:moveTo>
                      <a:cubicBezTo>
                        <a:pt x="91553" y="425122"/>
                        <a:pt x="69374" y="345946"/>
                        <a:pt x="308993" y="354578"/>
                      </a:cubicBezTo>
                      <a:cubicBezTo>
                        <a:pt x="429643" y="357753"/>
                        <a:pt x="545530" y="399027"/>
                        <a:pt x="654274" y="476021"/>
                      </a:cubicBezTo>
                      <a:cubicBezTo>
                        <a:pt x="663799" y="373628"/>
                        <a:pt x="709044" y="390297"/>
                        <a:pt x="768576" y="366485"/>
                      </a:cubicBezTo>
                      <a:cubicBezTo>
                        <a:pt x="783658" y="489516"/>
                        <a:pt x="820169" y="572066"/>
                        <a:pt x="799531" y="699860"/>
                      </a:cubicBezTo>
                      <a:cubicBezTo>
                        <a:pt x="916213" y="560160"/>
                        <a:pt x="937643" y="441890"/>
                        <a:pt x="837631" y="302190"/>
                      </a:cubicBezTo>
                      <a:cubicBezTo>
                        <a:pt x="797943" y="249803"/>
                        <a:pt x="737979" y="203656"/>
                        <a:pt x="817353" y="127456"/>
                      </a:cubicBezTo>
                      <a:cubicBezTo>
                        <a:pt x="433897" y="-197299"/>
                        <a:pt x="-219476" y="146964"/>
                        <a:pt x="73296" y="616415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8300181" y="5271327"/>
                <a:ext cx="266417" cy="1051591"/>
              </a:xfrm>
              <a:custGeom>
                <a:avLst/>
                <a:gdLst>
                  <a:gd name="connsiteX0" fmla="*/ 2705100 w 5372100"/>
                  <a:gd name="connsiteY0" fmla="*/ 0 h 19621500"/>
                  <a:gd name="connsiteX1" fmla="*/ 2971800 w 5372100"/>
                  <a:gd name="connsiteY1" fmla="*/ 0 h 19621500"/>
                  <a:gd name="connsiteX2" fmla="*/ 609600 w 5372100"/>
                  <a:gd name="connsiteY2" fmla="*/ 3657600 h 19621500"/>
                  <a:gd name="connsiteX3" fmla="*/ 1905000 w 5372100"/>
                  <a:gd name="connsiteY3" fmla="*/ 5981700 h 19621500"/>
                  <a:gd name="connsiteX4" fmla="*/ 0 w 5372100"/>
                  <a:gd name="connsiteY4" fmla="*/ 14058900 h 19621500"/>
                  <a:gd name="connsiteX5" fmla="*/ 2552700 w 5372100"/>
                  <a:gd name="connsiteY5" fmla="*/ 19621500 h 19621500"/>
                  <a:gd name="connsiteX6" fmla="*/ 5372100 w 5372100"/>
                  <a:gd name="connsiteY6" fmla="*/ 14249400 h 19621500"/>
                  <a:gd name="connsiteX7" fmla="*/ 3352800 w 5372100"/>
                  <a:gd name="connsiteY7" fmla="*/ 6172200 h 19621500"/>
                  <a:gd name="connsiteX8" fmla="*/ 4648200 w 5372100"/>
                  <a:gd name="connsiteY8" fmla="*/ 3467100 h 19621500"/>
                  <a:gd name="connsiteX9" fmla="*/ 2705100 w 5372100"/>
                  <a:gd name="connsiteY9" fmla="*/ 0 h 19621500"/>
                  <a:gd name="connsiteX0" fmla="*/ 4648200 w 5372100"/>
                  <a:gd name="connsiteY0" fmla="*/ 3467100 h 19621500"/>
                  <a:gd name="connsiteX1" fmla="*/ 2971800 w 5372100"/>
                  <a:gd name="connsiteY1" fmla="*/ 0 h 19621500"/>
                  <a:gd name="connsiteX2" fmla="*/ 609600 w 5372100"/>
                  <a:gd name="connsiteY2" fmla="*/ 3657600 h 19621500"/>
                  <a:gd name="connsiteX3" fmla="*/ 1905000 w 5372100"/>
                  <a:gd name="connsiteY3" fmla="*/ 5981700 h 19621500"/>
                  <a:gd name="connsiteX4" fmla="*/ 0 w 5372100"/>
                  <a:gd name="connsiteY4" fmla="*/ 14058900 h 19621500"/>
                  <a:gd name="connsiteX5" fmla="*/ 2552700 w 5372100"/>
                  <a:gd name="connsiteY5" fmla="*/ 19621500 h 19621500"/>
                  <a:gd name="connsiteX6" fmla="*/ 5372100 w 5372100"/>
                  <a:gd name="connsiteY6" fmla="*/ 14249400 h 19621500"/>
                  <a:gd name="connsiteX7" fmla="*/ 3352800 w 5372100"/>
                  <a:gd name="connsiteY7" fmla="*/ 6172200 h 19621500"/>
                  <a:gd name="connsiteX8" fmla="*/ 4648200 w 5372100"/>
                  <a:gd name="connsiteY8" fmla="*/ 3467100 h 19621500"/>
                  <a:gd name="connsiteX0" fmla="*/ 4648200 w 5372100"/>
                  <a:gd name="connsiteY0" fmla="*/ 3543300 h 19697700"/>
                  <a:gd name="connsiteX1" fmla="*/ 2781300 w 5372100"/>
                  <a:gd name="connsiteY1" fmla="*/ 0 h 19697700"/>
                  <a:gd name="connsiteX2" fmla="*/ 609600 w 5372100"/>
                  <a:gd name="connsiteY2" fmla="*/ 3733800 h 19697700"/>
                  <a:gd name="connsiteX3" fmla="*/ 1905000 w 5372100"/>
                  <a:gd name="connsiteY3" fmla="*/ 6057900 h 19697700"/>
                  <a:gd name="connsiteX4" fmla="*/ 0 w 5372100"/>
                  <a:gd name="connsiteY4" fmla="*/ 14135100 h 19697700"/>
                  <a:gd name="connsiteX5" fmla="*/ 2552700 w 5372100"/>
                  <a:gd name="connsiteY5" fmla="*/ 19697700 h 19697700"/>
                  <a:gd name="connsiteX6" fmla="*/ 5372100 w 5372100"/>
                  <a:gd name="connsiteY6" fmla="*/ 14325600 h 19697700"/>
                  <a:gd name="connsiteX7" fmla="*/ 3352800 w 5372100"/>
                  <a:gd name="connsiteY7" fmla="*/ 6248400 h 19697700"/>
                  <a:gd name="connsiteX8" fmla="*/ 4648200 w 5372100"/>
                  <a:gd name="connsiteY8" fmla="*/ 3543300 h 19697700"/>
                  <a:gd name="connsiteX0" fmla="*/ 4648200 w 5372100"/>
                  <a:gd name="connsiteY0" fmla="*/ 3543300 h 19697700"/>
                  <a:gd name="connsiteX1" fmla="*/ 2781300 w 5372100"/>
                  <a:gd name="connsiteY1" fmla="*/ 0 h 19697700"/>
                  <a:gd name="connsiteX2" fmla="*/ 609600 w 5372100"/>
                  <a:gd name="connsiteY2" fmla="*/ 3733800 h 19697700"/>
                  <a:gd name="connsiteX3" fmla="*/ 1905000 w 5372100"/>
                  <a:gd name="connsiteY3" fmla="*/ 6076562 h 19697700"/>
                  <a:gd name="connsiteX4" fmla="*/ 0 w 5372100"/>
                  <a:gd name="connsiteY4" fmla="*/ 14135100 h 19697700"/>
                  <a:gd name="connsiteX5" fmla="*/ 2552700 w 5372100"/>
                  <a:gd name="connsiteY5" fmla="*/ 19697700 h 19697700"/>
                  <a:gd name="connsiteX6" fmla="*/ 5372100 w 5372100"/>
                  <a:gd name="connsiteY6" fmla="*/ 14325600 h 19697700"/>
                  <a:gd name="connsiteX7" fmla="*/ 3352800 w 5372100"/>
                  <a:gd name="connsiteY7" fmla="*/ 6248400 h 19697700"/>
                  <a:gd name="connsiteX8" fmla="*/ 4648200 w 5372100"/>
                  <a:gd name="connsiteY8" fmla="*/ 3543300 h 19697700"/>
                  <a:gd name="connsiteX0" fmla="*/ 4648200 w 5372100"/>
                  <a:gd name="connsiteY0" fmla="*/ 3543300 h 19697700"/>
                  <a:gd name="connsiteX1" fmla="*/ 2781300 w 5372100"/>
                  <a:gd name="connsiteY1" fmla="*/ 0 h 19697700"/>
                  <a:gd name="connsiteX2" fmla="*/ 609600 w 5372100"/>
                  <a:gd name="connsiteY2" fmla="*/ 3733800 h 19697700"/>
                  <a:gd name="connsiteX3" fmla="*/ 1905000 w 5372100"/>
                  <a:gd name="connsiteY3" fmla="*/ 6076562 h 19697700"/>
                  <a:gd name="connsiteX4" fmla="*/ 0 w 5372100"/>
                  <a:gd name="connsiteY4" fmla="*/ 14135100 h 19697700"/>
                  <a:gd name="connsiteX5" fmla="*/ 2552700 w 5372100"/>
                  <a:gd name="connsiteY5" fmla="*/ 19697700 h 19697700"/>
                  <a:gd name="connsiteX6" fmla="*/ 5372100 w 5372100"/>
                  <a:gd name="connsiteY6" fmla="*/ 14325600 h 19697700"/>
                  <a:gd name="connsiteX7" fmla="*/ 3352800 w 5372100"/>
                  <a:gd name="connsiteY7" fmla="*/ 6061788 h 19697700"/>
                  <a:gd name="connsiteX8" fmla="*/ 4648200 w 5372100"/>
                  <a:gd name="connsiteY8" fmla="*/ 3543300 h 19697700"/>
                  <a:gd name="connsiteX0" fmla="*/ 4648200 w 5372100"/>
                  <a:gd name="connsiteY0" fmla="*/ 3543300 h 19697700"/>
                  <a:gd name="connsiteX1" fmla="*/ 2781300 w 5372100"/>
                  <a:gd name="connsiteY1" fmla="*/ 0 h 19697700"/>
                  <a:gd name="connsiteX2" fmla="*/ 609600 w 5372100"/>
                  <a:gd name="connsiteY2" fmla="*/ 3733800 h 19697700"/>
                  <a:gd name="connsiteX3" fmla="*/ 1905000 w 5372100"/>
                  <a:gd name="connsiteY3" fmla="*/ 6076562 h 19697700"/>
                  <a:gd name="connsiteX4" fmla="*/ 0 w 5372100"/>
                  <a:gd name="connsiteY4" fmla="*/ 14135100 h 19697700"/>
                  <a:gd name="connsiteX5" fmla="*/ 2552700 w 5372100"/>
                  <a:gd name="connsiteY5" fmla="*/ 19697700 h 19697700"/>
                  <a:gd name="connsiteX6" fmla="*/ 5372100 w 5372100"/>
                  <a:gd name="connsiteY6" fmla="*/ 14325600 h 19697700"/>
                  <a:gd name="connsiteX7" fmla="*/ 3352800 w 5372100"/>
                  <a:gd name="connsiteY7" fmla="*/ 6080449 h 19697700"/>
                  <a:gd name="connsiteX8" fmla="*/ 4648200 w 5372100"/>
                  <a:gd name="connsiteY8" fmla="*/ 3543300 h 19697700"/>
                  <a:gd name="connsiteX0" fmla="*/ 4338749 w 5062649"/>
                  <a:gd name="connsiteY0" fmla="*/ 3543300 h 19697700"/>
                  <a:gd name="connsiteX1" fmla="*/ 2471849 w 5062649"/>
                  <a:gd name="connsiteY1" fmla="*/ 0 h 19697700"/>
                  <a:gd name="connsiteX2" fmla="*/ 300149 w 5062649"/>
                  <a:gd name="connsiteY2" fmla="*/ 3733800 h 19697700"/>
                  <a:gd name="connsiteX3" fmla="*/ 1595549 w 5062649"/>
                  <a:gd name="connsiteY3" fmla="*/ 6076562 h 19697700"/>
                  <a:gd name="connsiteX4" fmla="*/ 0 w 5062649"/>
                  <a:gd name="connsiteY4" fmla="*/ 11117962 h 19697700"/>
                  <a:gd name="connsiteX5" fmla="*/ 2243249 w 5062649"/>
                  <a:gd name="connsiteY5" fmla="*/ 19697700 h 19697700"/>
                  <a:gd name="connsiteX6" fmla="*/ 5062649 w 5062649"/>
                  <a:gd name="connsiteY6" fmla="*/ 14325600 h 19697700"/>
                  <a:gd name="connsiteX7" fmla="*/ 3043349 w 5062649"/>
                  <a:gd name="connsiteY7" fmla="*/ 6080449 h 19697700"/>
                  <a:gd name="connsiteX8" fmla="*/ 4338749 w 5062649"/>
                  <a:gd name="connsiteY8" fmla="*/ 3543300 h 19697700"/>
                  <a:gd name="connsiteX0" fmla="*/ 4338749 w 4907924"/>
                  <a:gd name="connsiteY0" fmla="*/ 3543300 h 19697700"/>
                  <a:gd name="connsiteX1" fmla="*/ 2471849 w 4907924"/>
                  <a:gd name="connsiteY1" fmla="*/ 0 h 19697700"/>
                  <a:gd name="connsiteX2" fmla="*/ 300149 w 4907924"/>
                  <a:gd name="connsiteY2" fmla="*/ 3733800 h 19697700"/>
                  <a:gd name="connsiteX3" fmla="*/ 1595549 w 4907924"/>
                  <a:gd name="connsiteY3" fmla="*/ 6076562 h 19697700"/>
                  <a:gd name="connsiteX4" fmla="*/ 0 w 4907924"/>
                  <a:gd name="connsiteY4" fmla="*/ 11117962 h 19697700"/>
                  <a:gd name="connsiteX5" fmla="*/ 2243249 w 4907924"/>
                  <a:gd name="connsiteY5" fmla="*/ 19697700 h 19697700"/>
                  <a:gd name="connsiteX6" fmla="*/ 4907924 w 4907924"/>
                  <a:gd name="connsiteY6" fmla="*/ 10380106 h 19697700"/>
                  <a:gd name="connsiteX7" fmla="*/ 3043349 w 4907924"/>
                  <a:gd name="connsiteY7" fmla="*/ 6080449 h 19697700"/>
                  <a:gd name="connsiteX8" fmla="*/ 4338749 w 4907924"/>
                  <a:gd name="connsiteY8" fmla="*/ 3543300 h 19697700"/>
                  <a:gd name="connsiteX0" fmla="*/ 4338749 w 4907924"/>
                  <a:gd name="connsiteY0" fmla="*/ 3543300 h 16216390"/>
                  <a:gd name="connsiteX1" fmla="*/ 2471849 w 4907924"/>
                  <a:gd name="connsiteY1" fmla="*/ 0 h 16216390"/>
                  <a:gd name="connsiteX2" fmla="*/ 300149 w 4907924"/>
                  <a:gd name="connsiteY2" fmla="*/ 3733800 h 16216390"/>
                  <a:gd name="connsiteX3" fmla="*/ 1595549 w 4907924"/>
                  <a:gd name="connsiteY3" fmla="*/ 6076562 h 16216390"/>
                  <a:gd name="connsiteX4" fmla="*/ 0 w 4907924"/>
                  <a:gd name="connsiteY4" fmla="*/ 11117962 h 16216390"/>
                  <a:gd name="connsiteX5" fmla="*/ 2320622 w 4907924"/>
                  <a:gd name="connsiteY5" fmla="*/ 16216390 h 16216390"/>
                  <a:gd name="connsiteX6" fmla="*/ 4907924 w 4907924"/>
                  <a:gd name="connsiteY6" fmla="*/ 10380106 h 16216390"/>
                  <a:gd name="connsiteX7" fmla="*/ 3043349 w 4907924"/>
                  <a:gd name="connsiteY7" fmla="*/ 6080449 h 16216390"/>
                  <a:gd name="connsiteX8" fmla="*/ 4338749 w 4907924"/>
                  <a:gd name="connsiteY8" fmla="*/ 3543300 h 16216390"/>
                  <a:gd name="connsiteX0" fmla="*/ 4338749 w 4907924"/>
                  <a:gd name="connsiteY0" fmla="*/ 3543300 h 16835291"/>
                  <a:gd name="connsiteX1" fmla="*/ 2471849 w 4907924"/>
                  <a:gd name="connsiteY1" fmla="*/ 0 h 16835291"/>
                  <a:gd name="connsiteX2" fmla="*/ 300149 w 4907924"/>
                  <a:gd name="connsiteY2" fmla="*/ 3733800 h 16835291"/>
                  <a:gd name="connsiteX3" fmla="*/ 1595549 w 4907924"/>
                  <a:gd name="connsiteY3" fmla="*/ 6076562 h 16835291"/>
                  <a:gd name="connsiteX4" fmla="*/ 0 w 4907924"/>
                  <a:gd name="connsiteY4" fmla="*/ 11117962 h 16835291"/>
                  <a:gd name="connsiteX5" fmla="*/ 2320622 w 4907924"/>
                  <a:gd name="connsiteY5" fmla="*/ 16835291 h 16835291"/>
                  <a:gd name="connsiteX6" fmla="*/ 4907924 w 4907924"/>
                  <a:gd name="connsiteY6" fmla="*/ 10380106 h 16835291"/>
                  <a:gd name="connsiteX7" fmla="*/ 3043349 w 4907924"/>
                  <a:gd name="connsiteY7" fmla="*/ 6080449 h 16835291"/>
                  <a:gd name="connsiteX8" fmla="*/ 4338749 w 4907924"/>
                  <a:gd name="connsiteY8" fmla="*/ 3543300 h 16835291"/>
                  <a:gd name="connsiteX0" fmla="*/ 4338749 w 4907924"/>
                  <a:gd name="connsiteY0" fmla="*/ 3543300 h 17338144"/>
                  <a:gd name="connsiteX1" fmla="*/ 2471849 w 4907924"/>
                  <a:gd name="connsiteY1" fmla="*/ 0 h 17338144"/>
                  <a:gd name="connsiteX2" fmla="*/ 300149 w 4907924"/>
                  <a:gd name="connsiteY2" fmla="*/ 3733800 h 17338144"/>
                  <a:gd name="connsiteX3" fmla="*/ 1595549 w 4907924"/>
                  <a:gd name="connsiteY3" fmla="*/ 6076562 h 17338144"/>
                  <a:gd name="connsiteX4" fmla="*/ 0 w 4907924"/>
                  <a:gd name="connsiteY4" fmla="*/ 11117962 h 17338144"/>
                  <a:gd name="connsiteX5" fmla="*/ 2397977 w 4907924"/>
                  <a:gd name="connsiteY5" fmla="*/ 17338144 h 17338144"/>
                  <a:gd name="connsiteX6" fmla="*/ 4907924 w 4907924"/>
                  <a:gd name="connsiteY6" fmla="*/ 10380106 h 17338144"/>
                  <a:gd name="connsiteX7" fmla="*/ 3043349 w 4907924"/>
                  <a:gd name="connsiteY7" fmla="*/ 6080449 h 17338144"/>
                  <a:gd name="connsiteX8" fmla="*/ 4338749 w 4907924"/>
                  <a:gd name="connsiteY8" fmla="*/ 3543300 h 17338144"/>
                  <a:gd name="connsiteX0" fmla="*/ 4338749 w 4338745"/>
                  <a:gd name="connsiteY0" fmla="*/ 3543300 h 17338144"/>
                  <a:gd name="connsiteX1" fmla="*/ 2471849 w 4338745"/>
                  <a:gd name="connsiteY1" fmla="*/ 0 h 17338144"/>
                  <a:gd name="connsiteX2" fmla="*/ 300149 w 4338745"/>
                  <a:gd name="connsiteY2" fmla="*/ 3733800 h 17338144"/>
                  <a:gd name="connsiteX3" fmla="*/ 1595549 w 4338745"/>
                  <a:gd name="connsiteY3" fmla="*/ 6076562 h 17338144"/>
                  <a:gd name="connsiteX4" fmla="*/ 0 w 4338745"/>
                  <a:gd name="connsiteY4" fmla="*/ 11117962 h 17338144"/>
                  <a:gd name="connsiteX5" fmla="*/ 2397977 w 4338745"/>
                  <a:gd name="connsiteY5" fmla="*/ 17338144 h 17338144"/>
                  <a:gd name="connsiteX6" fmla="*/ 3979571 w 4338745"/>
                  <a:gd name="connsiteY6" fmla="*/ 8523403 h 17338144"/>
                  <a:gd name="connsiteX7" fmla="*/ 3043349 w 4338745"/>
                  <a:gd name="connsiteY7" fmla="*/ 6080449 h 17338144"/>
                  <a:gd name="connsiteX8" fmla="*/ 4338749 w 4338745"/>
                  <a:gd name="connsiteY8" fmla="*/ 3543300 h 17338144"/>
                  <a:gd name="connsiteX0" fmla="*/ 4338749 w 4338745"/>
                  <a:gd name="connsiteY0" fmla="*/ 3543300 h 15945617"/>
                  <a:gd name="connsiteX1" fmla="*/ 2471849 w 4338745"/>
                  <a:gd name="connsiteY1" fmla="*/ 0 h 15945617"/>
                  <a:gd name="connsiteX2" fmla="*/ 300149 w 4338745"/>
                  <a:gd name="connsiteY2" fmla="*/ 3733800 h 15945617"/>
                  <a:gd name="connsiteX3" fmla="*/ 1595549 w 4338745"/>
                  <a:gd name="connsiteY3" fmla="*/ 6076562 h 15945617"/>
                  <a:gd name="connsiteX4" fmla="*/ 0 w 4338745"/>
                  <a:gd name="connsiteY4" fmla="*/ 11117962 h 15945617"/>
                  <a:gd name="connsiteX5" fmla="*/ 2397976 w 4338745"/>
                  <a:gd name="connsiteY5" fmla="*/ 15945617 h 15945617"/>
                  <a:gd name="connsiteX6" fmla="*/ 3979571 w 4338745"/>
                  <a:gd name="connsiteY6" fmla="*/ 8523403 h 15945617"/>
                  <a:gd name="connsiteX7" fmla="*/ 3043349 w 4338745"/>
                  <a:gd name="connsiteY7" fmla="*/ 6080449 h 15945617"/>
                  <a:gd name="connsiteX8" fmla="*/ 4338749 w 4338745"/>
                  <a:gd name="connsiteY8" fmla="*/ 3543300 h 15945617"/>
                  <a:gd name="connsiteX0" fmla="*/ 4038606 w 4038602"/>
                  <a:gd name="connsiteY0" fmla="*/ 3543300 h 15945617"/>
                  <a:gd name="connsiteX1" fmla="*/ 2171706 w 4038602"/>
                  <a:gd name="connsiteY1" fmla="*/ 0 h 15945617"/>
                  <a:gd name="connsiteX2" fmla="*/ 6 w 4038602"/>
                  <a:gd name="connsiteY2" fmla="*/ 3733800 h 15945617"/>
                  <a:gd name="connsiteX3" fmla="*/ 1295406 w 4038602"/>
                  <a:gd name="connsiteY3" fmla="*/ 6076562 h 15945617"/>
                  <a:gd name="connsiteX4" fmla="*/ 628210 w 4038602"/>
                  <a:gd name="connsiteY4" fmla="*/ 8913132 h 15945617"/>
                  <a:gd name="connsiteX5" fmla="*/ 2097833 w 4038602"/>
                  <a:gd name="connsiteY5" fmla="*/ 15945617 h 15945617"/>
                  <a:gd name="connsiteX6" fmla="*/ 3679428 w 4038602"/>
                  <a:gd name="connsiteY6" fmla="*/ 8523403 h 15945617"/>
                  <a:gd name="connsiteX7" fmla="*/ 2743206 w 4038602"/>
                  <a:gd name="connsiteY7" fmla="*/ 6080449 h 15945617"/>
                  <a:gd name="connsiteX8" fmla="*/ 4038606 w 4038602"/>
                  <a:gd name="connsiteY8" fmla="*/ 3543300 h 15945617"/>
                  <a:gd name="connsiteX0" fmla="*/ 4038606 w 4038602"/>
                  <a:gd name="connsiteY0" fmla="*/ 3543300 h 15945617"/>
                  <a:gd name="connsiteX1" fmla="*/ 2171706 w 4038602"/>
                  <a:gd name="connsiteY1" fmla="*/ 0 h 15945617"/>
                  <a:gd name="connsiteX2" fmla="*/ 6 w 4038602"/>
                  <a:gd name="connsiteY2" fmla="*/ 3733800 h 15945617"/>
                  <a:gd name="connsiteX3" fmla="*/ 1295406 w 4038602"/>
                  <a:gd name="connsiteY3" fmla="*/ 6076562 h 15945617"/>
                  <a:gd name="connsiteX4" fmla="*/ 434807 w 4038602"/>
                  <a:gd name="connsiteY4" fmla="*/ 8642375 h 15945617"/>
                  <a:gd name="connsiteX5" fmla="*/ 2097833 w 4038602"/>
                  <a:gd name="connsiteY5" fmla="*/ 15945617 h 15945617"/>
                  <a:gd name="connsiteX6" fmla="*/ 3679428 w 4038602"/>
                  <a:gd name="connsiteY6" fmla="*/ 8523403 h 15945617"/>
                  <a:gd name="connsiteX7" fmla="*/ 2743206 w 4038602"/>
                  <a:gd name="connsiteY7" fmla="*/ 6080449 h 15945617"/>
                  <a:gd name="connsiteX8" fmla="*/ 4038606 w 4038602"/>
                  <a:gd name="connsiteY8" fmla="*/ 3543300 h 15945617"/>
                  <a:gd name="connsiteX0" fmla="*/ 4038606 w 4038602"/>
                  <a:gd name="connsiteY0" fmla="*/ 3543300 h 16680566"/>
                  <a:gd name="connsiteX1" fmla="*/ 2171706 w 4038602"/>
                  <a:gd name="connsiteY1" fmla="*/ 0 h 16680566"/>
                  <a:gd name="connsiteX2" fmla="*/ 6 w 4038602"/>
                  <a:gd name="connsiteY2" fmla="*/ 3733800 h 16680566"/>
                  <a:gd name="connsiteX3" fmla="*/ 1295406 w 4038602"/>
                  <a:gd name="connsiteY3" fmla="*/ 6076562 h 16680566"/>
                  <a:gd name="connsiteX4" fmla="*/ 434807 w 4038602"/>
                  <a:gd name="connsiteY4" fmla="*/ 8642375 h 16680566"/>
                  <a:gd name="connsiteX5" fmla="*/ 2097833 w 4038602"/>
                  <a:gd name="connsiteY5" fmla="*/ 16680566 h 16680566"/>
                  <a:gd name="connsiteX6" fmla="*/ 3679428 w 4038602"/>
                  <a:gd name="connsiteY6" fmla="*/ 8523403 h 16680566"/>
                  <a:gd name="connsiteX7" fmla="*/ 2743206 w 4038602"/>
                  <a:gd name="connsiteY7" fmla="*/ 6080449 h 16680566"/>
                  <a:gd name="connsiteX8" fmla="*/ 4038606 w 4038602"/>
                  <a:gd name="connsiteY8" fmla="*/ 3543300 h 16680566"/>
                  <a:gd name="connsiteX0" fmla="*/ 4038606 w 4038602"/>
                  <a:gd name="connsiteY0" fmla="*/ 3543300 h 16680566"/>
                  <a:gd name="connsiteX1" fmla="*/ 2171706 w 4038602"/>
                  <a:gd name="connsiteY1" fmla="*/ 0 h 16680566"/>
                  <a:gd name="connsiteX2" fmla="*/ 6 w 4038602"/>
                  <a:gd name="connsiteY2" fmla="*/ 3733800 h 16680566"/>
                  <a:gd name="connsiteX3" fmla="*/ 1295406 w 4038602"/>
                  <a:gd name="connsiteY3" fmla="*/ 6076562 h 16680566"/>
                  <a:gd name="connsiteX4" fmla="*/ 434807 w 4038602"/>
                  <a:gd name="connsiteY4" fmla="*/ 8642375 h 16680566"/>
                  <a:gd name="connsiteX5" fmla="*/ 2097833 w 4038602"/>
                  <a:gd name="connsiteY5" fmla="*/ 16680566 h 16680566"/>
                  <a:gd name="connsiteX6" fmla="*/ 3640751 w 4038602"/>
                  <a:gd name="connsiteY6" fmla="*/ 8794176 h 16680566"/>
                  <a:gd name="connsiteX7" fmla="*/ 2743206 w 4038602"/>
                  <a:gd name="connsiteY7" fmla="*/ 6080449 h 16680566"/>
                  <a:gd name="connsiteX8" fmla="*/ 4038606 w 4038602"/>
                  <a:gd name="connsiteY8" fmla="*/ 3543300 h 16680566"/>
                  <a:gd name="connsiteX0" fmla="*/ 4038606 w 4259652"/>
                  <a:gd name="connsiteY0" fmla="*/ 3543300 h 16680566"/>
                  <a:gd name="connsiteX1" fmla="*/ 2171706 w 4259652"/>
                  <a:gd name="connsiteY1" fmla="*/ 0 h 16680566"/>
                  <a:gd name="connsiteX2" fmla="*/ 6 w 4259652"/>
                  <a:gd name="connsiteY2" fmla="*/ 3733800 h 16680566"/>
                  <a:gd name="connsiteX3" fmla="*/ 1295406 w 4259652"/>
                  <a:gd name="connsiteY3" fmla="*/ 6076562 h 16680566"/>
                  <a:gd name="connsiteX4" fmla="*/ 434807 w 4259652"/>
                  <a:gd name="connsiteY4" fmla="*/ 8642375 h 16680566"/>
                  <a:gd name="connsiteX5" fmla="*/ 2097833 w 4259652"/>
                  <a:gd name="connsiteY5" fmla="*/ 16680566 h 16680566"/>
                  <a:gd name="connsiteX6" fmla="*/ 4259652 w 4259652"/>
                  <a:gd name="connsiteY6" fmla="*/ 9219675 h 16680566"/>
                  <a:gd name="connsiteX7" fmla="*/ 2743206 w 4259652"/>
                  <a:gd name="connsiteY7" fmla="*/ 6080449 h 16680566"/>
                  <a:gd name="connsiteX8" fmla="*/ 4038606 w 4259652"/>
                  <a:gd name="connsiteY8" fmla="*/ 3543300 h 16680566"/>
                  <a:gd name="connsiteX0" fmla="*/ 4038606 w 4259652"/>
                  <a:gd name="connsiteY0" fmla="*/ 3543300 h 17299467"/>
                  <a:gd name="connsiteX1" fmla="*/ 2171706 w 4259652"/>
                  <a:gd name="connsiteY1" fmla="*/ 0 h 17299467"/>
                  <a:gd name="connsiteX2" fmla="*/ 6 w 4259652"/>
                  <a:gd name="connsiteY2" fmla="*/ 3733800 h 17299467"/>
                  <a:gd name="connsiteX3" fmla="*/ 1295406 w 4259652"/>
                  <a:gd name="connsiteY3" fmla="*/ 6076562 h 17299467"/>
                  <a:gd name="connsiteX4" fmla="*/ 434807 w 4259652"/>
                  <a:gd name="connsiteY4" fmla="*/ 8642375 h 17299467"/>
                  <a:gd name="connsiteX5" fmla="*/ 2136510 w 4259652"/>
                  <a:gd name="connsiteY5" fmla="*/ 17299467 h 17299467"/>
                  <a:gd name="connsiteX6" fmla="*/ 4259652 w 4259652"/>
                  <a:gd name="connsiteY6" fmla="*/ 9219675 h 17299467"/>
                  <a:gd name="connsiteX7" fmla="*/ 2743206 w 4259652"/>
                  <a:gd name="connsiteY7" fmla="*/ 6080449 h 17299467"/>
                  <a:gd name="connsiteX8" fmla="*/ 4038606 w 4259652"/>
                  <a:gd name="connsiteY8" fmla="*/ 3543300 h 17299467"/>
                  <a:gd name="connsiteX0" fmla="*/ 4038606 w 4259652"/>
                  <a:gd name="connsiteY0" fmla="*/ 3543300 h 17299467"/>
                  <a:gd name="connsiteX1" fmla="*/ 2171706 w 4259652"/>
                  <a:gd name="connsiteY1" fmla="*/ 0 h 17299467"/>
                  <a:gd name="connsiteX2" fmla="*/ 6 w 4259652"/>
                  <a:gd name="connsiteY2" fmla="*/ 3733800 h 17299467"/>
                  <a:gd name="connsiteX3" fmla="*/ 1295406 w 4259652"/>
                  <a:gd name="connsiteY3" fmla="*/ 6076562 h 17299467"/>
                  <a:gd name="connsiteX4" fmla="*/ 47985 w 4259652"/>
                  <a:gd name="connsiteY4" fmla="*/ 8990503 h 17299467"/>
                  <a:gd name="connsiteX5" fmla="*/ 2136510 w 4259652"/>
                  <a:gd name="connsiteY5" fmla="*/ 17299467 h 17299467"/>
                  <a:gd name="connsiteX6" fmla="*/ 4259652 w 4259652"/>
                  <a:gd name="connsiteY6" fmla="*/ 9219675 h 17299467"/>
                  <a:gd name="connsiteX7" fmla="*/ 2743206 w 4259652"/>
                  <a:gd name="connsiteY7" fmla="*/ 6080449 h 17299467"/>
                  <a:gd name="connsiteX8" fmla="*/ 4038606 w 4259652"/>
                  <a:gd name="connsiteY8" fmla="*/ 3543300 h 17299467"/>
                  <a:gd name="connsiteX0" fmla="*/ 4038606 w 4259652"/>
                  <a:gd name="connsiteY0" fmla="*/ 3543300 h 17415515"/>
                  <a:gd name="connsiteX1" fmla="*/ 2171706 w 4259652"/>
                  <a:gd name="connsiteY1" fmla="*/ 0 h 17415515"/>
                  <a:gd name="connsiteX2" fmla="*/ 6 w 4259652"/>
                  <a:gd name="connsiteY2" fmla="*/ 3733800 h 17415515"/>
                  <a:gd name="connsiteX3" fmla="*/ 1295406 w 4259652"/>
                  <a:gd name="connsiteY3" fmla="*/ 6076562 h 17415515"/>
                  <a:gd name="connsiteX4" fmla="*/ 47985 w 4259652"/>
                  <a:gd name="connsiteY4" fmla="*/ 8990503 h 17415515"/>
                  <a:gd name="connsiteX5" fmla="*/ 2059140 w 4259652"/>
                  <a:gd name="connsiteY5" fmla="*/ 17415515 h 17415515"/>
                  <a:gd name="connsiteX6" fmla="*/ 4259652 w 4259652"/>
                  <a:gd name="connsiteY6" fmla="*/ 9219675 h 17415515"/>
                  <a:gd name="connsiteX7" fmla="*/ 2743206 w 4259652"/>
                  <a:gd name="connsiteY7" fmla="*/ 6080449 h 17415515"/>
                  <a:gd name="connsiteX8" fmla="*/ 4038606 w 4259652"/>
                  <a:gd name="connsiteY8" fmla="*/ 3543300 h 17415515"/>
                  <a:gd name="connsiteX0" fmla="*/ 4106669 w 4327715"/>
                  <a:gd name="connsiteY0" fmla="*/ 3543300 h 17415515"/>
                  <a:gd name="connsiteX1" fmla="*/ 2239769 w 4327715"/>
                  <a:gd name="connsiteY1" fmla="*/ 0 h 17415515"/>
                  <a:gd name="connsiteX2" fmla="*/ 68069 w 4327715"/>
                  <a:gd name="connsiteY2" fmla="*/ 3733800 h 17415515"/>
                  <a:gd name="connsiteX3" fmla="*/ 1363469 w 4327715"/>
                  <a:gd name="connsiteY3" fmla="*/ 6076562 h 17415515"/>
                  <a:gd name="connsiteX4" fmla="*/ 0 w 4327715"/>
                  <a:gd name="connsiteY4" fmla="*/ 9222599 h 17415515"/>
                  <a:gd name="connsiteX5" fmla="*/ 2127203 w 4327715"/>
                  <a:gd name="connsiteY5" fmla="*/ 17415515 h 17415515"/>
                  <a:gd name="connsiteX6" fmla="*/ 4327715 w 4327715"/>
                  <a:gd name="connsiteY6" fmla="*/ 9219675 h 17415515"/>
                  <a:gd name="connsiteX7" fmla="*/ 2811269 w 4327715"/>
                  <a:gd name="connsiteY7" fmla="*/ 6080449 h 17415515"/>
                  <a:gd name="connsiteX8" fmla="*/ 4106669 w 4327715"/>
                  <a:gd name="connsiteY8" fmla="*/ 3543300 h 17415515"/>
                  <a:gd name="connsiteX0" fmla="*/ 4106669 w 4327715"/>
                  <a:gd name="connsiteY0" fmla="*/ 3117802 h 16990017"/>
                  <a:gd name="connsiteX1" fmla="*/ 2201097 w 4327715"/>
                  <a:gd name="connsiteY1" fmla="*/ 0 h 16990017"/>
                  <a:gd name="connsiteX2" fmla="*/ 68069 w 4327715"/>
                  <a:gd name="connsiteY2" fmla="*/ 3308302 h 16990017"/>
                  <a:gd name="connsiteX3" fmla="*/ 1363469 w 4327715"/>
                  <a:gd name="connsiteY3" fmla="*/ 5651064 h 16990017"/>
                  <a:gd name="connsiteX4" fmla="*/ 0 w 4327715"/>
                  <a:gd name="connsiteY4" fmla="*/ 8797101 h 16990017"/>
                  <a:gd name="connsiteX5" fmla="*/ 2127203 w 4327715"/>
                  <a:gd name="connsiteY5" fmla="*/ 16990017 h 16990017"/>
                  <a:gd name="connsiteX6" fmla="*/ 4327715 w 4327715"/>
                  <a:gd name="connsiteY6" fmla="*/ 8794177 h 16990017"/>
                  <a:gd name="connsiteX7" fmla="*/ 2811269 w 4327715"/>
                  <a:gd name="connsiteY7" fmla="*/ 5654951 h 16990017"/>
                  <a:gd name="connsiteX8" fmla="*/ 4106669 w 4327715"/>
                  <a:gd name="connsiteY8" fmla="*/ 3117802 h 16990017"/>
                  <a:gd name="connsiteX0" fmla="*/ 4106669 w 4327715"/>
                  <a:gd name="connsiteY0" fmla="*/ 3117802 h 16990017"/>
                  <a:gd name="connsiteX1" fmla="*/ 2162420 w 4327715"/>
                  <a:gd name="connsiteY1" fmla="*/ 0 h 16990017"/>
                  <a:gd name="connsiteX2" fmla="*/ 68069 w 4327715"/>
                  <a:gd name="connsiteY2" fmla="*/ 3308302 h 16990017"/>
                  <a:gd name="connsiteX3" fmla="*/ 1363469 w 4327715"/>
                  <a:gd name="connsiteY3" fmla="*/ 5651064 h 16990017"/>
                  <a:gd name="connsiteX4" fmla="*/ 0 w 4327715"/>
                  <a:gd name="connsiteY4" fmla="*/ 8797101 h 16990017"/>
                  <a:gd name="connsiteX5" fmla="*/ 2127203 w 4327715"/>
                  <a:gd name="connsiteY5" fmla="*/ 16990017 h 16990017"/>
                  <a:gd name="connsiteX6" fmla="*/ 4327715 w 4327715"/>
                  <a:gd name="connsiteY6" fmla="*/ 8794177 h 16990017"/>
                  <a:gd name="connsiteX7" fmla="*/ 2811269 w 4327715"/>
                  <a:gd name="connsiteY7" fmla="*/ 5654951 h 16990017"/>
                  <a:gd name="connsiteX8" fmla="*/ 4106669 w 4327715"/>
                  <a:gd name="connsiteY8" fmla="*/ 3117802 h 16990017"/>
                  <a:gd name="connsiteX0" fmla="*/ 4106669 w 4327715"/>
                  <a:gd name="connsiteY0" fmla="*/ 3209955 h 17082170"/>
                  <a:gd name="connsiteX1" fmla="*/ 2162420 w 4327715"/>
                  <a:gd name="connsiteY1" fmla="*/ 92153 h 17082170"/>
                  <a:gd name="connsiteX2" fmla="*/ 68069 w 4327715"/>
                  <a:gd name="connsiteY2" fmla="*/ 3400455 h 17082170"/>
                  <a:gd name="connsiteX3" fmla="*/ 1363469 w 4327715"/>
                  <a:gd name="connsiteY3" fmla="*/ 5743217 h 17082170"/>
                  <a:gd name="connsiteX4" fmla="*/ 0 w 4327715"/>
                  <a:gd name="connsiteY4" fmla="*/ 8889254 h 17082170"/>
                  <a:gd name="connsiteX5" fmla="*/ 2127203 w 4327715"/>
                  <a:gd name="connsiteY5" fmla="*/ 17082170 h 17082170"/>
                  <a:gd name="connsiteX6" fmla="*/ 4327715 w 4327715"/>
                  <a:gd name="connsiteY6" fmla="*/ 8886330 h 17082170"/>
                  <a:gd name="connsiteX7" fmla="*/ 2811269 w 4327715"/>
                  <a:gd name="connsiteY7" fmla="*/ 5747104 h 17082170"/>
                  <a:gd name="connsiteX8" fmla="*/ 4106669 w 4327715"/>
                  <a:gd name="connsiteY8" fmla="*/ 3209955 h 17082170"/>
                  <a:gd name="connsiteX0" fmla="*/ 4106669 w 4327715"/>
                  <a:gd name="connsiteY0" fmla="*/ 3209955 h 17082170"/>
                  <a:gd name="connsiteX1" fmla="*/ 2162420 w 4327715"/>
                  <a:gd name="connsiteY1" fmla="*/ 92153 h 17082170"/>
                  <a:gd name="connsiteX2" fmla="*/ 68069 w 4327715"/>
                  <a:gd name="connsiteY2" fmla="*/ 3400455 h 17082170"/>
                  <a:gd name="connsiteX3" fmla="*/ 1363469 w 4327715"/>
                  <a:gd name="connsiteY3" fmla="*/ 5743217 h 17082170"/>
                  <a:gd name="connsiteX4" fmla="*/ 0 w 4327715"/>
                  <a:gd name="connsiteY4" fmla="*/ 8889254 h 17082170"/>
                  <a:gd name="connsiteX5" fmla="*/ 2127203 w 4327715"/>
                  <a:gd name="connsiteY5" fmla="*/ 17082170 h 17082170"/>
                  <a:gd name="connsiteX6" fmla="*/ 4327715 w 4327715"/>
                  <a:gd name="connsiteY6" fmla="*/ 8886330 h 17082170"/>
                  <a:gd name="connsiteX7" fmla="*/ 2811269 w 4327715"/>
                  <a:gd name="connsiteY7" fmla="*/ 5747104 h 17082170"/>
                  <a:gd name="connsiteX8" fmla="*/ 4106669 w 4327715"/>
                  <a:gd name="connsiteY8" fmla="*/ 3209955 h 1708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27715" h="17082170">
                    <a:moveTo>
                      <a:pt x="4106669" y="3209955"/>
                    </a:moveTo>
                    <a:cubicBezTo>
                      <a:pt x="3458586" y="2170688"/>
                      <a:pt x="3777526" y="-29012"/>
                      <a:pt x="2162420" y="92153"/>
                    </a:cubicBezTo>
                    <a:cubicBezTo>
                      <a:pt x="690668" y="-545737"/>
                      <a:pt x="766186" y="2297688"/>
                      <a:pt x="68069" y="3400455"/>
                    </a:cubicBezTo>
                    <a:lnTo>
                      <a:pt x="1363469" y="5743217"/>
                    </a:lnTo>
                    <a:lnTo>
                      <a:pt x="0" y="8889254"/>
                    </a:lnTo>
                    <a:lnTo>
                      <a:pt x="2127203" y="17082170"/>
                    </a:lnTo>
                    <a:lnTo>
                      <a:pt x="4327715" y="8886330"/>
                    </a:lnTo>
                    <a:lnTo>
                      <a:pt x="2811269" y="5747104"/>
                    </a:lnTo>
                    <a:lnTo>
                      <a:pt x="4106669" y="32099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8002755" y="5039986"/>
                <a:ext cx="429220" cy="520693"/>
              </a:xfrm>
              <a:custGeom>
                <a:avLst/>
                <a:gdLst>
                  <a:gd name="connsiteX0" fmla="*/ 0 w 7048500"/>
                  <a:gd name="connsiteY0" fmla="*/ 2286000 h 8458200"/>
                  <a:gd name="connsiteX1" fmla="*/ 266700 w 7048500"/>
                  <a:gd name="connsiteY1" fmla="*/ 2286000 h 8458200"/>
                  <a:gd name="connsiteX2" fmla="*/ 4610100 w 7048500"/>
                  <a:gd name="connsiteY2" fmla="*/ 8458200 h 8458200"/>
                  <a:gd name="connsiteX3" fmla="*/ 7048500 w 7048500"/>
                  <a:gd name="connsiteY3" fmla="*/ 3810000 h 8458200"/>
                  <a:gd name="connsiteX4" fmla="*/ 2171700 w 7048500"/>
                  <a:gd name="connsiteY4" fmla="*/ 0 h 8458200"/>
                  <a:gd name="connsiteX5" fmla="*/ 0 w 7048500"/>
                  <a:gd name="connsiteY5" fmla="*/ 2095500 h 8458200"/>
                  <a:gd name="connsiteX0" fmla="*/ 0 w 7048500"/>
                  <a:gd name="connsiteY0" fmla="*/ 2286000 h 8458200"/>
                  <a:gd name="connsiteX1" fmla="*/ 266700 w 7048500"/>
                  <a:gd name="connsiteY1" fmla="*/ 2286000 h 8458200"/>
                  <a:gd name="connsiteX2" fmla="*/ 4610100 w 7048500"/>
                  <a:gd name="connsiteY2" fmla="*/ 8458200 h 8458200"/>
                  <a:gd name="connsiteX3" fmla="*/ 7048500 w 7048500"/>
                  <a:gd name="connsiteY3" fmla="*/ 3810000 h 8458200"/>
                  <a:gd name="connsiteX4" fmla="*/ 2171700 w 7048500"/>
                  <a:gd name="connsiteY4" fmla="*/ 0 h 8458200"/>
                  <a:gd name="connsiteX5" fmla="*/ 0 w 7048500"/>
                  <a:gd name="connsiteY5" fmla="*/ 2095500 h 8458200"/>
                  <a:gd name="connsiteX6" fmla="*/ 0 w 7048500"/>
                  <a:gd name="connsiteY6" fmla="*/ 2286000 h 8458200"/>
                  <a:gd name="connsiteX0" fmla="*/ 0 w 7048500"/>
                  <a:gd name="connsiteY0" fmla="*/ 2095500 h 8458200"/>
                  <a:gd name="connsiteX1" fmla="*/ 266700 w 7048500"/>
                  <a:gd name="connsiteY1" fmla="*/ 2286000 h 8458200"/>
                  <a:gd name="connsiteX2" fmla="*/ 4610100 w 7048500"/>
                  <a:gd name="connsiteY2" fmla="*/ 8458200 h 8458200"/>
                  <a:gd name="connsiteX3" fmla="*/ 7048500 w 7048500"/>
                  <a:gd name="connsiteY3" fmla="*/ 3810000 h 8458200"/>
                  <a:gd name="connsiteX4" fmla="*/ 2171700 w 7048500"/>
                  <a:gd name="connsiteY4" fmla="*/ 0 h 8458200"/>
                  <a:gd name="connsiteX5" fmla="*/ 0 w 7048500"/>
                  <a:gd name="connsiteY5" fmla="*/ 2095500 h 8458200"/>
                  <a:gd name="connsiteX0" fmla="*/ 1905000 w 6781800"/>
                  <a:gd name="connsiteY0" fmla="*/ 0 h 8458200"/>
                  <a:gd name="connsiteX1" fmla="*/ 0 w 6781800"/>
                  <a:gd name="connsiteY1" fmla="*/ 2286000 h 8458200"/>
                  <a:gd name="connsiteX2" fmla="*/ 4343400 w 6781800"/>
                  <a:gd name="connsiteY2" fmla="*/ 8458200 h 8458200"/>
                  <a:gd name="connsiteX3" fmla="*/ 6781800 w 6781800"/>
                  <a:gd name="connsiteY3" fmla="*/ 3810000 h 8458200"/>
                  <a:gd name="connsiteX4" fmla="*/ 1905000 w 6781800"/>
                  <a:gd name="connsiteY4" fmla="*/ 0 h 8458200"/>
                  <a:gd name="connsiteX0" fmla="*/ 2095500 w 6972300"/>
                  <a:gd name="connsiteY0" fmla="*/ 0 h 8458200"/>
                  <a:gd name="connsiteX1" fmla="*/ 0 w 6972300"/>
                  <a:gd name="connsiteY1" fmla="*/ 2324100 h 8458200"/>
                  <a:gd name="connsiteX2" fmla="*/ 4533900 w 6972300"/>
                  <a:gd name="connsiteY2" fmla="*/ 8458200 h 8458200"/>
                  <a:gd name="connsiteX3" fmla="*/ 6972300 w 6972300"/>
                  <a:gd name="connsiteY3" fmla="*/ 3810000 h 8458200"/>
                  <a:gd name="connsiteX4" fmla="*/ 2095500 w 6972300"/>
                  <a:gd name="connsiteY4" fmla="*/ 0 h 8458200"/>
                  <a:gd name="connsiteX0" fmla="*/ 2095500 w 6972300"/>
                  <a:gd name="connsiteY0" fmla="*/ 0 h 8458200"/>
                  <a:gd name="connsiteX1" fmla="*/ 0 w 6972300"/>
                  <a:gd name="connsiteY1" fmla="*/ 2324100 h 8458200"/>
                  <a:gd name="connsiteX2" fmla="*/ 4533900 w 6972300"/>
                  <a:gd name="connsiteY2" fmla="*/ 8458200 h 8458200"/>
                  <a:gd name="connsiteX3" fmla="*/ 6972300 w 6972300"/>
                  <a:gd name="connsiteY3" fmla="*/ 3810000 h 8458200"/>
                  <a:gd name="connsiteX4" fmla="*/ 2095500 w 6972300"/>
                  <a:gd name="connsiteY4" fmla="*/ 0 h 8458200"/>
                  <a:gd name="connsiteX0" fmla="*/ 2095500 w 6972300"/>
                  <a:gd name="connsiteY0" fmla="*/ 0 h 8458200"/>
                  <a:gd name="connsiteX1" fmla="*/ 0 w 6972300"/>
                  <a:gd name="connsiteY1" fmla="*/ 2324100 h 8458200"/>
                  <a:gd name="connsiteX2" fmla="*/ 4533900 w 6972300"/>
                  <a:gd name="connsiteY2" fmla="*/ 8458200 h 8458200"/>
                  <a:gd name="connsiteX3" fmla="*/ 6972300 w 6972300"/>
                  <a:gd name="connsiteY3" fmla="*/ 3810000 h 8458200"/>
                  <a:gd name="connsiteX4" fmla="*/ 2095500 w 6972300"/>
                  <a:gd name="connsiteY4" fmla="*/ 0 h 8458200"/>
                  <a:gd name="connsiteX0" fmla="*/ 2095500 w 6972300"/>
                  <a:gd name="connsiteY0" fmla="*/ 0 h 8458200"/>
                  <a:gd name="connsiteX1" fmla="*/ 0 w 6972300"/>
                  <a:gd name="connsiteY1" fmla="*/ 2324100 h 8458200"/>
                  <a:gd name="connsiteX2" fmla="*/ 4533900 w 6972300"/>
                  <a:gd name="connsiteY2" fmla="*/ 8458200 h 8458200"/>
                  <a:gd name="connsiteX3" fmla="*/ 6972300 w 6972300"/>
                  <a:gd name="connsiteY3" fmla="*/ 3810000 h 8458200"/>
                  <a:gd name="connsiteX4" fmla="*/ 2095500 w 6972300"/>
                  <a:gd name="connsiteY4" fmla="*/ 0 h 8458200"/>
                  <a:gd name="connsiteX0" fmla="*/ 2095500 w 6972300"/>
                  <a:gd name="connsiteY0" fmla="*/ 0 h 8458200"/>
                  <a:gd name="connsiteX1" fmla="*/ 0 w 6972300"/>
                  <a:gd name="connsiteY1" fmla="*/ 2324100 h 8458200"/>
                  <a:gd name="connsiteX2" fmla="*/ 4533900 w 6972300"/>
                  <a:gd name="connsiteY2" fmla="*/ 8458200 h 8458200"/>
                  <a:gd name="connsiteX3" fmla="*/ 6972300 w 6972300"/>
                  <a:gd name="connsiteY3" fmla="*/ 3810000 h 8458200"/>
                  <a:gd name="connsiteX4" fmla="*/ 2095500 w 6972300"/>
                  <a:gd name="connsiteY4" fmla="*/ 0 h 845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300" h="8458200">
                    <a:moveTo>
                      <a:pt x="2095500" y="0"/>
                    </a:moveTo>
                    <a:lnTo>
                      <a:pt x="0" y="2324100"/>
                    </a:lnTo>
                    <a:cubicBezTo>
                      <a:pt x="1282700" y="4521200"/>
                      <a:pt x="2794000" y="6489700"/>
                      <a:pt x="4533900" y="8458200"/>
                    </a:cubicBezTo>
                    <a:lnTo>
                      <a:pt x="6972300" y="3810000"/>
                    </a:lnTo>
                    <a:cubicBezTo>
                      <a:pt x="4965700" y="2806700"/>
                      <a:pt x="3492500" y="1727200"/>
                      <a:pt x="20955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flipH="1">
                <a:off x="8416950" y="5051681"/>
                <a:ext cx="429220" cy="520693"/>
              </a:xfrm>
              <a:custGeom>
                <a:avLst/>
                <a:gdLst>
                  <a:gd name="connsiteX0" fmla="*/ 0 w 7048500"/>
                  <a:gd name="connsiteY0" fmla="*/ 2286000 h 8458200"/>
                  <a:gd name="connsiteX1" fmla="*/ 266700 w 7048500"/>
                  <a:gd name="connsiteY1" fmla="*/ 2286000 h 8458200"/>
                  <a:gd name="connsiteX2" fmla="*/ 4610100 w 7048500"/>
                  <a:gd name="connsiteY2" fmla="*/ 8458200 h 8458200"/>
                  <a:gd name="connsiteX3" fmla="*/ 7048500 w 7048500"/>
                  <a:gd name="connsiteY3" fmla="*/ 3810000 h 8458200"/>
                  <a:gd name="connsiteX4" fmla="*/ 2171700 w 7048500"/>
                  <a:gd name="connsiteY4" fmla="*/ 0 h 8458200"/>
                  <a:gd name="connsiteX5" fmla="*/ 0 w 7048500"/>
                  <a:gd name="connsiteY5" fmla="*/ 2095500 h 8458200"/>
                  <a:gd name="connsiteX0" fmla="*/ 0 w 7048500"/>
                  <a:gd name="connsiteY0" fmla="*/ 2286000 h 8458200"/>
                  <a:gd name="connsiteX1" fmla="*/ 266700 w 7048500"/>
                  <a:gd name="connsiteY1" fmla="*/ 2286000 h 8458200"/>
                  <a:gd name="connsiteX2" fmla="*/ 4610100 w 7048500"/>
                  <a:gd name="connsiteY2" fmla="*/ 8458200 h 8458200"/>
                  <a:gd name="connsiteX3" fmla="*/ 7048500 w 7048500"/>
                  <a:gd name="connsiteY3" fmla="*/ 3810000 h 8458200"/>
                  <a:gd name="connsiteX4" fmla="*/ 2171700 w 7048500"/>
                  <a:gd name="connsiteY4" fmla="*/ 0 h 8458200"/>
                  <a:gd name="connsiteX5" fmla="*/ 0 w 7048500"/>
                  <a:gd name="connsiteY5" fmla="*/ 2095500 h 8458200"/>
                  <a:gd name="connsiteX6" fmla="*/ 0 w 7048500"/>
                  <a:gd name="connsiteY6" fmla="*/ 2286000 h 8458200"/>
                  <a:gd name="connsiteX0" fmla="*/ 0 w 7048500"/>
                  <a:gd name="connsiteY0" fmla="*/ 2095500 h 8458200"/>
                  <a:gd name="connsiteX1" fmla="*/ 266700 w 7048500"/>
                  <a:gd name="connsiteY1" fmla="*/ 2286000 h 8458200"/>
                  <a:gd name="connsiteX2" fmla="*/ 4610100 w 7048500"/>
                  <a:gd name="connsiteY2" fmla="*/ 8458200 h 8458200"/>
                  <a:gd name="connsiteX3" fmla="*/ 7048500 w 7048500"/>
                  <a:gd name="connsiteY3" fmla="*/ 3810000 h 8458200"/>
                  <a:gd name="connsiteX4" fmla="*/ 2171700 w 7048500"/>
                  <a:gd name="connsiteY4" fmla="*/ 0 h 8458200"/>
                  <a:gd name="connsiteX5" fmla="*/ 0 w 7048500"/>
                  <a:gd name="connsiteY5" fmla="*/ 2095500 h 8458200"/>
                  <a:gd name="connsiteX0" fmla="*/ 1905000 w 6781800"/>
                  <a:gd name="connsiteY0" fmla="*/ 0 h 8458200"/>
                  <a:gd name="connsiteX1" fmla="*/ 0 w 6781800"/>
                  <a:gd name="connsiteY1" fmla="*/ 2286000 h 8458200"/>
                  <a:gd name="connsiteX2" fmla="*/ 4343400 w 6781800"/>
                  <a:gd name="connsiteY2" fmla="*/ 8458200 h 8458200"/>
                  <a:gd name="connsiteX3" fmla="*/ 6781800 w 6781800"/>
                  <a:gd name="connsiteY3" fmla="*/ 3810000 h 8458200"/>
                  <a:gd name="connsiteX4" fmla="*/ 1905000 w 6781800"/>
                  <a:gd name="connsiteY4" fmla="*/ 0 h 8458200"/>
                  <a:gd name="connsiteX0" fmla="*/ 2095500 w 6972300"/>
                  <a:gd name="connsiteY0" fmla="*/ 0 h 8458200"/>
                  <a:gd name="connsiteX1" fmla="*/ 0 w 6972300"/>
                  <a:gd name="connsiteY1" fmla="*/ 2324100 h 8458200"/>
                  <a:gd name="connsiteX2" fmla="*/ 4533900 w 6972300"/>
                  <a:gd name="connsiteY2" fmla="*/ 8458200 h 8458200"/>
                  <a:gd name="connsiteX3" fmla="*/ 6972300 w 6972300"/>
                  <a:gd name="connsiteY3" fmla="*/ 3810000 h 8458200"/>
                  <a:gd name="connsiteX4" fmla="*/ 2095500 w 6972300"/>
                  <a:gd name="connsiteY4" fmla="*/ 0 h 8458200"/>
                  <a:gd name="connsiteX0" fmla="*/ 2095500 w 6972300"/>
                  <a:gd name="connsiteY0" fmla="*/ 0 h 8458200"/>
                  <a:gd name="connsiteX1" fmla="*/ 0 w 6972300"/>
                  <a:gd name="connsiteY1" fmla="*/ 2324100 h 8458200"/>
                  <a:gd name="connsiteX2" fmla="*/ 4533900 w 6972300"/>
                  <a:gd name="connsiteY2" fmla="*/ 8458200 h 8458200"/>
                  <a:gd name="connsiteX3" fmla="*/ 6972300 w 6972300"/>
                  <a:gd name="connsiteY3" fmla="*/ 3810000 h 8458200"/>
                  <a:gd name="connsiteX4" fmla="*/ 2095500 w 6972300"/>
                  <a:gd name="connsiteY4" fmla="*/ 0 h 8458200"/>
                  <a:gd name="connsiteX0" fmla="*/ 2095500 w 6972300"/>
                  <a:gd name="connsiteY0" fmla="*/ 0 h 8458200"/>
                  <a:gd name="connsiteX1" fmla="*/ 0 w 6972300"/>
                  <a:gd name="connsiteY1" fmla="*/ 2324100 h 8458200"/>
                  <a:gd name="connsiteX2" fmla="*/ 4533900 w 6972300"/>
                  <a:gd name="connsiteY2" fmla="*/ 8458200 h 8458200"/>
                  <a:gd name="connsiteX3" fmla="*/ 6972300 w 6972300"/>
                  <a:gd name="connsiteY3" fmla="*/ 3810000 h 8458200"/>
                  <a:gd name="connsiteX4" fmla="*/ 2095500 w 6972300"/>
                  <a:gd name="connsiteY4" fmla="*/ 0 h 8458200"/>
                  <a:gd name="connsiteX0" fmla="*/ 2095500 w 6972300"/>
                  <a:gd name="connsiteY0" fmla="*/ 0 h 8458200"/>
                  <a:gd name="connsiteX1" fmla="*/ 0 w 6972300"/>
                  <a:gd name="connsiteY1" fmla="*/ 2324100 h 8458200"/>
                  <a:gd name="connsiteX2" fmla="*/ 4533900 w 6972300"/>
                  <a:gd name="connsiteY2" fmla="*/ 8458200 h 8458200"/>
                  <a:gd name="connsiteX3" fmla="*/ 6972300 w 6972300"/>
                  <a:gd name="connsiteY3" fmla="*/ 3810000 h 8458200"/>
                  <a:gd name="connsiteX4" fmla="*/ 2095500 w 6972300"/>
                  <a:gd name="connsiteY4" fmla="*/ 0 h 8458200"/>
                  <a:gd name="connsiteX0" fmla="*/ 2095500 w 6972300"/>
                  <a:gd name="connsiteY0" fmla="*/ 0 h 8458200"/>
                  <a:gd name="connsiteX1" fmla="*/ 0 w 6972300"/>
                  <a:gd name="connsiteY1" fmla="*/ 2324100 h 8458200"/>
                  <a:gd name="connsiteX2" fmla="*/ 4533900 w 6972300"/>
                  <a:gd name="connsiteY2" fmla="*/ 8458200 h 8458200"/>
                  <a:gd name="connsiteX3" fmla="*/ 6972300 w 6972300"/>
                  <a:gd name="connsiteY3" fmla="*/ 3810000 h 8458200"/>
                  <a:gd name="connsiteX4" fmla="*/ 2095500 w 6972300"/>
                  <a:gd name="connsiteY4" fmla="*/ 0 h 845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300" h="8458200">
                    <a:moveTo>
                      <a:pt x="2095500" y="0"/>
                    </a:moveTo>
                    <a:lnTo>
                      <a:pt x="0" y="2324100"/>
                    </a:lnTo>
                    <a:cubicBezTo>
                      <a:pt x="1282700" y="4521200"/>
                      <a:pt x="2794000" y="6489700"/>
                      <a:pt x="4533900" y="8458200"/>
                    </a:cubicBezTo>
                    <a:lnTo>
                      <a:pt x="6972300" y="3810000"/>
                    </a:lnTo>
                    <a:cubicBezTo>
                      <a:pt x="4965700" y="2806700"/>
                      <a:pt x="3492500" y="1727200"/>
                      <a:pt x="20955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7913110" y="5020628"/>
                <a:ext cx="520628" cy="1307032"/>
              </a:xfrm>
              <a:custGeom>
                <a:avLst/>
                <a:gdLst>
                  <a:gd name="connsiteX0" fmla="*/ 2400300 w 9410700"/>
                  <a:gd name="connsiteY0" fmla="*/ 38100 h 20383500"/>
                  <a:gd name="connsiteX1" fmla="*/ 2667000 w 9410700"/>
                  <a:gd name="connsiteY1" fmla="*/ 38100 h 20383500"/>
                  <a:gd name="connsiteX2" fmla="*/ 9410700 w 9410700"/>
                  <a:gd name="connsiteY2" fmla="*/ 20383500 h 20383500"/>
                  <a:gd name="connsiteX3" fmla="*/ 1943100 w 9410700"/>
                  <a:gd name="connsiteY3" fmla="*/ 10248900 h 20383500"/>
                  <a:gd name="connsiteX4" fmla="*/ 3886200 w 9410700"/>
                  <a:gd name="connsiteY4" fmla="*/ 8648700 h 20383500"/>
                  <a:gd name="connsiteX5" fmla="*/ 0 w 9410700"/>
                  <a:gd name="connsiteY5" fmla="*/ 6057900 h 20383500"/>
                  <a:gd name="connsiteX6" fmla="*/ 2324100 w 9410700"/>
                  <a:gd name="connsiteY6" fmla="*/ 0 h 20383500"/>
                  <a:gd name="connsiteX0" fmla="*/ 2400300 w 9410700"/>
                  <a:gd name="connsiteY0" fmla="*/ 38100 h 20383500"/>
                  <a:gd name="connsiteX1" fmla="*/ 2667000 w 9410700"/>
                  <a:gd name="connsiteY1" fmla="*/ 38100 h 20383500"/>
                  <a:gd name="connsiteX2" fmla="*/ 9410700 w 9410700"/>
                  <a:gd name="connsiteY2" fmla="*/ 20383500 h 20383500"/>
                  <a:gd name="connsiteX3" fmla="*/ 1943100 w 9410700"/>
                  <a:gd name="connsiteY3" fmla="*/ 10248900 h 20383500"/>
                  <a:gd name="connsiteX4" fmla="*/ 3886200 w 9410700"/>
                  <a:gd name="connsiteY4" fmla="*/ 8648700 h 20383500"/>
                  <a:gd name="connsiteX5" fmla="*/ 0 w 9410700"/>
                  <a:gd name="connsiteY5" fmla="*/ 6057900 h 20383500"/>
                  <a:gd name="connsiteX6" fmla="*/ 2324100 w 9410700"/>
                  <a:gd name="connsiteY6" fmla="*/ 0 h 20383500"/>
                  <a:gd name="connsiteX7" fmla="*/ 2400300 w 9410700"/>
                  <a:gd name="connsiteY7" fmla="*/ 38100 h 20383500"/>
                  <a:gd name="connsiteX0" fmla="*/ 2400300 w 9410700"/>
                  <a:gd name="connsiteY0" fmla="*/ 38100 h 20383500"/>
                  <a:gd name="connsiteX1" fmla="*/ 9410700 w 9410700"/>
                  <a:gd name="connsiteY1" fmla="*/ 20383500 h 20383500"/>
                  <a:gd name="connsiteX2" fmla="*/ 1943100 w 9410700"/>
                  <a:gd name="connsiteY2" fmla="*/ 10248900 h 20383500"/>
                  <a:gd name="connsiteX3" fmla="*/ 3886200 w 9410700"/>
                  <a:gd name="connsiteY3" fmla="*/ 8648700 h 20383500"/>
                  <a:gd name="connsiteX4" fmla="*/ 0 w 9410700"/>
                  <a:gd name="connsiteY4" fmla="*/ 6057900 h 20383500"/>
                  <a:gd name="connsiteX5" fmla="*/ 2324100 w 9410700"/>
                  <a:gd name="connsiteY5" fmla="*/ 0 h 20383500"/>
                  <a:gd name="connsiteX6" fmla="*/ 2400300 w 9410700"/>
                  <a:gd name="connsiteY6" fmla="*/ 38100 h 20383500"/>
                  <a:gd name="connsiteX0" fmla="*/ 2324100 w 9410700"/>
                  <a:gd name="connsiteY0" fmla="*/ 0 h 20383500"/>
                  <a:gd name="connsiteX1" fmla="*/ 9410700 w 9410700"/>
                  <a:gd name="connsiteY1" fmla="*/ 20383500 h 20383500"/>
                  <a:gd name="connsiteX2" fmla="*/ 1943100 w 9410700"/>
                  <a:gd name="connsiteY2" fmla="*/ 10248900 h 20383500"/>
                  <a:gd name="connsiteX3" fmla="*/ 3886200 w 9410700"/>
                  <a:gd name="connsiteY3" fmla="*/ 8648700 h 20383500"/>
                  <a:gd name="connsiteX4" fmla="*/ 0 w 9410700"/>
                  <a:gd name="connsiteY4" fmla="*/ 6057900 h 20383500"/>
                  <a:gd name="connsiteX5" fmla="*/ 2324100 w 9410700"/>
                  <a:gd name="connsiteY5" fmla="*/ 0 h 20383500"/>
                  <a:gd name="connsiteX0" fmla="*/ 2438400 w 9410700"/>
                  <a:gd name="connsiteY0" fmla="*/ 0 h 20459700"/>
                  <a:gd name="connsiteX1" fmla="*/ 9410700 w 9410700"/>
                  <a:gd name="connsiteY1" fmla="*/ 20459700 h 20459700"/>
                  <a:gd name="connsiteX2" fmla="*/ 1943100 w 9410700"/>
                  <a:gd name="connsiteY2" fmla="*/ 10325100 h 20459700"/>
                  <a:gd name="connsiteX3" fmla="*/ 3886200 w 9410700"/>
                  <a:gd name="connsiteY3" fmla="*/ 8724900 h 20459700"/>
                  <a:gd name="connsiteX4" fmla="*/ 0 w 9410700"/>
                  <a:gd name="connsiteY4" fmla="*/ 6134100 h 20459700"/>
                  <a:gd name="connsiteX5" fmla="*/ 2438400 w 9410700"/>
                  <a:gd name="connsiteY5" fmla="*/ 0 h 20459700"/>
                  <a:gd name="connsiteX0" fmla="*/ 2438400 w 9410700"/>
                  <a:gd name="connsiteY0" fmla="*/ 0 h 20459700"/>
                  <a:gd name="connsiteX1" fmla="*/ 9410700 w 9410700"/>
                  <a:gd name="connsiteY1" fmla="*/ 20459700 h 20459700"/>
                  <a:gd name="connsiteX2" fmla="*/ 1943100 w 9410700"/>
                  <a:gd name="connsiteY2" fmla="*/ 10325100 h 20459700"/>
                  <a:gd name="connsiteX3" fmla="*/ 4191000 w 9410700"/>
                  <a:gd name="connsiteY3" fmla="*/ 8610600 h 20459700"/>
                  <a:gd name="connsiteX4" fmla="*/ 0 w 9410700"/>
                  <a:gd name="connsiteY4" fmla="*/ 6134100 h 20459700"/>
                  <a:gd name="connsiteX5" fmla="*/ 2438400 w 9410700"/>
                  <a:gd name="connsiteY5" fmla="*/ 0 h 20459700"/>
                  <a:gd name="connsiteX0" fmla="*/ 2438400 w 9296400"/>
                  <a:gd name="connsiteY0" fmla="*/ 0 h 20574000"/>
                  <a:gd name="connsiteX1" fmla="*/ 9296400 w 9296400"/>
                  <a:gd name="connsiteY1" fmla="*/ 20574000 h 20574000"/>
                  <a:gd name="connsiteX2" fmla="*/ 1943100 w 9296400"/>
                  <a:gd name="connsiteY2" fmla="*/ 10325100 h 20574000"/>
                  <a:gd name="connsiteX3" fmla="*/ 4191000 w 9296400"/>
                  <a:gd name="connsiteY3" fmla="*/ 8610600 h 20574000"/>
                  <a:gd name="connsiteX4" fmla="*/ 0 w 9296400"/>
                  <a:gd name="connsiteY4" fmla="*/ 6134100 h 20574000"/>
                  <a:gd name="connsiteX5" fmla="*/ 2438400 w 9296400"/>
                  <a:gd name="connsiteY5" fmla="*/ 0 h 20574000"/>
                  <a:gd name="connsiteX0" fmla="*/ 2438400 w 9296400"/>
                  <a:gd name="connsiteY0" fmla="*/ 0 h 20574000"/>
                  <a:gd name="connsiteX1" fmla="*/ 9296400 w 9296400"/>
                  <a:gd name="connsiteY1" fmla="*/ 20574000 h 20574000"/>
                  <a:gd name="connsiteX2" fmla="*/ 1943100 w 9296400"/>
                  <a:gd name="connsiteY2" fmla="*/ 10325100 h 20574000"/>
                  <a:gd name="connsiteX3" fmla="*/ 4191000 w 9296400"/>
                  <a:gd name="connsiteY3" fmla="*/ 8610600 h 20574000"/>
                  <a:gd name="connsiteX4" fmla="*/ 0 w 9296400"/>
                  <a:gd name="connsiteY4" fmla="*/ 6134100 h 20574000"/>
                  <a:gd name="connsiteX5" fmla="*/ 2438400 w 9296400"/>
                  <a:gd name="connsiteY5" fmla="*/ 0 h 20574000"/>
                  <a:gd name="connsiteX0" fmla="*/ 2438400 w 9372600"/>
                  <a:gd name="connsiteY0" fmla="*/ 0 h 20574000"/>
                  <a:gd name="connsiteX1" fmla="*/ 9372600 w 9372600"/>
                  <a:gd name="connsiteY1" fmla="*/ 20574000 h 20574000"/>
                  <a:gd name="connsiteX2" fmla="*/ 1943100 w 9372600"/>
                  <a:gd name="connsiteY2" fmla="*/ 10325100 h 20574000"/>
                  <a:gd name="connsiteX3" fmla="*/ 4191000 w 9372600"/>
                  <a:gd name="connsiteY3" fmla="*/ 8610600 h 20574000"/>
                  <a:gd name="connsiteX4" fmla="*/ 0 w 9372600"/>
                  <a:gd name="connsiteY4" fmla="*/ 6134100 h 20574000"/>
                  <a:gd name="connsiteX5" fmla="*/ 2438400 w 9372600"/>
                  <a:gd name="connsiteY5" fmla="*/ 0 h 20574000"/>
                  <a:gd name="connsiteX0" fmla="*/ 2438400 w 7206446"/>
                  <a:gd name="connsiteY0" fmla="*/ 0 h 21192901"/>
                  <a:gd name="connsiteX1" fmla="*/ 7206446 w 7206446"/>
                  <a:gd name="connsiteY1" fmla="*/ 21192901 h 21192901"/>
                  <a:gd name="connsiteX2" fmla="*/ 1943100 w 7206446"/>
                  <a:gd name="connsiteY2" fmla="*/ 10325100 h 21192901"/>
                  <a:gd name="connsiteX3" fmla="*/ 4191000 w 7206446"/>
                  <a:gd name="connsiteY3" fmla="*/ 8610600 h 21192901"/>
                  <a:gd name="connsiteX4" fmla="*/ 0 w 7206446"/>
                  <a:gd name="connsiteY4" fmla="*/ 6134100 h 21192901"/>
                  <a:gd name="connsiteX5" fmla="*/ 2438400 w 7206446"/>
                  <a:gd name="connsiteY5" fmla="*/ 0 h 21192901"/>
                  <a:gd name="connsiteX0" fmla="*/ 3882503 w 8650549"/>
                  <a:gd name="connsiteY0" fmla="*/ 0 h 21192901"/>
                  <a:gd name="connsiteX1" fmla="*/ 8650549 w 8650549"/>
                  <a:gd name="connsiteY1" fmla="*/ 21192901 h 21192901"/>
                  <a:gd name="connsiteX2" fmla="*/ 3387203 w 8650549"/>
                  <a:gd name="connsiteY2" fmla="*/ 10325100 h 21192901"/>
                  <a:gd name="connsiteX3" fmla="*/ 5635103 w 8650549"/>
                  <a:gd name="connsiteY3" fmla="*/ 8610600 h 21192901"/>
                  <a:gd name="connsiteX4" fmla="*/ 0 w 8650549"/>
                  <a:gd name="connsiteY4" fmla="*/ 3194324 h 21192901"/>
                  <a:gd name="connsiteX5" fmla="*/ 3882503 w 8650549"/>
                  <a:gd name="connsiteY5" fmla="*/ 0 h 21192901"/>
                  <a:gd name="connsiteX0" fmla="*/ 3882503 w 8650549"/>
                  <a:gd name="connsiteY0" fmla="*/ 0 h 21192901"/>
                  <a:gd name="connsiteX1" fmla="*/ 8650549 w 8650549"/>
                  <a:gd name="connsiteY1" fmla="*/ 21192901 h 21192901"/>
                  <a:gd name="connsiteX2" fmla="*/ 1221055 w 8650549"/>
                  <a:gd name="connsiteY2" fmla="*/ 7488472 h 21192901"/>
                  <a:gd name="connsiteX3" fmla="*/ 5635103 w 8650549"/>
                  <a:gd name="connsiteY3" fmla="*/ 8610600 h 21192901"/>
                  <a:gd name="connsiteX4" fmla="*/ 0 w 8650549"/>
                  <a:gd name="connsiteY4" fmla="*/ 3194324 h 21192901"/>
                  <a:gd name="connsiteX5" fmla="*/ 3882503 w 8650549"/>
                  <a:gd name="connsiteY5" fmla="*/ 0 h 21192901"/>
                  <a:gd name="connsiteX0" fmla="*/ 3882503 w 8650549"/>
                  <a:gd name="connsiteY0" fmla="*/ 0 h 21192901"/>
                  <a:gd name="connsiteX1" fmla="*/ 8650549 w 8650549"/>
                  <a:gd name="connsiteY1" fmla="*/ 21192901 h 21192901"/>
                  <a:gd name="connsiteX2" fmla="*/ 1221055 w 8650549"/>
                  <a:gd name="connsiteY2" fmla="*/ 7488472 h 21192901"/>
                  <a:gd name="connsiteX3" fmla="*/ 3107924 w 8650549"/>
                  <a:gd name="connsiteY3" fmla="*/ 6083421 h 21192901"/>
                  <a:gd name="connsiteX4" fmla="*/ 0 w 8650549"/>
                  <a:gd name="connsiteY4" fmla="*/ 3194324 h 21192901"/>
                  <a:gd name="connsiteX5" fmla="*/ 3882503 w 8650549"/>
                  <a:gd name="connsiteY5" fmla="*/ 0 h 21192901"/>
                  <a:gd name="connsiteX0" fmla="*/ 3882503 w 8147696"/>
                  <a:gd name="connsiteY0" fmla="*/ 0 h 21231578"/>
                  <a:gd name="connsiteX1" fmla="*/ 8147696 w 8147696"/>
                  <a:gd name="connsiteY1" fmla="*/ 21231578 h 21231578"/>
                  <a:gd name="connsiteX2" fmla="*/ 1221055 w 8147696"/>
                  <a:gd name="connsiteY2" fmla="*/ 7488472 h 21231578"/>
                  <a:gd name="connsiteX3" fmla="*/ 3107924 w 8147696"/>
                  <a:gd name="connsiteY3" fmla="*/ 6083421 h 21231578"/>
                  <a:gd name="connsiteX4" fmla="*/ 0 w 8147696"/>
                  <a:gd name="connsiteY4" fmla="*/ 3194324 h 21231578"/>
                  <a:gd name="connsiteX5" fmla="*/ 3882503 w 8147696"/>
                  <a:gd name="connsiteY5" fmla="*/ 0 h 21231578"/>
                  <a:gd name="connsiteX0" fmla="*/ 3882503 w 8457147"/>
                  <a:gd name="connsiteY0" fmla="*/ 0 h 21231578"/>
                  <a:gd name="connsiteX1" fmla="*/ 8457147 w 8457147"/>
                  <a:gd name="connsiteY1" fmla="*/ 21231578 h 21231578"/>
                  <a:gd name="connsiteX2" fmla="*/ 1221055 w 8457147"/>
                  <a:gd name="connsiteY2" fmla="*/ 7488472 h 21231578"/>
                  <a:gd name="connsiteX3" fmla="*/ 3107924 w 8457147"/>
                  <a:gd name="connsiteY3" fmla="*/ 6083421 h 21231578"/>
                  <a:gd name="connsiteX4" fmla="*/ 0 w 8457147"/>
                  <a:gd name="connsiteY4" fmla="*/ 3194324 h 21231578"/>
                  <a:gd name="connsiteX5" fmla="*/ 3882503 w 8457147"/>
                  <a:gd name="connsiteY5" fmla="*/ 0 h 2123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7147" h="21231578">
                    <a:moveTo>
                      <a:pt x="3882503" y="0"/>
                    </a:moveTo>
                    <a:lnTo>
                      <a:pt x="8457147" y="21231578"/>
                    </a:lnTo>
                    <a:lnTo>
                      <a:pt x="1221055" y="7488472"/>
                    </a:lnTo>
                    <a:lnTo>
                      <a:pt x="3107924" y="6083421"/>
                    </a:lnTo>
                    <a:lnTo>
                      <a:pt x="0" y="3194324"/>
                    </a:lnTo>
                    <a:lnTo>
                      <a:pt x="388250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flipH="1">
                <a:off x="8431975" y="5028580"/>
                <a:ext cx="515865" cy="1297507"/>
              </a:xfrm>
              <a:custGeom>
                <a:avLst/>
                <a:gdLst>
                  <a:gd name="connsiteX0" fmla="*/ 2400300 w 9410700"/>
                  <a:gd name="connsiteY0" fmla="*/ 38100 h 20383500"/>
                  <a:gd name="connsiteX1" fmla="*/ 2667000 w 9410700"/>
                  <a:gd name="connsiteY1" fmla="*/ 38100 h 20383500"/>
                  <a:gd name="connsiteX2" fmla="*/ 9410700 w 9410700"/>
                  <a:gd name="connsiteY2" fmla="*/ 20383500 h 20383500"/>
                  <a:gd name="connsiteX3" fmla="*/ 1943100 w 9410700"/>
                  <a:gd name="connsiteY3" fmla="*/ 10248900 h 20383500"/>
                  <a:gd name="connsiteX4" fmla="*/ 3886200 w 9410700"/>
                  <a:gd name="connsiteY4" fmla="*/ 8648700 h 20383500"/>
                  <a:gd name="connsiteX5" fmla="*/ 0 w 9410700"/>
                  <a:gd name="connsiteY5" fmla="*/ 6057900 h 20383500"/>
                  <a:gd name="connsiteX6" fmla="*/ 2324100 w 9410700"/>
                  <a:gd name="connsiteY6" fmla="*/ 0 h 20383500"/>
                  <a:gd name="connsiteX0" fmla="*/ 2400300 w 9410700"/>
                  <a:gd name="connsiteY0" fmla="*/ 38100 h 20383500"/>
                  <a:gd name="connsiteX1" fmla="*/ 2667000 w 9410700"/>
                  <a:gd name="connsiteY1" fmla="*/ 38100 h 20383500"/>
                  <a:gd name="connsiteX2" fmla="*/ 9410700 w 9410700"/>
                  <a:gd name="connsiteY2" fmla="*/ 20383500 h 20383500"/>
                  <a:gd name="connsiteX3" fmla="*/ 1943100 w 9410700"/>
                  <a:gd name="connsiteY3" fmla="*/ 10248900 h 20383500"/>
                  <a:gd name="connsiteX4" fmla="*/ 3886200 w 9410700"/>
                  <a:gd name="connsiteY4" fmla="*/ 8648700 h 20383500"/>
                  <a:gd name="connsiteX5" fmla="*/ 0 w 9410700"/>
                  <a:gd name="connsiteY5" fmla="*/ 6057900 h 20383500"/>
                  <a:gd name="connsiteX6" fmla="*/ 2324100 w 9410700"/>
                  <a:gd name="connsiteY6" fmla="*/ 0 h 20383500"/>
                  <a:gd name="connsiteX7" fmla="*/ 2400300 w 9410700"/>
                  <a:gd name="connsiteY7" fmla="*/ 38100 h 20383500"/>
                  <a:gd name="connsiteX0" fmla="*/ 2400300 w 9410700"/>
                  <a:gd name="connsiteY0" fmla="*/ 38100 h 20383500"/>
                  <a:gd name="connsiteX1" fmla="*/ 9410700 w 9410700"/>
                  <a:gd name="connsiteY1" fmla="*/ 20383500 h 20383500"/>
                  <a:gd name="connsiteX2" fmla="*/ 1943100 w 9410700"/>
                  <a:gd name="connsiteY2" fmla="*/ 10248900 h 20383500"/>
                  <a:gd name="connsiteX3" fmla="*/ 3886200 w 9410700"/>
                  <a:gd name="connsiteY3" fmla="*/ 8648700 h 20383500"/>
                  <a:gd name="connsiteX4" fmla="*/ 0 w 9410700"/>
                  <a:gd name="connsiteY4" fmla="*/ 6057900 h 20383500"/>
                  <a:gd name="connsiteX5" fmla="*/ 2324100 w 9410700"/>
                  <a:gd name="connsiteY5" fmla="*/ 0 h 20383500"/>
                  <a:gd name="connsiteX6" fmla="*/ 2400300 w 9410700"/>
                  <a:gd name="connsiteY6" fmla="*/ 38100 h 20383500"/>
                  <a:gd name="connsiteX0" fmla="*/ 2324100 w 9410700"/>
                  <a:gd name="connsiteY0" fmla="*/ 0 h 20383500"/>
                  <a:gd name="connsiteX1" fmla="*/ 9410700 w 9410700"/>
                  <a:gd name="connsiteY1" fmla="*/ 20383500 h 20383500"/>
                  <a:gd name="connsiteX2" fmla="*/ 1943100 w 9410700"/>
                  <a:gd name="connsiteY2" fmla="*/ 10248900 h 20383500"/>
                  <a:gd name="connsiteX3" fmla="*/ 3886200 w 9410700"/>
                  <a:gd name="connsiteY3" fmla="*/ 8648700 h 20383500"/>
                  <a:gd name="connsiteX4" fmla="*/ 0 w 9410700"/>
                  <a:gd name="connsiteY4" fmla="*/ 6057900 h 20383500"/>
                  <a:gd name="connsiteX5" fmla="*/ 2324100 w 9410700"/>
                  <a:gd name="connsiteY5" fmla="*/ 0 h 20383500"/>
                  <a:gd name="connsiteX0" fmla="*/ 2438400 w 9410700"/>
                  <a:gd name="connsiteY0" fmla="*/ 0 h 20459700"/>
                  <a:gd name="connsiteX1" fmla="*/ 9410700 w 9410700"/>
                  <a:gd name="connsiteY1" fmla="*/ 20459700 h 20459700"/>
                  <a:gd name="connsiteX2" fmla="*/ 1943100 w 9410700"/>
                  <a:gd name="connsiteY2" fmla="*/ 10325100 h 20459700"/>
                  <a:gd name="connsiteX3" fmla="*/ 3886200 w 9410700"/>
                  <a:gd name="connsiteY3" fmla="*/ 8724900 h 20459700"/>
                  <a:gd name="connsiteX4" fmla="*/ 0 w 9410700"/>
                  <a:gd name="connsiteY4" fmla="*/ 6134100 h 20459700"/>
                  <a:gd name="connsiteX5" fmla="*/ 2438400 w 9410700"/>
                  <a:gd name="connsiteY5" fmla="*/ 0 h 20459700"/>
                  <a:gd name="connsiteX0" fmla="*/ 2438400 w 9410700"/>
                  <a:gd name="connsiteY0" fmla="*/ 0 h 20459700"/>
                  <a:gd name="connsiteX1" fmla="*/ 9410700 w 9410700"/>
                  <a:gd name="connsiteY1" fmla="*/ 20459700 h 20459700"/>
                  <a:gd name="connsiteX2" fmla="*/ 1943100 w 9410700"/>
                  <a:gd name="connsiteY2" fmla="*/ 10325100 h 20459700"/>
                  <a:gd name="connsiteX3" fmla="*/ 4191000 w 9410700"/>
                  <a:gd name="connsiteY3" fmla="*/ 8610600 h 20459700"/>
                  <a:gd name="connsiteX4" fmla="*/ 0 w 9410700"/>
                  <a:gd name="connsiteY4" fmla="*/ 6134100 h 20459700"/>
                  <a:gd name="connsiteX5" fmla="*/ 2438400 w 9410700"/>
                  <a:gd name="connsiteY5" fmla="*/ 0 h 20459700"/>
                  <a:gd name="connsiteX0" fmla="*/ 2438400 w 9296400"/>
                  <a:gd name="connsiteY0" fmla="*/ 0 h 20574000"/>
                  <a:gd name="connsiteX1" fmla="*/ 9296400 w 9296400"/>
                  <a:gd name="connsiteY1" fmla="*/ 20574000 h 20574000"/>
                  <a:gd name="connsiteX2" fmla="*/ 1943100 w 9296400"/>
                  <a:gd name="connsiteY2" fmla="*/ 10325100 h 20574000"/>
                  <a:gd name="connsiteX3" fmla="*/ 4191000 w 9296400"/>
                  <a:gd name="connsiteY3" fmla="*/ 8610600 h 20574000"/>
                  <a:gd name="connsiteX4" fmla="*/ 0 w 9296400"/>
                  <a:gd name="connsiteY4" fmla="*/ 6134100 h 20574000"/>
                  <a:gd name="connsiteX5" fmla="*/ 2438400 w 9296400"/>
                  <a:gd name="connsiteY5" fmla="*/ 0 h 20574000"/>
                  <a:gd name="connsiteX0" fmla="*/ 2438400 w 9296400"/>
                  <a:gd name="connsiteY0" fmla="*/ 0 h 20574000"/>
                  <a:gd name="connsiteX1" fmla="*/ 9296400 w 9296400"/>
                  <a:gd name="connsiteY1" fmla="*/ 20574000 h 20574000"/>
                  <a:gd name="connsiteX2" fmla="*/ 1943100 w 9296400"/>
                  <a:gd name="connsiteY2" fmla="*/ 10325100 h 20574000"/>
                  <a:gd name="connsiteX3" fmla="*/ 4191000 w 9296400"/>
                  <a:gd name="connsiteY3" fmla="*/ 8610600 h 20574000"/>
                  <a:gd name="connsiteX4" fmla="*/ 0 w 9296400"/>
                  <a:gd name="connsiteY4" fmla="*/ 6134100 h 20574000"/>
                  <a:gd name="connsiteX5" fmla="*/ 2438400 w 9296400"/>
                  <a:gd name="connsiteY5" fmla="*/ 0 h 20574000"/>
                  <a:gd name="connsiteX0" fmla="*/ 2438400 w 9372600"/>
                  <a:gd name="connsiteY0" fmla="*/ 0 h 20574000"/>
                  <a:gd name="connsiteX1" fmla="*/ 9372600 w 9372600"/>
                  <a:gd name="connsiteY1" fmla="*/ 20574000 h 20574000"/>
                  <a:gd name="connsiteX2" fmla="*/ 1943100 w 9372600"/>
                  <a:gd name="connsiteY2" fmla="*/ 10325100 h 20574000"/>
                  <a:gd name="connsiteX3" fmla="*/ 4191000 w 9372600"/>
                  <a:gd name="connsiteY3" fmla="*/ 8610600 h 20574000"/>
                  <a:gd name="connsiteX4" fmla="*/ 0 w 9372600"/>
                  <a:gd name="connsiteY4" fmla="*/ 6134100 h 20574000"/>
                  <a:gd name="connsiteX5" fmla="*/ 2438400 w 9372600"/>
                  <a:gd name="connsiteY5" fmla="*/ 0 h 20574000"/>
                  <a:gd name="connsiteX0" fmla="*/ 2438400 w 7206446"/>
                  <a:gd name="connsiteY0" fmla="*/ 0 h 21192901"/>
                  <a:gd name="connsiteX1" fmla="*/ 7206446 w 7206446"/>
                  <a:gd name="connsiteY1" fmla="*/ 21192901 h 21192901"/>
                  <a:gd name="connsiteX2" fmla="*/ 1943100 w 7206446"/>
                  <a:gd name="connsiteY2" fmla="*/ 10325100 h 21192901"/>
                  <a:gd name="connsiteX3" fmla="*/ 4191000 w 7206446"/>
                  <a:gd name="connsiteY3" fmla="*/ 8610600 h 21192901"/>
                  <a:gd name="connsiteX4" fmla="*/ 0 w 7206446"/>
                  <a:gd name="connsiteY4" fmla="*/ 6134100 h 21192901"/>
                  <a:gd name="connsiteX5" fmla="*/ 2438400 w 7206446"/>
                  <a:gd name="connsiteY5" fmla="*/ 0 h 21192901"/>
                  <a:gd name="connsiteX0" fmla="*/ 3882503 w 8650549"/>
                  <a:gd name="connsiteY0" fmla="*/ 0 h 21192901"/>
                  <a:gd name="connsiteX1" fmla="*/ 8650549 w 8650549"/>
                  <a:gd name="connsiteY1" fmla="*/ 21192901 h 21192901"/>
                  <a:gd name="connsiteX2" fmla="*/ 3387203 w 8650549"/>
                  <a:gd name="connsiteY2" fmla="*/ 10325100 h 21192901"/>
                  <a:gd name="connsiteX3" fmla="*/ 5635103 w 8650549"/>
                  <a:gd name="connsiteY3" fmla="*/ 8610600 h 21192901"/>
                  <a:gd name="connsiteX4" fmla="*/ 0 w 8650549"/>
                  <a:gd name="connsiteY4" fmla="*/ 3194324 h 21192901"/>
                  <a:gd name="connsiteX5" fmla="*/ 3882503 w 8650549"/>
                  <a:gd name="connsiteY5" fmla="*/ 0 h 21192901"/>
                  <a:gd name="connsiteX0" fmla="*/ 3882503 w 8650549"/>
                  <a:gd name="connsiteY0" fmla="*/ 0 h 21192901"/>
                  <a:gd name="connsiteX1" fmla="*/ 8650549 w 8650549"/>
                  <a:gd name="connsiteY1" fmla="*/ 21192901 h 21192901"/>
                  <a:gd name="connsiteX2" fmla="*/ 1221055 w 8650549"/>
                  <a:gd name="connsiteY2" fmla="*/ 7488472 h 21192901"/>
                  <a:gd name="connsiteX3" fmla="*/ 5635103 w 8650549"/>
                  <a:gd name="connsiteY3" fmla="*/ 8610600 h 21192901"/>
                  <a:gd name="connsiteX4" fmla="*/ 0 w 8650549"/>
                  <a:gd name="connsiteY4" fmla="*/ 3194324 h 21192901"/>
                  <a:gd name="connsiteX5" fmla="*/ 3882503 w 8650549"/>
                  <a:gd name="connsiteY5" fmla="*/ 0 h 21192901"/>
                  <a:gd name="connsiteX0" fmla="*/ 3882503 w 8650549"/>
                  <a:gd name="connsiteY0" fmla="*/ 0 h 21192901"/>
                  <a:gd name="connsiteX1" fmla="*/ 8650549 w 8650549"/>
                  <a:gd name="connsiteY1" fmla="*/ 21192901 h 21192901"/>
                  <a:gd name="connsiteX2" fmla="*/ 1221055 w 8650549"/>
                  <a:gd name="connsiteY2" fmla="*/ 7488472 h 21192901"/>
                  <a:gd name="connsiteX3" fmla="*/ 3107924 w 8650549"/>
                  <a:gd name="connsiteY3" fmla="*/ 6083421 h 21192901"/>
                  <a:gd name="connsiteX4" fmla="*/ 0 w 8650549"/>
                  <a:gd name="connsiteY4" fmla="*/ 3194324 h 21192901"/>
                  <a:gd name="connsiteX5" fmla="*/ 3882503 w 8650549"/>
                  <a:gd name="connsiteY5" fmla="*/ 0 h 21192901"/>
                  <a:gd name="connsiteX0" fmla="*/ 3882503 w 8379776"/>
                  <a:gd name="connsiteY0" fmla="*/ 0 h 21076853"/>
                  <a:gd name="connsiteX1" fmla="*/ 8379776 w 8379776"/>
                  <a:gd name="connsiteY1" fmla="*/ 21076853 h 21076853"/>
                  <a:gd name="connsiteX2" fmla="*/ 1221055 w 8379776"/>
                  <a:gd name="connsiteY2" fmla="*/ 7488472 h 21076853"/>
                  <a:gd name="connsiteX3" fmla="*/ 3107924 w 8379776"/>
                  <a:gd name="connsiteY3" fmla="*/ 6083421 h 21076853"/>
                  <a:gd name="connsiteX4" fmla="*/ 0 w 8379776"/>
                  <a:gd name="connsiteY4" fmla="*/ 3194324 h 21076853"/>
                  <a:gd name="connsiteX5" fmla="*/ 3882503 w 8379776"/>
                  <a:gd name="connsiteY5" fmla="*/ 0 h 2107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79776" h="21076853">
                    <a:moveTo>
                      <a:pt x="3882503" y="0"/>
                    </a:moveTo>
                    <a:lnTo>
                      <a:pt x="8379776" y="21076853"/>
                    </a:lnTo>
                    <a:lnTo>
                      <a:pt x="1221055" y="7488472"/>
                    </a:lnTo>
                    <a:lnTo>
                      <a:pt x="3107924" y="6083421"/>
                    </a:lnTo>
                    <a:lnTo>
                      <a:pt x="0" y="3194324"/>
                    </a:lnTo>
                    <a:lnTo>
                      <a:pt x="388250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8123071" y="2736133"/>
              <a:ext cx="1274469" cy="849514"/>
              <a:chOff x="3027678" y="1673341"/>
              <a:chExt cx="1343815" cy="895737"/>
            </a:xfrm>
          </p:grpSpPr>
          <p:sp>
            <p:nvSpPr>
              <p:cNvPr id="205" name="Freeform 204"/>
              <p:cNvSpPr/>
              <p:nvPr/>
            </p:nvSpPr>
            <p:spPr>
              <a:xfrm>
                <a:off x="3027678" y="1673341"/>
                <a:ext cx="1343815" cy="894034"/>
              </a:xfrm>
              <a:custGeom>
                <a:avLst/>
                <a:gdLst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2902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29028 w 3875314"/>
                  <a:gd name="connsiteY15" fmla="*/ 2177143 h 2177143"/>
                  <a:gd name="connsiteX0" fmla="*/ 453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453 w 3875314"/>
                  <a:gd name="connsiteY15" fmla="*/ 2177143 h 2177143"/>
                  <a:gd name="connsiteX0" fmla="*/ 9978 w 3875314"/>
                  <a:gd name="connsiteY0" fmla="*/ 2177143 h 2177143"/>
                  <a:gd name="connsiteX1" fmla="*/ 130628 w 3875314"/>
                  <a:gd name="connsiteY1" fmla="*/ 2177143 h 2177143"/>
                  <a:gd name="connsiteX2" fmla="*/ 3875314 w 3875314"/>
                  <a:gd name="connsiteY2" fmla="*/ 2177143 h 2177143"/>
                  <a:gd name="connsiteX3" fmla="*/ 3875314 w 3875314"/>
                  <a:gd name="connsiteY3" fmla="*/ 1872343 h 2177143"/>
                  <a:gd name="connsiteX4" fmla="*/ 3730171 w 3875314"/>
                  <a:gd name="connsiteY4" fmla="*/ 1872343 h 2177143"/>
                  <a:gd name="connsiteX5" fmla="*/ 2627086 w 3875314"/>
                  <a:gd name="connsiteY5" fmla="*/ 232228 h 2177143"/>
                  <a:gd name="connsiteX6" fmla="*/ 2627086 w 3875314"/>
                  <a:gd name="connsiteY6" fmla="*/ 101600 h 2177143"/>
                  <a:gd name="connsiteX7" fmla="*/ 2394857 w 3875314"/>
                  <a:gd name="connsiteY7" fmla="*/ 101600 h 2177143"/>
                  <a:gd name="connsiteX8" fmla="*/ 2394857 w 3875314"/>
                  <a:gd name="connsiteY8" fmla="*/ 0 h 2177143"/>
                  <a:gd name="connsiteX9" fmla="*/ 1538514 w 3875314"/>
                  <a:gd name="connsiteY9" fmla="*/ 0 h 2177143"/>
                  <a:gd name="connsiteX10" fmla="*/ 1538514 w 3875314"/>
                  <a:gd name="connsiteY10" fmla="*/ 87086 h 2177143"/>
                  <a:gd name="connsiteX11" fmla="*/ 1262743 w 3875314"/>
                  <a:gd name="connsiteY11" fmla="*/ 87086 h 2177143"/>
                  <a:gd name="connsiteX12" fmla="*/ 1262743 w 3875314"/>
                  <a:gd name="connsiteY12" fmla="*/ 217714 h 2177143"/>
                  <a:gd name="connsiteX13" fmla="*/ 72571 w 3875314"/>
                  <a:gd name="connsiteY13" fmla="*/ 1843314 h 2177143"/>
                  <a:gd name="connsiteX14" fmla="*/ 0 w 3875314"/>
                  <a:gd name="connsiteY14" fmla="*/ 1843314 h 2177143"/>
                  <a:gd name="connsiteX15" fmla="*/ 9978 w 3875314"/>
                  <a:gd name="connsiteY15" fmla="*/ 2177143 h 2177143"/>
                  <a:gd name="connsiteX0" fmla="*/ 0 w 3879624"/>
                  <a:gd name="connsiteY0" fmla="*/ 2177143 h 2177143"/>
                  <a:gd name="connsiteX1" fmla="*/ 134938 w 3879624"/>
                  <a:gd name="connsiteY1" fmla="*/ 2177143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76881 w 3879624"/>
                  <a:gd name="connsiteY13" fmla="*/ 1843314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134938 w 3879624"/>
                  <a:gd name="connsiteY1" fmla="*/ 2177143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76881 w 3879624"/>
                  <a:gd name="connsiteY13" fmla="*/ 1843314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76881 w 3879624"/>
                  <a:gd name="connsiteY12" fmla="*/ 1843314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76881 w 3879624"/>
                  <a:gd name="connsiteY12" fmla="*/ 1843314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3879624 w 3879624"/>
                  <a:gd name="connsiteY1" fmla="*/ 2177143 h 2177143"/>
                  <a:gd name="connsiteX2" fmla="*/ 3879624 w 3879624"/>
                  <a:gd name="connsiteY2" fmla="*/ 1872343 h 2177143"/>
                  <a:gd name="connsiteX3" fmla="*/ 3734481 w 3879624"/>
                  <a:gd name="connsiteY3" fmla="*/ 1872343 h 2177143"/>
                  <a:gd name="connsiteX4" fmla="*/ 2631396 w 3879624"/>
                  <a:gd name="connsiteY4" fmla="*/ 232228 h 2177143"/>
                  <a:gd name="connsiteX5" fmla="*/ 2631396 w 3879624"/>
                  <a:gd name="connsiteY5" fmla="*/ 101600 h 2177143"/>
                  <a:gd name="connsiteX6" fmla="*/ 2399167 w 3879624"/>
                  <a:gd name="connsiteY6" fmla="*/ 101600 h 2177143"/>
                  <a:gd name="connsiteX7" fmla="*/ 2399167 w 3879624"/>
                  <a:gd name="connsiteY7" fmla="*/ 0 h 2177143"/>
                  <a:gd name="connsiteX8" fmla="*/ 1542824 w 3879624"/>
                  <a:gd name="connsiteY8" fmla="*/ 0 h 2177143"/>
                  <a:gd name="connsiteX9" fmla="*/ 1542824 w 3879624"/>
                  <a:gd name="connsiteY9" fmla="*/ 87086 h 2177143"/>
                  <a:gd name="connsiteX10" fmla="*/ 1267053 w 3879624"/>
                  <a:gd name="connsiteY10" fmla="*/ 87086 h 2177143"/>
                  <a:gd name="connsiteX11" fmla="*/ 1267053 w 3879624"/>
                  <a:gd name="connsiteY11" fmla="*/ 217714 h 2177143"/>
                  <a:gd name="connsiteX12" fmla="*/ 119743 w 3879624"/>
                  <a:gd name="connsiteY12" fmla="*/ 1833789 h 2177143"/>
                  <a:gd name="connsiteX13" fmla="*/ 4310 w 3879624"/>
                  <a:gd name="connsiteY13" fmla="*/ 1843314 h 2177143"/>
                  <a:gd name="connsiteX14" fmla="*/ 0 w 3879624"/>
                  <a:gd name="connsiteY14" fmla="*/ 2177143 h 2177143"/>
                  <a:gd name="connsiteX0" fmla="*/ 0 w 3879624"/>
                  <a:gd name="connsiteY0" fmla="*/ 2177143 h 2177143"/>
                  <a:gd name="connsiteX1" fmla="*/ 543380 w 3879624"/>
                  <a:gd name="connsiteY1" fmla="*/ 2171020 h 2177143"/>
                  <a:gd name="connsiteX2" fmla="*/ 3879624 w 3879624"/>
                  <a:gd name="connsiteY2" fmla="*/ 2177143 h 2177143"/>
                  <a:gd name="connsiteX3" fmla="*/ 3879624 w 3879624"/>
                  <a:gd name="connsiteY3" fmla="*/ 1872343 h 2177143"/>
                  <a:gd name="connsiteX4" fmla="*/ 3734481 w 3879624"/>
                  <a:gd name="connsiteY4" fmla="*/ 1872343 h 2177143"/>
                  <a:gd name="connsiteX5" fmla="*/ 2631396 w 3879624"/>
                  <a:gd name="connsiteY5" fmla="*/ 232228 h 2177143"/>
                  <a:gd name="connsiteX6" fmla="*/ 2631396 w 3879624"/>
                  <a:gd name="connsiteY6" fmla="*/ 101600 h 2177143"/>
                  <a:gd name="connsiteX7" fmla="*/ 2399167 w 3879624"/>
                  <a:gd name="connsiteY7" fmla="*/ 101600 h 2177143"/>
                  <a:gd name="connsiteX8" fmla="*/ 2399167 w 3879624"/>
                  <a:gd name="connsiteY8" fmla="*/ 0 h 2177143"/>
                  <a:gd name="connsiteX9" fmla="*/ 1542824 w 3879624"/>
                  <a:gd name="connsiteY9" fmla="*/ 0 h 2177143"/>
                  <a:gd name="connsiteX10" fmla="*/ 1542824 w 3879624"/>
                  <a:gd name="connsiteY10" fmla="*/ 87086 h 2177143"/>
                  <a:gd name="connsiteX11" fmla="*/ 1267053 w 3879624"/>
                  <a:gd name="connsiteY11" fmla="*/ 87086 h 2177143"/>
                  <a:gd name="connsiteX12" fmla="*/ 1267053 w 3879624"/>
                  <a:gd name="connsiteY12" fmla="*/ 217714 h 2177143"/>
                  <a:gd name="connsiteX13" fmla="*/ 119743 w 3879624"/>
                  <a:gd name="connsiteY13" fmla="*/ 1833789 h 2177143"/>
                  <a:gd name="connsiteX14" fmla="*/ 4310 w 3879624"/>
                  <a:gd name="connsiteY14" fmla="*/ 1843314 h 2177143"/>
                  <a:gd name="connsiteX15" fmla="*/ 0 w 3879624"/>
                  <a:gd name="connsiteY15" fmla="*/ 2177143 h 2177143"/>
                  <a:gd name="connsiteX0" fmla="*/ 0 w 3879624"/>
                  <a:gd name="connsiteY0" fmla="*/ 2177143 h 2177143"/>
                  <a:gd name="connsiteX1" fmla="*/ 543380 w 3879624"/>
                  <a:gd name="connsiteY1" fmla="*/ 2171020 h 2177143"/>
                  <a:gd name="connsiteX2" fmla="*/ 3272292 w 3879624"/>
                  <a:gd name="connsiteY2" fmla="*/ 2175782 h 2177143"/>
                  <a:gd name="connsiteX3" fmla="*/ 3879624 w 3879624"/>
                  <a:gd name="connsiteY3" fmla="*/ 2177143 h 2177143"/>
                  <a:gd name="connsiteX4" fmla="*/ 3879624 w 3879624"/>
                  <a:gd name="connsiteY4" fmla="*/ 1872343 h 2177143"/>
                  <a:gd name="connsiteX5" fmla="*/ 3734481 w 3879624"/>
                  <a:gd name="connsiteY5" fmla="*/ 1872343 h 2177143"/>
                  <a:gd name="connsiteX6" fmla="*/ 2631396 w 3879624"/>
                  <a:gd name="connsiteY6" fmla="*/ 232228 h 2177143"/>
                  <a:gd name="connsiteX7" fmla="*/ 2631396 w 3879624"/>
                  <a:gd name="connsiteY7" fmla="*/ 101600 h 2177143"/>
                  <a:gd name="connsiteX8" fmla="*/ 2399167 w 3879624"/>
                  <a:gd name="connsiteY8" fmla="*/ 101600 h 2177143"/>
                  <a:gd name="connsiteX9" fmla="*/ 2399167 w 3879624"/>
                  <a:gd name="connsiteY9" fmla="*/ 0 h 2177143"/>
                  <a:gd name="connsiteX10" fmla="*/ 1542824 w 3879624"/>
                  <a:gd name="connsiteY10" fmla="*/ 0 h 2177143"/>
                  <a:gd name="connsiteX11" fmla="*/ 1542824 w 3879624"/>
                  <a:gd name="connsiteY11" fmla="*/ 87086 h 2177143"/>
                  <a:gd name="connsiteX12" fmla="*/ 1267053 w 3879624"/>
                  <a:gd name="connsiteY12" fmla="*/ 87086 h 2177143"/>
                  <a:gd name="connsiteX13" fmla="*/ 1267053 w 3879624"/>
                  <a:gd name="connsiteY13" fmla="*/ 217714 h 2177143"/>
                  <a:gd name="connsiteX14" fmla="*/ 119743 w 3879624"/>
                  <a:gd name="connsiteY14" fmla="*/ 1833789 h 2177143"/>
                  <a:gd name="connsiteX15" fmla="*/ 4310 w 3879624"/>
                  <a:gd name="connsiteY15" fmla="*/ 1843314 h 2177143"/>
                  <a:gd name="connsiteX16" fmla="*/ 0 w 3879624"/>
                  <a:gd name="connsiteY16" fmla="*/ 2177143 h 2177143"/>
                  <a:gd name="connsiteX0" fmla="*/ 0 w 3879624"/>
                  <a:gd name="connsiteY0" fmla="*/ 2177143 h 2411264"/>
                  <a:gd name="connsiteX1" fmla="*/ 543380 w 3879624"/>
                  <a:gd name="connsiteY1" fmla="*/ 2171020 h 2411264"/>
                  <a:gd name="connsiteX2" fmla="*/ 3272292 w 3879624"/>
                  <a:gd name="connsiteY2" fmla="*/ 2175782 h 2411264"/>
                  <a:gd name="connsiteX3" fmla="*/ 3879624 w 3879624"/>
                  <a:gd name="connsiteY3" fmla="*/ 2177143 h 2411264"/>
                  <a:gd name="connsiteX4" fmla="*/ 3879624 w 3879624"/>
                  <a:gd name="connsiteY4" fmla="*/ 1872343 h 2411264"/>
                  <a:gd name="connsiteX5" fmla="*/ 3734481 w 3879624"/>
                  <a:gd name="connsiteY5" fmla="*/ 1872343 h 2411264"/>
                  <a:gd name="connsiteX6" fmla="*/ 2631396 w 3879624"/>
                  <a:gd name="connsiteY6" fmla="*/ 232228 h 2411264"/>
                  <a:gd name="connsiteX7" fmla="*/ 2631396 w 3879624"/>
                  <a:gd name="connsiteY7" fmla="*/ 101600 h 2411264"/>
                  <a:gd name="connsiteX8" fmla="*/ 2399167 w 3879624"/>
                  <a:gd name="connsiteY8" fmla="*/ 101600 h 2411264"/>
                  <a:gd name="connsiteX9" fmla="*/ 2399167 w 3879624"/>
                  <a:gd name="connsiteY9" fmla="*/ 0 h 2411264"/>
                  <a:gd name="connsiteX10" fmla="*/ 1542824 w 3879624"/>
                  <a:gd name="connsiteY10" fmla="*/ 0 h 2411264"/>
                  <a:gd name="connsiteX11" fmla="*/ 1542824 w 3879624"/>
                  <a:gd name="connsiteY11" fmla="*/ 87086 h 2411264"/>
                  <a:gd name="connsiteX12" fmla="*/ 1267053 w 3879624"/>
                  <a:gd name="connsiteY12" fmla="*/ 87086 h 2411264"/>
                  <a:gd name="connsiteX13" fmla="*/ 1267053 w 3879624"/>
                  <a:gd name="connsiteY13" fmla="*/ 217714 h 2411264"/>
                  <a:gd name="connsiteX14" fmla="*/ 119743 w 3879624"/>
                  <a:gd name="connsiteY14" fmla="*/ 1833789 h 2411264"/>
                  <a:gd name="connsiteX15" fmla="*/ 4310 w 3879624"/>
                  <a:gd name="connsiteY15" fmla="*/ 1843314 h 2411264"/>
                  <a:gd name="connsiteX16" fmla="*/ 0 w 3879624"/>
                  <a:gd name="connsiteY16" fmla="*/ 2177143 h 2411264"/>
                  <a:gd name="connsiteX0" fmla="*/ 0 w 3879624"/>
                  <a:gd name="connsiteY0" fmla="*/ 2177143 h 2487651"/>
                  <a:gd name="connsiteX1" fmla="*/ 543380 w 3879624"/>
                  <a:gd name="connsiteY1" fmla="*/ 2171020 h 2487651"/>
                  <a:gd name="connsiteX2" fmla="*/ 3272292 w 3879624"/>
                  <a:gd name="connsiteY2" fmla="*/ 2175782 h 2487651"/>
                  <a:gd name="connsiteX3" fmla="*/ 3879624 w 3879624"/>
                  <a:gd name="connsiteY3" fmla="*/ 2177143 h 2487651"/>
                  <a:gd name="connsiteX4" fmla="*/ 3879624 w 3879624"/>
                  <a:gd name="connsiteY4" fmla="*/ 1872343 h 2487651"/>
                  <a:gd name="connsiteX5" fmla="*/ 3734481 w 3879624"/>
                  <a:gd name="connsiteY5" fmla="*/ 1872343 h 2487651"/>
                  <a:gd name="connsiteX6" fmla="*/ 2631396 w 3879624"/>
                  <a:gd name="connsiteY6" fmla="*/ 232228 h 2487651"/>
                  <a:gd name="connsiteX7" fmla="*/ 2631396 w 3879624"/>
                  <a:gd name="connsiteY7" fmla="*/ 101600 h 2487651"/>
                  <a:gd name="connsiteX8" fmla="*/ 2399167 w 3879624"/>
                  <a:gd name="connsiteY8" fmla="*/ 101600 h 2487651"/>
                  <a:gd name="connsiteX9" fmla="*/ 2399167 w 3879624"/>
                  <a:gd name="connsiteY9" fmla="*/ 0 h 2487651"/>
                  <a:gd name="connsiteX10" fmla="*/ 1542824 w 3879624"/>
                  <a:gd name="connsiteY10" fmla="*/ 0 h 2487651"/>
                  <a:gd name="connsiteX11" fmla="*/ 1542824 w 3879624"/>
                  <a:gd name="connsiteY11" fmla="*/ 87086 h 2487651"/>
                  <a:gd name="connsiteX12" fmla="*/ 1267053 w 3879624"/>
                  <a:gd name="connsiteY12" fmla="*/ 87086 h 2487651"/>
                  <a:gd name="connsiteX13" fmla="*/ 1267053 w 3879624"/>
                  <a:gd name="connsiteY13" fmla="*/ 217714 h 2487651"/>
                  <a:gd name="connsiteX14" fmla="*/ 119743 w 3879624"/>
                  <a:gd name="connsiteY14" fmla="*/ 1833789 h 2487651"/>
                  <a:gd name="connsiteX15" fmla="*/ 4310 w 3879624"/>
                  <a:gd name="connsiteY15" fmla="*/ 1843314 h 2487651"/>
                  <a:gd name="connsiteX16" fmla="*/ 0 w 3879624"/>
                  <a:gd name="connsiteY16" fmla="*/ 2177143 h 2487651"/>
                  <a:gd name="connsiteX0" fmla="*/ 0 w 3879624"/>
                  <a:gd name="connsiteY0" fmla="*/ 2201587 h 2512095"/>
                  <a:gd name="connsiteX1" fmla="*/ 543380 w 3879624"/>
                  <a:gd name="connsiteY1" fmla="*/ 2195464 h 2512095"/>
                  <a:gd name="connsiteX2" fmla="*/ 3272292 w 3879624"/>
                  <a:gd name="connsiteY2" fmla="*/ 2200226 h 2512095"/>
                  <a:gd name="connsiteX3" fmla="*/ 3879624 w 3879624"/>
                  <a:gd name="connsiteY3" fmla="*/ 2201587 h 2512095"/>
                  <a:gd name="connsiteX4" fmla="*/ 3879624 w 3879624"/>
                  <a:gd name="connsiteY4" fmla="*/ 1896787 h 2512095"/>
                  <a:gd name="connsiteX5" fmla="*/ 3734481 w 3879624"/>
                  <a:gd name="connsiteY5" fmla="*/ 1896787 h 2512095"/>
                  <a:gd name="connsiteX6" fmla="*/ 2631396 w 3879624"/>
                  <a:gd name="connsiteY6" fmla="*/ 256672 h 2512095"/>
                  <a:gd name="connsiteX7" fmla="*/ 2631396 w 3879624"/>
                  <a:gd name="connsiteY7" fmla="*/ 126044 h 2512095"/>
                  <a:gd name="connsiteX8" fmla="*/ 2399167 w 3879624"/>
                  <a:gd name="connsiteY8" fmla="*/ 126044 h 2512095"/>
                  <a:gd name="connsiteX9" fmla="*/ 2399167 w 3879624"/>
                  <a:gd name="connsiteY9" fmla="*/ 24444 h 2512095"/>
                  <a:gd name="connsiteX10" fmla="*/ 1542824 w 3879624"/>
                  <a:gd name="connsiteY10" fmla="*/ 24444 h 2512095"/>
                  <a:gd name="connsiteX11" fmla="*/ 1542824 w 3879624"/>
                  <a:gd name="connsiteY11" fmla="*/ 111530 h 2512095"/>
                  <a:gd name="connsiteX12" fmla="*/ 1267053 w 3879624"/>
                  <a:gd name="connsiteY12" fmla="*/ 111530 h 2512095"/>
                  <a:gd name="connsiteX13" fmla="*/ 1267053 w 3879624"/>
                  <a:gd name="connsiteY13" fmla="*/ 242158 h 2512095"/>
                  <a:gd name="connsiteX14" fmla="*/ 119743 w 3879624"/>
                  <a:gd name="connsiteY14" fmla="*/ 1858233 h 2512095"/>
                  <a:gd name="connsiteX15" fmla="*/ 4310 w 3879624"/>
                  <a:gd name="connsiteY15" fmla="*/ 1867758 h 2512095"/>
                  <a:gd name="connsiteX16" fmla="*/ 0 w 3879624"/>
                  <a:gd name="connsiteY16" fmla="*/ 2201587 h 2512095"/>
                  <a:gd name="connsiteX0" fmla="*/ 0 w 3879624"/>
                  <a:gd name="connsiteY0" fmla="*/ 2240648 h 2551156"/>
                  <a:gd name="connsiteX1" fmla="*/ 543380 w 3879624"/>
                  <a:gd name="connsiteY1" fmla="*/ 2234525 h 2551156"/>
                  <a:gd name="connsiteX2" fmla="*/ 3272292 w 3879624"/>
                  <a:gd name="connsiteY2" fmla="*/ 2239287 h 2551156"/>
                  <a:gd name="connsiteX3" fmla="*/ 3879624 w 3879624"/>
                  <a:gd name="connsiteY3" fmla="*/ 2240648 h 2551156"/>
                  <a:gd name="connsiteX4" fmla="*/ 3879624 w 3879624"/>
                  <a:gd name="connsiteY4" fmla="*/ 1935848 h 2551156"/>
                  <a:gd name="connsiteX5" fmla="*/ 3734481 w 3879624"/>
                  <a:gd name="connsiteY5" fmla="*/ 1935848 h 2551156"/>
                  <a:gd name="connsiteX6" fmla="*/ 2631396 w 3879624"/>
                  <a:gd name="connsiteY6" fmla="*/ 295733 h 2551156"/>
                  <a:gd name="connsiteX7" fmla="*/ 2631396 w 3879624"/>
                  <a:gd name="connsiteY7" fmla="*/ 165105 h 2551156"/>
                  <a:gd name="connsiteX8" fmla="*/ 2399167 w 3879624"/>
                  <a:gd name="connsiteY8" fmla="*/ 165105 h 2551156"/>
                  <a:gd name="connsiteX9" fmla="*/ 2399167 w 3879624"/>
                  <a:gd name="connsiteY9" fmla="*/ 63505 h 2551156"/>
                  <a:gd name="connsiteX10" fmla="*/ 1542824 w 3879624"/>
                  <a:gd name="connsiteY10" fmla="*/ 63505 h 2551156"/>
                  <a:gd name="connsiteX11" fmla="*/ 1542824 w 3879624"/>
                  <a:gd name="connsiteY11" fmla="*/ 150591 h 2551156"/>
                  <a:gd name="connsiteX12" fmla="*/ 1267053 w 3879624"/>
                  <a:gd name="connsiteY12" fmla="*/ 150591 h 2551156"/>
                  <a:gd name="connsiteX13" fmla="*/ 1267053 w 3879624"/>
                  <a:gd name="connsiteY13" fmla="*/ 281219 h 2551156"/>
                  <a:gd name="connsiteX14" fmla="*/ 119743 w 3879624"/>
                  <a:gd name="connsiteY14" fmla="*/ 1897294 h 2551156"/>
                  <a:gd name="connsiteX15" fmla="*/ 4310 w 3879624"/>
                  <a:gd name="connsiteY15" fmla="*/ 1906819 h 2551156"/>
                  <a:gd name="connsiteX16" fmla="*/ 0 w 3879624"/>
                  <a:gd name="connsiteY16" fmla="*/ 2240648 h 2551156"/>
                  <a:gd name="connsiteX0" fmla="*/ 0 w 3879624"/>
                  <a:gd name="connsiteY0" fmla="*/ 2254569 h 2565077"/>
                  <a:gd name="connsiteX1" fmla="*/ 543380 w 3879624"/>
                  <a:gd name="connsiteY1" fmla="*/ 2248446 h 2565077"/>
                  <a:gd name="connsiteX2" fmla="*/ 3272292 w 3879624"/>
                  <a:gd name="connsiteY2" fmla="*/ 2253208 h 2565077"/>
                  <a:gd name="connsiteX3" fmla="*/ 3879624 w 3879624"/>
                  <a:gd name="connsiteY3" fmla="*/ 2254569 h 2565077"/>
                  <a:gd name="connsiteX4" fmla="*/ 3879624 w 3879624"/>
                  <a:gd name="connsiteY4" fmla="*/ 1949769 h 2565077"/>
                  <a:gd name="connsiteX5" fmla="*/ 3734481 w 3879624"/>
                  <a:gd name="connsiteY5" fmla="*/ 1949769 h 2565077"/>
                  <a:gd name="connsiteX6" fmla="*/ 2631396 w 3879624"/>
                  <a:gd name="connsiteY6" fmla="*/ 309654 h 2565077"/>
                  <a:gd name="connsiteX7" fmla="*/ 2631396 w 3879624"/>
                  <a:gd name="connsiteY7" fmla="*/ 179026 h 2565077"/>
                  <a:gd name="connsiteX8" fmla="*/ 2399167 w 3879624"/>
                  <a:gd name="connsiteY8" fmla="*/ 179026 h 2565077"/>
                  <a:gd name="connsiteX9" fmla="*/ 2399167 w 3879624"/>
                  <a:gd name="connsiteY9" fmla="*/ 77426 h 2565077"/>
                  <a:gd name="connsiteX10" fmla="*/ 1542824 w 3879624"/>
                  <a:gd name="connsiteY10" fmla="*/ 77426 h 2565077"/>
                  <a:gd name="connsiteX11" fmla="*/ 1542824 w 3879624"/>
                  <a:gd name="connsiteY11" fmla="*/ 164512 h 2565077"/>
                  <a:gd name="connsiteX12" fmla="*/ 1267053 w 3879624"/>
                  <a:gd name="connsiteY12" fmla="*/ 164512 h 2565077"/>
                  <a:gd name="connsiteX13" fmla="*/ 1267053 w 3879624"/>
                  <a:gd name="connsiteY13" fmla="*/ 295140 h 2565077"/>
                  <a:gd name="connsiteX14" fmla="*/ 119743 w 3879624"/>
                  <a:gd name="connsiteY14" fmla="*/ 1911215 h 2565077"/>
                  <a:gd name="connsiteX15" fmla="*/ 4310 w 3879624"/>
                  <a:gd name="connsiteY15" fmla="*/ 1920740 h 2565077"/>
                  <a:gd name="connsiteX16" fmla="*/ 0 w 3879624"/>
                  <a:gd name="connsiteY16" fmla="*/ 2254569 h 2565077"/>
                  <a:gd name="connsiteX0" fmla="*/ 0 w 3879624"/>
                  <a:gd name="connsiteY0" fmla="*/ 2268256 h 2578764"/>
                  <a:gd name="connsiteX1" fmla="*/ 543380 w 3879624"/>
                  <a:gd name="connsiteY1" fmla="*/ 2262133 h 2578764"/>
                  <a:gd name="connsiteX2" fmla="*/ 3272292 w 3879624"/>
                  <a:gd name="connsiteY2" fmla="*/ 2266895 h 2578764"/>
                  <a:gd name="connsiteX3" fmla="*/ 3879624 w 3879624"/>
                  <a:gd name="connsiteY3" fmla="*/ 2268256 h 2578764"/>
                  <a:gd name="connsiteX4" fmla="*/ 3879624 w 3879624"/>
                  <a:gd name="connsiteY4" fmla="*/ 1963456 h 2578764"/>
                  <a:gd name="connsiteX5" fmla="*/ 3734481 w 3879624"/>
                  <a:gd name="connsiteY5" fmla="*/ 1963456 h 2578764"/>
                  <a:gd name="connsiteX6" fmla="*/ 2631396 w 3879624"/>
                  <a:gd name="connsiteY6" fmla="*/ 323341 h 2578764"/>
                  <a:gd name="connsiteX7" fmla="*/ 2631396 w 3879624"/>
                  <a:gd name="connsiteY7" fmla="*/ 192713 h 2578764"/>
                  <a:gd name="connsiteX8" fmla="*/ 2399167 w 3879624"/>
                  <a:gd name="connsiteY8" fmla="*/ 192713 h 2578764"/>
                  <a:gd name="connsiteX9" fmla="*/ 2399167 w 3879624"/>
                  <a:gd name="connsiteY9" fmla="*/ 91113 h 2578764"/>
                  <a:gd name="connsiteX10" fmla="*/ 1542824 w 3879624"/>
                  <a:gd name="connsiteY10" fmla="*/ 91113 h 2578764"/>
                  <a:gd name="connsiteX11" fmla="*/ 1542824 w 3879624"/>
                  <a:gd name="connsiteY11" fmla="*/ 178199 h 2578764"/>
                  <a:gd name="connsiteX12" fmla="*/ 1267053 w 3879624"/>
                  <a:gd name="connsiteY12" fmla="*/ 178199 h 2578764"/>
                  <a:gd name="connsiteX13" fmla="*/ 1267053 w 3879624"/>
                  <a:gd name="connsiteY13" fmla="*/ 308827 h 2578764"/>
                  <a:gd name="connsiteX14" fmla="*/ 119743 w 3879624"/>
                  <a:gd name="connsiteY14" fmla="*/ 1924902 h 2578764"/>
                  <a:gd name="connsiteX15" fmla="*/ 4310 w 3879624"/>
                  <a:gd name="connsiteY15" fmla="*/ 1934427 h 2578764"/>
                  <a:gd name="connsiteX16" fmla="*/ 0 w 3879624"/>
                  <a:gd name="connsiteY16" fmla="*/ 2268256 h 2578764"/>
                  <a:gd name="connsiteX0" fmla="*/ 0 w 3879624"/>
                  <a:gd name="connsiteY0" fmla="*/ 2280327 h 2590835"/>
                  <a:gd name="connsiteX1" fmla="*/ 543380 w 3879624"/>
                  <a:gd name="connsiteY1" fmla="*/ 2274204 h 2590835"/>
                  <a:gd name="connsiteX2" fmla="*/ 3272292 w 3879624"/>
                  <a:gd name="connsiteY2" fmla="*/ 2278966 h 2590835"/>
                  <a:gd name="connsiteX3" fmla="*/ 3879624 w 3879624"/>
                  <a:gd name="connsiteY3" fmla="*/ 2280327 h 2590835"/>
                  <a:gd name="connsiteX4" fmla="*/ 3879624 w 3879624"/>
                  <a:gd name="connsiteY4" fmla="*/ 1975527 h 2590835"/>
                  <a:gd name="connsiteX5" fmla="*/ 3734481 w 3879624"/>
                  <a:gd name="connsiteY5" fmla="*/ 1975527 h 2590835"/>
                  <a:gd name="connsiteX6" fmla="*/ 2631396 w 3879624"/>
                  <a:gd name="connsiteY6" fmla="*/ 335412 h 2590835"/>
                  <a:gd name="connsiteX7" fmla="*/ 2631396 w 3879624"/>
                  <a:gd name="connsiteY7" fmla="*/ 204784 h 2590835"/>
                  <a:gd name="connsiteX8" fmla="*/ 2399167 w 3879624"/>
                  <a:gd name="connsiteY8" fmla="*/ 204784 h 2590835"/>
                  <a:gd name="connsiteX9" fmla="*/ 2399167 w 3879624"/>
                  <a:gd name="connsiteY9" fmla="*/ 103184 h 2590835"/>
                  <a:gd name="connsiteX10" fmla="*/ 1542824 w 3879624"/>
                  <a:gd name="connsiteY10" fmla="*/ 103184 h 2590835"/>
                  <a:gd name="connsiteX11" fmla="*/ 1542824 w 3879624"/>
                  <a:gd name="connsiteY11" fmla="*/ 190270 h 2590835"/>
                  <a:gd name="connsiteX12" fmla="*/ 1267053 w 3879624"/>
                  <a:gd name="connsiteY12" fmla="*/ 190270 h 2590835"/>
                  <a:gd name="connsiteX13" fmla="*/ 1267053 w 3879624"/>
                  <a:gd name="connsiteY13" fmla="*/ 320898 h 2590835"/>
                  <a:gd name="connsiteX14" fmla="*/ 119743 w 3879624"/>
                  <a:gd name="connsiteY14" fmla="*/ 1936973 h 2590835"/>
                  <a:gd name="connsiteX15" fmla="*/ 4310 w 3879624"/>
                  <a:gd name="connsiteY15" fmla="*/ 1946498 h 2590835"/>
                  <a:gd name="connsiteX16" fmla="*/ 0 w 3879624"/>
                  <a:gd name="connsiteY16" fmla="*/ 2280327 h 2590835"/>
                  <a:gd name="connsiteX0" fmla="*/ 0 w 3879624"/>
                  <a:gd name="connsiteY0" fmla="*/ 2270586 h 2581094"/>
                  <a:gd name="connsiteX1" fmla="*/ 543380 w 3879624"/>
                  <a:gd name="connsiteY1" fmla="*/ 2264463 h 2581094"/>
                  <a:gd name="connsiteX2" fmla="*/ 3272292 w 3879624"/>
                  <a:gd name="connsiteY2" fmla="*/ 2269225 h 2581094"/>
                  <a:gd name="connsiteX3" fmla="*/ 3879624 w 3879624"/>
                  <a:gd name="connsiteY3" fmla="*/ 2270586 h 2581094"/>
                  <a:gd name="connsiteX4" fmla="*/ 3879624 w 3879624"/>
                  <a:gd name="connsiteY4" fmla="*/ 1965786 h 2581094"/>
                  <a:gd name="connsiteX5" fmla="*/ 3734481 w 3879624"/>
                  <a:gd name="connsiteY5" fmla="*/ 1965786 h 2581094"/>
                  <a:gd name="connsiteX6" fmla="*/ 2631396 w 3879624"/>
                  <a:gd name="connsiteY6" fmla="*/ 325671 h 2581094"/>
                  <a:gd name="connsiteX7" fmla="*/ 2631396 w 3879624"/>
                  <a:gd name="connsiteY7" fmla="*/ 195043 h 2581094"/>
                  <a:gd name="connsiteX8" fmla="*/ 2399167 w 3879624"/>
                  <a:gd name="connsiteY8" fmla="*/ 195043 h 2581094"/>
                  <a:gd name="connsiteX9" fmla="*/ 2399167 w 3879624"/>
                  <a:gd name="connsiteY9" fmla="*/ 93443 h 2581094"/>
                  <a:gd name="connsiteX10" fmla="*/ 1542824 w 3879624"/>
                  <a:gd name="connsiteY10" fmla="*/ 93443 h 2581094"/>
                  <a:gd name="connsiteX11" fmla="*/ 1542824 w 3879624"/>
                  <a:gd name="connsiteY11" fmla="*/ 180529 h 2581094"/>
                  <a:gd name="connsiteX12" fmla="*/ 1267053 w 3879624"/>
                  <a:gd name="connsiteY12" fmla="*/ 180529 h 2581094"/>
                  <a:gd name="connsiteX13" fmla="*/ 1267053 w 3879624"/>
                  <a:gd name="connsiteY13" fmla="*/ 311157 h 2581094"/>
                  <a:gd name="connsiteX14" fmla="*/ 119743 w 3879624"/>
                  <a:gd name="connsiteY14" fmla="*/ 1927232 h 2581094"/>
                  <a:gd name="connsiteX15" fmla="*/ 4310 w 3879624"/>
                  <a:gd name="connsiteY15" fmla="*/ 1936757 h 2581094"/>
                  <a:gd name="connsiteX16" fmla="*/ 0 w 3879624"/>
                  <a:gd name="connsiteY16" fmla="*/ 2270586 h 258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79624" h="2581094">
                    <a:moveTo>
                      <a:pt x="0" y="2270586"/>
                    </a:moveTo>
                    <a:lnTo>
                      <a:pt x="543380" y="2264463"/>
                    </a:lnTo>
                    <a:cubicBezTo>
                      <a:pt x="924379" y="2551800"/>
                      <a:pt x="2267405" y="2801038"/>
                      <a:pt x="3272292" y="2269225"/>
                    </a:cubicBezTo>
                    <a:lnTo>
                      <a:pt x="3879624" y="2270586"/>
                    </a:lnTo>
                    <a:lnTo>
                      <a:pt x="3879624" y="1965786"/>
                    </a:lnTo>
                    <a:lnTo>
                      <a:pt x="3734481" y="1965786"/>
                    </a:lnTo>
                    <a:cubicBezTo>
                      <a:pt x="3723974" y="1242868"/>
                      <a:pt x="3332466" y="434226"/>
                      <a:pt x="2631396" y="325671"/>
                    </a:cubicBezTo>
                    <a:lnTo>
                      <a:pt x="2631396" y="195043"/>
                    </a:lnTo>
                    <a:lnTo>
                      <a:pt x="2399167" y="195043"/>
                    </a:lnTo>
                    <a:lnTo>
                      <a:pt x="2399167" y="93443"/>
                    </a:lnTo>
                    <a:cubicBezTo>
                      <a:pt x="2154966" y="-50924"/>
                      <a:pt x="1732029" y="-9675"/>
                      <a:pt x="1542824" y="93443"/>
                    </a:cubicBezTo>
                    <a:lnTo>
                      <a:pt x="1542824" y="180529"/>
                    </a:lnTo>
                    <a:lnTo>
                      <a:pt x="1267053" y="180529"/>
                    </a:lnTo>
                    <a:lnTo>
                      <a:pt x="1267053" y="311157"/>
                    </a:lnTo>
                    <a:cubicBezTo>
                      <a:pt x="494091" y="519649"/>
                      <a:pt x="178330" y="1009128"/>
                      <a:pt x="119743" y="1927232"/>
                    </a:cubicBezTo>
                    <a:lnTo>
                      <a:pt x="4310" y="1936757"/>
                    </a:lnTo>
                    <a:cubicBezTo>
                      <a:pt x="2873" y="2048033"/>
                      <a:pt x="1437" y="2159310"/>
                      <a:pt x="0" y="227058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3467962" y="1675044"/>
                <a:ext cx="471741" cy="894034"/>
              </a:xfrm>
              <a:custGeom>
                <a:avLst/>
                <a:gdLst>
                  <a:gd name="connsiteX0" fmla="*/ 234156 w 452622"/>
                  <a:gd name="connsiteY0" fmla="*/ 220 h 894034"/>
                  <a:gd name="connsiteX1" fmla="*/ 389609 w 452622"/>
                  <a:gd name="connsiteY1" fmla="*/ 32367 h 894034"/>
                  <a:gd name="connsiteX2" fmla="*/ 389609 w 452622"/>
                  <a:gd name="connsiteY2" fmla="*/ 67559 h 894034"/>
                  <a:gd name="connsiteX3" fmla="*/ 452622 w 452622"/>
                  <a:gd name="connsiteY3" fmla="*/ 67559 h 894034"/>
                  <a:gd name="connsiteX4" fmla="*/ 452622 w 452622"/>
                  <a:gd name="connsiteY4" fmla="*/ 866777 h 894034"/>
                  <a:gd name="connsiteX5" fmla="*/ 345154 w 452622"/>
                  <a:gd name="connsiteY5" fmla="*/ 887299 h 894034"/>
                  <a:gd name="connsiteX6" fmla="*/ 12102 w 452622"/>
                  <a:gd name="connsiteY6" fmla="*/ 877190 h 894034"/>
                  <a:gd name="connsiteX7" fmla="*/ 0 w 452622"/>
                  <a:gd name="connsiteY7" fmla="*/ 874496 h 894034"/>
                  <a:gd name="connsiteX8" fmla="*/ 0 w 452622"/>
                  <a:gd name="connsiteY8" fmla="*/ 62531 h 894034"/>
                  <a:gd name="connsiteX9" fmla="*/ 92991 w 452622"/>
                  <a:gd name="connsiteY9" fmla="*/ 62531 h 894034"/>
                  <a:gd name="connsiteX10" fmla="*/ 92991 w 452622"/>
                  <a:gd name="connsiteY10" fmla="*/ 32367 h 894034"/>
                  <a:gd name="connsiteX11" fmla="*/ 234156 w 452622"/>
                  <a:gd name="connsiteY11" fmla="*/ 220 h 894034"/>
                  <a:gd name="connsiteX0" fmla="*/ 234156 w 466909"/>
                  <a:gd name="connsiteY0" fmla="*/ 220 h 894034"/>
                  <a:gd name="connsiteX1" fmla="*/ 389609 w 466909"/>
                  <a:gd name="connsiteY1" fmla="*/ 32367 h 894034"/>
                  <a:gd name="connsiteX2" fmla="*/ 389609 w 466909"/>
                  <a:gd name="connsiteY2" fmla="*/ 67559 h 894034"/>
                  <a:gd name="connsiteX3" fmla="*/ 466909 w 466909"/>
                  <a:gd name="connsiteY3" fmla="*/ 67559 h 894034"/>
                  <a:gd name="connsiteX4" fmla="*/ 452622 w 466909"/>
                  <a:gd name="connsiteY4" fmla="*/ 866777 h 894034"/>
                  <a:gd name="connsiteX5" fmla="*/ 345154 w 466909"/>
                  <a:gd name="connsiteY5" fmla="*/ 887299 h 894034"/>
                  <a:gd name="connsiteX6" fmla="*/ 12102 w 466909"/>
                  <a:gd name="connsiteY6" fmla="*/ 877190 h 894034"/>
                  <a:gd name="connsiteX7" fmla="*/ 0 w 466909"/>
                  <a:gd name="connsiteY7" fmla="*/ 874496 h 894034"/>
                  <a:gd name="connsiteX8" fmla="*/ 0 w 466909"/>
                  <a:gd name="connsiteY8" fmla="*/ 62531 h 894034"/>
                  <a:gd name="connsiteX9" fmla="*/ 92991 w 466909"/>
                  <a:gd name="connsiteY9" fmla="*/ 62531 h 894034"/>
                  <a:gd name="connsiteX10" fmla="*/ 92991 w 466909"/>
                  <a:gd name="connsiteY10" fmla="*/ 32367 h 894034"/>
                  <a:gd name="connsiteX11" fmla="*/ 234156 w 466909"/>
                  <a:gd name="connsiteY11" fmla="*/ 220 h 894034"/>
                  <a:gd name="connsiteX0" fmla="*/ 234156 w 466909"/>
                  <a:gd name="connsiteY0" fmla="*/ 220 h 894034"/>
                  <a:gd name="connsiteX1" fmla="*/ 389609 w 466909"/>
                  <a:gd name="connsiteY1" fmla="*/ 32367 h 894034"/>
                  <a:gd name="connsiteX2" fmla="*/ 389609 w 466909"/>
                  <a:gd name="connsiteY2" fmla="*/ 67559 h 894034"/>
                  <a:gd name="connsiteX3" fmla="*/ 466909 w 466909"/>
                  <a:gd name="connsiteY3" fmla="*/ 67559 h 894034"/>
                  <a:gd name="connsiteX4" fmla="*/ 464529 w 466909"/>
                  <a:gd name="connsiteY4" fmla="*/ 862014 h 894034"/>
                  <a:gd name="connsiteX5" fmla="*/ 345154 w 466909"/>
                  <a:gd name="connsiteY5" fmla="*/ 887299 h 894034"/>
                  <a:gd name="connsiteX6" fmla="*/ 12102 w 466909"/>
                  <a:gd name="connsiteY6" fmla="*/ 877190 h 894034"/>
                  <a:gd name="connsiteX7" fmla="*/ 0 w 466909"/>
                  <a:gd name="connsiteY7" fmla="*/ 874496 h 894034"/>
                  <a:gd name="connsiteX8" fmla="*/ 0 w 466909"/>
                  <a:gd name="connsiteY8" fmla="*/ 62531 h 894034"/>
                  <a:gd name="connsiteX9" fmla="*/ 92991 w 466909"/>
                  <a:gd name="connsiteY9" fmla="*/ 62531 h 894034"/>
                  <a:gd name="connsiteX10" fmla="*/ 92991 w 466909"/>
                  <a:gd name="connsiteY10" fmla="*/ 32367 h 894034"/>
                  <a:gd name="connsiteX11" fmla="*/ 234156 w 466909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59632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59632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  <a:gd name="connsiteX0" fmla="*/ 234156 w 471741"/>
                  <a:gd name="connsiteY0" fmla="*/ 220 h 894034"/>
                  <a:gd name="connsiteX1" fmla="*/ 389609 w 471741"/>
                  <a:gd name="connsiteY1" fmla="*/ 32367 h 894034"/>
                  <a:gd name="connsiteX2" fmla="*/ 389609 w 471741"/>
                  <a:gd name="connsiteY2" fmla="*/ 67559 h 894034"/>
                  <a:gd name="connsiteX3" fmla="*/ 466909 w 471741"/>
                  <a:gd name="connsiteY3" fmla="*/ 67559 h 894034"/>
                  <a:gd name="connsiteX4" fmla="*/ 471673 w 471741"/>
                  <a:gd name="connsiteY4" fmla="*/ 862013 h 894034"/>
                  <a:gd name="connsiteX5" fmla="*/ 345154 w 471741"/>
                  <a:gd name="connsiteY5" fmla="*/ 887299 h 894034"/>
                  <a:gd name="connsiteX6" fmla="*/ 12102 w 471741"/>
                  <a:gd name="connsiteY6" fmla="*/ 877190 h 894034"/>
                  <a:gd name="connsiteX7" fmla="*/ 0 w 471741"/>
                  <a:gd name="connsiteY7" fmla="*/ 874496 h 894034"/>
                  <a:gd name="connsiteX8" fmla="*/ 0 w 471741"/>
                  <a:gd name="connsiteY8" fmla="*/ 62531 h 894034"/>
                  <a:gd name="connsiteX9" fmla="*/ 92991 w 471741"/>
                  <a:gd name="connsiteY9" fmla="*/ 62531 h 894034"/>
                  <a:gd name="connsiteX10" fmla="*/ 92991 w 471741"/>
                  <a:gd name="connsiteY10" fmla="*/ 32367 h 894034"/>
                  <a:gd name="connsiteX11" fmla="*/ 234156 w 471741"/>
                  <a:gd name="connsiteY11" fmla="*/ 220 h 89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741" h="894034">
                    <a:moveTo>
                      <a:pt x="234156" y="220"/>
                    </a:moveTo>
                    <a:cubicBezTo>
                      <a:pt x="289546" y="-1566"/>
                      <a:pt x="347316" y="7364"/>
                      <a:pt x="389609" y="32367"/>
                    </a:cubicBezTo>
                    <a:lnTo>
                      <a:pt x="389609" y="67559"/>
                    </a:lnTo>
                    <a:lnTo>
                      <a:pt x="466909" y="67559"/>
                    </a:lnTo>
                    <a:cubicBezTo>
                      <a:pt x="466116" y="332377"/>
                      <a:pt x="472466" y="597195"/>
                      <a:pt x="471673" y="862013"/>
                    </a:cubicBezTo>
                    <a:lnTo>
                      <a:pt x="345154" y="887299"/>
                    </a:lnTo>
                    <a:cubicBezTo>
                      <a:pt x="227250" y="899878"/>
                      <a:pt x="111651" y="893890"/>
                      <a:pt x="12102" y="877190"/>
                    </a:cubicBezTo>
                    <a:lnTo>
                      <a:pt x="0" y="874496"/>
                    </a:lnTo>
                    <a:lnTo>
                      <a:pt x="0" y="62531"/>
                    </a:lnTo>
                    <a:lnTo>
                      <a:pt x="92991" y="62531"/>
                    </a:lnTo>
                    <a:lnTo>
                      <a:pt x="92991" y="32367"/>
                    </a:lnTo>
                    <a:cubicBezTo>
                      <a:pt x="125759" y="14508"/>
                      <a:pt x="178767" y="2006"/>
                      <a:pt x="234156" y="22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3" name="Freeform 232"/>
          <p:cNvSpPr/>
          <p:nvPr/>
        </p:nvSpPr>
        <p:spPr>
          <a:xfrm flipH="1">
            <a:off x="6558954" y="874305"/>
            <a:ext cx="2309217" cy="2306246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6708064" y="1452385"/>
            <a:ext cx="178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35" name="Freeform 234"/>
          <p:cNvSpPr/>
          <p:nvPr/>
        </p:nvSpPr>
        <p:spPr>
          <a:xfrm>
            <a:off x="3598347" y="805913"/>
            <a:ext cx="1687130" cy="2478585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720167" y="1364930"/>
            <a:ext cx="1443489" cy="9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Text Box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3081" y="5924589"/>
            <a:ext cx="3563456" cy="55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Engineer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Male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3608" y="5924589"/>
            <a:ext cx="3563456" cy="55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Engineer Female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AAB3"/>
      </a:accent1>
      <a:accent2>
        <a:srgbClr val="DF4126"/>
      </a:accent2>
      <a:accent3>
        <a:srgbClr val="0B3754"/>
      </a:accent3>
      <a:accent4>
        <a:srgbClr val="F2AB1D"/>
      </a:accent4>
      <a:accent5>
        <a:srgbClr val="FDDDB8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08390C-C3E2-4C80-9D1C-6F9790699AFA}"/>
</file>

<file path=customXml/itemProps2.xml><?xml version="1.0" encoding="utf-8"?>
<ds:datastoreItem xmlns:ds="http://schemas.openxmlformats.org/officeDocument/2006/customXml" ds:itemID="{1B466B99-E286-45AE-BAB6-8F77C0D3E7E6}"/>
</file>

<file path=customXml/itemProps3.xml><?xml version="1.0" encoding="utf-8"?>
<ds:datastoreItem xmlns:ds="http://schemas.openxmlformats.org/officeDocument/2006/customXml" ds:itemID="{D7033059-995F-46B8-9D49-C996A4493F1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5736</TotalTime>
  <Words>153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SlideModel</cp:lastModifiedBy>
  <cp:revision>155</cp:revision>
  <dcterms:created xsi:type="dcterms:W3CDTF">2013-09-12T13:05:01Z</dcterms:created>
  <dcterms:modified xsi:type="dcterms:W3CDTF">2016-01-12T18:14:48Z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