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262" r:id="rId3"/>
    <p:sldId id="263" r:id="rId4"/>
    <p:sldId id="265" r:id="rId5"/>
    <p:sldId id="267" r:id="rId6"/>
    <p:sldId id="269" r:id="rId7"/>
    <p:sldId id="270" r:id="rId8"/>
    <p:sldId id="272" r:id="rId9"/>
    <p:sldId id="275" r:id="rId10"/>
    <p:sldId id="273" r:id="rId11"/>
    <p:sldId id="274" r:id="rId12"/>
    <p:sldId id="276" r:id="rId13"/>
    <p:sldId id="277"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BEC6"/>
    <a:srgbClr val="262626"/>
    <a:srgbClr val="F2F2F2"/>
    <a:srgbClr val="000000"/>
    <a:srgbClr val="158FC2"/>
    <a:srgbClr val="F55A1C"/>
    <a:srgbClr val="FACC30"/>
    <a:srgbClr val="E23839"/>
    <a:srgbClr val="9BC83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60C1B-8E6D-4DFD-A878-8E79374B82B3}" type="datetimeFigureOut">
              <a:rPr lang="en-US" smtClean="0"/>
              <a:t>1/j/aa</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B742F-6972-48D7-BEBA-C4415550606F}" type="slidenum">
              <a:rPr lang="en-US" smtClean="0"/>
              <a:t>‹#›</a:t>
            </a:fld>
            <a:endParaRPr lang="en-US" dirty="0"/>
          </a:p>
        </p:txBody>
      </p:sp>
    </p:spTree>
    <p:extLst>
      <p:ext uri="{BB962C8B-B14F-4D97-AF65-F5344CB8AC3E}">
        <p14:creationId xmlns:p14="http://schemas.microsoft.com/office/powerpoint/2010/main" val="314402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can safely remove this slide. This slide</a:t>
            </a:r>
            <a:r>
              <a:rPr lang="en-US" baseline="0" dirty="0" smtClean="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90013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DD077-D182-4339-9B41-E836A48CF8FC}" type="datetimeFigureOut">
              <a:rPr lang="en-US" smtClean="0"/>
              <a:t>1/j/aa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137093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DD077-D182-4339-9B41-E836A48CF8FC}" type="datetimeFigureOut">
              <a:rPr lang="en-US" smtClean="0"/>
              <a:t>1/j/aa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217135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DD077-D182-4339-9B41-E836A48CF8FC}" type="datetimeFigureOut">
              <a:rPr lang="en-US" smtClean="0"/>
              <a:t>1/j/aa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3071914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SlideModel.com</a:t>
            </a:r>
            <a:endParaRPr lang="en-US"/>
          </a:p>
        </p:txBody>
      </p:sp>
      <p:sp>
        <p:nvSpPr>
          <p:cNvPr id="3" name="Date Placeholder 2"/>
          <p:cNvSpPr>
            <a:spLocks noGrp="1"/>
          </p:cNvSpPr>
          <p:nvPr>
            <p:ph type="dt" sz="half" idx="10"/>
          </p:nvPr>
        </p:nvSpPr>
        <p:spPr/>
        <p:txBody>
          <a:bodyPr/>
          <a:lstStyle/>
          <a:p>
            <a:fld id="{425404F2-BE9A-4460-8815-8F645183555F}" type="datetimeFigureOut">
              <a:rPr lang="en-US" smtClean="0"/>
              <a:pPr/>
              <a:t>1/j/aa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54019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7" name="Table 6"/>
          <p:cNvGraphicFramePr>
            <a:graphicFrameLocks noGrp="1"/>
          </p:cNvGraphicFramePr>
          <p:nvPr userDrawn="1">
            <p:extLst>
              <p:ext uri="{D42A27DB-BD31-4B8C-83A1-F6EECF244321}">
                <p14:modId xmlns:p14="http://schemas.microsoft.com/office/powerpoint/2010/main" val="2860638993"/>
              </p:ext>
            </p:extLst>
          </p:nvPr>
        </p:nvGraphicFramePr>
        <p:xfrm>
          <a:off x="0" y="0"/>
          <a:ext cx="12191996" cy="6858005"/>
        </p:xfrm>
        <a:graphic>
          <a:graphicData uri="http://schemas.openxmlformats.org/drawingml/2006/table">
            <a:tbl>
              <a:tblPr firstRow="1" bandRow="1">
                <a:tableStyleId>{5C22544A-7EE6-4342-B048-85BDC9FD1C3A}</a:tableStyleId>
              </a:tblPr>
              <a:tblGrid>
                <a:gridCol w="641684">
                  <a:extLst>
                    <a:ext uri="{9D8B030D-6E8A-4147-A177-3AD203B41FA5}">
                      <a16:colId xmlns:a16="http://schemas.microsoft.com/office/drawing/2014/main" val="725787537"/>
                    </a:ext>
                  </a:extLst>
                </a:gridCol>
                <a:gridCol w="641684">
                  <a:extLst>
                    <a:ext uri="{9D8B030D-6E8A-4147-A177-3AD203B41FA5}">
                      <a16:colId xmlns:a16="http://schemas.microsoft.com/office/drawing/2014/main" val="3745299451"/>
                    </a:ext>
                  </a:extLst>
                </a:gridCol>
                <a:gridCol w="641684">
                  <a:extLst>
                    <a:ext uri="{9D8B030D-6E8A-4147-A177-3AD203B41FA5}">
                      <a16:colId xmlns:a16="http://schemas.microsoft.com/office/drawing/2014/main" val="3672665236"/>
                    </a:ext>
                  </a:extLst>
                </a:gridCol>
                <a:gridCol w="641684">
                  <a:extLst>
                    <a:ext uri="{9D8B030D-6E8A-4147-A177-3AD203B41FA5}">
                      <a16:colId xmlns:a16="http://schemas.microsoft.com/office/drawing/2014/main" val="1776124157"/>
                    </a:ext>
                  </a:extLst>
                </a:gridCol>
                <a:gridCol w="641684">
                  <a:extLst>
                    <a:ext uri="{9D8B030D-6E8A-4147-A177-3AD203B41FA5}">
                      <a16:colId xmlns:a16="http://schemas.microsoft.com/office/drawing/2014/main" val="3881644940"/>
                    </a:ext>
                  </a:extLst>
                </a:gridCol>
                <a:gridCol w="641684">
                  <a:extLst>
                    <a:ext uri="{9D8B030D-6E8A-4147-A177-3AD203B41FA5}">
                      <a16:colId xmlns:a16="http://schemas.microsoft.com/office/drawing/2014/main" val="463610937"/>
                    </a:ext>
                  </a:extLst>
                </a:gridCol>
                <a:gridCol w="641684">
                  <a:extLst>
                    <a:ext uri="{9D8B030D-6E8A-4147-A177-3AD203B41FA5}">
                      <a16:colId xmlns:a16="http://schemas.microsoft.com/office/drawing/2014/main" val="1490169242"/>
                    </a:ext>
                  </a:extLst>
                </a:gridCol>
                <a:gridCol w="641684">
                  <a:extLst>
                    <a:ext uri="{9D8B030D-6E8A-4147-A177-3AD203B41FA5}">
                      <a16:colId xmlns:a16="http://schemas.microsoft.com/office/drawing/2014/main" val="2869084509"/>
                    </a:ext>
                  </a:extLst>
                </a:gridCol>
                <a:gridCol w="641684">
                  <a:extLst>
                    <a:ext uri="{9D8B030D-6E8A-4147-A177-3AD203B41FA5}">
                      <a16:colId xmlns:a16="http://schemas.microsoft.com/office/drawing/2014/main" val="1676086143"/>
                    </a:ext>
                  </a:extLst>
                </a:gridCol>
                <a:gridCol w="641684">
                  <a:extLst>
                    <a:ext uri="{9D8B030D-6E8A-4147-A177-3AD203B41FA5}">
                      <a16:colId xmlns:a16="http://schemas.microsoft.com/office/drawing/2014/main" val="485621643"/>
                    </a:ext>
                  </a:extLst>
                </a:gridCol>
                <a:gridCol w="641684">
                  <a:extLst>
                    <a:ext uri="{9D8B030D-6E8A-4147-A177-3AD203B41FA5}">
                      <a16:colId xmlns:a16="http://schemas.microsoft.com/office/drawing/2014/main" val="2808812135"/>
                    </a:ext>
                  </a:extLst>
                </a:gridCol>
                <a:gridCol w="641684">
                  <a:extLst>
                    <a:ext uri="{9D8B030D-6E8A-4147-A177-3AD203B41FA5}">
                      <a16:colId xmlns:a16="http://schemas.microsoft.com/office/drawing/2014/main" val="1220414551"/>
                    </a:ext>
                  </a:extLst>
                </a:gridCol>
                <a:gridCol w="641684">
                  <a:extLst>
                    <a:ext uri="{9D8B030D-6E8A-4147-A177-3AD203B41FA5}">
                      <a16:colId xmlns:a16="http://schemas.microsoft.com/office/drawing/2014/main" val="294901497"/>
                    </a:ext>
                  </a:extLst>
                </a:gridCol>
                <a:gridCol w="641684">
                  <a:extLst>
                    <a:ext uri="{9D8B030D-6E8A-4147-A177-3AD203B41FA5}">
                      <a16:colId xmlns:a16="http://schemas.microsoft.com/office/drawing/2014/main" val="1558930563"/>
                    </a:ext>
                  </a:extLst>
                </a:gridCol>
                <a:gridCol w="641684">
                  <a:extLst>
                    <a:ext uri="{9D8B030D-6E8A-4147-A177-3AD203B41FA5}">
                      <a16:colId xmlns:a16="http://schemas.microsoft.com/office/drawing/2014/main" val="2261355135"/>
                    </a:ext>
                  </a:extLst>
                </a:gridCol>
                <a:gridCol w="641684">
                  <a:extLst>
                    <a:ext uri="{9D8B030D-6E8A-4147-A177-3AD203B41FA5}">
                      <a16:colId xmlns:a16="http://schemas.microsoft.com/office/drawing/2014/main" val="4227333415"/>
                    </a:ext>
                  </a:extLst>
                </a:gridCol>
                <a:gridCol w="641684">
                  <a:extLst>
                    <a:ext uri="{9D8B030D-6E8A-4147-A177-3AD203B41FA5}">
                      <a16:colId xmlns:a16="http://schemas.microsoft.com/office/drawing/2014/main" val="1565403337"/>
                    </a:ext>
                  </a:extLst>
                </a:gridCol>
                <a:gridCol w="641684">
                  <a:extLst>
                    <a:ext uri="{9D8B030D-6E8A-4147-A177-3AD203B41FA5}">
                      <a16:colId xmlns:a16="http://schemas.microsoft.com/office/drawing/2014/main" val="3042998929"/>
                    </a:ext>
                  </a:extLst>
                </a:gridCol>
                <a:gridCol w="641684">
                  <a:extLst>
                    <a:ext uri="{9D8B030D-6E8A-4147-A177-3AD203B41FA5}">
                      <a16:colId xmlns:a16="http://schemas.microsoft.com/office/drawing/2014/main" val="2096367170"/>
                    </a:ext>
                  </a:extLst>
                </a:gridCol>
              </a:tblGrid>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06888880"/>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486400107"/>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4271564528"/>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4004717873"/>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946723618"/>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4230340258"/>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658636570"/>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2406891"/>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4600052"/>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042816547"/>
                  </a:ext>
                </a:extLst>
              </a:tr>
              <a:tr h="623455">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tc>
                  <a:txBody>
                    <a:bodyPr/>
                    <a:lstStyle/>
                    <a:p>
                      <a:endParaRPr lang="en-US" dirty="0"/>
                    </a:p>
                  </a:txBody>
                  <a:tcPr>
                    <a:lnL w="9525" cap="flat" cmpd="sng" algn="ctr">
                      <a:solidFill>
                        <a:schemeClr val="bg1">
                          <a:lumMod val="95000"/>
                        </a:schemeClr>
                      </a:solid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9525" cap="flat" cmpd="sng" algn="ctr">
                      <a:solidFill>
                        <a:schemeClr val="bg1">
                          <a:lumMod val="95000"/>
                        </a:schemeClr>
                      </a:solidFill>
                      <a:prstDash val="solid"/>
                      <a:round/>
                      <a:headEnd type="none" w="med" len="med"/>
                      <a:tailEnd type="none" w="med" len="med"/>
                    </a:lnT>
                    <a:lnB w="9525"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71021398"/>
                  </a:ext>
                </a:extLst>
              </a:tr>
            </a:tbl>
          </a:graphicData>
        </a:graphic>
      </p:graphicFrame>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FDD077-D182-4339-9B41-E836A48CF8FC}" type="datetimeFigureOut">
              <a:rPr lang="en-US" smtClean="0"/>
              <a:t>1/j/aa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1068631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FDD077-D182-4339-9B41-E836A48CF8FC}" type="datetimeFigureOut">
              <a:rPr lang="en-US" smtClean="0"/>
              <a:t>1/j/aa</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127542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FDD077-D182-4339-9B41-E836A48CF8FC}" type="datetimeFigureOut">
              <a:rPr lang="en-US" smtClean="0"/>
              <a:t>1/j/aa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389291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FDD077-D182-4339-9B41-E836A48CF8FC}" type="datetimeFigureOut">
              <a:rPr lang="en-US" smtClean="0"/>
              <a:t>1/j/aa</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140492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FDD077-D182-4339-9B41-E836A48CF8FC}" type="datetimeFigureOut">
              <a:rPr lang="en-US" smtClean="0"/>
              <a:t>1/j/aa</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276698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DD077-D182-4339-9B41-E836A48CF8FC}" type="datetimeFigureOut">
              <a:rPr lang="en-US" smtClean="0"/>
              <a:t>1/j/aa</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294825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FDD077-D182-4339-9B41-E836A48CF8FC}" type="datetimeFigureOut">
              <a:rPr lang="en-US" smtClean="0"/>
              <a:t>1/j/aa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6690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FDD077-D182-4339-9B41-E836A48CF8FC}" type="datetimeFigureOut">
              <a:rPr lang="en-US" smtClean="0"/>
              <a:t>1/j/aa</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867A7-DA1F-4B3A-B96F-C220C899E12B}" type="slidenum">
              <a:rPr lang="en-US" smtClean="0"/>
              <a:t>‹#›</a:t>
            </a:fld>
            <a:endParaRPr lang="en-US" dirty="0"/>
          </a:p>
        </p:txBody>
      </p:sp>
    </p:spTree>
    <p:extLst>
      <p:ext uri="{BB962C8B-B14F-4D97-AF65-F5344CB8AC3E}">
        <p14:creationId xmlns:p14="http://schemas.microsoft.com/office/powerpoint/2010/main" val="250597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DD077-D182-4339-9B41-E836A48CF8FC}" type="datetimeFigureOut">
              <a:rPr lang="en-US" smtClean="0"/>
              <a:t>1/j/aa</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867A7-DA1F-4B3A-B96F-C220C899E12B}" type="slidenum">
              <a:rPr lang="en-US" smtClean="0"/>
              <a:t>‹#›</a:t>
            </a:fld>
            <a:endParaRPr lang="en-US" dirty="0"/>
          </a:p>
        </p:txBody>
      </p:sp>
    </p:spTree>
    <p:extLst>
      <p:ext uri="{BB962C8B-B14F-4D97-AF65-F5344CB8AC3E}">
        <p14:creationId xmlns:p14="http://schemas.microsoft.com/office/powerpoint/2010/main" val="295008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1284075" y="-977"/>
            <a:ext cx="642038" cy="623543"/>
            <a:chOff x="1319212" y="0"/>
            <a:chExt cx="659607" cy="640606"/>
          </a:xfrm>
        </p:grpSpPr>
        <p:sp>
          <p:nvSpPr>
            <p:cNvPr id="15" name="Rectangle 1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1" y="-977"/>
            <a:ext cx="642038" cy="623543"/>
            <a:chOff x="1319212" y="0"/>
            <a:chExt cx="659607" cy="640606"/>
          </a:xfrm>
        </p:grpSpPr>
        <p:sp>
          <p:nvSpPr>
            <p:cNvPr id="48" name="Rectangle 47"/>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p:cNvGrpSpPr/>
          <p:nvPr/>
        </p:nvGrpSpPr>
        <p:grpSpPr>
          <a:xfrm>
            <a:off x="642036" y="-977"/>
            <a:ext cx="642038" cy="623543"/>
            <a:chOff x="1319212" y="0"/>
            <a:chExt cx="659607" cy="640606"/>
          </a:xfrm>
        </p:grpSpPr>
        <p:sp>
          <p:nvSpPr>
            <p:cNvPr id="53" name="Rectangle 52"/>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7" name="Group 626"/>
          <p:cNvGrpSpPr/>
          <p:nvPr/>
        </p:nvGrpSpPr>
        <p:grpSpPr>
          <a:xfrm>
            <a:off x="1" y="622566"/>
            <a:ext cx="642038" cy="623543"/>
            <a:chOff x="1" y="622566"/>
            <a:chExt cx="642038" cy="623543"/>
          </a:xfrm>
        </p:grpSpPr>
        <p:sp>
          <p:nvSpPr>
            <p:cNvPr id="71" name="Rectangle 70"/>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8" name="Group 627"/>
          <p:cNvGrpSpPr/>
          <p:nvPr/>
        </p:nvGrpSpPr>
        <p:grpSpPr>
          <a:xfrm>
            <a:off x="642036" y="622566"/>
            <a:ext cx="642038" cy="623543"/>
            <a:chOff x="642036" y="622566"/>
            <a:chExt cx="642038" cy="623543"/>
          </a:xfrm>
        </p:grpSpPr>
        <p:sp>
          <p:nvSpPr>
            <p:cNvPr id="76" name="Rectangle 75"/>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6" name="Group 625"/>
          <p:cNvGrpSpPr/>
          <p:nvPr/>
        </p:nvGrpSpPr>
        <p:grpSpPr>
          <a:xfrm>
            <a:off x="1" y="1246109"/>
            <a:ext cx="642038" cy="623543"/>
            <a:chOff x="1" y="1246109"/>
            <a:chExt cx="642038" cy="623543"/>
          </a:xfrm>
        </p:grpSpPr>
        <p:sp>
          <p:nvSpPr>
            <p:cNvPr id="81" name="Rectangle 80"/>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642036" y="1246109"/>
            <a:ext cx="642038" cy="623543"/>
            <a:chOff x="642036" y="1246109"/>
            <a:chExt cx="642038" cy="623543"/>
          </a:xfrm>
        </p:grpSpPr>
        <p:sp>
          <p:nvSpPr>
            <p:cNvPr id="86" name="Rectangle 85"/>
            <p:cNvSpPr/>
            <p:nvPr/>
          </p:nvSpPr>
          <p:spPr>
            <a:xfrm>
              <a:off x="642036"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739393"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765232"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758279"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7" name="Group 646"/>
          <p:cNvGrpSpPr/>
          <p:nvPr/>
        </p:nvGrpSpPr>
        <p:grpSpPr>
          <a:xfrm>
            <a:off x="1284072" y="622566"/>
            <a:ext cx="642038" cy="623543"/>
            <a:chOff x="1284072" y="622566"/>
            <a:chExt cx="642038" cy="623543"/>
          </a:xfrm>
        </p:grpSpPr>
        <p:sp>
          <p:nvSpPr>
            <p:cNvPr id="92" name="Rectangle 91"/>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6" name="Group 645"/>
          <p:cNvGrpSpPr/>
          <p:nvPr/>
        </p:nvGrpSpPr>
        <p:grpSpPr>
          <a:xfrm>
            <a:off x="1284072" y="1246109"/>
            <a:ext cx="642038" cy="623543"/>
            <a:chOff x="1284072" y="1246109"/>
            <a:chExt cx="642038" cy="623543"/>
          </a:xfrm>
        </p:grpSpPr>
        <p:sp>
          <p:nvSpPr>
            <p:cNvPr id="100" name="Rectangle 99"/>
            <p:cNvSpPr/>
            <p:nvPr/>
          </p:nvSpPr>
          <p:spPr>
            <a:xfrm>
              <a:off x="1284072"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381429"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1407268"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1400315"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0" name="Group 629"/>
          <p:cNvGrpSpPr/>
          <p:nvPr/>
        </p:nvGrpSpPr>
        <p:grpSpPr>
          <a:xfrm>
            <a:off x="642036" y="1869654"/>
            <a:ext cx="642038" cy="623543"/>
            <a:chOff x="642036" y="1869654"/>
            <a:chExt cx="642038" cy="623543"/>
          </a:xfrm>
        </p:grpSpPr>
        <p:sp>
          <p:nvSpPr>
            <p:cNvPr id="109" name="Rectangle 108"/>
            <p:cNvSpPr/>
            <p:nvPr/>
          </p:nvSpPr>
          <p:spPr>
            <a:xfrm>
              <a:off x="642036"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739393"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65232"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58279"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5" name="Group 644"/>
          <p:cNvGrpSpPr/>
          <p:nvPr/>
        </p:nvGrpSpPr>
        <p:grpSpPr>
          <a:xfrm>
            <a:off x="1284072" y="1869654"/>
            <a:ext cx="642038" cy="623543"/>
            <a:chOff x="1284072" y="1869654"/>
            <a:chExt cx="642038" cy="623543"/>
          </a:xfrm>
          <a:solidFill>
            <a:schemeClr val="accent2"/>
          </a:solidFill>
        </p:grpSpPr>
        <p:sp>
          <p:nvSpPr>
            <p:cNvPr id="117" name="Rectangle 116"/>
            <p:cNvSpPr/>
            <p:nvPr/>
          </p:nvSpPr>
          <p:spPr>
            <a:xfrm>
              <a:off x="1284072" y="1869654"/>
              <a:ext cx="642038" cy="6235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381429" y="1976895"/>
              <a:ext cx="502961" cy="502961"/>
            </a:xfrm>
            <a:prstGeom prst="ellipse">
              <a:avLst/>
            </a:prstGeom>
            <a:grp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407268" y="1991360"/>
              <a:ext cx="416869" cy="4168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1400315" y="1976894"/>
              <a:ext cx="409551" cy="409061"/>
            </a:xfrm>
            <a:prstGeom prst="ellipse">
              <a:avLst/>
            </a:prstGeom>
            <a:grp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6" name="Group 655"/>
          <p:cNvGrpSpPr/>
          <p:nvPr/>
        </p:nvGrpSpPr>
        <p:grpSpPr>
          <a:xfrm>
            <a:off x="1926108" y="1869653"/>
            <a:ext cx="642038" cy="623543"/>
            <a:chOff x="1926108" y="1869653"/>
            <a:chExt cx="642038" cy="623543"/>
          </a:xfrm>
        </p:grpSpPr>
        <p:sp>
          <p:nvSpPr>
            <p:cNvPr id="121" name="Rectangle 120"/>
            <p:cNvSpPr/>
            <p:nvPr/>
          </p:nvSpPr>
          <p:spPr>
            <a:xfrm>
              <a:off x="1926108" y="1869653"/>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2023465" y="1976894"/>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049304" y="1991359"/>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042352" y="1976893"/>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5" name="Group 654"/>
          <p:cNvGrpSpPr/>
          <p:nvPr/>
        </p:nvGrpSpPr>
        <p:grpSpPr>
          <a:xfrm>
            <a:off x="1926108" y="1246109"/>
            <a:ext cx="642038" cy="623543"/>
            <a:chOff x="1926108" y="1246109"/>
            <a:chExt cx="642038" cy="623543"/>
          </a:xfrm>
        </p:grpSpPr>
        <p:sp>
          <p:nvSpPr>
            <p:cNvPr id="125" name="Rectangle 124"/>
            <p:cNvSpPr/>
            <p:nvPr/>
          </p:nvSpPr>
          <p:spPr>
            <a:xfrm>
              <a:off x="1926108" y="12461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2023465"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049304"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042352" y="13533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926108" y="622565"/>
            <a:ext cx="642038" cy="623543"/>
            <a:chOff x="1926108" y="622565"/>
            <a:chExt cx="642038" cy="623543"/>
          </a:xfrm>
        </p:grpSpPr>
        <p:sp>
          <p:nvSpPr>
            <p:cNvPr id="129" name="Rectangle 128"/>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3" name="Group 652"/>
          <p:cNvGrpSpPr/>
          <p:nvPr/>
        </p:nvGrpSpPr>
        <p:grpSpPr>
          <a:xfrm>
            <a:off x="1926108" y="-979"/>
            <a:ext cx="642038" cy="623543"/>
            <a:chOff x="1926108" y="-979"/>
            <a:chExt cx="642038" cy="623543"/>
          </a:xfrm>
        </p:grpSpPr>
        <p:sp>
          <p:nvSpPr>
            <p:cNvPr id="133" name="Rectangle 132"/>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5" name="Group 624"/>
          <p:cNvGrpSpPr/>
          <p:nvPr/>
        </p:nvGrpSpPr>
        <p:grpSpPr>
          <a:xfrm>
            <a:off x="-1" y="1869654"/>
            <a:ext cx="642038" cy="623543"/>
            <a:chOff x="-1" y="1869654"/>
            <a:chExt cx="642038" cy="623543"/>
          </a:xfrm>
        </p:grpSpPr>
        <p:sp>
          <p:nvSpPr>
            <p:cNvPr id="137" name="Rectangle 136"/>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1" y="2493198"/>
            <a:ext cx="642038" cy="623543"/>
            <a:chOff x="-1" y="2493198"/>
            <a:chExt cx="642038" cy="623543"/>
          </a:xfrm>
        </p:grpSpPr>
        <p:sp>
          <p:nvSpPr>
            <p:cNvPr id="141" name="Rectangle 140"/>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143"/>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1" name="Group 630"/>
          <p:cNvGrpSpPr/>
          <p:nvPr/>
        </p:nvGrpSpPr>
        <p:grpSpPr>
          <a:xfrm>
            <a:off x="642036" y="2493198"/>
            <a:ext cx="642038" cy="623543"/>
            <a:chOff x="642036" y="2493198"/>
            <a:chExt cx="642038" cy="623543"/>
          </a:xfrm>
        </p:grpSpPr>
        <p:sp>
          <p:nvSpPr>
            <p:cNvPr id="145" name="Rectangle 144"/>
            <p:cNvSpPr/>
            <p:nvPr/>
          </p:nvSpPr>
          <p:spPr>
            <a:xfrm>
              <a:off x="642036"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73939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76523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758279"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7" name="Group 656"/>
          <p:cNvGrpSpPr/>
          <p:nvPr/>
        </p:nvGrpSpPr>
        <p:grpSpPr>
          <a:xfrm>
            <a:off x="1926108" y="2493198"/>
            <a:ext cx="642038" cy="623543"/>
            <a:chOff x="1926108" y="2493198"/>
            <a:chExt cx="642038" cy="623543"/>
          </a:xfrm>
        </p:grpSpPr>
        <p:sp>
          <p:nvSpPr>
            <p:cNvPr id="149" name="Rectangle 148"/>
            <p:cNvSpPr/>
            <p:nvPr/>
          </p:nvSpPr>
          <p:spPr>
            <a:xfrm>
              <a:off x="1926108"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Oval 149"/>
            <p:cNvSpPr/>
            <p:nvPr/>
          </p:nvSpPr>
          <p:spPr>
            <a:xfrm>
              <a:off x="2023465"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2049304"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204235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1284072" y="2493198"/>
            <a:ext cx="642038" cy="623543"/>
            <a:chOff x="1284072" y="2493198"/>
            <a:chExt cx="642038" cy="623543"/>
          </a:xfrm>
        </p:grpSpPr>
        <p:sp>
          <p:nvSpPr>
            <p:cNvPr id="153" name="Rectangle 152"/>
            <p:cNvSpPr/>
            <p:nvPr/>
          </p:nvSpPr>
          <p:spPr>
            <a:xfrm>
              <a:off x="1284072" y="2493198"/>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1381429"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1407268"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1400315" y="260043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3" name="Group 642"/>
          <p:cNvGrpSpPr/>
          <p:nvPr/>
        </p:nvGrpSpPr>
        <p:grpSpPr>
          <a:xfrm>
            <a:off x="1284072" y="3116742"/>
            <a:ext cx="642038" cy="623543"/>
            <a:chOff x="1284072" y="3116742"/>
            <a:chExt cx="642038" cy="623543"/>
          </a:xfrm>
        </p:grpSpPr>
        <p:sp>
          <p:nvSpPr>
            <p:cNvPr id="157" name="Rectangle 156"/>
            <p:cNvSpPr/>
            <p:nvPr/>
          </p:nvSpPr>
          <p:spPr>
            <a:xfrm>
              <a:off x="1284072"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381429"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407268"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400315"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2" name="Group 631"/>
          <p:cNvGrpSpPr/>
          <p:nvPr/>
        </p:nvGrpSpPr>
        <p:grpSpPr>
          <a:xfrm>
            <a:off x="642034" y="3116742"/>
            <a:ext cx="642038" cy="623543"/>
            <a:chOff x="642034" y="3116742"/>
            <a:chExt cx="642038" cy="623543"/>
          </a:xfrm>
        </p:grpSpPr>
        <p:sp>
          <p:nvSpPr>
            <p:cNvPr id="161" name="Rectangle 160"/>
            <p:cNvSpPr/>
            <p:nvPr/>
          </p:nvSpPr>
          <p:spPr>
            <a:xfrm>
              <a:off x="642034"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739391"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765230"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758277"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8" name="Group 657"/>
          <p:cNvGrpSpPr/>
          <p:nvPr/>
        </p:nvGrpSpPr>
        <p:grpSpPr>
          <a:xfrm>
            <a:off x="1926108" y="3116742"/>
            <a:ext cx="642038" cy="623543"/>
            <a:chOff x="1926108" y="3116742"/>
            <a:chExt cx="642038" cy="623543"/>
          </a:xfrm>
        </p:grpSpPr>
        <p:sp>
          <p:nvSpPr>
            <p:cNvPr id="165" name="Rectangle 164"/>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2" name="Group 641"/>
          <p:cNvGrpSpPr/>
          <p:nvPr/>
        </p:nvGrpSpPr>
        <p:grpSpPr>
          <a:xfrm>
            <a:off x="1284072" y="3740286"/>
            <a:ext cx="642038" cy="623543"/>
            <a:chOff x="1284072" y="3740286"/>
            <a:chExt cx="642038" cy="623543"/>
          </a:xfrm>
        </p:grpSpPr>
        <p:sp>
          <p:nvSpPr>
            <p:cNvPr id="169" name="Rectangle 168"/>
            <p:cNvSpPr/>
            <p:nvPr/>
          </p:nvSpPr>
          <p:spPr>
            <a:xfrm>
              <a:off x="1284072" y="3740286"/>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400315" y="3847526"/>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2568145" y="2493198"/>
            <a:ext cx="642038" cy="623543"/>
            <a:chOff x="2568145" y="2493198"/>
            <a:chExt cx="642038" cy="623543"/>
          </a:xfrm>
        </p:grpSpPr>
        <p:sp>
          <p:nvSpPr>
            <p:cNvPr id="173" name="Rectangle 172"/>
            <p:cNvSpPr/>
            <p:nvPr/>
          </p:nvSpPr>
          <p:spPr>
            <a:xfrm>
              <a:off x="2568145"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2665502"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691340"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684388"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3" name="Group 622"/>
          <p:cNvGrpSpPr/>
          <p:nvPr/>
        </p:nvGrpSpPr>
        <p:grpSpPr>
          <a:xfrm>
            <a:off x="-1" y="3116742"/>
            <a:ext cx="642038" cy="623543"/>
            <a:chOff x="-1" y="3116742"/>
            <a:chExt cx="642038" cy="623543"/>
          </a:xfrm>
        </p:grpSpPr>
        <p:sp>
          <p:nvSpPr>
            <p:cNvPr id="186" name="Rectangle 185"/>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Oval 188"/>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2" name="Group 621"/>
          <p:cNvGrpSpPr/>
          <p:nvPr/>
        </p:nvGrpSpPr>
        <p:grpSpPr>
          <a:xfrm>
            <a:off x="-1" y="3740286"/>
            <a:ext cx="642038" cy="623543"/>
            <a:chOff x="-1" y="3740286"/>
            <a:chExt cx="642038" cy="623543"/>
          </a:xfrm>
        </p:grpSpPr>
        <p:sp>
          <p:nvSpPr>
            <p:cNvPr id="190" name="Rectangle 189"/>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3" name="Group 632"/>
          <p:cNvGrpSpPr/>
          <p:nvPr/>
        </p:nvGrpSpPr>
        <p:grpSpPr>
          <a:xfrm>
            <a:off x="642036" y="3740286"/>
            <a:ext cx="642038" cy="623543"/>
            <a:chOff x="642036" y="3740286"/>
            <a:chExt cx="642038" cy="623543"/>
          </a:xfrm>
        </p:grpSpPr>
        <p:sp>
          <p:nvSpPr>
            <p:cNvPr id="194" name="Rectangle 193"/>
            <p:cNvSpPr/>
            <p:nvPr/>
          </p:nvSpPr>
          <p:spPr>
            <a:xfrm>
              <a:off x="642036"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p:cNvSpPr/>
            <p:nvPr/>
          </p:nvSpPr>
          <p:spPr>
            <a:xfrm>
              <a:off x="739393"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765232"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758279"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1926107" y="3740286"/>
            <a:ext cx="642038" cy="623543"/>
            <a:chOff x="1926107" y="3740286"/>
            <a:chExt cx="642038" cy="623543"/>
          </a:xfrm>
        </p:grpSpPr>
        <p:sp>
          <p:nvSpPr>
            <p:cNvPr id="198" name="Rectangle 197"/>
            <p:cNvSpPr/>
            <p:nvPr/>
          </p:nvSpPr>
          <p:spPr>
            <a:xfrm>
              <a:off x="1926107" y="374028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2023463"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p:cNvSpPr/>
            <p:nvPr/>
          </p:nvSpPr>
          <p:spPr>
            <a:xfrm>
              <a:off x="2049302"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2042350" y="384752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9" name="Group 668"/>
          <p:cNvGrpSpPr/>
          <p:nvPr/>
        </p:nvGrpSpPr>
        <p:grpSpPr>
          <a:xfrm>
            <a:off x="2568143" y="3740285"/>
            <a:ext cx="642038" cy="623543"/>
            <a:chOff x="2568143" y="3740285"/>
            <a:chExt cx="642038" cy="623543"/>
          </a:xfrm>
        </p:grpSpPr>
        <p:sp>
          <p:nvSpPr>
            <p:cNvPr id="202" name="Rectangle 201"/>
            <p:cNvSpPr/>
            <p:nvPr/>
          </p:nvSpPr>
          <p:spPr>
            <a:xfrm>
              <a:off x="2568143" y="374028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2665500" y="384752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p:cNvSpPr/>
            <p:nvPr/>
          </p:nvSpPr>
          <p:spPr>
            <a:xfrm>
              <a:off x="2691339" y="386199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p:cNvSpPr/>
            <p:nvPr/>
          </p:nvSpPr>
          <p:spPr>
            <a:xfrm>
              <a:off x="2684386" y="3847525"/>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0" name="Group 669"/>
          <p:cNvGrpSpPr/>
          <p:nvPr/>
        </p:nvGrpSpPr>
        <p:grpSpPr>
          <a:xfrm>
            <a:off x="2568143" y="3116741"/>
            <a:ext cx="642038" cy="623543"/>
            <a:chOff x="2568143" y="3116741"/>
            <a:chExt cx="642038" cy="623543"/>
          </a:xfrm>
        </p:grpSpPr>
        <p:sp>
          <p:nvSpPr>
            <p:cNvPr id="206" name="Rectangle 205"/>
            <p:cNvSpPr/>
            <p:nvPr/>
          </p:nvSpPr>
          <p:spPr>
            <a:xfrm>
              <a:off x="2568143" y="311674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2665500" y="322398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2691339" y="323844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p:cNvSpPr/>
            <p:nvPr/>
          </p:nvSpPr>
          <p:spPr>
            <a:xfrm>
              <a:off x="2684386" y="322398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2" name="Group 671"/>
          <p:cNvGrpSpPr/>
          <p:nvPr/>
        </p:nvGrpSpPr>
        <p:grpSpPr>
          <a:xfrm>
            <a:off x="2568143" y="1246107"/>
            <a:ext cx="642038" cy="623543"/>
            <a:chOff x="2568143" y="1246107"/>
            <a:chExt cx="642038" cy="623543"/>
          </a:xfrm>
        </p:grpSpPr>
        <p:grpSp>
          <p:nvGrpSpPr>
            <p:cNvPr id="667" name="Group 666"/>
            <p:cNvGrpSpPr/>
            <p:nvPr/>
          </p:nvGrpSpPr>
          <p:grpSpPr>
            <a:xfrm>
              <a:off x="2568143" y="1246107"/>
              <a:ext cx="642038" cy="623543"/>
              <a:chOff x="2568143" y="1246107"/>
              <a:chExt cx="642038" cy="623543"/>
            </a:xfrm>
          </p:grpSpPr>
          <p:sp>
            <p:nvSpPr>
              <p:cNvPr id="211" name="Rectangle 210"/>
              <p:cNvSpPr/>
              <p:nvPr/>
            </p:nvSpPr>
            <p:spPr>
              <a:xfrm>
                <a:off x="2568143" y="1246107"/>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2665500" y="135334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2691339" y="136781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4" name="Oval 213"/>
            <p:cNvSpPr/>
            <p:nvPr/>
          </p:nvSpPr>
          <p:spPr>
            <a:xfrm>
              <a:off x="2684386" y="135334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3" name="Group 672"/>
          <p:cNvGrpSpPr/>
          <p:nvPr/>
        </p:nvGrpSpPr>
        <p:grpSpPr>
          <a:xfrm>
            <a:off x="3210178" y="1246107"/>
            <a:ext cx="642038" cy="623543"/>
            <a:chOff x="3210178" y="1246107"/>
            <a:chExt cx="642038" cy="623543"/>
          </a:xfrm>
        </p:grpSpPr>
        <p:sp>
          <p:nvSpPr>
            <p:cNvPr id="215" name="Rectangle 214"/>
            <p:cNvSpPr/>
            <p:nvPr/>
          </p:nvSpPr>
          <p:spPr>
            <a:xfrm>
              <a:off x="3210178" y="1246107"/>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3307535" y="135334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3333374" y="136781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3326421" y="135334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1" name="Group 670"/>
          <p:cNvGrpSpPr/>
          <p:nvPr/>
        </p:nvGrpSpPr>
        <p:grpSpPr>
          <a:xfrm>
            <a:off x="2568143" y="1869651"/>
            <a:ext cx="642038" cy="623543"/>
            <a:chOff x="2568143" y="1869651"/>
            <a:chExt cx="642038" cy="623543"/>
          </a:xfrm>
        </p:grpSpPr>
        <p:sp>
          <p:nvSpPr>
            <p:cNvPr id="219" name="Rectangle 218"/>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Oval 219"/>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3210178" y="1869651"/>
            <a:ext cx="642038" cy="623543"/>
            <a:chOff x="3210178" y="1869651"/>
            <a:chExt cx="642038" cy="623543"/>
          </a:xfrm>
        </p:grpSpPr>
        <p:sp>
          <p:nvSpPr>
            <p:cNvPr id="223" name="Rectangle 222"/>
            <p:cNvSpPr/>
            <p:nvPr/>
          </p:nvSpPr>
          <p:spPr>
            <a:xfrm>
              <a:off x="3210178"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Oval 224"/>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3326421"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1" name="Group 640"/>
          <p:cNvGrpSpPr/>
          <p:nvPr/>
        </p:nvGrpSpPr>
        <p:grpSpPr>
          <a:xfrm>
            <a:off x="1284066" y="4363828"/>
            <a:ext cx="642038" cy="623543"/>
            <a:chOff x="1284066" y="4363828"/>
            <a:chExt cx="642038" cy="623543"/>
          </a:xfrm>
        </p:grpSpPr>
        <p:sp>
          <p:nvSpPr>
            <p:cNvPr id="232" name="Rectangle 231"/>
            <p:cNvSpPr/>
            <p:nvPr/>
          </p:nvSpPr>
          <p:spPr>
            <a:xfrm>
              <a:off x="1284066" y="4363828"/>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1381423" y="447107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p:cNvSpPr/>
            <p:nvPr/>
          </p:nvSpPr>
          <p:spPr>
            <a:xfrm>
              <a:off x="1407262" y="448553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p:cNvSpPr/>
            <p:nvPr/>
          </p:nvSpPr>
          <p:spPr>
            <a:xfrm>
              <a:off x="1400310" y="4471069"/>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3" name="Group 662"/>
          <p:cNvGrpSpPr/>
          <p:nvPr/>
        </p:nvGrpSpPr>
        <p:grpSpPr>
          <a:xfrm>
            <a:off x="1926108" y="4363827"/>
            <a:ext cx="642038" cy="623543"/>
            <a:chOff x="1926108" y="4363827"/>
            <a:chExt cx="642038" cy="623543"/>
          </a:xfrm>
        </p:grpSpPr>
        <p:sp>
          <p:nvSpPr>
            <p:cNvPr id="237" name="Rectangle 236"/>
            <p:cNvSpPr/>
            <p:nvPr/>
          </p:nvSpPr>
          <p:spPr>
            <a:xfrm>
              <a:off x="1926108" y="4363827"/>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2023464" y="447106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Oval 238"/>
            <p:cNvSpPr/>
            <p:nvPr/>
          </p:nvSpPr>
          <p:spPr>
            <a:xfrm>
              <a:off x="2049303" y="448553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Oval 239"/>
            <p:cNvSpPr/>
            <p:nvPr/>
          </p:nvSpPr>
          <p:spPr>
            <a:xfrm>
              <a:off x="2042351" y="447106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642033" y="4363827"/>
            <a:ext cx="642038" cy="623543"/>
            <a:chOff x="642033" y="4363827"/>
            <a:chExt cx="642038" cy="623543"/>
          </a:xfrm>
        </p:grpSpPr>
        <p:sp>
          <p:nvSpPr>
            <p:cNvPr id="242" name="Rectangle 241"/>
            <p:cNvSpPr/>
            <p:nvPr/>
          </p:nvSpPr>
          <p:spPr>
            <a:xfrm>
              <a:off x="642033" y="4363827"/>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739390" y="447106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Oval 243"/>
            <p:cNvSpPr/>
            <p:nvPr/>
          </p:nvSpPr>
          <p:spPr>
            <a:xfrm>
              <a:off x="765229" y="448553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Oval 244"/>
            <p:cNvSpPr/>
            <p:nvPr/>
          </p:nvSpPr>
          <p:spPr>
            <a:xfrm>
              <a:off x="758276" y="447106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5" name="Group 634"/>
          <p:cNvGrpSpPr/>
          <p:nvPr/>
        </p:nvGrpSpPr>
        <p:grpSpPr>
          <a:xfrm>
            <a:off x="642033" y="4987370"/>
            <a:ext cx="642038" cy="623543"/>
            <a:chOff x="642033" y="4987370"/>
            <a:chExt cx="642038" cy="623543"/>
          </a:xfrm>
        </p:grpSpPr>
        <p:sp>
          <p:nvSpPr>
            <p:cNvPr id="246" name="Rectangle 245"/>
            <p:cNvSpPr/>
            <p:nvPr/>
          </p:nvSpPr>
          <p:spPr>
            <a:xfrm>
              <a:off x="642033" y="498737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739390"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765229"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Oval 248"/>
            <p:cNvSpPr/>
            <p:nvPr/>
          </p:nvSpPr>
          <p:spPr>
            <a:xfrm>
              <a:off x="758276" y="509461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0" name="Group 639"/>
          <p:cNvGrpSpPr/>
          <p:nvPr/>
        </p:nvGrpSpPr>
        <p:grpSpPr>
          <a:xfrm>
            <a:off x="1284068" y="4987370"/>
            <a:ext cx="642038" cy="623543"/>
            <a:chOff x="1284068" y="4987370"/>
            <a:chExt cx="642038" cy="623543"/>
          </a:xfrm>
        </p:grpSpPr>
        <p:sp>
          <p:nvSpPr>
            <p:cNvPr id="250" name="Rectangle 249"/>
            <p:cNvSpPr/>
            <p:nvPr/>
          </p:nvSpPr>
          <p:spPr>
            <a:xfrm>
              <a:off x="1284068" y="4987370"/>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1381425"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1407264"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1400312" y="509461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2" name="Group 661"/>
          <p:cNvGrpSpPr/>
          <p:nvPr/>
        </p:nvGrpSpPr>
        <p:grpSpPr>
          <a:xfrm>
            <a:off x="1926105" y="4987370"/>
            <a:ext cx="642038" cy="623543"/>
            <a:chOff x="1926105" y="4987370"/>
            <a:chExt cx="642038" cy="623543"/>
          </a:xfrm>
        </p:grpSpPr>
        <p:sp>
          <p:nvSpPr>
            <p:cNvPr id="254" name="Rectangle 253"/>
            <p:cNvSpPr/>
            <p:nvPr/>
          </p:nvSpPr>
          <p:spPr>
            <a:xfrm>
              <a:off x="1926105" y="498737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Oval 254"/>
            <p:cNvSpPr/>
            <p:nvPr/>
          </p:nvSpPr>
          <p:spPr>
            <a:xfrm>
              <a:off x="20234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p:cNvSpPr/>
            <p:nvPr/>
          </p:nvSpPr>
          <p:spPr>
            <a:xfrm>
              <a:off x="20493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a:off x="2042348" y="509461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2304" y="6234458"/>
            <a:ext cx="642038" cy="623543"/>
            <a:chOff x="2304" y="6234458"/>
            <a:chExt cx="642038" cy="623543"/>
          </a:xfrm>
        </p:grpSpPr>
        <p:sp>
          <p:nvSpPr>
            <p:cNvPr id="259" name="Rectangle 258"/>
            <p:cNvSpPr/>
            <p:nvPr/>
          </p:nvSpPr>
          <p:spPr>
            <a:xfrm>
              <a:off x="2304" y="623445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Oval 259"/>
            <p:cNvSpPr/>
            <p:nvPr/>
          </p:nvSpPr>
          <p:spPr>
            <a:xfrm>
              <a:off x="99661" y="634169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125500" y="635616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118547" y="6341698"/>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8" name="Group 617"/>
          <p:cNvGrpSpPr/>
          <p:nvPr/>
        </p:nvGrpSpPr>
        <p:grpSpPr>
          <a:xfrm>
            <a:off x="2304" y="5610915"/>
            <a:ext cx="642038" cy="623543"/>
            <a:chOff x="2304" y="5610915"/>
            <a:chExt cx="642038" cy="623543"/>
          </a:xfrm>
        </p:grpSpPr>
        <p:sp>
          <p:nvSpPr>
            <p:cNvPr id="263" name="Rectangle 262"/>
            <p:cNvSpPr/>
            <p:nvPr/>
          </p:nvSpPr>
          <p:spPr>
            <a:xfrm>
              <a:off x="2304" y="561091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Oval 263"/>
            <p:cNvSpPr/>
            <p:nvPr/>
          </p:nvSpPr>
          <p:spPr>
            <a:xfrm>
              <a:off x="99661" y="571815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p:cNvSpPr/>
            <p:nvPr/>
          </p:nvSpPr>
          <p:spPr>
            <a:xfrm>
              <a:off x="125500" y="5732621"/>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118547" y="5718155"/>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0" name="Group 619"/>
          <p:cNvGrpSpPr/>
          <p:nvPr/>
        </p:nvGrpSpPr>
        <p:grpSpPr>
          <a:xfrm>
            <a:off x="2304" y="4987370"/>
            <a:ext cx="642038" cy="623543"/>
            <a:chOff x="2304" y="4987370"/>
            <a:chExt cx="642038" cy="623543"/>
          </a:xfrm>
        </p:grpSpPr>
        <p:sp>
          <p:nvSpPr>
            <p:cNvPr id="267" name="Rectangle 266"/>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Oval 268"/>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Oval 269"/>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1" name="Group 620"/>
          <p:cNvGrpSpPr/>
          <p:nvPr/>
        </p:nvGrpSpPr>
        <p:grpSpPr>
          <a:xfrm>
            <a:off x="2304" y="4363826"/>
            <a:ext cx="642038" cy="623543"/>
            <a:chOff x="2304" y="4363826"/>
            <a:chExt cx="642038" cy="623543"/>
          </a:xfrm>
        </p:grpSpPr>
        <p:sp>
          <p:nvSpPr>
            <p:cNvPr id="271" name="Rectangle 270"/>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Oval 273"/>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1284066" y="5610913"/>
            <a:ext cx="642038" cy="623543"/>
            <a:chOff x="1284066" y="5610913"/>
            <a:chExt cx="642038" cy="623543"/>
          </a:xfrm>
        </p:grpSpPr>
        <p:sp>
          <p:nvSpPr>
            <p:cNvPr id="275" name="Rectangle 274"/>
            <p:cNvSpPr/>
            <p:nvPr/>
          </p:nvSpPr>
          <p:spPr>
            <a:xfrm>
              <a:off x="1284066" y="5610913"/>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381423" y="5718154"/>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407262" y="5732619"/>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400310" y="5718153"/>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1" name="Group 660"/>
          <p:cNvGrpSpPr/>
          <p:nvPr/>
        </p:nvGrpSpPr>
        <p:grpSpPr>
          <a:xfrm>
            <a:off x="1926108" y="5610912"/>
            <a:ext cx="642038" cy="623543"/>
            <a:chOff x="1926108" y="5610912"/>
            <a:chExt cx="642038" cy="623543"/>
          </a:xfrm>
        </p:grpSpPr>
        <p:sp>
          <p:nvSpPr>
            <p:cNvPr id="279" name="Rectangle 278"/>
            <p:cNvSpPr/>
            <p:nvPr/>
          </p:nvSpPr>
          <p:spPr>
            <a:xfrm>
              <a:off x="1926108" y="5610912"/>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Oval 279"/>
            <p:cNvSpPr/>
            <p:nvPr/>
          </p:nvSpPr>
          <p:spPr>
            <a:xfrm>
              <a:off x="2023464" y="571815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2049303" y="573261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2042351" y="5718152"/>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6" name="Group 635"/>
          <p:cNvGrpSpPr/>
          <p:nvPr/>
        </p:nvGrpSpPr>
        <p:grpSpPr>
          <a:xfrm>
            <a:off x="642033" y="5610912"/>
            <a:ext cx="642038" cy="623543"/>
            <a:chOff x="642033" y="5610912"/>
            <a:chExt cx="642038" cy="623543"/>
          </a:xfrm>
        </p:grpSpPr>
        <p:sp>
          <p:nvSpPr>
            <p:cNvPr id="283" name="Rectangle 282"/>
            <p:cNvSpPr/>
            <p:nvPr/>
          </p:nvSpPr>
          <p:spPr>
            <a:xfrm>
              <a:off x="642033" y="561091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Oval 283"/>
            <p:cNvSpPr/>
            <p:nvPr/>
          </p:nvSpPr>
          <p:spPr>
            <a:xfrm>
              <a:off x="739390" y="571815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Oval 284"/>
            <p:cNvSpPr/>
            <p:nvPr/>
          </p:nvSpPr>
          <p:spPr>
            <a:xfrm>
              <a:off x="765229" y="573261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758276" y="571815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7" name="Group 636"/>
          <p:cNvGrpSpPr/>
          <p:nvPr/>
        </p:nvGrpSpPr>
        <p:grpSpPr>
          <a:xfrm>
            <a:off x="642033" y="6234455"/>
            <a:ext cx="642038" cy="623543"/>
            <a:chOff x="642033" y="6234455"/>
            <a:chExt cx="642038" cy="623543"/>
          </a:xfrm>
        </p:grpSpPr>
        <p:sp>
          <p:nvSpPr>
            <p:cNvPr id="287" name="Rectangle 286"/>
            <p:cNvSpPr/>
            <p:nvPr/>
          </p:nvSpPr>
          <p:spPr>
            <a:xfrm>
              <a:off x="642033" y="6234455"/>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739390" y="634169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Oval 288"/>
            <p:cNvSpPr/>
            <p:nvPr/>
          </p:nvSpPr>
          <p:spPr>
            <a:xfrm>
              <a:off x="765229" y="635616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Oval 289"/>
            <p:cNvSpPr/>
            <p:nvPr/>
          </p:nvSpPr>
          <p:spPr>
            <a:xfrm>
              <a:off x="758276" y="6341695"/>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8" name="Group 637"/>
          <p:cNvGrpSpPr/>
          <p:nvPr/>
        </p:nvGrpSpPr>
        <p:grpSpPr>
          <a:xfrm>
            <a:off x="1284068" y="6234455"/>
            <a:ext cx="642038" cy="623543"/>
            <a:chOff x="1284068" y="6234455"/>
            <a:chExt cx="642038" cy="623543"/>
          </a:xfrm>
        </p:grpSpPr>
        <p:sp>
          <p:nvSpPr>
            <p:cNvPr id="291" name="Rectangle 290"/>
            <p:cNvSpPr/>
            <p:nvPr/>
          </p:nvSpPr>
          <p:spPr>
            <a:xfrm>
              <a:off x="1284068" y="6234455"/>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1381425" y="634169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1407264" y="635616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Oval 293"/>
            <p:cNvSpPr/>
            <p:nvPr/>
          </p:nvSpPr>
          <p:spPr>
            <a:xfrm>
              <a:off x="1400312" y="6341695"/>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0" name="Group 659"/>
          <p:cNvGrpSpPr/>
          <p:nvPr/>
        </p:nvGrpSpPr>
        <p:grpSpPr>
          <a:xfrm>
            <a:off x="1926105" y="6234455"/>
            <a:ext cx="642038" cy="623543"/>
            <a:chOff x="1926105" y="6234455"/>
            <a:chExt cx="642038" cy="623543"/>
          </a:xfrm>
        </p:grpSpPr>
        <p:sp>
          <p:nvSpPr>
            <p:cNvPr id="295" name="Rectangle 294"/>
            <p:cNvSpPr/>
            <p:nvPr/>
          </p:nvSpPr>
          <p:spPr>
            <a:xfrm>
              <a:off x="1926105" y="623445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2023461" y="634169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2049300" y="635616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2042348" y="6341695"/>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3852213" y="-977"/>
            <a:ext cx="642038" cy="623543"/>
            <a:chOff x="1319212" y="0"/>
            <a:chExt cx="659607" cy="640606"/>
          </a:xfrm>
        </p:grpSpPr>
        <p:sp>
          <p:nvSpPr>
            <p:cNvPr id="300" name="Rectangle 29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2568139" y="-977"/>
            <a:ext cx="642038" cy="623543"/>
            <a:chOff x="1319212" y="0"/>
            <a:chExt cx="659607" cy="640606"/>
          </a:xfrm>
        </p:grpSpPr>
        <p:sp>
          <p:nvSpPr>
            <p:cNvPr id="305" name="Rectangle 30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3210174" y="-977"/>
            <a:ext cx="642038" cy="623543"/>
            <a:chOff x="1319212" y="0"/>
            <a:chExt cx="659607" cy="640606"/>
          </a:xfrm>
        </p:grpSpPr>
        <p:sp>
          <p:nvSpPr>
            <p:cNvPr id="310" name="Rectangle 30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5" name="Group 664"/>
          <p:cNvGrpSpPr/>
          <p:nvPr/>
        </p:nvGrpSpPr>
        <p:grpSpPr>
          <a:xfrm>
            <a:off x="2568139" y="622566"/>
            <a:ext cx="642038" cy="623543"/>
            <a:chOff x="2568139" y="622566"/>
            <a:chExt cx="642038" cy="623543"/>
          </a:xfrm>
        </p:grpSpPr>
        <p:sp>
          <p:nvSpPr>
            <p:cNvPr id="314" name="Rectangle 313"/>
            <p:cNvSpPr/>
            <p:nvPr/>
          </p:nvSpPr>
          <p:spPr>
            <a:xfrm>
              <a:off x="2568139"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Oval 314"/>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2684382"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1" name="Group 680"/>
          <p:cNvGrpSpPr/>
          <p:nvPr/>
        </p:nvGrpSpPr>
        <p:grpSpPr>
          <a:xfrm>
            <a:off x="3210174" y="622566"/>
            <a:ext cx="642038" cy="623543"/>
            <a:chOff x="3210174" y="622566"/>
            <a:chExt cx="642038" cy="623543"/>
          </a:xfrm>
        </p:grpSpPr>
        <p:sp>
          <p:nvSpPr>
            <p:cNvPr id="318" name="Rectangle 317"/>
            <p:cNvSpPr/>
            <p:nvPr/>
          </p:nvSpPr>
          <p:spPr>
            <a:xfrm>
              <a:off x="3210174"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Oval 318"/>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Oval 319"/>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3326417"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2" name="Group 681"/>
          <p:cNvGrpSpPr/>
          <p:nvPr/>
        </p:nvGrpSpPr>
        <p:grpSpPr>
          <a:xfrm>
            <a:off x="3852210" y="622566"/>
            <a:ext cx="642038" cy="623543"/>
            <a:chOff x="3852210" y="622566"/>
            <a:chExt cx="642038" cy="623543"/>
          </a:xfrm>
        </p:grpSpPr>
        <p:sp>
          <p:nvSpPr>
            <p:cNvPr id="322" name="Rectangle 321"/>
            <p:cNvSpPr/>
            <p:nvPr/>
          </p:nvSpPr>
          <p:spPr>
            <a:xfrm>
              <a:off x="3852210"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Oval 323"/>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Oval 324"/>
            <p:cNvSpPr/>
            <p:nvPr/>
          </p:nvSpPr>
          <p:spPr>
            <a:xfrm>
              <a:off x="3968453"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5" name="Group 684"/>
          <p:cNvGrpSpPr/>
          <p:nvPr/>
        </p:nvGrpSpPr>
        <p:grpSpPr>
          <a:xfrm>
            <a:off x="4494246" y="622565"/>
            <a:ext cx="642038" cy="623543"/>
            <a:chOff x="4494246" y="622565"/>
            <a:chExt cx="642038" cy="623543"/>
          </a:xfrm>
        </p:grpSpPr>
        <p:sp>
          <p:nvSpPr>
            <p:cNvPr id="326" name="Rectangle 325"/>
            <p:cNvSpPr/>
            <p:nvPr/>
          </p:nvSpPr>
          <p:spPr>
            <a:xfrm>
              <a:off x="4494246"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Oval 326"/>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Oval 328"/>
            <p:cNvSpPr/>
            <p:nvPr/>
          </p:nvSpPr>
          <p:spPr>
            <a:xfrm>
              <a:off x="4610489"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4494246" y="-979"/>
            <a:ext cx="642038" cy="623543"/>
            <a:chOff x="4494246" y="-979"/>
            <a:chExt cx="642038" cy="623543"/>
          </a:xfrm>
        </p:grpSpPr>
        <p:sp>
          <p:nvSpPr>
            <p:cNvPr id="330" name="Rectangle 329"/>
            <p:cNvSpPr/>
            <p:nvPr/>
          </p:nvSpPr>
          <p:spPr>
            <a:xfrm>
              <a:off x="4494246"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4591603"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4617442"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4610489"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6416972" y="767"/>
            <a:ext cx="642038" cy="623543"/>
            <a:chOff x="1319212" y="0"/>
            <a:chExt cx="659607" cy="640606"/>
          </a:xfrm>
        </p:grpSpPr>
        <p:sp>
          <p:nvSpPr>
            <p:cNvPr id="335" name="Rectangle 33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Oval 33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5132898" y="767"/>
            <a:ext cx="642038" cy="623543"/>
            <a:chOff x="1319212" y="0"/>
            <a:chExt cx="659607" cy="640606"/>
          </a:xfrm>
        </p:grpSpPr>
        <p:sp>
          <p:nvSpPr>
            <p:cNvPr id="340" name="Rectangle 33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4" name="Group 343"/>
          <p:cNvGrpSpPr/>
          <p:nvPr/>
        </p:nvGrpSpPr>
        <p:grpSpPr>
          <a:xfrm>
            <a:off x="5774933" y="767"/>
            <a:ext cx="642038" cy="623543"/>
            <a:chOff x="1319212" y="0"/>
            <a:chExt cx="659607" cy="640606"/>
          </a:xfrm>
        </p:grpSpPr>
        <p:sp>
          <p:nvSpPr>
            <p:cNvPr id="345" name="Rectangle 34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Oval 34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1" name="Group 690"/>
          <p:cNvGrpSpPr/>
          <p:nvPr/>
        </p:nvGrpSpPr>
        <p:grpSpPr>
          <a:xfrm>
            <a:off x="5132898" y="621135"/>
            <a:ext cx="642038" cy="623543"/>
            <a:chOff x="5132898" y="624310"/>
            <a:chExt cx="642038" cy="623543"/>
          </a:xfrm>
        </p:grpSpPr>
        <p:sp>
          <p:nvSpPr>
            <p:cNvPr id="349" name="Rectangle 348"/>
            <p:cNvSpPr/>
            <p:nvPr/>
          </p:nvSpPr>
          <p:spPr>
            <a:xfrm>
              <a:off x="5132898"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0" name="Oval 349"/>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5249141"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2" name="Group 691"/>
          <p:cNvGrpSpPr/>
          <p:nvPr/>
        </p:nvGrpSpPr>
        <p:grpSpPr>
          <a:xfrm>
            <a:off x="5774933" y="621135"/>
            <a:ext cx="642038" cy="623543"/>
            <a:chOff x="5774933" y="624310"/>
            <a:chExt cx="642038" cy="623543"/>
          </a:xfrm>
        </p:grpSpPr>
        <p:sp>
          <p:nvSpPr>
            <p:cNvPr id="353" name="Rectangle 352"/>
            <p:cNvSpPr/>
            <p:nvPr/>
          </p:nvSpPr>
          <p:spPr>
            <a:xfrm>
              <a:off x="577493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589117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3" name="Group 692"/>
          <p:cNvGrpSpPr/>
          <p:nvPr/>
        </p:nvGrpSpPr>
        <p:grpSpPr>
          <a:xfrm>
            <a:off x="6416969" y="621135"/>
            <a:ext cx="642038" cy="623543"/>
            <a:chOff x="6416969" y="624310"/>
            <a:chExt cx="642038" cy="623543"/>
          </a:xfrm>
        </p:grpSpPr>
        <p:sp>
          <p:nvSpPr>
            <p:cNvPr id="357" name="Rectangle 356"/>
            <p:cNvSpPr/>
            <p:nvPr/>
          </p:nvSpPr>
          <p:spPr>
            <a:xfrm>
              <a:off x="641696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653321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6" name="Group 695"/>
          <p:cNvGrpSpPr/>
          <p:nvPr/>
        </p:nvGrpSpPr>
        <p:grpSpPr>
          <a:xfrm>
            <a:off x="7059006" y="619546"/>
            <a:ext cx="642038" cy="623543"/>
            <a:chOff x="7059006" y="624309"/>
            <a:chExt cx="642038" cy="623543"/>
          </a:xfrm>
        </p:grpSpPr>
        <p:sp>
          <p:nvSpPr>
            <p:cNvPr id="361" name="Rectangle 360"/>
            <p:cNvSpPr/>
            <p:nvPr/>
          </p:nvSpPr>
          <p:spPr>
            <a:xfrm>
              <a:off x="7059006"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Oval 363"/>
            <p:cNvSpPr/>
            <p:nvPr/>
          </p:nvSpPr>
          <p:spPr>
            <a:xfrm>
              <a:off x="7175249"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7" name="Group 696"/>
          <p:cNvGrpSpPr/>
          <p:nvPr/>
        </p:nvGrpSpPr>
        <p:grpSpPr>
          <a:xfrm>
            <a:off x="7059006" y="765"/>
            <a:ext cx="642038" cy="623543"/>
            <a:chOff x="7059006" y="765"/>
            <a:chExt cx="642038" cy="623543"/>
          </a:xfrm>
        </p:grpSpPr>
        <p:sp>
          <p:nvSpPr>
            <p:cNvPr id="365" name="Rectangle 364"/>
            <p:cNvSpPr/>
            <p:nvPr/>
          </p:nvSpPr>
          <p:spPr>
            <a:xfrm>
              <a:off x="7059006"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Oval 365"/>
            <p:cNvSpPr/>
            <p:nvPr/>
          </p:nvSpPr>
          <p:spPr>
            <a:xfrm>
              <a:off x="7156363"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7182202"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7175249"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9" name="Group 368"/>
          <p:cNvGrpSpPr/>
          <p:nvPr/>
        </p:nvGrpSpPr>
        <p:grpSpPr>
          <a:xfrm>
            <a:off x="8986389" y="767"/>
            <a:ext cx="642038" cy="623543"/>
            <a:chOff x="1319212" y="0"/>
            <a:chExt cx="659607" cy="640606"/>
          </a:xfrm>
        </p:grpSpPr>
        <p:sp>
          <p:nvSpPr>
            <p:cNvPr id="370" name="Rectangle 36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Oval 37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4" name="Group 373"/>
          <p:cNvGrpSpPr/>
          <p:nvPr/>
        </p:nvGrpSpPr>
        <p:grpSpPr>
          <a:xfrm>
            <a:off x="7702315" y="767"/>
            <a:ext cx="642038" cy="623543"/>
            <a:chOff x="1319212" y="0"/>
            <a:chExt cx="659607" cy="640606"/>
          </a:xfrm>
        </p:grpSpPr>
        <p:sp>
          <p:nvSpPr>
            <p:cNvPr id="375" name="Rectangle 37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8344350" y="767"/>
            <a:ext cx="642038" cy="623543"/>
            <a:chOff x="1319212" y="0"/>
            <a:chExt cx="659607" cy="640606"/>
          </a:xfrm>
        </p:grpSpPr>
        <p:sp>
          <p:nvSpPr>
            <p:cNvPr id="380" name="Rectangle 37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8" name="Group 697"/>
          <p:cNvGrpSpPr/>
          <p:nvPr/>
        </p:nvGrpSpPr>
        <p:grpSpPr>
          <a:xfrm>
            <a:off x="7702315" y="619547"/>
            <a:ext cx="642038" cy="623543"/>
            <a:chOff x="7702315" y="624310"/>
            <a:chExt cx="642038" cy="623543"/>
          </a:xfrm>
        </p:grpSpPr>
        <p:sp>
          <p:nvSpPr>
            <p:cNvPr id="384" name="Rectangle 383"/>
            <p:cNvSpPr/>
            <p:nvPr/>
          </p:nvSpPr>
          <p:spPr>
            <a:xfrm>
              <a:off x="7702315"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Oval 384"/>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7818558"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8344350" y="619547"/>
            <a:ext cx="642038" cy="623543"/>
            <a:chOff x="8344350" y="624310"/>
            <a:chExt cx="642038" cy="623543"/>
          </a:xfrm>
        </p:grpSpPr>
        <p:sp>
          <p:nvSpPr>
            <p:cNvPr id="388" name="Rectangle 387"/>
            <p:cNvSpPr/>
            <p:nvPr/>
          </p:nvSpPr>
          <p:spPr>
            <a:xfrm>
              <a:off x="8344350"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Oval 388"/>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Oval 389"/>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846059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0" name="Group 699"/>
          <p:cNvGrpSpPr/>
          <p:nvPr/>
        </p:nvGrpSpPr>
        <p:grpSpPr>
          <a:xfrm>
            <a:off x="8986386" y="619547"/>
            <a:ext cx="642038" cy="623543"/>
            <a:chOff x="8986386" y="624310"/>
            <a:chExt cx="642038" cy="623543"/>
          </a:xfrm>
        </p:grpSpPr>
        <p:sp>
          <p:nvSpPr>
            <p:cNvPr id="392" name="Rectangle 391"/>
            <p:cNvSpPr/>
            <p:nvPr/>
          </p:nvSpPr>
          <p:spPr>
            <a:xfrm>
              <a:off x="8986386"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Oval 393"/>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Oval 394"/>
            <p:cNvSpPr/>
            <p:nvPr/>
          </p:nvSpPr>
          <p:spPr>
            <a:xfrm>
              <a:off x="9102629"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6" name="Group 705"/>
          <p:cNvGrpSpPr/>
          <p:nvPr/>
        </p:nvGrpSpPr>
        <p:grpSpPr>
          <a:xfrm>
            <a:off x="9628423" y="619546"/>
            <a:ext cx="642038" cy="623543"/>
            <a:chOff x="9628423" y="624309"/>
            <a:chExt cx="642038" cy="623543"/>
          </a:xfrm>
        </p:grpSpPr>
        <p:sp>
          <p:nvSpPr>
            <p:cNvPr id="396" name="Rectangle 395"/>
            <p:cNvSpPr/>
            <p:nvPr/>
          </p:nvSpPr>
          <p:spPr>
            <a:xfrm>
              <a:off x="9628423"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Oval 398"/>
            <p:cNvSpPr/>
            <p:nvPr/>
          </p:nvSpPr>
          <p:spPr>
            <a:xfrm>
              <a:off x="9744666"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7" name="Group 706"/>
          <p:cNvGrpSpPr/>
          <p:nvPr/>
        </p:nvGrpSpPr>
        <p:grpSpPr>
          <a:xfrm>
            <a:off x="9628423" y="765"/>
            <a:ext cx="642038" cy="623543"/>
            <a:chOff x="9628423" y="765"/>
            <a:chExt cx="642038" cy="623543"/>
          </a:xfrm>
        </p:grpSpPr>
        <p:sp>
          <p:nvSpPr>
            <p:cNvPr id="400" name="Rectangle 399"/>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0" name="Group 429"/>
          <p:cNvGrpSpPr/>
          <p:nvPr/>
        </p:nvGrpSpPr>
        <p:grpSpPr>
          <a:xfrm>
            <a:off x="3852213" y="5610911"/>
            <a:ext cx="642038" cy="623543"/>
            <a:chOff x="1319212" y="0"/>
            <a:chExt cx="659607" cy="640606"/>
          </a:xfrm>
        </p:grpSpPr>
        <p:sp>
          <p:nvSpPr>
            <p:cNvPr id="431" name="Rectangle 43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Oval 43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5" name="Group 434"/>
          <p:cNvGrpSpPr/>
          <p:nvPr/>
        </p:nvGrpSpPr>
        <p:grpSpPr>
          <a:xfrm>
            <a:off x="2568139" y="5610911"/>
            <a:ext cx="642038" cy="623543"/>
            <a:chOff x="1319212" y="0"/>
            <a:chExt cx="659607" cy="640606"/>
          </a:xfrm>
        </p:grpSpPr>
        <p:sp>
          <p:nvSpPr>
            <p:cNvPr id="436" name="Rectangle 43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0" name="Group 439"/>
          <p:cNvGrpSpPr/>
          <p:nvPr/>
        </p:nvGrpSpPr>
        <p:grpSpPr>
          <a:xfrm>
            <a:off x="3210174" y="5610911"/>
            <a:ext cx="642038" cy="623543"/>
            <a:chOff x="1319212" y="0"/>
            <a:chExt cx="659607" cy="640606"/>
          </a:xfrm>
        </p:grpSpPr>
        <p:sp>
          <p:nvSpPr>
            <p:cNvPr id="441" name="Rectangle 4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Oval 4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8" name="Group 667"/>
          <p:cNvGrpSpPr/>
          <p:nvPr/>
        </p:nvGrpSpPr>
        <p:grpSpPr>
          <a:xfrm>
            <a:off x="2568139" y="6234454"/>
            <a:ext cx="642038" cy="623543"/>
            <a:chOff x="2568139" y="6234454"/>
            <a:chExt cx="642038" cy="623543"/>
          </a:xfrm>
        </p:grpSpPr>
        <p:sp>
          <p:nvSpPr>
            <p:cNvPr id="445" name="Rectangle 444"/>
            <p:cNvSpPr/>
            <p:nvPr/>
          </p:nvSpPr>
          <p:spPr>
            <a:xfrm>
              <a:off x="2568139" y="6234454"/>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2665496" y="63416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2691335" y="6356161"/>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2684382" y="6341694"/>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0" name="Group 679"/>
          <p:cNvGrpSpPr/>
          <p:nvPr/>
        </p:nvGrpSpPr>
        <p:grpSpPr>
          <a:xfrm>
            <a:off x="3210174" y="6234454"/>
            <a:ext cx="642038" cy="623543"/>
            <a:chOff x="3210174" y="6234454"/>
            <a:chExt cx="642038" cy="623543"/>
          </a:xfrm>
        </p:grpSpPr>
        <p:sp>
          <p:nvSpPr>
            <p:cNvPr id="449" name="Rectangle 448"/>
            <p:cNvSpPr/>
            <p:nvPr/>
          </p:nvSpPr>
          <p:spPr>
            <a:xfrm>
              <a:off x="3210174" y="6234454"/>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0" name="Oval 449"/>
            <p:cNvSpPr/>
            <p:nvPr/>
          </p:nvSpPr>
          <p:spPr>
            <a:xfrm>
              <a:off x="3307531" y="63416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3333370" y="6356161"/>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3326417" y="6341694"/>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3" name="Group 682"/>
          <p:cNvGrpSpPr/>
          <p:nvPr/>
        </p:nvGrpSpPr>
        <p:grpSpPr>
          <a:xfrm>
            <a:off x="3852210" y="6234454"/>
            <a:ext cx="642038" cy="623543"/>
            <a:chOff x="3852210" y="6234454"/>
            <a:chExt cx="642038" cy="623543"/>
          </a:xfrm>
        </p:grpSpPr>
        <p:sp>
          <p:nvSpPr>
            <p:cNvPr id="453" name="Rectangle 452"/>
            <p:cNvSpPr/>
            <p:nvPr/>
          </p:nvSpPr>
          <p:spPr>
            <a:xfrm>
              <a:off x="3852210" y="6234454"/>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p:cNvSpPr/>
            <p:nvPr/>
          </p:nvSpPr>
          <p:spPr>
            <a:xfrm>
              <a:off x="3949567" y="63416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5" name="Oval 454"/>
            <p:cNvSpPr/>
            <p:nvPr/>
          </p:nvSpPr>
          <p:spPr>
            <a:xfrm>
              <a:off x="3975406" y="6356161"/>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3968453" y="6341694"/>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7" name="Group 686"/>
          <p:cNvGrpSpPr/>
          <p:nvPr/>
        </p:nvGrpSpPr>
        <p:grpSpPr>
          <a:xfrm>
            <a:off x="4494246" y="6234453"/>
            <a:ext cx="642038" cy="623543"/>
            <a:chOff x="4494246" y="6234453"/>
            <a:chExt cx="642038" cy="623543"/>
          </a:xfrm>
        </p:grpSpPr>
        <p:sp>
          <p:nvSpPr>
            <p:cNvPr id="457" name="Rectangle 456"/>
            <p:cNvSpPr/>
            <p:nvPr/>
          </p:nvSpPr>
          <p:spPr>
            <a:xfrm>
              <a:off x="4494246" y="6234453"/>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4591603" y="6341694"/>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Oval 458"/>
            <p:cNvSpPr/>
            <p:nvPr/>
          </p:nvSpPr>
          <p:spPr>
            <a:xfrm>
              <a:off x="4617442" y="63561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 name="Oval 459"/>
            <p:cNvSpPr/>
            <p:nvPr/>
          </p:nvSpPr>
          <p:spPr>
            <a:xfrm>
              <a:off x="4610489" y="6341693"/>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6" name="Group 685"/>
          <p:cNvGrpSpPr/>
          <p:nvPr/>
        </p:nvGrpSpPr>
        <p:grpSpPr>
          <a:xfrm>
            <a:off x="4494246" y="5610909"/>
            <a:ext cx="642038" cy="623543"/>
            <a:chOff x="4494246" y="5610909"/>
            <a:chExt cx="642038" cy="623543"/>
          </a:xfrm>
        </p:grpSpPr>
        <p:sp>
          <p:nvSpPr>
            <p:cNvPr id="461" name="Rectangle 460"/>
            <p:cNvSpPr/>
            <p:nvPr/>
          </p:nvSpPr>
          <p:spPr>
            <a:xfrm>
              <a:off x="4494246" y="56109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4591603" y="571815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4617442" y="573261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Oval 463"/>
            <p:cNvSpPr/>
            <p:nvPr/>
          </p:nvSpPr>
          <p:spPr>
            <a:xfrm>
              <a:off x="4610489" y="5718149"/>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5" name="Group 464"/>
          <p:cNvGrpSpPr/>
          <p:nvPr/>
        </p:nvGrpSpPr>
        <p:grpSpPr>
          <a:xfrm>
            <a:off x="6416972" y="5612655"/>
            <a:ext cx="642038" cy="623543"/>
            <a:chOff x="1319212" y="0"/>
            <a:chExt cx="659607" cy="640606"/>
          </a:xfrm>
        </p:grpSpPr>
        <p:sp>
          <p:nvSpPr>
            <p:cNvPr id="466" name="Rectangle 46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9" name="Oval 46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0" name="Group 469"/>
          <p:cNvGrpSpPr/>
          <p:nvPr/>
        </p:nvGrpSpPr>
        <p:grpSpPr>
          <a:xfrm>
            <a:off x="5132898" y="5612655"/>
            <a:ext cx="642038" cy="623543"/>
            <a:chOff x="1319212" y="0"/>
            <a:chExt cx="659607" cy="640606"/>
          </a:xfrm>
        </p:grpSpPr>
        <p:sp>
          <p:nvSpPr>
            <p:cNvPr id="471" name="Rectangle 47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5" name="Group 474"/>
          <p:cNvGrpSpPr/>
          <p:nvPr/>
        </p:nvGrpSpPr>
        <p:grpSpPr>
          <a:xfrm>
            <a:off x="5774933" y="5612655"/>
            <a:ext cx="642038" cy="623543"/>
            <a:chOff x="1319212" y="0"/>
            <a:chExt cx="659607" cy="640606"/>
          </a:xfrm>
        </p:grpSpPr>
        <p:sp>
          <p:nvSpPr>
            <p:cNvPr id="476" name="Rectangle 47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9" name="Oval 47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8" name="Group 687"/>
          <p:cNvGrpSpPr/>
          <p:nvPr/>
        </p:nvGrpSpPr>
        <p:grpSpPr>
          <a:xfrm>
            <a:off x="5132898" y="6236198"/>
            <a:ext cx="642038" cy="623543"/>
            <a:chOff x="5132898" y="6236198"/>
            <a:chExt cx="642038" cy="623543"/>
          </a:xfrm>
        </p:grpSpPr>
        <p:sp>
          <p:nvSpPr>
            <p:cNvPr id="480" name="Rectangle 479"/>
            <p:cNvSpPr/>
            <p:nvPr/>
          </p:nvSpPr>
          <p:spPr>
            <a:xfrm>
              <a:off x="5132898"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5230255"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5256094"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5249141"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5774933" y="6236198"/>
            <a:ext cx="642038" cy="623543"/>
            <a:chOff x="5774933" y="6236198"/>
            <a:chExt cx="642038" cy="623543"/>
          </a:xfrm>
        </p:grpSpPr>
        <p:sp>
          <p:nvSpPr>
            <p:cNvPr id="484" name="Rectangle 483"/>
            <p:cNvSpPr/>
            <p:nvPr/>
          </p:nvSpPr>
          <p:spPr>
            <a:xfrm>
              <a:off x="5774933"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5" name="Oval 484"/>
            <p:cNvSpPr/>
            <p:nvPr/>
          </p:nvSpPr>
          <p:spPr>
            <a:xfrm>
              <a:off x="5872290"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5898129"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5891176"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0" name="Group 689"/>
          <p:cNvGrpSpPr/>
          <p:nvPr/>
        </p:nvGrpSpPr>
        <p:grpSpPr>
          <a:xfrm>
            <a:off x="6416969" y="6236198"/>
            <a:ext cx="642038" cy="623543"/>
            <a:chOff x="6416969" y="6236198"/>
            <a:chExt cx="642038" cy="623543"/>
          </a:xfrm>
        </p:grpSpPr>
        <p:sp>
          <p:nvSpPr>
            <p:cNvPr id="488" name="Rectangle 487"/>
            <p:cNvSpPr/>
            <p:nvPr/>
          </p:nvSpPr>
          <p:spPr>
            <a:xfrm>
              <a:off x="6416969"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p:cNvSpPr/>
            <p:nvPr/>
          </p:nvSpPr>
          <p:spPr>
            <a:xfrm>
              <a:off x="6514326"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0" name="Oval 489"/>
            <p:cNvSpPr/>
            <p:nvPr/>
          </p:nvSpPr>
          <p:spPr>
            <a:xfrm>
              <a:off x="6540165"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6533213"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5" name="Group 694"/>
          <p:cNvGrpSpPr/>
          <p:nvPr/>
        </p:nvGrpSpPr>
        <p:grpSpPr>
          <a:xfrm>
            <a:off x="7059006" y="6236197"/>
            <a:ext cx="642038" cy="623543"/>
            <a:chOff x="7059006" y="6236197"/>
            <a:chExt cx="642038" cy="623543"/>
          </a:xfrm>
        </p:grpSpPr>
        <p:sp>
          <p:nvSpPr>
            <p:cNvPr id="492" name="Rectangle 491"/>
            <p:cNvSpPr/>
            <p:nvPr/>
          </p:nvSpPr>
          <p:spPr>
            <a:xfrm>
              <a:off x="7059006" y="6236197"/>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7156363" y="6343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4" name="Oval 493"/>
            <p:cNvSpPr/>
            <p:nvPr/>
          </p:nvSpPr>
          <p:spPr>
            <a:xfrm>
              <a:off x="7182202" y="6357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5" name="Oval 494"/>
            <p:cNvSpPr/>
            <p:nvPr/>
          </p:nvSpPr>
          <p:spPr>
            <a:xfrm>
              <a:off x="7175249" y="6343438"/>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7059006" y="5612653"/>
            <a:ext cx="642038" cy="623543"/>
            <a:chOff x="7059006" y="5612653"/>
            <a:chExt cx="642038" cy="623543"/>
          </a:xfrm>
        </p:grpSpPr>
        <p:sp>
          <p:nvSpPr>
            <p:cNvPr id="496" name="Rectangle 495"/>
            <p:cNvSpPr/>
            <p:nvPr/>
          </p:nvSpPr>
          <p:spPr>
            <a:xfrm>
              <a:off x="7059006" y="5612653"/>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7156363" y="5719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7182202" y="5734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9" name="Oval 498"/>
            <p:cNvSpPr/>
            <p:nvPr/>
          </p:nvSpPr>
          <p:spPr>
            <a:xfrm>
              <a:off x="7175249" y="5719894"/>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0" name="Group 499"/>
          <p:cNvGrpSpPr/>
          <p:nvPr/>
        </p:nvGrpSpPr>
        <p:grpSpPr>
          <a:xfrm>
            <a:off x="8986389" y="5612655"/>
            <a:ext cx="642038" cy="623543"/>
            <a:chOff x="1319212" y="0"/>
            <a:chExt cx="659607" cy="640606"/>
          </a:xfrm>
        </p:grpSpPr>
        <p:sp>
          <p:nvSpPr>
            <p:cNvPr id="501" name="Rectangle 50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4" name="Oval 50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5" name="Group 504"/>
          <p:cNvGrpSpPr/>
          <p:nvPr/>
        </p:nvGrpSpPr>
        <p:grpSpPr>
          <a:xfrm>
            <a:off x="7702315" y="5612655"/>
            <a:ext cx="642038" cy="623543"/>
            <a:chOff x="1319212" y="0"/>
            <a:chExt cx="659607" cy="640606"/>
          </a:xfrm>
        </p:grpSpPr>
        <p:sp>
          <p:nvSpPr>
            <p:cNvPr id="506" name="Rectangle 50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Oval 50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0" name="Group 509"/>
          <p:cNvGrpSpPr/>
          <p:nvPr/>
        </p:nvGrpSpPr>
        <p:grpSpPr>
          <a:xfrm>
            <a:off x="8344350" y="5612655"/>
            <a:ext cx="642038" cy="623543"/>
            <a:chOff x="1319212" y="0"/>
            <a:chExt cx="659607" cy="640606"/>
          </a:xfrm>
        </p:grpSpPr>
        <p:sp>
          <p:nvSpPr>
            <p:cNvPr id="511" name="Rectangle 51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 name="Oval 51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1" name="Group 700"/>
          <p:cNvGrpSpPr/>
          <p:nvPr/>
        </p:nvGrpSpPr>
        <p:grpSpPr>
          <a:xfrm>
            <a:off x="7702315" y="6236198"/>
            <a:ext cx="642038" cy="623543"/>
            <a:chOff x="7702315" y="6236198"/>
            <a:chExt cx="642038" cy="623543"/>
          </a:xfrm>
        </p:grpSpPr>
        <p:sp>
          <p:nvSpPr>
            <p:cNvPr id="515" name="Rectangle 514"/>
            <p:cNvSpPr/>
            <p:nvPr/>
          </p:nvSpPr>
          <p:spPr>
            <a:xfrm>
              <a:off x="7702315"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7799672"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7825511"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7818558"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2" name="Group 701"/>
          <p:cNvGrpSpPr/>
          <p:nvPr/>
        </p:nvGrpSpPr>
        <p:grpSpPr>
          <a:xfrm>
            <a:off x="8344350" y="6236198"/>
            <a:ext cx="642038" cy="623543"/>
            <a:chOff x="8344350" y="6236198"/>
            <a:chExt cx="642038" cy="623543"/>
          </a:xfrm>
        </p:grpSpPr>
        <p:sp>
          <p:nvSpPr>
            <p:cNvPr id="519" name="Rectangle 518"/>
            <p:cNvSpPr/>
            <p:nvPr/>
          </p:nvSpPr>
          <p:spPr>
            <a:xfrm>
              <a:off x="8344350"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0" name="Oval 519"/>
            <p:cNvSpPr/>
            <p:nvPr/>
          </p:nvSpPr>
          <p:spPr>
            <a:xfrm>
              <a:off x="8441707"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8467546"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8460593"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3" name="Group 702"/>
          <p:cNvGrpSpPr/>
          <p:nvPr/>
        </p:nvGrpSpPr>
        <p:grpSpPr>
          <a:xfrm>
            <a:off x="8986386" y="6236198"/>
            <a:ext cx="642038" cy="623543"/>
            <a:chOff x="8986386" y="6236198"/>
            <a:chExt cx="642038" cy="623543"/>
          </a:xfrm>
        </p:grpSpPr>
        <p:sp>
          <p:nvSpPr>
            <p:cNvPr id="523" name="Rectangle 522"/>
            <p:cNvSpPr/>
            <p:nvPr/>
          </p:nvSpPr>
          <p:spPr>
            <a:xfrm>
              <a:off x="8986386"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p:cNvSpPr/>
            <p:nvPr/>
          </p:nvSpPr>
          <p:spPr>
            <a:xfrm>
              <a:off x="9083743"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p:cNvSpPr/>
            <p:nvPr/>
          </p:nvSpPr>
          <p:spPr>
            <a:xfrm>
              <a:off x="9109582"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9102629"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9628423" y="6236197"/>
            <a:ext cx="642038" cy="623543"/>
            <a:chOff x="9628423" y="6236197"/>
            <a:chExt cx="642038" cy="623543"/>
          </a:xfrm>
        </p:grpSpPr>
        <p:sp>
          <p:nvSpPr>
            <p:cNvPr id="527" name="Rectangle 526"/>
            <p:cNvSpPr/>
            <p:nvPr/>
          </p:nvSpPr>
          <p:spPr>
            <a:xfrm>
              <a:off x="9628423" y="6236197"/>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9725779" y="6343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Oval 528"/>
            <p:cNvSpPr/>
            <p:nvPr/>
          </p:nvSpPr>
          <p:spPr>
            <a:xfrm>
              <a:off x="9751618" y="6357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0" name="Oval 529"/>
            <p:cNvSpPr/>
            <p:nvPr/>
          </p:nvSpPr>
          <p:spPr>
            <a:xfrm>
              <a:off x="9744666" y="6343438"/>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5" name="Group 704"/>
          <p:cNvGrpSpPr/>
          <p:nvPr/>
        </p:nvGrpSpPr>
        <p:grpSpPr>
          <a:xfrm>
            <a:off x="9628423" y="5612653"/>
            <a:ext cx="642038" cy="623543"/>
            <a:chOff x="9628423" y="5612653"/>
            <a:chExt cx="642038" cy="623543"/>
          </a:xfrm>
        </p:grpSpPr>
        <p:sp>
          <p:nvSpPr>
            <p:cNvPr id="531" name="Rectangle 530"/>
            <p:cNvSpPr/>
            <p:nvPr/>
          </p:nvSpPr>
          <p:spPr>
            <a:xfrm>
              <a:off x="9628423" y="5612653"/>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9725779" y="5719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9751618" y="5734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Oval 533"/>
            <p:cNvSpPr/>
            <p:nvPr/>
          </p:nvSpPr>
          <p:spPr>
            <a:xfrm>
              <a:off x="9744666" y="5719894"/>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0" name="Group 729"/>
          <p:cNvGrpSpPr/>
          <p:nvPr/>
        </p:nvGrpSpPr>
        <p:grpSpPr>
          <a:xfrm>
            <a:off x="9633185" y="1241344"/>
            <a:ext cx="642038" cy="623543"/>
            <a:chOff x="2568143" y="1246107"/>
            <a:chExt cx="642038" cy="623543"/>
          </a:xfrm>
        </p:grpSpPr>
        <p:grpSp>
          <p:nvGrpSpPr>
            <p:cNvPr id="731" name="Group 730"/>
            <p:cNvGrpSpPr/>
            <p:nvPr/>
          </p:nvGrpSpPr>
          <p:grpSpPr>
            <a:xfrm>
              <a:off x="2568143" y="1246107"/>
              <a:ext cx="642038" cy="623543"/>
              <a:chOff x="2568143" y="1246107"/>
              <a:chExt cx="642038" cy="623543"/>
            </a:xfrm>
          </p:grpSpPr>
          <p:sp>
            <p:nvSpPr>
              <p:cNvPr id="733" name="Rectangle 732"/>
              <p:cNvSpPr/>
              <p:nvPr/>
            </p:nvSpPr>
            <p:spPr>
              <a:xfrm>
                <a:off x="2568143" y="1246107"/>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Oval 733"/>
              <p:cNvSpPr/>
              <p:nvPr/>
            </p:nvSpPr>
            <p:spPr>
              <a:xfrm>
                <a:off x="2665500" y="135334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Oval 734"/>
              <p:cNvSpPr/>
              <p:nvPr/>
            </p:nvSpPr>
            <p:spPr>
              <a:xfrm>
                <a:off x="2691339" y="136781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2" name="Oval 731"/>
            <p:cNvSpPr/>
            <p:nvPr/>
          </p:nvSpPr>
          <p:spPr>
            <a:xfrm>
              <a:off x="2684386" y="135334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1" name="Group 740"/>
          <p:cNvGrpSpPr/>
          <p:nvPr/>
        </p:nvGrpSpPr>
        <p:grpSpPr>
          <a:xfrm>
            <a:off x="9633185" y="1864888"/>
            <a:ext cx="642038" cy="623543"/>
            <a:chOff x="2568143" y="1869651"/>
            <a:chExt cx="642038" cy="623543"/>
          </a:xfrm>
        </p:grpSpPr>
        <p:sp>
          <p:nvSpPr>
            <p:cNvPr id="742" name="Rectangle 741"/>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4" name="Oval 743"/>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5" name="Oval 744"/>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4" name="Group 403"/>
          <p:cNvGrpSpPr/>
          <p:nvPr/>
        </p:nvGrpSpPr>
        <p:grpSpPr>
          <a:xfrm>
            <a:off x="10905322" y="767"/>
            <a:ext cx="642038" cy="623543"/>
            <a:chOff x="1319212" y="0"/>
            <a:chExt cx="659607" cy="640606"/>
          </a:xfrm>
        </p:grpSpPr>
        <p:sp>
          <p:nvSpPr>
            <p:cNvPr id="405" name="Rectangle 40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 name="Group 408"/>
          <p:cNvGrpSpPr/>
          <p:nvPr/>
        </p:nvGrpSpPr>
        <p:grpSpPr>
          <a:xfrm>
            <a:off x="10263283" y="767"/>
            <a:ext cx="642038" cy="623543"/>
            <a:chOff x="1319212" y="0"/>
            <a:chExt cx="659607" cy="640606"/>
          </a:xfrm>
        </p:grpSpPr>
        <p:sp>
          <p:nvSpPr>
            <p:cNvPr id="410" name="Rectangle 40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8" name="Group 707"/>
          <p:cNvGrpSpPr/>
          <p:nvPr/>
        </p:nvGrpSpPr>
        <p:grpSpPr>
          <a:xfrm>
            <a:off x="10263283" y="624310"/>
            <a:ext cx="642038" cy="623543"/>
            <a:chOff x="10275983" y="624310"/>
            <a:chExt cx="642038" cy="623543"/>
          </a:xfrm>
        </p:grpSpPr>
        <p:sp>
          <p:nvSpPr>
            <p:cNvPr id="414" name="Rectangle 413"/>
            <p:cNvSpPr/>
            <p:nvPr/>
          </p:nvSpPr>
          <p:spPr>
            <a:xfrm>
              <a:off x="1027598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Oval 414"/>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039222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10905319" y="624310"/>
            <a:ext cx="642038" cy="623543"/>
            <a:chOff x="10918019" y="624310"/>
            <a:chExt cx="642038" cy="623543"/>
          </a:xfrm>
        </p:grpSpPr>
        <p:sp>
          <p:nvSpPr>
            <p:cNvPr id="418" name="Rectangle 417"/>
            <p:cNvSpPr/>
            <p:nvPr/>
          </p:nvSpPr>
          <p:spPr>
            <a:xfrm>
              <a:off x="1091801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Oval 418"/>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Oval 419"/>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11034262"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1" name="Group 710"/>
          <p:cNvGrpSpPr/>
          <p:nvPr/>
        </p:nvGrpSpPr>
        <p:grpSpPr>
          <a:xfrm>
            <a:off x="11547355" y="624309"/>
            <a:ext cx="642038" cy="623543"/>
            <a:chOff x="11560055" y="624309"/>
            <a:chExt cx="642038" cy="623543"/>
          </a:xfrm>
        </p:grpSpPr>
        <p:sp>
          <p:nvSpPr>
            <p:cNvPr id="422" name="Rectangle 421"/>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Oval 423"/>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Oval 424"/>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0" name="Group 709"/>
          <p:cNvGrpSpPr/>
          <p:nvPr/>
        </p:nvGrpSpPr>
        <p:grpSpPr>
          <a:xfrm>
            <a:off x="11547355" y="765"/>
            <a:ext cx="642038" cy="623543"/>
            <a:chOff x="11560055" y="765"/>
            <a:chExt cx="642038" cy="623543"/>
          </a:xfrm>
        </p:grpSpPr>
        <p:sp>
          <p:nvSpPr>
            <p:cNvPr id="426" name="Rectangle 425"/>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9" name="Oval 428"/>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5" name="Group 534"/>
          <p:cNvGrpSpPr/>
          <p:nvPr/>
        </p:nvGrpSpPr>
        <p:grpSpPr>
          <a:xfrm>
            <a:off x="10905322" y="5612655"/>
            <a:ext cx="642038" cy="623543"/>
            <a:chOff x="1319212" y="0"/>
            <a:chExt cx="659607" cy="640606"/>
          </a:xfrm>
        </p:grpSpPr>
        <p:sp>
          <p:nvSpPr>
            <p:cNvPr id="536" name="Rectangle 53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Oval 53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0" name="Group 539"/>
          <p:cNvGrpSpPr/>
          <p:nvPr/>
        </p:nvGrpSpPr>
        <p:grpSpPr>
          <a:xfrm>
            <a:off x="10263283" y="5612655"/>
            <a:ext cx="642038" cy="623543"/>
            <a:chOff x="1319212" y="0"/>
            <a:chExt cx="659607" cy="640606"/>
          </a:xfrm>
        </p:grpSpPr>
        <p:sp>
          <p:nvSpPr>
            <p:cNvPr id="541" name="Rectangle 5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 name="Oval 5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8" name="Group 727"/>
          <p:cNvGrpSpPr/>
          <p:nvPr/>
        </p:nvGrpSpPr>
        <p:grpSpPr>
          <a:xfrm>
            <a:off x="10263283" y="6236198"/>
            <a:ext cx="642038" cy="623543"/>
            <a:chOff x="10275983" y="6236198"/>
            <a:chExt cx="642038" cy="623543"/>
          </a:xfrm>
        </p:grpSpPr>
        <p:sp>
          <p:nvSpPr>
            <p:cNvPr id="545" name="Rectangle 544"/>
            <p:cNvSpPr/>
            <p:nvPr/>
          </p:nvSpPr>
          <p:spPr>
            <a:xfrm>
              <a:off x="10275983"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10373339"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10399178"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10392226"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10905319" y="6236198"/>
            <a:ext cx="642038" cy="623543"/>
            <a:chOff x="10918019" y="6236198"/>
            <a:chExt cx="642038" cy="623543"/>
          </a:xfrm>
        </p:grpSpPr>
        <p:sp>
          <p:nvSpPr>
            <p:cNvPr id="549" name="Rectangle 548"/>
            <p:cNvSpPr/>
            <p:nvPr/>
          </p:nvSpPr>
          <p:spPr>
            <a:xfrm>
              <a:off x="10918019" y="6236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Oval 549"/>
            <p:cNvSpPr/>
            <p:nvPr/>
          </p:nvSpPr>
          <p:spPr>
            <a:xfrm>
              <a:off x="11015376" y="6343440"/>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11041215" y="6357905"/>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11034262" y="6343439"/>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7" name="Group 726"/>
          <p:cNvGrpSpPr/>
          <p:nvPr/>
        </p:nvGrpSpPr>
        <p:grpSpPr>
          <a:xfrm>
            <a:off x="11547355" y="6236197"/>
            <a:ext cx="642038" cy="623543"/>
            <a:chOff x="11560055" y="6236197"/>
            <a:chExt cx="642038" cy="623543"/>
          </a:xfrm>
        </p:grpSpPr>
        <p:sp>
          <p:nvSpPr>
            <p:cNvPr id="553" name="Rectangle 552"/>
            <p:cNvSpPr/>
            <p:nvPr/>
          </p:nvSpPr>
          <p:spPr>
            <a:xfrm>
              <a:off x="11560055" y="6236197"/>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Oval 553"/>
            <p:cNvSpPr/>
            <p:nvPr/>
          </p:nvSpPr>
          <p:spPr>
            <a:xfrm>
              <a:off x="11657412" y="6343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350" dirty="0"/>
            </a:p>
          </p:txBody>
        </p:sp>
        <p:sp>
          <p:nvSpPr>
            <p:cNvPr id="555" name="Oval 554"/>
            <p:cNvSpPr/>
            <p:nvPr/>
          </p:nvSpPr>
          <p:spPr>
            <a:xfrm>
              <a:off x="11683251" y="6357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11676298" y="6343438"/>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6" name="Group 725"/>
          <p:cNvGrpSpPr/>
          <p:nvPr/>
        </p:nvGrpSpPr>
        <p:grpSpPr>
          <a:xfrm>
            <a:off x="11547355" y="5612653"/>
            <a:ext cx="642038" cy="623543"/>
            <a:chOff x="11560055" y="5612653"/>
            <a:chExt cx="642038" cy="623543"/>
          </a:xfrm>
        </p:grpSpPr>
        <p:sp>
          <p:nvSpPr>
            <p:cNvPr id="557" name="Rectangle 556"/>
            <p:cNvSpPr/>
            <p:nvPr/>
          </p:nvSpPr>
          <p:spPr>
            <a:xfrm>
              <a:off x="11560055" y="5612653"/>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11657412" y="5719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Oval 558"/>
            <p:cNvSpPr/>
            <p:nvPr/>
          </p:nvSpPr>
          <p:spPr>
            <a:xfrm>
              <a:off x="11683251" y="5734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0" name="Oval 559"/>
            <p:cNvSpPr/>
            <p:nvPr/>
          </p:nvSpPr>
          <p:spPr>
            <a:xfrm>
              <a:off x="11676298" y="5719894"/>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2" name="Group 711"/>
          <p:cNvGrpSpPr/>
          <p:nvPr/>
        </p:nvGrpSpPr>
        <p:grpSpPr>
          <a:xfrm>
            <a:off x="10905318" y="1246109"/>
            <a:ext cx="642038" cy="623543"/>
            <a:chOff x="10918018" y="1246109"/>
            <a:chExt cx="642038" cy="623543"/>
          </a:xfrm>
        </p:grpSpPr>
        <p:sp>
          <p:nvSpPr>
            <p:cNvPr id="561" name="Rectangle 560"/>
            <p:cNvSpPr/>
            <p:nvPr/>
          </p:nvSpPr>
          <p:spPr>
            <a:xfrm>
              <a:off x="10918018"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11015375"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1041214"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Oval 563"/>
            <p:cNvSpPr/>
            <p:nvPr/>
          </p:nvSpPr>
          <p:spPr>
            <a:xfrm>
              <a:off x="11034261"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3" name="Group 712"/>
          <p:cNvGrpSpPr/>
          <p:nvPr/>
        </p:nvGrpSpPr>
        <p:grpSpPr>
          <a:xfrm>
            <a:off x="11547353" y="1246109"/>
            <a:ext cx="642038" cy="623543"/>
            <a:chOff x="11560053" y="1246109"/>
            <a:chExt cx="642038" cy="623543"/>
          </a:xfrm>
        </p:grpSpPr>
        <p:sp>
          <p:nvSpPr>
            <p:cNvPr id="565" name="Rectangle 564"/>
            <p:cNvSpPr/>
            <p:nvPr/>
          </p:nvSpPr>
          <p:spPr>
            <a:xfrm>
              <a:off x="11560053"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1657410"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1683249"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676296"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11547353" y="1869654"/>
            <a:ext cx="642038" cy="623543"/>
            <a:chOff x="11560053" y="1869654"/>
            <a:chExt cx="642038" cy="623543"/>
          </a:xfrm>
        </p:grpSpPr>
        <p:sp>
          <p:nvSpPr>
            <p:cNvPr id="569" name="Rectangle 568"/>
            <p:cNvSpPr/>
            <p:nvPr/>
          </p:nvSpPr>
          <p:spPr>
            <a:xfrm>
              <a:off x="11560053"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Oval 569"/>
            <p:cNvSpPr/>
            <p:nvPr/>
          </p:nvSpPr>
          <p:spPr>
            <a:xfrm>
              <a:off x="11657410"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83249"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11676296"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5" name="Group 714"/>
          <p:cNvGrpSpPr/>
          <p:nvPr/>
        </p:nvGrpSpPr>
        <p:grpSpPr>
          <a:xfrm>
            <a:off x="10905316" y="1869654"/>
            <a:ext cx="642038" cy="623543"/>
            <a:chOff x="10918016" y="1869654"/>
            <a:chExt cx="642038" cy="623543"/>
          </a:xfrm>
        </p:grpSpPr>
        <p:sp>
          <p:nvSpPr>
            <p:cNvPr id="573" name="Rectangle 572"/>
            <p:cNvSpPr/>
            <p:nvPr/>
          </p:nvSpPr>
          <p:spPr>
            <a:xfrm>
              <a:off x="10918016"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Oval 573"/>
            <p:cNvSpPr/>
            <p:nvPr/>
          </p:nvSpPr>
          <p:spPr>
            <a:xfrm>
              <a:off x="11015373"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5" name="Oval 574"/>
            <p:cNvSpPr/>
            <p:nvPr/>
          </p:nvSpPr>
          <p:spPr>
            <a:xfrm>
              <a:off x="11041212"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11034259"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6" name="Group 715"/>
          <p:cNvGrpSpPr/>
          <p:nvPr/>
        </p:nvGrpSpPr>
        <p:grpSpPr>
          <a:xfrm>
            <a:off x="10905316" y="2493198"/>
            <a:ext cx="642038" cy="623543"/>
            <a:chOff x="10918016" y="2493198"/>
            <a:chExt cx="642038" cy="623543"/>
          </a:xfrm>
        </p:grpSpPr>
        <p:sp>
          <p:nvSpPr>
            <p:cNvPr id="577" name="Rectangle 576"/>
            <p:cNvSpPr/>
            <p:nvPr/>
          </p:nvSpPr>
          <p:spPr>
            <a:xfrm>
              <a:off x="10918016"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Oval 578"/>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Oval 579"/>
            <p:cNvSpPr/>
            <p:nvPr/>
          </p:nvSpPr>
          <p:spPr>
            <a:xfrm>
              <a:off x="11034259"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7" name="Group 716"/>
          <p:cNvGrpSpPr/>
          <p:nvPr/>
        </p:nvGrpSpPr>
        <p:grpSpPr>
          <a:xfrm>
            <a:off x="11547353" y="2493198"/>
            <a:ext cx="642038" cy="623543"/>
            <a:chOff x="11560053" y="2493198"/>
            <a:chExt cx="642038" cy="623543"/>
          </a:xfrm>
        </p:grpSpPr>
        <p:sp>
          <p:nvSpPr>
            <p:cNvPr id="581" name="Rectangle 580"/>
            <p:cNvSpPr/>
            <p:nvPr/>
          </p:nvSpPr>
          <p:spPr>
            <a:xfrm>
              <a:off x="11560053"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11657410"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11683249"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4" name="Oval 583"/>
            <p:cNvSpPr/>
            <p:nvPr/>
          </p:nvSpPr>
          <p:spPr>
            <a:xfrm>
              <a:off x="11676296"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8" name="Group 717"/>
          <p:cNvGrpSpPr/>
          <p:nvPr/>
        </p:nvGrpSpPr>
        <p:grpSpPr>
          <a:xfrm>
            <a:off x="11547351" y="3116742"/>
            <a:ext cx="642038" cy="623543"/>
            <a:chOff x="11560051" y="3116742"/>
            <a:chExt cx="642038" cy="623543"/>
          </a:xfrm>
        </p:grpSpPr>
        <p:sp>
          <p:nvSpPr>
            <p:cNvPr id="585" name="Rectangle 584"/>
            <p:cNvSpPr/>
            <p:nvPr/>
          </p:nvSpPr>
          <p:spPr>
            <a:xfrm>
              <a:off x="11560051"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11657408"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11683247"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11676294"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10905316" y="3116742"/>
            <a:ext cx="642038" cy="623543"/>
            <a:chOff x="10918016" y="3116742"/>
            <a:chExt cx="642038" cy="623543"/>
          </a:xfrm>
        </p:grpSpPr>
        <p:sp>
          <p:nvSpPr>
            <p:cNvPr id="589" name="Rectangle 588"/>
            <p:cNvSpPr/>
            <p:nvPr/>
          </p:nvSpPr>
          <p:spPr>
            <a:xfrm>
              <a:off x="10918016"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0" name="Oval 589"/>
            <p:cNvSpPr/>
            <p:nvPr/>
          </p:nvSpPr>
          <p:spPr>
            <a:xfrm>
              <a:off x="11015373"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11041212"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11034259"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0" name="Group 719"/>
          <p:cNvGrpSpPr/>
          <p:nvPr/>
        </p:nvGrpSpPr>
        <p:grpSpPr>
          <a:xfrm>
            <a:off x="10905316" y="3740286"/>
            <a:ext cx="642038" cy="623543"/>
            <a:chOff x="10918016" y="3740286"/>
            <a:chExt cx="642038" cy="623543"/>
          </a:xfrm>
        </p:grpSpPr>
        <p:sp>
          <p:nvSpPr>
            <p:cNvPr id="593" name="Rectangle 592"/>
            <p:cNvSpPr/>
            <p:nvPr/>
          </p:nvSpPr>
          <p:spPr>
            <a:xfrm>
              <a:off x="10918016"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 name="Oval 593"/>
            <p:cNvSpPr/>
            <p:nvPr/>
          </p:nvSpPr>
          <p:spPr>
            <a:xfrm>
              <a:off x="11015373"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5" name="Oval 594"/>
            <p:cNvSpPr/>
            <p:nvPr/>
          </p:nvSpPr>
          <p:spPr>
            <a:xfrm>
              <a:off x="11041212"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11034259"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1" name="Group 720"/>
          <p:cNvGrpSpPr/>
          <p:nvPr/>
        </p:nvGrpSpPr>
        <p:grpSpPr>
          <a:xfrm>
            <a:off x="11547353" y="3740286"/>
            <a:ext cx="642038" cy="623543"/>
            <a:chOff x="11560053" y="3740286"/>
            <a:chExt cx="642038" cy="623543"/>
          </a:xfrm>
        </p:grpSpPr>
        <p:sp>
          <p:nvSpPr>
            <p:cNvPr id="597" name="Rectangle 596"/>
            <p:cNvSpPr/>
            <p:nvPr/>
          </p:nvSpPr>
          <p:spPr>
            <a:xfrm>
              <a:off x="11560053"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1657410"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9" name="Oval 598"/>
            <p:cNvSpPr/>
            <p:nvPr/>
          </p:nvSpPr>
          <p:spPr>
            <a:xfrm>
              <a:off x="11683249"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0" name="Oval 599"/>
            <p:cNvSpPr/>
            <p:nvPr/>
          </p:nvSpPr>
          <p:spPr>
            <a:xfrm>
              <a:off x="11676296"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2" name="Group 721"/>
          <p:cNvGrpSpPr/>
          <p:nvPr/>
        </p:nvGrpSpPr>
        <p:grpSpPr>
          <a:xfrm>
            <a:off x="11547350" y="4363827"/>
            <a:ext cx="642038" cy="623543"/>
            <a:chOff x="11560050" y="4363827"/>
            <a:chExt cx="642038" cy="623543"/>
          </a:xfrm>
        </p:grpSpPr>
        <p:sp>
          <p:nvSpPr>
            <p:cNvPr id="601" name="Rectangle 600"/>
            <p:cNvSpPr/>
            <p:nvPr/>
          </p:nvSpPr>
          <p:spPr>
            <a:xfrm>
              <a:off x="11560050" y="4363827"/>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11657407" y="447106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11683246" y="448553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4" name="Oval 603"/>
            <p:cNvSpPr/>
            <p:nvPr/>
          </p:nvSpPr>
          <p:spPr>
            <a:xfrm>
              <a:off x="11676293" y="447106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11547350" y="4987370"/>
            <a:ext cx="642038" cy="623543"/>
            <a:chOff x="11560050" y="4987370"/>
            <a:chExt cx="642038" cy="623543"/>
          </a:xfrm>
        </p:grpSpPr>
        <p:sp>
          <p:nvSpPr>
            <p:cNvPr id="605" name="Rectangle 604"/>
            <p:cNvSpPr/>
            <p:nvPr/>
          </p:nvSpPr>
          <p:spPr>
            <a:xfrm>
              <a:off x="11560050" y="498737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1657407"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11683246"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11676293" y="509461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5" name="Group 724"/>
          <p:cNvGrpSpPr/>
          <p:nvPr/>
        </p:nvGrpSpPr>
        <p:grpSpPr>
          <a:xfrm>
            <a:off x="10907621" y="4987370"/>
            <a:ext cx="642038" cy="623543"/>
            <a:chOff x="10920321" y="4987370"/>
            <a:chExt cx="642038" cy="623543"/>
          </a:xfrm>
        </p:grpSpPr>
        <p:sp>
          <p:nvSpPr>
            <p:cNvPr id="609" name="Rectangle 608"/>
            <p:cNvSpPr/>
            <p:nvPr/>
          </p:nvSpPr>
          <p:spPr>
            <a:xfrm>
              <a:off x="10920321"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0" name="Oval 609"/>
            <p:cNvSpPr/>
            <p:nvPr/>
          </p:nvSpPr>
          <p:spPr>
            <a:xfrm>
              <a:off x="11017678"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11043517"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11036564"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 name="Group 722"/>
          <p:cNvGrpSpPr/>
          <p:nvPr/>
        </p:nvGrpSpPr>
        <p:grpSpPr>
          <a:xfrm>
            <a:off x="10907621" y="4363826"/>
            <a:ext cx="642038" cy="623543"/>
            <a:chOff x="10920321" y="4363826"/>
            <a:chExt cx="642038" cy="623543"/>
          </a:xfrm>
        </p:grpSpPr>
        <p:sp>
          <p:nvSpPr>
            <p:cNvPr id="613" name="Rectangle 612"/>
            <p:cNvSpPr/>
            <p:nvPr/>
          </p:nvSpPr>
          <p:spPr>
            <a:xfrm>
              <a:off x="10920321"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 name="Oval 613"/>
            <p:cNvSpPr/>
            <p:nvPr/>
          </p:nvSpPr>
          <p:spPr>
            <a:xfrm>
              <a:off x="11017678"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Oval 614"/>
            <p:cNvSpPr/>
            <p:nvPr/>
          </p:nvSpPr>
          <p:spPr>
            <a:xfrm>
              <a:off x="11043517"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11036564"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6" name="Group 735"/>
          <p:cNvGrpSpPr/>
          <p:nvPr/>
        </p:nvGrpSpPr>
        <p:grpSpPr>
          <a:xfrm>
            <a:off x="10262520" y="1241344"/>
            <a:ext cx="642038" cy="623543"/>
            <a:chOff x="3210178" y="1246107"/>
            <a:chExt cx="642038" cy="623543"/>
          </a:xfrm>
        </p:grpSpPr>
        <p:sp>
          <p:nvSpPr>
            <p:cNvPr id="737" name="Rectangle 736"/>
            <p:cNvSpPr/>
            <p:nvPr/>
          </p:nvSpPr>
          <p:spPr>
            <a:xfrm>
              <a:off x="3210178" y="1246107"/>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3307535" y="135334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9" name="Oval 738"/>
            <p:cNvSpPr/>
            <p:nvPr/>
          </p:nvSpPr>
          <p:spPr>
            <a:xfrm>
              <a:off x="3333374" y="136781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0" name="Oval 739"/>
            <p:cNvSpPr/>
            <p:nvPr/>
          </p:nvSpPr>
          <p:spPr>
            <a:xfrm>
              <a:off x="3326421" y="135334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6" name="Group 745"/>
          <p:cNvGrpSpPr/>
          <p:nvPr/>
        </p:nvGrpSpPr>
        <p:grpSpPr>
          <a:xfrm>
            <a:off x="10262520" y="1864888"/>
            <a:ext cx="642038" cy="623543"/>
            <a:chOff x="3210178" y="1869651"/>
            <a:chExt cx="642038" cy="623543"/>
          </a:xfrm>
        </p:grpSpPr>
        <p:sp>
          <p:nvSpPr>
            <p:cNvPr id="747" name="Rectangle 746"/>
            <p:cNvSpPr/>
            <p:nvPr/>
          </p:nvSpPr>
          <p:spPr>
            <a:xfrm>
              <a:off x="3210178"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9" name="Oval 748"/>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0" name="Oval 749"/>
            <p:cNvSpPr/>
            <p:nvPr/>
          </p:nvSpPr>
          <p:spPr>
            <a:xfrm>
              <a:off x="3326421"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70" name="Straight Connector 769"/>
          <p:cNvCxnSpPr/>
          <p:nvPr/>
        </p:nvCxnSpPr>
        <p:spPr>
          <a:xfrm>
            <a:off x="7059006" y="1246107"/>
            <a:ext cx="0" cy="436480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81" name="TextBox 780"/>
          <p:cNvSpPr txBox="1"/>
          <p:nvPr/>
        </p:nvSpPr>
        <p:spPr>
          <a:xfrm>
            <a:off x="3630092" y="3252178"/>
            <a:ext cx="6953446" cy="923330"/>
          </a:xfrm>
          <a:prstGeom prst="rect">
            <a:avLst/>
          </a:prstGeom>
          <a:noFill/>
        </p:spPr>
        <p:txBody>
          <a:bodyPr wrap="square" rtlCol="0">
            <a:spAutoFit/>
          </a:bodyPr>
          <a:lstStyle/>
          <a:p>
            <a:r>
              <a:rPr lang="en-US" sz="5400" b="1" dirty="0" smtClean="0">
                <a:solidFill>
                  <a:schemeClr val="tx1">
                    <a:lumMod val="85000"/>
                    <a:lumOff val="15000"/>
                  </a:schemeClr>
                </a:solidFill>
              </a:rPr>
              <a:t>LEGO PIECES TEMPLATE</a:t>
            </a:r>
            <a:endParaRPr lang="en-US" sz="5400" b="1" dirty="0">
              <a:solidFill>
                <a:schemeClr val="tx1">
                  <a:lumMod val="85000"/>
                  <a:lumOff val="15000"/>
                </a:schemeClr>
              </a:solidFill>
            </a:endParaRPr>
          </a:p>
        </p:txBody>
      </p:sp>
      <p:sp>
        <p:nvSpPr>
          <p:cNvPr id="786" name="Rectangle 785"/>
          <p:cNvSpPr/>
          <p:nvPr/>
        </p:nvSpPr>
        <p:spPr>
          <a:xfrm>
            <a:off x="3661845" y="3942678"/>
            <a:ext cx="3544560" cy="369332"/>
          </a:xfrm>
          <a:prstGeom prst="rect">
            <a:avLst/>
          </a:prstGeom>
        </p:spPr>
        <p:txBody>
          <a:bodyPr wrap="none">
            <a:spAutoFit/>
          </a:bodyPr>
          <a:lstStyle/>
          <a:p>
            <a:r>
              <a:rPr lang="en-US" dirty="0">
                <a:solidFill>
                  <a:schemeClr val="accent6"/>
                </a:solidFill>
                <a:latin typeface="Arial" panose="020B0604020202020204" pitchFamily="34" charset="0"/>
              </a:rPr>
              <a:t>Lego Pieces PowerPoint Shapes</a:t>
            </a:r>
            <a:endParaRPr lang="en-US" dirty="0">
              <a:solidFill>
                <a:schemeClr val="accent6"/>
              </a:solidFill>
            </a:endParaRPr>
          </a:p>
        </p:txBody>
      </p:sp>
    </p:spTree>
    <p:extLst>
      <p:ext uri="{BB962C8B-B14F-4D97-AF65-F5344CB8AC3E}">
        <p14:creationId xmlns:p14="http://schemas.microsoft.com/office/powerpoint/2010/main" val="1844567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9" name="Group 1048"/>
          <p:cNvGrpSpPr/>
          <p:nvPr/>
        </p:nvGrpSpPr>
        <p:grpSpPr>
          <a:xfrm>
            <a:off x="1" y="3092"/>
            <a:ext cx="12192567" cy="6854913"/>
            <a:chOff x="1" y="3092"/>
            <a:chExt cx="12192567" cy="6854913"/>
          </a:xfrm>
        </p:grpSpPr>
        <p:grpSp>
          <p:nvGrpSpPr>
            <p:cNvPr id="1055" name="Group 1054"/>
            <p:cNvGrpSpPr/>
            <p:nvPr/>
          </p:nvGrpSpPr>
          <p:grpSpPr>
            <a:xfrm>
              <a:off x="1" y="6234462"/>
              <a:ext cx="12192567" cy="623543"/>
              <a:chOff x="1" y="6234462"/>
              <a:chExt cx="12192567" cy="623543"/>
            </a:xfrm>
          </p:grpSpPr>
          <p:grpSp>
            <p:nvGrpSpPr>
              <p:cNvPr id="4" name="Group 3"/>
              <p:cNvGrpSpPr/>
              <p:nvPr/>
            </p:nvGrpSpPr>
            <p:grpSpPr>
              <a:xfrm>
                <a:off x="1926108" y="6234462"/>
                <a:ext cx="642038" cy="623543"/>
                <a:chOff x="1926108" y="622565"/>
                <a:chExt cx="642038" cy="623543"/>
              </a:xfrm>
            </p:grpSpPr>
            <p:sp>
              <p:nvSpPr>
                <p:cNvPr id="5" name="Rectangle 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494246" y="6234462"/>
                <a:ext cx="642038" cy="623543"/>
                <a:chOff x="4494246" y="622565"/>
                <a:chExt cx="642038" cy="623543"/>
              </a:xfrm>
            </p:grpSpPr>
            <p:sp>
              <p:nvSpPr>
                <p:cNvPr id="10" name="Rectangle 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7059006" y="6234462"/>
                <a:ext cx="642038" cy="623543"/>
                <a:chOff x="7059006" y="624309"/>
                <a:chExt cx="642038" cy="623543"/>
              </a:xfrm>
            </p:grpSpPr>
            <p:sp>
              <p:nvSpPr>
                <p:cNvPr id="15" name="Rectangle 1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9628423" y="6234462"/>
                <a:ext cx="642038" cy="623543"/>
                <a:chOff x="9628423" y="624309"/>
                <a:chExt cx="642038" cy="623543"/>
              </a:xfrm>
            </p:grpSpPr>
            <p:sp>
              <p:nvSpPr>
                <p:cNvPr id="20" name="Rectangle 1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34462"/>
                <a:ext cx="642038" cy="623543"/>
                <a:chOff x="1" y="622566"/>
                <a:chExt cx="642038" cy="623543"/>
              </a:xfrm>
            </p:grpSpPr>
            <p:sp>
              <p:nvSpPr>
                <p:cNvPr id="25" name="Rectangle 2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42036" y="6234462"/>
                <a:ext cx="642038" cy="623543"/>
                <a:chOff x="642036" y="622566"/>
                <a:chExt cx="642038" cy="623543"/>
              </a:xfrm>
            </p:grpSpPr>
            <p:sp>
              <p:nvSpPr>
                <p:cNvPr id="30" name="Rectangle 2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284072" y="6234462"/>
                <a:ext cx="642038" cy="623543"/>
                <a:chOff x="1284072" y="622566"/>
                <a:chExt cx="642038" cy="623543"/>
              </a:xfrm>
            </p:grpSpPr>
            <p:sp>
              <p:nvSpPr>
                <p:cNvPr id="35" name="Rectangle 3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2568139" y="6234462"/>
                <a:ext cx="642038" cy="623543"/>
                <a:chOff x="2568139" y="622566"/>
                <a:chExt cx="642038" cy="623543"/>
              </a:xfrm>
            </p:grpSpPr>
            <p:sp>
              <p:nvSpPr>
                <p:cNvPr id="40" name="Rectangle 3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210174" y="6234462"/>
                <a:ext cx="642038" cy="623543"/>
                <a:chOff x="3210174" y="622566"/>
                <a:chExt cx="642038" cy="623543"/>
              </a:xfrm>
            </p:grpSpPr>
            <p:sp>
              <p:nvSpPr>
                <p:cNvPr id="45" name="Rectangle 4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852210" y="6234462"/>
                <a:ext cx="642038" cy="623543"/>
                <a:chOff x="3852210" y="622566"/>
                <a:chExt cx="642038" cy="623543"/>
              </a:xfrm>
            </p:grpSpPr>
            <p:sp>
              <p:nvSpPr>
                <p:cNvPr id="50" name="Rectangle 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5132898" y="6234462"/>
                <a:ext cx="642038" cy="623543"/>
                <a:chOff x="5132898" y="624310"/>
                <a:chExt cx="642038" cy="623543"/>
              </a:xfrm>
            </p:grpSpPr>
            <p:sp>
              <p:nvSpPr>
                <p:cNvPr id="55" name="Rectangle 5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774933" y="6234462"/>
                <a:ext cx="642038" cy="623543"/>
                <a:chOff x="5774933" y="624310"/>
                <a:chExt cx="642038" cy="623543"/>
              </a:xfrm>
            </p:grpSpPr>
            <p:sp>
              <p:nvSpPr>
                <p:cNvPr id="60" name="Rectangle 5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6416969" y="6234462"/>
                <a:ext cx="642038" cy="623543"/>
                <a:chOff x="6416969" y="624310"/>
                <a:chExt cx="642038" cy="623543"/>
              </a:xfrm>
            </p:grpSpPr>
            <p:sp>
              <p:nvSpPr>
                <p:cNvPr id="65" name="Rectangle 6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7702315" y="6234462"/>
                <a:ext cx="642038" cy="623543"/>
                <a:chOff x="7702315" y="624310"/>
                <a:chExt cx="642038" cy="623543"/>
              </a:xfrm>
            </p:grpSpPr>
            <p:sp>
              <p:nvSpPr>
                <p:cNvPr id="70" name="Rectangle 6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8344350" y="6234462"/>
                <a:ext cx="642038" cy="623543"/>
                <a:chOff x="8344350" y="624310"/>
                <a:chExt cx="642038" cy="623543"/>
              </a:xfrm>
            </p:grpSpPr>
            <p:sp>
              <p:nvSpPr>
                <p:cNvPr id="75" name="Rectangle 7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986386" y="6234462"/>
                <a:ext cx="642038" cy="623543"/>
                <a:chOff x="8986386" y="624310"/>
                <a:chExt cx="642038" cy="623543"/>
              </a:xfrm>
            </p:grpSpPr>
            <p:sp>
              <p:nvSpPr>
                <p:cNvPr id="80" name="Rectangle 7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266458" y="6234462"/>
                <a:ext cx="642038" cy="623543"/>
                <a:chOff x="10275983" y="624310"/>
                <a:chExt cx="642038" cy="623543"/>
              </a:xfrm>
            </p:grpSpPr>
            <p:sp>
              <p:nvSpPr>
                <p:cNvPr id="85" name="Rectangle 8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908494" y="6234462"/>
                <a:ext cx="642038" cy="623543"/>
                <a:chOff x="10918019" y="624310"/>
                <a:chExt cx="642038" cy="623543"/>
              </a:xfrm>
            </p:grpSpPr>
            <p:sp>
              <p:nvSpPr>
                <p:cNvPr id="90" name="Rectangle 8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50530" y="6234462"/>
                <a:ext cx="642038" cy="623543"/>
                <a:chOff x="11560055" y="624309"/>
                <a:chExt cx="642038" cy="623543"/>
              </a:xfrm>
            </p:grpSpPr>
            <p:sp>
              <p:nvSpPr>
                <p:cNvPr id="95" name="Rectangle 9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6" name="Group 1055"/>
            <p:cNvGrpSpPr/>
            <p:nvPr/>
          </p:nvGrpSpPr>
          <p:grpSpPr>
            <a:xfrm>
              <a:off x="1" y="5611325"/>
              <a:ext cx="12192567" cy="623543"/>
              <a:chOff x="1" y="5610918"/>
              <a:chExt cx="12192567" cy="623543"/>
            </a:xfrm>
          </p:grpSpPr>
          <p:grpSp>
            <p:nvGrpSpPr>
              <p:cNvPr id="99" name="Group 98"/>
              <p:cNvGrpSpPr/>
              <p:nvPr/>
            </p:nvGrpSpPr>
            <p:grpSpPr>
              <a:xfrm>
                <a:off x="1926108" y="5610918"/>
                <a:ext cx="642038" cy="623543"/>
                <a:chOff x="1926108" y="622565"/>
                <a:chExt cx="642038" cy="623543"/>
              </a:xfrm>
            </p:grpSpPr>
            <p:sp>
              <p:nvSpPr>
                <p:cNvPr id="100" name="Rectangle 9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5610918"/>
                <a:ext cx="642038" cy="623543"/>
                <a:chOff x="4494246" y="622565"/>
                <a:chExt cx="642038" cy="623543"/>
              </a:xfrm>
            </p:grpSpPr>
            <p:sp>
              <p:nvSpPr>
                <p:cNvPr id="105" name="Rectangle 10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5610918"/>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9628423" y="5610918"/>
                <a:ext cx="642038" cy="623543"/>
                <a:chOff x="9628423" y="624309"/>
                <a:chExt cx="642038" cy="623543"/>
              </a:xfrm>
            </p:grpSpPr>
            <p:sp>
              <p:nvSpPr>
                <p:cNvPr id="115" name="Rectangle 11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1" y="5610918"/>
                <a:ext cx="642038" cy="623543"/>
                <a:chOff x="1" y="622566"/>
                <a:chExt cx="642038" cy="623543"/>
              </a:xfrm>
            </p:grpSpPr>
            <p:sp>
              <p:nvSpPr>
                <p:cNvPr id="120" name="Rectangle 11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642036" y="5610918"/>
                <a:ext cx="642038" cy="623543"/>
                <a:chOff x="642036" y="622566"/>
                <a:chExt cx="642038" cy="623543"/>
              </a:xfrm>
            </p:grpSpPr>
            <p:sp>
              <p:nvSpPr>
                <p:cNvPr id="125" name="Rectangle 12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284072" y="5610918"/>
                <a:ext cx="642038" cy="623543"/>
                <a:chOff x="1284072" y="622566"/>
                <a:chExt cx="642038" cy="623543"/>
              </a:xfrm>
            </p:grpSpPr>
            <p:sp>
              <p:nvSpPr>
                <p:cNvPr id="130" name="Rectangle 12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2568139" y="5610918"/>
                <a:ext cx="642038" cy="623543"/>
                <a:chOff x="2568139" y="622566"/>
                <a:chExt cx="642038" cy="623543"/>
              </a:xfrm>
            </p:grpSpPr>
            <p:sp>
              <p:nvSpPr>
                <p:cNvPr id="135" name="Rectangle 13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3210174" y="5610918"/>
                <a:ext cx="642038" cy="623543"/>
                <a:chOff x="3210174" y="622566"/>
                <a:chExt cx="642038" cy="623543"/>
              </a:xfrm>
            </p:grpSpPr>
            <p:sp>
              <p:nvSpPr>
                <p:cNvPr id="140" name="Rectangle 13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852210" y="5610918"/>
                <a:ext cx="642038" cy="623543"/>
                <a:chOff x="3852210" y="622566"/>
                <a:chExt cx="642038" cy="623543"/>
              </a:xfrm>
            </p:grpSpPr>
            <p:sp>
              <p:nvSpPr>
                <p:cNvPr id="145" name="Rectangle 14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5132898" y="5610918"/>
                <a:ext cx="642038" cy="623543"/>
                <a:chOff x="5132898" y="624310"/>
                <a:chExt cx="642038" cy="623543"/>
              </a:xfrm>
            </p:grpSpPr>
            <p:sp>
              <p:nvSpPr>
                <p:cNvPr id="150" name="Rectangle 14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774933" y="5610918"/>
                <a:ext cx="642038" cy="623543"/>
                <a:chOff x="5774933" y="624310"/>
                <a:chExt cx="642038" cy="623543"/>
              </a:xfrm>
            </p:grpSpPr>
            <p:sp>
              <p:nvSpPr>
                <p:cNvPr id="155" name="Rectangle 15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6416969" y="5610918"/>
                <a:ext cx="642038" cy="623543"/>
                <a:chOff x="6416969" y="624310"/>
                <a:chExt cx="642038" cy="623543"/>
              </a:xfrm>
            </p:grpSpPr>
            <p:sp>
              <p:nvSpPr>
                <p:cNvPr id="160" name="Rectangle 15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7702315" y="5610918"/>
                <a:ext cx="642038" cy="623543"/>
                <a:chOff x="7702315" y="624310"/>
                <a:chExt cx="642038" cy="623543"/>
              </a:xfrm>
            </p:grpSpPr>
            <p:sp>
              <p:nvSpPr>
                <p:cNvPr id="165" name="Rectangle 16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8344350" y="5610918"/>
                <a:ext cx="642038" cy="623543"/>
                <a:chOff x="8344350" y="624310"/>
                <a:chExt cx="642038" cy="623543"/>
              </a:xfrm>
            </p:grpSpPr>
            <p:sp>
              <p:nvSpPr>
                <p:cNvPr id="170" name="Rectangle 16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986386" y="5610918"/>
                <a:ext cx="642038" cy="623543"/>
                <a:chOff x="8986386" y="624310"/>
                <a:chExt cx="642038" cy="623543"/>
              </a:xfrm>
            </p:grpSpPr>
            <p:sp>
              <p:nvSpPr>
                <p:cNvPr id="175" name="Rectangle 17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10266458" y="5610918"/>
                <a:ext cx="642038" cy="623543"/>
                <a:chOff x="10275983" y="624310"/>
                <a:chExt cx="642038" cy="623543"/>
              </a:xfrm>
            </p:grpSpPr>
            <p:sp>
              <p:nvSpPr>
                <p:cNvPr id="180" name="Rectangle 17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908494" y="5610918"/>
                <a:ext cx="642038" cy="623543"/>
                <a:chOff x="10918019" y="624310"/>
                <a:chExt cx="642038" cy="623543"/>
              </a:xfrm>
            </p:grpSpPr>
            <p:sp>
              <p:nvSpPr>
                <p:cNvPr id="185" name="Rectangle 18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1550530" y="5610918"/>
                <a:ext cx="642038" cy="623543"/>
                <a:chOff x="11560055" y="624309"/>
                <a:chExt cx="642038" cy="623543"/>
              </a:xfrm>
            </p:grpSpPr>
            <p:sp>
              <p:nvSpPr>
                <p:cNvPr id="190" name="Rectangle 18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7" name="Group 1056"/>
            <p:cNvGrpSpPr/>
            <p:nvPr/>
          </p:nvGrpSpPr>
          <p:grpSpPr>
            <a:xfrm>
              <a:off x="1" y="4988188"/>
              <a:ext cx="12192567" cy="623543"/>
              <a:chOff x="1" y="4990124"/>
              <a:chExt cx="12192567" cy="623543"/>
            </a:xfrm>
          </p:grpSpPr>
          <p:grpSp>
            <p:nvGrpSpPr>
              <p:cNvPr id="194" name="Group 193"/>
              <p:cNvGrpSpPr/>
              <p:nvPr/>
            </p:nvGrpSpPr>
            <p:grpSpPr>
              <a:xfrm>
                <a:off x="1926108" y="4990124"/>
                <a:ext cx="642038" cy="623543"/>
                <a:chOff x="1926108" y="622565"/>
                <a:chExt cx="642038" cy="623543"/>
              </a:xfrm>
            </p:grpSpPr>
            <p:sp>
              <p:nvSpPr>
                <p:cNvPr id="195" name="Rectangle 19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4494246" y="4990124"/>
                <a:ext cx="642038" cy="623543"/>
                <a:chOff x="4494246" y="622565"/>
                <a:chExt cx="642038" cy="623543"/>
              </a:xfrm>
            </p:grpSpPr>
            <p:sp>
              <p:nvSpPr>
                <p:cNvPr id="200" name="Rectangle 19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7059006" y="4990124"/>
                <a:ext cx="642038" cy="623543"/>
                <a:chOff x="7059006" y="624309"/>
                <a:chExt cx="642038" cy="623543"/>
              </a:xfrm>
            </p:grpSpPr>
            <p:sp>
              <p:nvSpPr>
                <p:cNvPr id="205" name="Rectangle 20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7156363" y="731551"/>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9628423" y="4990124"/>
                <a:ext cx="642038" cy="623543"/>
                <a:chOff x="9628423" y="624309"/>
                <a:chExt cx="642038" cy="623543"/>
              </a:xfrm>
            </p:grpSpPr>
            <p:sp>
              <p:nvSpPr>
                <p:cNvPr id="210" name="Rectangle 20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 y="4990124"/>
                <a:ext cx="642038" cy="623543"/>
                <a:chOff x="1" y="622566"/>
                <a:chExt cx="642038" cy="623543"/>
              </a:xfrm>
            </p:grpSpPr>
            <p:sp>
              <p:nvSpPr>
                <p:cNvPr id="215" name="Rectangle 21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642036" y="4990124"/>
                <a:ext cx="642038" cy="623543"/>
                <a:chOff x="642036" y="622566"/>
                <a:chExt cx="642038" cy="623543"/>
              </a:xfrm>
            </p:grpSpPr>
            <p:sp>
              <p:nvSpPr>
                <p:cNvPr id="220" name="Rectangle 21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p:cNvGrpSpPr/>
              <p:nvPr/>
            </p:nvGrpSpPr>
            <p:grpSpPr>
              <a:xfrm>
                <a:off x="1284072" y="4990124"/>
                <a:ext cx="642038" cy="623543"/>
                <a:chOff x="1284072" y="622566"/>
                <a:chExt cx="642038" cy="623543"/>
              </a:xfrm>
            </p:grpSpPr>
            <p:sp>
              <p:nvSpPr>
                <p:cNvPr id="225" name="Rectangle 22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568139" y="4990124"/>
                <a:ext cx="642038" cy="623543"/>
                <a:chOff x="2568139" y="622566"/>
                <a:chExt cx="642038" cy="623543"/>
              </a:xfrm>
            </p:grpSpPr>
            <p:sp>
              <p:nvSpPr>
                <p:cNvPr id="230" name="Rectangle 22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3210174" y="4990124"/>
                <a:ext cx="642038" cy="623543"/>
                <a:chOff x="3210174" y="622566"/>
                <a:chExt cx="642038" cy="623543"/>
              </a:xfrm>
            </p:grpSpPr>
            <p:sp>
              <p:nvSpPr>
                <p:cNvPr id="235" name="Rectangle 23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3852210" y="4990124"/>
                <a:ext cx="642038" cy="623543"/>
                <a:chOff x="3852210" y="622566"/>
                <a:chExt cx="642038" cy="623543"/>
              </a:xfrm>
            </p:grpSpPr>
            <p:sp>
              <p:nvSpPr>
                <p:cNvPr id="240" name="Rectangle 23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5132898" y="4990124"/>
                <a:ext cx="642038" cy="623543"/>
                <a:chOff x="5132898" y="624310"/>
                <a:chExt cx="642038" cy="623543"/>
              </a:xfrm>
            </p:grpSpPr>
            <p:sp>
              <p:nvSpPr>
                <p:cNvPr id="245" name="Rectangle 24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5774933" y="4990124"/>
                <a:ext cx="642038" cy="623543"/>
                <a:chOff x="5774933" y="624310"/>
                <a:chExt cx="642038" cy="623543"/>
              </a:xfrm>
            </p:grpSpPr>
            <p:sp>
              <p:nvSpPr>
                <p:cNvPr id="250" name="Rectangle 24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416969" y="4990124"/>
                <a:ext cx="642038" cy="623543"/>
                <a:chOff x="6416969" y="624310"/>
                <a:chExt cx="642038" cy="623543"/>
              </a:xfrm>
            </p:grpSpPr>
            <p:sp>
              <p:nvSpPr>
                <p:cNvPr id="255" name="Rectangle 25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Oval 25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9" name="Group 258"/>
              <p:cNvGrpSpPr/>
              <p:nvPr/>
            </p:nvGrpSpPr>
            <p:grpSpPr>
              <a:xfrm>
                <a:off x="7702315" y="4990124"/>
                <a:ext cx="642038" cy="623543"/>
                <a:chOff x="7702315" y="624310"/>
                <a:chExt cx="642038" cy="623543"/>
              </a:xfrm>
            </p:grpSpPr>
            <p:sp>
              <p:nvSpPr>
                <p:cNvPr id="260" name="Rectangle 25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7799672"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p:cNvGrpSpPr/>
              <p:nvPr/>
            </p:nvGrpSpPr>
            <p:grpSpPr>
              <a:xfrm>
                <a:off x="8344350" y="4990124"/>
                <a:ext cx="642038" cy="623543"/>
                <a:chOff x="8344350" y="624310"/>
                <a:chExt cx="642038" cy="623543"/>
              </a:xfrm>
            </p:grpSpPr>
            <p:sp>
              <p:nvSpPr>
                <p:cNvPr id="265" name="Rectangle 26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9" name="Group 268"/>
              <p:cNvGrpSpPr/>
              <p:nvPr/>
            </p:nvGrpSpPr>
            <p:grpSpPr>
              <a:xfrm>
                <a:off x="8986386" y="4990124"/>
                <a:ext cx="642038" cy="623543"/>
                <a:chOff x="8986386" y="624310"/>
                <a:chExt cx="642038" cy="623543"/>
              </a:xfrm>
            </p:grpSpPr>
            <p:sp>
              <p:nvSpPr>
                <p:cNvPr id="270" name="Rectangle 26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p:cNvGrpSpPr/>
              <p:nvPr/>
            </p:nvGrpSpPr>
            <p:grpSpPr>
              <a:xfrm>
                <a:off x="10266458" y="4990124"/>
                <a:ext cx="642038" cy="623543"/>
                <a:chOff x="10275983" y="624310"/>
                <a:chExt cx="642038" cy="623543"/>
              </a:xfrm>
            </p:grpSpPr>
            <p:sp>
              <p:nvSpPr>
                <p:cNvPr id="275" name="Rectangle 27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10908494" y="4990124"/>
                <a:ext cx="642038" cy="623543"/>
                <a:chOff x="10918019" y="624310"/>
                <a:chExt cx="642038" cy="623543"/>
              </a:xfrm>
            </p:grpSpPr>
            <p:sp>
              <p:nvSpPr>
                <p:cNvPr id="280" name="Rectangle 27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4" name="Group 283"/>
              <p:cNvGrpSpPr/>
              <p:nvPr/>
            </p:nvGrpSpPr>
            <p:grpSpPr>
              <a:xfrm>
                <a:off x="11550530" y="4990124"/>
                <a:ext cx="642038" cy="623543"/>
                <a:chOff x="11560055" y="624309"/>
                <a:chExt cx="642038" cy="623543"/>
              </a:xfrm>
            </p:grpSpPr>
            <p:sp>
              <p:nvSpPr>
                <p:cNvPr id="285" name="Rectangle 28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8" name="Group 1057"/>
            <p:cNvGrpSpPr/>
            <p:nvPr/>
          </p:nvGrpSpPr>
          <p:grpSpPr>
            <a:xfrm>
              <a:off x="1" y="4365051"/>
              <a:ext cx="12192567" cy="623543"/>
              <a:chOff x="1" y="4366580"/>
              <a:chExt cx="12192567" cy="623543"/>
            </a:xfrm>
          </p:grpSpPr>
          <p:grpSp>
            <p:nvGrpSpPr>
              <p:cNvPr id="289" name="Group 288"/>
              <p:cNvGrpSpPr/>
              <p:nvPr/>
            </p:nvGrpSpPr>
            <p:grpSpPr>
              <a:xfrm>
                <a:off x="1926108" y="4366580"/>
                <a:ext cx="642038" cy="623543"/>
                <a:chOff x="1926108" y="622565"/>
                <a:chExt cx="642038" cy="623543"/>
              </a:xfrm>
            </p:grpSpPr>
            <p:sp>
              <p:nvSpPr>
                <p:cNvPr id="290" name="Rectangle 28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Oval 29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4" name="Group 293"/>
              <p:cNvGrpSpPr/>
              <p:nvPr/>
            </p:nvGrpSpPr>
            <p:grpSpPr>
              <a:xfrm>
                <a:off x="4494246" y="4366580"/>
                <a:ext cx="642038" cy="623543"/>
                <a:chOff x="4494246" y="622565"/>
                <a:chExt cx="642038" cy="623543"/>
              </a:xfrm>
            </p:grpSpPr>
            <p:sp>
              <p:nvSpPr>
                <p:cNvPr id="295" name="Rectangle 29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7059006" y="4366580"/>
                <a:ext cx="642038" cy="623543"/>
                <a:chOff x="7059006" y="624309"/>
                <a:chExt cx="642038" cy="623543"/>
              </a:xfrm>
            </p:grpSpPr>
            <p:sp>
              <p:nvSpPr>
                <p:cNvPr id="300" name="Rectangle 29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9628423" y="4366580"/>
                <a:ext cx="642038" cy="623543"/>
                <a:chOff x="9628423" y="624309"/>
                <a:chExt cx="642038" cy="623543"/>
              </a:xfrm>
            </p:grpSpPr>
            <p:sp>
              <p:nvSpPr>
                <p:cNvPr id="305" name="Rectangle 30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1" y="4366580"/>
                <a:ext cx="642038" cy="623543"/>
                <a:chOff x="1" y="622566"/>
                <a:chExt cx="642038" cy="623543"/>
              </a:xfrm>
            </p:grpSpPr>
            <p:sp>
              <p:nvSpPr>
                <p:cNvPr id="310" name="Rectangle 30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4" name="Group 313"/>
              <p:cNvGrpSpPr/>
              <p:nvPr/>
            </p:nvGrpSpPr>
            <p:grpSpPr>
              <a:xfrm>
                <a:off x="642036" y="4366580"/>
                <a:ext cx="642038" cy="623543"/>
                <a:chOff x="642036" y="622566"/>
                <a:chExt cx="642038" cy="623543"/>
              </a:xfrm>
            </p:grpSpPr>
            <p:sp>
              <p:nvSpPr>
                <p:cNvPr id="315" name="Rectangle 31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p:cNvGrpSpPr/>
              <p:nvPr/>
            </p:nvGrpSpPr>
            <p:grpSpPr>
              <a:xfrm>
                <a:off x="1284072" y="4366580"/>
                <a:ext cx="642038" cy="623543"/>
                <a:chOff x="1284072" y="622566"/>
                <a:chExt cx="642038" cy="623543"/>
              </a:xfrm>
            </p:grpSpPr>
            <p:sp>
              <p:nvSpPr>
                <p:cNvPr id="320" name="Rectangle 31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4" name="Group 323"/>
              <p:cNvGrpSpPr/>
              <p:nvPr/>
            </p:nvGrpSpPr>
            <p:grpSpPr>
              <a:xfrm>
                <a:off x="2568139" y="4366580"/>
                <a:ext cx="642038" cy="623543"/>
                <a:chOff x="2568139" y="622566"/>
                <a:chExt cx="642038" cy="623543"/>
              </a:xfrm>
            </p:grpSpPr>
            <p:sp>
              <p:nvSpPr>
                <p:cNvPr id="325" name="Rectangle 32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Oval 325"/>
                <p:cNvSpPr/>
                <p:nvPr/>
              </p:nvSpPr>
              <p:spPr>
                <a:xfrm>
                  <a:off x="2665496" y="729808"/>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Oval 32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3210174" y="4366580"/>
                <a:ext cx="642038" cy="623543"/>
                <a:chOff x="3210174" y="622566"/>
                <a:chExt cx="642038" cy="623543"/>
              </a:xfrm>
            </p:grpSpPr>
            <p:sp>
              <p:nvSpPr>
                <p:cNvPr id="330" name="Rectangle 32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3852210" y="4366580"/>
                <a:ext cx="642038" cy="623543"/>
                <a:chOff x="3852210" y="622566"/>
                <a:chExt cx="642038" cy="623543"/>
              </a:xfrm>
            </p:grpSpPr>
            <p:sp>
              <p:nvSpPr>
                <p:cNvPr id="335" name="Rectangle 33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Oval 33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5132898" y="4366580"/>
                <a:ext cx="642038" cy="623543"/>
                <a:chOff x="5132898" y="624310"/>
                <a:chExt cx="642038" cy="623543"/>
              </a:xfrm>
            </p:grpSpPr>
            <p:sp>
              <p:nvSpPr>
                <p:cNvPr id="340" name="Rectangle 33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4" name="Group 343"/>
              <p:cNvGrpSpPr/>
              <p:nvPr/>
            </p:nvGrpSpPr>
            <p:grpSpPr>
              <a:xfrm>
                <a:off x="5774933" y="4366580"/>
                <a:ext cx="642038" cy="623543"/>
                <a:chOff x="5774933" y="624310"/>
                <a:chExt cx="642038" cy="623543"/>
              </a:xfrm>
            </p:grpSpPr>
            <p:sp>
              <p:nvSpPr>
                <p:cNvPr id="345" name="Rectangle 34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Oval 34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6416969" y="4366580"/>
                <a:ext cx="642038" cy="623543"/>
                <a:chOff x="6416969" y="624310"/>
                <a:chExt cx="642038" cy="623543"/>
              </a:xfrm>
            </p:grpSpPr>
            <p:sp>
              <p:nvSpPr>
                <p:cNvPr id="350" name="Rectangle 34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6514326"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4" name="Group 353"/>
              <p:cNvGrpSpPr/>
              <p:nvPr/>
            </p:nvGrpSpPr>
            <p:grpSpPr>
              <a:xfrm>
                <a:off x="7702315" y="4366580"/>
                <a:ext cx="642038" cy="623543"/>
                <a:chOff x="7702315" y="624310"/>
                <a:chExt cx="642038" cy="623543"/>
              </a:xfrm>
            </p:grpSpPr>
            <p:sp>
              <p:nvSpPr>
                <p:cNvPr id="355" name="Rectangle 35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9" name="Group 358"/>
              <p:cNvGrpSpPr/>
              <p:nvPr/>
            </p:nvGrpSpPr>
            <p:grpSpPr>
              <a:xfrm>
                <a:off x="8344350" y="4366580"/>
                <a:ext cx="642038" cy="623543"/>
                <a:chOff x="8344350" y="624310"/>
                <a:chExt cx="642038" cy="623543"/>
              </a:xfrm>
            </p:grpSpPr>
            <p:sp>
              <p:nvSpPr>
                <p:cNvPr id="360" name="Rectangle 35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36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4" name="Group 363"/>
              <p:cNvGrpSpPr/>
              <p:nvPr/>
            </p:nvGrpSpPr>
            <p:grpSpPr>
              <a:xfrm>
                <a:off x="8986386" y="4366580"/>
                <a:ext cx="642038" cy="623543"/>
                <a:chOff x="8986386" y="624310"/>
                <a:chExt cx="642038" cy="623543"/>
              </a:xfrm>
            </p:grpSpPr>
            <p:sp>
              <p:nvSpPr>
                <p:cNvPr id="365" name="Rectangle 36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Oval 36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9" name="Group 368"/>
              <p:cNvGrpSpPr/>
              <p:nvPr/>
            </p:nvGrpSpPr>
            <p:grpSpPr>
              <a:xfrm>
                <a:off x="10266458" y="4366580"/>
                <a:ext cx="642038" cy="623543"/>
                <a:chOff x="10275983" y="624310"/>
                <a:chExt cx="642038" cy="623543"/>
              </a:xfrm>
            </p:grpSpPr>
            <p:sp>
              <p:nvSpPr>
                <p:cNvPr id="370" name="Rectangle 36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Oval 370"/>
                <p:cNvSpPr/>
                <p:nvPr/>
              </p:nvSpPr>
              <p:spPr>
                <a:xfrm>
                  <a:off x="10373339"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4" name="Group 373"/>
              <p:cNvGrpSpPr/>
              <p:nvPr/>
            </p:nvGrpSpPr>
            <p:grpSpPr>
              <a:xfrm>
                <a:off x="10908494" y="4366580"/>
                <a:ext cx="642038" cy="623543"/>
                <a:chOff x="10918019" y="624310"/>
                <a:chExt cx="642038" cy="623543"/>
              </a:xfrm>
            </p:grpSpPr>
            <p:sp>
              <p:nvSpPr>
                <p:cNvPr id="375" name="Rectangle 37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11550530" y="4366580"/>
                <a:ext cx="642038" cy="623543"/>
                <a:chOff x="11560055" y="624309"/>
                <a:chExt cx="642038" cy="623543"/>
              </a:xfrm>
            </p:grpSpPr>
            <p:sp>
              <p:nvSpPr>
                <p:cNvPr id="380" name="Rectangle 37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9" name="Group 1058"/>
            <p:cNvGrpSpPr/>
            <p:nvPr/>
          </p:nvGrpSpPr>
          <p:grpSpPr>
            <a:xfrm>
              <a:off x="1" y="3741914"/>
              <a:ext cx="12192567" cy="623543"/>
              <a:chOff x="1" y="3746367"/>
              <a:chExt cx="12192567" cy="623543"/>
            </a:xfrm>
          </p:grpSpPr>
          <p:grpSp>
            <p:nvGrpSpPr>
              <p:cNvPr id="384" name="Group 383"/>
              <p:cNvGrpSpPr/>
              <p:nvPr/>
            </p:nvGrpSpPr>
            <p:grpSpPr>
              <a:xfrm>
                <a:off x="1926108" y="3746367"/>
                <a:ext cx="642038" cy="623543"/>
                <a:chOff x="1926108" y="622565"/>
                <a:chExt cx="642038" cy="623543"/>
              </a:xfrm>
            </p:grpSpPr>
            <p:sp>
              <p:nvSpPr>
                <p:cNvPr id="385" name="Rectangle 38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9" name="Group 388"/>
              <p:cNvGrpSpPr/>
              <p:nvPr/>
            </p:nvGrpSpPr>
            <p:grpSpPr>
              <a:xfrm>
                <a:off x="4494246" y="3746367"/>
                <a:ext cx="642038" cy="623543"/>
                <a:chOff x="4494246" y="622565"/>
                <a:chExt cx="642038" cy="623543"/>
              </a:xfrm>
            </p:grpSpPr>
            <p:sp>
              <p:nvSpPr>
                <p:cNvPr id="390" name="Rectangle 38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4" name="Group 393"/>
              <p:cNvGrpSpPr/>
              <p:nvPr/>
            </p:nvGrpSpPr>
            <p:grpSpPr>
              <a:xfrm>
                <a:off x="7059006" y="3746367"/>
                <a:ext cx="642038" cy="623543"/>
                <a:chOff x="7059006" y="624309"/>
                <a:chExt cx="642038" cy="623543"/>
              </a:xfrm>
            </p:grpSpPr>
            <p:sp>
              <p:nvSpPr>
                <p:cNvPr id="395" name="Rectangle 39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9" name="Group 398"/>
              <p:cNvGrpSpPr/>
              <p:nvPr/>
            </p:nvGrpSpPr>
            <p:grpSpPr>
              <a:xfrm>
                <a:off x="9628423" y="3746367"/>
                <a:ext cx="642038" cy="623543"/>
                <a:chOff x="9628423" y="624309"/>
                <a:chExt cx="642038" cy="623543"/>
              </a:xfrm>
            </p:grpSpPr>
            <p:sp>
              <p:nvSpPr>
                <p:cNvPr id="400" name="Rectangle 39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4" name="Group 403"/>
              <p:cNvGrpSpPr/>
              <p:nvPr/>
            </p:nvGrpSpPr>
            <p:grpSpPr>
              <a:xfrm>
                <a:off x="1" y="3746367"/>
                <a:ext cx="642038" cy="623543"/>
                <a:chOff x="1" y="622566"/>
                <a:chExt cx="642038" cy="623543"/>
              </a:xfrm>
            </p:grpSpPr>
            <p:sp>
              <p:nvSpPr>
                <p:cNvPr id="405" name="Rectangle 40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 name="Group 408"/>
              <p:cNvGrpSpPr/>
              <p:nvPr/>
            </p:nvGrpSpPr>
            <p:grpSpPr>
              <a:xfrm>
                <a:off x="642036" y="3746367"/>
                <a:ext cx="642038" cy="623543"/>
                <a:chOff x="642036" y="622566"/>
                <a:chExt cx="642038" cy="623543"/>
              </a:xfrm>
            </p:grpSpPr>
            <p:sp>
              <p:nvSpPr>
                <p:cNvPr id="410" name="Rectangle 40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4" name="Group 413"/>
              <p:cNvGrpSpPr/>
              <p:nvPr/>
            </p:nvGrpSpPr>
            <p:grpSpPr>
              <a:xfrm>
                <a:off x="1284072" y="3746367"/>
                <a:ext cx="642038" cy="623543"/>
                <a:chOff x="1284072" y="622566"/>
                <a:chExt cx="642038" cy="623543"/>
              </a:xfrm>
            </p:grpSpPr>
            <p:sp>
              <p:nvSpPr>
                <p:cNvPr id="415" name="Rectangle 41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9" name="Group 418"/>
              <p:cNvGrpSpPr/>
              <p:nvPr/>
            </p:nvGrpSpPr>
            <p:grpSpPr>
              <a:xfrm>
                <a:off x="2568139" y="3746367"/>
                <a:ext cx="642038" cy="623543"/>
                <a:chOff x="2568139" y="622566"/>
                <a:chExt cx="642038" cy="623543"/>
              </a:xfrm>
            </p:grpSpPr>
            <p:sp>
              <p:nvSpPr>
                <p:cNvPr id="420" name="Rectangle 41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4" name="Group 423"/>
              <p:cNvGrpSpPr/>
              <p:nvPr/>
            </p:nvGrpSpPr>
            <p:grpSpPr>
              <a:xfrm>
                <a:off x="3210174" y="3746367"/>
                <a:ext cx="642038" cy="623543"/>
                <a:chOff x="3210174" y="622566"/>
                <a:chExt cx="642038" cy="623543"/>
              </a:xfrm>
            </p:grpSpPr>
            <p:sp>
              <p:nvSpPr>
                <p:cNvPr id="425" name="Rectangle 42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Oval 42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p:cNvGrpSpPr/>
              <p:nvPr/>
            </p:nvGrpSpPr>
            <p:grpSpPr>
              <a:xfrm>
                <a:off x="3852210" y="3746367"/>
                <a:ext cx="642038" cy="623543"/>
                <a:chOff x="3852210" y="622566"/>
                <a:chExt cx="642038" cy="623543"/>
              </a:xfrm>
            </p:grpSpPr>
            <p:sp>
              <p:nvSpPr>
                <p:cNvPr id="430" name="Rectangle 42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p:cNvGrpSpPr/>
              <p:nvPr/>
            </p:nvGrpSpPr>
            <p:grpSpPr>
              <a:xfrm>
                <a:off x="5132898" y="3746367"/>
                <a:ext cx="642038" cy="623543"/>
                <a:chOff x="5132898" y="624310"/>
                <a:chExt cx="642038" cy="623543"/>
              </a:xfrm>
            </p:grpSpPr>
            <p:sp>
              <p:nvSpPr>
                <p:cNvPr id="435" name="Rectangle 43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p:cNvGrpSpPr/>
              <p:nvPr/>
            </p:nvGrpSpPr>
            <p:grpSpPr>
              <a:xfrm>
                <a:off x="5774933" y="3746367"/>
                <a:ext cx="642038" cy="623543"/>
                <a:chOff x="5774933" y="624310"/>
                <a:chExt cx="642038" cy="623543"/>
              </a:xfrm>
            </p:grpSpPr>
            <p:sp>
              <p:nvSpPr>
                <p:cNvPr id="440" name="Rectangle 43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4" name="Group 443"/>
              <p:cNvGrpSpPr/>
              <p:nvPr/>
            </p:nvGrpSpPr>
            <p:grpSpPr>
              <a:xfrm>
                <a:off x="6416969" y="3746367"/>
                <a:ext cx="642038" cy="623543"/>
                <a:chOff x="6416969" y="624310"/>
                <a:chExt cx="642038" cy="623543"/>
              </a:xfrm>
            </p:grpSpPr>
            <p:sp>
              <p:nvSpPr>
                <p:cNvPr id="445" name="Rectangle 44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7702315" y="3746367"/>
                <a:ext cx="642038" cy="623543"/>
                <a:chOff x="7702315" y="624310"/>
                <a:chExt cx="642038" cy="623543"/>
              </a:xfrm>
            </p:grpSpPr>
            <p:sp>
              <p:nvSpPr>
                <p:cNvPr id="450" name="Rectangle 44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4" name="Group 453"/>
              <p:cNvGrpSpPr/>
              <p:nvPr/>
            </p:nvGrpSpPr>
            <p:grpSpPr>
              <a:xfrm>
                <a:off x="8344350" y="3746367"/>
                <a:ext cx="642038" cy="623543"/>
                <a:chOff x="8344350" y="624310"/>
                <a:chExt cx="642038" cy="623543"/>
              </a:xfrm>
            </p:grpSpPr>
            <p:sp>
              <p:nvSpPr>
                <p:cNvPr id="455" name="Rectangle 45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9" name="Group 458"/>
              <p:cNvGrpSpPr/>
              <p:nvPr/>
            </p:nvGrpSpPr>
            <p:grpSpPr>
              <a:xfrm>
                <a:off x="8986386" y="3746367"/>
                <a:ext cx="642038" cy="623543"/>
                <a:chOff x="8986386" y="624310"/>
                <a:chExt cx="642038" cy="623543"/>
              </a:xfrm>
            </p:grpSpPr>
            <p:sp>
              <p:nvSpPr>
                <p:cNvPr id="460" name="Rectangle 45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4" name="Group 463"/>
              <p:cNvGrpSpPr/>
              <p:nvPr/>
            </p:nvGrpSpPr>
            <p:grpSpPr>
              <a:xfrm>
                <a:off x="10266458" y="3746367"/>
                <a:ext cx="642038" cy="623543"/>
                <a:chOff x="10275983" y="624310"/>
                <a:chExt cx="642038" cy="623543"/>
              </a:xfrm>
            </p:grpSpPr>
            <p:sp>
              <p:nvSpPr>
                <p:cNvPr id="465" name="Rectangle 46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9" name="Group 468"/>
              <p:cNvGrpSpPr/>
              <p:nvPr/>
            </p:nvGrpSpPr>
            <p:grpSpPr>
              <a:xfrm>
                <a:off x="10908494" y="3746367"/>
                <a:ext cx="642038" cy="623543"/>
                <a:chOff x="10918019" y="624310"/>
                <a:chExt cx="642038" cy="623543"/>
              </a:xfrm>
            </p:grpSpPr>
            <p:sp>
              <p:nvSpPr>
                <p:cNvPr id="470" name="Rectangle 46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4" name="Group 473"/>
              <p:cNvGrpSpPr/>
              <p:nvPr/>
            </p:nvGrpSpPr>
            <p:grpSpPr>
              <a:xfrm>
                <a:off x="11550530" y="3746367"/>
                <a:ext cx="642038" cy="623543"/>
                <a:chOff x="11560055" y="624309"/>
                <a:chExt cx="642038" cy="623543"/>
              </a:xfrm>
            </p:grpSpPr>
            <p:sp>
              <p:nvSpPr>
                <p:cNvPr id="475" name="Rectangle 47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0" name="Group 1059"/>
            <p:cNvGrpSpPr/>
            <p:nvPr/>
          </p:nvGrpSpPr>
          <p:grpSpPr>
            <a:xfrm>
              <a:off x="1" y="3118777"/>
              <a:ext cx="12192567" cy="623543"/>
              <a:chOff x="1" y="3122823"/>
              <a:chExt cx="12192567" cy="623543"/>
            </a:xfrm>
          </p:grpSpPr>
          <p:grpSp>
            <p:nvGrpSpPr>
              <p:cNvPr id="479" name="Group 478"/>
              <p:cNvGrpSpPr/>
              <p:nvPr/>
            </p:nvGrpSpPr>
            <p:grpSpPr>
              <a:xfrm>
                <a:off x="1926108" y="3122823"/>
                <a:ext cx="642038" cy="623543"/>
                <a:chOff x="1926108" y="622565"/>
                <a:chExt cx="642038" cy="623543"/>
              </a:xfrm>
            </p:grpSpPr>
            <p:sp>
              <p:nvSpPr>
                <p:cNvPr id="480" name="Rectangle 47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4" name="Group 483"/>
              <p:cNvGrpSpPr/>
              <p:nvPr/>
            </p:nvGrpSpPr>
            <p:grpSpPr>
              <a:xfrm>
                <a:off x="4494246" y="3122823"/>
                <a:ext cx="642038" cy="623543"/>
                <a:chOff x="4494246" y="622565"/>
                <a:chExt cx="642038" cy="623543"/>
              </a:xfrm>
            </p:grpSpPr>
            <p:sp>
              <p:nvSpPr>
                <p:cNvPr id="485" name="Rectangle 48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7059006" y="3122823"/>
                <a:ext cx="642038" cy="623543"/>
                <a:chOff x="7059006" y="624309"/>
                <a:chExt cx="642038" cy="623543"/>
              </a:xfrm>
            </p:grpSpPr>
            <p:sp>
              <p:nvSpPr>
                <p:cNvPr id="490" name="Rectangle 48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4" name="Group 493"/>
              <p:cNvGrpSpPr/>
              <p:nvPr/>
            </p:nvGrpSpPr>
            <p:grpSpPr>
              <a:xfrm>
                <a:off x="9628423" y="3122823"/>
                <a:ext cx="642038" cy="623543"/>
                <a:chOff x="9628423" y="624309"/>
                <a:chExt cx="642038" cy="623543"/>
              </a:xfrm>
            </p:grpSpPr>
            <p:sp>
              <p:nvSpPr>
                <p:cNvPr id="495" name="Rectangle 49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9" name="Group 498"/>
              <p:cNvGrpSpPr/>
              <p:nvPr/>
            </p:nvGrpSpPr>
            <p:grpSpPr>
              <a:xfrm>
                <a:off x="1" y="3122823"/>
                <a:ext cx="642038" cy="623543"/>
                <a:chOff x="1" y="622566"/>
                <a:chExt cx="642038" cy="623543"/>
              </a:xfrm>
            </p:grpSpPr>
            <p:sp>
              <p:nvSpPr>
                <p:cNvPr id="500" name="Rectangle 49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4" name="Group 503"/>
              <p:cNvGrpSpPr/>
              <p:nvPr/>
            </p:nvGrpSpPr>
            <p:grpSpPr>
              <a:xfrm>
                <a:off x="642036" y="3122823"/>
                <a:ext cx="642038" cy="623543"/>
                <a:chOff x="642036" y="622566"/>
                <a:chExt cx="642038" cy="623543"/>
              </a:xfrm>
            </p:grpSpPr>
            <p:sp>
              <p:nvSpPr>
                <p:cNvPr id="505" name="Rectangle 50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Oval 50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9" name="Group 508"/>
              <p:cNvGrpSpPr/>
              <p:nvPr/>
            </p:nvGrpSpPr>
            <p:grpSpPr>
              <a:xfrm>
                <a:off x="1284072" y="3122823"/>
                <a:ext cx="642038" cy="623543"/>
                <a:chOff x="1284072" y="622566"/>
                <a:chExt cx="642038" cy="623543"/>
              </a:xfrm>
            </p:grpSpPr>
            <p:sp>
              <p:nvSpPr>
                <p:cNvPr id="510" name="Rectangle 50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 name="Group 513"/>
              <p:cNvGrpSpPr/>
              <p:nvPr/>
            </p:nvGrpSpPr>
            <p:grpSpPr>
              <a:xfrm>
                <a:off x="2568139" y="3122823"/>
                <a:ext cx="642038" cy="623543"/>
                <a:chOff x="2568139" y="622566"/>
                <a:chExt cx="642038" cy="623543"/>
              </a:xfrm>
            </p:grpSpPr>
            <p:sp>
              <p:nvSpPr>
                <p:cNvPr id="515" name="Rectangle 51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3210174" y="3122823"/>
                <a:ext cx="642038" cy="623543"/>
                <a:chOff x="3210174" y="622566"/>
                <a:chExt cx="642038" cy="623543"/>
              </a:xfrm>
            </p:grpSpPr>
            <p:sp>
              <p:nvSpPr>
                <p:cNvPr id="520" name="Rectangle 51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3852210" y="3122823"/>
                <a:ext cx="642038" cy="623543"/>
                <a:chOff x="3852210" y="622566"/>
                <a:chExt cx="642038" cy="623543"/>
              </a:xfrm>
            </p:grpSpPr>
            <p:sp>
              <p:nvSpPr>
                <p:cNvPr id="525" name="Rectangle 52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5132898" y="3122823"/>
                <a:ext cx="642038" cy="623543"/>
                <a:chOff x="5132898" y="624310"/>
                <a:chExt cx="642038" cy="623543"/>
              </a:xfrm>
            </p:grpSpPr>
            <p:sp>
              <p:nvSpPr>
                <p:cNvPr id="530" name="Rectangle 52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4" name="Group 533"/>
              <p:cNvGrpSpPr/>
              <p:nvPr/>
            </p:nvGrpSpPr>
            <p:grpSpPr>
              <a:xfrm>
                <a:off x="5774933" y="3122823"/>
                <a:ext cx="642038" cy="623543"/>
                <a:chOff x="5774933" y="624310"/>
                <a:chExt cx="642038" cy="623543"/>
              </a:xfrm>
            </p:grpSpPr>
            <p:sp>
              <p:nvSpPr>
                <p:cNvPr id="535" name="Rectangle 53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9" name="Group 538"/>
              <p:cNvGrpSpPr/>
              <p:nvPr/>
            </p:nvGrpSpPr>
            <p:grpSpPr>
              <a:xfrm>
                <a:off x="6416969" y="3122823"/>
                <a:ext cx="642038" cy="623543"/>
                <a:chOff x="6416969" y="624310"/>
                <a:chExt cx="642038" cy="623543"/>
              </a:xfrm>
            </p:grpSpPr>
            <p:sp>
              <p:nvSpPr>
                <p:cNvPr id="540" name="Rectangle 53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4" name="Group 543"/>
              <p:cNvGrpSpPr/>
              <p:nvPr/>
            </p:nvGrpSpPr>
            <p:grpSpPr>
              <a:xfrm>
                <a:off x="7702315" y="3122823"/>
                <a:ext cx="642038" cy="623543"/>
                <a:chOff x="7702315" y="624310"/>
                <a:chExt cx="642038" cy="623543"/>
              </a:xfrm>
            </p:grpSpPr>
            <p:sp>
              <p:nvSpPr>
                <p:cNvPr id="545" name="Rectangle 54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8344350" y="3122823"/>
                <a:ext cx="642038" cy="623543"/>
                <a:chOff x="8344350" y="624310"/>
                <a:chExt cx="642038" cy="623543"/>
              </a:xfrm>
            </p:grpSpPr>
            <p:sp>
              <p:nvSpPr>
                <p:cNvPr id="550" name="Rectangle 54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4" name="Group 553"/>
              <p:cNvGrpSpPr/>
              <p:nvPr/>
            </p:nvGrpSpPr>
            <p:grpSpPr>
              <a:xfrm>
                <a:off x="8986386" y="3122823"/>
                <a:ext cx="642038" cy="623543"/>
                <a:chOff x="8986386" y="624310"/>
                <a:chExt cx="642038" cy="623543"/>
              </a:xfrm>
            </p:grpSpPr>
            <p:sp>
              <p:nvSpPr>
                <p:cNvPr id="555" name="Rectangle 55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9" name="Group 558"/>
              <p:cNvGrpSpPr/>
              <p:nvPr/>
            </p:nvGrpSpPr>
            <p:grpSpPr>
              <a:xfrm>
                <a:off x="10266458" y="3122823"/>
                <a:ext cx="642038" cy="623543"/>
                <a:chOff x="10275983" y="624310"/>
                <a:chExt cx="642038" cy="623543"/>
              </a:xfrm>
            </p:grpSpPr>
            <p:sp>
              <p:nvSpPr>
                <p:cNvPr id="560" name="Rectangle 55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4" name="Group 563"/>
              <p:cNvGrpSpPr/>
              <p:nvPr/>
            </p:nvGrpSpPr>
            <p:grpSpPr>
              <a:xfrm>
                <a:off x="10908494" y="3122823"/>
                <a:ext cx="642038" cy="623543"/>
                <a:chOff x="10918019" y="624310"/>
                <a:chExt cx="642038" cy="623543"/>
              </a:xfrm>
            </p:grpSpPr>
            <p:sp>
              <p:nvSpPr>
                <p:cNvPr id="565" name="Rectangle 56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9" name="Group 568"/>
              <p:cNvGrpSpPr/>
              <p:nvPr/>
            </p:nvGrpSpPr>
            <p:grpSpPr>
              <a:xfrm>
                <a:off x="11550530" y="3122823"/>
                <a:ext cx="642038" cy="623543"/>
                <a:chOff x="11560055" y="624309"/>
                <a:chExt cx="642038" cy="623543"/>
              </a:xfrm>
            </p:grpSpPr>
            <p:sp>
              <p:nvSpPr>
                <p:cNvPr id="570" name="Rectangle 56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1" name="Group 1060"/>
            <p:cNvGrpSpPr/>
            <p:nvPr/>
          </p:nvGrpSpPr>
          <p:grpSpPr>
            <a:xfrm>
              <a:off x="1" y="2495640"/>
              <a:ext cx="12192567" cy="623543"/>
              <a:chOff x="1" y="2502029"/>
              <a:chExt cx="12192567" cy="623543"/>
            </a:xfrm>
          </p:grpSpPr>
          <p:grpSp>
            <p:nvGrpSpPr>
              <p:cNvPr id="574" name="Group 573"/>
              <p:cNvGrpSpPr/>
              <p:nvPr/>
            </p:nvGrpSpPr>
            <p:grpSpPr>
              <a:xfrm>
                <a:off x="1926108" y="2502029"/>
                <a:ext cx="642038" cy="623543"/>
                <a:chOff x="1926108" y="622565"/>
                <a:chExt cx="642038" cy="623543"/>
              </a:xfrm>
            </p:grpSpPr>
            <p:sp>
              <p:nvSpPr>
                <p:cNvPr id="575" name="Rectangle 57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9" name="Group 578"/>
              <p:cNvGrpSpPr/>
              <p:nvPr/>
            </p:nvGrpSpPr>
            <p:grpSpPr>
              <a:xfrm>
                <a:off x="4494246" y="2502029"/>
                <a:ext cx="642038" cy="623543"/>
                <a:chOff x="4494246" y="622565"/>
                <a:chExt cx="642038" cy="623543"/>
              </a:xfrm>
            </p:grpSpPr>
            <p:sp>
              <p:nvSpPr>
                <p:cNvPr id="580" name="Rectangle 57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p:cNvGrpSpPr/>
              <p:nvPr/>
            </p:nvGrpSpPr>
            <p:grpSpPr>
              <a:xfrm>
                <a:off x="7059006" y="2502029"/>
                <a:ext cx="642038" cy="623543"/>
                <a:chOff x="7059006" y="624309"/>
                <a:chExt cx="642038" cy="623543"/>
              </a:xfrm>
            </p:grpSpPr>
            <p:sp>
              <p:nvSpPr>
                <p:cNvPr id="585" name="Rectangle 58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9628423" y="2502029"/>
                <a:ext cx="642038" cy="623543"/>
                <a:chOff x="9628423" y="624309"/>
                <a:chExt cx="642038" cy="623543"/>
              </a:xfrm>
            </p:grpSpPr>
            <p:sp>
              <p:nvSpPr>
                <p:cNvPr id="590" name="Rectangle 58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p:cNvGrpSpPr/>
              <p:nvPr/>
            </p:nvGrpSpPr>
            <p:grpSpPr>
              <a:xfrm>
                <a:off x="1" y="2502029"/>
                <a:ext cx="642038" cy="623543"/>
                <a:chOff x="1" y="622566"/>
                <a:chExt cx="642038" cy="623543"/>
              </a:xfrm>
            </p:grpSpPr>
            <p:sp>
              <p:nvSpPr>
                <p:cNvPr id="595" name="Rectangle 59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Oval 59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9" name="Group 598"/>
              <p:cNvGrpSpPr/>
              <p:nvPr/>
            </p:nvGrpSpPr>
            <p:grpSpPr>
              <a:xfrm>
                <a:off x="642036" y="2502029"/>
                <a:ext cx="642038" cy="623543"/>
                <a:chOff x="642036" y="622566"/>
                <a:chExt cx="642038" cy="623543"/>
              </a:xfrm>
            </p:grpSpPr>
            <p:sp>
              <p:nvSpPr>
                <p:cNvPr id="600" name="Rectangle 59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p:cNvGrpSpPr/>
              <p:nvPr/>
            </p:nvGrpSpPr>
            <p:grpSpPr>
              <a:xfrm>
                <a:off x="1284072" y="2502029"/>
                <a:ext cx="642038" cy="623543"/>
                <a:chOff x="1284072" y="622566"/>
                <a:chExt cx="642038" cy="623543"/>
              </a:xfrm>
            </p:grpSpPr>
            <p:sp>
              <p:nvSpPr>
                <p:cNvPr id="605" name="Rectangle 60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2568139" y="2502029"/>
                <a:ext cx="642038" cy="623543"/>
                <a:chOff x="2568139" y="622566"/>
                <a:chExt cx="642038" cy="623543"/>
              </a:xfrm>
            </p:grpSpPr>
            <p:sp>
              <p:nvSpPr>
                <p:cNvPr id="610" name="Rectangle 60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a:off x="3210174" y="2502029"/>
                <a:ext cx="642038" cy="623543"/>
                <a:chOff x="3210174" y="622566"/>
                <a:chExt cx="642038" cy="623543"/>
              </a:xfrm>
            </p:grpSpPr>
            <p:sp>
              <p:nvSpPr>
                <p:cNvPr id="615" name="Rectangle 61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3852210" y="2502029"/>
                <a:ext cx="642038" cy="623543"/>
                <a:chOff x="3852210" y="622566"/>
                <a:chExt cx="642038" cy="623543"/>
              </a:xfrm>
            </p:grpSpPr>
            <p:sp>
              <p:nvSpPr>
                <p:cNvPr id="620" name="Rectangle 61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Oval 62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5132898" y="2502029"/>
                <a:ext cx="642038" cy="623543"/>
                <a:chOff x="5132898" y="624310"/>
                <a:chExt cx="642038" cy="623543"/>
              </a:xfrm>
            </p:grpSpPr>
            <p:sp>
              <p:nvSpPr>
                <p:cNvPr id="625" name="Rectangle 62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Oval 62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Oval 62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5774933" y="2502029"/>
                <a:ext cx="642038" cy="623543"/>
                <a:chOff x="5774933" y="624310"/>
                <a:chExt cx="642038" cy="623543"/>
              </a:xfrm>
            </p:grpSpPr>
            <p:sp>
              <p:nvSpPr>
                <p:cNvPr id="630" name="Rectangle 62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Oval 63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6416969" y="2502029"/>
                <a:ext cx="642038" cy="623543"/>
                <a:chOff x="6416969" y="624310"/>
                <a:chExt cx="642038" cy="623543"/>
              </a:xfrm>
            </p:grpSpPr>
            <p:sp>
              <p:nvSpPr>
                <p:cNvPr id="635" name="Rectangle 63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7702315" y="2502029"/>
                <a:ext cx="642038" cy="623543"/>
                <a:chOff x="7702315" y="624310"/>
                <a:chExt cx="642038" cy="623543"/>
              </a:xfrm>
            </p:grpSpPr>
            <p:sp>
              <p:nvSpPr>
                <p:cNvPr id="640" name="Rectangle 63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8344350" y="2502029"/>
                <a:ext cx="642038" cy="623543"/>
                <a:chOff x="8344350" y="624310"/>
                <a:chExt cx="642038" cy="623543"/>
              </a:xfrm>
            </p:grpSpPr>
            <p:sp>
              <p:nvSpPr>
                <p:cNvPr id="645" name="Rectangle 64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9" name="Group 648"/>
              <p:cNvGrpSpPr/>
              <p:nvPr/>
            </p:nvGrpSpPr>
            <p:grpSpPr>
              <a:xfrm>
                <a:off x="8986386" y="2502029"/>
                <a:ext cx="642038" cy="623543"/>
                <a:chOff x="8986386" y="624310"/>
                <a:chExt cx="642038" cy="623543"/>
              </a:xfrm>
            </p:grpSpPr>
            <p:sp>
              <p:nvSpPr>
                <p:cNvPr id="650" name="Rectangle 64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0266458" y="2502029"/>
                <a:ext cx="642038" cy="623543"/>
                <a:chOff x="10275983" y="624310"/>
                <a:chExt cx="642038" cy="623543"/>
              </a:xfrm>
            </p:grpSpPr>
            <p:sp>
              <p:nvSpPr>
                <p:cNvPr id="655" name="Rectangle 65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10908494" y="2502029"/>
                <a:ext cx="642038" cy="623543"/>
                <a:chOff x="10918019" y="624310"/>
                <a:chExt cx="642038" cy="623543"/>
              </a:xfrm>
            </p:grpSpPr>
            <p:sp>
              <p:nvSpPr>
                <p:cNvPr id="660" name="Rectangle 65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11550530" y="2502029"/>
                <a:ext cx="642038" cy="623543"/>
                <a:chOff x="11560055" y="624309"/>
                <a:chExt cx="642038" cy="623543"/>
              </a:xfrm>
            </p:grpSpPr>
            <p:sp>
              <p:nvSpPr>
                <p:cNvPr id="665" name="Rectangle 66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2" name="Group 1061"/>
            <p:cNvGrpSpPr/>
            <p:nvPr/>
          </p:nvGrpSpPr>
          <p:grpSpPr>
            <a:xfrm>
              <a:off x="1" y="1872503"/>
              <a:ext cx="12192567" cy="623543"/>
              <a:chOff x="1" y="1878485"/>
              <a:chExt cx="12192567" cy="623543"/>
            </a:xfrm>
          </p:grpSpPr>
          <p:grpSp>
            <p:nvGrpSpPr>
              <p:cNvPr id="669" name="Group 668"/>
              <p:cNvGrpSpPr/>
              <p:nvPr/>
            </p:nvGrpSpPr>
            <p:grpSpPr>
              <a:xfrm>
                <a:off x="1926108" y="1878485"/>
                <a:ext cx="642038" cy="623543"/>
                <a:chOff x="1926108" y="622565"/>
                <a:chExt cx="642038" cy="623543"/>
              </a:xfrm>
            </p:grpSpPr>
            <p:sp>
              <p:nvSpPr>
                <p:cNvPr id="670" name="Rectangle 66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4494246" y="1878485"/>
                <a:ext cx="642038" cy="623543"/>
                <a:chOff x="4494246" y="622565"/>
                <a:chExt cx="642038" cy="623543"/>
              </a:xfrm>
            </p:grpSpPr>
            <p:sp>
              <p:nvSpPr>
                <p:cNvPr id="675" name="Rectangle 67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7059006" y="1878485"/>
                <a:ext cx="642038" cy="623543"/>
                <a:chOff x="7059006" y="624309"/>
                <a:chExt cx="642038" cy="623543"/>
              </a:xfrm>
            </p:grpSpPr>
            <p:sp>
              <p:nvSpPr>
                <p:cNvPr id="680" name="Rectangle 67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9628423" y="1878485"/>
                <a:ext cx="642038" cy="623543"/>
                <a:chOff x="9628423" y="624309"/>
                <a:chExt cx="642038" cy="623543"/>
              </a:xfrm>
            </p:grpSpPr>
            <p:sp>
              <p:nvSpPr>
                <p:cNvPr id="685" name="Rectangle 68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1" y="1878485"/>
                <a:ext cx="642038" cy="623543"/>
                <a:chOff x="1" y="622566"/>
                <a:chExt cx="642038" cy="623543"/>
              </a:xfrm>
            </p:grpSpPr>
            <p:sp>
              <p:nvSpPr>
                <p:cNvPr id="690" name="Rectangle 68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642036" y="1878485"/>
                <a:ext cx="642038" cy="623543"/>
                <a:chOff x="642036" y="622566"/>
                <a:chExt cx="642038" cy="623543"/>
              </a:xfrm>
            </p:grpSpPr>
            <p:sp>
              <p:nvSpPr>
                <p:cNvPr id="695" name="Rectangle 69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Oval 69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1284072" y="1878485"/>
                <a:ext cx="642038" cy="623543"/>
                <a:chOff x="1284072" y="622566"/>
                <a:chExt cx="642038" cy="623543"/>
              </a:xfrm>
            </p:grpSpPr>
            <p:sp>
              <p:nvSpPr>
                <p:cNvPr id="700" name="Rectangle 69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2568139" y="1878485"/>
                <a:ext cx="642038" cy="623543"/>
                <a:chOff x="2568139" y="622566"/>
                <a:chExt cx="642038" cy="623543"/>
              </a:xfrm>
            </p:grpSpPr>
            <p:sp>
              <p:nvSpPr>
                <p:cNvPr id="705" name="Rectangle 70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3210174" y="1878485"/>
                <a:ext cx="642038" cy="623543"/>
                <a:chOff x="3210174" y="622566"/>
                <a:chExt cx="642038" cy="623543"/>
              </a:xfrm>
            </p:grpSpPr>
            <p:sp>
              <p:nvSpPr>
                <p:cNvPr id="710" name="Rectangle 70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3852210" y="1878485"/>
                <a:ext cx="642038" cy="623543"/>
                <a:chOff x="3852210" y="622566"/>
                <a:chExt cx="642038" cy="623543"/>
              </a:xfrm>
            </p:grpSpPr>
            <p:sp>
              <p:nvSpPr>
                <p:cNvPr id="715" name="Rectangle 71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5132898" y="1878485"/>
                <a:ext cx="642038" cy="623543"/>
                <a:chOff x="5132898" y="624310"/>
                <a:chExt cx="642038" cy="623543"/>
              </a:xfrm>
            </p:grpSpPr>
            <p:sp>
              <p:nvSpPr>
                <p:cNvPr id="720" name="Rectangle 71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5774933" y="1878485"/>
                <a:ext cx="642038" cy="623543"/>
                <a:chOff x="5774933" y="624310"/>
                <a:chExt cx="642038" cy="623543"/>
              </a:xfrm>
            </p:grpSpPr>
            <p:sp>
              <p:nvSpPr>
                <p:cNvPr id="725" name="Rectangle 72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6416969" y="1878485"/>
                <a:ext cx="642038" cy="623543"/>
                <a:chOff x="6416969" y="624310"/>
                <a:chExt cx="642038" cy="623543"/>
              </a:xfrm>
            </p:grpSpPr>
            <p:sp>
              <p:nvSpPr>
                <p:cNvPr id="730" name="Rectangle 72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4" name="Group 733"/>
              <p:cNvGrpSpPr/>
              <p:nvPr/>
            </p:nvGrpSpPr>
            <p:grpSpPr>
              <a:xfrm>
                <a:off x="7702315" y="1878485"/>
                <a:ext cx="642038" cy="623543"/>
                <a:chOff x="7702315" y="624310"/>
                <a:chExt cx="642038" cy="623543"/>
              </a:xfrm>
            </p:grpSpPr>
            <p:sp>
              <p:nvSpPr>
                <p:cNvPr id="735" name="Rectangle 73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9" name="Group 738"/>
              <p:cNvGrpSpPr/>
              <p:nvPr/>
            </p:nvGrpSpPr>
            <p:grpSpPr>
              <a:xfrm>
                <a:off x="8344350" y="1878485"/>
                <a:ext cx="642038" cy="623543"/>
                <a:chOff x="8344350" y="624310"/>
                <a:chExt cx="642038" cy="623543"/>
              </a:xfrm>
            </p:grpSpPr>
            <p:sp>
              <p:nvSpPr>
                <p:cNvPr id="740" name="Rectangle 73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Oval 74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4" name="Group 743"/>
              <p:cNvGrpSpPr/>
              <p:nvPr/>
            </p:nvGrpSpPr>
            <p:grpSpPr>
              <a:xfrm>
                <a:off x="8986386" y="1878485"/>
                <a:ext cx="642038" cy="623543"/>
                <a:chOff x="8986386" y="624310"/>
                <a:chExt cx="642038" cy="623543"/>
              </a:xfrm>
            </p:grpSpPr>
            <p:sp>
              <p:nvSpPr>
                <p:cNvPr id="745" name="Rectangle 74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9" name="Group 748"/>
              <p:cNvGrpSpPr/>
              <p:nvPr/>
            </p:nvGrpSpPr>
            <p:grpSpPr>
              <a:xfrm>
                <a:off x="10266458" y="1878485"/>
                <a:ext cx="642038" cy="623543"/>
                <a:chOff x="10275983" y="624310"/>
                <a:chExt cx="642038" cy="623543"/>
              </a:xfrm>
            </p:grpSpPr>
            <p:sp>
              <p:nvSpPr>
                <p:cNvPr id="750" name="Rectangle 74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Oval 75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4" name="Group 753"/>
              <p:cNvGrpSpPr/>
              <p:nvPr/>
            </p:nvGrpSpPr>
            <p:grpSpPr>
              <a:xfrm>
                <a:off x="10908494" y="1878485"/>
                <a:ext cx="642038" cy="623543"/>
                <a:chOff x="10918019" y="624310"/>
                <a:chExt cx="642038" cy="623543"/>
              </a:xfrm>
            </p:grpSpPr>
            <p:sp>
              <p:nvSpPr>
                <p:cNvPr id="755" name="Rectangle 75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Oval 75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9" name="Group 758"/>
              <p:cNvGrpSpPr/>
              <p:nvPr/>
            </p:nvGrpSpPr>
            <p:grpSpPr>
              <a:xfrm>
                <a:off x="11550530" y="1878485"/>
                <a:ext cx="642038" cy="623543"/>
                <a:chOff x="11560055" y="624309"/>
                <a:chExt cx="642038" cy="623543"/>
              </a:xfrm>
            </p:grpSpPr>
            <p:sp>
              <p:nvSpPr>
                <p:cNvPr id="760" name="Rectangle 75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Oval 76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3" name="Group 1062"/>
            <p:cNvGrpSpPr/>
            <p:nvPr/>
          </p:nvGrpSpPr>
          <p:grpSpPr>
            <a:xfrm>
              <a:off x="1" y="1249366"/>
              <a:ext cx="12192567" cy="623543"/>
              <a:chOff x="1" y="1253808"/>
              <a:chExt cx="12192567" cy="623543"/>
            </a:xfrm>
          </p:grpSpPr>
          <p:grpSp>
            <p:nvGrpSpPr>
              <p:cNvPr id="764" name="Group 763"/>
              <p:cNvGrpSpPr/>
              <p:nvPr/>
            </p:nvGrpSpPr>
            <p:grpSpPr>
              <a:xfrm>
                <a:off x="1926108" y="1253808"/>
                <a:ext cx="642038" cy="623543"/>
                <a:chOff x="1926108" y="622565"/>
                <a:chExt cx="642038" cy="623543"/>
              </a:xfrm>
            </p:grpSpPr>
            <p:sp>
              <p:nvSpPr>
                <p:cNvPr id="765" name="Rectangle 76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6" name="Oval 76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9" name="Group 768"/>
              <p:cNvGrpSpPr/>
              <p:nvPr/>
            </p:nvGrpSpPr>
            <p:grpSpPr>
              <a:xfrm>
                <a:off x="4494246" y="1253808"/>
                <a:ext cx="642038" cy="623543"/>
                <a:chOff x="4494246" y="622565"/>
                <a:chExt cx="642038" cy="623543"/>
              </a:xfrm>
            </p:grpSpPr>
            <p:sp>
              <p:nvSpPr>
                <p:cNvPr id="770" name="Rectangle 76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4" name="Group 773"/>
              <p:cNvGrpSpPr/>
              <p:nvPr/>
            </p:nvGrpSpPr>
            <p:grpSpPr>
              <a:xfrm>
                <a:off x="7059006" y="1253808"/>
                <a:ext cx="642038" cy="623543"/>
                <a:chOff x="7059006" y="624309"/>
                <a:chExt cx="642038" cy="623543"/>
              </a:xfrm>
            </p:grpSpPr>
            <p:sp>
              <p:nvSpPr>
                <p:cNvPr id="775" name="Rectangle 77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9" name="Group 778"/>
              <p:cNvGrpSpPr/>
              <p:nvPr/>
            </p:nvGrpSpPr>
            <p:grpSpPr>
              <a:xfrm>
                <a:off x="9628423" y="1253808"/>
                <a:ext cx="642038" cy="623543"/>
                <a:chOff x="9628423" y="624309"/>
                <a:chExt cx="642038" cy="623543"/>
              </a:xfrm>
            </p:grpSpPr>
            <p:sp>
              <p:nvSpPr>
                <p:cNvPr id="780" name="Rectangle 77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Oval 78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4" name="Group 783"/>
              <p:cNvGrpSpPr/>
              <p:nvPr/>
            </p:nvGrpSpPr>
            <p:grpSpPr>
              <a:xfrm>
                <a:off x="1" y="1253808"/>
                <a:ext cx="642038" cy="623543"/>
                <a:chOff x="1" y="622566"/>
                <a:chExt cx="642038" cy="623543"/>
              </a:xfrm>
            </p:grpSpPr>
            <p:sp>
              <p:nvSpPr>
                <p:cNvPr id="785" name="Rectangle 78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Oval 78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9" name="Group 788"/>
              <p:cNvGrpSpPr/>
              <p:nvPr/>
            </p:nvGrpSpPr>
            <p:grpSpPr>
              <a:xfrm>
                <a:off x="642036" y="1253808"/>
                <a:ext cx="642038" cy="623543"/>
                <a:chOff x="642036" y="622566"/>
                <a:chExt cx="642038" cy="623543"/>
              </a:xfrm>
            </p:grpSpPr>
            <p:sp>
              <p:nvSpPr>
                <p:cNvPr id="790" name="Rectangle 78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1" name="Oval 79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Oval 79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Oval 79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4" name="Group 793"/>
              <p:cNvGrpSpPr/>
              <p:nvPr/>
            </p:nvGrpSpPr>
            <p:grpSpPr>
              <a:xfrm>
                <a:off x="1284072" y="1253808"/>
                <a:ext cx="642038" cy="623543"/>
                <a:chOff x="1284072" y="622566"/>
                <a:chExt cx="642038" cy="623543"/>
              </a:xfrm>
            </p:grpSpPr>
            <p:sp>
              <p:nvSpPr>
                <p:cNvPr id="795" name="Rectangle 79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Oval 79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Oval 79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Oval 79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9" name="Group 798"/>
              <p:cNvGrpSpPr/>
              <p:nvPr/>
            </p:nvGrpSpPr>
            <p:grpSpPr>
              <a:xfrm>
                <a:off x="2568139" y="1253808"/>
                <a:ext cx="642038" cy="623543"/>
                <a:chOff x="2568139" y="622566"/>
                <a:chExt cx="642038" cy="623543"/>
              </a:xfrm>
            </p:grpSpPr>
            <p:sp>
              <p:nvSpPr>
                <p:cNvPr id="800" name="Rectangle 79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1" name="Oval 80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2" name="Oval 80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Oval 80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4" name="Group 803"/>
              <p:cNvGrpSpPr/>
              <p:nvPr/>
            </p:nvGrpSpPr>
            <p:grpSpPr>
              <a:xfrm>
                <a:off x="3210174" y="1253808"/>
                <a:ext cx="642038" cy="623543"/>
                <a:chOff x="3210174" y="622566"/>
                <a:chExt cx="642038" cy="623543"/>
              </a:xfrm>
            </p:grpSpPr>
            <p:sp>
              <p:nvSpPr>
                <p:cNvPr id="805" name="Rectangle 80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6" name="Oval 80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Oval 80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Oval 80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9" name="Group 808"/>
              <p:cNvGrpSpPr/>
              <p:nvPr/>
            </p:nvGrpSpPr>
            <p:grpSpPr>
              <a:xfrm>
                <a:off x="3852210" y="1253808"/>
                <a:ext cx="642038" cy="623543"/>
                <a:chOff x="3852210" y="622566"/>
                <a:chExt cx="642038" cy="623543"/>
              </a:xfrm>
            </p:grpSpPr>
            <p:sp>
              <p:nvSpPr>
                <p:cNvPr id="810" name="Rectangle 80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1" name="Oval 81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Oval 81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Oval 81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4" name="Group 813"/>
              <p:cNvGrpSpPr/>
              <p:nvPr/>
            </p:nvGrpSpPr>
            <p:grpSpPr>
              <a:xfrm>
                <a:off x="5132898" y="1253808"/>
                <a:ext cx="642038" cy="623543"/>
                <a:chOff x="5132898" y="624310"/>
                <a:chExt cx="642038" cy="623543"/>
              </a:xfrm>
            </p:grpSpPr>
            <p:sp>
              <p:nvSpPr>
                <p:cNvPr id="815" name="Rectangle 81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6" name="Oval 81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Oval 81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Oval 81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9" name="Group 818"/>
              <p:cNvGrpSpPr/>
              <p:nvPr/>
            </p:nvGrpSpPr>
            <p:grpSpPr>
              <a:xfrm>
                <a:off x="5774933" y="1253808"/>
                <a:ext cx="642038" cy="623543"/>
                <a:chOff x="5774933" y="624310"/>
                <a:chExt cx="642038" cy="623543"/>
              </a:xfrm>
            </p:grpSpPr>
            <p:sp>
              <p:nvSpPr>
                <p:cNvPr id="820" name="Rectangle 81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 name="Oval 82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 name="Oval 82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Oval 82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4" name="Group 823"/>
              <p:cNvGrpSpPr/>
              <p:nvPr/>
            </p:nvGrpSpPr>
            <p:grpSpPr>
              <a:xfrm>
                <a:off x="6416969" y="1253808"/>
                <a:ext cx="642038" cy="623543"/>
                <a:chOff x="6416969" y="624310"/>
                <a:chExt cx="642038" cy="623543"/>
              </a:xfrm>
            </p:grpSpPr>
            <p:sp>
              <p:nvSpPr>
                <p:cNvPr id="825" name="Rectangle 82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6" name="Oval 82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Oval 82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 name="Oval 82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9" name="Group 828"/>
              <p:cNvGrpSpPr/>
              <p:nvPr/>
            </p:nvGrpSpPr>
            <p:grpSpPr>
              <a:xfrm>
                <a:off x="7702315" y="1253808"/>
                <a:ext cx="642038" cy="623543"/>
                <a:chOff x="7702315" y="624310"/>
                <a:chExt cx="642038" cy="623543"/>
              </a:xfrm>
            </p:grpSpPr>
            <p:sp>
              <p:nvSpPr>
                <p:cNvPr id="830" name="Rectangle 82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1" name="Oval 83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Oval 83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Oval 83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4" name="Group 833"/>
              <p:cNvGrpSpPr/>
              <p:nvPr/>
            </p:nvGrpSpPr>
            <p:grpSpPr>
              <a:xfrm>
                <a:off x="8344350" y="1253808"/>
                <a:ext cx="642038" cy="623543"/>
                <a:chOff x="8344350" y="624310"/>
                <a:chExt cx="642038" cy="623543"/>
              </a:xfrm>
            </p:grpSpPr>
            <p:sp>
              <p:nvSpPr>
                <p:cNvPr id="835" name="Rectangle 83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 name="Oval 83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Oval 83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Oval 83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9" name="Group 838"/>
              <p:cNvGrpSpPr/>
              <p:nvPr/>
            </p:nvGrpSpPr>
            <p:grpSpPr>
              <a:xfrm>
                <a:off x="8986386" y="1253808"/>
                <a:ext cx="642038" cy="623543"/>
                <a:chOff x="8986386" y="624310"/>
                <a:chExt cx="642038" cy="623543"/>
              </a:xfrm>
            </p:grpSpPr>
            <p:sp>
              <p:nvSpPr>
                <p:cNvPr id="840" name="Rectangle 83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 name="Oval 84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 name="Oval 84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 name="Oval 84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4" name="Group 843"/>
              <p:cNvGrpSpPr/>
              <p:nvPr/>
            </p:nvGrpSpPr>
            <p:grpSpPr>
              <a:xfrm>
                <a:off x="10266458" y="1253808"/>
                <a:ext cx="642038" cy="623543"/>
                <a:chOff x="10275983" y="624310"/>
                <a:chExt cx="642038" cy="623543"/>
              </a:xfrm>
            </p:grpSpPr>
            <p:sp>
              <p:nvSpPr>
                <p:cNvPr id="845" name="Rectangle 84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6" name="Oval 84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7" name="Oval 84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8" name="Oval 84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9" name="Group 848"/>
              <p:cNvGrpSpPr/>
              <p:nvPr/>
            </p:nvGrpSpPr>
            <p:grpSpPr>
              <a:xfrm>
                <a:off x="10908494" y="1253808"/>
                <a:ext cx="642038" cy="623543"/>
                <a:chOff x="10918019" y="624310"/>
                <a:chExt cx="642038" cy="623543"/>
              </a:xfrm>
            </p:grpSpPr>
            <p:sp>
              <p:nvSpPr>
                <p:cNvPr id="850" name="Rectangle 84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1" name="Oval 85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2" name="Oval 85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Oval 85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4" name="Group 853"/>
              <p:cNvGrpSpPr/>
              <p:nvPr/>
            </p:nvGrpSpPr>
            <p:grpSpPr>
              <a:xfrm>
                <a:off x="11550530" y="1253808"/>
                <a:ext cx="642038" cy="623543"/>
                <a:chOff x="11560055" y="624309"/>
                <a:chExt cx="642038" cy="623543"/>
              </a:xfrm>
            </p:grpSpPr>
            <p:sp>
              <p:nvSpPr>
                <p:cNvPr id="855" name="Rectangle 85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 name="Oval 85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7" name="Oval 85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Oval 85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4" name="Group 1063"/>
            <p:cNvGrpSpPr/>
            <p:nvPr/>
          </p:nvGrpSpPr>
          <p:grpSpPr>
            <a:xfrm>
              <a:off x="1" y="626229"/>
              <a:ext cx="12192567" cy="623543"/>
              <a:chOff x="1" y="631398"/>
              <a:chExt cx="12192567" cy="623543"/>
            </a:xfrm>
          </p:grpSpPr>
          <p:grpSp>
            <p:nvGrpSpPr>
              <p:cNvPr id="859" name="Group 858"/>
              <p:cNvGrpSpPr/>
              <p:nvPr/>
            </p:nvGrpSpPr>
            <p:grpSpPr>
              <a:xfrm>
                <a:off x="1926108" y="631398"/>
                <a:ext cx="642038" cy="623543"/>
                <a:chOff x="1926108" y="622565"/>
                <a:chExt cx="642038" cy="623543"/>
              </a:xfrm>
            </p:grpSpPr>
            <p:sp>
              <p:nvSpPr>
                <p:cNvPr id="860" name="Rectangle 85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4" name="Group 863"/>
              <p:cNvGrpSpPr/>
              <p:nvPr/>
            </p:nvGrpSpPr>
            <p:grpSpPr>
              <a:xfrm>
                <a:off x="4494246" y="631398"/>
                <a:ext cx="642038" cy="623543"/>
                <a:chOff x="4494246" y="622565"/>
                <a:chExt cx="642038" cy="623543"/>
              </a:xfrm>
            </p:grpSpPr>
            <p:sp>
              <p:nvSpPr>
                <p:cNvPr id="865" name="Rectangle 86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8" name="Oval 86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9" name="Group 868"/>
              <p:cNvGrpSpPr/>
              <p:nvPr/>
            </p:nvGrpSpPr>
            <p:grpSpPr>
              <a:xfrm>
                <a:off x="7059006" y="631398"/>
                <a:ext cx="642038" cy="623543"/>
                <a:chOff x="7059006" y="624309"/>
                <a:chExt cx="642038" cy="623543"/>
              </a:xfrm>
            </p:grpSpPr>
            <p:sp>
              <p:nvSpPr>
                <p:cNvPr id="870" name="Rectangle 86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2" name="Oval 87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Oval 87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4" name="Group 873"/>
              <p:cNvGrpSpPr/>
              <p:nvPr/>
            </p:nvGrpSpPr>
            <p:grpSpPr>
              <a:xfrm>
                <a:off x="9628423" y="631398"/>
                <a:ext cx="642038" cy="623543"/>
                <a:chOff x="9628423" y="624309"/>
                <a:chExt cx="642038" cy="623543"/>
              </a:xfrm>
            </p:grpSpPr>
            <p:sp>
              <p:nvSpPr>
                <p:cNvPr id="875" name="Rectangle 87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6" name="Oval 87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Oval 87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Oval 87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9" name="Group 878"/>
              <p:cNvGrpSpPr/>
              <p:nvPr/>
            </p:nvGrpSpPr>
            <p:grpSpPr>
              <a:xfrm>
                <a:off x="1" y="631398"/>
                <a:ext cx="642038" cy="623543"/>
                <a:chOff x="1" y="622566"/>
                <a:chExt cx="642038" cy="623543"/>
              </a:xfrm>
            </p:grpSpPr>
            <p:sp>
              <p:nvSpPr>
                <p:cNvPr id="880" name="Rectangle 87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Oval 88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Oval 88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Oval 88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4" name="Group 883"/>
              <p:cNvGrpSpPr/>
              <p:nvPr/>
            </p:nvGrpSpPr>
            <p:grpSpPr>
              <a:xfrm>
                <a:off x="642036" y="631398"/>
                <a:ext cx="642038" cy="623543"/>
                <a:chOff x="642036" y="622566"/>
                <a:chExt cx="642038" cy="623543"/>
              </a:xfrm>
            </p:grpSpPr>
            <p:sp>
              <p:nvSpPr>
                <p:cNvPr id="885" name="Rectangle 88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6" name="Oval 88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7" name="Oval 88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8" name="Oval 88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9" name="Group 888"/>
              <p:cNvGrpSpPr/>
              <p:nvPr/>
            </p:nvGrpSpPr>
            <p:grpSpPr>
              <a:xfrm>
                <a:off x="1284072" y="631398"/>
                <a:ext cx="642038" cy="623543"/>
                <a:chOff x="1284072" y="622566"/>
                <a:chExt cx="642038" cy="623543"/>
              </a:xfrm>
            </p:grpSpPr>
            <p:sp>
              <p:nvSpPr>
                <p:cNvPr id="890" name="Rectangle 88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Oval 89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Oval 89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Oval 89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4" name="Group 893"/>
              <p:cNvGrpSpPr/>
              <p:nvPr/>
            </p:nvGrpSpPr>
            <p:grpSpPr>
              <a:xfrm>
                <a:off x="2568139" y="631398"/>
                <a:ext cx="642038" cy="623543"/>
                <a:chOff x="2568139" y="622566"/>
                <a:chExt cx="642038" cy="623543"/>
              </a:xfrm>
            </p:grpSpPr>
            <p:sp>
              <p:nvSpPr>
                <p:cNvPr id="895" name="Rectangle 89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Oval 89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Oval 89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9" name="Group 898"/>
              <p:cNvGrpSpPr/>
              <p:nvPr/>
            </p:nvGrpSpPr>
            <p:grpSpPr>
              <a:xfrm>
                <a:off x="3210174" y="631398"/>
                <a:ext cx="642038" cy="623543"/>
                <a:chOff x="3210174" y="622566"/>
                <a:chExt cx="642038" cy="623543"/>
              </a:xfrm>
            </p:grpSpPr>
            <p:sp>
              <p:nvSpPr>
                <p:cNvPr id="900" name="Rectangle 89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1" name="Oval 90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2" name="Oval 90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3" name="Oval 90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4" name="Group 903"/>
              <p:cNvGrpSpPr/>
              <p:nvPr/>
            </p:nvGrpSpPr>
            <p:grpSpPr>
              <a:xfrm>
                <a:off x="3852210" y="631398"/>
                <a:ext cx="642038" cy="623543"/>
                <a:chOff x="3852210" y="622566"/>
                <a:chExt cx="642038" cy="623543"/>
              </a:xfrm>
            </p:grpSpPr>
            <p:sp>
              <p:nvSpPr>
                <p:cNvPr id="905" name="Rectangle 90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6" name="Oval 90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7" name="Oval 90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8" name="Oval 90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9" name="Group 908"/>
              <p:cNvGrpSpPr/>
              <p:nvPr/>
            </p:nvGrpSpPr>
            <p:grpSpPr>
              <a:xfrm>
                <a:off x="5132898" y="631398"/>
                <a:ext cx="642038" cy="623543"/>
                <a:chOff x="5132898" y="624310"/>
                <a:chExt cx="642038" cy="623543"/>
              </a:xfrm>
            </p:grpSpPr>
            <p:sp>
              <p:nvSpPr>
                <p:cNvPr id="910" name="Rectangle 90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1" name="Oval 91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2" name="Oval 91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3" name="Oval 91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4" name="Group 913"/>
              <p:cNvGrpSpPr/>
              <p:nvPr/>
            </p:nvGrpSpPr>
            <p:grpSpPr>
              <a:xfrm>
                <a:off x="5774933" y="631398"/>
                <a:ext cx="642038" cy="623543"/>
                <a:chOff x="5774933" y="624310"/>
                <a:chExt cx="642038" cy="623543"/>
              </a:xfrm>
            </p:grpSpPr>
            <p:sp>
              <p:nvSpPr>
                <p:cNvPr id="915" name="Rectangle 91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Oval 91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7" name="Oval 91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Oval 91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9" name="Group 918"/>
              <p:cNvGrpSpPr/>
              <p:nvPr/>
            </p:nvGrpSpPr>
            <p:grpSpPr>
              <a:xfrm>
                <a:off x="6416969" y="631398"/>
                <a:ext cx="642038" cy="623543"/>
                <a:chOff x="6416969" y="624310"/>
                <a:chExt cx="642038" cy="623543"/>
              </a:xfrm>
            </p:grpSpPr>
            <p:sp>
              <p:nvSpPr>
                <p:cNvPr id="920" name="Rectangle 91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Oval 92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Oval 92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 name="Oval 92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4" name="Group 923"/>
              <p:cNvGrpSpPr/>
              <p:nvPr/>
            </p:nvGrpSpPr>
            <p:grpSpPr>
              <a:xfrm>
                <a:off x="7702315" y="631398"/>
                <a:ext cx="642038" cy="623543"/>
                <a:chOff x="7702315" y="624310"/>
                <a:chExt cx="642038" cy="623543"/>
              </a:xfrm>
            </p:grpSpPr>
            <p:sp>
              <p:nvSpPr>
                <p:cNvPr id="925" name="Rectangle 92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Oval 92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Oval 92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Oval 92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9" name="Group 928"/>
              <p:cNvGrpSpPr/>
              <p:nvPr/>
            </p:nvGrpSpPr>
            <p:grpSpPr>
              <a:xfrm>
                <a:off x="8344350" y="631398"/>
                <a:ext cx="642038" cy="623543"/>
                <a:chOff x="8344350" y="624310"/>
                <a:chExt cx="642038" cy="623543"/>
              </a:xfrm>
            </p:grpSpPr>
            <p:sp>
              <p:nvSpPr>
                <p:cNvPr id="930" name="Rectangle 92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Oval 93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Oval 93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Oval 93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4" name="Group 933"/>
              <p:cNvGrpSpPr/>
              <p:nvPr/>
            </p:nvGrpSpPr>
            <p:grpSpPr>
              <a:xfrm>
                <a:off x="8986386" y="631398"/>
                <a:ext cx="642038" cy="623543"/>
                <a:chOff x="8986386" y="624310"/>
                <a:chExt cx="642038" cy="623543"/>
              </a:xfrm>
            </p:grpSpPr>
            <p:sp>
              <p:nvSpPr>
                <p:cNvPr id="935" name="Rectangle 93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Oval 93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7" name="Oval 93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Oval 93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9" name="Group 938"/>
              <p:cNvGrpSpPr/>
              <p:nvPr/>
            </p:nvGrpSpPr>
            <p:grpSpPr>
              <a:xfrm>
                <a:off x="10266458" y="631398"/>
                <a:ext cx="642038" cy="623543"/>
                <a:chOff x="10275983" y="624310"/>
                <a:chExt cx="642038" cy="623543"/>
              </a:xfrm>
            </p:grpSpPr>
            <p:sp>
              <p:nvSpPr>
                <p:cNvPr id="940" name="Rectangle 93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1" name="Oval 94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Oval 94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Oval 94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4" name="Group 943"/>
              <p:cNvGrpSpPr/>
              <p:nvPr/>
            </p:nvGrpSpPr>
            <p:grpSpPr>
              <a:xfrm>
                <a:off x="10908494" y="631398"/>
                <a:ext cx="642038" cy="623543"/>
                <a:chOff x="10918019" y="624310"/>
                <a:chExt cx="642038" cy="623543"/>
              </a:xfrm>
            </p:grpSpPr>
            <p:sp>
              <p:nvSpPr>
                <p:cNvPr id="945" name="Rectangle 94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Oval 94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Oval 94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Oval 94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9" name="Group 948"/>
              <p:cNvGrpSpPr/>
              <p:nvPr/>
            </p:nvGrpSpPr>
            <p:grpSpPr>
              <a:xfrm>
                <a:off x="11550530" y="631398"/>
                <a:ext cx="642038" cy="623543"/>
                <a:chOff x="11560055" y="624309"/>
                <a:chExt cx="642038" cy="623543"/>
              </a:xfrm>
            </p:grpSpPr>
            <p:sp>
              <p:nvSpPr>
                <p:cNvPr id="950" name="Rectangle 94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Oval 95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3" name="Oval 95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5" name="Group 1064"/>
            <p:cNvGrpSpPr/>
            <p:nvPr/>
          </p:nvGrpSpPr>
          <p:grpSpPr>
            <a:xfrm>
              <a:off x="1" y="3092"/>
              <a:ext cx="12192567" cy="623543"/>
              <a:chOff x="1" y="7854"/>
              <a:chExt cx="12192567" cy="623543"/>
            </a:xfrm>
          </p:grpSpPr>
          <p:grpSp>
            <p:nvGrpSpPr>
              <p:cNvPr id="954" name="Group 953"/>
              <p:cNvGrpSpPr/>
              <p:nvPr/>
            </p:nvGrpSpPr>
            <p:grpSpPr>
              <a:xfrm>
                <a:off x="1926108" y="7854"/>
                <a:ext cx="642038" cy="623543"/>
                <a:chOff x="1926108" y="622565"/>
                <a:chExt cx="642038" cy="623543"/>
              </a:xfrm>
            </p:grpSpPr>
            <p:sp>
              <p:nvSpPr>
                <p:cNvPr id="955" name="Rectangle 95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7" name="Oval 95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9" name="Group 958"/>
              <p:cNvGrpSpPr/>
              <p:nvPr/>
            </p:nvGrpSpPr>
            <p:grpSpPr>
              <a:xfrm>
                <a:off x="4494246" y="7854"/>
                <a:ext cx="642038" cy="623543"/>
                <a:chOff x="4494246" y="622565"/>
                <a:chExt cx="642038" cy="623543"/>
              </a:xfrm>
            </p:grpSpPr>
            <p:sp>
              <p:nvSpPr>
                <p:cNvPr id="960" name="Rectangle 95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1" name="Oval 96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 name="Oval 96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3" name="Oval 96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4" name="Group 963"/>
              <p:cNvGrpSpPr/>
              <p:nvPr/>
            </p:nvGrpSpPr>
            <p:grpSpPr>
              <a:xfrm>
                <a:off x="7059006" y="7854"/>
                <a:ext cx="642038" cy="623543"/>
                <a:chOff x="7059006" y="624309"/>
                <a:chExt cx="642038" cy="623543"/>
              </a:xfrm>
            </p:grpSpPr>
            <p:sp>
              <p:nvSpPr>
                <p:cNvPr id="965" name="Rectangle 96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6" name="Oval 96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7" name="Oval 96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8" name="Oval 96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9" name="Group 968"/>
              <p:cNvGrpSpPr/>
              <p:nvPr/>
            </p:nvGrpSpPr>
            <p:grpSpPr>
              <a:xfrm>
                <a:off x="9628423" y="7854"/>
                <a:ext cx="642038" cy="623543"/>
                <a:chOff x="9628423" y="624309"/>
                <a:chExt cx="642038" cy="623543"/>
              </a:xfrm>
            </p:grpSpPr>
            <p:sp>
              <p:nvSpPr>
                <p:cNvPr id="970" name="Rectangle 96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1" name="Oval 97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2" name="Oval 97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3" name="Oval 97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4" name="Group 973"/>
              <p:cNvGrpSpPr/>
              <p:nvPr/>
            </p:nvGrpSpPr>
            <p:grpSpPr>
              <a:xfrm>
                <a:off x="1" y="7854"/>
                <a:ext cx="642038" cy="623543"/>
                <a:chOff x="1" y="622566"/>
                <a:chExt cx="642038" cy="623543"/>
              </a:xfrm>
            </p:grpSpPr>
            <p:sp>
              <p:nvSpPr>
                <p:cNvPr id="975" name="Rectangle 97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6" name="Oval 97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7" name="Oval 97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8" name="Oval 97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9" name="Group 978"/>
              <p:cNvGrpSpPr/>
              <p:nvPr/>
            </p:nvGrpSpPr>
            <p:grpSpPr>
              <a:xfrm>
                <a:off x="642036" y="7854"/>
                <a:ext cx="642038" cy="623543"/>
                <a:chOff x="642036" y="622566"/>
                <a:chExt cx="642038" cy="623543"/>
              </a:xfrm>
            </p:grpSpPr>
            <p:sp>
              <p:nvSpPr>
                <p:cNvPr id="980" name="Rectangle 97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1" name="Oval 98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2" name="Oval 98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3" name="Oval 98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4" name="Group 983"/>
              <p:cNvGrpSpPr/>
              <p:nvPr/>
            </p:nvGrpSpPr>
            <p:grpSpPr>
              <a:xfrm>
                <a:off x="1284072" y="7854"/>
                <a:ext cx="642038" cy="623543"/>
                <a:chOff x="1284072" y="622566"/>
                <a:chExt cx="642038" cy="623543"/>
              </a:xfrm>
            </p:grpSpPr>
            <p:sp>
              <p:nvSpPr>
                <p:cNvPr id="985" name="Rectangle 98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6" name="Oval 98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7" name="Oval 98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8" name="Oval 98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9" name="Group 988"/>
              <p:cNvGrpSpPr/>
              <p:nvPr/>
            </p:nvGrpSpPr>
            <p:grpSpPr>
              <a:xfrm>
                <a:off x="2568139" y="7854"/>
                <a:ext cx="642038" cy="623543"/>
                <a:chOff x="2568139" y="622566"/>
                <a:chExt cx="642038" cy="623543"/>
              </a:xfrm>
            </p:grpSpPr>
            <p:sp>
              <p:nvSpPr>
                <p:cNvPr id="990" name="Rectangle 98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1" name="Oval 99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2" name="Oval 99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3" name="Oval 99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4" name="Group 993"/>
              <p:cNvGrpSpPr/>
              <p:nvPr/>
            </p:nvGrpSpPr>
            <p:grpSpPr>
              <a:xfrm>
                <a:off x="3210174" y="7854"/>
                <a:ext cx="642038" cy="623543"/>
                <a:chOff x="3210174" y="622566"/>
                <a:chExt cx="642038" cy="623543"/>
              </a:xfrm>
            </p:grpSpPr>
            <p:sp>
              <p:nvSpPr>
                <p:cNvPr id="995" name="Rectangle 99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6" name="Oval 99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7" name="Oval 99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8" name="Oval 99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9" name="Group 998"/>
              <p:cNvGrpSpPr/>
              <p:nvPr/>
            </p:nvGrpSpPr>
            <p:grpSpPr>
              <a:xfrm>
                <a:off x="3852210" y="7854"/>
                <a:ext cx="642038" cy="623543"/>
                <a:chOff x="3852210" y="622566"/>
                <a:chExt cx="642038" cy="623543"/>
              </a:xfrm>
            </p:grpSpPr>
            <p:sp>
              <p:nvSpPr>
                <p:cNvPr id="1000" name="Rectangle 99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1" name="Oval 100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Oval 100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 name="Oval 100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4" name="Group 1003"/>
              <p:cNvGrpSpPr/>
              <p:nvPr/>
            </p:nvGrpSpPr>
            <p:grpSpPr>
              <a:xfrm>
                <a:off x="5132898" y="7854"/>
                <a:ext cx="642038" cy="623543"/>
                <a:chOff x="5132898" y="624310"/>
                <a:chExt cx="642038" cy="623543"/>
              </a:xfrm>
            </p:grpSpPr>
            <p:sp>
              <p:nvSpPr>
                <p:cNvPr id="1005" name="Rectangle 100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6" name="Oval 100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7" name="Oval 100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8" name="Oval 100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9" name="Group 1008"/>
              <p:cNvGrpSpPr/>
              <p:nvPr/>
            </p:nvGrpSpPr>
            <p:grpSpPr>
              <a:xfrm>
                <a:off x="5774933" y="7854"/>
                <a:ext cx="642038" cy="623543"/>
                <a:chOff x="5774933" y="624310"/>
                <a:chExt cx="642038" cy="623543"/>
              </a:xfrm>
            </p:grpSpPr>
            <p:sp>
              <p:nvSpPr>
                <p:cNvPr id="1010" name="Rectangle 100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 name="Oval 101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2" name="Oval 101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Oval 101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4" name="Group 1013"/>
              <p:cNvGrpSpPr/>
              <p:nvPr/>
            </p:nvGrpSpPr>
            <p:grpSpPr>
              <a:xfrm>
                <a:off x="6416969" y="7854"/>
                <a:ext cx="642038" cy="623543"/>
                <a:chOff x="6416969" y="624310"/>
                <a:chExt cx="642038" cy="623543"/>
              </a:xfrm>
            </p:grpSpPr>
            <p:sp>
              <p:nvSpPr>
                <p:cNvPr id="1015" name="Rectangle 101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6" name="Oval 101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7" name="Oval 101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8" name="Oval 101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9" name="Group 1018"/>
              <p:cNvGrpSpPr/>
              <p:nvPr/>
            </p:nvGrpSpPr>
            <p:grpSpPr>
              <a:xfrm>
                <a:off x="7702315" y="7854"/>
                <a:ext cx="642038" cy="623543"/>
                <a:chOff x="7702315" y="624310"/>
                <a:chExt cx="642038" cy="623543"/>
              </a:xfrm>
            </p:grpSpPr>
            <p:sp>
              <p:nvSpPr>
                <p:cNvPr id="1020" name="Rectangle 101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1" name="Oval 102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2" name="Oval 102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3" name="Oval 102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4" name="Group 1023"/>
              <p:cNvGrpSpPr/>
              <p:nvPr/>
            </p:nvGrpSpPr>
            <p:grpSpPr>
              <a:xfrm>
                <a:off x="8344350" y="7854"/>
                <a:ext cx="642038" cy="623543"/>
                <a:chOff x="8344350" y="624310"/>
                <a:chExt cx="642038" cy="623543"/>
              </a:xfrm>
            </p:grpSpPr>
            <p:sp>
              <p:nvSpPr>
                <p:cNvPr id="1025" name="Rectangle 102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Oval 102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Oval 102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Oval 102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a:off x="8986386" y="7854"/>
                <a:ext cx="642038" cy="623543"/>
                <a:chOff x="8986386" y="624310"/>
                <a:chExt cx="642038" cy="623543"/>
              </a:xfrm>
            </p:grpSpPr>
            <p:sp>
              <p:nvSpPr>
                <p:cNvPr id="1030" name="Rectangle 102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4" name="Group 1033"/>
              <p:cNvGrpSpPr/>
              <p:nvPr/>
            </p:nvGrpSpPr>
            <p:grpSpPr>
              <a:xfrm>
                <a:off x="10266458" y="7854"/>
                <a:ext cx="642038" cy="623543"/>
                <a:chOff x="10275983" y="624310"/>
                <a:chExt cx="642038" cy="623543"/>
              </a:xfrm>
            </p:grpSpPr>
            <p:sp>
              <p:nvSpPr>
                <p:cNvPr id="1035" name="Rectangle 103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Oval 103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Oval 103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p:cNvGrpSpPr/>
              <p:nvPr/>
            </p:nvGrpSpPr>
            <p:grpSpPr>
              <a:xfrm>
                <a:off x="10908494" y="7854"/>
                <a:ext cx="642038" cy="623543"/>
                <a:chOff x="10918019" y="624310"/>
                <a:chExt cx="642038" cy="623543"/>
              </a:xfrm>
            </p:grpSpPr>
            <p:sp>
              <p:nvSpPr>
                <p:cNvPr id="1040" name="Rectangle 103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Oval 104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4" name="Group 1043"/>
              <p:cNvGrpSpPr/>
              <p:nvPr/>
            </p:nvGrpSpPr>
            <p:grpSpPr>
              <a:xfrm>
                <a:off x="11550530" y="7854"/>
                <a:ext cx="642038" cy="623543"/>
                <a:chOff x="11560055" y="624309"/>
                <a:chExt cx="642038" cy="623543"/>
              </a:xfrm>
            </p:grpSpPr>
            <p:sp>
              <p:nvSpPr>
                <p:cNvPr id="1045" name="Rectangle 104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Oval 104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Oval 104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Oval 104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052" name="Rectangle 1051"/>
          <p:cNvSpPr/>
          <p:nvPr/>
        </p:nvSpPr>
        <p:spPr>
          <a:xfrm>
            <a:off x="0" y="0"/>
            <a:ext cx="12192000" cy="6858000"/>
          </a:xfrm>
          <a:prstGeom prst="rect">
            <a:avLst/>
          </a:prstGeom>
          <a:solidFill>
            <a:schemeClr val="accent1">
              <a:alpha val="8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itle 1049"/>
          <p:cNvSpPr>
            <a:spLocks noGrp="1"/>
          </p:cNvSpPr>
          <p:nvPr>
            <p:ph type="title"/>
          </p:nvPr>
        </p:nvSpPr>
        <p:spPr>
          <a:xfrm>
            <a:off x="1133475" y="581025"/>
            <a:ext cx="7419975" cy="1304925"/>
          </a:xfrm>
          <a:noFill/>
          <a:effectLst/>
        </p:spPr>
        <p:txBody>
          <a:bodyPr>
            <a:normAutofit/>
          </a:bodyPr>
          <a:lstStyle/>
          <a:p>
            <a:r>
              <a:rPr lang="en-US" sz="8000" b="1" dirty="0" smtClean="0">
                <a:solidFill>
                  <a:schemeClr val="bg1"/>
                </a:solidFill>
                <a:effectLst>
                  <a:outerShdw blurRad="25400" dist="25400" dir="2700000" algn="tl" rotWithShape="0">
                    <a:prstClr val="black">
                      <a:alpha val="56000"/>
                    </a:prstClr>
                  </a:outerShdw>
                </a:effectLst>
              </a:rPr>
              <a:t>Add Your Text </a:t>
            </a:r>
            <a:endParaRPr lang="en-US" sz="8000" b="1" dirty="0">
              <a:solidFill>
                <a:schemeClr val="bg1"/>
              </a:solidFill>
              <a:effectLst>
                <a:outerShdw blurRad="25400" dist="25400" dir="2700000" algn="tl" rotWithShape="0">
                  <a:prstClr val="black">
                    <a:alpha val="56000"/>
                  </a:prstClr>
                </a:outerShdw>
              </a:effectLst>
            </a:endParaRPr>
          </a:p>
        </p:txBody>
      </p:sp>
      <p:sp>
        <p:nvSpPr>
          <p:cNvPr id="1066" name="Rectangle 1065"/>
          <p:cNvSpPr/>
          <p:nvPr/>
        </p:nvSpPr>
        <p:spPr>
          <a:xfrm>
            <a:off x="1133475" y="1695451"/>
            <a:ext cx="6067425" cy="1323439"/>
          </a:xfrm>
          <a:prstGeom prst="rect">
            <a:avLst/>
          </a:prstGeom>
        </p:spPr>
        <p:txBody>
          <a:bodyPr wrap="square">
            <a:spAutoFit/>
          </a:bodyPr>
          <a:lstStyle/>
          <a:p>
            <a:r>
              <a:rPr lang="en-US" sz="1600" b="1" dirty="0">
                <a:solidFill>
                  <a:schemeClr val="bg1"/>
                </a:solidFill>
                <a:effectLst>
                  <a:outerShdw blurRad="25400" dist="25400" dir="2700000" algn="tl" rotWithShape="0">
                    <a:prstClr val="black">
                      <a:alpha val="56000"/>
                    </a:prstClr>
                  </a:outerShdw>
                </a:effectLst>
                <a:latin typeface="+mj-lt"/>
                <a:ea typeface="+mj-ea"/>
                <a:cs typeface="+mj-cs"/>
              </a:rPr>
              <a:t>Lorem ipsum dolor sit amet,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Tree>
    <p:extLst>
      <p:ext uri="{BB962C8B-B14F-4D97-AF65-F5344CB8AC3E}">
        <p14:creationId xmlns:p14="http://schemas.microsoft.com/office/powerpoint/2010/main" val="3390090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9" name="Group 1048"/>
          <p:cNvGrpSpPr/>
          <p:nvPr/>
        </p:nvGrpSpPr>
        <p:grpSpPr>
          <a:xfrm>
            <a:off x="1" y="3092"/>
            <a:ext cx="12192567" cy="6854913"/>
            <a:chOff x="1" y="3092"/>
            <a:chExt cx="12192567" cy="6854913"/>
          </a:xfrm>
        </p:grpSpPr>
        <p:grpSp>
          <p:nvGrpSpPr>
            <p:cNvPr id="1055" name="Group 1054"/>
            <p:cNvGrpSpPr/>
            <p:nvPr/>
          </p:nvGrpSpPr>
          <p:grpSpPr>
            <a:xfrm>
              <a:off x="1" y="6234462"/>
              <a:ext cx="12192567" cy="623543"/>
              <a:chOff x="1" y="6234462"/>
              <a:chExt cx="12192567" cy="623543"/>
            </a:xfrm>
          </p:grpSpPr>
          <p:grpSp>
            <p:nvGrpSpPr>
              <p:cNvPr id="4" name="Group 3"/>
              <p:cNvGrpSpPr/>
              <p:nvPr/>
            </p:nvGrpSpPr>
            <p:grpSpPr>
              <a:xfrm>
                <a:off x="1926108" y="6234462"/>
                <a:ext cx="642038" cy="623543"/>
                <a:chOff x="1926108" y="622565"/>
                <a:chExt cx="642038" cy="623543"/>
              </a:xfrm>
            </p:grpSpPr>
            <p:sp>
              <p:nvSpPr>
                <p:cNvPr id="5" name="Rectangle 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494246" y="6234462"/>
                <a:ext cx="642038" cy="623543"/>
                <a:chOff x="4494246" y="622565"/>
                <a:chExt cx="642038" cy="623543"/>
              </a:xfrm>
            </p:grpSpPr>
            <p:sp>
              <p:nvSpPr>
                <p:cNvPr id="10" name="Rectangle 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7059006" y="6234462"/>
                <a:ext cx="642038" cy="623543"/>
                <a:chOff x="7059006" y="624309"/>
                <a:chExt cx="642038" cy="623543"/>
              </a:xfrm>
            </p:grpSpPr>
            <p:sp>
              <p:nvSpPr>
                <p:cNvPr id="15" name="Rectangle 1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9628423" y="6234462"/>
                <a:ext cx="642038" cy="623543"/>
                <a:chOff x="9628423" y="624309"/>
                <a:chExt cx="642038" cy="623543"/>
              </a:xfrm>
            </p:grpSpPr>
            <p:sp>
              <p:nvSpPr>
                <p:cNvPr id="20" name="Rectangle 1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34462"/>
                <a:ext cx="642038" cy="623543"/>
                <a:chOff x="1" y="622566"/>
                <a:chExt cx="642038" cy="623543"/>
              </a:xfrm>
            </p:grpSpPr>
            <p:sp>
              <p:nvSpPr>
                <p:cNvPr id="25" name="Rectangle 2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42036" y="6234462"/>
                <a:ext cx="642038" cy="623543"/>
                <a:chOff x="642036" y="622566"/>
                <a:chExt cx="642038" cy="623543"/>
              </a:xfrm>
            </p:grpSpPr>
            <p:sp>
              <p:nvSpPr>
                <p:cNvPr id="30" name="Rectangle 2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284072" y="6234462"/>
                <a:ext cx="642038" cy="623543"/>
                <a:chOff x="1284072" y="622566"/>
                <a:chExt cx="642038" cy="623543"/>
              </a:xfrm>
            </p:grpSpPr>
            <p:sp>
              <p:nvSpPr>
                <p:cNvPr id="35" name="Rectangle 3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2568139" y="6234462"/>
                <a:ext cx="642038" cy="623543"/>
                <a:chOff x="2568139" y="622566"/>
                <a:chExt cx="642038" cy="623543"/>
              </a:xfrm>
            </p:grpSpPr>
            <p:sp>
              <p:nvSpPr>
                <p:cNvPr id="40" name="Rectangle 3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210174" y="6234462"/>
                <a:ext cx="642038" cy="623543"/>
                <a:chOff x="3210174" y="622566"/>
                <a:chExt cx="642038" cy="623543"/>
              </a:xfrm>
            </p:grpSpPr>
            <p:sp>
              <p:nvSpPr>
                <p:cNvPr id="45" name="Rectangle 4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852210" y="6234462"/>
                <a:ext cx="642038" cy="623543"/>
                <a:chOff x="3852210" y="622566"/>
                <a:chExt cx="642038" cy="623543"/>
              </a:xfrm>
            </p:grpSpPr>
            <p:sp>
              <p:nvSpPr>
                <p:cNvPr id="50" name="Rectangle 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5132898" y="6234462"/>
                <a:ext cx="642038" cy="623543"/>
                <a:chOff x="5132898" y="624310"/>
                <a:chExt cx="642038" cy="623543"/>
              </a:xfrm>
            </p:grpSpPr>
            <p:sp>
              <p:nvSpPr>
                <p:cNvPr id="55" name="Rectangle 5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774933" y="6234462"/>
                <a:ext cx="642038" cy="623543"/>
                <a:chOff x="5774933" y="624310"/>
                <a:chExt cx="642038" cy="623543"/>
              </a:xfrm>
            </p:grpSpPr>
            <p:sp>
              <p:nvSpPr>
                <p:cNvPr id="60" name="Rectangle 5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6416969" y="6234462"/>
                <a:ext cx="642038" cy="623543"/>
                <a:chOff x="6416969" y="624310"/>
                <a:chExt cx="642038" cy="623543"/>
              </a:xfrm>
            </p:grpSpPr>
            <p:sp>
              <p:nvSpPr>
                <p:cNvPr id="65" name="Rectangle 6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7702315" y="6234462"/>
                <a:ext cx="642038" cy="623543"/>
                <a:chOff x="7702315" y="624310"/>
                <a:chExt cx="642038" cy="623543"/>
              </a:xfrm>
            </p:grpSpPr>
            <p:sp>
              <p:nvSpPr>
                <p:cNvPr id="70" name="Rectangle 6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8344350" y="6234462"/>
                <a:ext cx="642038" cy="623543"/>
                <a:chOff x="8344350" y="624310"/>
                <a:chExt cx="642038" cy="623543"/>
              </a:xfrm>
            </p:grpSpPr>
            <p:sp>
              <p:nvSpPr>
                <p:cNvPr id="75" name="Rectangle 7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986386" y="6234462"/>
                <a:ext cx="642038" cy="623543"/>
                <a:chOff x="8986386" y="624310"/>
                <a:chExt cx="642038" cy="623543"/>
              </a:xfrm>
            </p:grpSpPr>
            <p:sp>
              <p:nvSpPr>
                <p:cNvPr id="80" name="Rectangle 7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266458" y="6234462"/>
                <a:ext cx="642038" cy="623543"/>
                <a:chOff x="10275983" y="624310"/>
                <a:chExt cx="642038" cy="623543"/>
              </a:xfrm>
            </p:grpSpPr>
            <p:sp>
              <p:nvSpPr>
                <p:cNvPr id="85" name="Rectangle 8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908494" y="6234462"/>
                <a:ext cx="642038" cy="623543"/>
                <a:chOff x="10918019" y="624310"/>
                <a:chExt cx="642038" cy="623543"/>
              </a:xfrm>
            </p:grpSpPr>
            <p:sp>
              <p:nvSpPr>
                <p:cNvPr id="90" name="Rectangle 8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50530" y="6234462"/>
                <a:ext cx="642038" cy="623543"/>
                <a:chOff x="11560055" y="624309"/>
                <a:chExt cx="642038" cy="623543"/>
              </a:xfrm>
            </p:grpSpPr>
            <p:sp>
              <p:nvSpPr>
                <p:cNvPr id="95" name="Rectangle 9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6" name="Group 1055"/>
            <p:cNvGrpSpPr/>
            <p:nvPr/>
          </p:nvGrpSpPr>
          <p:grpSpPr>
            <a:xfrm>
              <a:off x="1" y="5611325"/>
              <a:ext cx="12192567" cy="623543"/>
              <a:chOff x="1" y="5610918"/>
              <a:chExt cx="12192567" cy="623543"/>
            </a:xfrm>
          </p:grpSpPr>
          <p:grpSp>
            <p:nvGrpSpPr>
              <p:cNvPr id="99" name="Group 98"/>
              <p:cNvGrpSpPr/>
              <p:nvPr/>
            </p:nvGrpSpPr>
            <p:grpSpPr>
              <a:xfrm>
                <a:off x="1926108" y="5610918"/>
                <a:ext cx="642038" cy="623543"/>
                <a:chOff x="1926108" y="622565"/>
                <a:chExt cx="642038" cy="623543"/>
              </a:xfrm>
            </p:grpSpPr>
            <p:sp>
              <p:nvSpPr>
                <p:cNvPr id="100" name="Rectangle 9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5610918"/>
                <a:ext cx="642038" cy="623543"/>
                <a:chOff x="4494246" y="622565"/>
                <a:chExt cx="642038" cy="623543"/>
              </a:xfrm>
            </p:grpSpPr>
            <p:sp>
              <p:nvSpPr>
                <p:cNvPr id="105" name="Rectangle 10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5610918"/>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9628423" y="5610918"/>
                <a:ext cx="642038" cy="623543"/>
                <a:chOff x="9628423" y="624309"/>
                <a:chExt cx="642038" cy="623543"/>
              </a:xfrm>
            </p:grpSpPr>
            <p:sp>
              <p:nvSpPr>
                <p:cNvPr id="115" name="Rectangle 11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1" y="5610918"/>
                <a:ext cx="642038" cy="623543"/>
                <a:chOff x="1" y="622566"/>
                <a:chExt cx="642038" cy="623543"/>
              </a:xfrm>
            </p:grpSpPr>
            <p:sp>
              <p:nvSpPr>
                <p:cNvPr id="120" name="Rectangle 11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642036" y="5610918"/>
                <a:ext cx="642038" cy="623543"/>
                <a:chOff x="642036" y="622566"/>
                <a:chExt cx="642038" cy="623543"/>
              </a:xfrm>
            </p:grpSpPr>
            <p:sp>
              <p:nvSpPr>
                <p:cNvPr id="125" name="Rectangle 12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284072" y="5610918"/>
                <a:ext cx="642038" cy="623543"/>
                <a:chOff x="1284072" y="622566"/>
                <a:chExt cx="642038" cy="623543"/>
              </a:xfrm>
            </p:grpSpPr>
            <p:sp>
              <p:nvSpPr>
                <p:cNvPr id="130" name="Rectangle 12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2568139" y="5610918"/>
                <a:ext cx="642038" cy="623543"/>
                <a:chOff x="2568139" y="622566"/>
                <a:chExt cx="642038" cy="623543"/>
              </a:xfrm>
            </p:grpSpPr>
            <p:sp>
              <p:nvSpPr>
                <p:cNvPr id="135" name="Rectangle 13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3210174" y="5610918"/>
                <a:ext cx="642038" cy="623543"/>
                <a:chOff x="3210174" y="622566"/>
                <a:chExt cx="642038" cy="623543"/>
              </a:xfrm>
            </p:grpSpPr>
            <p:sp>
              <p:nvSpPr>
                <p:cNvPr id="140" name="Rectangle 13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852210" y="5610918"/>
                <a:ext cx="642038" cy="623543"/>
                <a:chOff x="3852210" y="622566"/>
                <a:chExt cx="642038" cy="623543"/>
              </a:xfrm>
            </p:grpSpPr>
            <p:sp>
              <p:nvSpPr>
                <p:cNvPr id="145" name="Rectangle 14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5132898" y="5610918"/>
                <a:ext cx="642038" cy="623543"/>
                <a:chOff x="5132898" y="624310"/>
                <a:chExt cx="642038" cy="623543"/>
              </a:xfrm>
            </p:grpSpPr>
            <p:sp>
              <p:nvSpPr>
                <p:cNvPr id="150" name="Rectangle 14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774933" y="5610918"/>
                <a:ext cx="642038" cy="623543"/>
                <a:chOff x="5774933" y="624310"/>
                <a:chExt cx="642038" cy="623543"/>
              </a:xfrm>
            </p:grpSpPr>
            <p:sp>
              <p:nvSpPr>
                <p:cNvPr id="155" name="Rectangle 15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6416969" y="5610918"/>
                <a:ext cx="642038" cy="623543"/>
                <a:chOff x="6416969" y="624310"/>
                <a:chExt cx="642038" cy="623543"/>
              </a:xfrm>
            </p:grpSpPr>
            <p:sp>
              <p:nvSpPr>
                <p:cNvPr id="160" name="Rectangle 15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7702315" y="5610918"/>
                <a:ext cx="642038" cy="623543"/>
                <a:chOff x="7702315" y="624310"/>
                <a:chExt cx="642038" cy="623543"/>
              </a:xfrm>
            </p:grpSpPr>
            <p:sp>
              <p:nvSpPr>
                <p:cNvPr id="165" name="Rectangle 16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8344350" y="5610918"/>
                <a:ext cx="642038" cy="623543"/>
                <a:chOff x="8344350" y="624310"/>
                <a:chExt cx="642038" cy="623543"/>
              </a:xfrm>
            </p:grpSpPr>
            <p:sp>
              <p:nvSpPr>
                <p:cNvPr id="170" name="Rectangle 16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986386" y="5610918"/>
                <a:ext cx="642038" cy="623543"/>
                <a:chOff x="8986386" y="624310"/>
                <a:chExt cx="642038" cy="623543"/>
              </a:xfrm>
            </p:grpSpPr>
            <p:sp>
              <p:nvSpPr>
                <p:cNvPr id="175" name="Rectangle 17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10266458" y="5610918"/>
                <a:ext cx="642038" cy="623543"/>
                <a:chOff x="10275983" y="624310"/>
                <a:chExt cx="642038" cy="623543"/>
              </a:xfrm>
            </p:grpSpPr>
            <p:sp>
              <p:nvSpPr>
                <p:cNvPr id="180" name="Rectangle 17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908494" y="5610918"/>
                <a:ext cx="642038" cy="623543"/>
                <a:chOff x="10918019" y="624310"/>
                <a:chExt cx="642038" cy="623543"/>
              </a:xfrm>
            </p:grpSpPr>
            <p:sp>
              <p:nvSpPr>
                <p:cNvPr id="185" name="Rectangle 18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1550530" y="5610918"/>
                <a:ext cx="642038" cy="623543"/>
                <a:chOff x="11560055" y="624309"/>
                <a:chExt cx="642038" cy="623543"/>
              </a:xfrm>
            </p:grpSpPr>
            <p:sp>
              <p:nvSpPr>
                <p:cNvPr id="190" name="Rectangle 18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7" name="Group 1056"/>
            <p:cNvGrpSpPr/>
            <p:nvPr/>
          </p:nvGrpSpPr>
          <p:grpSpPr>
            <a:xfrm>
              <a:off x="1" y="4988188"/>
              <a:ext cx="12192567" cy="623543"/>
              <a:chOff x="1" y="4990124"/>
              <a:chExt cx="12192567" cy="623543"/>
            </a:xfrm>
          </p:grpSpPr>
          <p:grpSp>
            <p:nvGrpSpPr>
              <p:cNvPr id="194" name="Group 193"/>
              <p:cNvGrpSpPr/>
              <p:nvPr/>
            </p:nvGrpSpPr>
            <p:grpSpPr>
              <a:xfrm>
                <a:off x="1926108" y="4990124"/>
                <a:ext cx="642038" cy="623543"/>
                <a:chOff x="1926108" y="622565"/>
                <a:chExt cx="642038" cy="623543"/>
              </a:xfrm>
            </p:grpSpPr>
            <p:sp>
              <p:nvSpPr>
                <p:cNvPr id="195" name="Rectangle 19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4494246" y="4990124"/>
                <a:ext cx="642038" cy="623543"/>
                <a:chOff x="4494246" y="622565"/>
                <a:chExt cx="642038" cy="623543"/>
              </a:xfrm>
            </p:grpSpPr>
            <p:sp>
              <p:nvSpPr>
                <p:cNvPr id="200" name="Rectangle 19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7059006" y="4990124"/>
                <a:ext cx="642038" cy="623543"/>
                <a:chOff x="7059006" y="624309"/>
                <a:chExt cx="642038" cy="623543"/>
              </a:xfrm>
            </p:grpSpPr>
            <p:sp>
              <p:nvSpPr>
                <p:cNvPr id="205" name="Rectangle 20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7156363" y="731551"/>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9628423" y="4990124"/>
                <a:ext cx="642038" cy="623543"/>
                <a:chOff x="9628423" y="624309"/>
                <a:chExt cx="642038" cy="623543"/>
              </a:xfrm>
            </p:grpSpPr>
            <p:sp>
              <p:nvSpPr>
                <p:cNvPr id="210" name="Rectangle 20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 y="4990124"/>
                <a:ext cx="642038" cy="623543"/>
                <a:chOff x="1" y="622566"/>
                <a:chExt cx="642038" cy="623543"/>
              </a:xfrm>
            </p:grpSpPr>
            <p:sp>
              <p:nvSpPr>
                <p:cNvPr id="215" name="Rectangle 21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642036" y="4990124"/>
                <a:ext cx="642038" cy="623543"/>
                <a:chOff x="642036" y="622566"/>
                <a:chExt cx="642038" cy="623543"/>
              </a:xfrm>
            </p:grpSpPr>
            <p:sp>
              <p:nvSpPr>
                <p:cNvPr id="220" name="Rectangle 21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p:cNvGrpSpPr/>
              <p:nvPr/>
            </p:nvGrpSpPr>
            <p:grpSpPr>
              <a:xfrm>
                <a:off x="1284072" y="4990124"/>
                <a:ext cx="642038" cy="623543"/>
                <a:chOff x="1284072" y="622566"/>
                <a:chExt cx="642038" cy="623543"/>
              </a:xfrm>
            </p:grpSpPr>
            <p:sp>
              <p:nvSpPr>
                <p:cNvPr id="225" name="Rectangle 22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568139" y="4990124"/>
                <a:ext cx="642038" cy="623543"/>
                <a:chOff x="2568139" y="622566"/>
                <a:chExt cx="642038" cy="623543"/>
              </a:xfrm>
            </p:grpSpPr>
            <p:sp>
              <p:nvSpPr>
                <p:cNvPr id="230" name="Rectangle 22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3210174" y="4990124"/>
                <a:ext cx="642038" cy="623543"/>
                <a:chOff x="3210174" y="622566"/>
                <a:chExt cx="642038" cy="623543"/>
              </a:xfrm>
            </p:grpSpPr>
            <p:sp>
              <p:nvSpPr>
                <p:cNvPr id="235" name="Rectangle 23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3852210" y="4990124"/>
                <a:ext cx="642038" cy="623543"/>
                <a:chOff x="3852210" y="622566"/>
                <a:chExt cx="642038" cy="623543"/>
              </a:xfrm>
            </p:grpSpPr>
            <p:sp>
              <p:nvSpPr>
                <p:cNvPr id="240" name="Rectangle 23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5132898" y="4990124"/>
                <a:ext cx="642038" cy="623543"/>
                <a:chOff x="5132898" y="624310"/>
                <a:chExt cx="642038" cy="623543"/>
              </a:xfrm>
            </p:grpSpPr>
            <p:sp>
              <p:nvSpPr>
                <p:cNvPr id="245" name="Rectangle 24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5774933" y="4990124"/>
                <a:ext cx="642038" cy="623543"/>
                <a:chOff x="5774933" y="624310"/>
                <a:chExt cx="642038" cy="623543"/>
              </a:xfrm>
            </p:grpSpPr>
            <p:sp>
              <p:nvSpPr>
                <p:cNvPr id="250" name="Rectangle 24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416969" y="4990124"/>
                <a:ext cx="642038" cy="623543"/>
                <a:chOff x="6416969" y="624310"/>
                <a:chExt cx="642038" cy="623543"/>
              </a:xfrm>
            </p:grpSpPr>
            <p:sp>
              <p:nvSpPr>
                <p:cNvPr id="255" name="Rectangle 25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Oval 25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9" name="Group 258"/>
              <p:cNvGrpSpPr/>
              <p:nvPr/>
            </p:nvGrpSpPr>
            <p:grpSpPr>
              <a:xfrm>
                <a:off x="7702315" y="4990124"/>
                <a:ext cx="642038" cy="623543"/>
                <a:chOff x="7702315" y="624310"/>
                <a:chExt cx="642038" cy="623543"/>
              </a:xfrm>
            </p:grpSpPr>
            <p:sp>
              <p:nvSpPr>
                <p:cNvPr id="260" name="Rectangle 25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7799672"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p:cNvGrpSpPr/>
              <p:nvPr/>
            </p:nvGrpSpPr>
            <p:grpSpPr>
              <a:xfrm>
                <a:off x="8344350" y="4990124"/>
                <a:ext cx="642038" cy="623543"/>
                <a:chOff x="8344350" y="624310"/>
                <a:chExt cx="642038" cy="623543"/>
              </a:xfrm>
            </p:grpSpPr>
            <p:sp>
              <p:nvSpPr>
                <p:cNvPr id="265" name="Rectangle 26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9" name="Group 268"/>
              <p:cNvGrpSpPr/>
              <p:nvPr/>
            </p:nvGrpSpPr>
            <p:grpSpPr>
              <a:xfrm>
                <a:off x="8986386" y="4990124"/>
                <a:ext cx="642038" cy="623543"/>
                <a:chOff x="8986386" y="624310"/>
                <a:chExt cx="642038" cy="623543"/>
              </a:xfrm>
            </p:grpSpPr>
            <p:sp>
              <p:nvSpPr>
                <p:cNvPr id="270" name="Rectangle 26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p:cNvGrpSpPr/>
              <p:nvPr/>
            </p:nvGrpSpPr>
            <p:grpSpPr>
              <a:xfrm>
                <a:off x="10266458" y="4990124"/>
                <a:ext cx="642038" cy="623543"/>
                <a:chOff x="10275983" y="624310"/>
                <a:chExt cx="642038" cy="623543"/>
              </a:xfrm>
            </p:grpSpPr>
            <p:sp>
              <p:nvSpPr>
                <p:cNvPr id="275" name="Rectangle 27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10908494" y="4990124"/>
                <a:ext cx="642038" cy="623543"/>
                <a:chOff x="10918019" y="624310"/>
                <a:chExt cx="642038" cy="623543"/>
              </a:xfrm>
            </p:grpSpPr>
            <p:sp>
              <p:nvSpPr>
                <p:cNvPr id="280" name="Rectangle 27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4" name="Group 283"/>
              <p:cNvGrpSpPr/>
              <p:nvPr/>
            </p:nvGrpSpPr>
            <p:grpSpPr>
              <a:xfrm>
                <a:off x="11550530" y="4990124"/>
                <a:ext cx="642038" cy="623543"/>
                <a:chOff x="11560055" y="624309"/>
                <a:chExt cx="642038" cy="623543"/>
              </a:xfrm>
            </p:grpSpPr>
            <p:sp>
              <p:nvSpPr>
                <p:cNvPr id="285" name="Rectangle 28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8" name="Group 1057"/>
            <p:cNvGrpSpPr/>
            <p:nvPr/>
          </p:nvGrpSpPr>
          <p:grpSpPr>
            <a:xfrm>
              <a:off x="1" y="4365051"/>
              <a:ext cx="12192567" cy="623543"/>
              <a:chOff x="1" y="4366580"/>
              <a:chExt cx="12192567" cy="623543"/>
            </a:xfrm>
          </p:grpSpPr>
          <p:grpSp>
            <p:nvGrpSpPr>
              <p:cNvPr id="289" name="Group 288"/>
              <p:cNvGrpSpPr/>
              <p:nvPr/>
            </p:nvGrpSpPr>
            <p:grpSpPr>
              <a:xfrm>
                <a:off x="1926108" y="4366580"/>
                <a:ext cx="642038" cy="623543"/>
                <a:chOff x="1926108" y="622565"/>
                <a:chExt cx="642038" cy="623543"/>
              </a:xfrm>
            </p:grpSpPr>
            <p:sp>
              <p:nvSpPr>
                <p:cNvPr id="290" name="Rectangle 28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Oval 29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4" name="Group 293"/>
              <p:cNvGrpSpPr/>
              <p:nvPr/>
            </p:nvGrpSpPr>
            <p:grpSpPr>
              <a:xfrm>
                <a:off x="4494246" y="4366580"/>
                <a:ext cx="642038" cy="623543"/>
                <a:chOff x="4494246" y="622565"/>
                <a:chExt cx="642038" cy="623543"/>
              </a:xfrm>
            </p:grpSpPr>
            <p:sp>
              <p:nvSpPr>
                <p:cNvPr id="295" name="Rectangle 29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7059006" y="4366580"/>
                <a:ext cx="642038" cy="623543"/>
                <a:chOff x="7059006" y="624309"/>
                <a:chExt cx="642038" cy="623543"/>
              </a:xfrm>
            </p:grpSpPr>
            <p:sp>
              <p:nvSpPr>
                <p:cNvPr id="300" name="Rectangle 29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9628423" y="4366580"/>
                <a:ext cx="642038" cy="623543"/>
                <a:chOff x="9628423" y="624309"/>
                <a:chExt cx="642038" cy="623543"/>
              </a:xfrm>
            </p:grpSpPr>
            <p:sp>
              <p:nvSpPr>
                <p:cNvPr id="305" name="Rectangle 30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1" y="4366580"/>
                <a:ext cx="642038" cy="623543"/>
                <a:chOff x="1" y="622566"/>
                <a:chExt cx="642038" cy="623543"/>
              </a:xfrm>
            </p:grpSpPr>
            <p:sp>
              <p:nvSpPr>
                <p:cNvPr id="310" name="Rectangle 30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4" name="Group 313"/>
              <p:cNvGrpSpPr/>
              <p:nvPr/>
            </p:nvGrpSpPr>
            <p:grpSpPr>
              <a:xfrm>
                <a:off x="642036" y="4366580"/>
                <a:ext cx="642038" cy="623543"/>
                <a:chOff x="642036" y="622566"/>
                <a:chExt cx="642038" cy="623543"/>
              </a:xfrm>
            </p:grpSpPr>
            <p:sp>
              <p:nvSpPr>
                <p:cNvPr id="315" name="Rectangle 31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p:cNvGrpSpPr/>
              <p:nvPr/>
            </p:nvGrpSpPr>
            <p:grpSpPr>
              <a:xfrm>
                <a:off x="1284072" y="4366580"/>
                <a:ext cx="642038" cy="623543"/>
                <a:chOff x="1284072" y="622566"/>
                <a:chExt cx="642038" cy="623543"/>
              </a:xfrm>
            </p:grpSpPr>
            <p:sp>
              <p:nvSpPr>
                <p:cNvPr id="320" name="Rectangle 31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4" name="Group 323"/>
              <p:cNvGrpSpPr/>
              <p:nvPr/>
            </p:nvGrpSpPr>
            <p:grpSpPr>
              <a:xfrm>
                <a:off x="2568139" y="4366580"/>
                <a:ext cx="642038" cy="623543"/>
                <a:chOff x="2568139" y="622566"/>
                <a:chExt cx="642038" cy="623543"/>
              </a:xfrm>
            </p:grpSpPr>
            <p:sp>
              <p:nvSpPr>
                <p:cNvPr id="325" name="Rectangle 32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Oval 325"/>
                <p:cNvSpPr/>
                <p:nvPr/>
              </p:nvSpPr>
              <p:spPr>
                <a:xfrm>
                  <a:off x="2665496" y="729808"/>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Oval 32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3210174" y="4366580"/>
                <a:ext cx="642038" cy="623543"/>
                <a:chOff x="3210174" y="622566"/>
                <a:chExt cx="642038" cy="623543"/>
              </a:xfrm>
            </p:grpSpPr>
            <p:sp>
              <p:nvSpPr>
                <p:cNvPr id="330" name="Rectangle 32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3852210" y="4366580"/>
                <a:ext cx="642038" cy="623543"/>
                <a:chOff x="3852210" y="622566"/>
                <a:chExt cx="642038" cy="623543"/>
              </a:xfrm>
            </p:grpSpPr>
            <p:sp>
              <p:nvSpPr>
                <p:cNvPr id="335" name="Rectangle 33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Oval 33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5132898" y="4366580"/>
                <a:ext cx="642038" cy="623543"/>
                <a:chOff x="5132898" y="624310"/>
                <a:chExt cx="642038" cy="623543"/>
              </a:xfrm>
            </p:grpSpPr>
            <p:sp>
              <p:nvSpPr>
                <p:cNvPr id="340" name="Rectangle 33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4" name="Group 343"/>
              <p:cNvGrpSpPr/>
              <p:nvPr/>
            </p:nvGrpSpPr>
            <p:grpSpPr>
              <a:xfrm>
                <a:off x="5774933" y="4366580"/>
                <a:ext cx="642038" cy="623543"/>
                <a:chOff x="5774933" y="624310"/>
                <a:chExt cx="642038" cy="623543"/>
              </a:xfrm>
            </p:grpSpPr>
            <p:sp>
              <p:nvSpPr>
                <p:cNvPr id="345" name="Rectangle 34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Oval 34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6416969" y="4366580"/>
                <a:ext cx="642038" cy="623543"/>
                <a:chOff x="6416969" y="624310"/>
                <a:chExt cx="642038" cy="623543"/>
              </a:xfrm>
            </p:grpSpPr>
            <p:sp>
              <p:nvSpPr>
                <p:cNvPr id="350" name="Rectangle 34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6514326"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4" name="Group 353"/>
              <p:cNvGrpSpPr/>
              <p:nvPr/>
            </p:nvGrpSpPr>
            <p:grpSpPr>
              <a:xfrm>
                <a:off x="7702315" y="4366580"/>
                <a:ext cx="642038" cy="623543"/>
                <a:chOff x="7702315" y="624310"/>
                <a:chExt cx="642038" cy="623543"/>
              </a:xfrm>
            </p:grpSpPr>
            <p:sp>
              <p:nvSpPr>
                <p:cNvPr id="355" name="Rectangle 35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9" name="Group 358"/>
              <p:cNvGrpSpPr/>
              <p:nvPr/>
            </p:nvGrpSpPr>
            <p:grpSpPr>
              <a:xfrm>
                <a:off x="8344350" y="4366580"/>
                <a:ext cx="642038" cy="623543"/>
                <a:chOff x="8344350" y="624310"/>
                <a:chExt cx="642038" cy="623543"/>
              </a:xfrm>
            </p:grpSpPr>
            <p:sp>
              <p:nvSpPr>
                <p:cNvPr id="360" name="Rectangle 35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36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4" name="Group 363"/>
              <p:cNvGrpSpPr/>
              <p:nvPr/>
            </p:nvGrpSpPr>
            <p:grpSpPr>
              <a:xfrm>
                <a:off x="8986386" y="4366580"/>
                <a:ext cx="642038" cy="623543"/>
                <a:chOff x="8986386" y="624310"/>
                <a:chExt cx="642038" cy="623543"/>
              </a:xfrm>
            </p:grpSpPr>
            <p:sp>
              <p:nvSpPr>
                <p:cNvPr id="365" name="Rectangle 36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Oval 36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9" name="Group 368"/>
              <p:cNvGrpSpPr/>
              <p:nvPr/>
            </p:nvGrpSpPr>
            <p:grpSpPr>
              <a:xfrm>
                <a:off x="10266458" y="4366580"/>
                <a:ext cx="642038" cy="623543"/>
                <a:chOff x="10275983" y="624310"/>
                <a:chExt cx="642038" cy="623543"/>
              </a:xfrm>
            </p:grpSpPr>
            <p:sp>
              <p:nvSpPr>
                <p:cNvPr id="370" name="Rectangle 36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Oval 370"/>
                <p:cNvSpPr/>
                <p:nvPr/>
              </p:nvSpPr>
              <p:spPr>
                <a:xfrm>
                  <a:off x="10373339"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4" name="Group 373"/>
              <p:cNvGrpSpPr/>
              <p:nvPr/>
            </p:nvGrpSpPr>
            <p:grpSpPr>
              <a:xfrm>
                <a:off x="10908494" y="4366580"/>
                <a:ext cx="642038" cy="623543"/>
                <a:chOff x="10918019" y="624310"/>
                <a:chExt cx="642038" cy="623543"/>
              </a:xfrm>
            </p:grpSpPr>
            <p:sp>
              <p:nvSpPr>
                <p:cNvPr id="375" name="Rectangle 37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11550530" y="4366580"/>
                <a:ext cx="642038" cy="623543"/>
                <a:chOff x="11560055" y="624309"/>
                <a:chExt cx="642038" cy="623543"/>
              </a:xfrm>
            </p:grpSpPr>
            <p:sp>
              <p:nvSpPr>
                <p:cNvPr id="380" name="Rectangle 37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9" name="Group 1058"/>
            <p:cNvGrpSpPr/>
            <p:nvPr/>
          </p:nvGrpSpPr>
          <p:grpSpPr>
            <a:xfrm>
              <a:off x="1" y="3741914"/>
              <a:ext cx="12192567" cy="623543"/>
              <a:chOff x="1" y="3746367"/>
              <a:chExt cx="12192567" cy="623543"/>
            </a:xfrm>
          </p:grpSpPr>
          <p:grpSp>
            <p:nvGrpSpPr>
              <p:cNvPr id="384" name="Group 383"/>
              <p:cNvGrpSpPr/>
              <p:nvPr/>
            </p:nvGrpSpPr>
            <p:grpSpPr>
              <a:xfrm>
                <a:off x="1926108" y="3746367"/>
                <a:ext cx="642038" cy="623543"/>
                <a:chOff x="1926108" y="622565"/>
                <a:chExt cx="642038" cy="623543"/>
              </a:xfrm>
            </p:grpSpPr>
            <p:sp>
              <p:nvSpPr>
                <p:cNvPr id="385" name="Rectangle 38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9" name="Group 388"/>
              <p:cNvGrpSpPr/>
              <p:nvPr/>
            </p:nvGrpSpPr>
            <p:grpSpPr>
              <a:xfrm>
                <a:off x="4494246" y="3746367"/>
                <a:ext cx="642038" cy="623543"/>
                <a:chOff x="4494246" y="622565"/>
                <a:chExt cx="642038" cy="623543"/>
              </a:xfrm>
            </p:grpSpPr>
            <p:sp>
              <p:nvSpPr>
                <p:cNvPr id="390" name="Rectangle 38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4" name="Group 393"/>
              <p:cNvGrpSpPr/>
              <p:nvPr/>
            </p:nvGrpSpPr>
            <p:grpSpPr>
              <a:xfrm>
                <a:off x="7059006" y="3746367"/>
                <a:ext cx="642038" cy="623543"/>
                <a:chOff x="7059006" y="624309"/>
                <a:chExt cx="642038" cy="623543"/>
              </a:xfrm>
            </p:grpSpPr>
            <p:sp>
              <p:nvSpPr>
                <p:cNvPr id="395" name="Rectangle 39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9" name="Group 398"/>
              <p:cNvGrpSpPr/>
              <p:nvPr/>
            </p:nvGrpSpPr>
            <p:grpSpPr>
              <a:xfrm>
                <a:off x="9628423" y="3746367"/>
                <a:ext cx="642038" cy="623543"/>
                <a:chOff x="9628423" y="624309"/>
                <a:chExt cx="642038" cy="623543"/>
              </a:xfrm>
            </p:grpSpPr>
            <p:sp>
              <p:nvSpPr>
                <p:cNvPr id="400" name="Rectangle 39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4" name="Group 403"/>
              <p:cNvGrpSpPr/>
              <p:nvPr/>
            </p:nvGrpSpPr>
            <p:grpSpPr>
              <a:xfrm>
                <a:off x="1" y="3746367"/>
                <a:ext cx="642038" cy="623543"/>
                <a:chOff x="1" y="622566"/>
                <a:chExt cx="642038" cy="623543"/>
              </a:xfrm>
            </p:grpSpPr>
            <p:sp>
              <p:nvSpPr>
                <p:cNvPr id="405" name="Rectangle 40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 name="Group 408"/>
              <p:cNvGrpSpPr/>
              <p:nvPr/>
            </p:nvGrpSpPr>
            <p:grpSpPr>
              <a:xfrm>
                <a:off x="642036" y="3746367"/>
                <a:ext cx="642038" cy="623543"/>
                <a:chOff x="642036" y="622566"/>
                <a:chExt cx="642038" cy="623543"/>
              </a:xfrm>
            </p:grpSpPr>
            <p:sp>
              <p:nvSpPr>
                <p:cNvPr id="410" name="Rectangle 40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4" name="Group 413"/>
              <p:cNvGrpSpPr/>
              <p:nvPr/>
            </p:nvGrpSpPr>
            <p:grpSpPr>
              <a:xfrm>
                <a:off x="1284072" y="3746367"/>
                <a:ext cx="642038" cy="623543"/>
                <a:chOff x="1284072" y="622566"/>
                <a:chExt cx="642038" cy="623543"/>
              </a:xfrm>
            </p:grpSpPr>
            <p:sp>
              <p:nvSpPr>
                <p:cNvPr id="415" name="Rectangle 41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9" name="Group 418"/>
              <p:cNvGrpSpPr/>
              <p:nvPr/>
            </p:nvGrpSpPr>
            <p:grpSpPr>
              <a:xfrm>
                <a:off x="2568139" y="3746367"/>
                <a:ext cx="642038" cy="623543"/>
                <a:chOff x="2568139" y="622566"/>
                <a:chExt cx="642038" cy="623543"/>
              </a:xfrm>
            </p:grpSpPr>
            <p:sp>
              <p:nvSpPr>
                <p:cNvPr id="420" name="Rectangle 41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4" name="Group 423"/>
              <p:cNvGrpSpPr/>
              <p:nvPr/>
            </p:nvGrpSpPr>
            <p:grpSpPr>
              <a:xfrm>
                <a:off x="3210174" y="3746367"/>
                <a:ext cx="642038" cy="623543"/>
                <a:chOff x="3210174" y="622566"/>
                <a:chExt cx="642038" cy="623543"/>
              </a:xfrm>
            </p:grpSpPr>
            <p:sp>
              <p:nvSpPr>
                <p:cNvPr id="425" name="Rectangle 42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Oval 42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p:cNvGrpSpPr/>
              <p:nvPr/>
            </p:nvGrpSpPr>
            <p:grpSpPr>
              <a:xfrm>
                <a:off x="3852210" y="3746367"/>
                <a:ext cx="642038" cy="623543"/>
                <a:chOff x="3852210" y="622566"/>
                <a:chExt cx="642038" cy="623543"/>
              </a:xfrm>
            </p:grpSpPr>
            <p:sp>
              <p:nvSpPr>
                <p:cNvPr id="430" name="Rectangle 42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p:cNvGrpSpPr/>
              <p:nvPr/>
            </p:nvGrpSpPr>
            <p:grpSpPr>
              <a:xfrm>
                <a:off x="5132898" y="3746367"/>
                <a:ext cx="642038" cy="623543"/>
                <a:chOff x="5132898" y="624310"/>
                <a:chExt cx="642038" cy="623543"/>
              </a:xfrm>
            </p:grpSpPr>
            <p:sp>
              <p:nvSpPr>
                <p:cNvPr id="435" name="Rectangle 43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p:cNvGrpSpPr/>
              <p:nvPr/>
            </p:nvGrpSpPr>
            <p:grpSpPr>
              <a:xfrm>
                <a:off x="5774933" y="3746367"/>
                <a:ext cx="642038" cy="623543"/>
                <a:chOff x="5774933" y="624310"/>
                <a:chExt cx="642038" cy="623543"/>
              </a:xfrm>
            </p:grpSpPr>
            <p:sp>
              <p:nvSpPr>
                <p:cNvPr id="440" name="Rectangle 43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4" name="Group 443"/>
              <p:cNvGrpSpPr/>
              <p:nvPr/>
            </p:nvGrpSpPr>
            <p:grpSpPr>
              <a:xfrm>
                <a:off x="6416969" y="3746367"/>
                <a:ext cx="642038" cy="623543"/>
                <a:chOff x="6416969" y="624310"/>
                <a:chExt cx="642038" cy="623543"/>
              </a:xfrm>
            </p:grpSpPr>
            <p:sp>
              <p:nvSpPr>
                <p:cNvPr id="445" name="Rectangle 44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7702315" y="3746367"/>
                <a:ext cx="642038" cy="623543"/>
                <a:chOff x="7702315" y="624310"/>
                <a:chExt cx="642038" cy="623543"/>
              </a:xfrm>
            </p:grpSpPr>
            <p:sp>
              <p:nvSpPr>
                <p:cNvPr id="450" name="Rectangle 44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4" name="Group 453"/>
              <p:cNvGrpSpPr/>
              <p:nvPr/>
            </p:nvGrpSpPr>
            <p:grpSpPr>
              <a:xfrm>
                <a:off x="8344350" y="3746367"/>
                <a:ext cx="642038" cy="623543"/>
                <a:chOff x="8344350" y="624310"/>
                <a:chExt cx="642038" cy="623543"/>
              </a:xfrm>
            </p:grpSpPr>
            <p:sp>
              <p:nvSpPr>
                <p:cNvPr id="455" name="Rectangle 45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9" name="Group 458"/>
              <p:cNvGrpSpPr/>
              <p:nvPr/>
            </p:nvGrpSpPr>
            <p:grpSpPr>
              <a:xfrm>
                <a:off x="8986386" y="3746367"/>
                <a:ext cx="642038" cy="623543"/>
                <a:chOff x="8986386" y="624310"/>
                <a:chExt cx="642038" cy="623543"/>
              </a:xfrm>
            </p:grpSpPr>
            <p:sp>
              <p:nvSpPr>
                <p:cNvPr id="460" name="Rectangle 45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4" name="Group 463"/>
              <p:cNvGrpSpPr/>
              <p:nvPr/>
            </p:nvGrpSpPr>
            <p:grpSpPr>
              <a:xfrm>
                <a:off x="10266458" y="3746367"/>
                <a:ext cx="642038" cy="623543"/>
                <a:chOff x="10275983" y="624310"/>
                <a:chExt cx="642038" cy="623543"/>
              </a:xfrm>
            </p:grpSpPr>
            <p:sp>
              <p:nvSpPr>
                <p:cNvPr id="465" name="Rectangle 46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9" name="Group 468"/>
              <p:cNvGrpSpPr/>
              <p:nvPr/>
            </p:nvGrpSpPr>
            <p:grpSpPr>
              <a:xfrm>
                <a:off x="10908494" y="3746367"/>
                <a:ext cx="642038" cy="623543"/>
                <a:chOff x="10918019" y="624310"/>
                <a:chExt cx="642038" cy="623543"/>
              </a:xfrm>
            </p:grpSpPr>
            <p:sp>
              <p:nvSpPr>
                <p:cNvPr id="470" name="Rectangle 46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4" name="Group 473"/>
              <p:cNvGrpSpPr/>
              <p:nvPr/>
            </p:nvGrpSpPr>
            <p:grpSpPr>
              <a:xfrm>
                <a:off x="11550530" y="3746367"/>
                <a:ext cx="642038" cy="623543"/>
                <a:chOff x="11560055" y="624309"/>
                <a:chExt cx="642038" cy="623543"/>
              </a:xfrm>
            </p:grpSpPr>
            <p:sp>
              <p:nvSpPr>
                <p:cNvPr id="475" name="Rectangle 47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0" name="Group 1059"/>
            <p:cNvGrpSpPr/>
            <p:nvPr/>
          </p:nvGrpSpPr>
          <p:grpSpPr>
            <a:xfrm>
              <a:off x="1" y="3118777"/>
              <a:ext cx="12192567" cy="623543"/>
              <a:chOff x="1" y="3122823"/>
              <a:chExt cx="12192567" cy="623543"/>
            </a:xfrm>
          </p:grpSpPr>
          <p:grpSp>
            <p:nvGrpSpPr>
              <p:cNvPr id="479" name="Group 478"/>
              <p:cNvGrpSpPr/>
              <p:nvPr/>
            </p:nvGrpSpPr>
            <p:grpSpPr>
              <a:xfrm>
                <a:off x="1926108" y="3122823"/>
                <a:ext cx="642038" cy="623543"/>
                <a:chOff x="1926108" y="622565"/>
                <a:chExt cx="642038" cy="623543"/>
              </a:xfrm>
            </p:grpSpPr>
            <p:sp>
              <p:nvSpPr>
                <p:cNvPr id="480" name="Rectangle 47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4" name="Group 483"/>
              <p:cNvGrpSpPr/>
              <p:nvPr/>
            </p:nvGrpSpPr>
            <p:grpSpPr>
              <a:xfrm>
                <a:off x="4494246" y="3122823"/>
                <a:ext cx="642038" cy="623543"/>
                <a:chOff x="4494246" y="622565"/>
                <a:chExt cx="642038" cy="623543"/>
              </a:xfrm>
            </p:grpSpPr>
            <p:sp>
              <p:nvSpPr>
                <p:cNvPr id="485" name="Rectangle 48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7059006" y="3122823"/>
                <a:ext cx="642038" cy="623543"/>
                <a:chOff x="7059006" y="624309"/>
                <a:chExt cx="642038" cy="623543"/>
              </a:xfrm>
            </p:grpSpPr>
            <p:sp>
              <p:nvSpPr>
                <p:cNvPr id="490" name="Rectangle 48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4" name="Group 493"/>
              <p:cNvGrpSpPr/>
              <p:nvPr/>
            </p:nvGrpSpPr>
            <p:grpSpPr>
              <a:xfrm>
                <a:off x="9628423" y="3122823"/>
                <a:ext cx="642038" cy="623543"/>
                <a:chOff x="9628423" y="624309"/>
                <a:chExt cx="642038" cy="623543"/>
              </a:xfrm>
            </p:grpSpPr>
            <p:sp>
              <p:nvSpPr>
                <p:cNvPr id="495" name="Rectangle 49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9" name="Group 498"/>
              <p:cNvGrpSpPr/>
              <p:nvPr/>
            </p:nvGrpSpPr>
            <p:grpSpPr>
              <a:xfrm>
                <a:off x="1" y="3122823"/>
                <a:ext cx="642038" cy="623543"/>
                <a:chOff x="1" y="622566"/>
                <a:chExt cx="642038" cy="623543"/>
              </a:xfrm>
            </p:grpSpPr>
            <p:sp>
              <p:nvSpPr>
                <p:cNvPr id="500" name="Rectangle 49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4" name="Group 503"/>
              <p:cNvGrpSpPr/>
              <p:nvPr/>
            </p:nvGrpSpPr>
            <p:grpSpPr>
              <a:xfrm>
                <a:off x="642036" y="3122823"/>
                <a:ext cx="642038" cy="623543"/>
                <a:chOff x="642036" y="622566"/>
                <a:chExt cx="642038" cy="623543"/>
              </a:xfrm>
            </p:grpSpPr>
            <p:sp>
              <p:nvSpPr>
                <p:cNvPr id="505" name="Rectangle 50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Oval 50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9" name="Group 508"/>
              <p:cNvGrpSpPr/>
              <p:nvPr/>
            </p:nvGrpSpPr>
            <p:grpSpPr>
              <a:xfrm>
                <a:off x="1284072" y="3122823"/>
                <a:ext cx="642038" cy="623543"/>
                <a:chOff x="1284072" y="622566"/>
                <a:chExt cx="642038" cy="623543"/>
              </a:xfrm>
            </p:grpSpPr>
            <p:sp>
              <p:nvSpPr>
                <p:cNvPr id="510" name="Rectangle 50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 name="Group 513"/>
              <p:cNvGrpSpPr/>
              <p:nvPr/>
            </p:nvGrpSpPr>
            <p:grpSpPr>
              <a:xfrm>
                <a:off x="2568139" y="3122823"/>
                <a:ext cx="642038" cy="623543"/>
                <a:chOff x="2568139" y="622566"/>
                <a:chExt cx="642038" cy="623543"/>
              </a:xfrm>
            </p:grpSpPr>
            <p:sp>
              <p:nvSpPr>
                <p:cNvPr id="515" name="Rectangle 51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3210174" y="3122823"/>
                <a:ext cx="642038" cy="623543"/>
                <a:chOff x="3210174" y="622566"/>
                <a:chExt cx="642038" cy="623543"/>
              </a:xfrm>
            </p:grpSpPr>
            <p:sp>
              <p:nvSpPr>
                <p:cNvPr id="520" name="Rectangle 51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3852210" y="3122823"/>
                <a:ext cx="642038" cy="623543"/>
                <a:chOff x="3852210" y="622566"/>
                <a:chExt cx="642038" cy="623543"/>
              </a:xfrm>
            </p:grpSpPr>
            <p:sp>
              <p:nvSpPr>
                <p:cNvPr id="525" name="Rectangle 52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5132898" y="3122823"/>
                <a:ext cx="642038" cy="623543"/>
                <a:chOff x="5132898" y="624310"/>
                <a:chExt cx="642038" cy="623543"/>
              </a:xfrm>
            </p:grpSpPr>
            <p:sp>
              <p:nvSpPr>
                <p:cNvPr id="530" name="Rectangle 52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4" name="Group 533"/>
              <p:cNvGrpSpPr/>
              <p:nvPr/>
            </p:nvGrpSpPr>
            <p:grpSpPr>
              <a:xfrm>
                <a:off x="5774933" y="3122823"/>
                <a:ext cx="642038" cy="623543"/>
                <a:chOff x="5774933" y="624310"/>
                <a:chExt cx="642038" cy="623543"/>
              </a:xfrm>
            </p:grpSpPr>
            <p:sp>
              <p:nvSpPr>
                <p:cNvPr id="535" name="Rectangle 53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9" name="Group 538"/>
              <p:cNvGrpSpPr/>
              <p:nvPr/>
            </p:nvGrpSpPr>
            <p:grpSpPr>
              <a:xfrm>
                <a:off x="6416969" y="3122823"/>
                <a:ext cx="642038" cy="623543"/>
                <a:chOff x="6416969" y="624310"/>
                <a:chExt cx="642038" cy="623543"/>
              </a:xfrm>
            </p:grpSpPr>
            <p:sp>
              <p:nvSpPr>
                <p:cNvPr id="540" name="Rectangle 53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4" name="Group 543"/>
              <p:cNvGrpSpPr/>
              <p:nvPr/>
            </p:nvGrpSpPr>
            <p:grpSpPr>
              <a:xfrm>
                <a:off x="7702315" y="3122823"/>
                <a:ext cx="642038" cy="623543"/>
                <a:chOff x="7702315" y="624310"/>
                <a:chExt cx="642038" cy="623543"/>
              </a:xfrm>
            </p:grpSpPr>
            <p:sp>
              <p:nvSpPr>
                <p:cNvPr id="545" name="Rectangle 54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8344350" y="3122823"/>
                <a:ext cx="642038" cy="623543"/>
                <a:chOff x="8344350" y="624310"/>
                <a:chExt cx="642038" cy="623543"/>
              </a:xfrm>
            </p:grpSpPr>
            <p:sp>
              <p:nvSpPr>
                <p:cNvPr id="550" name="Rectangle 54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4" name="Group 553"/>
              <p:cNvGrpSpPr/>
              <p:nvPr/>
            </p:nvGrpSpPr>
            <p:grpSpPr>
              <a:xfrm>
                <a:off x="8986386" y="3122823"/>
                <a:ext cx="642038" cy="623543"/>
                <a:chOff x="8986386" y="624310"/>
                <a:chExt cx="642038" cy="623543"/>
              </a:xfrm>
            </p:grpSpPr>
            <p:sp>
              <p:nvSpPr>
                <p:cNvPr id="555" name="Rectangle 55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9" name="Group 558"/>
              <p:cNvGrpSpPr/>
              <p:nvPr/>
            </p:nvGrpSpPr>
            <p:grpSpPr>
              <a:xfrm>
                <a:off x="10266458" y="3122823"/>
                <a:ext cx="642038" cy="623543"/>
                <a:chOff x="10275983" y="624310"/>
                <a:chExt cx="642038" cy="623543"/>
              </a:xfrm>
            </p:grpSpPr>
            <p:sp>
              <p:nvSpPr>
                <p:cNvPr id="560" name="Rectangle 55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4" name="Group 563"/>
              <p:cNvGrpSpPr/>
              <p:nvPr/>
            </p:nvGrpSpPr>
            <p:grpSpPr>
              <a:xfrm>
                <a:off x="10908494" y="3122823"/>
                <a:ext cx="642038" cy="623543"/>
                <a:chOff x="10918019" y="624310"/>
                <a:chExt cx="642038" cy="623543"/>
              </a:xfrm>
            </p:grpSpPr>
            <p:sp>
              <p:nvSpPr>
                <p:cNvPr id="565" name="Rectangle 56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9" name="Group 568"/>
              <p:cNvGrpSpPr/>
              <p:nvPr/>
            </p:nvGrpSpPr>
            <p:grpSpPr>
              <a:xfrm>
                <a:off x="11550530" y="3122823"/>
                <a:ext cx="642038" cy="623543"/>
                <a:chOff x="11560055" y="624309"/>
                <a:chExt cx="642038" cy="623543"/>
              </a:xfrm>
            </p:grpSpPr>
            <p:sp>
              <p:nvSpPr>
                <p:cNvPr id="570" name="Rectangle 56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1" name="Group 1060"/>
            <p:cNvGrpSpPr/>
            <p:nvPr/>
          </p:nvGrpSpPr>
          <p:grpSpPr>
            <a:xfrm>
              <a:off x="1" y="2495640"/>
              <a:ext cx="12192567" cy="623543"/>
              <a:chOff x="1" y="2502029"/>
              <a:chExt cx="12192567" cy="623543"/>
            </a:xfrm>
          </p:grpSpPr>
          <p:grpSp>
            <p:nvGrpSpPr>
              <p:cNvPr id="574" name="Group 573"/>
              <p:cNvGrpSpPr/>
              <p:nvPr/>
            </p:nvGrpSpPr>
            <p:grpSpPr>
              <a:xfrm>
                <a:off x="1926108" y="2502029"/>
                <a:ext cx="642038" cy="623543"/>
                <a:chOff x="1926108" y="622565"/>
                <a:chExt cx="642038" cy="623543"/>
              </a:xfrm>
            </p:grpSpPr>
            <p:sp>
              <p:nvSpPr>
                <p:cNvPr id="575" name="Rectangle 57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9" name="Group 578"/>
              <p:cNvGrpSpPr/>
              <p:nvPr/>
            </p:nvGrpSpPr>
            <p:grpSpPr>
              <a:xfrm>
                <a:off x="4494246" y="2502029"/>
                <a:ext cx="642038" cy="623543"/>
                <a:chOff x="4494246" y="622565"/>
                <a:chExt cx="642038" cy="623543"/>
              </a:xfrm>
            </p:grpSpPr>
            <p:sp>
              <p:nvSpPr>
                <p:cNvPr id="580" name="Rectangle 57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p:cNvGrpSpPr/>
              <p:nvPr/>
            </p:nvGrpSpPr>
            <p:grpSpPr>
              <a:xfrm>
                <a:off x="7059006" y="2502029"/>
                <a:ext cx="642038" cy="623543"/>
                <a:chOff x="7059006" y="624309"/>
                <a:chExt cx="642038" cy="623543"/>
              </a:xfrm>
            </p:grpSpPr>
            <p:sp>
              <p:nvSpPr>
                <p:cNvPr id="585" name="Rectangle 58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9628423" y="2502029"/>
                <a:ext cx="642038" cy="623543"/>
                <a:chOff x="9628423" y="624309"/>
                <a:chExt cx="642038" cy="623543"/>
              </a:xfrm>
            </p:grpSpPr>
            <p:sp>
              <p:nvSpPr>
                <p:cNvPr id="590" name="Rectangle 58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p:cNvGrpSpPr/>
              <p:nvPr/>
            </p:nvGrpSpPr>
            <p:grpSpPr>
              <a:xfrm>
                <a:off x="1" y="2502029"/>
                <a:ext cx="642038" cy="623543"/>
                <a:chOff x="1" y="622566"/>
                <a:chExt cx="642038" cy="623543"/>
              </a:xfrm>
            </p:grpSpPr>
            <p:sp>
              <p:nvSpPr>
                <p:cNvPr id="595" name="Rectangle 59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Oval 59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9" name="Group 598"/>
              <p:cNvGrpSpPr/>
              <p:nvPr/>
            </p:nvGrpSpPr>
            <p:grpSpPr>
              <a:xfrm>
                <a:off x="642036" y="2502029"/>
                <a:ext cx="642038" cy="623543"/>
                <a:chOff x="642036" y="622566"/>
                <a:chExt cx="642038" cy="623543"/>
              </a:xfrm>
            </p:grpSpPr>
            <p:sp>
              <p:nvSpPr>
                <p:cNvPr id="600" name="Rectangle 59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p:cNvGrpSpPr/>
              <p:nvPr/>
            </p:nvGrpSpPr>
            <p:grpSpPr>
              <a:xfrm>
                <a:off x="1284072" y="2502029"/>
                <a:ext cx="642038" cy="623543"/>
                <a:chOff x="1284072" y="622566"/>
                <a:chExt cx="642038" cy="623543"/>
              </a:xfrm>
            </p:grpSpPr>
            <p:sp>
              <p:nvSpPr>
                <p:cNvPr id="605" name="Rectangle 60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2568139" y="2502029"/>
                <a:ext cx="642038" cy="623543"/>
                <a:chOff x="2568139" y="622566"/>
                <a:chExt cx="642038" cy="623543"/>
              </a:xfrm>
            </p:grpSpPr>
            <p:sp>
              <p:nvSpPr>
                <p:cNvPr id="610" name="Rectangle 60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a:off x="3210174" y="2502029"/>
                <a:ext cx="642038" cy="623543"/>
                <a:chOff x="3210174" y="622566"/>
                <a:chExt cx="642038" cy="623543"/>
              </a:xfrm>
            </p:grpSpPr>
            <p:sp>
              <p:nvSpPr>
                <p:cNvPr id="615" name="Rectangle 61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3852210" y="2502029"/>
                <a:ext cx="642038" cy="623543"/>
                <a:chOff x="3852210" y="622566"/>
                <a:chExt cx="642038" cy="623543"/>
              </a:xfrm>
            </p:grpSpPr>
            <p:sp>
              <p:nvSpPr>
                <p:cNvPr id="620" name="Rectangle 61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Oval 62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5132898" y="2502029"/>
                <a:ext cx="642038" cy="623543"/>
                <a:chOff x="5132898" y="624310"/>
                <a:chExt cx="642038" cy="623543"/>
              </a:xfrm>
            </p:grpSpPr>
            <p:sp>
              <p:nvSpPr>
                <p:cNvPr id="625" name="Rectangle 62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Oval 62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Oval 62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5774933" y="2502029"/>
                <a:ext cx="642038" cy="623543"/>
                <a:chOff x="5774933" y="624310"/>
                <a:chExt cx="642038" cy="623543"/>
              </a:xfrm>
            </p:grpSpPr>
            <p:sp>
              <p:nvSpPr>
                <p:cNvPr id="630" name="Rectangle 62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Oval 63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6416969" y="2502029"/>
                <a:ext cx="642038" cy="623543"/>
                <a:chOff x="6416969" y="624310"/>
                <a:chExt cx="642038" cy="623543"/>
              </a:xfrm>
            </p:grpSpPr>
            <p:sp>
              <p:nvSpPr>
                <p:cNvPr id="635" name="Rectangle 63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7702315" y="2502029"/>
                <a:ext cx="642038" cy="623543"/>
                <a:chOff x="7702315" y="624310"/>
                <a:chExt cx="642038" cy="623543"/>
              </a:xfrm>
            </p:grpSpPr>
            <p:sp>
              <p:nvSpPr>
                <p:cNvPr id="640" name="Rectangle 63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8344350" y="2502029"/>
                <a:ext cx="642038" cy="623543"/>
                <a:chOff x="8344350" y="624310"/>
                <a:chExt cx="642038" cy="623543"/>
              </a:xfrm>
            </p:grpSpPr>
            <p:sp>
              <p:nvSpPr>
                <p:cNvPr id="645" name="Rectangle 64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9" name="Group 648"/>
              <p:cNvGrpSpPr/>
              <p:nvPr/>
            </p:nvGrpSpPr>
            <p:grpSpPr>
              <a:xfrm>
                <a:off x="8986386" y="2502029"/>
                <a:ext cx="642038" cy="623543"/>
                <a:chOff x="8986386" y="624310"/>
                <a:chExt cx="642038" cy="623543"/>
              </a:xfrm>
            </p:grpSpPr>
            <p:sp>
              <p:nvSpPr>
                <p:cNvPr id="650" name="Rectangle 64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0266458" y="2502029"/>
                <a:ext cx="642038" cy="623543"/>
                <a:chOff x="10275983" y="624310"/>
                <a:chExt cx="642038" cy="623543"/>
              </a:xfrm>
            </p:grpSpPr>
            <p:sp>
              <p:nvSpPr>
                <p:cNvPr id="655" name="Rectangle 65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10908494" y="2502029"/>
                <a:ext cx="642038" cy="623543"/>
                <a:chOff x="10918019" y="624310"/>
                <a:chExt cx="642038" cy="623543"/>
              </a:xfrm>
            </p:grpSpPr>
            <p:sp>
              <p:nvSpPr>
                <p:cNvPr id="660" name="Rectangle 65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11550530" y="2502029"/>
                <a:ext cx="642038" cy="623543"/>
                <a:chOff x="11560055" y="624309"/>
                <a:chExt cx="642038" cy="623543"/>
              </a:xfrm>
            </p:grpSpPr>
            <p:sp>
              <p:nvSpPr>
                <p:cNvPr id="665" name="Rectangle 66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2" name="Group 1061"/>
            <p:cNvGrpSpPr/>
            <p:nvPr/>
          </p:nvGrpSpPr>
          <p:grpSpPr>
            <a:xfrm>
              <a:off x="1" y="1872503"/>
              <a:ext cx="12192567" cy="623543"/>
              <a:chOff x="1" y="1878485"/>
              <a:chExt cx="12192567" cy="623543"/>
            </a:xfrm>
          </p:grpSpPr>
          <p:grpSp>
            <p:nvGrpSpPr>
              <p:cNvPr id="669" name="Group 668"/>
              <p:cNvGrpSpPr/>
              <p:nvPr/>
            </p:nvGrpSpPr>
            <p:grpSpPr>
              <a:xfrm>
                <a:off x="1926108" y="1878485"/>
                <a:ext cx="642038" cy="623543"/>
                <a:chOff x="1926108" y="622565"/>
                <a:chExt cx="642038" cy="623543"/>
              </a:xfrm>
            </p:grpSpPr>
            <p:sp>
              <p:nvSpPr>
                <p:cNvPr id="670" name="Rectangle 66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4494246" y="1878485"/>
                <a:ext cx="642038" cy="623543"/>
                <a:chOff x="4494246" y="622565"/>
                <a:chExt cx="642038" cy="623543"/>
              </a:xfrm>
            </p:grpSpPr>
            <p:sp>
              <p:nvSpPr>
                <p:cNvPr id="675" name="Rectangle 67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7059006" y="1878485"/>
                <a:ext cx="642038" cy="623543"/>
                <a:chOff x="7059006" y="624309"/>
                <a:chExt cx="642038" cy="623543"/>
              </a:xfrm>
            </p:grpSpPr>
            <p:sp>
              <p:nvSpPr>
                <p:cNvPr id="680" name="Rectangle 67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9628423" y="1878485"/>
                <a:ext cx="642038" cy="623543"/>
                <a:chOff x="9628423" y="624309"/>
                <a:chExt cx="642038" cy="623543"/>
              </a:xfrm>
            </p:grpSpPr>
            <p:sp>
              <p:nvSpPr>
                <p:cNvPr id="685" name="Rectangle 68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1" y="1878485"/>
                <a:ext cx="642038" cy="623543"/>
                <a:chOff x="1" y="622566"/>
                <a:chExt cx="642038" cy="623543"/>
              </a:xfrm>
            </p:grpSpPr>
            <p:sp>
              <p:nvSpPr>
                <p:cNvPr id="690" name="Rectangle 68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642036" y="1878485"/>
                <a:ext cx="642038" cy="623543"/>
                <a:chOff x="642036" y="622566"/>
                <a:chExt cx="642038" cy="623543"/>
              </a:xfrm>
            </p:grpSpPr>
            <p:sp>
              <p:nvSpPr>
                <p:cNvPr id="695" name="Rectangle 69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Oval 69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1284072" y="1878485"/>
                <a:ext cx="642038" cy="623543"/>
                <a:chOff x="1284072" y="622566"/>
                <a:chExt cx="642038" cy="623543"/>
              </a:xfrm>
            </p:grpSpPr>
            <p:sp>
              <p:nvSpPr>
                <p:cNvPr id="700" name="Rectangle 69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2568139" y="1878485"/>
                <a:ext cx="642038" cy="623543"/>
                <a:chOff x="2568139" y="622566"/>
                <a:chExt cx="642038" cy="623543"/>
              </a:xfrm>
            </p:grpSpPr>
            <p:sp>
              <p:nvSpPr>
                <p:cNvPr id="705" name="Rectangle 70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3210174" y="1878485"/>
                <a:ext cx="642038" cy="623543"/>
                <a:chOff x="3210174" y="622566"/>
                <a:chExt cx="642038" cy="623543"/>
              </a:xfrm>
            </p:grpSpPr>
            <p:sp>
              <p:nvSpPr>
                <p:cNvPr id="710" name="Rectangle 70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3852210" y="1878485"/>
                <a:ext cx="642038" cy="623543"/>
                <a:chOff x="3852210" y="622566"/>
                <a:chExt cx="642038" cy="623543"/>
              </a:xfrm>
            </p:grpSpPr>
            <p:sp>
              <p:nvSpPr>
                <p:cNvPr id="715" name="Rectangle 71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5132898" y="1878485"/>
                <a:ext cx="642038" cy="623543"/>
                <a:chOff x="5132898" y="624310"/>
                <a:chExt cx="642038" cy="623543"/>
              </a:xfrm>
            </p:grpSpPr>
            <p:sp>
              <p:nvSpPr>
                <p:cNvPr id="720" name="Rectangle 71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5774933" y="1878485"/>
                <a:ext cx="642038" cy="623543"/>
                <a:chOff x="5774933" y="624310"/>
                <a:chExt cx="642038" cy="623543"/>
              </a:xfrm>
            </p:grpSpPr>
            <p:sp>
              <p:nvSpPr>
                <p:cNvPr id="725" name="Rectangle 72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6416969" y="1878485"/>
                <a:ext cx="642038" cy="623543"/>
                <a:chOff x="6416969" y="624310"/>
                <a:chExt cx="642038" cy="623543"/>
              </a:xfrm>
            </p:grpSpPr>
            <p:sp>
              <p:nvSpPr>
                <p:cNvPr id="730" name="Rectangle 72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4" name="Group 733"/>
              <p:cNvGrpSpPr/>
              <p:nvPr/>
            </p:nvGrpSpPr>
            <p:grpSpPr>
              <a:xfrm>
                <a:off x="7702315" y="1878485"/>
                <a:ext cx="642038" cy="623543"/>
                <a:chOff x="7702315" y="624310"/>
                <a:chExt cx="642038" cy="623543"/>
              </a:xfrm>
            </p:grpSpPr>
            <p:sp>
              <p:nvSpPr>
                <p:cNvPr id="735" name="Rectangle 73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9" name="Group 738"/>
              <p:cNvGrpSpPr/>
              <p:nvPr/>
            </p:nvGrpSpPr>
            <p:grpSpPr>
              <a:xfrm>
                <a:off x="8344350" y="1878485"/>
                <a:ext cx="642038" cy="623543"/>
                <a:chOff x="8344350" y="624310"/>
                <a:chExt cx="642038" cy="623543"/>
              </a:xfrm>
            </p:grpSpPr>
            <p:sp>
              <p:nvSpPr>
                <p:cNvPr id="740" name="Rectangle 73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Oval 74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4" name="Group 743"/>
              <p:cNvGrpSpPr/>
              <p:nvPr/>
            </p:nvGrpSpPr>
            <p:grpSpPr>
              <a:xfrm>
                <a:off x="8986386" y="1878485"/>
                <a:ext cx="642038" cy="623543"/>
                <a:chOff x="8986386" y="624310"/>
                <a:chExt cx="642038" cy="623543"/>
              </a:xfrm>
            </p:grpSpPr>
            <p:sp>
              <p:nvSpPr>
                <p:cNvPr id="745" name="Rectangle 74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9" name="Group 748"/>
              <p:cNvGrpSpPr/>
              <p:nvPr/>
            </p:nvGrpSpPr>
            <p:grpSpPr>
              <a:xfrm>
                <a:off x="10266458" y="1878485"/>
                <a:ext cx="642038" cy="623543"/>
                <a:chOff x="10275983" y="624310"/>
                <a:chExt cx="642038" cy="623543"/>
              </a:xfrm>
            </p:grpSpPr>
            <p:sp>
              <p:nvSpPr>
                <p:cNvPr id="750" name="Rectangle 74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Oval 75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4" name="Group 753"/>
              <p:cNvGrpSpPr/>
              <p:nvPr/>
            </p:nvGrpSpPr>
            <p:grpSpPr>
              <a:xfrm>
                <a:off x="10908494" y="1878485"/>
                <a:ext cx="642038" cy="623543"/>
                <a:chOff x="10918019" y="624310"/>
                <a:chExt cx="642038" cy="623543"/>
              </a:xfrm>
            </p:grpSpPr>
            <p:sp>
              <p:nvSpPr>
                <p:cNvPr id="755" name="Rectangle 75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Oval 75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9" name="Group 758"/>
              <p:cNvGrpSpPr/>
              <p:nvPr/>
            </p:nvGrpSpPr>
            <p:grpSpPr>
              <a:xfrm>
                <a:off x="11550530" y="1878485"/>
                <a:ext cx="642038" cy="623543"/>
                <a:chOff x="11560055" y="624309"/>
                <a:chExt cx="642038" cy="623543"/>
              </a:xfrm>
            </p:grpSpPr>
            <p:sp>
              <p:nvSpPr>
                <p:cNvPr id="760" name="Rectangle 75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Oval 76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3" name="Group 1062"/>
            <p:cNvGrpSpPr/>
            <p:nvPr/>
          </p:nvGrpSpPr>
          <p:grpSpPr>
            <a:xfrm>
              <a:off x="1" y="1249366"/>
              <a:ext cx="12192567" cy="623543"/>
              <a:chOff x="1" y="1253808"/>
              <a:chExt cx="12192567" cy="623543"/>
            </a:xfrm>
          </p:grpSpPr>
          <p:grpSp>
            <p:nvGrpSpPr>
              <p:cNvPr id="764" name="Group 763"/>
              <p:cNvGrpSpPr/>
              <p:nvPr/>
            </p:nvGrpSpPr>
            <p:grpSpPr>
              <a:xfrm>
                <a:off x="1926108" y="1253808"/>
                <a:ext cx="642038" cy="623543"/>
                <a:chOff x="1926108" y="622565"/>
                <a:chExt cx="642038" cy="623543"/>
              </a:xfrm>
            </p:grpSpPr>
            <p:sp>
              <p:nvSpPr>
                <p:cNvPr id="765" name="Rectangle 76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6" name="Oval 76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9" name="Group 768"/>
              <p:cNvGrpSpPr/>
              <p:nvPr/>
            </p:nvGrpSpPr>
            <p:grpSpPr>
              <a:xfrm>
                <a:off x="4494246" y="1253808"/>
                <a:ext cx="642038" cy="623543"/>
                <a:chOff x="4494246" y="622565"/>
                <a:chExt cx="642038" cy="623543"/>
              </a:xfrm>
            </p:grpSpPr>
            <p:sp>
              <p:nvSpPr>
                <p:cNvPr id="770" name="Rectangle 76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4" name="Group 773"/>
              <p:cNvGrpSpPr/>
              <p:nvPr/>
            </p:nvGrpSpPr>
            <p:grpSpPr>
              <a:xfrm>
                <a:off x="7059006" y="1253808"/>
                <a:ext cx="642038" cy="623543"/>
                <a:chOff x="7059006" y="624309"/>
                <a:chExt cx="642038" cy="623543"/>
              </a:xfrm>
            </p:grpSpPr>
            <p:sp>
              <p:nvSpPr>
                <p:cNvPr id="775" name="Rectangle 77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9" name="Group 778"/>
              <p:cNvGrpSpPr/>
              <p:nvPr/>
            </p:nvGrpSpPr>
            <p:grpSpPr>
              <a:xfrm>
                <a:off x="9628423" y="1253808"/>
                <a:ext cx="642038" cy="623543"/>
                <a:chOff x="9628423" y="624309"/>
                <a:chExt cx="642038" cy="623543"/>
              </a:xfrm>
            </p:grpSpPr>
            <p:sp>
              <p:nvSpPr>
                <p:cNvPr id="780" name="Rectangle 77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Oval 78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4" name="Group 783"/>
              <p:cNvGrpSpPr/>
              <p:nvPr/>
            </p:nvGrpSpPr>
            <p:grpSpPr>
              <a:xfrm>
                <a:off x="1" y="1253808"/>
                <a:ext cx="642038" cy="623543"/>
                <a:chOff x="1" y="622566"/>
                <a:chExt cx="642038" cy="623543"/>
              </a:xfrm>
            </p:grpSpPr>
            <p:sp>
              <p:nvSpPr>
                <p:cNvPr id="785" name="Rectangle 78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Oval 78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9" name="Group 788"/>
              <p:cNvGrpSpPr/>
              <p:nvPr/>
            </p:nvGrpSpPr>
            <p:grpSpPr>
              <a:xfrm>
                <a:off x="642036" y="1253808"/>
                <a:ext cx="642038" cy="623543"/>
                <a:chOff x="642036" y="622566"/>
                <a:chExt cx="642038" cy="623543"/>
              </a:xfrm>
            </p:grpSpPr>
            <p:sp>
              <p:nvSpPr>
                <p:cNvPr id="790" name="Rectangle 78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1" name="Oval 79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Oval 79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Oval 79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4" name="Group 793"/>
              <p:cNvGrpSpPr/>
              <p:nvPr/>
            </p:nvGrpSpPr>
            <p:grpSpPr>
              <a:xfrm>
                <a:off x="1284072" y="1253808"/>
                <a:ext cx="642038" cy="623543"/>
                <a:chOff x="1284072" y="622566"/>
                <a:chExt cx="642038" cy="623543"/>
              </a:xfrm>
            </p:grpSpPr>
            <p:sp>
              <p:nvSpPr>
                <p:cNvPr id="795" name="Rectangle 79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Oval 79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Oval 79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Oval 79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9" name="Group 798"/>
              <p:cNvGrpSpPr/>
              <p:nvPr/>
            </p:nvGrpSpPr>
            <p:grpSpPr>
              <a:xfrm>
                <a:off x="2568139" y="1253808"/>
                <a:ext cx="642038" cy="623543"/>
                <a:chOff x="2568139" y="622566"/>
                <a:chExt cx="642038" cy="623543"/>
              </a:xfrm>
            </p:grpSpPr>
            <p:sp>
              <p:nvSpPr>
                <p:cNvPr id="800" name="Rectangle 79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1" name="Oval 80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2" name="Oval 80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Oval 80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4" name="Group 803"/>
              <p:cNvGrpSpPr/>
              <p:nvPr/>
            </p:nvGrpSpPr>
            <p:grpSpPr>
              <a:xfrm>
                <a:off x="3210174" y="1253808"/>
                <a:ext cx="642038" cy="623543"/>
                <a:chOff x="3210174" y="622566"/>
                <a:chExt cx="642038" cy="623543"/>
              </a:xfrm>
            </p:grpSpPr>
            <p:sp>
              <p:nvSpPr>
                <p:cNvPr id="805" name="Rectangle 80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6" name="Oval 80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Oval 80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Oval 80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9" name="Group 808"/>
              <p:cNvGrpSpPr/>
              <p:nvPr/>
            </p:nvGrpSpPr>
            <p:grpSpPr>
              <a:xfrm>
                <a:off x="3852210" y="1253808"/>
                <a:ext cx="642038" cy="623543"/>
                <a:chOff x="3852210" y="622566"/>
                <a:chExt cx="642038" cy="623543"/>
              </a:xfrm>
            </p:grpSpPr>
            <p:sp>
              <p:nvSpPr>
                <p:cNvPr id="810" name="Rectangle 80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1" name="Oval 81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Oval 81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Oval 81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4" name="Group 813"/>
              <p:cNvGrpSpPr/>
              <p:nvPr/>
            </p:nvGrpSpPr>
            <p:grpSpPr>
              <a:xfrm>
                <a:off x="5132898" y="1253808"/>
                <a:ext cx="642038" cy="623543"/>
                <a:chOff x="5132898" y="624310"/>
                <a:chExt cx="642038" cy="623543"/>
              </a:xfrm>
            </p:grpSpPr>
            <p:sp>
              <p:nvSpPr>
                <p:cNvPr id="815" name="Rectangle 81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6" name="Oval 81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Oval 81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Oval 81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9" name="Group 818"/>
              <p:cNvGrpSpPr/>
              <p:nvPr/>
            </p:nvGrpSpPr>
            <p:grpSpPr>
              <a:xfrm>
                <a:off x="5774933" y="1253808"/>
                <a:ext cx="642038" cy="623543"/>
                <a:chOff x="5774933" y="624310"/>
                <a:chExt cx="642038" cy="623543"/>
              </a:xfrm>
            </p:grpSpPr>
            <p:sp>
              <p:nvSpPr>
                <p:cNvPr id="820" name="Rectangle 81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 name="Oval 82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 name="Oval 82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Oval 82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4" name="Group 823"/>
              <p:cNvGrpSpPr/>
              <p:nvPr/>
            </p:nvGrpSpPr>
            <p:grpSpPr>
              <a:xfrm>
                <a:off x="6416969" y="1253808"/>
                <a:ext cx="642038" cy="623543"/>
                <a:chOff x="6416969" y="624310"/>
                <a:chExt cx="642038" cy="623543"/>
              </a:xfrm>
            </p:grpSpPr>
            <p:sp>
              <p:nvSpPr>
                <p:cNvPr id="825" name="Rectangle 82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6" name="Oval 82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Oval 82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 name="Oval 82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9" name="Group 828"/>
              <p:cNvGrpSpPr/>
              <p:nvPr/>
            </p:nvGrpSpPr>
            <p:grpSpPr>
              <a:xfrm>
                <a:off x="7702315" y="1253808"/>
                <a:ext cx="642038" cy="623543"/>
                <a:chOff x="7702315" y="624310"/>
                <a:chExt cx="642038" cy="623543"/>
              </a:xfrm>
            </p:grpSpPr>
            <p:sp>
              <p:nvSpPr>
                <p:cNvPr id="830" name="Rectangle 82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1" name="Oval 83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Oval 83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Oval 83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4" name="Group 833"/>
              <p:cNvGrpSpPr/>
              <p:nvPr/>
            </p:nvGrpSpPr>
            <p:grpSpPr>
              <a:xfrm>
                <a:off x="8344350" y="1253808"/>
                <a:ext cx="642038" cy="623543"/>
                <a:chOff x="8344350" y="624310"/>
                <a:chExt cx="642038" cy="623543"/>
              </a:xfrm>
            </p:grpSpPr>
            <p:sp>
              <p:nvSpPr>
                <p:cNvPr id="835" name="Rectangle 83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 name="Oval 83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Oval 83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Oval 83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9" name="Group 838"/>
              <p:cNvGrpSpPr/>
              <p:nvPr/>
            </p:nvGrpSpPr>
            <p:grpSpPr>
              <a:xfrm>
                <a:off x="8986386" y="1253808"/>
                <a:ext cx="642038" cy="623543"/>
                <a:chOff x="8986386" y="624310"/>
                <a:chExt cx="642038" cy="623543"/>
              </a:xfrm>
            </p:grpSpPr>
            <p:sp>
              <p:nvSpPr>
                <p:cNvPr id="840" name="Rectangle 83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 name="Oval 84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 name="Oval 84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 name="Oval 84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4" name="Group 843"/>
              <p:cNvGrpSpPr/>
              <p:nvPr/>
            </p:nvGrpSpPr>
            <p:grpSpPr>
              <a:xfrm>
                <a:off x="10266458" y="1253808"/>
                <a:ext cx="642038" cy="623543"/>
                <a:chOff x="10275983" y="624310"/>
                <a:chExt cx="642038" cy="623543"/>
              </a:xfrm>
            </p:grpSpPr>
            <p:sp>
              <p:nvSpPr>
                <p:cNvPr id="845" name="Rectangle 84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6" name="Oval 84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7" name="Oval 84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8" name="Oval 84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9" name="Group 848"/>
              <p:cNvGrpSpPr/>
              <p:nvPr/>
            </p:nvGrpSpPr>
            <p:grpSpPr>
              <a:xfrm>
                <a:off x="10908494" y="1253808"/>
                <a:ext cx="642038" cy="623543"/>
                <a:chOff x="10918019" y="624310"/>
                <a:chExt cx="642038" cy="623543"/>
              </a:xfrm>
            </p:grpSpPr>
            <p:sp>
              <p:nvSpPr>
                <p:cNvPr id="850" name="Rectangle 84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1" name="Oval 85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2" name="Oval 85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Oval 85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4" name="Group 853"/>
              <p:cNvGrpSpPr/>
              <p:nvPr/>
            </p:nvGrpSpPr>
            <p:grpSpPr>
              <a:xfrm>
                <a:off x="11550530" y="1253808"/>
                <a:ext cx="642038" cy="623543"/>
                <a:chOff x="11560055" y="624309"/>
                <a:chExt cx="642038" cy="623543"/>
              </a:xfrm>
            </p:grpSpPr>
            <p:sp>
              <p:nvSpPr>
                <p:cNvPr id="855" name="Rectangle 85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 name="Oval 85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7" name="Oval 85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Oval 85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4" name="Group 1063"/>
            <p:cNvGrpSpPr/>
            <p:nvPr/>
          </p:nvGrpSpPr>
          <p:grpSpPr>
            <a:xfrm>
              <a:off x="1" y="626229"/>
              <a:ext cx="12192567" cy="623543"/>
              <a:chOff x="1" y="631398"/>
              <a:chExt cx="12192567" cy="623543"/>
            </a:xfrm>
          </p:grpSpPr>
          <p:grpSp>
            <p:nvGrpSpPr>
              <p:cNvPr id="859" name="Group 858"/>
              <p:cNvGrpSpPr/>
              <p:nvPr/>
            </p:nvGrpSpPr>
            <p:grpSpPr>
              <a:xfrm>
                <a:off x="1926108" y="631398"/>
                <a:ext cx="642038" cy="623543"/>
                <a:chOff x="1926108" y="622565"/>
                <a:chExt cx="642038" cy="623543"/>
              </a:xfrm>
            </p:grpSpPr>
            <p:sp>
              <p:nvSpPr>
                <p:cNvPr id="860" name="Rectangle 85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4" name="Group 863"/>
              <p:cNvGrpSpPr/>
              <p:nvPr/>
            </p:nvGrpSpPr>
            <p:grpSpPr>
              <a:xfrm>
                <a:off x="4494246" y="631398"/>
                <a:ext cx="642038" cy="623543"/>
                <a:chOff x="4494246" y="622565"/>
                <a:chExt cx="642038" cy="623543"/>
              </a:xfrm>
            </p:grpSpPr>
            <p:sp>
              <p:nvSpPr>
                <p:cNvPr id="865" name="Rectangle 86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8" name="Oval 86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9" name="Group 868"/>
              <p:cNvGrpSpPr/>
              <p:nvPr/>
            </p:nvGrpSpPr>
            <p:grpSpPr>
              <a:xfrm>
                <a:off x="7059006" y="631398"/>
                <a:ext cx="642038" cy="623543"/>
                <a:chOff x="7059006" y="624309"/>
                <a:chExt cx="642038" cy="623543"/>
              </a:xfrm>
            </p:grpSpPr>
            <p:sp>
              <p:nvSpPr>
                <p:cNvPr id="870" name="Rectangle 86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2" name="Oval 87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Oval 87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4" name="Group 873"/>
              <p:cNvGrpSpPr/>
              <p:nvPr/>
            </p:nvGrpSpPr>
            <p:grpSpPr>
              <a:xfrm>
                <a:off x="9628423" y="631398"/>
                <a:ext cx="642038" cy="623543"/>
                <a:chOff x="9628423" y="624309"/>
                <a:chExt cx="642038" cy="623543"/>
              </a:xfrm>
            </p:grpSpPr>
            <p:sp>
              <p:nvSpPr>
                <p:cNvPr id="875" name="Rectangle 87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6" name="Oval 87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Oval 87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Oval 87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9" name="Group 878"/>
              <p:cNvGrpSpPr/>
              <p:nvPr/>
            </p:nvGrpSpPr>
            <p:grpSpPr>
              <a:xfrm>
                <a:off x="1" y="631398"/>
                <a:ext cx="642038" cy="623543"/>
                <a:chOff x="1" y="622566"/>
                <a:chExt cx="642038" cy="623543"/>
              </a:xfrm>
            </p:grpSpPr>
            <p:sp>
              <p:nvSpPr>
                <p:cNvPr id="880" name="Rectangle 87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Oval 88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Oval 88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Oval 88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4" name="Group 883"/>
              <p:cNvGrpSpPr/>
              <p:nvPr/>
            </p:nvGrpSpPr>
            <p:grpSpPr>
              <a:xfrm>
                <a:off x="642036" y="631398"/>
                <a:ext cx="642038" cy="623543"/>
                <a:chOff x="642036" y="622566"/>
                <a:chExt cx="642038" cy="623543"/>
              </a:xfrm>
            </p:grpSpPr>
            <p:sp>
              <p:nvSpPr>
                <p:cNvPr id="885" name="Rectangle 88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6" name="Oval 88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7" name="Oval 88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8" name="Oval 88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9" name="Group 888"/>
              <p:cNvGrpSpPr/>
              <p:nvPr/>
            </p:nvGrpSpPr>
            <p:grpSpPr>
              <a:xfrm>
                <a:off x="1284072" y="631398"/>
                <a:ext cx="642038" cy="623543"/>
                <a:chOff x="1284072" y="622566"/>
                <a:chExt cx="642038" cy="623543"/>
              </a:xfrm>
            </p:grpSpPr>
            <p:sp>
              <p:nvSpPr>
                <p:cNvPr id="890" name="Rectangle 88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Oval 89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Oval 89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Oval 89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4" name="Group 893"/>
              <p:cNvGrpSpPr/>
              <p:nvPr/>
            </p:nvGrpSpPr>
            <p:grpSpPr>
              <a:xfrm>
                <a:off x="2568139" y="631398"/>
                <a:ext cx="642038" cy="623543"/>
                <a:chOff x="2568139" y="622566"/>
                <a:chExt cx="642038" cy="623543"/>
              </a:xfrm>
            </p:grpSpPr>
            <p:sp>
              <p:nvSpPr>
                <p:cNvPr id="895" name="Rectangle 89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Oval 89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Oval 89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9" name="Group 898"/>
              <p:cNvGrpSpPr/>
              <p:nvPr/>
            </p:nvGrpSpPr>
            <p:grpSpPr>
              <a:xfrm>
                <a:off x="3210174" y="631398"/>
                <a:ext cx="642038" cy="623543"/>
                <a:chOff x="3210174" y="622566"/>
                <a:chExt cx="642038" cy="623543"/>
              </a:xfrm>
            </p:grpSpPr>
            <p:sp>
              <p:nvSpPr>
                <p:cNvPr id="900" name="Rectangle 89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1" name="Oval 90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2" name="Oval 90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3" name="Oval 90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4" name="Group 903"/>
              <p:cNvGrpSpPr/>
              <p:nvPr/>
            </p:nvGrpSpPr>
            <p:grpSpPr>
              <a:xfrm>
                <a:off x="3852210" y="631398"/>
                <a:ext cx="642038" cy="623543"/>
                <a:chOff x="3852210" y="622566"/>
                <a:chExt cx="642038" cy="623543"/>
              </a:xfrm>
            </p:grpSpPr>
            <p:sp>
              <p:nvSpPr>
                <p:cNvPr id="905" name="Rectangle 90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6" name="Oval 90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7" name="Oval 90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8" name="Oval 90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9" name="Group 908"/>
              <p:cNvGrpSpPr/>
              <p:nvPr/>
            </p:nvGrpSpPr>
            <p:grpSpPr>
              <a:xfrm>
                <a:off x="5132898" y="631398"/>
                <a:ext cx="642038" cy="623543"/>
                <a:chOff x="5132898" y="624310"/>
                <a:chExt cx="642038" cy="623543"/>
              </a:xfrm>
            </p:grpSpPr>
            <p:sp>
              <p:nvSpPr>
                <p:cNvPr id="910" name="Rectangle 90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1" name="Oval 91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2" name="Oval 91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3" name="Oval 91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4" name="Group 913"/>
              <p:cNvGrpSpPr/>
              <p:nvPr/>
            </p:nvGrpSpPr>
            <p:grpSpPr>
              <a:xfrm>
                <a:off x="5774933" y="631398"/>
                <a:ext cx="642038" cy="623543"/>
                <a:chOff x="5774933" y="624310"/>
                <a:chExt cx="642038" cy="623543"/>
              </a:xfrm>
            </p:grpSpPr>
            <p:sp>
              <p:nvSpPr>
                <p:cNvPr id="915" name="Rectangle 91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Oval 91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7" name="Oval 91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Oval 91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9" name="Group 918"/>
              <p:cNvGrpSpPr/>
              <p:nvPr/>
            </p:nvGrpSpPr>
            <p:grpSpPr>
              <a:xfrm>
                <a:off x="6416969" y="631398"/>
                <a:ext cx="642038" cy="623543"/>
                <a:chOff x="6416969" y="624310"/>
                <a:chExt cx="642038" cy="623543"/>
              </a:xfrm>
            </p:grpSpPr>
            <p:sp>
              <p:nvSpPr>
                <p:cNvPr id="920" name="Rectangle 91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Oval 92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Oval 92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 name="Oval 92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4" name="Group 923"/>
              <p:cNvGrpSpPr/>
              <p:nvPr/>
            </p:nvGrpSpPr>
            <p:grpSpPr>
              <a:xfrm>
                <a:off x="7702315" y="631398"/>
                <a:ext cx="642038" cy="623543"/>
                <a:chOff x="7702315" y="624310"/>
                <a:chExt cx="642038" cy="623543"/>
              </a:xfrm>
            </p:grpSpPr>
            <p:sp>
              <p:nvSpPr>
                <p:cNvPr id="925" name="Rectangle 92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Oval 92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Oval 92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Oval 92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9" name="Group 928"/>
              <p:cNvGrpSpPr/>
              <p:nvPr/>
            </p:nvGrpSpPr>
            <p:grpSpPr>
              <a:xfrm>
                <a:off x="8344350" y="631398"/>
                <a:ext cx="642038" cy="623543"/>
                <a:chOff x="8344350" y="624310"/>
                <a:chExt cx="642038" cy="623543"/>
              </a:xfrm>
            </p:grpSpPr>
            <p:sp>
              <p:nvSpPr>
                <p:cNvPr id="930" name="Rectangle 92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Oval 93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Oval 93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Oval 93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4" name="Group 933"/>
              <p:cNvGrpSpPr/>
              <p:nvPr/>
            </p:nvGrpSpPr>
            <p:grpSpPr>
              <a:xfrm>
                <a:off x="8986386" y="631398"/>
                <a:ext cx="642038" cy="623543"/>
                <a:chOff x="8986386" y="624310"/>
                <a:chExt cx="642038" cy="623543"/>
              </a:xfrm>
            </p:grpSpPr>
            <p:sp>
              <p:nvSpPr>
                <p:cNvPr id="935" name="Rectangle 93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Oval 93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7" name="Oval 93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Oval 93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9" name="Group 938"/>
              <p:cNvGrpSpPr/>
              <p:nvPr/>
            </p:nvGrpSpPr>
            <p:grpSpPr>
              <a:xfrm>
                <a:off x="10266458" y="631398"/>
                <a:ext cx="642038" cy="623543"/>
                <a:chOff x="10275983" y="624310"/>
                <a:chExt cx="642038" cy="623543"/>
              </a:xfrm>
            </p:grpSpPr>
            <p:sp>
              <p:nvSpPr>
                <p:cNvPr id="940" name="Rectangle 93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1" name="Oval 94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Oval 94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Oval 94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4" name="Group 943"/>
              <p:cNvGrpSpPr/>
              <p:nvPr/>
            </p:nvGrpSpPr>
            <p:grpSpPr>
              <a:xfrm>
                <a:off x="10908494" y="631398"/>
                <a:ext cx="642038" cy="623543"/>
                <a:chOff x="10918019" y="624310"/>
                <a:chExt cx="642038" cy="623543"/>
              </a:xfrm>
            </p:grpSpPr>
            <p:sp>
              <p:nvSpPr>
                <p:cNvPr id="945" name="Rectangle 94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Oval 94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Oval 94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Oval 94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9" name="Group 948"/>
              <p:cNvGrpSpPr/>
              <p:nvPr/>
            </p:nvGrpSpPr>
            <p:grpSpPr>
              <a:xfrm>
                <a:off x="11550530" y="631398"/>
                <a:ext cx="642038" cy="623543"/>
                <a:chOff x="11560055" y="624309"/>
                <a:chExt cx="642038" cy="623543"/>
              </a:xfrm>
            </p:grpSpPr>
            <p:sp>
              <p:nvSpPr>
                <p:cNvPr id="950" name="Rectangle 94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Oval 95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3" name="Oval 95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5" name="Group 1064"/>
            <p:cNvGrpSpPr/>
            <p:nvPr/>
          </p:nvGrpSpPr>
          <p:grpSpPr>
            <a:xfrm>
              <a:off x="1" y="3092"/>
              <a:ext cx="12192567" cy="623543"/>
              <a:chOff x="1" y="7854"/>
              <a:chExt cx="12192567" cy="623543"/>
            </a:xfrm>
          </p:grpSpPr>
          <p:grpSp>
            <p:nvGrpSpPr>
              <p:cNvPr id="954" name="Group 953"/>
              <p:cNvGrpSpPr/>
              <p:nvPr/>
            </p:nvGrpSpPr>
            <p:grpSpPr>
              <a:xfrm>
                <a:off x="1926108" y="7854"/>
                <a:ext cx="642038" cy="623543"/>
                <a:chOff x="1926108" y="622565"/>
                <a:chExt cx="642038" cy="623543"/>
              </a:xfrm>
            </p:grpSpPr>
            <p:sp>
              <p:nvSpPr>
                <p:cNvPr id="955" name="Rectangle 95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7" name="Oval 95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9" name="Group 958"/>
              <p:cNvGrpSpPr/>
              <p:nvPr/>
            </p:nvGrpSpPr>
            <p:grpSpPr>
              <a:xfrm>
                <a:off x="4494246" y="7854"/>
                <a:ext cx="642038" cy="623543"/>
                <a:chOff x="4494246" y="622565"/>
                <a:chExt cx="642038" cy="623543"/>
              </a:xfrm>
            </p:grpSpPr>
            <p:sp>
              <p:nvSpPr>
                <p:cNvPr id="960" name="Rectangle 95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1" name="Oval 96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 name="Oval 96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3" name="Oval 96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4" name="Group 963"/>
              <p:cNvGrpSpPr/>
              <p:nvPr/>
            </p:nvGrpSpPr>
            <p:grpSpPr>
              <a:xfrm>
                <a:off x="7059006" y="7854"/>
                <a:ext cx="642038" cy="623543"/>
                <a:chOff x="7059006" y="624309"/>
                <a:chExt cx="642038" cy="623543"/>
              </a:xfrm>
            </p:grpSpPr>
            <p:sp>
              <p:nvSpPr>
                <p:cNvPr id="965" name="Rectangle 96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6" name="Oval 96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7" name="Oval 96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8" name="Oval 96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9" name="Group 968"/>
              <p:cNvGrpSpPr/>
              <p:nvPr/>
            </p:nvGrpSpPr>
            <p:grpSpPr>
              <a:xfrm>
                <a:off x="9628423" y="7854"/>
                <a:ext cx="642038" cy="623543"/>
                <a:chOff x="9628423" y="624309"/>
                <a:chExt cx="642038" cy="623543"/>
              </a:xfrm>
            </p:grpSpPr>
            <p:sp>
              <p:nvSpPr>
                <p:cNvPr id="970" name="Rectangle 96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1" name="Oval 97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2" name="Oval 97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3" name="Oval 97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4" name="Group 973"/>
              <p:cNvGrpSpPr/>
              <p:nvPr/>
            </p:nvGrpSpPr>
            <p:grpSpPr>
              <a:xfrm>
                <a:off x="1" y="7854"/>
                <a:ext cx="642038" cy="623543"/>
                <a:chOff x="1" y="622566"/>
                <a:chExt cx="642038" cy="623543"/>
              </a:xfrm>
            </p:grpSpPr>
            <p:sp>
              <p:nvSpPr>
                <p:cNvPr id="975" name="Rectangle 97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6" name="Oval 97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7" name="Oval 97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8" name="Oval 97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9" name="Group 978"/>
              <p:cNvGrpSpPr/>
              <p:nvPr/>
            </p:nvGrpSpPr>
            <p:grpSpPr>
              <a:xfrm>
                <a:off x="642036" y="7854"/>
                <a:ext cx="642038" cy="623543"/>
                <a:chOff x="642036" y="622566"/>
                <a:chExt cx="642038" cy="623543"/>
              </a:xfrm>
            </p:grpSpPr>
            <p:sp>
              <p:nvSpPr>
                <p:cNvPr id="980" name="Rectangle 97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1" name="Oval 98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2" name="Oval 98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3" name="Oval 98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4" name="Group 983"/>
              <p:cNvGrpSpPr/>
              <p:nvPr/>
            </p:nvGrpSpPr>
            <p:grpSpPr>
              <a:xfrm>
                <a:off x="1284072" y="7854"/>
                <a:ext cx="642038" cy="623543"/>
                <a:chOff x="1284072" y="622566"/>
                <a:chExt cx="642038" cy="623543"/>
              </a:xfrm>
            </p:grpSpPr>
            <p:sp>
              <p:nvSpPr>
                <p:cNvPr id="985" name="Rectangle 98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6" name="Oval 98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7" name="Oval 98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8" name="Oval 98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9" name="Group 988"/>
              <p:cNvGrpSpPr/>
              <p:nvPr/>
            </p:nvGrpSpPr>
            <p:grpSpPr>
              <a:xfrm>
                <a:off x="2568139" y="7854"/>
                <a:ext cx="642038" cy="623543"/>
                <a:chOff x="2568139" y="622566"/>
                <a:chExt cx="642038" cy="623543"/>
              </a:xfrm>
            </p:grpSpPr>
            <p:sp>
              <p:nvSpPr>
                <p:cNvPr id="990" name="Rectangle 98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1" name="Oval 99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2" name="Oval 99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3" name="Oval 99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4" name="Group 993"/>
              <p:cNvGrpSpPr/>
              <p:nvPr/>
            </p:nvGrpSpPr>
            <p:grpSpPr>
              <a:xfrm>
                <a:off x="3210174" y="7854"/>
                <a:ext cx="642038" cy="623543"/>
                <a:chOff x="3210174" y="622566"/>
                <a:chExt cx="642038" cy="623543"/>
              </a:xfrm>
            </p:grpSpPr>
            <p:sp>
              <p:nvSpPr>
                <p:cNvPr id="995" name="Rectangle 99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6" name="Oval 99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7" name="Oval 99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8" name="Oval 99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9" name="Group 998"/>
              <p:cNvGrpSpPr/>
              <p:nvPr/>
            </p:nvGrpSpPr>
            <p:grpSpPr>
              <a:xfrm>
                <a:off x="3852210" y="7854"/>
                <a:ext cx="642038" cy="623543"/>
                <a:chOff x="3852210" y="622566"/>
                <a:chExt cx="642038" cy="623543"/>
              </a:xfrm>
            </p:grpSpPr>
            <p:sp>
              <p:nvSpPr>
                <p:cNvPr id="1000" name="Rectangle 99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1" name="Oval 100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Oval 100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 name="Oval 100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4" name="Group 1003"/>
              <p:cNvGrpSpPr/>
              <p:nvPr/>
            </p:nvGrpSpPr>
            <p:grpSpPr>
              <a:xfrm>
                <a:off x="5132898" y="7854"/>
                <a:ext cx="642038" cy="623543"/>
                <a:chOff x="5132898" y="624310"/>
                <a:chExt cx="642038" cy="623543"/>
              </a:xfrm>
            </p:grpSpPr>
            <p:sp>
              <p:nvSpPr>
                <p:cNvPr id="1005" name="Rectangle 100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6" name="Oval 100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7" name="Oval 100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8" name="Oval 100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9" name="Group 1008"/>
              <p:cNvGrpSpPr/>
              <p:nvPr/>
            </p:nvGrpSpPr>
            <p:grpSpPr>
              <a:xfrm>
                <a:off x="5774933" y="7854"/>
                <a:ext cx="642038" cy="623543"/>
                <a:chOff x="5774933" y="624310"/>
                <a:chExt cx="642038" cy="623543"/>
              </a:xfrm>
            </p:grpSpPr>
            <p:sp>
              <p:nvSpPr>
                <p:cNvPr id="1010" name="Rectangle 100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 name="Oval 101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2" name="Oval 101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Oval 101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4" name="Group 1013"/>
              <p:cNvGrpSpPr/>
              <p:nvPr/>
            </p:nvGrpSpPr>
            <p:grpSpPr>
              <a:xfrm>
                <a:off x="6416969" y="7854"/>
                <a:ext cx="642038" cy="623543"/>
                <a:chOff x="6416969" y="624310"/>
                <a:chExt cx="642038" cy="623543"/>
              </a:xfrm>
            </p:grpSpPr>
            <p:sp>
              <p:nvSpPr>
                <p:cNvPr id="1015" name="Rectangle 101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6" name="Oval 101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7" name="Oval 101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8" name="Oval 101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9" name="Group 1018"/>
              <p:cNvGrpSpPr/>
              <p:nvPr/>
            </p:nvGrpSpPr>
            <p:grpSpPr>
              <a:xfrm>
                <a:off x="7702315" y="7854"/>
                <a:ext cx="642038" cy="623543"/>
                <a:chOff x="7702315" y="624310"/>
                <a:chExt cx="642038" cy="623543"/>
              </a:xfrm>
            </p:grpSpPr>
            <p:sp>
              <p:nvSpPr>
                <p:cNvPr id="1020" name="Rectangle 101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1" name="Oval 102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2" name="Oval 102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3" name="Oval 102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4" name="Group 1023"/>
              <p:cNvGrpSpPr/>
              <p:nvPr/>
            </p:nvGrpSpPr>
            <p:grpSpPr>
              <a:xfrm>
                <a:off x="8344350" y="7854"/>
                <a:ext cx="642038" cy="623543"/>
                <a:chOff x="8344350" y="624310"/>
                <a:chExt cx="642038" cy="623543"/>
              </a:xfrm>
            </p:grpSpPr>
            <p:sp>
              <p:nvSpPr>
                <p:cNvPr id="1025" name="Rectangle 102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Oval 102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Oval 102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Oval 102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a:off x="8986386" y="7854"/>
                <a:ext cx="642038" cy="623543"/>
                <a:chOff x="8986386" y="624310"/>
                <a:chExt cx="642038" cy="623543"/>
              </a:xfrm>
            </p:grpSpPr>
            <p:sp>
              <p:nvSpPr>
                <p:cNvPr id="1030" name="Rectangle 102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4" name="Group 1033"/>
              <p:cNvGrpSpPr/>
              <p:nvPr/>
            </p:nvGrpSpPr>
            <p:grpSpPr>
              <a:xfrm>
                <a:off x="10266458" y="7854"/>
                <a:ext cx="642038" cy="623543"/>
                <a:chOff x="10275983" y="624310"/>
                <a:chExt cx="642038" cy="623543"/>
              </a:xfrm>
            </p:grpSpPr>
            <p:sp>
              <p:nvSpPr>
                <p:cNvPr id="1035" name="Rectangle 103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Oval 103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Oval 103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p:cNvGrpSpPr/>
              <p:nvPr/>
            </p:nvGrpSpPr>
            <p:grpSpPr>
              <a:xfrm>
                <a:off x="10908494" y="7854"/>
                <a:ext cx="642038" cy="623543"/>
                <a:chOff x="10918019" y="624310"/>
                <a:chExt cx="642038" cy="623543"/>
              </a:xfrm>
            </p:grpSpPr>
            <p:sp>
              <p:nvSpPr>
                <p:cNvPr id="1040" name="Rectangle 103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Oval 104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4" name="Group 1043"/>
              <p:cNvGrpSpPr/>
              <p:nvPr/>
            </p:nvGrpSpPr>
            <p:grpSpPr>
              <a:xfrm>
                <a:off x="11550530" y="7854"/>
                <a:ext cx="642038" cy="623543"/>
                <a:chOff x="11560055" y="624309"/>
                <a:chExt cx="642038" cy="623543"/>
              </a:xfrm>
            </p:grpSpPr>
            <p:sp>
              <p:nvSpPr>
                <p:cNvPr id="1045" name="Rectangle 104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Oval 104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Oval 104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Oval 104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052" name="Rectangle 1051"/>
          <p:cNvSpPr/>
          <p:nvPr/>
        </p:nvSpPr>
        <p:spPr>
          <a:xfrm>
            <a:off x="0" y="0"/>
            <a:ext cx="12192000" cy="6858000"/>
          </a:xfrm>
          <a:prstGeom prst="rect">
            <a:avLst/>
          </a:prstGeom>
          <a:solidFill>
            <a:schemeClr val="accent2">
              <a:alpha val="8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itle 1049"/>
          <p:cNvSpPr>
            <a:spLocks noGrp="1"/>
          </p:cNvSpPr>
          <p:nvPr>
            <p:ph type="title"/>
          </p:nvPr>
        </p:nvSpPr>
        <p:spPr>
          <a:xfrm>
            <a:off x="1133475" y="581025"/>
            <a:ext cx="7419975" cy="1304925"/>
          </a:xfrm>
          <a:noFill/>
          <a:effectLst/>
        </p:spPr>
        <p:txBody>
          <a:bodyPr>
            <a:normAutofit/>
          </a:bodyPr>
          <a:lstStyle/>
          <a:p>
            <a:r>
              <a:rPr lang="en-US" sz="8000" b="1" dirty="0" smtClean="0">
                <a:solidFill>
                  <a:schemeClr val="bg1"/>
                </a:solidFill>
                <a:effectLst>
                  <a:outerShdw blurRad="25400" dist="25400" dir="2700000" algn="tl" rotWithShape="0">
                    <a:prstClr val="black">
                      <a:alpha val="56000"/>
                    </a:prstClr>
                  </a:outerShdw>
                </a:effectLst>
              </a:rPr>
              <a:t>Add Your Text </a:t>
            </a:r>
            <a:endParaRPr lang="en-US" sz="8000" b="1" dirty="0">
              <a:solidFill>
                <a:schemeClr val="bg1"/>
              </a:solidFill>
              <a:effectLst>
                <a:outerShdw blurRad="25400" dist="25400" dir="2700000" algn="tl" rotWithShape="0">
                  <a:prstClr val="black">
                    <a:alpha val="56000"/>
                  </a:prstClr>
                </a:outerShdw>
              </a:effectLst>
            </a:endParaRPr>
          </a:p>
        </p:txBody>
      </p:sp>
      <p:sp>
        <p:nvSpPr>
          <p:cNvPr id="1066" name="Rectangle 1065"/>
          <p:cNvSpPr/>
          <p:nvPr/>
        </p:nvSpPr>
        <p:spPr>
          <a:xfrm>
            <a:off x="1133475" y="1695451"/>
            <a:ext cx="6067425" cy="1323439"/>
          </a:xfrm>
          <a:prstGeom prst="rect">
            <a:avLst/>
          </a:prstGeom>
        </p:spPr>
        <p:txBody>
          <a:bodyPr wrap="square">
            <a:spAutoFit/>
          </a:bodyPr>
          <a:lstStyle/>
          <a:p>
            <a:r>
              <a:rPr lang="en-US" sz="1600" b="1" dirty="0">
                <a:solidFill>
                  <a:schemeClr val="bg1"/>
                </a:solidFill>
                <a:effectLst>
                  <a:outerShdw blurRad="25400" dist="25400" dir="2700000" algn="tl" rotWithShape="0">
                    <a:prstClr val="black">
                      <a:alpha val="56000"/>
                    </a:prstClr>
                  </a:outerShdw>
                </a:effectLst>
                <a:latin typeface="+mj-lt"/>
                <a:ea typeface="+mj-ea"/>
                <a:cs typeface="+mj-cs"/>
              </a:rPr>
              <a:t>Lorem ipsum dolor sit amet,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Tree>
    <p:extLst>
      <p:ext uri="{BB962C8B-B14F-4D97-AF65-F5344CB8AC3E}">
        <p14:creationId xmlns:p14="http://schemas.microsoft.com/office/powerpoint/2010/main" val="60739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38020" y="631724"/>
            <a:ext cx="1908022" cy="1247290"/>
            <a:chOff x="638020" y="631724"/>
            <a:chExt cx="1908022" cy="1247290"/>
          </a:xfrm>
        </p:grpSpPr>
        <p:grpSp>
          <p:nvGrpSpPr>
            <p:cNvPr id="356" name="Group 355"/>
            <p:cNvGrpSpPr/>
            <p:nvPr/>
          </p:nvGrpSpPr>
          <p:grpSpPr>
            <a:xfrm>
              <a:off x="1904004" y="1255471"/>
              <a:ext cx="642038" cy="623543"/>
              <a:chOff x="1" y="1246109"/>
              <a:chExt cx="642038" cy="623543"/>
            </a:xfrm>
          </p:grpSpPr>
          <p:sp>
            <p:nvSpPr>
              <p:cNvPr id="357" name="Rectangle 356"/>
              <p:cNvSpPr/>
              <p:nvPr/>
            </p:nvSpPr>
            <p:spPr>
              <a:xfrm>
                <a:off x="1" y="12461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0" name="Oval 359"/>
              <p:cNvSpPr/>
              <p:nvPr/>
            </p:nvSpPr>
            <p:spPr>
              <a:xfrm>
                <a:off x="116244" y="13533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1" name="Group 360"/>
            <p:cNvGrpSpPr/>
            <p:nvPr/>
          </p:nvGrpSpPr>
          <p:grpSpPr>
            <a:xfrm>
              <a:off x="1271628" y="1255471"/>
              <a:ext cx="642038" cy="623543"/>
              <a:chOff x="-1" y="1869654"/>
              <a:chExt cx="642038" cy="623543"/>
            </a:xfrm>
          </p:grpSpPr>
          <p:sp>
            <p:nvSpPr>
              <p:cNvPr id="362" name="Rectangle 361"/>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Oval 363"/>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5" name="Oval 364"/>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2" name="Group 401"/>
            <p:cNvGrpSpPr/>
            <p:nvPr/>
          </p:nvGrpSpPr>
          <p:grpSpPr>
            <a:xfrm>
              <a:off x="638020" y="1255471"/>
              <a:ext cx="642038" cy="623543"/>
              <a:chOff x="-1" y="1869654"/>
              <a:chExt cx="642038" cy="623543"/>
            </a:xfrm>
          </p:grpSpPr>
          <p:sp>
            <p:nvSpPr>
              <p:cNvPr id="403" name="Rectangle 402"/>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Oval 403"/>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5" name="Oval 404"/>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7" name="Group 406"/>
            <p:cNvGrpSpPr/>
            <p:nvPr/>
          </p:nvGrpSpPr>
          <p:grpSpPr>
            <a:xfrm>
              <a:off x="1271628" y="631724"/>
              <a:ext cx="642038" cy="623543"/>
              <a:chOff x="-1" y="1869654"/>
              <a:chExt cx="642038" cy="623543"/>
            </a:xfrm>
          </p:grpSpPr>
          <p:sp>
            <p:nvSpPr>
              <p:cNvPr id="408" name="Rectangle 407"/>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Oval 408"/>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 name="Oval 409"/>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 name="Group 1"/>
          <p:cNvGrpSpPr/>
          <p:nvPr/>
        </p:nvGrpSpPr>
        <p:grpSpPr>
          <a:xfrm>
            <a:off x="1931820" y="2506670"/>
            <a:ext cx="642042" cy="2493996"/>
            <a:chOff x="1271624" y="2506670"/>
            <a:chExt cx="642042" cy="2493996"/>
          </a:xfrm>
        </p:grpSpPr>
        <p:grpSp>
          <p:nvGrpSpPr>
            <p:cNvPr id="412" name="Group 411"/>
            <p:cNvGrpSpPr/>
            <p:nvPr/>
          </p:nvGrpSpPr>
          <p:grpSpPr>
            <a:xfrm>
              <a:off x="1271628" y="4377123"/>
              <a:ext cx="642038" cy="623543"/>
              <a:chOff x="1926108" y="622565"/>
              <a:chExt cx="642038" cy="623543"/>
            </a:xfrm>
          </p:grpSpPr>
          <p:sp>
            <p:nvSpPr>
              <p:cNvPr id="413" name="Rectangle 412"/>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Oval 413"/>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5" name="Oval 414"/>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7" name="Group 416"/>
            <p:cNvGrpSpPr/>
            <p:nvPr/>
          </p:nvGrpSpPr>
          <p:grpSpPr>
            <a:xfrm>
              <a:off x="1271624" y="3753579"/>
              <a:ext cx="642038" cy="623543"/>
              <a:chOff x="1284072" y="622566"/>
              <a:chExt cx="642038" cy="623543"/>
            </a:xfrm>
          </p:grpSpPr>
          <p:sp>
            <p:nvSpPr>
              <p:cNvPr id="418" name="Rectangle 417"/>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Oval 418"/>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0" name="Oval 419"/>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2" name="Group 421"/>
            <p:cNvGrpSpPr/>
            <p:nvPr/>
          </p:nvGrpSpPr>
          <p:grpSpPr>
            <a:xfrm>
              <a:off x="1271628" y="3130214"/>
              <a:ext cx="642038" cy="623543"/>
              <a:chOff x="1926108" y="622565"/>
              <a:chExt cx="642038" cy="623543"/>
            </a:xfrm>
          </p:grpSpPr>
          <p:sp>
            <p:nvSpPr>
              <p:cNvPr id="423" name="Rectangle 422"/>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Oval 423"/>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Oval 424"/>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Oval 425"/>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7" name="Group 426"/>
            <p:cNvGrpSpPr/>
            <p:nvPr/>
          </p:nvGrpSpPr>
          <p:grpSpPr>
            <a:xfrm>
              <a:off x="1271624" y="2506670"/>
              <a:ext cx="642038" cy="623543"/>
              <a:chOff x="1284072" y="622566"/>
              <a:chExt cx="642038" cy="623543"/>
            </a:xfrm>
          </p:grpSpPr>
          <p:sp>
            <p:nvSpPr>
              <p:cNvPr id="428" name="Rectangle 427"/>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9" name="Oval 428"/>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0" name="Oval 429"/>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03" name="Group 202"/>
          <p:cNvGrpSpPr/>
          <p:nvPr/>
        </p:nvGrpSpPr>
        <p:grpSpPr>
          <a:xfrm>
            <a:off x="3208088" y="618582"/>
            <a:ext cx="1283965" cy="3117718"/>
            <a:chOff x="3208088" y="618582"/>
            <a:chExt cx="1283965" cy="3117718"/>
          </a:xfrm>
        </p:grpSpPr>
        <p:grpSp>
          <p:nvGrpSpPr>
            <p:cNvPr id="432" name="Group 431"/>
            <p:cNvGrpSpPr/>
            <p:nvPr/>
          </p:nvGrpSpPr>
          <p:grpSpPr>
            <a:xfrm>
              <a:off x="3208088" y="1865673"/>
              <a:ext cx="642038" cy="623543"/>
              <a:chOff x="1926108" y="3116742"/>
              <a:chExt cx="642038" cy="623543"/>
            </a:xfrm>
          </p:grpSpPr>
          <p:sp>
            <p:nvSpPr>
              <p:cNvPr id="433" name="Rectangle 432"/>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Oval 43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5" name="Oval 43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7" name="Group 436"/>
            <p:cNvGrpSpPr/>
            <p:nvPr/>
          </p:nvGrpSpPr>
          <p:grpSpPr>
            <a:xfrm>
              <a:off x="3208088" y="1242125"/>
              <a:ext cx="642038" cy="623543"/>
              <a:chOff x="3210178" y="1869651"/>
              <a:chExt cx="642038" cy="623543"/>
            </a:xfrm>
          </p:grpSpPr>
          <p:sp>
            <p:nvSpPr>
              <p:cNvPr id="438" name="Rectangle 437"/>
              <p:cNvSpPr/>
              <p:nvPr/>
            </p:nvSpPr>
            <p:spPr>
              <a:xfrm>
                <a:off x="3210178"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0" name="Oval 439"/>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3326421"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2" name="Group 441"/>
            <p:cNvGrpSpPr/>
            <p:nvPr/>
          </p:nvGrpSpPr>
          <p:grpSpPr>
            <a:xfrm>
              <a:off x="3208088" y="2489217"/>
              <a:ext cx="642038" cy="623543"/>
              <a:chOff x="1284072" y="3740286"/>
              <a:chExt cx="642038" cy="623543"/>
            </a:xfrm>
          </p:grpSpPr>
          <p:sp>
            <p:nvSpPr>
              <p:cNvPr id="443" name="Rectangle 442"/>
              <p:cNvSpPr/>
              <p:nvPr/>
            </p:nvSpPr>
            <p:spPr>
              <a:xfrm>
                <a:off x="1284072" y="374028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Oval 443"/>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5" name="Oval 444"/>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1400315" y="3847526"/>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7" name="Group 446"/>
            <p:cNvGrpSpPr/>
            <p:nvPr/>
          </p:nvGrpSpPr>
          <p:grpSpPr>
            <a:xfrm>
              <a:off x="3208088" y="618582"/>
              <a:ext cx="642038" cy="623543"/>
              <a:chOff x="2568143" y="1869651"/>
              <a:chExt cx="642038" cy="623543"/>
            </a:xfrm>
          </p:grpSpPr>
          <p:sp>
            <p:nvSpPr>
              <p:cNvPr id="448" name="Rectangle 447"/>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Oval 448"/>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0" name="Oval 449"/>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2" name="Group 451"/>
            <p:cNvGrpSpPr/>
            <p:nvPr/>
          </p:nvGrpSpPr>
          <p:grpSpPr>
            <a:xfrm>
              <a:off x="3849427" y="618582"/>
              <a:ext cx="642038" cy="623543"/>
              <a:chOff x="2568143" y="1869651"/>
              <a:chExt cx="642038" cy="623543"/>
            </a:xfrm>
          </p:grpSpPr>
          <p:sp>
            <p:nvSpPr>
              <p:cNvPr id="453" name="Rectangle 452"/>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5" name="Oval 454"/>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7" name="Group 456"/>
            <p:cNvGrpSpPr/>
            <p:nvPr/>
          </p:nvGrpSpPr>
          <p:grpSpPr>
            <a:xfrm>
              <a:off x="3849363" y="1866545"/>
              <a:ext cx="642038" cy="623543"/>
              <a:chOff x="1926108" y="3116742"/>
              <a:chExt cx="642038" cy="623543"/>
            </a:xfrm>
          </p:grpSpPr>
          <p:sp>
            <p:nvSpPr>
              <p:cNvPr id="458" name="Rectangle 457"/>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Oval 458"/>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 name="Oval 459"/>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2" name="Group 461"/>
            <p:cNvGrpSpPr/>
            <p:nvPr/>
          </p:nvGrpSpPr>
          <p:grpSpPr>
            <a:xfrm>
              <a:off x="3208088" y="3112757"/>
              <a:ext cx="642038" cy="623543"/>
              <a:chOff x="1926108" y="3116742"/>
              <a:chExt cx="642038" cy="623543"/>
            </a:xfrm>
          </p:grpSpPr>
          <p:sp>
            <p:nvSpPr>
              <p:cNvPr id="463" name="Rectangle 462"/>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Oval 46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5" name="Oval 46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7" name="Group 466"/>
            <p:cNvGrpSpPr/>
            <p:nvPr/>
          </p:nvGrpSpPr>
          <p:grpSpPr>
            <a:xfrm>
              <a:off x="3850015" y="3111718"/>
              <a:ext cx="642038" cy="623543"/>
              <a:chOff x="1926108" y="3116742"/>
              <a:chExt cx="642038" cy="623543"/>
            </a:xfrm>
          </p:grpSpPr>
          <p:sp>
            <p:nvSpPr>
              <p:cNvPr id="468" name="Rectangle 467"/>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9" name="Oval 468"/>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0" name="Oval 469"/>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72" name="Group 471"/>
          <p:cNvGrpSpPr/>
          <p:nvPr/>
        </p:nvGrpSpPr>
        <p:grpSpPr>
          <a:xfrm>
            <a:off x="3197806" y="4358969"/>
            <a:ext cx="642038" cy="623543"/>
            <a:chOff x="1926108" y="3116742"/>
            <a:chExt cx="642038" cy="623543"/>
          </a:xfrm>
        </p:grpSpPr>
        <p:sp>
          <p:nvSpPr>
            <p:cNvPr id="473" name="Rectangle 472"/>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Oval 47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3" name="Group 512"/>
          <p:cNvGrpSpPr/>
          <p:nvPr/>
        </p:nvGrpSpPr>
        <p:grpSpPr>
          <a:xfrm>
            <a:off x="5132676" y="618582"/>
            <a:ext cx="1910873" cy="1247418"/>
            <a:chOff x="5132676" y="618582"/>
            <a:chExt cx="1910873" cy="1247418"/>
          </a:xfrm>
        </p:grpSpPr>
        <p:grpSp>
          <p:nvGrpSpPr>
            <p:cNvPr id="483" name="Group 482"/>
            <p:cNvGrpSpPr/>
            <p:nvPr/>
          </p:nvGrpSpPr>
          <p:grpSpPr>
            <a:xfrm>
              <a:off x="5758833" y="1242457"/>
              <a:ext cx="642038" cy="623543"/>
              <a:chOff x="-1" y="1869654"/>
              <a:chExt cx="642038" cy="623543"/>
            </a:xfrm>
          </p:grpSpPr>
          <p:sp>
            <p:nvSpPr>
              <p:cNvPr id="484" name="Rectangle 483"/>
              <p:cNvSpPr/>
              <p:nvPr/>
            </p:nvSpPr>
            <p:spPr>
              <a:xfrm>
                <a:off x="-1" y="1869654"/>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5" name="Oval 484"/>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116242" y="1976894"/>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3" name="Group 492"/>
            <p:cNvGrpSpPr/>
            <p:nvPr/>
          </p:nvGrpSpPr>
          <p:grpSpPr>
            <a:xfrm>
              <a:off x="6401511" y="1242457"/>
              <a:ext cx="642038" cy="623543"/>
              <a:chOff x="-1" y="3116742"/>
              <a:chExt cx="642038" cy="623543"/>
            </a:xfrm>
          </p:grpSpPr>
          <p:sp>
            <p:nvSpPr>
              <p:cNvPr id="494" name="Rectangle 493"/>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5" name="Oval 494"/>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8" name="Group 497"/>
            <p:cNvGrpSpPr/>
            <p:nvPr/>
          </p:nvGrpSpPr>
          <p:grpSpPr>
            <a:xfrm>
              <a:off x="5132676" y="1242457"/>
              <a:ext cx="642038" cy="623543"/>
              <a:chOff x="-1" y="1869654"/>
              <a:chExt cx="642038" cy="623543"/>
            </a:xfrm>
          </p:grpSpPr>
          <p:sp>
            <p:nvSpPr>
              <p:cNvPr id="499" name="Rectangle 498"/>
              <p:cNvSpPr/>
              <p:nvPr/>
            </p:nvSpPr>
            <p:spPr>
              <a:xfrm>
                <a:off x="-1" y="1869654"/>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0" name="Oval 499"/>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16242" y="1976894"/>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3" name="Group 502"/>
            <p:cNvGrpSpPr/>
            <p:nvPr/>
          </p:nvGrpSpPr>
          <p:grpSpPr>
            <a:xfrm>
              <a:off x="5132676" y="618710"/>
              <a:ext cx="642038" cy="623543"/>
              <a:chOff x="-1" y="1869654"/>
              <a:chExt cx="642038" cy="623543"/>
            </a:xfrm>
          </p:grpSpPr>
          <p:sp>
            <p:nvSpPr>
              <p:cNvPr id="504" name="Rectangle 503"/>
              <p:cNvSpPr/>
              <p:nvPr/>
            </p:nvSpPr>
            <p:spPr>
              <a:xfrm>
                <a:off x="-1" y="1869654"/>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5" name="Oval 504"/>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Oval 505"/>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116242" y="1976894"/>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8" name="Group 507"/>
            <p:cNvGrpSpPr/>
            <p:nvPr/>
          </p:nvGrpSpPr>
          <p:grpSpPr>
            <a:xfrm>
              <a:off x="6401511" y="618582"/>
              <a:ext cx="642038" cy="623543"/>
              <a:chOff x="-1" y="3116742"/>
              <a:chExt cx="642038" cy="623543"/>
            </a:xfrm>
          </p:grpSpPr>
          <p:sp>
            <p:nvSpPr>
              <p:cNvPr id="509" name="Rectangle 508"/>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0" name="Oval 509"/>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4" name="Group 533"/>
          <p:cNvGrpSpPr/>
          <p:nvPr/>
        </p:nvGrpSpPr>
        <p:grpSpPr>
          <a:xfrm>
            <a:off x="5132676" y="2489214"/>
            <a:ext cx="1283313" cy="1247086"/>
            <a:chOff x="5132676" y="2489214"/>
            <a:chExt cx="1283313" cy="1247086"/>
          </a:xfrm>
        </p:grpSpPr>
        <p:grpSp>
          <p:nvGrpSpPr>
            <p:cNvPr id="514" name="Group 513"/>
            <p:cNvGrpSpPr/>
            <p:nvPr/>
          </p:nvGrpSpPr>
          <p:grpSpPr>
            <a:xfrm>
              <a:off x="5132676" y="2489214"/>
              <a:ext cx="642038" cy="623543"/>
              <a:chOff x="1319212" y="0"/>
              <a:chExt cx="659607" cy="640606"/>
            </a:xfrm>
          </p:grpSpPr>
          <p:sp>
            <p:nvSpPr>
              <p:cNvPr id="515" name="Rectangle 514"/>
              <p:cNvSpPr/>
              <p:nvPr/>
            </p:nvSpPr>
            <p:spPr>
              <a:xfrm>
                <a:off x="1319212" y="0"/>
                <a:ext cx="659607" cy="640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1438636" y="110175"/>
                <a:ext cx="420758" cy="420255"/>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5773951" y="2489214"/>
              <a:ext cx="642038" cy="623543"/>
              <a:chOff x="1319212" y="0"/>
              <a:chExt cx="659607" cy="640606"/>
            </a:xfrm>
          </p:grpSpPr>
          <p:sp>
            <p:nvSpPr>
              <p:cNvPr id="520" name="Rectangle 519"/>
              <p:cNvSpPr/>
              <p:nvPr/>
            </p:nvSpPr>
            <p:spPr>
              <a:xfrm>
                <a:off x="1319212" y="0"/>
                <a:ext cx="659607" cy="640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1438636" y="110175"/>
                <a:ext cx="420758" cy="420255"/>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5132676" y="3112757"/>
              <a:ext cx="642038" cy="623543"/>
              <a:chOff x="1" y="622566"/>
              <a:chExt cx="642038" cy="623543"/>
            </a:xfrm>
          </p:grpSpPr>
          <p:sp>
            <p:nvSpPr>
              <p:cNvPr id="525" name="Rectangle 524"/>
              <p:cNvSpPr/>
              <p:nvPr/>
            </p:nvSpPr>
            <p:spPr>
              <a:xfrm>
                <a:off x="1"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116244"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5773951" y="3112654"/>
              <a:ext cx="642038" cy="623543"/>
              <a:chOff x="-1" y="1869654"/>
              <a:chExt cx="642038" cy="623543"/>
            </a:xfrm>
          </p:grpSpPr>
          <p:sp>
            <p:nvSpPr>
              <p:cNvPr id="530" name="Rectangle 529"/>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60" name="Group 559"/>
          <p:cNvGrpSpPr/>
          <p:nvPr/>
        </p:nvGrpSpPr>
        <p:grpSpPr>
          <a:xfrm>
            <a:off x="7702471" y="622199"/>
            <a:ext cx="1926112" cy="1870631"/>
            <a:chOff x="642034" y="2493198"/>
            <a:chExt cx="1926112" cy="1870631"/>
          </a:xfrm>
        </p:grpSpPr>
        <p:grpSp>
          <p:nvGrpSpPr>
            <p:cNvPr id="535" name="Group 534"/>
            <p:cNvGrpSpPr/>
            <p:nvPr/>
          </p:nvGrpSpPr>
          <p:grpSpPr>
            <a:xfrm>
              <a:off x="1284072" y="2493198"/>
              <a:ext cx="642038" cy="623543"/>
              <a:chOff x="1284072" y="2493198"/>
              <a:chExt cx="642038" cy="623543"/>
            </a:xfrm>
          </p:grpSpPr>
          <p:sp>
            <p:nvSpPr>
              <p:cNvPr id="536" name="Rectangle 535"/>
              <p:cNvSpPr/>
              <p:nvPr/>
            </p:nvSpPr>
            <p:spPr>
              <a:xfrm>
                <a:off x="1284072" y="2493198"/>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1381429"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1407268"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Oval 538"/>
              <p:cNvSpPr/>
              <p:nvPr/>
            </p:nvSpPr>
            <p:spPr>
              <a:xfrm>
                <a:off x="1400315" y="260043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0" name="Group 539"/>
            <p:cNvGrpSpPr/>
            <p:nvPr/>
          </p:nvGrpSpPr>
          <p:grpSpPr>
            <a:xfrm>
              <a:off x="1284072" y="3116742"/>
              <a:ext cx="642038" cy="623543"/>
              <a:chOff x="1284072" y="3116742"/>
              <a:chExt cx="642038" cy="623543"/>
            </a:xfrm>
          </p:grpSpPr>
          <p:sp>
            <p:nvSpPr>
              <p:cNvPr id="541" name="Rectangle 540"/>
              <p:cNvSpPr/>
              <p:nvPr/>
            </p:nvSpPr>
            <p:spPr>
              <a:xfrm>
                <a:off x="1284072"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1381429"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1407268"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 name="Oval 543"/>
              <p:cNvSpPr/>
              <p:nvPr/>
            </p:nvSpPr>
            <p:spPr>
              <a:xfrm>
                <a:off x="1400315"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5" name="Group 544"/>
            <p:cNvGrpSpPr/>
            <p:nvPr/>
          </p:nvGrpSpPr>
          <p:grpSpPr>
            <a:xfrm>
              <a:off x="642034" y="3116742"/>
              <a:ext cx="642038" cy="623543"/>
              <a:chOff x="642034" y="3116742"/>
              <a:chExt cx="642038" cy="623543"/>
            </a:xfrm>
          </p:grpSpPr>
          <p:sp>
            <p:nvSpPr>
              <p:cNvPr id="546" name="Rectangle 545"/>
              <p:cNvSpPr/>
              <p:nvPr/>
            </p:nvSpPr>
            <p:spPr>
              <a:xfrm>
                <a:off x="642034"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739391"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65230"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Oval 548"/>
              <p:cNvSpPr/>
              <p:nvPr/>
            </p:nvSpPr>
            <p:spPr>
              <a:xfrm>
                <a:off x="758277"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0" name="Group 549"/>
            <p:cNvGrpSpPr/>
            <p:nvPr/>
          </p:nvGrpSpPr>
          <p:grpSpPr>
            <a:xfrm>
              <a:off x="1926108" y="3116742"/>
              <a:ext cx="642038" cy="623543"/>
              <a:chOff x="1926108" y="3116742"/>
              <a:chExt cx="642038" cy="623543"/>
            </a:xfrm>
          </p:grpSpPr>
          <p:sp>
            <p:nvSpPr>
              <p:cNvPr id="551" name="Rectangle 550"/>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Oval 553"/>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5" name="Group 554"/>
            <p:cNvGrpSpPr/>
            <p:nvPr/>
          </p:nvGrpSpPr>
          <p:grpSpPr>
            <a:xfrm>
              <a:off x="1284072" y="3740286"/>
              <a:ext cx="642038" cy="623543"/>
              <a:chOff x="1284072" y="3740286"/>
              <a:chExt cx="642038" cy="623543"/>
            </a:xfrm>
          </p:grpSpPr>
          <p:sp>
            <p:nvSpPr>
              <p:cNvPr id="556" name="Rectangle 555"/>
              <p:cNvSpPr/>
              <p:nvPr/>
            </p:nvSpPr>
            <p:spPr>
              <a:xfrm>
                <a:off x="1284072" y="3740286"/>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Oval 558"/>
              <p:cNvSpPr/>
              <p:nvPr/>
            </p:nvSpPr>
            <p:spPr>
              <a:xfrm>
                <a:off x="1400315" y="3847526"/>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7" name="Group 626"/>
          <p:cNvGrpSpPr/>
          <p:nvPr/>
        </p:nvGrpSpPr>
        <p:grpSpPr>
          <a:xfrm>
            <a:off x="4489875" y="4377122"/>
            <a:ext cx="1926873" cy="1868888"/>
            <a:chOff x="4489875" y="4377122"/>
            <a:chExt cx="1926873" cy="1868888"/>
          </a:xfrm>
        </p:grpSpPr>
        <p:grpSp>
          <p:nvGrpSpPr>
            <p:cNvPr id="561" name="Group 560"/>
            <p:cNvGrpSpPr/>
            <p:nvPr/>
          </p:nvGrpSpPr>
          <p:grpSpPr>
            <a:xfrm>
              <a:off x="4490638" y="4377123"/>
              <a:ext cx="642038" cy="623543"/>
              <a:chOff x="10275983" y="624310"/>
              <a:chExt cx="642038" cy="623543"/>
            </a:xfrm>
          </p:grpSpPr>
          <p:sp>
            <p:nvSpPr>
              <p:cNvPr id="562" name="Rectangle 561"/>
              <p:cNvSpPr/>
              <p:nvPr/>
            </p:nvSpPr>
            <p:spPr>
              <a:xfrm>
                <a:off x="10275983" y="624310"/>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Oval 563"/>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5" name="Oval 564"/>
              <p:cNvSpPr/>
              <p:nvPr/>
            </p:nvSpPr>
            <p:spPr>
              <a:xfrm>
                <a:off x="10392226" y="73155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6" name="Group 565"/>
            <p:cNvGrpSpPr/>
            <p:nvPr/>
          </p:nvGrpSpPr>
          <p:grpSpPr>
            <a:xfrm>
              <a:off x="5132674" y="4377123"/>
              <a:ext cx="642038" cy="623543"/>
              <a:chOff x="10918019" y="624310"/>
              <a:chExt cx="642038" cy="623543"/>
            </a:xfrm>
          </p:grpSpPr>
          <p:sp>
            <p:nvSpPr>
              <p:cNvPr id="567" name="Rectangle 566"/>
              <p:cNvSpPr/>
              <p:nvPr/>
            </p:nvSpPr>
            <p:spPr>
              <a:xfrm>
                <a:off x="10918019" y="624310"/>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9" name="Oval 568"/>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Oval 569"/>
              <p:cNvSpPr/>
              <p:nvPr/>
            </p:nvSpPr>
            <p:spPr>
              <a:xfrm>
                <a:off x="11034262" y="73155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1" name="Group 570"/>
            <p:cNvGrpSpPr/>
            <p:nvPr/>
          </p:nvGrpSpPr>
          <p:grpSpPr>
            <a:xfrm>
              <a:off x="5774710" y="4377122"/>
              <a:ext cx="642038" cy="623543"/>
              <a:chOff x="11560055" y="624309"/>
              <a:chExt cx="642038" cy="623543"/>
            </a:xfrm>
          </p:grpSpPr>
          <p:sp>
            <p:nvSpPr>
              <p:cNvPr id="572" name="Rectangle 571"/>
              <p:cNvSpPr/>
              <p:nvPr/>
            </p:nvSpPr>
            <p:spPr>
              <a:xfrm>
                <a:off x="11560055" y="624309"/>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Oval 573"/>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5" name="Oval 574"/>
              <p:cNvSpPr/>
              <p:nvPr/>
            </p:nvSpPr>
            <p:spPr>
              <a:xfrm>
                <a:off x="11676298" y="731550"/>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1" name="Group 580"/>
            <p:cNvGrpSpPr/>
            <p:nvPr/>
          </p:nvGrpSpPr>
          <p:grpSpPr>
            <a:xfrm>
              <a:off x="5774708" y="4998922"/>
              <a:ext cx="642038" cy="623543"/>
              <a:chOff x="11560053" y="1246109"/>
              <a:chExt cx="642038" cy="623543"/>
            </a:xfrm>
          </p:grpSpPr>
          <p:sp>
            <p:nvSpPr>
              <p:cNvPr id="582" name="Rectangle 581"/>
              <p:cNvSpPr/>
              <p:nvPr/>
            </p:nvSpPr>
            <p:spPr>
              <a:xfrm>
                <a:off x="11560053" y="1246109"/>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11657410"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4" name="Oval 583"/>
              <p:cNvSpPr/>
              <p:nvPr/>
            </p:nvSpPr>
            <p:spPr>
              <a:xfrm>
                <a:off x="11683249"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5" name="Oval 584"/>
              <p:cNvSpPr/>
              <p:nvPr/>
            </p:nvSpPr>
            <p:spPr>
              <a:xfrm>
                <a:off x="11676296" y="1353350"/>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6" name="Group 585"/>
            <p:cNvGrpSpPr/>
            <p:nvPr/>
          </p:nvGrpSpPr>
          <p:grpSpPr>
            <a:xfrm>
              <a:off x="5774708" y="5622467"/>
              <a:ext cx="642038" cy="623543"/>
              <a:chOff x="11560053" y="1869654"/>
              <a:chExt cx="642038" cy="623543"/>
            </a:xfrm>
          </p:grpSpPr>
          <p:sp>
            <p:nvSpPr>
              <p:cNvPr id="587" name="Rectangle 586"/>
              <p:cNvSpPr/>
              <p:nvPr/>
            </p:nvSpPr>
            <p:spPr>
              <a:xfrm>
                <a:off x="11560053" y="1869654"/>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11657410"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9" name="Oval 588"/>
              <p:cNvSpPr/>
              <p:nvPr/>
            </p:nvSpPr>
            <p:spPr>
              <a:xfrm>
                <a:off x="11683249"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0" name="Oval 589"/>
              <p:cNvSpPr/>
              <p:nvPr/>
            </p:nvSpPr>
            <p:spPr>
              <a:xfrm>
                <a:off x="11676296" y="1976894"/>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1" name="Group 590"/>
            <p:cNvGrpSpPr/>
            <p:nvPr/>
          </p:nvGrpSpPr>
          <p:grpSpPr>
            <a:xfrm>
              <a:off x="5132671" y="5622467"/>
              <a:ext cx="642038" cy="623543"/>
              <a:chOff x="10918016" y="1869654"/>
              <a:chExt cx="642038" cy="623543"/>
            </a:xfrm>
          </p:grpSpPr>
          <p:sp>
            <p:nvSpPr>
              <p:cNvPr id="592" name="Rectangle 591"/>
              <p:cNvSpPr/>
              <p:nvPr/>
            </p:nvSpPr>
            <p:spPr>
              <a:xfrm>
                <a:off x="10918016" y="1869654"/>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11015373"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 name="Oval 593"/>
              <p:cNvSpPr/>
              <p:nvPr/>
            </p:nvSpPr>
            <p:spPr>
              <a:xfrm>
                <a:off x="11041212"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5" name="Oval 594"/>
              <p:cNvSpPr/>
              <p:nvPr/>
            </p:nvSpPr>
            <p:spPr>
              <a:xfrm>
                <a:off x="11034259" y="1976894"/>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6" name="Group 595"/>
            <p:cNvGrpSpPr/>
            <p:nvPr/>
          </p:nvGrpSpPr>
          <p:grpSpPr>
            <a:xfrm>
              <a:off x="4489875" y="4994157"/>
              <a:ext cx="642038" cy="623543"/>
              <a:chOff x="3210178" y="1246107"/>
              <a:chExt cx="642038" cy="623543"/>
            </a:xfrm>
          </p:grpSpPr>
          <p:sp>
            <p:nvSpPr>
              <p:cNvPr id="597" name="Rectangle 596"/>
              <p:cNvSpPr/>
              <p:nvPr/>
            </p:nvSpPr>
            <p:spPr>
              <a:xfrm>
                <a:off x="3210178" y="1246107"/>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3307535" y="135334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9" name="Oval 598"/>
              <p:cNvSpPr/>
              <p:nvPr/>
            </p:nvSpPr>
            <p:spPr>
              <a:xfrm>
                <a:off x="3333374" y="136781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0" name="Oval 599"/>
              <p:cNvSpPr/>
              <p:nvPr/>
            </p:nvSpPr>
            <p:spPr>
              <a:xfrm>
                <a:off x="3326421" y="1353348"/>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1" name="Group 600"/>
            <p:cNvGrpSpPr/>
            <p:nvPr/>
          </p:nvGrpSpPr>
          <p:grpSpPr>
            <a:xfrm>
              <a:off x="4489875" y="5617701"/>
              <a:ext cx="642038" cy="623543"/>
              <a:chOff x="3210178" y="1869651"/>
              <a:chExt cx="642038" cy="623543"/>
            </a:xfrm>
          </p:grpSpPr>
          <p:sp>
            <p:nvSpPr>
              <p:cNvPr id="602" name="Rectangle 601"/>
              <p:cNvSpPr/>
              <p:nvPr/>
            </p:nvSpPr>
            <p:spPr>
              <a:xfrm>
                <a:off x="3210178" y="1869651"/>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4" name="Oval 603"/>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Oval 604"/>
              <p:cNvSpPr/>
              <p:nvPr/>
            </p:nvSpPr>
            <p:spPr>
              <a:xfrm>
                <a:off x="3326421" y="197689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6" name="Group 605"/>
          <p:cNvGrpSpPr/>
          <p:nvPr/>
        </p:nvGrpSpPr>
        <p:grpSpPr>
          <a:xfrm>
            <a:off x="637840" y="3130214"/>
            <a:ext cx="642042" cy="1870452"/>
            <a:chOff x="1271624" y="3130214"/>
            <a:chExt cx="642042" cy="1870452"/>
          </a:xfrm>
        </p:grpSpPr>
        <p:grpSp>
          <p:nvGrpSpPr>
            <p:cNvPr id="607" name="Group 606"/>
            <p:cNvGrpSpPr/>
            <p:nvPr/>
          </p:nvGrpSpPr>
          <p:grpSpPr>
            <a:xfrm>
              <a:off x="1271628" y="4377123"/>
              <a:ext cx="642038" cy="623543"/>
              <a:chOff x="1926108" y="622565"/>
              <a:chExt cx="642038" cy="623543"/>
            </a:xfrm>
          </p:grpSpPr>
          <p:sp>
            <p:nvSpPr>
              <p:cNvPr id="623" name="Rectangle 622"/>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 name="Oval 623"/>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5" name="Oval 624"/>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8" name="Group 607"/>
            <p:cNvGrpSpPr/>
            <p:nvPr/>
          </p:nvGrpSpPr>
          <p:grpSpPr>
            <a:xfrm>
              <a:off x="1271624" y="3753579"/>
              <a:ext cx="642038" cy="623543"/>
              <a:chOff x="1284072" y="622566"/>
              <a:chExt cx="642038" cy="623543"/>
            </a:xfrm>
          </p:grpSpPr>
          <p:sp>
            <p:nvSpPr>
              <p:cNvPr id="619" name="Rectangle 618"/>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 name="Oval 619"/>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1271628" y="3130214"/>
              <a:ext cx="642038" cy="623543"/>
              <a:chOff x="1926108" y="622565"/>
              <a:chExt cx="642038" cy="623543"/>
            </a:xfrm>
          </p:grpSpPr>
          <p:sp>
            <p:nvSpPr>
              <p:cNvPr id="615" name="Rectangle 61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01" name="Group 200"/>
          <p:cNvGrpSpPr/>
          <p:nvPr/>
        </p:nvGrpSpPr>
        <p:grpSpPr>
          <a:xfrm>
            <a:off x="7067537" y="3722083"/>
            <a:ext cx="1284075" cy="2494175"/>
            <a:chOff x="7067537" y="3120688"/>
            <a:chExt cx="1284075" cy="2494175"/>
          </a:xfrm>
        </p:grpSpPr>
        <p:grpSp>
          <p:nvGrpSpPr>
            <p:cNvPr id="628" name="Group 627"/>
            <p:cNvGrpSpPr/>
            <p:nvPr/>
          </p:nvGrpSpPr>
          <p:grpSpPr>
            <a:xfrm>
              <a:off x="7067537" y="3120688"/>
              <a:ext cx="642038" cy="623543"/>
              <a:chOff x="-1" y="1869654"/>
              <a:chExt cx="642038" cy="623543"/>
            </a:xfrm>
          </p:grpSpPr>
          <p:sp>
            <p:nvSpPr>
              <p:cNvPr id="629" name="Rectangle 628"/>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0" name="Oval 629"/>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3" name="Group 632"/>
            <p:cNvGrpSpPr/>
            <p:nvPr/>
          </p:nvGrpSpPr>
          <p:grpSpPr>
            <a:xfrm>
              <a:off x="7067537" y="3744232"/>
              <a:ext cx="642038" cy="623543"/>
              <a:chOff x="-1" y="2493198"/>
              <a:chExt cx="642038" cy="623543"/>
            </a:xfrm>
          </p:grpSpPr>
          <p:sp>
            <p:nvSpPr>
              <p:cNvPr id="634" name="Rectangle 633"/>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5" name="Oval 634"/>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8" name="Group 637"/>
            <p:cNvGrpSpPr/>
            <p:nvPr/>
          </p:nvGrpSpPr>
          <p:grpSpPr>
            <a:xfrm>
              <a:off x="7067537" y="4367776"/>
              <a:ext cx="642038" cy="623543"/>
              <a:chOff x="-1" y="3116742"/>
              <a:chExt cx="642038" cy="623543"/>
            </a:xfrm>
          </p:grpSpPr>
          <p:sp>
            <p:nvSpPr>
              <p:cNvPr id="639" name="Rectangle 638"/>
              <p:cNvSpPr/>
              <p:nvPr/>
            </p:nvSpPr>
            <p:spPr>
              <a:xfrm>
                <a:off x="-1"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0" name="Oval 639"/>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11624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3" name="Group 642"/>
            <p:cNvGrpSpPr/>
            <p:nvPr/>
          </p:nvGrpSpPr>
          <p:grpSpPr>
            <a:xfrm>
              <a:off x="7067537" y="4991320"/>
              <a:ext cx="642038" cy="623543"/>
              <a:chOff x="-1" y="3740286"/>
              <a:chExt cx="642038" cy="623543"/>
            </a:xfrm>
          </p:grpSpPr>
          <p:sp>
            <p:nvSpPr>
              <p:cNvPr id="644" name="Rectangle 643"/>
              <p:cNvSpPr/>
              <p:nvPr/>
            </p:nvSpPr>
            <p:spPr>
              <a:xfrm>
                <a:off x="-1" y="374028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5" name="Oval 644"/>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116242" y="384752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8" name="Group 647"/>
            <p:cNvGrpSpPr/>
            <p:nvPr/>
          </p:nvGrpSpPr>
          <p:grpSpPr>
            <a:xfrm>
              <a:off x="7709574" y="4991320"/>
              <a:ext cx="642038" cy="623543"/>
              <a:chOff x="642036" y="3740286"/>
              <a:chExt cx="642038" cy="623543"/>
            </a:xfrm>
          </p:grpSpPr>
          <p:sp>
            <p:nvSpPr>
              <p:cNvPr id="649" name="Rectangle 648"/>
              <p:cNvSpPr/>
              <p:nvPr/>
            </p:nvSpPr>
            <p:spPr>
              <a:xfrm>
                <a:off x="642036" y="374028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0" name="Oval 649"/>
              <p:cNvSpPr/>
              <p:nvPr/>
            </p:nvSpPr>
            <p:spPr>
              <a:xfrm>
                <a:off x="739393"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765232"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758279" y="384752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00" name="Group 199"/>
          <p:cNvGrpSpPr/>
          <p:nvPr/>
        </p:nvGrpSpPr>
        <p:grpSpPr>
          <a:xfrm>
            <a:off x="637940" y="5606755"/>
            <a:ext cx="3210475" cy="623543"/>
            <a:chOff x="637940" y="5606755"/>
            <a:chExt cx="3210475" cy="623543"/>
          </a:xfrm>
        </p:grpSpPr>
        <p:grpSp>
          <p:nvGrpSpPr>
            <p:cNvPr id="694" name="Group 693"/>
            <p:cNvGrpSpPr/>
            <p:nvPr/>
          </p:nvGrpSpPr>
          <p:grpSpPr>
            <a:xfrm>
              <a:off x="637940" y="5606755"/>
              <a:ext cx="642038" cy="623543"/>
              <a:chOff x="1926108" y="622565"/>
              <a:chExt cx="642038" cy="623543"/>
            </a:xfrm>
          </p:grpSpPr>
          <p:sp>
            <p:nvSpPr>
              <p:cNvPr id="710" name="Rectangle 709"/>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5" name="Group 694"/>
            <p:cNvGrpSpPr/>
            <p:nvPr/>
          </p:nvGrpSpPr>
          <p:grpSpPr>
            <a:xfrm>
              <a:off x="1280049" y="5606755"/>
              <a:ext cx="642038" cy="623543"/>
              <a:chOff x="1284072" y="622566"/>
              <a:chExt cx="642038" cy="623543"/>
            </a:xfrm>
          </p:grpSpPr>
          <p:sp>
            <p:nvSpPr>
              <p:cNvPr id="706" name="Rectangle 705"/>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9" name="Oval 708"/>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6" name="Group 695"/>
            <p:cNvGrpSpPr/>
            <p:nvPr/>
          </p:nvGrpSpPr>
          <p:grpSpPr>
            <a:xfrm>
              <a:off x="1922158" y="5606755"/>
              <a:ext cx="642038" cy="623543"/>
              <a:chOff x="1926108" y="622565"/>
              <a:chExt cx="642038" cy="623543"/>
            </a:xfrm>
          </p:grpSpPr>
          <p:sp>
            <p:nvSpPr>
              <p:cNvPr id="702" name="Rectangle 701"/>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4" name="Oval 70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5" name="Oval 704"/>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2564267" y="5606755"/>
              <a:ext cx="642038" cy="623543"/>
              <a:chOff x="1926108" y="3116742"/>
              <a:chExt cx="642038" cy="623543"/>
            </a:xfrm>
          </p:grpSpPr>
          <p:sp>
            <p:nvSpPr>
              <p:cNvPr id="720" name="Rectangle 719"/>
              <p:cNvSpPr/>
              <p:nvPr/>
            </p:nvSpPr>
            <p:spPr>
              <a:xfrm>
                <a:off x="1926108" y="3116742"/>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2042352" y="3223982"/>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3206377" y="5606755"/>
              <a:ext cx="642038" cy="623543"/>
              <a:chOff x="1284072" y="622566"/>
              <a:chExt cx="642038" cy="623543"/>
            </a:xfrm>
          </p:grpSpPr>
          <p:sp>
            <p:nvSpPr>
              <p:cNvPr id="725" name="Rectangle 724"/>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31" name="Group 730"/>
          <p:cNvGrpSpPr/>
          <p:nvPr/>
        </p:nvGrpSpPr>
        <p:grpSpPr>
          <a:xfrm>
            <a:off x="8977297" y="3118299"/>
            <a:ext cx="642038" cy="623543"/>
            <a:chOff x="-1" y="1869654"/>
            <a:chExt cx="642038" cy="623543"/>
          </a:xfrm>
        </p:grpSpPr>
        <p:sp>
          <p:nvSpPr>
            <p:cNvPr id="742" name="Rectangle 741"/>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4" name="Oval 743"/>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5" name="Oval 744"/>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3" name="Group 732"/>
          <p:cNvGrpSpPr/>
          <p:nvPr/>
        </p:nvGrpSpPr>
        <p:grpSpPr>
          <a:xfrm>
            <a:off x="8346890" y="3118299"/>
            <a:ext cx="642038" cy="623543"/>
            <a:chOff x="-1" y="1869654"/>
            <a:chExt cx="642038" cy="623543"/>
          </a:xfrm>
        </p:grpSpPr>
        <p:sp>
          <p:nvSpPr>
            <p:cNvPr id="734" name="Rectangle 733"/>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Oval 734"/>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2" name="Group 201"/>
          <p:cNvGrpSpPr/>
          <p:nvPr/>
        </p:nvGrpSpPr>
        <p:grpSpPr>
          <a:xfrm>
            <a:off x="8983876" y="3746443"/>
            <a:ext cx="2563351" cy="2499769"/>
            <a:chOff x="8983876" y="3746443"/>
            <a:chExt cx="2563351" cy="2499769"/>
          </a:xfrm>
        </p:grpSpPr>
        <p:grpSp>
          <p:nvGrpSpPr>
            <p:cNvPr id="750" name="Group 749"/>
            <p:cNvGrpSpPr/>
            <p:nvPr/>
          </p:nvGrpSpPr>
          <p:grpSpPr>
            <a:xfrm>
              <a:off x="10263156" y="5622669"/>
              <a:ext cx="642038" cy="623543"/>
              <a:chOff x="1319212" y="0"/>
              <a:chExt cx="659607" cy="640606"/>
            </a:xfrm>
          </p:grpSpPr>
          <p:sp>
            <p:nvSpPr>
              <p:cNvPr id="751" name="Rectangle 750"/>
              <p:cNvSpPr/>
              <p:nvPr/>
            </p:nvSpPr>
            <p:spPr>
              <a:xfrm>
                <a:off x="1319212" y="0"/>
                <a:ext cx="659607" cy="640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4" name="Oval 753"/>
              <p:cNvSpPr/>
              <p:nvPr/>
            </p:nvSpPr>
            <p:spPr>
              <a:xfrm>
                <a:off x="1438636" y="110175"/>
                <a:ext cx="420758" cy="420255"/>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5" name="Group 754"/>
            <p:cNvGrpSpPr/>
            <p:nvPr/>
          </p:nvGrpSpPr>
          <p:grpSpPr>
            <a:xfrm>
              <a:off x="9621117" y="5622669"/>
              <a:ext cx="642038" cy="623543"/>
              <a:chOff x="1319212" y="0"/>
              <a:chExt cx="659607" cy="640606"/>
            </a:xfrm>
          </p:grpSpPr>
          <p:sp>
            <p:nvSpPr>
              <p:cNvPr id="756" name="Rectangle 755"/>
              <p:cNvSpPr/>
              <p:nvPr/>
            </p:nvSpPr>
            <p:spPr>
              <a:xfrm>
                <a:off x="1319212" y="0"/>
                <a:ext cx="659607" cy="6406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9" name="Oval 758"/>
              <p:cNvSpPr/>
              <p:nvPr/>
            </p:nvSpPr>
            <p:spPr>
              <a:xfrm>
                <a:off x="1438636" y="110175"/>
                <a:ext cx="420758" cy="420255"/>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0" name="Group 759"/>
            <p:cNvGrpSpPr/>
            <p:nvPr/>
          </p:nvGrpSpPr>
          <p:grpSpPr>
            <a:xfrm>
              <a:off x="10905189" y="5622667"/>
              <a:ext cx="642038" cy="623543"/>
              <a:chOff x="11560055" y="765"/>
              <a:chExt cx="642038" cy="623543"/>
            </a:xfrm>
          </p:grpSpPr>
          <p:sp>
            <p:nvSpPr>
              <p:cNvPr id="761" name="Rectangle 760"/>
              <p:cNvSpPr/>
              <p:nvPr/>
            </p:nvSpPr>
            <p:spPr>
              <a:xfrm>
                <a:off x="11560055" y="76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4" name="Oval 763"/>
              <p:cNvSpPr/>
              <p:nvPr/>
            </p:nvSpPr>
            <p:spPr>
              <a:xfrm>
                <a:off x="11676298" y="10800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5" name="Group 764"/>
            <p:cNvGrpSpPr/>
            <p:nvPr/>
          </p:nvGrpSpPr>
          <p:grpSpPr>
            <a:xfrm>
              <a:off x="8983876" y="5622667"/>
              <a:ext cx="642038" cy="623543"/>
              <a:chOff x="9628423" y="765"/>
              <a:chExt cx="642038" cy="623543"/>
            </a:xfrm>
          </p:grpSpPr>
          <p:sp>
            <p:nvSpPr>
              <p:cNvPr id="766" name="Rectangle 765"/>
              <p:cNvSpPr/>
              <p:nvPr/>
            </p:nvSpPr>
            <p:spPr>
              <a:xfrm>
                <a:off x="9628423" y="76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9" name="Oval 768"/>
              <p:cNvSpPr/>
              <p:nvPr/>
            </p:nvSpPr>
            <p:spPr>
              <a:xfrm>
                <a:off x="9744666" y="10800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0" name="Group 769"/>
            <p:cNvGrpSpPr/>
            <p:nvPr/>
          </p:nvGrpSpPr>
          <p:grpSpPr>
            <a:xfrm>
              <a:off x="10903597" y="4993414"/>
              <a:ext cx="642038" cy="623543"/>
              <a:chOff x="11560055" y="624309"/>
              <a:chExt cx="642038" cy="623543"/>
            </a:xfrm>
          </p:grpSpPr>
          <p:sp>
            <p:nvSpPr>
              <p:cNvPr id="771" name="Rectangle 770"/>
              <p:cNvSpPr/>
              <p:nvPr/>
            </p:nvSpPr>
            <p:spPr>
              <a:xfrm>
                <a:off x="11560055" y="62430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4" name="Oval 773"/>
              <p:cNvSpPr/>
              <p:nvPr/>
            </p:nvSpPr>
            <p:spPr>
              <a:xfrm>
                <a:off x="11676298" y="731550"/>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5" name="Group 774"/>
            <p:cNvGrpSpPr/>
            <p:nvPr/>
          </p:nvGrpSpPr>
          <p:grpSpPr>
            <a:xfrm>
              <a:off x="10901122" y="4368775"/>
              <a:ext cx="642038" cy="623543"/>
              <a:chOff x="1" y="1246109"/>
              <a:chExt cx="642038" cy="623543"/>
            </a:xfrm>
          </p:grpSpPr>
          <p:sp>
            <p:nvSpPr>
              <p:cNvPr id="776" name="Rectangle 775"/>
              <p:cNvSpPr/>
              <p:nvPr/>
            </p:nvSpPr>
            <p:spPr>
              <a:xfrm>
                <a:off x="1" y="124610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9" name="Oval 778"/>
              <p:cNvSpPr/>
              <p:nvPr/>
            </p:nvSpPr>
            <p:spPr>
              <a:xfrm>
                <a:off x="116244" y="1353350"/>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0" name="Group 779"/>
            <p:cNvGrpSpPr/>
            <p:nvPr/>
          </p:nvGrpSpPr>
          <p:grpSpPr>
            <a:xfrm>
              <a:off x="10900153" y="3746443"/>
              <a:ext cx="642038" cy="623543"/>
              <a:chOff x="-1" y="1869654"/>
              <a:chExt cx="642038" cy="623543"/>
            </a:xfrm>
          </p:grpSpPr>
          <p:sp>
            <p:nvSpPr>
              <p:cNvPr id="781" name="Rectangle 780"/>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4" name="Oval 783"/>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5" name="Group 784"/>
            <p:cNvGrpSpPr/>
            <p:nvPr/>
          </p:nvGrpSpPr>
          <p:grpSpPr>
            <a:xfrm>
              <a:off x="9619335" y="4998366"/>
              <a:ext cx="642038" cy="624941"/>
              <a:chOff x="1" y="1231371"/>
              <a:chExt cx="642038" cy="624941"/>
            </a:xfrm>
          </p:grpSpPr>
          <p:sp>
            <p:nvSpPr>
              <p:cNvPr id="786" name="Rectangle 785"/>
              <p:cNvSpPr/>
              <p:nvPr/>
            </p:nvSpPr>
            <p:spPr>
              <a:xfrm>
                <a:off x="1" y="123137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9" name="Oval 788"/>
              <p:cNvSpPr/>
              <p:nvPr/>
            </p:nvSpPr>
            <p:spPr>
              <a:xfrm>
                <a:off x="116244" y="135766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0" name="Group 789"/>
            <p:cNvGrpSpPr/>
            <p:nvPr/>
          </p:nvGrpSpPr>
          <p:grpSpPr>
            <a:xfrm>
              <a:off x="10264465" y="4367004"/>
              <a:ext cx="642038" cy="623543"/>
              <a:chOff x="-1" y="3116742"/>
              <a:chExt cx="642038" cy="623543"/>
            </a:xfrm>
          </p:grpSpPr>
          <p:sp>
            <p:nvSpPr>
              <p:cNvPr id="791" name="Rectangle 790"/>
              <p:cNvSpPr/>
              <p:nvPr/>
            </p:nvSpPr>
            <p:spPr>
              <a:xfrm>
                <a:off x="-1"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Oval 791"/>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Oval 792"/>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4" name="Oval 793"/>
              <p:cNvSpPr/>
              <p:nvPr/>
            </p:nvSpPr>
            <p:spPr>
              <a:xfrm>
                <a:off x="11624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5" name="Group 794"/>
            <p:cNvGrpSpPr/>
            <p:nvPr/>
          </p:nvGrpSpPr>
          <p:grpSpPr>
            <a:xfrm>
              <a:off x="10261537" y="4993904"/>
              <a:ext cx="642038" cy="623543"/>
              <a:chOff x="2304" y="4363826"/>
              <a:chExt cx="642038" cy="623543"/>
            </a:xfrm>
          </p:grpSpPr>
          <p:sp>
            <p:nvSpPr>
              <p:cNvPr id="796" name="Rectangle 795"/>
              <p:cNvSpPr/>
              <p:nvPr/>
            </p:nvSpPr>
            <p:spPr>
              <a:xfrm>
                <a:off x="2304" y="436382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Oval 796"/>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Oval 797"/>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9" name="Oval 798"/>
              <p:cNvSpPr/>
              <p:nvPr/>
            </p:nvSpPr>
            <p:spPr>
              <a:xfrm>
                <a:off x="118547" y="447106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00" name="Group 799"/>
          <p:cNvGrpSpPr/>
          <p:nvPr/>
        </p:nvGrpSpPr>
        <p:grpSpPr>
          <a:xfrm>
            <a:off x="10904779" y="1259608"/>
            <a:ext cx="642038" cy="623543"/>
            <a:chOff x="1" y="1246109"/>
            <a:chExt cx="642038" cy="623543"/>
          </a:xfrm>
        </p:grpSpPr>
        <p:sp>
          <p:nvSpPr>
            <p:cNvPr id="801" name="Rectangle 800"/>
            <p:cNvSpPr/>
            <p:nvPr/>
          </p:nvSpPr>
          <p:spPr>
            <a:xfrm>
              <a:off x="1" y="12461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2" name="Oval 801"/>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Oval 802"/>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4" name="Oval 803"/>
            <p:cNvSpPr/>
            <p:nvPr/>
          </p:nvSpPr>
          <p:spPr>
            <a:xfrm>
              <a:off x="116244" y="13533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5" name="Group 804"/>
          <p:cNvGrpSpPr/>
          <p:nvPr/>
        </p:nvGrpSpPr>
        <p:grpSpPr>
          <a:xfrm>
            <a:off x="10905818" y="635852"/>
            <a:ext cx="642038" cy="623543"/>
            <a:chOff x="-1" y="1869654"/>
            <a:chExt cx="642038" cy="623543"/>
          </a:xfrm>
        </p:grpSpPr>
        <p:sp>
          <p:nvSpPr>
            <p:cNvPr id="806" name="Rectangle 805"/>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Oval 806"/>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Oval 807"/>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9" name="Oval 808"/>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0" name="Group 809"/>
          <p:cNvGrpSpPr/>
          <p:nvPr/>
        </p:nvGrpSpPr>
        <p:grpSpPr>
          <a:xfrm>
            <a:off x="10275411" y="635852"/>
            <a:ext cx="642038" cy="623543"/>
            <a:chOff x="-1" y="1869654"/>
            <a:chExt cx="642038" cy="623543"/>
          </a:xfrm>
        </p:grpSpPr>
        <p:sp>
          <p:nvSpPr>
            <p:cNvPr id="811" name="Rectangle 810"/>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Oval 81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Oval 81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4" name="Oval 813"/>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5" name="Group 814"/>
          <p:cNvGrpSpPr/>
          <p:nvPr/>
        </p:nvGrpSpPr>
        <p:grpSpPr>
          <a:xfrm>
            <a:off x="9619334" y="3118299"/>
            <a:ext cx="642038" cy="623543"/>
            <a:chOff x="-1" y="1869654"/>
            <a:chExt cx="642038" cy="623543"/>
          </a:xfrm>
        </p:grpSpPr>
        <p:sp>
          <p:nvSpPr>
            <p:cNvPr id="816" name="Rectangle 815"/>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Oval 816"/>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Oval 817"/>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 name="Oval 818"/>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0" name="Group 819"/>
          <p:cNvGrpSpPr/>
          <p:nvPr/>
        </p:nvGrpSpPr>
        <p:grpSpPr>
          <a:xfrm>
            <a:off x="9628859" y="2508167"/>
            <a:ext cx="642038" cy="623543"/>
            <a:chOff x="-1" y="1869654"/>
            <a:chExt cx="642038" cy="623543"/>
          </a:xfrm>
        </p:grpSpPr>
        <p:sp>
          <p:nvSpPr>
            <p:cNvPr id="821" name="Rectangle 820"/>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 name="Oval 82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Oval 82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4" name="Oval 823"/>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5" name="Group 824"/>
          <p:cNvGrpSpPr/>
          <p:nvPr/>
        </p:nvGrpSpPr>
        <p:grpSpPr>
          <a:xfrm>
            <a:off x="10268792" y="2508167"/>
            <a:ext cx="642038" cy="623543"/>
            <a:chOff x="-1" y="1869654"/>
            <a:chExt cx="642038" cy="623543"/>
          </a:xfrm>
        </p:grpSpPr>
        <p:sp>
          <p:nvSpPr>
            <p:cNvPr id="826" name="Rectangle 825"/>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Oval 826"/>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 name="Oval 827"/>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9" name="Oval 828"/>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0" name="Group 829"/>
          <p:cNvGrpSpPr/>
          <p:nvPr/>
        </p:nvGrpSpPr>
        <p:grpSpPr>
          <a:xfrm>
            <a:off x="10906106" y="2508167"/>
            <a:ext cx="642038" cy="623543"/>
            <a:chOff x="-1" y="1869654"/>
            <a:chExt cx="642038" cy="623543"/>
          </a:xfrm>
        </p:grpSpPr>
        <p:sp>
          <p:nvSpPr>
            <p:cNvPr id="831" name="Rectangle 830"/>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Oval 83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Oval 83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4" name="Oval 833"/>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5" name="Group 834"/>
          <p:cNvGrpSpPr/>
          <p:nvPr/>
        </p:nvGrpSpPr>
        <p:grpSpPr>
          <a:xfrm>
            <a:off x="7070345" y="2506669"/>
            <a:ext cx="642038" cy="623543"/>
            <a:chOff x="1926108" y="3116742"/>
            <a:chExt cx="642038" cy="623543"/>
          </a:xfrm>
        </p:grpSpPr>
        <p:sp>
          <p:nvSpPr>
            <p:cNvPr id="836" name="Rectangle 835"/>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Oval 836"/>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Oval 837"/>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9" name="Oval 838"/>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92569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36858" y="621876"/>
            <a:ext cx="1924588" cy="3119060"/>
            <a:chOff x="636858" y="621876"/>
            <a:chExt cx="1924588" cy="3119060"/>
          </a:xfrm>
        </p:grpSpPr>
        <p:grpSp>
          <p:nvGrpSpPr>
            <p:cNvPr id="373" name="Group 372"/>
            <p:cNvGrpSpPr/>
            <p:nvPr/>
          </p:nvGrpSpPr>
          <p:grpSpPr>
            <a:xfrm>
              <a:off x="636858" y="1868967"/>
              <a:ext cx="642038" cy="623543"/>
              <a:chOff x="1926108" y="3116742"/>
              <a:chExt cx="642038" cy="623543"/>
            </a:xfrm>
          </p:grpSpPr>
          <p:sp>
            <p:nvSpPr>
              <p:cNvPr id="374" name="Rectangle 373"/>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Oval 374"/>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8" name="Group 377"/>
            <p:cNvGrpSpPr/>
            <p:nvPr/>
          </p:nvGrpSpPr>
          <p:grpSpPr>
            <a:xfrm>
              <a:off x="636858" y="1245419"/>
              <a:ext cx="642038" cy="623543"/>
              <a:chOff x="3210178" y="1869651"/>
              <a:chExt cx="642038" cy="623543"/>
            </a:xfrm>
          </p:grpSpPr>
          <p:sp>
            <p:nvSpPr>
              <p:cNvPr id="379" name="Rectangle 378"/>
              <p:cNvSpPr/>
              <p:nvPr/>
            </p:nvSpPr>
            <p:spPr>
              <a:xfrm>
                <a:off x="3210178"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Oval 379"/>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3326421"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3" name="Group 382"/>
            <p:cNvGrpSpPr/>
            <p:nvPr/>
          </p:nvGrpSpPr>
          <p:grpSpPr>
            <a:xfrm>
              <a:off x="636858" y="2492511"/>
              <a:ext cx="642038" cy="623543"/>
              <a:chOff x="1284072" y="3740286"/>
              <a:chExt cx="642038" cy="623543"/>
            </a:xfrm>
          </p:grpSpPr>
          <p:sp>
            <p:nvSpPr>
              <p:cNvPr id="384" name="Rectangle 383"/>
              <p:cNvSpPr/>
              <p:nvPr/>
            </p:nvSpPr>
            <p:spPr>
              <a:xfrm>
                <a:off x="1284072" y="374028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Oval 384"/>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1400315" y="3847526"/>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8" name="Group 387"/>
            <p:cNvGrpSpPr/>
            <p:nvPr/>
          </p:nvGrpSpPr>
          <p:grpSpPr>
            <a:xfrm>
              <a:off x="636858" y="621876"/>
              <a:ext cx="642038" cy="623543"/>
              <a:chOff x="2568143" y="1869651"/>
              <a:chExt cx="642038" cy="623543"/>
            </a:xfrm>
          </p:grpSpPr>
          <p:sp>
            <p:nvSpPr>
              <p:cNvPr id="389" name="Rectangle 388"/>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Oval 389"/>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3" name="Group 392"/>
            <p:cNvGrpSpPr/>
            <p:nvPr/>
          </p:nvGrpSpPr>
          <p:grpSpPr>
            <a:xfrm>
              <a:off x="1278197" y="621876"/>
              <a:ext cx="642038" cy="623543"/>
              <a:chOff x="2568143" y="1869651"/>
              <a:chExt cx="642038" cy="623543"/>
            </a:xfrm>
          </p:grpSpPr>
          <p:sp>
            <p:nvSpPr>
              <p:cNvPr id="394" name="Rectangle 393"/>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Oval 394"/>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8" name="Group 397"/>
            <p:cNvGrpSpPr/>
            <p:nvPr/>
          </p:nvGrpSpPr>
          <p:grpSpPr>
            <a:xfrm>
              <a:off x="1278133" y="1869839"/>
              <a:ext cx="642038" cy="623543"/>
              <a:chOff x="1926108" y="3116742"/>
              <a:chExt cx="642038" cy="623543"/>
            </a:xfrm>
          </p:grpSpPr>
          <p:sp>
            <p:nvSpPr>
              <p:cNvPr id="399" name="Rectangle 398"/>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0" name="Oval 399"/>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9" name="Group 478"/>
            <p:cNvGrpSpPr/>
            <p:nvPr/>
          </p:nvGrpSpPr>
          <p:grpSpPr>
            <a:xfrm>
              <a:off x="636858" y="3116051"/>
              <a:ext cx="642038" cy="623543"/>
              <a:chOff x="1926108" y="3116742"/>
              <a:chExt cx="642038" cy="623543"/>
            </a:xfrm>
          </p:grpSpPr>
          <p:sp>
            <p:nvSpPr>
              <p:cNvPr id="480" name="Rectangle 479"/>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1278785" y="3117393"/>
              <a:ext cx="642038" cy="623543"/>
              <a:chOff x="1926108" y="3116742"/>
              <a:chExt cx="642038" cy="623543"/>
            </a:xfrm>
          </p:grpSpPr>
          <p:sp>
            <p:nvSpPr>
              <p:cNvPr id="490" name="Rectangle 489"/>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7" name="Group 576"/>
            <p:cNvGrpSpPr/>
            <p:nvPr/>
          </p:nvGrpSpPr>
          <p:grpSpPr>
            <a:xfrm>
              <a:off x="1919408" y="1244082"/>
              <a:ext cx="642038" cy="623543"/>
              <a:chOff x="2568143" y="1869651"/>
              <a:chExt cx="642038" cy="623543"/>
            </a:xfrm>
          </p:grpSpPr>
          <p:sp>
            <p:nvSpPr>
              <p:cNvPr id="578" name="Rectangle 577"/>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Oval 578"/>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Oval 579"/>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0" name="Oval 609"/>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1" name="Group 610"/>
            <p:cNvGrpSpPr/>
            <p:nvPr/>
          </p:nvGrpSpPr>
          <p:grpSpPr>
            <a:xfrm>
              <a:off x="1919408" y="2492510"/>
              <a:ext cx="642038" cy="623543"/>
              <a:chOff x="2568143" y="1869651"/>
              <a:chExt cx="642038" cy="623543"/>
            </a:xfrm>
          </p:grpSpPr>
          <p:sp>
            <p:nvSpPr>
              <p:cNvPr id="612" name="Rectangle 611"/>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 name="Oval 613"/>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 name="Group 9"/>
          <p:cNvGrpSpPr/>
          <p:nvPr/>
        </p:nvGrpSpPr>
        <p:grpSpPr>
          <a:xfrm>
            <a:off x="3201958" y="615242"/>
            <a:ext cx="1920644" cy="3110511"/>
            <a:chOff x="3201958" y="615242"/>
            <a:chExt cx="1920644" cy="3110511"/>
          </a:xfrm>
        </p:grpSpPr>
        <p:grpSp>
          <p:nvGrpSpPr>
            <p:cNvPr id="654" name="Group 653"/>
            <p:cNvGrpSpPr/>
            <p:nvPr/>
          </p:nvGrpSpPr>
          <p:grpSpPr>
            <a:xfrm>
              <a:off x="4480564" y="1237598"/>
              <a:ext cx="642038" cy="623543"/>
              <a:chOff x="10918016" y="2493198"/>
              <a:chExt cx="642038" cy="623543"/>
            </a:xfrm>
          </p:grpSpPr>
          <p:sp>
            <p:nvSpPr>
              <p:cNvPr id="655" name="Rectangle 654"/>
              <p:cNvSpPr/>
              <p:nvPr/>
            </p:nvSpPr>
            <p:spPr>
              <a:xfrm>
                <a:off x="10918016" y="2493198"/>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11034259" y="2600438"/>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3202418" y="1861142"/>
              <a:ext cx="642038" cy="623543"/>
              <a:chOff x="1926108" y="3116742"/>
              <a:chExt cx="642038" cy="623543"/>
            </a:xfrm>
          </p:grpSpPr>
          <p:sp>
            <p:nvSpPr>
              <p:cNvPr id="660" name="Rectangle 659"/>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3202418" y="1238477"/>
              <a:ext cx="642038" cy="623543"/>
              <a:chOff x="3210178" y="1869651"/>
              <a:chExt cx="642038" cy="623543"/>
            </a:xfrm>
          </p:grpSpPr>
          <p:sp>
            <p:nvSpPr>
              <p:cNvPr id="665" name="Rectangle 664"/>
              <p:cNvSpPr/>
              <p:nvPr/>
            </p:nvSpPr>
            <p:spPr>
              <a:xfrm>
                <a:off x="3210178"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3326421"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9" name="Group 668"/>
            <p:cNvGrpSpPr/>
            <p:nvPr/>
          </p:nvGrpSpPr>
          <p:grpSpPr>
            <a:xfrm>
              <a:off x="3202418" y="2484686"/>
              <a:ext cx="642038" cy="623543"/>
              <a:chOff x="1284072" y="3740286"/>
              <a:chExt cx="642038" cy="623543"/>
            </a:xfrm>
          </p:grpSpPr>
          <p:sp>
            <p:nvSpPr>
              <p:cNvPr id="670" name="Rectangle 669"/>
              <p:cNvSpPr/>
              <p:nvPr/>
            </p:nvSpPr>
            <p:spPr>
              <a:xfrm>
                <a:off x="1284072" y="3740286"/>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1400315" y="3847526"/>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3201958" y="615242"/>
              <a:ext cx="642038" cy="623543"/>
              <a:chOff x="2568143" y="1869651"/>
              <a:chExt cx="642038" cy="623543"/>
            </a:xfrm>
          </p:grpSpPr>
          <p:sp>
            <p:nvSpPr>
              <p:cNvPr id="675" name="Rectangle 674"/>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3842932" y="615242"/>
              <a:ext cx="642038" cy="623543"/>
              <a:chOff x="2568143" y="1869651"/>
              <a:chExt cx="642038" cy="623543"/>
            </a:xfrm>
          </p:grpSpPr>
          <p:sp>
            <p:nvSpPr>
              <p:cNvPr id="680" name="Rectangle 679"/>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3202418" y="3102210"/>
              <a:ext cx="642038" cy="623543"/>
              <a:chOff x="1926108" y="3116742"/>
              <a:chExt cx="642038" cy="623543"/>
            </a:xfrm>
          </p:grpSpPr>
          <p:sp>
            <p:nvSpPr>
              <p:cNvPr id="685" name="Rectangle 684"/>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3844345" y="3102210"/>
              <a:ext cx="642038" cy="623543"/>
              <a:chOff x="1926108" y="3116742"/>
              <a:chExt cx="642038" cy="623543"/>
            </a:xfrm>
          </p:grpSpPr>
          <p:sp>
            <p:nvSpPr>
              <p:cNvPr id="690" name="Rectangle 689"/>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7" name="Group 696"/>
            <p:cNvGrpSpPr/>
            <p:nvPr/>
          </p:nvGrpSpPr>
          <p:grpSpPr>
            <a:xfrm>
              <a:off x="4480564" y="3102210"/>
              <a:ext cx="642038" cy="623543"/>
              <a:chOff x="1926108" y="3116742"/>
              <a:chExt cx="642038" cy="623543"/>
            </a:xfrm>
          </p:grpSpPr>
          <p:sp>
            <p:nvSpPr>
              <p:cNvPr id="698" name="Rectangle 697"/>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9" name="Oval 698"/>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0" name="Oval 699"/>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4480564" y="2484683"/>
              <a:ext cx="642038" cy="623543"/>
              <a:chOff x="1284072" y="3740286"/>
              <a:chExt cx="642038" cy="623543"/>
            </a:xfrm>
          </p:grpSpPr>
          <p:sp>
            <p:nvSpPr>
              <p:cNvPr id="715" name="Rectangle 714"/>
              <p:cNvSpPr/>
              <p:nvPr/>
            </p:nvSpPr>
            <p:spPr>
              <a:xfrm>
                <a:off x="1284072" y="3740286"/>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1400315" y="3847526"/>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4480564" y="1861142"/>
              <a:ext cx="642038" cy="623543"/>
              <a:chOff x="1926108" y="3116742"/>
              <a:chExt cx="642038" cy="623543"/>
            </a:xfrm>
          </p:grpSpPr>
          <p:sp>
            <p:nvSpPr>
              <p:cNvPr id="730" name="Rectangle 729"/>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9" name="Oval 738"/>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0" name="Group 739"/>
            <p:cNvGrpSpPr/>
            <p:nvPr/>
          </p:nvGrpSpPr>
          <p:grpSpPr>
            <a:xfrm>
              <a:off x="4480104" y="615242"/>
              <a:ext cx="642038" cy="623543"/>
              <a:chOff x="2568143" y="1869651"/>
              <a:chExt cx="642038" cy="623543"/>
            </a:xfrm>
          </p:grpSpPr>
          <p:sp>
            <p:nvSpPr>
              <p:cNvPr id="741" name="Rectangle 740"/>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1" name="Group 10"/>
          <p:cNvGrpSpPr/>
          <p:nvPr/>
        </p:nvGrpSpPr>
        <p:grpSpPr>
          <a:xfrm>
            <a:off x="5783463" y="615242"/>
            <a:ext cx="1920414" cy="3111011"/>
            <a:chOff x="5783463" y="615242"/>
            <a:chExt cx="1920414" cy="3111011"/>
          </a:xfrm>
        </p:grpSpPr>
        <p:grpSp>
          <p:nvGrpSpPr>
            <p:cNvPr id="840" name="Group 839"/>
            <p:cNvGrpSpPr/>
            <p:nvPr/>
          </p:nvGrpSpPr>
          <p:grpSpPr>
            <a:xfrm>
              <a:off x="6422651" y="1858285"/>
              <a:ext cx="642038" cy="623543"/>
              <a:chOff x="10918016" y="2493198"/>
              <a:chExt cx="642038" cy="623543"/>
            </a:xfrm>
          </p:grpSpPr>
          <p:sp>
            <p:nvSpPr>
              <p:cNvPr id="896" name="Rectangle 895"/>
              <p:cNvSpPr/>
              <p:nvPr/>
            </p:nvSpPr>
            <p:spPr>
              <a:xfrm>
                <a:off x="10918016" y="2493198"/>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11015373" y="2600439"/>
                <a:ext cx="502961" cy="502961"/>
              </a:xfrm>
              <a:prstGeom prst="ellipse">
                <a:avLst/>
              </a:prstGeom>
              <a:solidFill>
                <a:schemeClr val="accent2"/>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Oval 897"/>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9" name="Oval 898"/>
              <p:cNvSpPr/>
              <p:nvPr/>
            </p:nvSpPr>
            <p:spPr>
              <a:xfrm>
                <a:off x="11034259" y="2600438"/>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1" name="Group 840"/>
            <p:cNvGrpSpPr/>
            <p:nvPr/>
          </p:nvGrpSpPr>
          <p:grpSpPr>
            <a:xfrm>
              <a:off x="5783463" y="1858285"/>
              <a:ext cx="642038" cy="623543"/>
              <a:chOff x="1926108" y="3116742"/>
              <a:chExt cx="642038" cy="623543"/>
            </a:xfrm>
          </p:grpSpPr>
          <p:sp>
            <p:nvSpPr>
              <p:cNvPr id="892" name="Rectangle 891"/>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Oval 892"/>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4" name="Oval 893"/>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Oval 894"/>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2" name="Group 841"/>
            <p:cNvGrpSpPr/>
            <p:nvPr/>
          </p:nvGrpSpPr>
          <p:grpSpPr>
            <a:xfrm>
              <a:off x="5783463" y="1238477"/>
              <a:ext cx="642038" cy="623543"/>
              <a:chOff x="3210178" y="1869651"/>
              <a:chExt cx="642038" cy="623543"/>
            </a:xfrm>
          </p:grpSpPr>
          <p:sp>
            <p:nvSpPr>
              <p:cNvPr id="888" name="Rectangle 887"/>
              <p:cNvSpPr/>
              <p:nvPr/>
            </p:nvSpPr>
            <p:spPr>
              <a:xfrm>
                <a:off x="3210178"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9" name="Oval 888"/>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0" name="Oval 889"/>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Oval 890"/>
              <p:cNvSpPr/>
              <p:nvPr/>
            </p:nvSpPr>
            <p:spPr>
              <a:xfrm>
                <a:off x="3326421"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4" name="Group 843"/>
            <p:cNvGrpSpPr/>
            <p:nvPr/>
          </p:nvGrpSpPr>
          <p:grpSpPr>
            <a:xfrm>
              <a:off x="5783463" y="615242"/>
              <a:ext cx="642038" cy="623543"/>
              <a:chOff x="2568143" y="1869651"/>
              <a:chExt cx="642038" cy="623543"/>
            </a:xfrm>
          </p:grpSpPr>
          <p:sp>
            <p:nvSpPr>
              <p:cNvPr id="880" name="Rectangle 879"/>
              <p:cNvSpPr/>
              <p:nvPr/>
            </p:nvSpPr>
            <p:spPr>
              <a:xfrm>
                <a:off x="2568143"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Oval 88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Oval 88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Oval 882"/>
              <p:cNvSpPr/>
              <p:nvPr/>
            </p:nvSpPr>
            <p:spPr>
              <a:xfrm>
                <a:off x="2684386"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5" name="Group 844"/>
            <p:cNvGrpSpPr/>
            <p:nvPr/>
          </p:nvGrpSpPr>
          <p:grpSpPr>
            <a:xfrm>
              <a:off x="6424207" y="615242"/>
              <a:ext cx="642038" cy="623543"/>
              <a:chOff x="2568143" y="1869651"/>
              <a:chExt cx="642038" cy="623543"/>
            </a:xfrm>
          </p:grpSpPr>
          <p:sp>
            <p:nvSpPr>
              <p:cNvPr id="876" name="Rectangle 875"/>
              <p:cNvSpPr/>
              <p:nvPr/>
            </p:nvSpPr>
            <p:spPr>
              <a:xfrm>
                <a:off x="2568143"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Oval 876"/>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Oval 877"/>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9" name="Oval 878"/>
              <p:cNvSpPr/>
              <p:nvPr/>
            </p:nvSpPr>
            <p:spPr>
              <a:xfrm>
                <a:off x="2684386"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6" name="Group 845"/>
            <p:cNvGrpSpPr/>
            <p:nvPr/>
          </p:nvGrpSpPr>
          <p:grpSpPr>
            <a:xfrm>
              <a:off x="5783693" y="3101712"/>
              <a:ext cx="642038" cy="623543"/>
              <a:chOff x="1926108" y="3116742"/>
              <a:chExt cx="642038" cy="623543"/>
            </a:xfrm>
          </p:grpSpPr>
          <p:sp>
            <p:nvSpPr>
              <p:cNvPr id="872" name="Rectangle 871"/>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Oval 872"/>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4" name="Oval 873"/>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5" name="Oval 874"/>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7" name="Group 846"/>
            <p:cNvGrpSpPr/>
            <p:nvPr/>
          </p:nvGrpSpPr>
          <p:grpSpPr>
            <a:xfrm>
              <a:off x="6425620" y="3101710"/>
              <a:ext cx="642038" cy="623543"/>
              <a:chOff x="1926108" y="3116742"/>
              <a:chExt cx="642038" cy="623543"/>
            </a:xfrm>
          </p:grpSpPr>
          <p:sp>
            <p:nvSpPr>
              <p:cNvPr id="868" name="Rectangle 867"/>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9" name="Oval 868"/>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0" name="Oval 869"/>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8" name="Group 847"/>
            <p:cNvGrpSpPr/>
            <p:nvPr/>
          </p:nvGrpSpPr>
          <p:grpSpPr>
            <a:xfrm>
              <a:off x="7061839" y="3102710"/>
              <a:ext cx="642038" cy="623543"/>
              <a:chOff x="1926108" y="3116742"/>
              <a:chExt cx="642038" cy="623543"/>
            </a:xfrm>
          </p:grpSpPr>
          <p:sp>
            <p:nvSpPr>
              <p:cNvPr id="864" name="Rectangle 863"/>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5" name="Oval 864"/>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9" name="Group 848"/>
            <p:cNvGrpSpPr/>
            <p:nvPr/>
          </p:nvGrpSpPr>
          <p:grpSpPr>
            <a:xfrm>
              <a:off x="7061839" y="2485159"/>
              <a:ext cx="642038" cy="623543"/>
              <a:chOff x="1284072" y="3740286"/>
              <a:chExt cx="642038" cy="623543"/>
            </a:xfrm>
          </p:grpSpPr>
          <p:sp>
            <p:nvSpPr>
              <p:cNvPr id="860" name="Rectangle 859"/>
              <p:cNvSpPr/>
              <p:nvPr/>
            </p:nvSpPr>
            <p:spPr>
              <a:xfrm>
                <a:off x="1284072" y="374028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1381429" y="3847527"/>
                <a:ext cx="502961" cy="502961"/>
              </a:xfrm>
              <a:prstGeom prst="ellipse">
                <a:avLst/>
              </a:prstGeom>
              <a:solidFill>
                <a:schemeClr val="accent2"/>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1400315" y="384752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0" name="Group 849"/>
            <p:cNvGrpSpPr/>
            <p:nvPr/>
          </p:nvGrpSpPr>
          <p:grpSpPr>
            <a:xfrm>
              <a:off x="7061839" y="1858285"/>
              <a:ext cx="642038" cy="623543"/>
              <a:chOff x="1926108" y="3116742"/>
              <a:chExt cx="642038" cy="623543"/>
            </a:xfrm>
          </p:grpSpPr>
          <p:sp>
            <p:nvSpPr>
              <p:cNvPr id="856" name="Rectangle 855"/>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7" name="Oval 856"/>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Oval 857"/>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9" name="Oval 858"/>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1" name="Group 850"/>
            <p:cNvGrpSpPr/>
            <p:nvPr/>
          </p:nvGrpSpPr>
          <p:grpSpPr>
            <a:xfrm>
              <a:off x="7061379" y="615242"/>
              <a:ext cx="642038" cy="623543"/>
              <a:chOff x="2568143" y="1869651"/>
              <a:chExt cx="642038" cy="623543"/>
            </a:xfrm>
          </p:grpSpPr>
          <p:sp>
            <p:nvSpPr>
              <p:cNvPr id="852" name="Rectangle 851"/>
              <p:cNvSpPr/>
              <p:nvPr/>
            </p:nvSpPr>
            <p:spPr>
              <a:xfrm>
                <a:off x="2568143"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Oval 852"/>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4" name="Oval 853"/>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5" name="Oval 854"/>
              <p:cNvSpPr/>
              <p:nvPr/>
            </p:nvSpPr>
            <p:spPr>
              <a:xfrm>
                <a:off x="2684386"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 name="Group 6"/>
          <p:cNvGrpSpPr/>
          <p:nvPr/>
        </p:nvGrpSpPr>
        <p:grpSpPr>
          <a:xfrm>
            <a:off x="8336606" y="624767"/>
            <a:ext cx="1920644" cy="3111011"/>
            <a:chOff x="8327081" y="615242"/>
            <a:chExt cx="1920644" cy="3111011"/>
          </a:xfrm>
        </p:grpSpPr>
        <p:grpSp>
          <p:nvGrpSpPr>
            <p:cNvPr id="901" name="Group 900"/>
            <p:cNvGrpSpPr/>
            <p:nvPr/>
          </p:nvGrpSpPr>
          <p:grpSpPr>
            <a:xfrm>
              <a:off x="8966995" y="1237598"/>
              <a:ext cx="642038" cy="623543"/>
              <a:chOff x="10918016" y="2493198"/>
              <a:chExt cx="642038" cy="623543"/>
            </a:xfrm>
          </p:grpSpPr>
          <p:sp>
            <p:nvSpPr>
              <p:cNvPr id="957" name="Rectangle 956"/>
              <p:cNvSpPr/>
              <p:nvPr/>
            </p:nvSpPr>
            <p:spPr>
              <a:xfrm>
                <a:off x="10918016" y="2493198"/>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9" name="Oval 958"/>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0" name="Oval 959"/>
              <p:cNvSpPr/>
              <p:nvPr/>
            </p:nvSpPr>
            <p:spPr>
              <a:xfrm>
                <a:off x="11034259" y="2600438"/>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2" name="Group 901"/>
            <p:cNvGrpSpPr/>
            <p:nvPr/>
          </p:nvGrpSpPr>
          <p:grpSpPr>
            <a:xfrm>
              <a:off x="8327541" y="1861142"/>
              <a:ext cx="642038" cy="623543"/>
              <a:chOff x="1926108" y="3116742"/>
              <a:chExt cx="642038" cy="623543"/>
            </a:xfrm>
          </p:grpSpPr>
          <p:sp>
            <p:nvSpPr>
              <p:cNvPr id="953" name="Rectangle 952"/>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4" name="Oval 95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5" name="Oval 95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3" name="Group 902"/>
            <p:cNvGrpSpPr/>
            <p:nvPr/>
          </p:nvGrpSpPr>
          <p:grpSpPr>
            <a:xfrm>
              <a:off x="8327541" y="1238477"/>
              <a:ext cx="642038" cy="623543"/>
              <a:chOff x="3210178" y="1869651"/>
              <a:chExt cx="642038" cy="623543"/>
            </a:xfrm>
          </p:grpSpPr>
          <p:sp>
            <p:nvSpPr>
              <p:cNvPr id="949" name="Rectangle 948"/>
              <p:cNvSpPr/>
              <p:nvPr/>
            </p:nvSpPr>
            <p:spPr>
              <a:xfrm>
                <a:off x="3210178" y="1869651"/>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0" name="Oval 949"/>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Oval 951"/>
              <p:cNvSpPr/>
              <p:nvPr/>
            </p:nvSpPr>
            <p:spPr>
              <a:xfrm>
                <a:off x="3326421" y="197689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4" name="Group 903"/>
            <p:cNvGrpSpPr/>
            <p:nvPr/>
          </p:nvGrpSpPr>
          <p:grpSpPr>
            <a:xfrm>
              <a:off x="8327541" y="2484686"/>
              <a:ext cx="642038" cy="623543"/>
              <a:chOff x="1284072" y="3740286"/>
              <a:chExt cx="642038" cy="623543"/>
            </a:xfrm>
          </p:grpSpPr>
          <p:sp>
            <p:nvSpPr>
              <p:cNvPr id="945" name="Rectangle 944"/>
              <p:cNvSpPr/>
              <p:nvPr/>
            </p:nvSpPr>
            <p:spPr>
              <a:xfrm>
                <a:off x="1284072"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Oval 945"/>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Oval 946"/>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Oval 947"/>
              <p:cNvSpPr/>
              <p:nvPr/>
            </p:nvSpPr>
            <p:spPr>
              <a:xfrm>
                <a:off x="1400315"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5" name="Group 904"/>
            <p:cNvGrpSpPr/>
            <p:nvPr/>
          </p:nvGrpSpPr>
          <p:grpSpPr>
            <a:xfrm>
              <a:off x="8327081" y="615242"/>
              <a:ext cx="642038" cy="623543"/>
              <a:chOff x="2568143" y="1869651"/>
              <a:chExt cx="642038" cy="623543"/>
            </a:xfrm>
          </p:grpSpPr>
          <p:sp>
            <p:nvSpPr>
              <p:cNvPr id="941" name="Rectangle 940"/>
              <p:cNvSpPr/>
              <p:nvPr/>
            </p:nvSpPr>
            <p:spPr>
              <a:xfrm>
                <a:off x="2568143" y="1869651"/>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Oval 941"/>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Oval 942"/>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4" name="Oval 943"/>
              <p:cNvSpPr/>
              <p:nvPr/>
            </p:nvSpPr>
            <p:spPr>
              <a:xfrm>
                <a:off x="2684386" y="197689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7" name="Group 906"/>
            <p:cNvGrpSpPr/>
            <p:nvPr/>
          </p:nvGrpSpPr>
          <p:grpSpPr>
            <a:xfrm>
              <a:off x="8327541" y="3101712"/>
              <a:ext cx="642038" cy="623543"/>
              <a:chOff x="1926108" y="3116742"/>
              <a:chExt cx="642038" cy="623543"/>
            </a:xfrm>
          </p:grpSpPr>
          <p:sp>
            <p:nvSpPr>
              <p:cNvPr id="933" name="Rectangle 932"/>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4" name="Oval 93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5" name="Oval 93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Oval 935"/>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8" name="Group 907"/>
            <p:cNvGrpSpPr/>
            <p:nvPr/>
          </p:nvGrpSpPr>
          <p:grpSpPr>
            <a:xfrm>
              <a:off x="8969468" y="2492508"/>
              <a:ext cx="642038" cy="623543"/>
              <a:chOff x="1926108" y="3116742"/>
              <a:chExt cx="642038" cy="623543"/>
            </a:xfrm>
          </p:grpSpPr>
          <p:sp>
            <p:nvSpPr>
              <p:cNvPr id="929" name="Rectangle 928"/>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0" name="Oval 929"/>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Oval 930"/>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Oval 931"/>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9" name="Group 908"/>
            <p:cNvGrpSpPr/>
            <p:nvPr/>
          </p:nvGrpSpPr>
          <p:grpSpPr>
            <a:xfrm>
              <a:off x="9605687" y="3102710"/>
              <a:ext cx="642038" cy="623543"/>
              <a:chOff x="1926108" y="3116742"/>
              <a:chExt cx="642038" cy="623543"/>
            </a:xfrm>
          </p:grpSpPr>
          <p:sp>
            <p:nvSpPr>
              <p:cNvPr id="925" name="Rectangle 924"/>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Oval 92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Oval 92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Oval 927"/>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2" name="Group 911"/>
            <p:cNvGrpSpPr/>
            <p:nvPr/>
          </p:nvGrpSpPr>
          <p:grpSpPr>
            <a:xfrm>
              <a:off x="9605227" y="615242"/>
              <a:ext cx="642038" cy="623543"/>
              <a:chOff x="2568143" y="1869651"/>
              <a:chExt cx="642038" cy="623543"/>
            </a:xfrm>
          </p:grpSpPr>
          <p:sp>
            <p:nvSpPr>
              <p:cNvPr id="913" name="Rectangle 912"/>
              <p:cNvSpPr/>
              <p:nvPr/>
            </p:nvSpPr>
            <p:spPr>
              <a:xfrm>
                <a:off x="2568143" y="1869651"/>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4" name="Oval 913"/>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5" name="Oval 914"/>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Oval 915"/>
              <p:cNvSpPr/>
              <p:nvPr/>
            </p:nvSpPr>
            <p:spPr>
              <a:xfrm>
                <a:off x="2684386" y="197689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 name="Group 7"/>
          <p:cNvGrpSpPr/>
          <p:nvPr/>
        </p:nvGrpSpPr>
        <p:grpSpPr>
          <a:xfrm>
            <a:off x="10914890" y="615242"/>
            <a:ext cx="642038" cy="3110013"/>
            <a:chOff x="10914890" y="615242"/>
            <a:chExt cx="642038" cy="3110013"/>
          </a:xfrm>
        </p:grpSpPr>
        <p:grpSp>
          <p:nvGrpSpPr>
            <p:cNvPr id="968" name="Group 967"/>
            <p:cNvGrpSpPr/>
            <p:nvPr/>
          </p:nvGrpSpPr>
          <p:grpSpPr>
            <a:xfrm>
              <a:off x="10914890" y="1861142"/>
              <a:ext cx="642038" cy="623543"/>
              <a:chOff x="1926108" y="3116742"/>
              <a:chExt cx="642038" cy="623543"/>
            </a:xfrm>
          </p:grpSpPr>
          <p:sp>
            <p:nvSpPr>
              <p:cNvPr id="1019" name="Rectangle 1018"/>
              <p:cNvSpPr/>
              <p:nvPr/>
            </p:nvSpPr>
            <p:spPr>
              <a:xfrm>
                <a:off x="1926108" y="3116742"/>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0" name="Oval 1019"/>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1" name="Oval 1020"/>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2" name="Oval 1021"/>
              <p:cNvSpPr/>
              <p:nvPr/>
            </p:nvSpPr>
            <p:spPr>
              <a:xfrm>
                <a:off x="2042352" y="3223982"/>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9" name="Group 968"/>
            <p:cNvGrpSpPr/>
            <p:nvPr/>
          </p:nvGrpSpPr>
          <p:grpSpPr>
            <a:xfrm>
              <a:off x="10914890" y="1238477"/>
              <a:ext cx="642038" cy="623543"/>
              <a:chOff x="3210178" y="1869651"/>
              <a:chExt cx="642038" cy="623543"/>
            </a:xfrm>
          </p:grpSpPr>
          <p:sp>
            <p:nvSpPr>
              <p:cNvPr id="1015" name="Rectangle 1014"/>
              <p:cNvSpPr/>
              <p:nvPr/>
            </p:nvSpPr>
            <p:spPr>
              <a:xfrm>
                <a:off x="3210178" y="1869651"/>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6" name="Oval 1015"/>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7" name="Oval 1016"/>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8" name="Oval 1017"/>
              <p:cNvSpPr/>
              <p:nvPr/>
            </p:nvSpPr>
            <p:spPr>
              <a:xfrm>
                <a:off x="3326421" y="197689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0" name="Group 969"/>
            <p:cNvGrpSpPr/>
            <p:nvPr/>
          </p:nvGrpSpPr>
          <p:grpSpPr>
            <a:xfrm>
              <a:off x="10914890" y="2484686"/>
              <a:ext cx="642038" cy="623543"/>
              <a:chOff x="1284072" y="3740286"/>
              <a:chExt cx="642038" cy="623543"/>
            </a:xfrm>
          </p:grpSpPr>
          <p:sp>
            <p:nvSpPr>
              <p:cNvPr id="1011" name="Rectangle 1010"/>
              <p:cNvSpPr/>
              <p:nvPr/>
            </p:nvSpPr>
            <p:spPr>
              <a:xfrm>
                <a:off x="1284072" y="374028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2" name="Oval 1011"/>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Oval 1012"/>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4" name="Oval 1013"/>
              <p:cNvSpPr/>
              <p:nvPr/>
            </p:nvSpPr>
            <p:spPr>
              <a:xfrm>
                <a:off x="1400315" y="3847526"/>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1" name="Group 970"/>
            <p:cNvGrpSpPr/>
            <p:nvPr/>
          </p:nvGrpSpPr>
          <p:grpSpPr>
            <a:xfrm>
              <a:off x="10914890" y="615242"/>
              <a:ext cx="642038" cy="623543"/>
              <a:chOff x="2568143" y="1869651"/>
              <a:chExt cx="642038" cy="623543"/>
            </a:xfrm>
          </p:grpSpPr>
          <p:sp>
            <p:nvSpPr>
              <p:cNvPr id="1007" name="Rectangle 1006"/>
              <p:cNvSpPr/>
              <p:nvPr/>
            </p:nvSpPr>
            <p:spPr>
              <a:xfrm>
                <a:off x="2568143" y="1869651"/>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8" name="Oval 1007"/>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9" name="Oval 1008"/>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0" name="Oval 1009"/>
              <p:cNvSpPr/>
              <p:nvPr/>
            </p:nvSpPr>
            <p:spPr>
              <a:xfrm>
                <a:off x="2684386" y="197689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3" name="Group 972"/>
            <p:cNvGrpSpPr/>
            <p:nvPr/>
          </p:nvGrpSpPr>
          <p:grpSpPr>
            <a:xfrm>
              <a:off x="10914890" y="3101712"/>
              <a:ext cx="642038" cy="623543"/>
              <a:chOff x="1926108" y="3116742"/>
              <a:chExt cx="642038" cy="623543"/>
            </a:xfrm>
          </p:grpSpPr>
          <p:sp>
            <p:nvSpPr>
              <p:cNvPr id="999" name="Rectangle 998"/>
              <p:cNvSpPr/>
              <p:nvPr/>
            </p:nvSpPr>
            <p:spPr>
              <a:xfrm>
                <a:off x="1926108" y="3116742"/>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0" name="Oval 999"/>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1" name="Oval 1000"/>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Oval 1001"/>
              <p:cNvSpPr/>
              <p:nvPr/>
            </p:nvSpPr>
            <p:spPr>
              <a:xfrm>
                <a:off x="2042352" y="3223982"/>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 name="Group 11"/>
          <p:cNvGrpSpPr/>
          <p:nvPr/>
        </p:nvGrpSpPr>
        <p:grpSpPr>
          <a:xfrm>
            <a:off x="645146" y="4366659"/>
            <a:ext cx="1917469" cy="1861506"/>
            <a:chOff x="645146" y="4366659"/>
            <a:chExt cx="1917469" cy="1861506"/>
          </a:xfrm>
        </p:grpSpPr>
        <p:grpSp>
          <p:nvGrpSpPr>
            <p:cNvPr id="1028" name="Group 1027"/>
            <p:cNvGrpSpPr/>
            <p:nvPr/>
          </p:nvGrpSpPr>
          <p:grpSpPr>
            <a:xfrm>
              <a:off x="1287985" y="5604622"/>
              <a:ext cx="642038" cy="623543"/>
              <a:chOff x="10918016" y="2493198"/>
              <a:chExt cx="642038" cy="623543"/>
            </a:xfrm>
          </p:grpSpPr>
          <p:sp>
            <p:nvSpPr>
              <p:cNvPr id="1079" name="Rectangle 1078"/>
              <p:cNvSpPr/>
              <p:nvPr/>
            </p:nvSpPr>
            <p:spPr>
              <a:xfrm>
                <a:off x="10918016"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0" name="Oval 1079"/>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1" name="Oval 1080"/>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2" name="Oval 1081"/>
              <p:cNvSpPr/>
              <p:nvPr/>
            </p:nvSpPr>
            <p:spPr>
              <a:xfrm>
                <a:off x="11034259"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a:off x="645606" y="5604622"/>
              <a:ext cx="642038" cy="623543"/>
              <a:chOff x="1926108" y="3116742"/>
              <a:chExt cx="642038" cy="623543"/>
            </a:xfrm>
          </p:grpSpPr>
          <p:sp>
            <p:nvSpPr>
              <p:cNvPr id="1075" name="Rectangle 1074"/>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6" name="Oval 107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7" name="Oval 107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8" name="Oval 1077"/>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0" name="Group 1029"/>
            <p:cNvGrpSpPr/>
            <p:nvPr/>
          </p:nvGrpSpPr>
          <p:grpSpPr>
            <a:xfrm>
              <a:off x="645606" y="4989894"/>
              <a:ext cx="642038" cy="623543"/>
              <a:chOff x="3210178" y="1869651"/>
              <a:chExt cx="642038" cy="623543"/>
            </a:xfrm>
          </p:grpSpPr>
          <p:sp>
            <p:nvSpPr>
              <p:cNvPr id="1071" name="Rectangle 1070"/>
              <p:cNvSpPr/>
              <p:nvPr/>
            </p:nvSpPr>
            <p:spPr>
              <a:xfrm>
                <a:off x="3210178"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2" name="Oval 1071"/>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3" name="Oval 1072"/>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4" name="Oval 1073"/>
              <p:cNvSpPr/>
              <p:nvPr/>
            </p:nvSpPr>
            <p:spPr>
              <a:xfrm>
                <a:off x="3326421"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1" name="Group 1030"/>
            <p:cNvGrpSpPr/>
            <p:nvPr/>
          </p:nvGrpSpPr>
          <p:grpSpPr>
            <a:xfrm>
              <a:off x="645146" y="4366659"/>
              <a:ext cx="642038" cy="623543"/>
              <a:chOff x="2568143" y="1869651"/>
              <a:chExt cx="642038" cy="623543"/>
            </a:xfrm>
          </p:grpSpPr>
          <p:sp>
            <p:nvSpPr>
              <p:cNvPr id="1067" name="Rectangle 1066"/>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8" name="Oval 1067"/>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9" name="Oval 1068"/>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0" name="Oval 1069"/>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2" name="Group 1031"/>
            <p:cNvGrpSpPr/>
            <p:nvPr/>
          </p:nvGrpSpPr>
          <p:grpSpPr>
            <a:xfrm>
              <a:off x="1282945" y="4366659"/>
              <a:ext cx="642038" cy="623543"/>
              <a:chOff x="2568143" y="1869651"/>
              <a:chExt cx="642038" cy="623543"/>
            </a:xfrm>
          </p:grpSpPr>
          <p:sp>
            <p:nvSpPr>
              <p:cNvPr id="1063" name="Rectangle 1062"/>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Oval 1063"/>
              <p:cNvSpPr/>
              <p:nvPr/>
            </p:nvSpPr>
            <p:spPr>
              <a:xfrm>
                <a:off x="2665500" y="197689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Oval 1064"/>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6" name="Oval 1065"/>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7" name="Group 1036"/>
            <p:cNvGrpSpPr/>
            <p:nvPr/>
          </p:nvGrpSpPr>
          <p:grpSpPr>
            <a:xfrm>
              <a:off x="1920577" y="5604622"/>
              <a:ext cx="642038" cy="623543"/>
              <a:chOff x="1926108" y="3116742"/>
              <a:chExt cx="642038" cy="623543"/>
            </a:xfrm>
          </p:grpSpPr>
          <p:sp>
            <p:nvSpPr>
              <p:cNvPr id="1043" name="Rectangle 1042"/>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Oval 1043"/>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Oval 1045"/>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8" name="Group 1037"/>
            <p:cNvGrpSpPr/>
            <p:nvPr/>
          </p:nvGrpSpPr>
          <p:grpSpPr>
            <a:xfrm>
              <a:off x="1920117" y="4366659"/>
              <a:ext cx="642038" cy="623543"/>
              <a:chOff x="2568143" y="1869651"/>
              <a:chExt cx="642038" cy="623543"/>
            </a:xfrm>
          </p:grpSpPr>
          <p:sp>
            <p:nvSpPr>
              <p:cNvPr id="1039" name="Rectangle 1038"/>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Oval 1039"/>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p:cNvGrpSpPr/>
          <p:nvPr/>
        </p:nvGrpSpPr>
        <p:grpSpPr>
          <a:xfrm>
            <a:off x="3201958" y="4366659"/>
            <a:ext cx="2556759" cy="1861506"/>
            <a:chOff x="3201958" y="4366659"/>
            <a:chExt cx="2556759" cy="1861506"/>
          </a:xfrm>
        </p:grpSpPr>
        <p:grpSp>
          <p:nvGrpSpPr>
            <p:cNvPr id="1084" name="Group 1083"/>
            <p:cNvGrpSpPr/>
            <p:nvPr/>
          </p:nvGrpSpPr>
          <p:grpSpPr>
            <a:xfrm>
              <a:off x="3844797" y="5604622"/>
              <a:ext cx="642038" cy="623543"/>
              <a:chOff x="10918016" y="2493198"/>
              <a:chExt cx="642038" cy="623543"/>
            </a:xfrm>
          </p:grpSpPr>
          <p:sp>
            <p:nvSpPr>
              <p:cNvPr id="1115" name="Rectangle 1114"/>
              <p:cNvSpPr/>
              <p:nvPr/>
            </p:nvSpPr>
            <p:spPr>
              <a:xfrm>
                <a:off x="10918016"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6" name="Oval 1115"/>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7" name="Oval 1116"/>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8" name="Oval 1117"/>
              <p:cNvSpPr/>
              <p:nvPr/>
            </p:nvSpPr>
            <p:spPr>
              <a:xfrm>
                <a:off x="11034259"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5" name="Group 1084"/>
            <p:cNvGrpSpPr/>
            <p:nvPr/>
          </p:nvGrpSpPr>
          <p:grpSpPr>
            <a:xfrm>
              <a:off x="3202418" y="5604622"/>
              <a:ext cx="642038" cy="623543"/>
              <a:chOff x="1926108" y="3116742"/>
              <a:chExt cx="642038" cy="623543"/>
            </a:xfrm>
          </p:grpSpPr>
          <p:sp>
            <p:nvSpPr>
              <p:cNvPr id="1111" name="Rectangle 1110"/>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2" name="Oval 1111"/>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3" name="Oval 1112"/>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4" name="Oval 1113"/>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6" name="Group 1085"/>
            <p:cNvGrpSpPr/>
            <p:nvPr/>
          </p:nvGrpSpPr>
          <p:grpSpPr>
            <a:xfrm>
              <a:off x="3202418" y="4989894"/>
              <a:ext cx="642038" cy="623543"/>
              <a:chOff x="3210178" y="1869651"/>
              <a:chExt cx="642038" cy="623543"/>
            </a:xfrm>
          </p:grpSpPr>
          <p:sp>
            <p:nvSpPr>
              <p:cNvPr id="1107" name="Rectangle 1106"/>
              <p:cNvSpPr/>
              <p:nvPr/>
            </p:nvSpPr>
            <p:spPr>
              <a:xfrm>
                <a:off x="3210178"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8" name="Oval 1107"/>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9" name="Oval 1108"/>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0" name="Oval 1109"/>
              <p:cNvSpPr/>
              <p:nvPr/>
            </p:nvSpPr>
            <p:spPr>
              <a:xfrm>
                <a:off x="3326421"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7" name="Group 1086"/>
            <p:cNvGrpSpPr/>
            <p:nvPr/>
          </p:nvGrpSpPr>
          <p:grpSpPr>
            <a:xfrm>
              <a:off x="3201958" y="4366659"/>
              <a:ext cx="642038" cy="623543"/>
              <a:chOff x="2568143" y="1869651"/>
              <a:chExt cx="642038" cy="623543"/>
            </a:xfrm>
          </p:grpSpPr>
          <p:sp>
            <p:nvSpPr>
              <p:cNvPr id="1103" name="Rectangle 1102"/>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4" name="Oval 1103"/>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5" name="Oval 1104"/>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6" name="Oval 1105"/>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8" name="Group 1087"/>
            <p:cNvGrpSpPr/>
            <p:nvPr/>
          </p:nvGrpSpPr>
          <p:grpSpPr>
            <a:xfrm>
              <a:off x="3839757" y="4366659"/>
              <a:ext cx="642038" cy="623543"/>
              <a:chOff x="2568143" y="1869651"/>
              <a:chExt cx="642038" cy="623543"/>
            </a:xfrm>
          </p:grpSpPr>
          <p:sp>
            <p:nvSpPr>
              <p:cNvPr id="1099" name="Rectangle 1098"/>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0" name="Oval 1099"/>
              <p:cNvSpPr/>
              <p:nvPr/>
            </p:nvSpPr>
            <p:spPr>
              <a:xfrm>
                <a:off x="2665500" y="197689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1" name="Oval 110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2" name="Oval 1101"/>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9" name="Group 1088"/>
            <p:cNvGrpSpPr/>
            <p:nvPr/>
          </p:nvGrpSpPr>
          <p:grpSpPr>
            <a:xfrm>
              <a:off x="4477389" y="5604622"/>
              <a:ext cx="642038" cy="623543"/>
              <a:chOff x="1926108" y="3116742"/>
              <a:chExt cx="642038" cy="623543"/>
            </a:xfrm>
          </p:grpSpPr>
          <p:sp>
            <p:nvSpPr>
              <p:cNvPr id="1095" name="Rectangle 1094"/>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6" name="Oval 109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7" name="Oval 109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8" name="Oval 1097"/>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0" name="Group 1089"/>
            <p:cNvGrpSpPr/>
            <p:nvPr/>
          </p:nvGrpSpPr>
          <p:grpSpPr>
            <a:xfrm>
              <a:off x="4476929" y="4366659"/>
              <a:ext cx="642038" cy="623543"/>
              <a:chOff x="2568143" y="1869651"/>
              <a:chExt cx="642038" cy="623543"/>
            </a:xfrm>
          </p:grpSpPr>
          <p:sp>
            <p:nvSpPr>
              <p:cNvPr id="1091" name="Rectangle 1090"/>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Oval 1091"/>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3" name="Oval 1092"/>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4" name="Oval 1093"/>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19" name="Group 1118"/>
            <p:cNvGrpSpPr/>
            <p:nvPr/>
          </p:nvGrpSpPr>
          <p:grpSpPr>
            <a:xfrm>
              <a:off x="4472349" y="4989894"/>
              <a:ext cx="642038" cy="623543"/>
              <a:chOff x="3210178" y="1869651"/>
              <a:chExt cx="642038" cy="623543"/>
            </a:xfrm>
          </p:grpSpPr>
          <p:sp>
            <p:nvSpPr>
              <p:cNvPr id="1120" name="Rectangle 1119"/>
              <p:cNvSpPr/>
              <p:nvPr/>
            </p:nvSpPr>
            <p:spPr>
              <a:xfrm>
                <a:off x="3210178"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1" name="Oval 1120"/>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2" name="Oval 1121"/>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3" name="Oval 1122"/>
              <p:cNvSpPr/>
              <p:nvPr/>
            </p:nvSpPr>
            <p:spPr>
              <a:xfrm>
                <a:off x="3326421"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24" name="Group 1123"/>
            <p:cNvGrpSpPr/>
            <p:nvPr/>
          </p:nvGrpSpPr>
          <p:grpSpPr>
            <a:xfrm>
              <a:off x="5116679" y="5604622"/>
              <a:ext cx="642038" cy="623543"/>
              <a:chOff x="1926108" y="3116742"/>
              <a:chExt cx="642038" cy="623543"/>
            </a:xfrm>
          </p:grpSpPr>
          <p:sp>
            <p:nvSpPr>
              <p:cNvPr id="1125" name="Rectangle 1124"/>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6" name="Oval 112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7" name="Oval 112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 name="Oval 1127"/>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 name="Group 13"/>
          <p:cNvGrpSpPr/>
          <p:nvPr/>
        </p:nvGrpSpPr>
        <p:grpSpPr>
          <a:xfrm>
            <a:off x="6413841" y="4366659"/>
            <a:ext cx="1928866" cy="1856944"/>
            <a:chOff x="6413841" y="4366659"/>
            <a:chExt cx="1928866" cy="1856944"/>
          </a:xfrm>
        </p:grpSpPr>
        <p:grpSp>
          <p:nvGrpSpPr>
            <p:cNvPr id="1131" name="Group 1130"/>
            <p:cNvGrpSpPr/>
            <p:nvPr/>
          </p:nvGrpSpPr>
          <p:grpSpPr>
            <a:xfrm>
              <a:off x="7061379" y="5600060"/>
              <a:ext cx="642038" cy="623543"/>
              <a:chOff x="1926108" y="3116742"/>
              <a:chExt cx="642038" cy="623543"/>
            </a:xfrm>
          </p:grpSpPr>
          <p:sp>
            <p:nvSpPr>
              <p:cNvPr id="1167" name="Rectangle 1166"/>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8" name="Oval 1167"/>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9" name="Oval 1168"/>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0" name="Oval 1169"/>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33" name="Group 1132"/>
            <p:cNvGrpSpPr/>
            <p:nvPr/>
          </p:nvGrpSpPr>
          <p:grpSpPr>
            <a:xfrm>
              <a:off x="7060919" y="4366659"/>
              <a:ext cx="642038" cy="623543"/>
              <a:chOff x="2568143" y="1869651"/>
              <a:chExt cx="642038" cy="623543"/>
            </a:xfrm>
          </p:grpSpPr>
          <p:sp>
            <p:nvSpPr>
              <p:cNvPr id="1159" name="Rectangle 1158"/>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0" name="Oval 1159"/>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1" name="Oval 116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2" name="Oval 1161"/>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05" name="Group 1204"/>
            <p:cNvGrpSpPr/>
            <p:nvPr/>
          </p:nvGrpSpPr>
          <p:grpSpPr>
            <a:xfrm>
              <a:off x="7060919" y="4987071"/>
              <a:ext cx="642038" cy="623543"/>
              <a:chOff x="2568143" y="1869651"/>
              <a:chExt cx="642038" cy="623543"/>
            </a:xfrm>
          </p:grpSpPr>
          <p:sp>
            <p:nvSpPr>
              <p:cNvPr id="1206" name="Rectangle 1205"/>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7" name="Oval 1206"/>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8" name="Oval 1207"/>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9" name="Oval 1208"/>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35" name="Group 1234"/>
            <p:cNvGrpSpPr/>
            <p:nvPr/>
          </p:nvGrpSpPr>
          <p:grpSpPr>
            <a:xfrm>
              <a:off x="6413841" y="4366659"/>
              <a:ext cx="642038" cy="623543"/>
              <a:chOff x="2568143" y="1869651"/>
              <a:chExt cx="642038" cy="623543"/>
            </a:xfrm>
          </p:grpSpPr>
          <p:sp>
            <p:nvSpPr>
              <p:cNvPr id="1236" name="Rectangle 1235"/>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7" name="Oval 1236"/>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8" name="Oval 1237"/>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9" name="Oval 1238"/>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0" name="Group 1239"/>
            <p:cNvGrpSpPr/>
            <p:nvPr/>
          </p:nvGrpSpPr>
          <p:grpSpPr>
            <a:xfrm>
              <a:off x="7700669" y="5600060"/>
              <a:ext cx="642038" cy="623543"/>
              <a:chOff x="2568143" y="1869651"/>
              <a:chExt cx="642038" cy="623543"/>
            </a:xfrm>
          </p:grpSpPr>
          <p:sp>
            <p:nvSpPr>
              <p:cNvPr id="1241" name="Rectangle 1240"/>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2" name="Oval 1241"/>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3" name="Oval 1242"/>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4" name="Oval 1243"/>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5" name="Group 1244"/>
            <p:cNvGrpSpPr/>
            <p:nvPr/>
          </p:nvGrpSpPr>
          <p:grpSpPr>
            <a:xfrm>
              <a:off x="6413841" y="5600060"/>
              <a:ext cx="642038" cy="623543"/>
              <a:chOff x="2568143" y="1869651"/>
              <a:chExt cx="642038" cy="623543"/>
            </a:xfrm>
          </p:grpSpPr>
          <p:sp>
            <p:nvSpPr>
              <p:cNvPr id="1246" name="Rectangle 1245"/>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7" name="Oval 1246"/>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8" name="Oval 1247"/>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9" name="Oval 1248"/>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5" name="Group 14"/>
          <p:cNvGrpSpPr/>
          <p:nvPr/>
        </p:nvGrpSpPr>
        <p:grpSpPr>
          <a:xfrm>
            <a:off x="8986045" y="4369834"/>
            <a:ext cx="1926899" cy="1860119"/>
            <a:chOff x="8986045" y="4369834"/>
            <a:chExt cx="1926899" cy="1860119"/>
          </a:xfrm>
        </p:grpSpPr>
        <p:grpSp>
          <p:nvGrpSpPr>
            <p:cNvPr id="1251" name="Group 1250"/>
            <p:cNvGrpSpPr/>
            <p:nvPr/>
          </p:nvGrpSpPr>
          <p:grpSpPr>
            <a:xfrm>
              <a:off x="8986505" y="5606410"/>
              <a:ext cx="642038" cy="623543"/>
              <a:chOff x="1926108" y="3116742"/>
              <a:chExt cx="642038" cy="623543"/>
            </a:xfrm>
          </p:grpSpPr>
          <p:sp>
            <p:nvSpPr>
              <p:cNvPr id="1277" name="Rectangle 1276"/>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8" name="Oval 1277"/>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9" name="Oval 1278"/>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0" name="Oval 1279"/>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2" name="Group 1251"/>
            <p:cNvGrpSpPr/>
            <p:nvPr/>
          </p:nvGrpSpPr>
          <p:grpSpPr>
            <a:xfrm>
              <a:off x="8986045" y="4369834"/>
              <a:ext cx="642038" cy="623543"/>
              <a:chOff x="2568143" y="1869651"/>
              <a:chExt cx="642038" cy="623543"/>
            </a:xfrm>
          </p:grpSpPr>
          <p:sp>
            <p:nvSpPr>
              <p:cNvPr id="1273" name="Rectangle 1272"/>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4" name="Oval 1273"/>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5" name="Oval 1274"/>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6" name="Oval 1275"/>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3" name="Group 1252"/>
            <p:cNvGrpSpPr/>
            <p:nvPr/>
          </p:nvGrpSpPr>
          <p:grpSpPr>
            <a:xfrm>
              <a:off x="8986045" y="4993421"/>
              <a:ext cx="642038" cy="623543"/>
              <a:chOff x="2568143" y="1869651"/>
              <a:chExt cx="642038" cy="623543"/>
            </a:xfrm>
          </p:grpSpPr>
          <p:sp>
            <p:nvSpPr>
              <p:cNvPr id="1269" name="Rectangle 1268"/>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0" name="Oval 1269"/>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1" name="Oval 1270"/>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2" name="Oval 1271"/>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4" name="Group 1253"/>
            <p:cNvGrpSpPr/>
            <p:nvPr/>
          </p:nvGrpSpPr>
          <p:grpSpPr>
            <a:xfrm>
              <a:off x="10270906" y="5605596"/>
              <a:ext cx="642038" cy="623543"/>
              <a:chOff x="2568143" y="1869651"/>
              <a:chExt cx="642038" cy="623543"/>
            </a:xfrm>
          </p:grpSpPr>
          <p:sp>
            <p:nvSpPr>
              <p:cNvPr id="1265" name="Rectangle 1264"/>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6" name="Oval 126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7" name="Oval 126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8" name="Oval 1267"/>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5" name="Group 1254"/>
            <p:cNvGrpSpPr/>
            <p:nvPr/>
          </p:nvGrpSpPr>
          <p:grpSpPr>
            <a:xfrm>
              <a:off x="9628970" y="5606410"/>
              <a:ext cx="642038" cy="623543"/>
              <a:chOff x="2568143" y="1869651"/>
              <a:chExt cx="642038" cy="623543"/>
            </a:xfrm>
          </p:grpSpPr>
          <p:sp>
            <p:nvSpPr>
              <p:cNvPr id="1261" name="Rectangle 1260"/>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2" name="Oval 1261"/>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3" name="Oval 1262"/>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4" name="Oval 1263"/>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6" name="Group 1255"/>
            <p:cNvGrpSpPr/>
            <p:nvPr/>
          </p:nvGrpSpPr>
          <p:grpSpPr>
            <a:xfrm>
              <a:off x="10269819" y="4984112"/>
              <a:ext cx="642038" cy="623543"/>
              <a:chOff x="2568143" y="1869651"/>
              <a:chExt cx="642038" cy="623543"/>
            </a:xfrm>
          </p:grpSpPr>
          <p:sp>
            <p:nvSpPr>
              <p:cNvPr id="1257" name="Rectangle 1256"/>
              <p:cNvSpPr/>
              <p:nvPr/>
            </p:nvSpPr>
            <p:spPr>
              <a:xfrm>
                <a:off x="2568143" y="1869651"/>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9" name="Oval 1258"/>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0" name="Oval 1259"/>
              <p:cNvSpPr/>
              <p:nvPr/>
            </p:nvSpPr>
            <p:spPr>
              <a:xfrm>
                <a:off x="2684386" y="197689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174582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080" y="3164752"/>
            <a:ext cx="2791845" cy="52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316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284158" y="-977"/>
            <a:ext cx="642038" cy="623543"/>
            <a:chOff x="1319212" y="0"/>
            <a:chExt cx="659607" cy="640606"/>
          </a:xfrm>
        </p:grpSpPr>
        <p:sp>
          <p:nvSpPr>
            <p:cNvPr id="10" name="Rectangle 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1" y="-977"/>
            <a:ext cx="642038" cy="623543"/>
            <a:chOff x="1319212" y="0"/>
            <a:chExt cx="659607" cy="640606"/>
          </a:xfrm>
        </p:grpSpPr>
        <p:sp>
          <p:nvSpPr>
            <p:cNvPr id="20" name="Rectangle 1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642121" y="-977"/>
            <a:ext cx="642038" cy="623543"/>
            <a:chOff x="1319212" y="0"/>
            <a:chExt cx="659607" cy="640606"/>
          </a:xfrm>
        </p:grpSpPr>
        <p:sp>
          <p:nvSpPr>
            <p:cNvPr id="25" name="Rectangle 2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1926108" y="622565"/>
            <a:ext cx="642038" cy="623543"/>
            <a:chOff x="1926108" y="622565"/>
            <a:chExt cx="642038" cy="623543"/>
          </a:xfrm>
        </p:grpSpPr>
        <p:sp>
          <p:nvSpPr>
            <p:cNvPr id="30" name="Rectangle 29"/>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926108" y="-979"/>
            <a:ext cx="642038" cy="623543"/>
            <a:chOff x="1926108" y="-979"/>
            <a:chExt cx="642038" cy="623543"/>
          </a:xfrm>
        </p:grpSpPr>
        <p:sp>
          <p:nvSpPr>
            <p:cNvPr id="35" name="Rectangle 34"/>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3852213" y="-977"/>
            <a:ext cx="642038" cy="623543"/>
            <a:chOff x="1319212" y="0"/>
            <a:chExt cx="659607" cy="640606"/>
          </a:xfrm>
        </p:grpSpPr>
        <p:sp>
          <p:nvSpPr>
            <p:cNvPr id="40" name="Rectangle 3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2568139" y="-977"/>
            <a:ext cx="642038" cy="623543"/>
            <a:chOff x="1319212" y="0"/>
            <a:chExt cx="659607" cy="640606"/>
          </a:xfrm>
        </p:grpSpPr>
        <p:sp>
          <p:nvSpPr>
            <p:cNvPr id="45" name="Rectangle 4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210174" y="-977"/>
            <a:ext cx="642038" cy="623543"/>
            <a:chOff x="1319212" y="0"/>
            <a:chExt cx="659607" cy="640606"/>
          </a:xfrm>
        </p:grpSpPr>
        <p:sp>
          <p:nvSpPr>
            <p:cNvPr id="50" name="Rectangle 4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6416972" y="767"/>
            <a:ext cx="642038" cy="623543"/>
            <a:chOff x="1319212" y="0"/>
            <a:chExt cx="659607" cy="640606"/>
          </a:xfrm>
        </p:grpSpPr>
        <p:sp>
          <p:nvSpPr>
            <p:cNvPr id="55" name="Rectangle 5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132898" y="767"/>
            <a:ext cx="642038" cy="623543"/>
            <a:chOff x="1319212" y="0"/>
            <a:chExt cx="659607" cy="640606"/>
          </a:xfrm>
        </p:grpSpPr>
        <p:sp>
          <p:nvSpPr>
            <p:cNvPr id="60" name="Rectangle 5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5774933" y="767"/>
            <a:ext cx="642038" cy="623543"/>
            <a:chOff x="1319212" y="0"/>
            <a:chExt cx="659607" cy="640606"/>
          </a:xfrm>
        </p:grpSpPr>
        <p:sp>
          <p:nvSpPr>
            <p:cNvPr id="65" name="Rectangle 6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8986389" y="767"/>
            <a:ext cx="642038" cy="623543"/>
            <a:chOff x="1319212" y="0"/>
            <a:chExt cx="659607" cy="640606"/>
          </a:xfrm>
        </p:grpSpPr>
        <p:sp>
          <p:nvSpPr>
            <p:cNvPr id="70" name="Rectangle 6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7702315" y="767"/>
            <a:ext cx="642038" cy="623543"/>
            <a:chOff x="1319212" y="0"/>
            <a:chExt cx="659607" cy="640606"/>
          </a:xfrm>
        </p:grpSpPr>
        <p:sp>
          <p:nvSpPr>
            <p:cNvPr id="75" name="Rectangle 7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344350" y="767"/>
            <a:ext cx="642038" cy="623543"/>
            <a:chOff x="1319212" y="0"/>
            <a:chExt cx="659607" cy="640606"/>
          </a:xfrm>
        </p:grpSpPr>
        <p:sp>
          <p:nvSpPr>
            <p:cNvPr id="80" name="Rectangle 7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907703" y="767"/>
            <a:ext cx="642038" cy="623543"/>
            <a:chOff x="1319212" y="0"/>
            <a:chExt cx="659607" cy="640606"/>
          </a:xfrm>
        </p:grpSpPr>
        <p:sp>
          <p:nvSpPr>
            <p:cNvPr id="85" name="Rectangle 8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265664" y="767"/>
            <a:ext cx="642038" cy="623543"/>
            <a:chOff x="1319212" y="0"/>
            <a:chExt cx="659607" cy="640606"/>
          </a:xfrm>
        </p:grpSpPr>
        <p:sp>
          <p:nvSpPr>
            <p:cNvPr id="90" name="Rectangle 8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49736" y="765"/>
            <a:ext cx="642038" cy="623543"/>
            <a:chOff x="11560055" y="765"/>
            <a:chExt cx="642038" cy="623543"/>
          </a:xfrm>
        </p:grpSpPr>
        <p:sp>
          <p:nvSpPr>
            <p:cNvPr id="95" name="Rectangle 94"/>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4494246" y="622565"/>
            <a:ext cx="642038" cy="623543"/>
            <a:chOff x="4494246" y="622565"/>
            <a:chExt cx="642038" cy="623543"/>
          </a:xfrm>
        </p:grpSpPr>
        <p:sp>
          <p:nvSpPr>
            <p:cNvPr id="100" name="Rectangle 99"/>
            <p:cNvSpPr/>
            <p:nvPr/>
          </p:nvSpPr>
          <p:spPr>
            <a:xfrm>
              <a:off x="4494246"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4610489"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979"/>
            <a:ext cx="642038" cy="623543"/>
            <a:chOff x="4494246" y="-979"/>
            <a:chExt cx="642038" cy="623543"/>
          </a:xfrm>
        </p:grpSpPr>
        <p:sp>
          <p:nvSpPr>
            <p:cNvPr id="105" name="Rectangle 104"/>
            <p:cNvSpPr/>
            <p:nvPr/>
          </p:nvSpPr>
          <p:spPr>
            <a:xfrm>
              <a:off x="4494246"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621928"/>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7059006" y="765"/>
            <a:ext cx="642038" cy="623543"/>
            <a:chOff x="7059006" y="765"/>
            <a:chExt cx="642038" cy="623543"/>
          </a:xfrm>
        </p:grpSpPr>
        <p:sp>
          <p:nvSpPr>
            <p:cNvPr id="115" name="Rectangle 114"/>
            <p:cNvSpPr/>
            <p:nvPr/>
          </p:nvSpPr>
          <p:spPr>
            <a:xfrm>
              <a:off x="7059006"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7156363"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7182202"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7175249"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9628423" y="621928"/>
            <a:ext cx="642038" cy="623543"/>
            <a:chOff x="9628423" y="624309"/>
            <a:chExt cx="642038" cy="623543"/>
          </a:xfrm>
        </p:grpSpPr>
        <p:sp>
          <p:nvSpPr>
            <p:cNvPr id="120" name="Rectangle 119"/>
            <p:cNvSpPr/>
            <p:nvPr/>
          </p:nvSpPr>
          <p:spPr>
            <a:xfrm>
              <a:off x="9628423"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9744666"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9628423" y="765"/>
            <a:ext cx="642038" cy="623543"/>
            <a:chOff x="9628423" y="765"/>
            <a:chExt cx="642038" cy="623543"/>
          </a:xfrm>
        </p:grpSpPr>
        <p:sp>
          <p:nvSpPr>
            <p:cNvPr id="125" name="Rectangle 124"/>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 y="622566"/>
            <a:ext cx="642038" cy="623543"/>
            <a:chOff x="1" y="622566"/>
            <a:chExt cx="642038" cy="623543"/>
          </a:xfrm>
        </p:grpSpPr>
        <p:sp>
          <p:nvSpPr>
            <p:cNvPr id="130" name="Rectangle 129"/>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642036" y="622566"/>
            <a:ext cx="642038" cy="623543"/>
            <a:chOff x="642036" y="622566"/>
            <a:chExt cx="642038" cy="623543"/>
          </a:xfrm>
        </p:grpSpPr>
        <p:sp>
          <p:nvSpPr>
            <p:cNvPr id="135" name="Rectangle 134"/>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1284072" y="622566"/>
            <a:ext cx="642038" cy="623543"/>
            <a:chOff x="1284072" y="622566"/>
            <a:chExt cx="642038" cy="623543"/>
          </a:xfrm>
        </p:grpSpPr>
        <p:sp>
          <p:nvSpPr>
            <p:cNvPr id="140" name="Rectangle 139"/>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2568139" y="622566"/>
            <a:ext cx="642038" cy="623543"/>
            <a:chOff x="2568139" y="622566"/>
            <a:chExt cx="642038" cy="623543"/>
          </a:xfrm>
        </p:grpSpPr>
        <p:sp>
          <p:nvSpPr>
            <p:cNvPr id="145" name="Rectangle 144"/>
            <p:cNvSpPr/>
            <p:nvPr/>
          </p:nvSpPr>
          <p:spPr>
            <a:xfrm>
              <a:off x="2568139"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2684382"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3210174" y="622566"/>
            <a:ext cx="642038" cy="623543"/>
            <a:chOff x="3210174" y="622566"/>
            <a:chExt cx="642038" cy="623543"/>
          </a:xfrm>
        </p:grpSpPr>
        <p:sp>
          <p:nvSpPr>
            <p:cNvPr id="150" name="Rectangle 149"/>
            <p:cNvSpPr/>
            <p:nvPr/>
          </p:nvSpPr>
          <p:spPr>
            <a:xfrm>
              <a:off x="3210174"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3326417"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3852210" y="622566"/>
            <a:ext cx="642038" cy="623543"/>
            <a:chOff x="3852210" y="622566"/>
            <a:chExt cx="642038" cy="623543"/>
          </a:xfrm>
        </p:grpSpPr>
        <p:sp>
          <p:nvSpPr>
            <p:cNvPr id="155" name="Rectangle 154"/>
            <p:cNvSpPr/>
            <p:nvPr/>
          </p:nvSpPr>
          <p:spPr>
            <a:xfrm>
              <a:off x="3852210"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3968453"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5132898" y="621929"/>
            <a:ext cx="642038" cy="623543"/>
            <a:chOff x="5132898" y="624310"/>
            <a:chExt cx="642038" cy="623543"/>
          </a:xfrm>
        </p:grpSpPr>
        <p:sp>
          <p:nvSpPr>
            <p:cNvPr id="160" name="Rectangle 159"/>
            <p:cNvSpPr/>
            <p:nvPr/>
          </p:nvSpPr>
          <p:spPr>
            <a:xfrm>
              <a:off x="5132898"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249141"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5774933" y="621929"/>
            <a:ext cx="642038" cy="623543"/>
            <a:chOff x="5774933" y="624310"/>
            <a:chExt cx="642038" cy="623543"/>
          </a:xfrm>
        </p:grpSpPr>
        <p:sp>
          <p:nvSpPr>
            <p:cNvPr id="165" name="Rectangle 164"/>
            <p:cNvSpPr/>
            <p:nvPr/>
          </p:nvSpPr>
          <p:spPr>
            <a:xfrm>
              <a:off x="577493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589117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6416969" y="621929"/>
            <a:ext cx="642038" cy="623543"/>
            <a:chOff x="6416969" y="624310"/>
            <a:chExt cx="642038" cy="623543"/>
          </a:xfrm>
        </p:grpSpPr>
        <p:sp>
          <p:nvSpPr>
            <p:cNvPr id="170" name="Rectangle 169"/>
            <p:cNvSpPr/>
            <p:nvPr/>
          </p:nvSpPr>
          <p:spPr>
            <a:xfrm>
              <a:off x="641696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653321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7702315" y="621929"/>
            <a:ext cx="642038" cy="623543"/>
            <a:chOff x="7702315" y="624310"/>
            <a:chExt cx="642038" cy="623543"/>
          </a:xfrm>
        </p:grpSpPr>
        <p:sp>
          <p:nvSpPr>
            <p:cNvPr id="175" name="Rectangle 174"/>
            <p:cNvSpPr/>
            <p:nvPr/>
          </p:nvSpPr>
          <p:spPr>
            <a:xfrm>
              <a:off x="7702315"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7818558"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8344350" y="621929"/>
            <a:ext cx="642038" cy="623543"/>
            <a:chOff x="8344350" y="624310"/>
            <a:chExt cx="642038" cy="623543"/>
          </a:xfrm>
        </p:grpSpPr>
        <p:sp>
          <p:nvSpPr>
            <p:cNvPr id="180" name="Rectangle 179"/>
            <p:cNvSpPr/>
            <p:nvPr/>
          </p:nvSpPr>
          <p:spPr>
            <a:xfrm>
              <a:off x="8344350"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846059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8986386" y="621929"/>
            <a:ext cx="642038" cy="623543"/>
            <a:chOff x="8986386" y="624310"/>
            <a:chExt cx="642038" cy="623543"/>
          </a:xfrm>
        </p:grpSpPr>
        <p:sp>
          <p:nvSpPr>
            <p:cNvPr id="185" name="Rectangle 184"/>
            <p:cNvSpPr/>
            <p:nvPr/>
          </p:nvSpPr>
          <p:spPr>
            <a:xfrm>
              <a:off x="8986386"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9102629"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0270426" y="621929"/>
            <a:ext cx="642038" cy="623543"/>
            <a:chOff x="10275983" y="624310"/>
            <a:chExt cx="642038" cy="623543"/>
          </a:xfrm>
        </p:grpSpPr>
        <p:sp>
          <p:nvSpPr>
            <p:cNvPr id="190" name="Rectangle 189"/>
            <p:cNvSpPr/>
            <p:nvPr/>
          </p:nvSpPr>
          <p:spPr>
            <a:xfrm>
              <a:off x="1027598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039222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4" name="Group 193"/>
          <p:cNvGrpSpPr/>
          <p:nvPr/>
        </p:nvGrpSpPr>
        <p:grpSpPr>
          <a:xfrm>
            <a:off x="10907700" y="621929"/>
            <a:ext cx="642038" cy="623543"/>
            <a:chOff x="10918019" y="624310"/>
            <a:chExt cx="642038" cy="623543"/>
          </a:xfrm>
        </p:grpSpPr>
        <p:sp>
          <p:nvSpPr>
            <p:cNvPr id="195" name="Rectangle 194"/>
            <p:cNvSpPr/>
            <p:nvPr/>
          </p:nvSpPr>
          <p:spPr>
            <a:xfrm>
              <a:off x="1091801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11034262"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11549736" y="621928"/>
            <a:ext cx="642038" cy="623543"/>
            <a:chOff x="11560055" y="624309"/>
            <a:chExt cx="642038" cy="623543"/>
          </a:xfrm>
        </p:grpSpPr>
        <p:sp>
          <p:nvSpPr>
            <p:cNvPr id="200" name="Rectangle 199"/>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1" y="1246109"/>
            <a:ext cx="642038" cy="623543"/>
            <a:chOff x="1" y="1246109"/>
            <a:chExt cx="642038" cy="623543"/>
          </a:xfrm>
        </p:grpSpPr>
        <p:sp>
          <p:nvSpPr>
            <p:cNvPr id="205" name="Rectangle 204"/>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1" y="1869654"/>
            <a:ext cx="642038" cy="623543"/>
            <a:chOff x="-1" y="1869654"/>
            <a:chExt cx="642038" cy="623543"/>
          </a:xfrm>
        </p:grpSpPr>
        <p:sp>
          <p:nvSpPr>
            <p:cNvPr id="210" name="Rectangle 209"/>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 y="2493198"/>
            <a:ext cx="642038" cy="623543"/>
            <a:chOff x="-1" y="2493198"/>
            <a:chExt cx="642038" cy="623543"/>
          </a:xfrm>
        </p:grpSpPr>
        <p:sp>
          <p:nvSpPr>
            <p:cNvPr id="215" name="Rectangle 214"/>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1" y="3116742"/>
            <a:ext cx="642038" cy="623543"/>
            <a:chOff x="-1" y="3116742"/>
            <a:chExt cx="642038" cy="623543"/>
          </a:xfrm>
        </p:grpSpPr>
        <p:sp>
          <p:nvSpPr>
            <p:cNvPr id="220" name="Rectangle 219"/>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p:cNvGrpSpPr/>
          <p:nvPr/>
        </p:nvGrpSpPr>
        <p:grpSpPr>
          <a:xfrm>
            <a:off x="-1" y="3740286"/>
            <a:ext cx="642038" cy="623543"/>
            <a:chOff x="-1" y="3740286"/>
            <a:chExt cx="642038" cy="623543"/>
          </a:xfrm>
        </p:grpSpPr>
        <p:sp>
          <p:nvSpPr>
            <p:cNvPr id="225" name="Rectangle 224"/>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304" y="4987370"/>
            <a:ext cx="642038" cy="623543"/>
            <a:chOff x="2304" y="4987370"/>
            <a:chExt cx="642038" cy="623543"/>
          </a:xfrm>
        </p:grpSpPr>
        <p:sp>
          <p:nvSpPr>
            <p:cNvPr id="230" name="Rectangle 229"/>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2304" y="4363826"/>
            <a:ext cx="642038" cy="623543"/>
            <a:chOff x="2304" y="4363826"/>
            <a:chExt cx="642038" cy="623543"/>
          </a:xfrm>
        </p:grpSpPr>
        <p:sp>
          <p:nvSpPr>
            <p:cNvPr id="235" name="Rectangle 234"/>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1284158" y="5610047"/>
            <a:ext cx="642038" cy="623543"/>
            <a:chOff x="1319212" y="0"/>
            <a:chExt cx="659607" cy="640606"/>
          </a:xfrm>
        </p:grpSpPr>
        <p:sp>
          <p:nvSpPr>
            <p:cNvPr id="240" name="Rectangle 23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1" y="5610047"/>
            <a:ext cx="642038" cy="623543"/>
            <a:chOff x="1319212" y="0"/>
            <a:chExt cx="659607" cy="640606"/>
          </a:xfrm>
        </p:grpSpPr>
        <p:sp>
          <p:nvSpPr>
            <p:cNvPr id="245" name="Rectangle 24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642121" y="5610047"/>
            <a:ext cx="642038" cy="623543"/>
            <a:chOff x="1319212" y="0"/>
            <a:chExt cx="659607" cy="640606"/>
          </a:xfrm>
        </p:grpSpPr>
        <p:sp>
          <p:nvSpPr>
            <p:cNvPr id="250" name="Rectangle 24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9" name="Group 258"/>
          <p:cNvGrpSpPr/>
          <p:nvPr/>
        </p:nvGrpSpPr>
        <p:grpSpPr>
          <a:xfrm>
            <a:off x="1926108" y="5610045"/>
            <a:ext cx="642038" cy="623543"/>
            <a:chOff x="1926108" y="-979"/>
            <a:chExt cx="642038" cy="623543"/>
          </a:xfrm>
        </p:grpSpPr>
        <p:sp>
          <p:nvSpPr>
            <p:cNvPr id="260" name="Rectangle 259"/>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p:cNvGrpSpPr/>
          <p:nvPr/>
        </p:nvGrpSpPr>
        <p:grpSpPr>
          <a:xfrm>
            <a:off x="3852213" y="5610047"/>
            <a:ext cx="642038" cy="623543"/>
            <a:chOff x="1319212" y="0"/>
            <a:chExt cx="659607" cy="640606"/>
          </a:xfrm>
        </p:grpSpPr>
        <p:sp>
          <p:nvSpPr>
            <p:cNvPr id="265" name="Rectangle 26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9" name="Group 268"/>
          <p:cNvGrpSpPr/>
          <p:nvPr/>
        </p:nvGrpSpPr>
        <p:grpSpPr>
          <a:xfrm>
            <a:off x="2568139" y="5610047"/>
            <a:ext cx="642038" cy="623543"/>
            <a:chOff x="1319212" y="0"/>
            <a:chExt cx="659607" cy="640606"/>
          </a:xfrm>
        </p:grpSpPr>
        <p:sp>
          <p:nvSpPr>
            <p:cNvPr id="270" name="Rectangle 26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p:cNvGrpSpPr/>
          <p:nvPr/>
        </p:nvGrpSpPr>
        <p:grpSpPr>
          <a:xfrm>
            <a:off x="3210174" y="5610047"/>
            <a:ext cx="642038" cy="623543"/>
            <a:chOff x="1319212" y="0"/>
            <a:chExt cx="659607" cy="640606"/>
          </a:xfrm>
        </p:grpSpPr>
        <p:sp>
          <p:nvSpPr>
            <p:cNvPr id="275" name="Rectangle 27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6416972" y="5611791"/>
            <a:ext cx="642038" cy="623543"/>
            <a:chOff x="1319212" y="0"/>
            <a:chExt cx="659607" cy="640606"/>
          </a:xfrm>
        </p:grpSpPr>
        <p:sp>
          <p:nvSpPr>
            <p:cNvPr id="280" name="Rectangle 27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4" name="Group 283"/>
          <p:cNvGrpSpPr/>
          <p:nvPr/>
        </p:nvGrpSpPr>
        <p:grpSpPr>
          <a:xfrm>
            <a:off x="5132898" y="5611791"/>
            <a:ext cx="642038" cy="623543"/>
            <a:chOff x="1319212" y="0"/>
            <a:chExt cx="659607" cy="640606"/>
          </a:xfrm>
        </p:grpSpPr>
        <p:sp>
          <p:nvSpPr>
            <p:cNvPr id="285" name="Rectangle 28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9" name="Group 288"/>
          <p:cNvGrpSpPr/>
          <p:nvPr/>
        </p:nvGrpSpPr>
        <p:grpSpPr>
          <a:xfrm>
            <a:off x="5774933" y="5611791"/>
            <a:ext cx="642038" cy="623543"/>
            <a:chOff x="1319212" y="0"/>
            <a:chExt cx="659607" cy="640606"/>
          </a:xfrm>
        </p:grpSpPr>
        <p:sp>
          <p:nvSpPr>
            <p:cNvPr id="290" name="Rectangle 28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Oval 29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4" name="Group 293"/>
          <p:cNvGrpSpPr/>
          <p:nvPr/>
        </p:nvGrpSpPr>
        <p:grpSpPr>
          <a:xfrm>
            <a:off x="8986389" y="5611791"/>
            <a:ext cx="642038" cy="623543"/>
            <a:chOff x="1319212" y="0"/>
            <a:chExt cx="659607" cy="640606"/>
          </a:xfrm>
        </p:grpSpPr>
        <p:sp>
          <p:nvSpPr>
            <p:cNvPr id="295" name="Rectangle 29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7702315" y="5611791"/>
            <a:ext cx="642038" cy="623543"/>
            <a:chOff x="1319212" y="0"/>
            <a:chExt cx="659607" cy="640606"/>
          </a:xfrm>
        </p:grpSpPr>
        <p:sp>
          <p:nvSpPr>
            <p:cNvPr id="300" name="Rectangle 29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8344350" y="5611791"/>
            <a:ext cx="642038" cy="623543"/>
            <a:chOff x="1319212" y="0"/>
            <a:chExt cx="659607" cy="640606"/>
          </a:xfrm>
        </p:grpSpPr>
        <p:sp>
          <p:nvSpPr>
            <p:cNvPr id="305" name="Rectangle 30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10908497" y="5611791"/>
            <a:ext cx="642038" cy="623543"/>
            <a:chOff x="1319212" y="0"/>
            <a:chExt cx="659607" cy="640606"/>
          </a:xfrm>
        </p:grpSpPr>
        <p:sp>
          <p:nvSpPr>
            <p:cNvPr id="310" name="Rectangle 30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4" name="Group 313"/>
          <p:cNvGrpSpPr/>
          <p:nvPr/>
        </p:nvGrpSpPr>
        <p:grpSpPr>
          <a:xfrm>
            <a:off x="10266458" y="5611791"/>
            <a:ext cx="642038" cy="623543"/>
            <a:chOff x="1319212" y="0"/>
            <a:chExt cx="659607" cy="640606"/>
          </a:xfrm>
        </p:grpSpPr>
        <p:sp>
          <p:nvSpPr>
            <p:cNvPr id="315" name="Rectangle 31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p:cNvGrpSpPr/>
          <p:nvPr/>
        </p:nvGrpSpPr>
        <p:grpSpPr>
          <a:xfrm>
            <a:off x="11550530" y="5611789"/>
            <a:ext cx="642038" cy="623543"/>
            <a:chOff x="11560055" y="765"/>
            <a:chExt cx="642038" cy="623543"/>
          </a:xfrm>
        </p:grpSpPr>
        <p:sp>
          <p:nvSpPr>
            <p:cNvPr id="320" name="Rectangle 319"/>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4494246" y="5610045"/>
            <a:ext cx="642038" cy="623543"/>
            <a:chOff x="4494246" y="-979"/>
            <a:chExt cx="642038" cy="623543"/>
          </a:xfrm>
        </p:grpSpPr>
        <p:sp>
          <p:nvSpPr>
            <p:cNvPr id="330" name="Rectangle 329"/>
            <p:cNvSpPr/>
            <p:nvPr/>
          </p:nvSpPr>
          <p:spPr>
            <a:xfrm>
              <a:off x="4494246"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4591603"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4617442"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4610489"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7059006" y="5611789"/>
            <a:ext cx="642038" cy="623543"/>
            <a:chOff x="7059006" y="765"/>
            <a:chExt cx="642038" cy="623543"/>
          </a:xfrm>
        </p:grpSpPr>
        <p:sp>
          <p:nvSpPr>
            <p:cNvPr id="340" name="Rectangle 339"/>
            <p:cNvSpPr/>
            <p:nvPr/>
          </p:nvSpPr>
          <p:spPr>
            <a:xfrm>
              <a:off x="7059006"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7156363"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7182202"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7175249"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9628423" y="5611789"/>
            <a:ext cx="642038" cy="623543"/>
            <a:chOff x="9628423" y="765"/>
            <a:chExt cx="642038" cy="623543"/>
          </a:xfrm>
        </p:grpSpPr>
        <p:sp>
          <p:nvSpPr>
            <p:cNvPr id="350" name="Rectangle 349"/>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p:cNvGrpSpPr/>
          <p:nvPr/>
        </p:nvGrpSpPr>
        <p:grpSpPr>
          <a:xfrm>
            <a:off x="11549962" y="1246109"/>
            <a:ext cx="642038" cy="623543"/>
            <a:chOff x="1" y="1246109"/>
            <a:chExt cx="642038" cy="623543"/>
          </a:xfrm>
        </p:grpSpPr>
        <p:sp>
          <p:nvSpPr>
            <p:cNvPr id="430" name="Rectangle 429"/>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p:cNvGrpSpPr/>
          <p:nvPr/>
        </p:nvGrpSpPr>
        <p:grpSpPr>
          <a:xfrm>
            <a:off x="11549960" y="1869654"/>
            <a:ext cx="642038" cy="623543"/>
            <a:chOff x="-1" y="1869654"/>
            <a:chExt cx="642038" cy="623543"/>
          </a:xfrm>
        </p:grpSpPr>
        <p:sp>
          <p:nvSpPr>
            <p:cNvPr id="435" name="Rectangle 434"/>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p:cNvGrpSpPr/>
          <p:nvPr/>
        </p:nvGrpSpPr>
        <p:grpSpPr>
          <a:xfrm>
            <a:off x="11549960" y="2493198"/>
            <a:ext cx="642038" cy="623543"/>
            <a:chOff x="-1" y="2493198"/>
            <a:chExt cx="642038" cy="623543"/>
          </a:xfrm>
        </p:grpSpPr>
        <p:sp>
          <p:nvSpPr>
            <p:cNvPr id="440" name="Rectangle 439"/>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4" name="Group 443"/>
          <p:cNvGrpSpPr/>
          <p:nvPr/>
        </p:nvGrpSpPr>
        <p:grpSpPr>
          <a:xfrm>
            <a:off x="11549960" y="3116742"/>
            <a:ext cx="642038" cy="623543"/>
            <a:chOff x="-1" y="3116742"/>
            <a:chExt cx="642038" cy="623543"/>
          </a:xfrm>
        </p:grpSpPr>
        <p:sp>
          <p:nvSpPr>
            <p:cNvPr id="445" name="Rectangle 444"/>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11549960" y="3740286"/>
            <a:ext cx="642038" cy="623543"/>
            <a:chOff x="-1" y="3740286"/>
            <a:chExt cx="642038" cy="623543"/>
          </a:xfrm>
        </p:grpSpPr>
        <p:sp>
          <p:nvSpPr>
            <p:cNvPr id="450" name="Rectangle 449"/>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4" name="Group 453"/>
          <p:cNvGrpSpPr/>
          <p:nvPr/>
        </p:nvGrpSpPr>
        <p:grpSpPr>
          <a:xfrm>
            <a:off x="11552265" y="4987370"/>
            <a:ext cx="642038" cy="623543"/>
            <a:chOff x="2304" y="4987370"/>
            <a:chExt cx="642038" cy="623543"/>
          </a:xfrm>
        </p:grpSpPr>
        <p:sp>
          <p:nvSpPr>
            <p:cNvPr id="455" name="Rectangle 454"/>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9" name="Group 458"/>
          <p:cNvGrpSpPr/>
          <p:nvPr/>
        </p:nvGrpSpPr>
        <p:grpSpPr>
          <a:xfrm>
            <a:off x="11552265" y="4363826"/>
            <a:ext cx="642038" cy="623543"/>
            <a:chOff x="2304" y="4363826"/>
            <a:chExt cx="642038" cy="623543"/>
          </a:xfrm>
        </p:grpSpPr>
        <p:sp>
          <p:nvSpPr>
            <p:cNvPr id="460" name="Rectangle 459"/>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4" name="Group 463"/>
          <p:cNvGrpSpPr/>
          <p:nvPr/>
        </p:nvGrpSpPr>
        <p:grpSpPr>
          <a:xfrm>
            <a:off x="1926106" y="2493198"/>
            <a:ext cx="642038" cy="623543"/>
            <a:chOff x="2568145" y="2493198"/>
            <a:chExt cx="642038" cy="623543"/>
          </a:xfrm>
        </p:grpSpPr>
        <p:sp>
          <p:nvSpPr>
            <p:cNvPr id="465" name="Rectangle 464"/>
            <p:cNvSpPr/>
            <p:nvPr/>
          </p:nvSpPr>
          <p:spPr>
            <a:xfrm>
              <a:off x="2568145"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2665502"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2691340"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2684388"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9" name="Group 468"/>
          <p:cNvGrpSpPr/>
          <p:nvPr/>
        </p:nvGrpSpPr>
        <p:grpSpPr>
          <a:xfrm>
            <a:off x="1926104" y="3740285"/>
            <a:ext cx="642038" cy="623543"/>
            <a:chOff x="2568143" y="3740285"/>
            <a:chExt cx="642038" cy="623543"/>
          </a:xfrm>
        </p:grpSpPr>
        <p:sp>
          <p:nvSpPr>
            <p:cNvPr id="470" name="Rectangle 469"/>
            <p:cNvSpPr/>
            <p:nvPr/>
          </p:nvSpPr>
          <p:spPr>
            <a:xfrm>
              <a:off x="2568143" y="374028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2665500" y="384752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2691339" y="386199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2684386" y="3847525"/>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4" name="Group 473"/>
          <p:cNvGrpSpPr/>
          <p:nvPr/>
        </p:nvGrpSpPr>
        <p:grpSpPr>
          <a:xfrm>
            <a:off x="1926104" y="3116741"/>
            <a:ext cx="642038" cy="623543"/>
            <a:chOff x="2568143" y="3116741"/>
            <a:chExt cx="642038" cy="623543"/>
          </a:xfrm>
        </p:grpSpPr>
        <p:sp>
          <p:nvSpPr>
            <p:cNvPr id="475" name="Rectangle 474"/>
            <p:cNvSpPr/>
            <p:nvPr/>
          </p:nvSpPr>
          <p:spPr>
            <a:xfrm>
              <a:off x="2568143" y="311674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2665500" y="322398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2691339" y="323844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2684386" y="322398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9" name="Group 478"/>
          <p:cNvGrpSpPr/>
          <p:nvPr/>
        </p:nvGrpSpPr>
        <p:grpSpPr>
          <a:xfrm>
            <a:off x="1926104" y="1869651"/>
            <a:ext cx="642038" cy="623543"/>
            <a:chOff x="2568143" y="1869651"/>
            <a:chExt cx="642038" cy="623543"/>
          </a:xfrm>
        </p:grpSpPr>
        <p:sp>
          <p:nvSpPr>
            <p:cNvPr id="480" name="Rectangle 479"/>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4" name="Group 483"/>
          <p:cNvGrpSpPr/>
          <p:nvPr/>
        </p:nvGrpSpPr>
        <p:grpSpPr>
          <a:xfrm>
            <a:off x="2566031" y="4362788"/>
            <a:ext cx="642038" cy="623543"/>
            <a:chOff x="1926107" y="3740286"/>
            <a:chExt cx="642038" cy="623543"/>
          </a:xfrm>
        </p:grpSpPr>
        <p:sp>
          <p:nvSpPr>
            <p:cNvPr id="485" name="Rectangle 484"/>
            <p:cNvSpPr/>
            <p:nvPr/>
          </p:nvSpPr>
          <p:spPr>
            <a:xfrm>
              <a:off x="1926107" y="374028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2023463"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2049302"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2042350" y="384752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1926104" y="4362787"/>
            <a:ext cx="642038" cy="623543"/>
            <a:chOff x="2568143" y="3740285"/>
            <a:chExt cx="642038" cy="623543"/>
          </a:xfrm>
        </p:grpSpPr>
        <p:sp>
          <p:nvSpPr>
            <p:cNvPr id="490" name="Rectangle 489"/>
            <p:cNvSpPr/>
            <p:nvPr/>
          </p:nvSpPr>
          <p:spPr>
            <a:xfrm>
              <a:off x="2568143" y="374028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2665500" y="3847526"/>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2691339" y="386199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2684386" y="3847525"/>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4" name="Group 493"/>
          <p:cNvGrpSpPr/>
          <p:nvPr/>
        </p:nvGrpSpPr>
        <p:grpSpPr>
          <a:xfrm>
            <a:off x="3849958" y="3116742"/>
            <a:ext cx="642038" cy="623543"/>
            <a:chOff x="1926108" y="3116742"/>
            <a:chExt cx="642038" cy="623543"/>
          </a:xfrm>
        </p:grpSpPr>
        <p:sp>
          <p:nvSpPr>
            <p:cNvPr id="495" name="Rectangle 494"/>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9" name="Group 498"/>
          <p:cNvGrpSpPr/>
          <p:nvPr/>
        </p:nvGrpSpPr>
        <p:grpSpPr>
          <a:xfrm>
            <a:off x="3849958" y="2493194"/>
            <a:ext cx="642038" cy="623543"/>
            <a:chOff x="3210178" y="1869651"/>
            <a:chExt cx="642038" cy="623543"/>
          </a:xfrm>
        </p:grpSpPr>
        <p:sp>
          <p:nvSpPr>
            <p:cNvPr id="500" name="Rectangle 499"/>
            <p:cNvSpPr/>
            <p:nvPr/>
          </p:nvSpPr>
          <p:spPr>
            <a:xfrm>
              <a:off x="3210178"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3326421"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9" name="Group 508"/>
          <p:cNvGrpSpPr/>
          <p:nvPr/>
        </p:nvGrpSpPr>
        <p:grpSpPr>
          <a:xfrm>
            <a:off x="10264480" y="2493198"/>
            <a:ext cx="642038" cy="623543"/>
            <a:chOff x="10918016" y="2493198"/>
            <a:chExt cx="642038" cy="623543"/>
          </a:xfrm>
        </p:grpSpPr>
        <p:sp>
          <p:nvSpPr>
            <p:cNvPr id="510" name="Rectangle 509"/>
            <p:cNvSpPr/>
            <p:nvPr/>
          </p:nvSpPr>
          <p:spPr>
            <a:xfrm>
              <a:off x="10918016"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1015373"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1041212"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1034259"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3849958" y="3740286"/>
            <a:ext cx="642038" cy="623543"/>
            <a:chOff x="1284072" y="3740286"/>
            <a:chExt cx="642038" cy="623543"/>
          </a:xfrm>
        </p:grpSpPr>
        <p:sp>
          <p:nvSpPr>
            <p:cNvPr id="525" name="Rectangle 524"/>
            <p:cNvSpPr/>
            <p:nvPr/>
          </p:nvSpPr>
          <p:spPr>
            <a:xfrm>
              <a:off x="1284072" y="374028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1400315" y="384752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3849958" y="1869651"/>
            <a:ext cx="642038" cy="623543"/>
            <a:chOff x="2568143" y="1869651"/>
            <a:chExt cx="642038" cy="623543"/>
          </a:xfrm>
        </p:grpSpPr>
        <p:sp>
          <p:nvSpPr>
            <p:cNvPr id="530" name="Rectangle 529"/>
            <p:cNvSpPr/>
            <p:nvPr/>
          </p:nvSpPr>
          <p:spPr>
            <a:xfrm>
              <a:off x="2568143"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2684386"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4" name="Group 533"/>
          <p:cNvGrpSpPr/>
          <p:nvPr/>
        </p:nvGrpSpPr>
        <p:grpSpPr>
          <a:xfrm>
            <a:off x="4491297" y="1869651"/>
            <a:ext cx="642038" cy="623543"/>
            <a:chOff x="2568143" y="1869651"/>
            <a:chExt cx="642038" cy="623543"/>
          </a:xfrm>
        </p:grpSpPr>
        <p:sp>
          <p:nvSpPr>
            <p:cNvPr id="535" name="Rectangle 534"/>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9" name="Group 538"/>
          <p:cNvGrpSpPr/>
          <p:nvPr/>
        </p:nvGrpSpPr>
        <p:grpSpPr>
          <a:xfrm>
            <a:off x="4491233" y="3117614"/>
            <a:ext cx="642038" cy="623543"/>
            <a:chOff x="1926108" y="3116742"/>
            <a:chExt cx="642038" cy="623543"/>
          </a:xfrm>
        </p:grpSpPr>
        <p:sp>
          <p:nvSpPr>
            <p:cNvPr id="540" name="Rectangle 539"/>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4" name="Group 543"/>
          <p:cNvGrpSpPr/>
          <p:nvPr/>
        </p:nvGrpSpPr>
        <p:grpSpPr>
          <a:xfrm>
            <a:off x="3849958" y="4363826"/>
            <a:ext cx="642038" cy="623543"/>
            <a:chOff x="1926108" y="3116742"/>
            <a:chExt cx="642038" cy="623543"/>
          </a:xfrm>
        </p:grpSpPr>
        <p:sp>
          <p:nvSpPr>
            <p:cNvPr id="545" name="Rectangle 544"/>
            <p:cNvSpPr/>
            <p:nvPr/>
          </p:nvSpPr>
          <p:spPr>
            <a:xfrm>
              <a:off x="1926108" y="3116742"/>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2042352" y="3223982"/>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4491885" y="4365168"/>
            <a:ext cx="642038" cy="623543"/>
            <a:chOff x="1926108" y="3116742"/>
            <a:chExt cx="642038" cy="623543"/>
          </a:xfrm>
        </p:grpSpPr>
        <p:sp>
          <p:nvSpPr>
            <p:cNvPr id="550" name="Rectangle 549"/>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4" name="Group 553"/>
          <p:cNvGrpSpPr/>
          <p:nvPr/>
        </p:nvGrpSpPr>
        <p:grpSpPr>
          <a:xfrm>
            <a:off x="5777457" y="3116742"/>
            <a:ext cx="642038" cy="623543"/>
            <a:chOff x="1926108" y="3116742"/>
            <a:chExt cx="642038" cy="623543"/>
          </a:xfrm>
        </p:grpSpPr>
        <p:sp>
          <p:nvSpPr>
            <p:cNvPr id="555" name="Rectangle 554"/>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9" name="Group 558"/>
          <p:cNvGrpSpPr/>
          <p:nvPr/>
        </p:nvGrpSpPr>
        <p:grpSpPr>
          <a:xfrm>
            <a:off x="5777457" y="2493194"/>
            <a:ext cx="642038" cy="623543"/>
            <a:chOff x="3210178" y="1869651"/>
            <a:chExt cx="642038" cy="623543"/>
          </a:xfrm>
        </p:grpSpPr>
        <p:sp>
          <p:nvSpPr>
            <p:cNvPr id="560" name="Rectangle 559"/>
            <p:cNvSpPr/>
            <p:nvPr/>
          </p:nvSpPr>
          <p:spPr>
            <a:xfrm>
              <a:off x="3210178" y="1869651"/>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3326421" y="197689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4" name="Group 563"/>
          <p:cNvGrpSpPr/>
          <p:nvPr/>
        </p:nvGrpSpPr>
        <p:grpSpPr>
          <a:xfrm>
            <a:off x="5777457" y="3740286"/>
            <a:ext cx="642038" cy="623543"/>
            <a:chOff x="1284072" y="3740286"/>
            <a:chExt cx="642038" cy="623543"/>
          </a:xfrm>
        </p:grpSpPr>
        <p:sp>
          <p:nvSpPr>
            <p:cNvPr id="565" name="Rectangle 564"/>
            <p:cNvSpPr/>
            <p:nvPr/>
          </p:nvSpPr>
          <p:spPr>
            <a:xfrm>
              <a:off x="1284072" y="374028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400315" y="3847526"/>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9" name="Group 568"/>
          <p:cNvGrpSpPr/>
          <p:nvPr/>
        </p:nvGrpSpPr>
        <p:grpSpPr>
          <a:xfrm>
            <a:off x="5784312" y="1869651"/>
            <a:ext cx="642038" cy="623543"/>
            <a:chOff x="2568143" y="1869651"/>
            <a:chExt cx="642038" cy="623543"/>
          </a:xfrm>
        </p:grpSpPr>
        <p:sp>
          <p:nvSpPr>
            <p:cNvPr id="570" name="Rectangle 569"/>
            <p:cNvSpPr/>
            <p:nvPr/>
          </p:nvSpPr>
          <p:spPr>
            <a:xfrm>
              <a:off x="2568143"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2684386"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4" name="Group 573"/>
          <p:cNvGrpSpPr/>
          <p:nvPr/>
        </p:nvGrpSpPr>
        <p:grpSpPr>
          <a:xfrm>
            <a:off x="6418431" y="1869651"/>
            <a:ext cx="642038" cy="623543"/>
            <a:chOff x="2568143" y="1869651"/>
            <a:chExt cx="642038" cy="623543"/>
          </a:xfrm>
        </p:grpSpPr>
        <p:sp>
          <p:nvSpPr>
            <p:cNvPr id="575" name="Rectangle 574"/>
            <p:cNvSpPr/>
            <p:nvPr/>
          </p:nvSpPr>
          <p:spPr>
            <a:xfrm>
              <a:off x="2568143"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2684386"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9" name="Group 578"/>
          <p:cNvGrpSpPr/>
          <p:nvPr/>
        </p:nvGrpSpPr>
        <p:grpSpPr>
          <a:xfrm>
            <a:off x="5777457" y="4360646"/>
            <a:ext cx="642038" cy="623543"/>
            <a:chOff x="1926108" y="3116742"/>
            <a:chExt cx="642038" cy="623543"/>
          </a:xfrm>
        </p:grpSpPr>
        <p:sp>
          <p:nvSpPr>
            <p:cNvPr id="580" name="Rectangle 579"/>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p:cNvGrpSpPr/>
          <p:nvPr/>
        </p:nvGrpSpPr>
        <p:grpSpPr>
          <a:xfrm>
            <a:off x="6420345" y="4360646"/>
            <a:ext cx="642038" cy="623543"/>
            <a:chOff x="1926108" y="3116742"/>
            <a:chExt cx="642038" cy="623543"/>
          </a:xfrm>
        </p:grpSpPr>
        <p:sp>
          <p:nvSpPr>
            <p:cNvPr id="585" name="Rectangle 584"/>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7056484" y="4360646"/>
            <a:ext cx="642038" cy="623543"/>
            <a:chOff x="1926108" y="3116742"/>
            <a:chExt cx="642038" cy="623543"/>
          </a:xfrm>
        </p:grpSpPr>
        <p:sp>
          <p:nvSpPr>
            <p:cNvPr id="590" name="Rectangle 589"/>
            <p:cNvSpPr/>
            <p:nvPr/>
          </p:nvSpPr>
          <p:spPr>
            <a:xfrm>
              <a:off x="1926108"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204235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p:cNvGrpSpPr/>
          <p:nvPr/>
        </p:nvGrpSpPr>
        <p:grpSpPr>
          <a:xfrm>
            <a:off x="7053978" y="3737186"/>
            <a:ext cx="642038" cy="623543"/>
            <a:chOff x="1284072" y="3740286"/>
            <a:chExt cx="642038" cy="623543"/>
          </a:xfrm>
        </p:grpSpPr>
        <p:sp>
          <p:nvSpPr>
            <p:cNvPr id="595" name="Rectangle 594"/>
            <p:cNvSpPr/>
            <p:nvPr/>
          </p:nvSpPr>
          <p:spPr>
            <a:xfrm>
              <a:off x="1284072" y="374028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Oval 596"/>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400315" y="384752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9" name="Group 598"/>
          <p:cNvGrpSpPr/>
          <p:nvPr/>
        </p:nvGrpSpPr>
        <p:grpSpPr>
          <a:xfrm>
            <a:off x="7053978" y="3114361"/>
            <a:ext cx="642038" cy="623543"/>
            <a:chOff x="1926108" y="3116742"/>
            <a:chExt cx="642038" cy="623543"/>
          </a:xfrm>
        </p:grpSpPr>
        <p:sp>
          <p:nvSpPr>
            <p:cNvPr id="600" name="Rectangle 599"/>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p:cNvGrpSpPr/>
          <p:nvPr/>
        </p:nvGrpSpPr>
        <p:grpSpPr>
          <a:xfrm>
            <a:off x="7696292" y="3114361"/>
            <a:ext cx="642038" cy="623543"/>
            <a:chOff x="1926108" y="3116742"/>
            <a:chExt cx="642038" cy="623543"/>
          </a:xfrm>
        </p:grpSpPr>
        <p:sp>
          <p:nvSpPr>
            <p:cNvPr id="605" name="Rectangle 604"/>
            <p:cNvSpPr/>
            <p:nvPr/>
          </p:nvSpPr>
          <p:spPr>
            <a:xfrm>
              <a:off x="1926108" y="3116742"/>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2042352" y="3223982"/>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8986334" y="3116742"/>
            <a:ext cx="642038" cy="623543"/>
            <a:chOff x="1926108" y="3116742"/>
            <a:chExt cx="642038" cy="623543"/>
          </a:xfrm>
        </p:grpSpPr>
        <p:sp>
          <p:nvSpPr>
            <p:cNvPr id="610" name="Rectangle 609"/>
            <p:cNvSpPr/>
            <p:nvPr/>
          </p:nvSpPr>
          <p:spPr>
            <a:xfrm>
              <a:off x="1926108" y="3116742"/>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042352" y="3223982"/>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a:off x="8986334" y="2494077"/>
            <a:ext cx="642038" cy="623543"/>
            <a:chOff x="3210178" y="1869651"/>
            <a:chExt cx="642038" cy="623543"/>
          </a:xfrm>
        </p:grpSpPr>
        <p:sp>
          <p:nvSpPr>
            <p:cNvPr id="615" name="Rectangle 614"/>
            <p:cNvSpPr/>
            <p:nvPr/>
          </p:nvSpPr>
          <p:spPr>
            <a:xfrm>
              <a:off x="3210178" y="1869651"/>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3307535"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333374"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3326421" y="197689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8986334" y="3740286"/>
            <a:ext cx="642038" cy="623543"/>
            <a:chOff x="1284072" y="3740286"/>
            <a:chExt cx="642038" cy="623543"/>
          </a:xfrm>
        </p:grpSpPr>
        <p:sp>
          <p:nvSpPr>
            <p:cNvPr id="620" name="Rectangle 619"/>
            <p:cNvSpPr/>
            <p:nvPr/>
          </p:nvSpPr>
          <p:spPr>
            <a:xfrm>
              <a:off x="1284072" y="374028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Oval 622"/>
            <p:cNvSpPr/>
            <p:nvPr/>
          </p:nvSpPr>
          <p:spPr>
            <a:xfrm>
              <a:off x="1400315" y="384752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8985874" y="1870842"/>
            <a:ext cx="642038" cy="623543"/>
            <a:chOff x="2568143" y="1869651"/>
            <a:chExt cx="642038" cy="623543"/>
          </a:xfrm>
        </p:grpSpPr>
        <p:sp>
          <p:nvSpPr>
            <p:cNvPr id="625" name="Rectangle 624"/>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Oval 62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Oval 627"/>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9626848" y="1870842"/>
            <a:ext cx="642038" cy="623543"/>
            <a:chOff x="2568143" y="1869651"/>
            <a:chExt cx="642038" cy="623543"/>
          </a:xfrm>
        </p:grpSpPr>
        <p:sp>
          <p:nvSpPr>
            <p:cNvPr id="630" name="Rectangle 629"/>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Oval 632"/>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8986334" y="4357312"/>
            <a:ext cx="642038" cy="623543"/>
            <a:chOff x="1926108" y="3116742"/>
            <a:chExt cx="642038" cy="623543"/>
          </a:xfrm>
        </p:grpSpPr>
        <p:sp>
          <p:nvSpPr>
            <p:cNvPr id="635" name="Rectangle 634"/>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9628261" y="4357310"/>
            <a:ext cx="642038" cy="623543"/>
            <a:chOff x="1926108" y="3116742"/>
            <a:chExt cx="642038" cy="623543"/>
          </a:xfrm>
        </p:grpSpPr>
        <p:sp>
          <p:nvSpPr>
            <p:cNvPr id="640" name="Rectangle 639"/>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10264480" y="4358310"/>
            <a:ext cx="642038" cy="623543"/>
            <a:chOff x="1926108" y="3116742"/>
            <a:chExt cx="642038" cy="623543"/>
          </a:xfrm>
        </p:grpSpPr>
        <p:sp>
          <p:nvSpPr>
            <p:cNvPr id="645" name="Rectangle 644"/>
            <p:cNvSpPr/>
            <p:nvPr/>
          </p:nvSpPr>
          <p:spPr>
            <a:xfrm>
              <a:off x="1926108" y="3116742"/>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p:cNvSpPr/>
            <p:nvPr/>
          </p:nvSpPr>
          <p:spPr>
            <a:xfrm>
              <a:off x="2042352" y="3223982"/>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9" name="Group 648"/>
          <p:cNvGrpSpPr/>
          <p:nvPr/>
        </p:nvGrpSpPr>
        <p:grpSpPr>
          <a:xfrm>
            <a:off x="10264480" y="3733139"/>
            <a:ext cx="642038" cy="623543"/>
            <a:chOff x="1284072" y="3740286"/>
            <a:chExt cx="642038" cy="623543"/>
          </a:xfrm>
        </p:grpSpPr>
        <p:sp>
          <p:nvSpPr>
            <p:cNvPr id="650" name="Rectangle 649"/>
            <p:cNvSpPr/>
            <p:nvPr/>
          </p:nvSpPr>
          <p:spPr>
            <a:xfrm>
              <a:off x="1284072" y="374028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1381429"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1407268"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1400315" y="384752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0264480" y="3116742"/>
            <a:ext cx="642038" cy="623543"/>
            <a:chOff x="1926108" y="3116742"/>
            <a:chExt cx="642038" cy="623543"/>
          </a:xfrm>
        </p:grpSpPr>
        <p:sp>
          <p:nvSpPr>
            <p:cNvPr id="655" name="Rectangle 654"/>
            <p:cNvSpPr/>
            <p:nvPr/>
          </p:nvSpPr>
          <p:spPr>
            <a:xfrm>
              <a:off x="1926108"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2023465"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2049304"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204235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10264020" y="1870842"/>
            <a:ext cx="642038" cy="623543"/>
            <a:chOff x="2568143" y="1869651"/>
            <a:chExt cx="642038" cy="623543"/>
          </a:xfrm>
        </p:grpSpPr>
        <p:sp>
          <p:nvSpPr>
            <p:cNvPr id="665" name="Rectangle 664"/>
            <p:cNvSpPr/>
            <p:nvPr/>
          </p:nvSpPr>
          <p:spPr>
            <a:xfrm>
              <a:off x="2568143" y="1869651"/>
              <a:ext cx="642038" cy="6235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2665500" y="197689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2691339" y="199135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2684386" y="1976891"/>
              <a:ext cx="409551" cy="409061"/>
            </a:xfrm>
            <a:prstGeom prst="ellipse">
              <a:avLst/>
            </a:prstGeom>
            <a:solidFill>
              <a:schemeClr val="tx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9" name="Group 668"/>
          <p:cNvGrpSpPr/>
          <p:nvPr/>
        </p:nvGrpSpPr>
        <p:grpSpPr>
          <a:xfrm>
            <a:off x="637490" y="1869654"/>
            <a:ext cx="642038" cy="623543"/>
            <a:chOff x="-1" y="1869654"/>
            <a:chExt cx="642038" cy="623543"/>
          </a:xfrm>
        </p:grpSpPr>
        <p:sp>
          <p:nvSpPr>
            <p:cNvPr id="670" name="Rectangle 669"/>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637490" y="2493198"/>
            <a:ext cx="642038" cy="623543"/>
            <a:chOff x="-1" y="2493198"/>
            <a:chExt cx="642038" cy="623543"/>
          </a:xfrm>
        </p:grpSpPr>
        <p:sp>
          <p:nvSpPr>
            <p:cNvPr id="675" name="Rectangle 674"/>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637490" y="3116742"/>
            <a:ext cx="642038" cy="623543"/>
            <a:chOff x="-1" y="3116742"/>
            <a:chExt cx="642038" cy="623543"/>
          </a:xfrm>
        </p:grpSpPr>
        <p:sp>
          <p:nvSpPr>
            <p:cNvPr id="680" name="Rectangle 679"/>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637490" y="3740286"/>
            <a:ext cx="642038" cy="623543"/>
            <a:chOff x="-1" y="3740286"/>
            <a:chExt cx="642038" cy="623543"/>
          </a:xfrm>
        </p:grpSpPr>
        <p:sp>
          <p:nvSpPr>
            <p:cNvPr id="685" name="Rectangle 684"/>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639795" y="4363826"/>
            <a:ext cx="642038" cy="623543"/>
            <a:chOff x="2304" y="4363826"/>
            <a:chExt cx="642038" cy="623543"/>
          </a:xfrm>
        </p:grpSpPr>
        <p:sp>
          <p:nvSpPr>
            <p:cNvPr id="690" name="Rectangle 689"/>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1926108" y="6234462"/>
            <a:ext cx="642038" cy="623543"/>
            <a:chOff x="1926108" y="622565"/>
            <a:chExt cx="642038" cy="623543"/>
          </a:xfrm>
        </p:grpSpPr>
        <p:sp>
          <p:nvSpPr>
            <p:cNvPr id="695" name="Rectangle 69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Oval 69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4494246" y="6234462"/>
            <a:ext cx="642038" cy="623543"/>
            <a:chOff x="4494246" y="622565"/>
            <a:chExt cx="642038" cy="623543"/>
          </a:xfrm>
        </p:grpSpPr>
        <p:sp>
          <p:nvSpPr>
            <p:cNvPr id="700" name="Rectangle 699"/>
            <p:cNvSpPr/>
            <p:nvPr/>
          </p:nvSpPr>
          <p:spPr>
            <a:xfrm>
              <a:off x="4494246"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4610489"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7059006" y="6234462"/>
            <a:ext cx="642038" cy="623543"/>
            <a:chOff x="7059006" y="624309"/>
            <a:chExt cx="642038" cy="623543"/>
          </a:xfrm>
        </p:grpSpPr>
        <p:sp>
          <p:nvSpPr>
            <p:cNvPr id="705" name="Rectangle 704"/>
            <p:cNvSpPr/>
            <p:nvPr/>
          </p:nvSpPr>
          <p:spPr>
            <a:xfrm>
              <a:off x="7059006"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7175249"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9628423" y="6234462"/>
            <a:ext cx="642038" cy="623543"/>
            <a:chOff x="9628423" y="624309"/>
            <a:chExt cx="642038" cy="623543"/>
          </a:xfrm>
        </p:grpSpPr>
        <p:sp>
          <p:nvSpPr>
            <p:cNvPr id="710" name="Rectangle 709"/>
            <p:cNvSpPr/>
            <p:nvPr/>
          </p:nvSpPr>
          <p:spPr>
            <a:xfrm>
              <a:off x="9628423"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9744666"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1" y="6234462"/>
            <a:ext cx="642038" cy="623543"/>
            <a:chOff x="1" y="622566"/>
            <a:chExt cx="642038" cy="623543"/>
          </a:xfrm>
        </p:grpSpPr>
        <p:sp>
          <p:nvSpPr>
            <p:cNvPr id="715" name="Rectangle 714"/>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642036" y="6234462"/>
            <a:ext cx="642038" cy="623543"/>
            <a:chOff x="642036" y="622566"/>
            <a:chExt cx="642038" cy="623543"/>
          </a:xfrm>
        </p:grpSpPr>
        <p:sp>
          <p:nvSpPr>
            <p:cNvPr id="720" name="Rectangle 719"/>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1284072" y="6234462"/>
            <a:ext cx="642038" cy="623543"/>
            <a:chOff x="1284072" y="622566"/>
            <a:chExt cx="642038" cy="623543"/>
          </a:xfrm>
        </p:grpSpPr>
        <p:sp>
          <p:nvSpPr>
            <p:cNvPr id="725" name="Rectangle 724"/>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2568139" y="6234462"/>
            <a:ext cx="642038" cy="623543"/>
            <a:chOff x="2568139" y="622566"/>
            <a:chExt cx="642038" cy="623543"/>
          </a:xfrm>
        </p:grpSpPr>
        <p:sp>
          <p:nvSpPr>
            <p:cNvPr id="730" name="Rectangle 729"/>
            <p:cNvSpPr/>
            <p:nvPr/>
          </p:nvSpPr>
          <p:spPr>
            <a:xfrm>
              <a:off x="2568139"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2684382"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4" name="Group 733"/>
          <p:cNvGrpSpPr/>
          <p:nvPr/>
        </p:nvGrpSpPr>
        <p:grpSpPr>
          <a:xfrm>
            <a:off x="3210174" y="6234462"/>
            <a:ext cx="642038" cy="623543"/>
            <a:chOff x="3210174" y="622566"/>
            <a:chExt cx="642038" cy="623543"/>
          </a:xfrm>
        </p:grpSpPr>
        <p:sp>
          <p:nvSpPr>
            <p:cNvPr id="735" name="Rectangle 734"/>
            <p:cNvSpPr/>
            <p:nvPr/>
          </p:nvSpPr>
          <p:spPr>
            <a:xfrm>
              <a:off x="3210174"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3326417"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9" name="Group 738"/>
          <p:cNvGrpSpPr/>
          <p:nvPr/>
        </p:nvGrpSpPr>
        <p:grpSpPr>
          <a:xfrm>
            <a:off x="3852210" y="6234462"/>
            <a:ext cx="642038" cy="623543"/>
            <a:chOff x="3852210" y="622566"/>
            <a:chExt cx="642038" cy="623543"/>
          </a:xfrm>
        </p:grpSpPr>
        <p:sp>
          <p:nvSpPr>
            <p:cNvPr id="740" name="Rectangle 739"/>
            <p:cNvSpPr/>
            <p:nvPr/>
          </p:nvSpPr>
          <p:spPr>
            <a:xfrm>
              <a:off x="3852210"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Oval 74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3968453"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4" name="Group 743"/>
          <p:cNvGrpSpPr/>
          <p:nvPr/>
        </p:nvGrpSpPr>
        <p:grpSpPr>
          <a:xfrm>
            <a:off x="5132898" y="6234462"/>
            <a:ext cx="642038" cy="623543"/>
            <a:chOff x="5132898" y="624310"/>
            <a:chExt cx="642038" cy="623543"/>
          </a:xfrm>
        </p:grpSpPr>
        <p:sp>
          <p:nvSpPr>
            <p:cNvPr id="745" name="Rectangle 744"/>
            <p:cNvSpPr/>
            <p:nvPr/>
          </p:nvSpPr>
          <p:spPr>
            <a:xfrm>
              <a:off x="5132898"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5249141"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9" name="Group 748"/>
          <p:cNvGrpSpPr/>
          <p:nvPr/>
        </p:nvGrpSpPr>
        <p:grpSpPr>
          <a:xfrm>
            <a:off x="5774933" y="6234462"/>
            <a:ext cx="642038" cy="623543"/>
            <a:chOff x="5774933" y="624310"/>
            <a:chExt cx="642038" cy="623543"/>
          </a:xfrm>
        </p:grpSpPr>
        <p:sp>
          <p:nvSpPr>
            <p:cNvPr id="750" name="Rectangle 749"/>
            <p:cNvSpPr/>
            <p:nvPr/>
          </p:nvSpPr>
          <p:spPr>
            <a:xfrm>
              <a:off x="577493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Oval 75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589117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4" name="Group 753"/>
          <p:cNvGrpSpPr/>
          <p:nvPr/>
        </p:nvGrpSpPr>
        <p:grpSpPr>
          <a:xfrm>
            <a:off x="6416969" y="6234462"/>
            <a:ext cx="642038" cy="623543"/>
            <a:chOff x="6416969" y="624310"/>
            <a:chExt cx="642038" cy="623543"/>
          </a:xfrm>
        </p:grpSpPr>
        <p:sp>
          <p:nvSpPr>
            <p:cNvPr id="755" name="Rectangle 754"/>
            <p:cNvSpPr/>
            <p:nvPr/>
          </p:nvSpPr>
          <p:spPr>
            <a:xfrm>
              <a:off x="641696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Oval 75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653321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9" name="Group 758"/>
          <p:cNvGrpSpPr/>
          <p:nvPr/>
        </p:nvGrpSpPr>
        <p:grpSpPr>
          <a:xfrm>
            <a:off x="7702315" y="6234462"/>
            <a:ext cx="642038" cy="623543"/>
            <a:chOff x="7702315" y="624310"/>
            <a:chExt cx="642038" cy="623543"/>
          </a:xfrm>
        </p:grpSpPr>
        <p:sp>
          <p:nvSpPr>
            <p:cNvPr id="760" name="Rectangle 759"/>
            <p:cNvSpPr/>
            <p:nvPr/>
          </p:nvSpPr>
          <p:spPr>
            <a:xfrm>
              <a:off x="7702315"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Oval 76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7818558"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4" name="Group 763"/>
          <p:cNvGrpSpPr/>
          <p:nvPr/>
        </p:nvGrpSpPr>
        <p:grpSpPr>
          <a:xfrm>
            <a:off x="8344350" y="6234462"/>
            <a:ext cx="642038" cy="623543"/>
            <a:chOff x="8344350" y="624310"/>
            <a:chExt cx="642038" cy="623543"/>
          </a:xfrm>
        </p:grpSpPr>
        <p:sp>
          <p:nvSpPr>
            <p:cNvPr id="765" name="Rectangle 764"/>
            <p:cNvSpPr/>
            <p:nvPr/>
          </p:nvSpPr>
          <p:spPr>
            <a:xfrm>
              <a:off x="8344350"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6" name="Oval 76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846059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9" name="Group 768"/>
          <p:cNvGrpSpPr/>
          <p:nvPr/>
        </p:nvGrpSpPr>
        <p:grpSpPr>
          <a:xfrm>
            <a:off x="8986386" y="6234462"/>
            <a:ext cx="642038" cy="623543"/>
            <a:chOff x="8986386" y="624310"/>
            <a:chExt cx="642038" cy="623543"/>
          </a:xfrm>
        </p:grpSpPr>
        <p:sp>
          <p:nvSpPr>
            <p:cNvPr id="770" name="Rectangle 769"/>
            <p:cNvSpPr/>
            <p:nvPr/>
          </p:nvSpPr>
          <p:spPr>
            <a:xfrm>
              <a:off x="8986386"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9102629"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4" name="Group 773"/>
          <p:cNvGrpSpPr/>
          <p:nvPr/>
        </p:nvGrpSpPr>
        <p:grpSpPr>
          <a:xfrm>
            <a:off x="10266458" y="6234462"/>
            <a:ext cx="642038" cy="623543"/>
            <a:chOff x="10275983" y="624310"/>
            <a:chExt cx="642038" cy="623543"/>
          </a:xfrm>
        </p:grpSpPr>
        <p:sp>
          <p:nvSpPr>
            <p:cNvPr id="775" name="Rectangle 774"/>
            <p:cNvSpPr/>
            <p:nvPr/>
          </p:nvSpPr>
          <p:spPr>
            <a:xfrm>
              <a:off x="1027598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1039222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9" name="Group 778"/>
          <p:cNvGrpSpPr/>
          <p:nvPr/>
        </p:nvGrpSpPr>
        <p:grpSpPr>
          <a:xfrm>
            <a:off x="10908494" y="6234462"/>
            <a:ext cx="642038" cy="623543"/>
            <a:chOff x="10918019" y="624310"/>
            <a:chExt cx="642038" cy="623543"/>
          </a:xfrm>
        </p:grpSpPr>
        <p:sp>
          <p:nvSpPr>
            <p:cNvPr id="780" name="Rectangle 779"/>
            <p:cNvSpPr/>
            <p:nvPr/>
          </p:nvSpPr>
          <p:spPr>
            <a:xfrm>
              <a:off x="1091801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Oval 78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11034262"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4" name="Group 783"/>
          <p:cNvGrpSpPr/>
          <p:nvPr/>
        </p:nvGrpSpPr>
        <p:grpSpPr>
          <a:xfrm>
            <a:off x="11550530" y="6234462"/>
            <a:ext cx="642038" cy="623543"/>
            <a:chOff x="11560055" y="624309"/>
            <a:chExt cx="642038" cy="623543"/>
          </a:xfrm>
        </p:grpSpPr>
        <p:sp>
          <p:nvSpPr>
            <p:cNvPr id="785" name="Rectangle 784"/>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Oval 78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0293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4158" y="-977"/>
            <a:ext cx="642038" cy="623543"/>
            <a:chOff x="1319212" y="0"/>
            <a:chExt cx="659607" cy="640606"/>
          </a:xfrm>
        </p:grpSpPr>
        <p:sp>
          <p:nvSpPr>
            <p:cNvPr id="11" name="Rectangle 1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 y="-977"/>
            <a:ext cx="642038" cy="623543"/>
            <a:chOff x="1319212" y="0"/>
            <a:chExt cx="659607" cy="640606"/>
          </a:xfrm>
        </p:grpSpPr>
        <p:sp>
          <p:nvSpPr>
            <p:cNvPr id="16" name="Rectangle 1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642121" y="-977"/>
            <a:ext cx="642038" cy="623543"/>
            <a:chOff x="1319212" y="0"/>
            <a:chExt cx="659607" cy="640606"/>
          </a:xfrm>
        </p:grpSpPr>
        <p:sp>
          <p:nvSpPr>
            <p:cNvPr id="21" name="Rectangle 2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1926108" y="-979"/>
            <a:ext cx="642038" cy="623543"/>
            <a:chOff x="1926108" y="-979"/>
            <a:chExt cx="642038" cy="623543"/>
          </a:xfrm>
        </p:grpSpPr>
        <p:sp>
          <p:nvSpPr>
            <p:cNvPr id="31" name="Rectangle 30"/>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3852213" y="-977"/>
            <a:ext cx="642038" cy="623543"/>
            <a:chOff x="1319212" y="0"/>
            <a:chExt cx="659607" cy="640606"/>
          </a:xfrm>
        </p:grpSpPr>
        <p:sp>
          <p:nvSpPr>
            <p:cNvPr id="36" name="Rectangle 3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2568139" y="-977"/>
            <a:ext cx="642038" cy="623543"/>
            <a:chOff x="1319212" y="0"/>
            <a:chExt cx="659607" cy="640606"/>
          </a:xfrm>
        </p:grpSpPr>
        <p:sp>
          <p:nvSpPr>
            <p:cNvPr id="41" name="Rectangle 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p:cNvGrpSpPr/>
          <p:nvPr/>
        </p:nvGrpSpPr>
        <p:grpSpPr>
          <a:xfrm>
            <a:off x="3210174" y="-977"/>
            <a:ext cx="642038" cy="623543"/>
            <a:chOff x="1319212" y="0"/>
            <a:chExt cx="659607" cy="640606"/>
          </a:xfrm>
        </p:grpSpPr>
        <p:sp>
          <p:nvSpPr>
            <p:cNvPr id="46" name="Rectangle 4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6416972" y="767"/>
            <a:ext cx="642038" cy="623543"/>
            <a:chOff x="1319212" y="0"/>
            <a:chExt cx="659607" cy="640606"/>
          </a:xfrm>
        </p:grpSpPr>
        <p:sp>
          <p:nvSpPr>
            <p:cNvPr id="51" name="Rectangle 5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5132898" y="767"/>
            <a:ext cx="642038" cy="623543"/>
            <a:chOff x="1319212" y="0"/>
            <a:chExt cx="659607" cy="640606"/>
          </a:xfrm>
        </p:grpSpPr>
        <p:sp>
          <p:nvSpPr>
            <p:cNvPr id="56" name="Rectangle 5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p:cNvGrpSpPr/>
          <p:nvPr/>
        </p:nvGrpSpPr>
        <p:grpSpPr>
          <a:xfrm>
            <a:off x="5774933" y="767"/>
            <a:ext cx="642038" cy="623543"/>
            <a:chOff x="1319212" y="0"/>
            <a:chExt cx="659607" cy="640606"/>
          </a:xfrm>
        </p:grpSpPr>
        <p:sp>
          <p:nvSpPr>
            <p:cNvPr id="61" name="Rectangle 6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8986389" y="767"/>
            <a:ext cx="642038" cy="623543"/>
            <a:chOff x="1319212" y="0"/>
            <a:chExt cx="659607" cy="640606"/>
          </a:xfrm>
        </p:grpSpPr>
        <p:sp>
          <p:nvSpPr>
            <p:cNvPr id="66" name="Rectangle 6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p:cNvGrpSpPr/>
          <p:nvPr/>
        </p:nvGrpSpPr>
        <p:grpSpPr>
          <a:xfrm>
            <a:off x="7702315" y="767"/>
            <a:ext cx="642038" cy="623543"/>
            <a:chOff x="1319212" y="0"/>
            <a:chExt cx="659607" cy="640606"/>
          </a:xfrm>
        </p:grpSpPr>
        <p:sp>
          <p:nvSpPr>
            <p:cNvPr id="71" name="Rectangle 7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74"/>
          <p:cNvGrpSpPr/>
          <p:nvPr/>
        </p:nvGrpSpPr>
        <p:grpSpPr>
          <a:xfrm>
            <a:off x="8344350" y="767"/>
            <a:ext cx="642038" cy="623543"/>
            <a:chOff x="1319212" y="0"/>
            <a:chExt cx="659607" cy="640606"/>
          </a:xfrm>
        </p:grpSpPr>
        <p:sp>
          <p:nvSpPr>
            <p:cNvPr id="76" name="Rectangle 7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p:cNvGrpSpPr/>
          <p:nvPr/>
        </p:nvGrpSpPr>
        <p:grpSpPr>
          <a:xfrm>
            <a:off x="10907703" y="767"/>
            <a:ext cx="642038" cy="623543"/>
            <a:chOff x="1319212" y="0"/>
            <a:chExt cx="659607" cy="640606"/>
          </a:xfrm>
        </p:grpSpPr>
        <p:sp>
          <p:nvSpPr>
            <p:cNvPr id="81" name="Rectangle 8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 name="Group 84"/>
          <p:cNvGrpSpPr/>
          <p:nvPr/>
        </p:nvGrpSpPr>
        <p:grpSpPr>
          <a:xfrm>
            <a:off x="10265664" y="767"/>
            <a:ext cx="642038" cy="623543"/>
            <a:chOff x="1319212" y="0"/>
            <a:chExt cx="659607" cy="640606"/>
          </a:xfrm>
        </p:grpSpPr>
        <p:sp>
          <p:nvSpPr>
            <p:cNvPr id="86" name="Rectangle 8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p:cNvGrpSpPr/>
          <p:nvPr/>
        </p:nvGrpSpPr>
        <p:grpSpPr>
          <a:xfrm>
            <a:off x="11549736" y="765"/>
            <a:ext cx="642038" cy="623543"/>
            <a:chOff x="11560055" y="765"/>
            <a:chExt cx="642038" cy="623543"/>
          </a:xfrm>
        </p:grpSpPr>
        <p:sp>
          <p:nvSpPr>
            <p:cNvPr id="91" name="Rectangle 90"/>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p:cNvGrpSpPr/>
          <p:nvPr/>
        </p:nvGrpSpPr>
        <p:grpSpPr>
          <a:xfrm>
            <a:off x="4494246" y="-979"/>
            <a:ext cx="642038" cy="623543"/>
            <a:chOff x="4494246" y="-979"/>
            <a:chExt cx="642038" cy="623543"/>
          </a:xfrm>
        </p:grpSpPr>
        <p:sp>
          <p:nvSpPr>
            <p:cNvPr id="101" name="Rectangle 100"/>
            <p:cNvSpPr/>
            <p:nvPr/>
          </p:nvSpPr>
          <p:spPr>
            <a:xfrm>
              <a:off x="4494246"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591603"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4617442"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4610489"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7059006" y="765"/>
            <a:ext cx="642038" cy="623543"/>
            <a:chOff x="7059006" y="765"/>
            <a:chExt cx="642038" cy="623543"/>
          </a:xfrm>
        </p:grpSpPr>
        <p:sp>
          <p:nvSpPr>
            <p:cNvPr id="111" name="Rectangle 110"/>
            <p:cNvSpPr/>
            <p:nvPr/>
          </p:nvSpPr>
          <p:spPr>
            <a:xfrm>
              <a:off x="7059006"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56363"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82202"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7175249"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0" name="Group 119"/>
          <p:cNvGrpSpPr/>
          <p:nvPr/>
        </p:nvGrpSpPr>
        <p:grpSpPr>
          <a:xfrm>
            <a:off x="9628423" y="765"/>
            <a:ext cx="642038" cy="623543"/>
            <a:chOff x="9628423" y="765"/>
            <a:chExt cx="642038" cy="623543"/>
          </a:xfrm>
        </p:grpSpPr>
        <p:sp>
          <p:nvSpPr>
            <p:cNvPr id="121" name="Rectangle 120"/>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a:off x="1" y="622566"/>
            <a:ext cx="642038" cy="623543"/>
            <a:chOff x="1" y="622566"/>
            <a:chExt cx="642038" cy="623543"/>
          </a:xfrm>
        </p:grpSpPr>
        <p:sp>
          <p:nvSpPr>
            <p:cNvPr id="126" name="Rectangle 125"/>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5" name="Group 194"/>
          <p:cNvGrpSpPr/>
          <p:nvPr/>
        </p:nvGrpSpPr>
        <p:grpSpPr>
          <a:xfrm>
            <a:off x="11549736" y="621928"/>
            <a:ext cx="642038" cy="623543"/>
            <a:chOff x="11560055" y="624309"/>
            <a:chExt cx="642038" cy="623543"/>
          </a:xfrm>
        </p:grpSpPr>
        <p:sp>
          <p:nvSpPr>
            <p:cNvPr id="196" name="Rectangle 195"/>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0" name="Group 199"/>
          <p:cNvGrpSpPr/>
          <p:nvPr/>
        </p:nvGrpSpPr>
        <p:grpSpPr>
          <a:xfrm>
            <a:off x="1" y="1246109"/>
            <a:ext cx="642038" cy="623543"/>
            <a:chOff x="1" y="1246109"/>
            <a:chExt cx="642038" cy="623543"/>
          </a:xfrm>
        </p:grpSpPr>
        <p:sp>
          <p:nvSpPr>
            <p:cNvPr id="201" name="Rectangle 200"/>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 name="Group 204"/>
          <p:cNvGrpSpPr/>
          <p:nvPr/>
        </p:nvGrpSpPr>
        <p:grpSpPr>
          <a:xfrm>
            <a:off x="-1" y="1869654"/>
            <a:ext cx="642038" cy="623543"/>
            <a:chOff x="-1" y="1869654"/>
            <a:chExt cx="642038" cy="623543"/>
          </a:xfrm>
        </p:grpSpPr>
        <p:sp>
          <p:nvSpPr>
            <p:cNvPr id="206" name="Rectangle 205"/>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0" name="Group 209"/>
          <p:cNvGrpSpPr/>
          <p:nvPr/>
        </p:nvGrpSpPr>
        <p:grpSpPr>
          <a:xfrm>
            <a:off x="-1" y="2493198"/>
            <a:ext cx="642038" cy="623543"/>
            <a:chOff x="-1" y="2493198"/>
            <a:chExt cx="642038" cy="623543"/>
          </a:xfrm>
        </p:grpSpPr>
        <p:sp>
          <p:nvSpPr>
            <p:cNvPr id="211" name="Rectangle 210"/>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Oval 213"/>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5" name="Group 214"/>
          <p:cNvGrpSpPr/>
          <p:nvPr/>
        </p:nvGrpSpPr>
        <p:grpSpPr>
          <a:xfrm>
            <a:off x="-1" y="3116742"/>
            <a:ext cx="642038" cy="623543"/>
            <a:chOff x="-1" y="3116742"/>
            <a:chExt cx="642038" cy="623543"/>
          </a:xfrm>
        </p:grpSpPr>
        <p:sp>
          <p:nvSpPr>
            <p:cNvPr id="216" name="Rectangle 215"/>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Oval 218"/>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p:cNvGrpSpPr/>
          <p:nvPr/>
        </p:nvGrpSpPr>
        <p:grpSpPr>
          <a:xfrm>
            <a:off x="-1" y="3740286"/>
            <a:ext cx="642038" cy="623543"/>
            <a:chOff x="-1" y="3740286"/>
            <a:chExt cx="642038" cy="623543"/>
          </a:xfrm>
        </p:grpSpPr>
        <p:sp>
          <p:nvSpPr>
            <p:cNvPr id="221" name="Rectangle 220"/>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5" name="Group 224"/>
          <p:cNvGrpSpPr/>
          <p:nvPr/>
        </p:nvGrpSpPr>
        <p:grpSpPr>
          <a:xfrm>
            <a:off x="2304" y="4987370"/>
            <a:ext cx="642038" cy="623543"/>
            <a:chOff x="2304" y="4987370"/>
            <a:chExt cx="642038" cy="623543"/>
          </a:xfrm>
        </p:grpSpPr>
        <p:sp>
          <p:nvSpPr>
            <p:cNvPr id="226" name="Rectangle 225"/>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0" name="Group 229"/>
          <p:cNvGrpSpPr/>
          <p:nvPr/>
        </p:nvGrpSpPr>
        <p:grpSpPr>
          <a:xfrm>
            <a:off x="2304" y="4363826"/>
            <a:ext cx="642038" cy="623543"/>
            <a:chOff x="2304" y="4363826"/>
            <a:chExt cx="642038" cy="623543"/>
          </a:xfrm>
        </p:grpSpPr>
        <p:sp>
          <p:nvSpPr>
            <p:cNvPr id="231" name="Rectangle 230"/>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0" name="Group 239"/>
          <p:cNvGrpSpPr/>
          <p:nvPr/>
        </p:nvGrpSpPr>
        <p:grpSpPr>
          <a:xfrm>
            <a:off x="1" y="5610047"/>
            <a:ext cx="642038" cy="623543"/>
            <a:chOff x="1319212" y="0"/>
            <a:chExt cx="659607" cy="640606"/>
          </a:xfrm>
        </p:grpSpPr>
        <p:sp>
          <p:nvSpPr>
            <p:cNvPr id="241" name="Rectangle 2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Oval 2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0" name="Group 249"/>
          <p:cNvGrpSpPr/>
          <p:nvPr/>
        </p:nvGrpSpPr>
        <p:grpSpPr>
          <a:xfrm>
            <a:off x="1926108" y="6234462"/>
            <a:ext cx="642038" cy="623543"/>
            <a:chOff x="1926108" y="622565"/>
            <a:chExt cx="642038" cy="623543"/>
          </a:xfrm>
        </p:grpSpPr>
        <p:sp>
          <p:nvSpPr>
            <p:cNvPr id="251" name="Rectangle 250"/>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Oval 253"/>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5" name="Group 314"/>
          <p:cNvGrpSpPr/>
          <p:nvPr/>
        </p:nvGrpSpPr>
        <p:grpSpPr>
          <a:xfrm>
            <a:off x="11550530" y="5611789"/>
            <a:ext cx="642038" cy="623543"/>
            <a:chOff x="11560055" y="765"/>
            <a:chExt cx="642038" cy="623543"/>
          </a:xfrm>
        </p:grpSpPr>
        <p:sp>
          <p:nvSpPr>
            <p:cNvPr id="316" name="Rectangle 315"/>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Oval 318"/>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0" name="Group 319"/>
          <p:cNvGrpSpPr/>
          <p:nvPr/>
        </p:nvGrpSpPr>
        <p:grpSpPr>
          <a:xfrm>
            <a:off x="4494246" y="6234462"/>
            <a:ext cx="642038" cy="623543"/>
            <a:chOff x="4494246" y="622565"/>
            <a:chExt cx="642038" cy="623543"/>
          </a:xfrm>
        </p:grpSpPr>
        <p:sp>
          <p:nvSpPr>
            <p:cNvPr id="321" name="Rectangle 320"/>
            <p:cNvSpPr/>
            <p:nvPr/>
          </p:nvSpPr>
          <p:spPr>
            <a:xfrm>
              <a:off x="4494246"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Oval 323"/>
            <p:cNvSpPr/>
            <p:nvPr/>
          </p:nvSpPr>
          <p:spPr>
            <a:xfrm>
              <a:off x="4610489"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0" name="Group 329"/>
          <p:cNvGrpSpPr/>
          <p:nvPr/>
        </p:nvGrpSpPr>
        <p:grpSpPr>
          <a:xfrm>
            <a:off x="7059006" y="6234462"/>
            <a:ext cx="642038" cy="623543"/>
            <a:chOff x="7059006" y="624309"/>
            <a:chExt cx="642038" cy="623543"/>
          </a:xfrm>
        </p:grpSpPr>
        <p:sp>
          <p:nvSpPr>
            <p:cNvPr id="331" name="Rectangle 330"/>
            <p:cNvSpPr/>
            <p:nvPr/>
          </p:nvSpPr>
          <p:spPr>
            <a:xfrm>
              <a:off x="7059006"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Oval 333"/>
            <p:cNvSpPr/>
            <p:nvPr/>
          </p:nvSpPr>
          <p:spPr>
            <a:xfrm>
              <a:off x="7175249"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0" name="Group 339"/>
          <p:cNvGrpSpPr/>
          <p:nvPr/>
        </p:nvGrpSpPr>
        <p:grpSpPr>
          <a:xfrm>
            <a:off x="9628423" y="6234462"/>
            <a:ext cx="642038" cy="623543"/>
            <a:chOff x="9628423" y="624309"/>
            <a:chExt cx="642038" cy="623543"/>
          </a:xfrm>
        </p:grpSpPr>
        <p:sp>
          <p:nvSpPr>
            <p:cNvPr id="341" name="Rectangle 340"/>
            <p:cNvSpPr/>
            <p:nvPr/>
          </p:nvSpPr>
          <p:spPr>
            <a:xfrm>
              <a:off x="9628423"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Oval 343"/>
            <p:cNvSpPr/>
            <p:nvPr/>
          </p:nvSpPr>
          <p:spPr>
            <a:xfrm>
              <a:off x="9744666"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0" name="Group 349"/>
          <p:cNvGrpSpPr/>
          <p:nvPr/>
        </p:nvGrpSpPr>
        <p:grpSpPr>
          <a:xfrm>
            <a:off x="1" y="6234462"/>
            <a:ext cx="642038" cy="623543"/>
            <a:chOff x="1" y="622566"/>
            <a:chExt cx="642038" cy="623543"/>
          </a:xfrm>
        </p:grpSpPr>
        <p:sp>
          <p:nvSpPr>
            <p:cNvPr id="351" name="Rectangle 350"/>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5" name="Group 354"/>
          <p:cNvGrpSpPr/>
          <p:nvPr/>
        </p:nvGrpSpPr>
        <p:grpSpPr>
          <a:xfrm>
            <a:off x="642036" y="6234462"/>
            <a:ext cx="642038" cy="623543"/>
            <a:chOff x="642036" y="622566"/>
            <a:chExt cx="642038" cy="623543"/>
          </a:xfrm>
        </p:grpSpPr>
        <p:sp>
          <p:nvSpPr>
            <p:cNvPr id="356" name="Rectangle 355"/>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0" name="Group 359"/>
          <p:cNvGrpSpPr/>
          <p:nvPr/>
        </p:nvGrpSpPr>
        <p:grpSpPr>
          <a:xfrm>
            <a:off x="1284072" y="6234462"/>
            <a:ext cx="642038" cy="623543"/>
            <a:chOff x="1284072" y="622566"/>
            <a:chExt cx="642038" cy="623543"/>
          </a:xfrm>
        </p:grpSpPr>
        <p:sp>
          <p:nvSpPr>
            <p:cNvPr id="361" name="Rectangle 360"/>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Oval 363"/>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5" name="Group 364"/>
          <p:cNvGrpSpPr/>
          <p:nvPr/>
        </p:nvGrpSpPr>
        <p:grpSpPr>
          <a:xfrm>
            <a:off x="2568139" y="6234462"/>
            <a:ext cx="642038" cy="623543"/>
            <a:chOff x="2568139" y="622566"/>
            <a:chExt cx="642038" cy="623543"/>
          </a:xfrm>
        </p:grpSpPr>
        <p:sp>
          <p:nvSpPr>
            <p:cNvPr id="366" name="Rectangle 365"/>
            <p:cNvSpPr/>
            <p:nvPr/>
          </p:nvSpPr>
          <p:spPr>
            <a:xfrm>
              <a:off x="2568139"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Oval 368"/>
            <p:cNvSpPr/>
            <p:nvPr/>
          </p:nvSpPr>
          <p:spPr>
            <a:xfrm>
              <a:off x="2684382"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0" name="Group 369"/>
          <p:cNvGrpSpPr/>
          <p:nvPr/>
        </p:nvGrpSpPr>
        <p:grpSpPr>
          <a:xfrm>
            <a:off x="3210174" y="6234462"/>
            <a:ext cx="642038" cy="623543"/>
            <a:chOff x="3210174" y="622566"/>
            <a:chExt cx="642038" cy="623543"/>
          </a:xfrm>
        </p:grpSpPr>
        <p:sp>
          <p:nvSpPr>
            <p:cNvPr id="371" name="Rectangle 370"/>
            <p:cNvSpPr/>
            <p:nvPr/>
          </p:nvSpPr>
          <p:spPr>
            <a:xfrm>
              <a:off x="3210174"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Oval 373"/>
            <p:cNvSpPr/>
            <p:nvPr/>
          </p:nvSpPr>
          <p:spPr>
            <a:xfrm>
              <a:off x="3326417"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5" name="Group 374"/>
          <p:cNvGrpSpPr/>
          <p:nvPr/>
        </p:nvGrpSpPr>
        <p:grpSpPr>
          <a:xfrm>
            <a:off x="3852210" y="6234462"/>
            <a:ext cx="642038" cy="623543"/>
            <a:chOff x="3852210" y="622566"/>
            <a:chExt cx="642038" cy="623543"/>
          </a:xfrm>
        </p:grpSpPr>
        <p:sp>
          <p:nvSpPr>
            <p:cNvPr id="376" name="Rectangle 375"/>
            <p:cNvSpPr/>
            <p:nvPr/>
          </p:nvSpPr>
          <p:spPr>
            <a:xfrm>
              <a:off x="3852210"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Oval 378"/>
            <p:cNvSpPr/>
            <p:nvPr/>
          </p:nvSpPr>
          <p:spPr>
            <a:xfrm>
              <a:off x="3968453"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0" name="Group 379"/>
          <p:cNvGrpSpPr/>
          <p:nvPr/>
        </p:nvGrpSpPr>
        <p:grpSpPr>
          <a:xfrm>
            <a:off x="5132898" y="6234462"/>
            <a:ext cx="642038" cy="623543"/>
            <a:chOff x="5132898" y="624310"/>
            <a:chExt cx="642038" cy="623543"/>
          </a:xfrm>
        </p:grpSpPr>
        <p:sp>
          <p:nvSpPr>
            <p:cNvPr id="381" name="Rectangle 380"/>
            <p:cNvSpPr/>
            <p:nvPr/>
          </p:nvSpPr>
          <p:spPr>
            <a:xfrm>
              <a:off x="5132898"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Oval 383"/>
            <p:cNvSpPr/>
            <p:nvPr/>
          </p:nvSpPr>
          <p:spPr>
            <a:xfrm>
              <a:off x="5249141"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5" name="Group 384"/>
          <p:cNvGrpSpPr/>
          <p:nvPr/>
        </p:nvGrpSpPr>
        <p:grpSpPr>
          <a:xfrm>
            <a:off x="5774933" y="6234462"/>
            <a:ext cx="642038" cy="623543"/>
            <a:chOff x="5774933" y="624310"/>
            <a:chExt cx="642038" cy="623543"/>
          </a:xfrm>
        </p:grpSpPr>
        <p:sp>
          <p:nvSpPr>
            <p:cNvPr id="386" name="Rectangle 385"/>
            <p:cNvSpPr/>
            <p:nvPr/>
          </p:nvSpPr>
          <p:spPr>
            <a:xfrm>
              <a:off x="577493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Oval 388"/>
            <p:cNvSpPr/>
            <p:nvPr/>
          </p:nvSpPr>
          <p:spPr>
            <a:xfrm>
              <a:off x="589117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0" name="Group 389"/>
          <p:cNvGrpSpPr/>
          <p:nvPr/>
        </p:nvGrpSpPr>
        <p:grpSpPr>
          <a:xfrm>
            <a:off x="6416969" y="6234462"/>
            <a:ext cx="642038" cy="623543"/>
            <a:chOff x="6416969" y="624310"/>
            <a:chExt cx="642038" cy="623543"/>
          </a:xfrm>
        </p:grpSpPr>
        <p:sp>
          <p:nvSpPr>
            <p:cNvPr id="391" name="Rectangle 390"/>
            <p:cNvSpPr/>
            <p:nvPr/>
          </p:nvSpPr>
          <p:spPr>
            <a:xfrm>
              <a:off x="641696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Oval 393"/>
            <p:cNvSpPr/>
            <p:nvPr/>
          </p:nvSpPr>
          <p:spPr>
            <a:xfrm>
              <a:off x="653321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5" name="Group 394"/>
          <p:cNvGrpSpPr/>
          <p:nvPr/>
        </p:nvGrpSpPr>
        <p:grpSpPr>
          <a:xfrm>
            <a:off x="7702315" y="6234462"/>
            <a:ext cx="642038" cy="623543"/>
            <a:chOff x="7702315" y="624310"/>
            <a:chExt cx="642038" cy="623543"/>
          </a:xfrm>
        </p:grpSpPr>
        <p:sp>
          <p:nvSpPr>
            <p:cNvPr id="396" name="Rectangle 395"/>
            <p:cNvSpPr/>
            <p:nvPr/>
          </p:nvSpPr>
          <p:spPr>
            <a:xfrm>
              <a:off x="7702315"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Oval 398"/>
            <p:cNvSpPr/>
            <p:nvPr/>
          </p:nvSpPr>
          <p:spPr>
            <a:xfrm>
              <a:off x="7818558"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0" name="Group 399"/>
          <p:cNvGrpSpPr/>
          <p:nvPr/>
        </p:nvGrpSpPr>
        <p:grpSpPr>
          <a:xfrm>
            <a:off x="8344350" y="6234462"/>
            <a:ext cx="642038" cy="623543"/>
            <a:chOff x="8344350" y="624310"/>
            <a:chExt cx="642038" cy="623543"/>
          </a:xfrm>
        </p:grpSpPr>
        <p:sp>
          <p:nvSpPr>
            <p:cNvPr id="401" name="Rectangle 400"/>
            <p:cNvSpPr/>
            <p:nvPr/>
          </p:nvSpPr>
          <p:spPr>
            <a:xfrm>
              <a:off x="8344350"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Oval 403"/>
            <p:cNvSpPr/>
            <p:nvPr/>
          </p:nvSpPr>
          <p:spPr>
            <a:xfrm>
              <a:off x="846059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5" name="Group 404"/>
          <p:cNvGrpSpPr/>
          <p:nvPr/>
        </p:nvGrpSpPr>
        <p:grpSpPr>
          <a:xfrm>
            <a:off x="8986386" y="6234462"/>
            <a:ext cx="642038" cy="623543"/>
            <a:chOff x="8986386" y="624310"/>
            <a:chExt cx="642038" cy="623543"/>
          </a:xfrm>
        </p:grpSpPr>
        <p:sp>
          <p:nvSpPr>
            <p:cNvPr id="406" name="Rectangle 405"/>
            <p:cNvSpPr/>
            <p:nvPr/>
          </p:nvSpPr>
          <p:spPr>
            <a:xfrm>
              <a:off x="8986386"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Oval 408"/>
            <p:cNvSpPr/>
            <p:nvPr/>
          </p:nvSpPr>
          <p:spPr>
            <a:xfrm>
              <a:off x="9102629"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0" name="Group 409"/>
          <p:cNvGrpSpPr/>
          <p:nvPr/>
        </p:nvGrpSpPr>
        <p:grpSpPr>
          <a:xfrm>
            <a:off x="10266458" y="6234462"/>
            <a:ext cx="642038" cy="623543"/>
            <a:chOff x="10275983" y="624310"/>
            <a:chExt cx="642038" cy="623543"/>
          </a:xfrm>
        </p:grpSpPr>
        <p:sp>
          <p:nvSpPr>
            <p:cNvPr id="411" name="Rectangle 410"/>
            <p:cNvSpPr/>
            <p:nvPr/>
          </p:nvSpPr>
          <p:spPr>
            <a:xfrm>
              <a:off x="1027598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Oval 413"/>
            <p:cNvSpPr/>
            <p:nvPr/>
          </p:nvSpPr>
          <p:spPr>
            <a:xfrm>
              <a:off x="1039222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5" name="Group 414"/>
          <p:cNvGrpSpPr/>
          <p:nvPr/>
        </p:nvGrpSpPr>
        <p:grpSpPr>
          <a:xfrm>
            <a:off x="10908494" y="6234462"/>
            <a:ext cx="642038" cy="623543"/>
            <a:chOff x="10918019" y="624310"/>
            <a:chExt cx="642038" cy="623543"/>
          </a:xfrm>
        </p:grpSpPr>
        <p:sp>
          <p:nvSpPr>
            <p:cNvPr id="416" name="Rectangle 415"/>
            <p:cNvSpPr/>
            <p:nvPr/>
          </p:nvSpPr>
          <p:spPr>
            <a:xfrm>
              <a:off x="1091801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Oval 418"/>
            <p:cNvSpPr/>
            <p:nvPr/>
          </p:nvSpPr>
          <p:spPr>
            <a:xfrm>
              <a:off x="11034262"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0" name="Group 419"/>
          <p:cNvGrpSpPr/>
          <p:nvPr/>
        </p:nvGrpSpPr>
        <p:grpSpPr>
          <a:xfrm>
            <a:off x="11550530" y="6234462"/>
            <a:ext cx="642038" cy="623543"/>
            <a:chOff x="11560055" y="624309"/>
            <a:chExt cx="642038" cy="623543"/>
          </a:xfrm>
        </p:grpSpPr>
        <p:sp>
          <p:nvSpPr>
            <p:cNvPr id="421" name="Rectangle 420"/>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Oval 423"/>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5" name="Group 424"/>
          <p:cNvGrpSpPr/>
          <p:nvPr/>
        </p:nvGrpSpPr>
        <p:grpSpPr>
          <a:xfrm>
            <a:off x="11549962" y="1246109"/>
            <a:ext cx="642038" cy="623543"/>
            <a:chOff x="1" y="1246109"/>
            <a:chExt cx="642038" cy="623543"/>
          </a:xfrm>
        </p:grpSpPr>
        <p:sp>
          <p:nvSpPr>
            <p:cNvPr id="426" name="Rectangle 425"/>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9" name="Oval 428"/>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0" name="Group 429"/>
          <p:cNvGrpSpPr/>
          <p:nvPr/>
        </p:nvGrpSpPr>
        <p:grpSpPr>
          <a:xfrm>
            <a:off x="11549960" y="1869654"/>
            <a:ext cx="642038" cy="623543"/>
            <a:chOff x="-1" y="1869654"/>
            <a:chExt cx="642038" cy="623543"/>
          </a:xfrm>
        </p:grpSpPr>
        <p:sp>
          <p:nvSpPr>
            <p:cNvPr id="431" name="Rectangle 430"/>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Oval 433"/>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5" name="Group 434"/>
          <p:cNvGrpSpPr/>
          <p:nvPr/>
        </p:nvGrpSpPr>
        <p:grpSpPr>
          <a:xfrm>
            <a:off x="11549960" y="2493198"/>
            <a:ext cx="642038" cy="623543"/>
            <a:chOff x="-1" y="2493198"/>
            <a:chExt cx="642038" cy="623543"/>
          </a:xfrm>
        </p:grpSpPr>
        <p:sp>
          <p:nvSpPr>
            <p:cNvPr id="436" name="Rectangle 435"/>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0" name="Group 439"/>
          <p:cNvGrpSpPr/>
          <p:nvPr/>
        </p:nvGrpSpPr>
        <p:grpSpPr>
          <a:xfrm>
            <a:off x="11549960" y="3116742"/>
            <a:ext cx="642038" cy="623543"/>
            <a:chOff x="-1" y="3116742"/>
            <a:chExt cx="642038" cy="623543"/>
          </a:xfrm>
        </p:grpSpPr>
        <p:sp>
          <p:nvSpPr>
            <p:cNvPr id="441" name="Rectangle 440"/>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Oval 443"/>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5" name="Group 444"/>
          <p:cNvGrpSpPr/>
          <p:nvPr/>
        </p:nvGrpSpPr>
        <p:grpSpPr>
          <a:xfrm>
            <a:off x="11549960" y="3740286"/>
            <a:ext cx="642038" cy="623543"/>
            <a:chOff x="-1" y="3740286"/>
            <a:chExt cx="642038" cy="623543"/>
          </a:xfrm>
        </p:grpSpPr>
        <p:sp>
          <p:nvSpPr>
            <p:cNvPr id="446" name="Rectangle 445"/>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Oval 448"/>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0" name="Group 449"/>
          <p:cNvGrpSpPr/>
          <p:nvPr/>
        </p:nvGrpSpPr>
        <p:grpSpPr>
          <a:xfrm>
            <a:off x="11552265" y="4987370"/>
            <a:ext cx="642038" cy="623543"/>
            <a:chOff x="2304" y="4987370"/>
            <a:chExt cx="642038" cy="623543"/>
          </a:xfrm>
        </p:grpSpPr>
        <p:sp>
          <p:nvSpPr>
            <p:cNvPr id="451" name="Rectangle 450"/>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5" name="Group 454"/>
          <p:cNvGrpSpPr/>
          <p:nvPr/>
        </p:nvGrpSpPr>
        <p:grpSpPr>
          <a:xfrm>
            <a:off x="11552265" y="4363826"/>
            <a:ext cx="642038" cy="623543"/>
            <a:chOff x="2304" y="4363826"/>
            <a:chExt cx="642038" cy="623543"/>
          </a:xfrm>
        </p:grpSpPr>
        <p:sp>
          <p:nvSpPr>
            <p:cNvPr id="456" name="Rectangle 455"/>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Oval 458"/>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0" name="Group 669"/>
          <p:cNvGrpSpPr/>
          <p:nvPr/>
        </p:nvGrpSpPr>
        <p:grpSpPr>
          <a:xfrm>
            <a:off x="1926104" y="1245471"/>
            <a:ext cx="642038" cy="623543"/>
            <a:chOff x="1926108" y="-979"/>
            <a:chExt cx="642038" cy="623543"/>
          </a:xfrm>
        </p:grpSpPr>
        <p:sp>
          <p:nvSpPr>
            <p:cNvPr id="671" name="Rectangle 670"/>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4" name="Oval 673"/>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5" name="TextBox 674"/>
          <p:cNvSpPr txBox="1"/>
          <p:nvPr/>
        </p:nvSpPr>
        <p:spPr>
          <a:xfrm>
            <a:off x="2707468" y="1190596"/>
            <a:ext cx="5787302" cy="707886"/>
          </a:xfrm>
          <a:prstGeom prst="rect">
            <a:avLst/>
          </a:prstGeom>
          <a:noFill/>
        </p:spPr>
        <p:txBody>
          <a:bodyPr wrap="square" rtlCol="0">
            <a:spAutoFit/>
          </a:bodyPr>
          <a:lstStyle/>
          <a:p>
            <a:r>
              <a:rPr lang="en-US" sz="4000" dirty="0" smtClean="0">
                <a:solidFill>
                  <a:schemeClr val="tx1">
                    <a:lumMod val="85000"/>
                    <a:lumOff val="15000"/>
                  </a:schemeClr>
                </a:solidFill>
                <a:latin typeface="+mj-lt"/>
              </a:rPr>
              <a:t>Lego Template Title Slide</a:t>
            </a:r>
            <a:endParaRPr lang="en-US" sz="4000" dirty="0">
              <a:solidFill>
                <a:schemeClr val="tx1">
                  <a:lumMod val="85000"/>
                  <a:lumOff val="15000"/>
                </a:schemeClr>
              </a:solidFill>
              <a:latin typeface="+mj-lt"/>
            </a:endParaRPr>
          </a:p>
        </p:txBody>
      </p:sp>
      <p:grpSp>
        <p:nvGrpSpPr>
          <p:cNvPr id="676" name="Group 675"/>
          <p:cNvGrpSpPr/>
          <p:nvPr/>
        </p:nvGrpSpPr>
        <p:grpSpPr>
          <a:xfrm>
            <a:off x="2821802" y="2489864"/>
            <a:ext cx="383742" cy="372688"/>
            <a:chOff x="1926108" y="-979"/>
            <a:chExt cx="642038" cy="623543"/>
          </a:xfrm>
        </p:grpSpPr>
        <p:sp>
          <p:nvSpPr>
            <p:cNvPr id="677" name="Rectangle 676"/>
            <p:cNvSpPr/>
            <p:nvPr/>
          </p:nvSpPr>
          <p:spPr>
            <a:xfrm>
              <a:off x="1926108" y="-97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Oval 678"/>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Oval 679"/>
            <p:cNvSpPr/>
            <p:nvPr/>
          </p:nvSpPr>
          <p:spPr>
            <a:xfrm>
              <a:off x="2042352" y="10626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1" name="Group 680"/>
          <p:cNvGrpSpPr/>
          <p:nvPr/>
        </p:nvGrpSpPr>
        <p:grpSpPr>
          <a:xfrm>
            <a:off x="2821802" y="3118197"/>
            <a:ext cx="383742" cy="372688"/>
            <a:chOff x="1926108" y="-979"/>
            <a:chExt cx="642038" cy="623543"/>
          </a:xfrm>
        </p:grpSpPr>
        <p:sp>
          <p:nvSpPr>
            <p:cNvPr id="682" name="Rectangle 681"/>
            <p:cNvSpPr/>
            <p:nvPr/>
          </p:nvSpPr>
          <p:spPr>
            <a:xfrm>
              <a:off x="1926108" y="-97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Oval 683"/>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p:cNvSpPr/>
            <p:nvPr/>
          </p:nvSpPr>
          <p:spPr>
            <a:xfrm>
              <a:off x="2042352" y="10626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6" name="Group 685"/>
          <p:cNvGrpSpPr/>
          <p:nvPr/>
        </p:nvGrpSpPr>
        <p:grpSpPr>
          <a:xfrm>
            <a:off x="2821802" y="3740180"/>
            <a:ext cx="383742" cy="372688"/>
            <a:chOff x="1926108" y="-979"/>
            <a:chExt cx="642038" cy="623543"/>
          </a:xfrm>
        </p:grpSpPr>
        <p:sp>
          <p:nvSpPr>
            <p:cNvPr id="687" name="Rectangle 686"/>
            <p:cNvSpPr/>
            <p:nvPr/>
          </p:nvSpPr>
          <p:spPr>
            <a:xfrm>
              <a:off x="1926108" y="-979"/>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Oval 689"/>
            <p:cNvSpPr/>
            <p:nvPr/>
          </p:nvSpPr>
          <p:spPr>
            <a:xfrm>
              <a:off x="2042352" y="10626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1" name="Group 690"/>
          <p:cNvGrpSpPr/>
          <p:nvPr/>
        </p:nvGrpSpPr>
        <p:grpSpPr>
          <a:xfrm>
            <a:off x="2821802" y="4362452"/>
            <a:ext cx="383742" cy="372688"/>
            <a:chOff x="1926108" y="-979"/>
            <a:chExt cx="642038" cy="623543"/>
          </a:xfrm>
        </p:grpSpPr>
        <p:sp>
          <p:nvSpPr>
            <p:cNvPr id="692" name="Rectangle 691"/>
            <p:cNvSpPr/>
            <p:nvPr/>
          </p:nvSpPr>
          <p:spPr>
            <a:xfrm>
              <a:off x="1926108" y="-97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Oval 693"/>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5" name="Oval 694"/>
            <p:cNvSpPr/>
            <p:nvPr/>
          </p:nvSpPr>
          <p:spPr>
            <a:xfrm>
              <a:off x="2042352" y="10626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6" name="TextBox 695"/>
          <p:cNvSpPr txBox="1"/>
          <p:nvPr/>
        </p:nvSpPr>
        <p:spPr>
          <a:xfrm>
            <a:off x="3205577" y="2432785"/>
            <a:ext cx="3853429" cy="523220"/>
          </a:xfrm>
          <a:prstGeom prst="rect">
            <a:avLst/>
          </a:prstGeom>
          <a:noFill/>
        </p:spPr>
        <p:txBody>
          <a:bodyPr wrap="square" rtlCol="0">
            <a:spAutoFit/>
          </a:bodyPr>
          <a:lstStyle/>
          <a:p>
            <a:r>
              <a:rPr lang="en-US" sz="2800" dirty="0" smtClean="0">
                <a:solidFill>
                  <a:schemeClr val="accent3"/>
                </a:solidFill>
                <a:latin typeface="+mj-lt"/>
              </a:rPr>
              <a:t>Option 1: Lorem Ipsum</a:t>
            </a:r>
            <a:endParaRPr lang="en-US" sz="2800" dirty="0">
              <a:solidFill>
                <a:schemeClr val="accent3"/>
              </a:solidFill>
              <a:latin typeface="+mj-lt"/>
            </a:endParaRPr>
          </a:p>
        </p:txBody>
      </p:sp>
      <p:sp>
        <p:nvSpPr>
          <p:cNvPr id="697" name="TextBox 696"/>
          <p:cNvSpPr txBox="1"/>
          <p:nvPr/>
        </p:nvSpPr>
        <p:spPr>
          <a:xfrm>
            <a:off x="3205577" y="3051142"/>
            <a:ext cx="3853429" cy="523220"/>
          </a:xfrm>
          <a:prstGeom prst="rect">
            <a:avLst/>
          </a:prstGeom>
          <a:noFill/>
        </p:spPr>
        <p:txBody>
          <a:bodyPr wrap="square" rtlCol="0">
            <a:spAutoFit/>
          </a:bodyPr>
          <a:lstStyle/>
          <a:p>
            <a:r>
              <a:rPr lang="en-US" sz="2800" dirty="0" smtClean="0">
                <a:solidFill>
                  <a:schemeClr val="accent2"/>
                </a:solidFill>
                <a:latin typeface="+mj-lt"/>
              </a:rPr>
              <a:t>Option 2: Lorem Ipsum</a:t>
            </a:r>
            <a:endParaRPr lang="en-US" sz="2800" dirty="0">
              <a:solidFill>
                <a:schemeClr val="accent2"/>
              </a:solidFill>
              <a:latin typeface="+mj-lt"/>
            </a:endParaRPr>
          </a:p>
        </p:txBody>
      </p:sp>
      <p:sp>
        <p:nvSpPr>
          <p:cNvPr id="698" name="TextBox 697"/>
          <p:cNvSpPr txBox="1"/>
          <p:nvPr/>
        </p:nvSpPr>
        <p:spPr>
          <a:xfrm>
            <a:off x="3205577" y="3664913"/>
            <a:ext cx="3853429" cy="523220"/>
          </a:xfrm>
          <a:prstGeom prst="rect">
            <a:avLst/>
          </a:prstGeom>
          <a:noFill/>
        </p:spPr>
        <p:txBody>
          <a:bodyPr wrap="square" rtlCol="0">
            <a:spAutoFit/>
          </a:bodyPr>
          <a:lstStyle/>
          <a:p>
            <a:r>
              <a:rPr lang="en-US" sz="2800" dirty="0" smtClean="0">
                <a:solidFill>
                  <a:schemeClr val="accent4"/>
                </a:solidFill>
                <a:latin typeface="+mj-lt"/>
              </a:rPr>
              <a:t>Option 3: Lorem Ipsum</a:t>
            </a:r>
            <a:endParaRPr lang="en-US" sz="2800" dirty="0">
              <a:solidFill>
                <a:schemeClr val="accent4"/>
              </a:solidFill>
              <a:latin typeface="+mj-lt"/>
            </a:endParaRPr>
          </a:p>
        </p:txBody>
      </p:sp>
      <p:sp>
        <p:nvSpPr>
          <p:cNvPr id="699" name="TextBox 698"/>
          <p:cNvSpPr txBox="1"/>
          <p:nvPr/>
        </p:nvSpPr>
        <p:spPr>
          <a:xfrm>
            <a:off x="3205577" y="4286173"/>
            <a:ext cx="3853429" cy="523220"/>
          </a:xfrm>
          <a:prstGeom prst="rect">
            <a:avLst/>
          </a:prstGeom>
          <a:noFill/>
        </p:spPr>
        <p:txBody>
          <a:bodyPr wrap="square" rtlCol="0">
            <a:spAutoFit/>
          </a:bodyPr>
          <a:lstStyle/>
          <a:p>
            <a:r>
              <a:rPr lang="en-US" sz="2800" dirty="0" smtClean="0">
                <a:solidFill>
                  <a:schemeClr val="accent6"/>
                </a:solidFill>
                <a:latin typeface="+mj-lt"/>
              </a:rPr>
              <a:t>Option 4: Lorem Ipsum</a:t>
            </a:r>
            <a:endParaRPr lang="en-US" sz="2800" dirty="0">
              <a:solidFill>
                <a:schemeClr val="accent6"/>
              </a:solidFill>
              <a:latin typeface="+mj-lt"/>
            </a:endParaRPr>
          </a:p>
        </p:txBody>
      </p:sp>
    </p:spTree>
    <p:extLst>
      <p:ext uri="{BB962C8B-B14F-4D97-AF65-F5344CB8AC3E}">
        <p14:creationId xmlns:p14="http://schemas.microsoft.com/office/powerpoint/2010/main" val="1996997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284158" y="-977"/>
            <a:ext cx="642038" cy="623543"/>
            <a:chOff x="1319212" y="0"/>
            <a:chExt cx="659607" cy="640606"/>
          </a:xfrm>
        </p:grpSpPr>
        <p:sp>
          <p:nvSpPr>
            <p:cNvPr id="11" name="Rectangle 1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 y="-977"/>
            <a:ext cx="642038" cy="623543"/>
            <a:chOff x="1319212" y="0"/>
            <a:chExt cx="659607" cy="640606"/>
          </a:xfrm>
        </p:grpSpPr>
        <p:sp>
          <p:nvSpPr>
            <p:cNvPr id="16" name="Rectangle 1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642121" y="-977"/>
            <a:ext cx="642038" cy="623543"/>
            <a:chOff x="1319212" y="0"/>
            <a:chExt cx="659607" cy="640606"/>
          </a:xfrm>
        </p:grpSpPr>
        <p:sp>
          <p:nvSpPr>
            <p:cNvPr id="21" name="Rectangle 2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1926108" y="-979"/>
            <a:ext cx="642038" cy="623543"/>
            <a:chOff x="1926108" y="-979"/>
            <a:chExt cx="642038" cy="623543"/>
          </a:xfrm>
        </p:grpSpPr>
        <p:sp>
          <p:nvSpPr>
            <p:cNvPr id="31" name="Rectangle 30"/>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3852213" y="-977"/>
            <a:ext cx="642038" cy="623543"/>
            <a:chOff x="1319212" y="0"/>
            <a:chExt cx="659607" cy="640606"/>
          </a:xfrm>
        </p:grpSpPr>
        <p:sp>
          <p:nvSpPr>
            <p:cNvPr id="36" name="Rectangle 3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2568139" y="-977"/>
            <a:ext cx="642038" cy="623543"/>
            <a:chOff x="1319212" y="0"/>
            <a:chExt cx="659607" cy="640606"/>
          </a:xfrm>
        </p:grpSpPr>
        <p:sp>
          <p:nvSpPr>
            <p:cNvPr id="41" name="Rectangle 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p:cNvGrpSpPr/>
          <p:nvPr/>
        </p:nvGrpSpPr>
        <p:grpSpPr>
          <a:xfrm>
            <a:off x="3210174" y="-977"/>
            <a:ext cx="642038" cy="623543"/>
            <a:chOff x="1319212" y="0"/>
            <a:chExt cx="659607" cy="640606"/>
          </a:xfrm>
        </p:grpSpPr>
        <p:sp>
          <p:nvSpPr>
            <p:cNvPr id="46" name="Rectangle 4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p:nvGrpSpPr>
        <p:grpSpPr>
          <a:xfrm>
            <a:off x="6416972" y="767"/>
            <a:ext cx="642038" cy="623543"/>
            <a:chOff x="1319212" y="0"/>
            <a:chExt cx="659607" cy="640606"/>
          </a:xfrm>
        </p:grpSpPr>
        <p:sp>
          <p:nvSpPr>
            <p:cNvPr id="51" name="Rectangle 5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5132898" y="767"/>
            <a:ext cx="642038" cy="623543"/>
            <a:chOff x="1319212" y="0"/>
            <a:chExt cx="659607" cy="640606"/>
          </a:xfrm>
        </p:grpSpPr>
        <p:sp>
          <p:nvSpPr>
            <p:cNvPr id="56" name="Rectangle 5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p:cNvGrpSpPr/>
          <p:nvPr/>
        </p:nvGrpSpPr>
        <p:grpSpPr>
          <a:xfrm>
            <a:off x="5774933" y="767"/>
            <a:ext cx="642038" cy="623543"/>
            <a:chOff x="1319212" y="0"/>
            <a:chExt cx="659607" cy="640606"/>
          </a:xfrm>
        </p:grpSpPr>
        <p:sp>
          <p:nvSpPr>
            <p:cNvPr id="61" name="Rectangle 6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8986389" y="767"/>
            <a:ext cx="642038" cy="623543"/>
            <a:chOff x="1319212" y="0"/>
            <a:chExt cx="659607" cy="640606"/>
          </a:xfrm>
        </p:grpSpPr>
        <p:sp>
          <p:nvSpPr>
            <p:cNvPr id="66" name="Rectangle 6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p:cNvGrpSpPr/>
          <p:nvPr/>
        </p:nvGrpSpPr>
        <p:grpSpPr>
          <a:xfrm>
            <a:off x="7702315" y="767"/>
            <a:ext cx="642038" cy="623543"/>
            <a:chOff x="1319212" y="0"/>
            <a:chExt cx="659607" cy="640606"/>
          </a:xfrm>
        </p:grpSpPr>
        <p:sp>
          <p:nvSpPr>
            <p:cNvPr id="71" name="Rectangle 7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 name="Group 74"/>
          <p:cNvGrpSpPr/>
          <p:nvPr/>
        </p:nvGrpSpPr>
        <p:grpSpPr>
          <a:xfrm>
            <a:off x="8344350" y="767"/>
            <a:ext cx="642038" cy="623543"/>
            <a:chOff x="1319212" y="0"/>
            <a:chExt cx="659607" cy="640606"/>
          </a:xfrm>
        </p:grpSpPr>
        <p:sp>
          <p:nvSpPr>
            <p:cNvPr id="76" name="Rectangle 7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p:cNvGrpSpPr/>
          <p:nvPr/>
        </p:nvGrpSpPr>
        <p:grpSpPr>
          <a:xfrm>
            <a:off x="10907703" y="767"/>
            <a:ext cx="642038" cy="623543"/>
            <a:chOff x="1319212" y="0"/>
            <a:chExt cx="659607" cy="640606"/>
          </a:xfrm>
        </p:grpSpPr>
        <p:sp>
          <p:nvSpPr>
            <p:cNvPr id="81" name="Rectangle 8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 name="Group 84"/>
          <p:cNvGrpSpPr/>
          <p:nvPr/>
        </p:nvGrpSpPr>
        <p:grpSpPr>
          <a:xfrm>
            <a:off x="10265664" y="767"/>
            <a:ext cx="642038" cy="623543"/>
            <a:chOff x="1319212" y="0"/>
            <a:chExt cx="659607" cy="640606"/>
          </a:xfrm>
        </p:grpSpPr>
        <p:sp>
          <p:nvSpPr>
            <p:cNvPr id="86" name="Rectangle 85"/>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p:cNvGrpSpPr/>
          <p:nvPr/>
        </p:nvGrpSpPr>
        <p:grpSpPr>
          <a:xfrm>
            <a:off x="11549736" y="765"/>
            <a:ext cx="642038" cy="623543"/>
            <a:chOff x="11560055" y="765"/>
            <a:chExt cx="642038" cy="623543"/>
          </a:xfrm>
        </p:grpSpPr>
        <p:sp>
          <p:nvSpPr>
            <p:cNvPr id="91" name="Rectangle 90"/>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 name="Group 99"/>
          <p:cNvGrpSpPr/>
          <p:nvPr/>
        </p:nvGrpSpPr>
        <p:grpSpPr>
          <a:xfrm>
            <a:off x="4494246" y="-979"/>
            <a:ext cx="642038" cy="623543"/>
            <a:chOff x="4494246" y="-979"/>
            <a:chExt cx="642038" cy="623543"/>
          </a:xfrm>
        </p:grpSpPr>
        <p:sp>
          <p:nvSpPr>
            <p:cNvPr id="101" name="Rectangle 100"/>
            <p:cNvSpPr/>
            <p:nvPr/>
          </p:nvSpPr>
          <p:spPr>
            <a:xfrm>
              <a:off x="4494246"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4591603"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4617442"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4610489"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7059006" y="765"/>
            <a:ext cx="642038" cy="623543"/>
            <a:chOff x="7059006" y="765"/>
            <a:chExt cx="642038" cy="623543"/>
          </a:xfrm>
        </p:grpSpPr>
        <p:sp>
          <p:nvSpPr>
            <p:cNvPr id="111" name="Rectangle 110"/>
            <p:cNvSpPr/>
            <p:nvPr/>
          </p:nvSpPr>
          <p:spPr>
            <a:xfrm>
              <a:off x="7059006"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56363"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82202"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7175249"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0" name="Group 119"/>
          <p:cNvGrpSpPr/>
          <p:nvPr/>
        </p:nvGrpSpPr>
        <p:grpSpPr>
          <a:xfrm>
            <a:off x="9628423" y="765"/>
            <a:ext cx="642038" cy="623543"/>
            <a:chOff x="9628423" y="765"/>
            <a:chExt cx="642038" cy="623543"/>
          </a:xfrm>
        </p:grpSpPr>
        <p:sp>
          <p:nvSpPr>
            <p:cNvPr id="121" name="Rectangle 120"/>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a:off x="1" y="622566"/>
            <a:ext cx="642038" cy="623543"/>
            <a:chOff x="1" y="622566"/>
            <a:chExt cx="642038" cy="623543"/>
          </a:xfrm>
        </p:grpSpPr>
        <p:sp>
          <p:nvSpPr>
            <p:cNvPr id="126" name="Rectangle 125"/>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5" name="Group 194"/>
          <p:cNvGrpSpPr/>
          <p:nvPr/>
        </p:nvGrpSpPr>
        <p:grpSpPr>
          <a:xfrm>
            <a:off x="11549736" y="621928"/>
            <a:ext cx="642038" cy="623543"/>
            <a:chOff x="11560055" y="624309"/>
            <a:chExt cx="642038" cy="623543"/>
          </a:xfrm>
        </p:grpSpPr>
        <p:sp>
          <p:nvSpPr>
            <p:cNvPr id="196" name="Rectangle 195"/>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0" name="Group 199"/>
          <p:cNvGrpSpPr/>
          <p:nvPr/>
        </p:nvGrpSpPr>
        <p:grpSpPr>
          <a:xfrm>
            <a:off x="1" y="1246109"/>
            <a:ext cx="642038" cy="623543"/>
            <a:chOff x="1" y="1246109"/>
            <a:chExt cx="642038" cy="623543"/>
          </a:xfrm>
        </p:grpSpPr>
        <p:sp>
          <p:nvSpPr>
            <p:cNvPr id="201" name="Rectangle 200"/>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 name="Group 204"/>
          <p:cNvGrpSpPr/>
          <p:nvPr/>
        </p:nvGrpSpPr>
        <p:grpSpPr>
          <a:xfrm>
            <a:off x="-1" y="1869654"/>
            <a:ext cx="642038" cy="623543"/>
            <a:chOff x="-1" y="1869654"/>
            <a:chExt cx="642038" cy="623543"/>
          </a:xfrm>
        </p:grpSpPr>
        <p:sp>
          <p:nvSpPr>
            <p:cNvPr id="206" name="Rectangle 205"/>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0" name="Group 209"/>
          <p:cNvGrpSpPr/>
          <p:nvPr/>
        </p:nvGrpSpPr>
        <p:grpSpPr>
          <a:xfrm>
            <a:off x="-1" y="2493198"/>
            <a:ext cx="642038" cy="623543"/>
            <a:chOff x="-1" y="2493198"/>
            <a:chExt cx="642038" cy="623543"/>
          </a:xfrm>
        </p:grpSpPr>
        <p:sp>
          <p:nvSpPr>
            <p:cNvPr id="211" name="Rectangle 210"/>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Oval 213"/>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5" name="Group 214"/>
          <p:cNvGrpSpPr/>
          <p:nvPr/>
        </p:nvGrpSpPr>
        <p:grpSpPr>
          <a:xfrm>
            <a:off x="-1" y="3116742"/>
            <a:ext cx="642038" cy="623543"/>
            <a:chOff x="-1" y="3116742"/>
            <a:chExt cx="642038" cy="623543"/>
          </a:xfrm>
        </p:grpSpPr>
        <p:sp>
          <p:nvSpPr>
            <p:cNvPr id="216" name="Rectangle 215"/>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Oval 218"/>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p:cNvGrpSpPr/>
          <p:nvPr/>
        </p:nvGrpSpPr>
        <p:grpSpPr>
          <a:xfrm>
            <a:off x="-1" y="3740286"/>
            <a:ext cx="642038" cy="623543"/>
            <a:chOff x="-1" y="3740286"/>
            <a:chExt cx="642038" cy="623543"/>
          </a:xfrm>
        </p:grpSpPr>
        <p:sp>
          <p:nvSpPr>
            <p:cNvPr id="221" name="Rectangle 220"/>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5" name="Group 224"/>
          <p:cNvGrpSpPr/>
          <p:nvPr/>
        </p:nvGrpSpPr>
        <p:grpSpPr>
          <a:xfrm>
            <a:off x="2304" y="4987370"/>
            <a:ext cx="642038" cy="623543"/>
            <a:chOff x="2304" y="4987370"/>
            <a:chExt cx="642038" cy="623543"/>
          </a:xfrm>
        </p:grpSpPr>
        <p:sp>
          <p:nvSpPr>
            <p:cNvPr id="226" name="Rectangle 225"/>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0" name="Group 229"/>
          <p:cNvGrpSpPr/>
          <p:nvPr/>
        </p:nvGrpSpPr>
        <p:grpSpPr>
          <a:xfrm>
            <a:off x="2304" y="4363826"/>
            <a:ext cx="642038" cy="623543"/>
            <a:chOff x="2304" y="4363826"/>
            <a:chExt cx="642038" cy="623543"/>
          </a:xfrm>
        </p:grpSpPr>
        <p:sp>
          <p:nvSpPr>
            <p:cNvPr id="231" name="Rectangle 230"/>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0" name="Group 239"/>
          <p:cNvGrpSpPr/>
          <p:nvPr/>
        </p:nvGrpSpPr>
        <p:grpSpPr>
          <a:xfrm>
            <a:off x="1" y="5610047"/>
            <a:ext cx="642038" cy="623543"/>
            <a:chOff x="1319212" y="0"/>
            <a:chExt cx="659607" cy="640606"/>
          </a:xfrm>
        </p:grpSpPr>
        <p:sp>
          <p:nvSpPr>
            <p:cNvPr id="241" name="Rectangle 240"/>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Oval 243"/>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0" name="Group 249"/>
          <p:cNvGrpSpPr/>
          <p:nvPr/>
        </p:nvGrpSpPr>
        <p:grpSpPr>
          <a:xfrm>
            <a:off x="1926108" y="6234462"/>
            <a:ext cx="642038" cy="623543"/>
            <a:chOff x="1926108" y="622565"/>
            <a:chExt cx="642038" cy="623543"/>
          </a:xfrm>
        </p:grpSpPr>
        <p:sp>
          <p:nvSpPr>
            <p:cNvPr id="251" name="Rectangle 250"/>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Oval 253"/>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5" name="Group 314"/>
          <p:cNvGrpSpPr/>
          <p:nvPr/>
        </p:nvGrpSpPr>
        <p:grpSpPr>
          <a:xfrm>
            <a:off x="11550530" y="5611789"/>
            <a:ext cx="642038" cy="623543"/>
            <a:chOff x="11560055" y="765"/>
            <a:chExt cx="642038" cy="623543"/>
          </a:xfrm>
        </p:grpSpPr>
        <p:sp>
          <p:nvSpPr>
            <p:cNvPr id="316" name="Rectangle 315"/>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Oval 318"/>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0" name="Group 319"/>
          <p:cNvGrpSpPr/>
          <p:nvPr/>
        </p:nvGrpSpPr>
        <p:grpSpPr>
          <a:xfrm>
            <a:off x="4494246" y="6234462"/>
            <a:ext cx="642038" cy="623543"/>
            <a:chOff x="4494246" y="622565"/>
            <a:chExt cx="642038" cy="623543"/>
          </a:xfrm>
        </p:grpSpPr>
        <p:sp>
          <p:nvSpPr>
            <p:cNvPr id="321" name="Rectangle 320"/>
            <p:cNvSpPr/>
            <p:nvPr/>
          </p:nvSpPr>
          <p:spPr>
            <a:xfrm>
              <a:off x="4494246"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Oval 323"/>
            <p:cNvSpPr/>
            <p:nvPr/>
          </p:nvSpPr>
          <p:spPr>
            <a:xfrm>
              <a:off x="4610489"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0" name="Group 329"/>
          <p:cNvGrpSpPr/>
          <p:nvPr/>
        </p:nvGrpSpPr>
        <p:grpSpPr>
          <a:xfrm>
            <a:off x="7059006" y="6234462"/>
            <a:ext cx="642038" cy="623543"/>
            <a:chOff x="7059006" y="624309"/>
            <a:chExt cx="642038" cy="623543"/>
          </a:xfrm>
        </p:grpSpPr>
        <p:sp>
          <p:nvSpPr>
            <p:cNvPr id="331" name="Rectangle 330"/>
            <p:cNvSpPr/>
            <p:nvPr/>
          </p:nvSpPr>
          <p:spPr>
            <a:xfrm>
              <a:off x="7059006"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Oval 333"/>
            <p:cNvSpPr/>
            <p:nvPr/>
          </p:nvSpPr>
          <p:spPr>
            <a:xfrm>
              <a:off x="7175249"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0" name="Group 339"/>
          <p:cNvGrpSpPr/>
          <p:nvPr/>
        </p:nvGrpSpPr>
        <p:grpSpPr>
          <a:xfrm>
            <a:off x="9628423" y="6234462"/>
            <a:ext cx="642038" cy="623543"/>
            <a:chOff x="9628423" y="624309"/>
            <a:chExt cx="642038" cy="623543"/>
          </a:xfrm>
        </p:grpSpPr>
        <p:sp>
          <p:nvSpPr>
            <p:cNvPr id="341" name="Rectangle 340"/>
            <p:cNvSpPr/>
            <p:nvPr/>
          </p:nvSpPr>
          <p:spPr>
            <a:xfrm>
              <a:off x="9628423" y="62430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Oval 343"/>
            <p:cNvSpPr/>
            <p:nvPr/>
          </p:nvSpPr>
          <p:spPr>
            <a:xfrm>
              <a:off x="9744666" y="731550"/>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0" name="Group 349"/>
          <p:cNvGrpSpPr/>
          <p:nvPr/>
        </p:nvGrpSpPr>
        <p:grpSpPr>
          <a:xfrm>
            <a:off x="1" y="6234462"/>
            <a:ext cx="642038" cy="623543"/>
            <a:chOff x="1" y="622566"/>
            <a:chExt cx="642038" cy="623543"/>
          </a:xfrm>
        </p:grpSpPr>
        <p:sp>
          <p:nvSpPr>
            <p:cNvPr id="351" name="Rectangle 350"/>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5" name="Group 354"/>
          <p:cNvGrpSpPr/>
          <p:nvPr/>
        </p:nvGrpSpPr>
        <p:grpSpPr>
          <a:xfrm>
            <a:off x="642036" y="6234462"/>
            <a:ext cx="642038" cy="623543"/>
            <a:chOff x="642036" y="622566"/>
            <a:chExt cx="642038" cy="623543"/>
          </a:xfrm>
        </p:grpSpPr>
        <p:sp>
          <p:nvSpPr>
            <p:cNvPr id="356" name="Rectangle 355"/>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Oval 358"/>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0" name="Group 359"/>
          <p:cNvGrpSpPr/>
          <p:nvPr/>
        </p:nvGrpSpPr>
        <p:grpSpPr>
          <a:xfrm>
            <a:off x="1284072" y="6234462"/>
            <a:ext cx="642038" cy="623543"/>
            <a:chOff x="1284072" y="622566"/>
            <a:chExt cx="642038" cy="623543"/>
          </a:xfrm>
        </p:grpSpPr>
        <p:sp>
          <p:nvSpPr>
            <p:cNvPr id="361" name="Rectangle 360"/>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4" name="Oval 363"/>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5" name="Group 364"/>
          <p:cNvGrpSpPr/>
          <p:nvPr/>
        </p:nvGrpSpPr>
        <p:grpSpPr>
          <a:xfrm>
            <a:off x="2568139" y="6234462"/>
            <a:ext cx="642038" cy="623543"/>
            <a:chOff x="2568139" y="622566"/>
            <a:chExt cx="642038" cy="623543"/>
          </a:xfrm>
        </p:grpSpPr>
        <p:sp>
          <p:nvSpPr>
            <p:cNvPr id="366" name="Rectangle 365"/>
            <p:cNvSpPr/>
            <p:nvPr/>
          </p:nvSpPr>
          <p:spPr>
            <a:xfrm>
              <a:off x="2568139"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9" name="Oval 368"/>
            <p:cNvSpPr/>
            <p:nvPr/>
          </p:nvSpPr>
          <p:spPr>
            <a:xfrm>
              <a:off x="2684382"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0" name="Group 369"/>
          <p:cNvGrpSpPr/>
          <p:nvPr/>
        </p:nvGrpSpPr>
        <p:grpSpPr>
          <a:xfrm>
            <a:off x="3210174" y="6234462"/>
            <a:ext cx="642038" cy="623543"/>
            <a:chOff x="3210174" y="622566"/>
            <a:chExt cx="642038" cy="623543"/>
          </a:xfrm>
        </p:grpSpPr>
        <p:sp>
          <p:nvSpPr>
            <p:cNvPr id="371" name="Rectangle 370"/>
            <p:cNvSpPr/>
            <p:nvPr/>
          </p:nvSpPr>
          <p:spPr>
            <a:xfrm>
              <a:off x="3210174"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Oval 373"/>
            <p:cNvSpPr/>
            <p:nvPr/>
          </p:nvSpPr>
          <p:spPr>
            <a:xfrm>
              <a:off x="3326417"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5" name="Group 374"/>
          <p:cNvGrpSpPr/>
          <p:nvPr/>
        </p:nvGrpSpPr>
        <p:grpSpPr>
          <a:xfrm>
            <a:off x="3852210" y="6234462"/>
            <a:ext cx="642038" cy="623543"/>
            <a:chOff x="3852210" y="622566"/>
            <a:chExt cx="642038" cy="623543"/>
          </a:xfrm>
        </p:grpSpPr>
        <p:sp>
          <p:nvSpPr>
            <p:cNvPr id="376" name="Rectangle 375"/>
            <p:cNvSpPr/>
            <p:nvPr/>
          </p:nvSpPr>
          <p:spPr>
            <a:xfrm>
              <a:off x="3852210"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Oval 378"/>
            <p:cNvSpPr/>
            <p:nvPr/>
          </p:nvSpPr>
          <p:spPr>
            <a:xfrm>
              <a:off x="3968453"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0" name="Group 379"/>
          <p:cNvGrpSpPr/>
          <p:nvPr/>
        </p:nvGrpSpPr>
        <p:grpSpPr>
          <a:xfrm>
            <a:off x="5132898" y="6234462"/>
            <a:ext cx="642038" cy="623543"/>
            <a:chOff x="5132898" y="624310"/>
            <a:chExt cx="642038" cy="623543"/>
          </a:xfrm>
        </p:grpSpPr>
        <p:sp>
          <p:nvSpPr>
            <p:cNvPr id="381" name="Rectangle 380"/>
            <p:cNvSpPr/>
            <p:nvPr/>
          </p:nvSpPr>
          <p:spPr>
            <a:xfrm>
              <a:off x="5132898"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Oval 383"/>
            <p:cNvSpPr/>
            <p:nvPr/>
          </p:nvSpPr>
          <p:spPr>
            <a:xfrm>
              <a:off x="5249141"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5" name="Group 384"/>
          <p:cNvGrpSpPr/>
          <p:nvPr/>
        </p:nvGrpSpPr>
        <p:grpSpPr>
          <a:xfrm>
            <a:off x="5774933" y="6234462"/>
            <a:ext cx="642038" cy="623543"/>
            <a:chOff x="5774933" y="624310"/>
            <a:chExt cx="642038" cy="623543"/>
          </a:xfrm>
        </p:grpSpPr>
        <p:sp>
          <p:nvSpPr>
            <p:cNvPr id="386" name="Rectangle 385"/>
            <p:cNvSpPr/>
            <p:nvPr/>
          </p:nvSpPr>
          <p:spPr>
            <a:xfrm>
              <a:off x="577493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Oval 388"/>
            <p:cNvSpPr/>
            <p:nvPr/>
          </p:nvSpPr>
          <p:spPr>
            <a:xfrm>
              <a:off x="589117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0" name="Group 389"/>
          <p:cNvGrpSpPr/>
          <p:nvPr/>
        </p:nvGrpSpPr>
        <p:grpSpPr>
          <a:xfrm>
            <a:off x="6416969" y="6234462"/>
            <a:ext cx="642038" cy="623543"/>
            <a:chOff x="6416969" y="624310"/>
            <a:chExt cx="642038" cy="623543"/>
          </a:xfrm>
        </p:grpSpPr>
        <p:sp>
          <p:nvSpPr>
            <p:cNvPr id="391" name="Rectangle 390"/>
            <p:cNvSpPr/>
            <p:nvPr/>
          </p:nvSpPr>
          <p:spPr>
            <a:xfrm>
              <a:off x="641696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Oval 393"/>
            <p:cNvSpPr/>
            <p:nvPr/>
          </p:nvSpPr>
          <p:spPr>
            <a:xfrm>
              <a:off x="653321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5" name="Group 394"/>
          <p:cNvGrpSpPr/>
          <p:nvPr/>
        </p:nvGrpSpPr>
        <p:grpSpPr>
          <a:xfrm>
            <a:off x="7702315" y="6234462"/>
            <a:ext cx="642038" cy="623543"/>
            <a:chOff x="7702315" y="624310"/>
            <a:chExt cx="642038" cy="623543"/>
          </a:xfrm>
        </p:grpSpPr>
        <p:sp>
          <p:nvSpPr>
            <p:cNvPr id="396" name="Rectangle 395"/>
            <p:cNvSpPr/>
            <p:nvPr/>
          </p:nvSpPr>
          <p:spPr>
            <a:xfrm>
              <a:off x="7702315"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 name="Oval 398"/>
            <p:cNvSpPr/>
            <p:nvPr/>
          </p:nvSpPr>
          <p:spPr>
            <a:xfrm>
              <a:off x="7818558"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0" name="Group 399"/>
          <p:cNvGrpSpPr/>
          <p:nvPr/>
        </p:nvGrpSpPr>
        <p:grpSpPr>
          <a:xfrm>
            <a:off x="8344350" y="6234462"/>
            <a:ext cx="642038" cy="623543"/>
            <a:chOff x="8344350" y="624310"/>
            <a:chExt cx="642038" cy="623543"/>
          </a:xfrm>
        </p:grpSpPr>
        <p:sp>
          <p:nvSpPr>
            <p:cNvPr id="401" name="Rectangle 400"/>
            <p:cNvSpPr/>
            <p:nvPr/>
          </p:nvSpPr>
          <p:spPr>
            <a:xfrm>
              <a:off x="8344350"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4" name="Oval 403"/>
            <p:cNvSpPr/>
            <p:nvPr/>
          </p:nvSpPr>
          <p:spPr>
            <a:xfrm>
              <a:off x="8460593"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5" name="Group 404"/>
          <p:cNvGrpSpPr/>
          <p:nvPr/>
        </p:nvGrpSpPr>
        <p:grpSpPr>
          <a:xfrm>
            <a:off x="8986386" y="6234462"/>
            <a:ext cx="642038" cy="623543"/>
            <a:chOff x="8986386" y="624310"/>
            <a:chExt cx="642038" cy="623543"/>
          </a:xfrm>
        </p:grpSpPr>
        <p:sp>
          <p:nvSpPr>
            <p:cNvPr id="406" name="Rectangle 405"/>
            <p:cNvSpPr/>
            <p:nvPr/>
          </p:nvSpPr>
          <p:spPr>
            <a:xfrm>
              <a:off x="8986386"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 name="Oval 408"/>
            <p:cNvSpPr/>
            <p:nvPr/>
          </p:nvSpPr>
          <p:spPr>
            <a:xfrm>
              <a:off x="9102629"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0" name="Group 409"/>
          <p:cNvGrpSpPr/>
          <p:nvPr/>
        </p:nvGrpSpPr>
        <p:grpSpPr>
          <a:xfrm>
            <a:off x="10266458" y="6234462"/>
            <a:ext cx="642038" cy="623543"/>
            <a:chOff x="10275983" y="624310"/>
            <a:chExt cx="642038" cy="623543"/>
          </a:xfrm>
        </p:grpSpPr>
        <p:sp>
          <p:nvSpPr>
            <p:cNvPr id="411" name="Rectangle 410"/>
            <p:cNvSpPr/>
            <p:nvPr/>
          </p:nvSpPr>
          <p:spPr>
            <a:xfrm>
              <a:off x="10275983"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4" name="Oval 413"/>
            <p:cNvSpPr/>
            <p:nvPr/>
          </p:nvSpPr>
          <p:spPr>
            <a:xfrm>
              <a:off x="10392226"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5" name="Group 414"/>
          <p:cNvGrpSpPr/>
          <p:nvPr/>
        </p:nvGrpSpPr>
        <p:grpSpPr>
          <a:xfrm>
            <a:off x="10908494" y="6234462"/>
            <a:ext cx="642038" cy="623543"/>
            <a:chOff x="10918019" y="624310"/>
            <a:chExt cx="642038" cy="623543"/>
          </a:xfrm>
        </p:grpSpPr>
        <p:sp>
          <p:nvSpPr>
            <p:cNvPr id="416" name="Rectangle 415"/>
            <p:cNvSpPr/>
            <p:nvPr/>
          </p:nvSpPr>
          <p:spPr>
            <a:xfrm>
              <a:off x="10918019" y="624310"/>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9" name="Oval 418"/>
            <p:cNvSpPr/>
            <p:nvPr/>
          </p:nvSpPr>
          <p:spPr>
            <a:xfrm>
              <a:off x="11034262" y="731551"/>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0" name="Group 419"/>
          <p:cNvGrpSpPr/>
          <p:nvPr/>
        </p:nvGrpSpPr>
        <p:grpSpPr>
          <a:xfrm>
            <a:off x="11550530" y="6234462"/>
            <a:ext cx="642038" cy="623543"/>
            <a:chOff x="11560055" y="624309"/>
            <a:chExt cx="642038" cy="623543"/>
          </a:xfrm>
        </p:grpSpPr>
        <p:sp>
          <p:nvSpPr>
            <p:cNvPr id="421" name="Rectangle 420"/>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4" name="Oval 423"/>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5" name="Group 424"/>
          <p:cNvGrpSpPr/>
          <p:nvPr/>
        </p:nvGrpSpPr>
        <p:grpSpPr>
          <a:xfrm>
            <a:off x="11549962" y="1246109"/>
            <a:ext cx="642038" cy="623543"/>
            <a:chOff x="1" y="1246109"/>
            <a:chExt cx="642038" cy="623543"/>
          </a:xfrm>
        </p:grpSpPr>
        <p:sp>
          <p:nvSpPr>
            <p:cNvPr id="426" name="Rectangle 425"/>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9" name="Oval 428"/>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0" name="Group 429"/>
          <p:cNvGrpSpPr/>
          <p:nvPr/>
        </p:nvGrpSpPr>
        <p:grpSpPr>
          <a:xfrm>
            <a:off x="11549960" y="1869654"/>
            <a:ext cx="642038" cy="623543"/>
            <a:chOff x="-1" y="1869654"/>
            <a:chExt cx="642038" cy="623543"/>
          </a:xfrm>
        </p:grpSpPr>
        <p:sp>
          <p:nvSpPr>
            <p:cNvPr id="431" name="Rectangle 430"/>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Oval 433"/>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5" name="Group 434"/>
          <p:cNvGrpSpPr/>
          <p:nvPr/>
        </p:nvGrpSpPr>
        <p:grpSpPr>
          <a:xfrm>
            <a:off x="11549960" y="2493198"/>
            <a:ext cx="642038" cy="623543"/>
            <a:chOff x="-1" y="2493198"/>
            <a:chExt cx="642038" cy="623543"/>
          </a:xfrm>
        </p:grpSpPr>
        <p:sp>
          <p:nvSpPr>
            <p:cNvPr id="436" name="Rectangle 435"/>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0" name="Group 439"/>
          <p:cNvGrpSpPr/>
          <p:nvPr/>
        </p:nvGrpSpPr>
        <p:grpSpPr>
          <a:xfrm>
            <a:off x="11549960" y="3116742"/>
            <a:ext cx="642038" cy="623543"/>
            <a:chOff x="-1" y="3116742"/>
            <a:chExt cx="642038" cy="623543"/>
          </a:xfrm>
        </p:grpSpPr>
        <p:sp>
          <p:nvSpPr>
            <p:cNvPr id="441" name="Rectangle 440"/>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4" name="Oval 443"/>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5" name="Group 444"/>
          <p:cNvGrpSpPr/>
          <p:nvPr/>
        </p:nvGrpSpPr>
        <p:grpSpPr>
          <a:xfrm>
            <a:off x="11549960" y="3740286"/>
            <a:ext cx="642038" cy="623543"/>
            <a:chOff x="-1" y="3740286"/>
            <a:chExt cx="642038" cy="623543"/>
          </a:xfrm>
        </p:grpSpPr>
        <p:sp>
          <p:nvSpPr>
            <p:cNvPr id="446" name="Rectangle 445"/>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9" name="Oval 448"/>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0" name="Group 449"/>
          <p:cNvGrpSpPr/>
          <p:nvPr/>
        </p:nvGrpSpPr>
        <p:grpSpPr>
          <a:xfrm>
            <a:off x="11552265" y="4987370"/>
            <a:ext cx="642038" cy="623543"/>
            <a:chOff x="2304" y="4987370"/>
            <a:chExt cx="642038" cy="623543"/>
          </a:xfrm>
        </p:grpSpPr>
        <p:sp>
          <p:nvSpPr>
            <p:cNvPr id="451" name="Rectangle 450"/>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Oval 453"/>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5" name="Group 454"/>
          <p:cNvGrpSpPr/>
          <p:nvPr/>
        </p:nvGrpSpPr>
        <p:grpSpPr>
          <a:xfrm>
            <a:off x="11552265" y="4363826"/>
            <a:ext cx="642038" cy="623543"/>
            <a:chOff x="2304" y="4363826"/>
            <a:chExt cx="642038" cy="623543"/>
          </a:xfrm>
        </p:grpSpPr>
        <p:sp>
          <p:nvSpPr>
            <p:cNvPr id="456" name="Rectangle 455"/>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9" name="Oval 458"/>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2" name="Group 311"/>
          <p:cNvGrpSpPr/>
          <p:nvPr/>
        </p:nvGrpSpPr>
        <p:grpSpPr>
          <a:xfrm>
            <a:off x="5773318" y="1870468"/>
            <a:ext cx="642038" cy="623543"/>
            <a:chOff x="1" y="1246109"/>
            <a:chExt cx="642038" cy="623543"/>
          </a:xfrm>
        </p:grpSpPr>
        <p:sp>
          <p:nvSpPr>
            <p:cNvPr id="313" name="Rectangle 312"/>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Oval 324"/>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Oval 325"/>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7" name="Group 326"/>
          <p:cNvGrpSpPr/>
          <p:nvPr/>
        </p:nvGrpSpPr>
        <p:grpSpPr>
          <a:xfrm>
            <a:off x="5773316" y="2494013"/>
            <a:ext cx="642038" cy="623543"/>
            <a:chOff x="-1" y="1869654"/>
            <a:chExt cx="642038" cy="623543"/>
          </a:xfrm>
        </p:grpSpPr>
        <p:sp>
          <p:nvSpPr>
            <p:cNvPr id="328" name="Rectangle 327"/>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Oval 328"/>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Oval 334"/>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7" name="Group 336"/>
          <p:cNvGrpSpPr/>
          <p:nvPr/>
        </p:nvGrpSpPr>
        <p:grpSpPr>
          <a:xfrm>
            <a:off x="5773316" y="3117557"/>
            <a:ext cx="642038" cy="623543"/>
            <a:chOff x="-1" y="2493198"/>
            <a:chExt cx="642038" cy="623543"/>
          </a:xfrm>
        </p:grpSpPr>
        <p:sp>
          <p:nvSpPr>
            <p:cNvPr id="338" name="Rectangle 337"/>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Oval 338"/>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Oval 344"/>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7" name="Group 346"/>
          <p:cNvGrpSpPr/>
          <p:nvPr/>
        </p:nvGrpSpPr>
        <p:grpSpPr>
          <a:xfrm>
            <a:off x="5773316" y="3741101"/>
            <a:ext cx="642038" cy="623543"/>
            <a:chOff x="-1" y="3116742"/>
            <a:chExt cx="642038" cy="623543"/>
          </a:xfrm>
        </p:grpSpPr>
        <p:sp>
          <p:nvSpPr>
            <p:cNvPr id="348" name="Rectangle 347"/>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9" name="Oval 348"/>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 name="Oval 459"/>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2" name="Group 461"/>
          <p:cNvGrpSpPr/>
          <p:nvPr/>
        </p:nvGrpSpPr>
        <p:grpSpPr>
          <a:xfrm>
            <a:off x="5773316" y="4364645"/>
            <a:ext cx="642038" cy="623543"/>
            <a:chOff x="-1" y="3740286"/>
            <a:chExt cx="642038" cy="623543"/>
          </a:xfrm>
        </p:grpSpPr>
        <p:sp>
          <p:nvSpPr>
            <p:cNvPr id="463" name="Rectangle 462"/>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4" name="Oval 463"/>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5" name="Oval 464"/>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7" name="Group 466"/>
          <p:cNvGrpSpPr/>
          <p:nvPr/>
        </p:nvGrpSpPr>
        <p:grpSpPr>
          <a:xfrm>
            <a:off x="5775621" y="5611729"/>
            <a:ext cx="642038" cy="623543"/>
            <a:chOff x="2304" y="4987370"/>
            <a:chExt cx="642038" cy="623543"/>
          </a:xfrm>
        </p:grpSpPr>
        <p:sp>
          <p:nvSpPr>
            <p:cNvPr id="468" name="Rectangle 467"/>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9" name="Oval 468"/>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0" name="Oval 469"/>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2" name="Group 471"/>
          <p:cNvGrpSpPr/>
          <p:nvPr/>
        </p:nvGrpSpPr>
        <p:grpSpPr>
          <a:xfrm>
            <a:off x="5775621" y="4988185"/>
            <a:ext cx="642038" cy="623543"/>
            <a:chOff x="2304" y="4363826"/>
            <a:chExt cx="642038" cy="623543"/>
          </a:xfrm>
        </p:grpSpPr>
        <p:sp>
          <p:nvSpPr>
            <p:cNvPr id="473" name="Rectangle 472"/>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4" name="Oval 473"/>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5" name="Oval 474"/>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7" name="TextBox 476"/>
          <p:cNvSpPr txBox="1"/>
          <p:nvPr/>
        </p:nvSpPr>
        <p:spPr>
          <a:xfrm>
            <a:off x="3228502" y="972517"/>
            <a:ext cx="5787302" cy="707886"/>
          </a:xfrm>
          <a:prstGeom prst="rect">
            <a:avLst/>
          </a:prstGeom>
          <a:noFill/>
        </p:spPr>
        <p:txBody>
          <a:bodyPr wrap="square" rtlCol="0">
            <a:spAutoFit/>
          </a:bodyPr>
          <a:lstStyle/>
          <a:p>
            <a:pPr algn="ctr"/>
            <a:r>
              <a:rPr lang="en-US" sz="4000" dirty="0" smtClean="0">
                <a:solidFill>
                  <a:schemeClr val="tx1">
                    <a:lumMod val="85000"/>
                    <a:lumOff val="15000"/>
                  </a:schemeClr>
                </a:solidFill>
                <a:latin typeface="+mj-lt"/>
              </a:rPr>
              <a:t>Comparing Slide</a:t>
            </a:r>
            <a:endParaRPr lang="en-US" sz="4000" dirty="0">
              <a:solidFill>
                <a:schemeClr val="tx1">
                  <a:lumMod val="85000"/>
                  <a:lumOff val="15000"/>
                </a:schemeClr>
              </a:solidFill>
              <a:latin typeface="+mj-lt"/>
            </a:endParaRPr>
          </a:p>
        </p:txBody>
      </p:sp>
      <p:grpSp>
        <p:nvGrpSpPr>
          <p:cNvPr id="478" name="Group 477"/>
          <p:cNvGrpSpPr/>
          <p:nvPr/>
        </p:nvGrpSpPr>
        <p:grpSpPr>
          <a:xfrm>
            <a:off x="1294854" y="2083494"/>
            <a:ext cx="421196" cy="409062"/>
            <a:chOff x="-1" y="2493198"/>
            <a:chExt cx="642038" cy="623543"/>
          </a:xfrm>
        </p:grpSpPr>
        <p:sp>
          <p:nvSpPr>
            <p:cNvPr id="479" name="Rectangle 478"/>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0" name="Oval 479"/>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8" name="TextBox 487"/>
          <p:cNvSpPr txBox="1"/>
          <p:nvPr/>
        </p:nvSpPr>
        <p:spPr>
          <a:xfrm>
            <a:off x="1702178" y="2041399"/>
            <a:ext cx="1937648" cy="584775"/>
          </a:xfrm>
          <a:prstGeom prst="rect">
            <a:avLst/>
          </a:prstGeom>
          <a:noFill/>
        </p:spPr>
        <p:txBody>
          <a:bodyPr wrap="square" rtlCol="0">
            <a:spAutoFit/>
          </a:bodyPr>
          <a:lstStyle/>
          <a:p>
            <a:r>
              <a:rPr lang="en-US" sz="3200" dirty="0" smtClean="0">
                <a:solidFill>
                  <a:schemeClr val="accent6">
                    <a:lumMod val="75000"/>
                  </a:schemeClr>
                </a:solidFill>
                <a:latin typeface="+mj-lt"/>
              </a:rPr>
              <a:t>Option 1</a:t>
            </a:r>
            <a:endParaRPr lang="en-US" sz="3200" dirty="0">
              <a:solidFill>
                <a:schemeClr val="accent6">
                  <a:lumMod val="75000"/>
                </a:schemeClr>
              </a:solidFill>
              <a:latin typeface="+mj-lt"/>
            </a:endParaRPr>
          </a:p>
        </p:txBody>
      </p:sp>
      <p:grpSp>
        <p:nvGrpSpPr>
          <p:cNvPr id="489" name="Group 488"/>
          <p:cNvGrpSpPr/>
          <p:nvPr/>
        </p:nvGrpSpPr>
        <p:grpSpPr>
          <a:xfrm>
            <a:off x="7062242" y="2083494"/>
            <a:ext cx="421196" cy="409062"/>
            <a:chOff x="-1" y="2493198"/>
            <a:chExt cx="642038" cy="623543"/>
          </a:xfrm>
        </p:grpSpPr>
        <p:sp>
          <p:nvSpPr>
            <p:cNvPr id="490" name="Rectangle 489"/>
            <p:cNvSpPr/>
            <p:nvPr/>
          </p:nvSpPr>
          <p:spPr>
            <a:xfrm>
              <a:off x="-1" y="2493198"/>
              <a:ext cx="642038" cy="623543"/>
            </a:xfrm>
            <a:prstGeom prst="rect">
              <a:avLst/>
            </a:prstGeom>
            <a:solidFill>
              <a:srgbClr val="158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116242" y="2600438"/>
              <a:ext cx="409551" cy="409061"/>
            </a:xfrm>
            <a:prstGeom prst="ellipse">
              <a:avLst/>
            </a:prstGeom>
            <a:solidFill>
              <a:srgbClr val="158FC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4" name="TextBox 493"/>
          <p:cNvSpPr txBox="1"/>
          <p:nvPr/>
        </p:nvSpPr>
        <p:spPr>
          <a:xfrm>
            <a:off x="7483440" y="2041399"/>
            <a:ext cx="1815085" cy="584775"/>
          </a:xfrm>
          <a:prstGeom prst="rect">
            <a:avLst/>
          </a:prstGeom>
          <a:noFill/>
        </p:spPr>
        <p:txBody>
          <a:bodyPr wrap="square" rtlCol="0">
            <a:spAutoFit/>
          </a:bodyPr>
          <a:lstStyle/>
          <a:p>
            <a:r>
              <a:rPr lang="en-US" sz="3200" dirty="0" smtClean="0">
                <a:solidFill>
                  <a:srgbClr val="158FC2"/>
                </a:solidFill>
                <a:latin typeface="+mj-lt"/>
              </a:rPr>
              <a:t>Option 2</a:t>
            </a:r>
            <a:endParaRPr lang="en-US" sz="3200" dirty="0">
              <a:solidFill>
                <a:srgbClr val="158FC2"/>
              </a:solidFill>
              <a:latin typeface="+mj-lt"/>
            </a:endParaRPr>
          </a:p>
        </p:txBody>
      </p:sp>
      <p:sp>
        <p:nvSpPr>
          <p:cNvPr id="2" name="Rectangle 1"/>
          <p:cNvSpPr/>
          <p:nvPr/>
        </p:nvSpPr>
        <p:spPr>
          <a:xfrm>
            <a:off x="1186799" y="2791883"/>
            <a:ext cx="3946099" cy="2062103"/>
          </a:xfrm>
          <a:prstGeom prst="rect">
            <a:avLst/>
          </a:prstGeom>
        </p:spPr>
        <p:txBody>
          <a:bodyPr wrap="square">
            <a:spAutoFit/>
          </a:bodyPr>
          <a:lstStyle/>
          <a:p>
            <a:r>
              <a:rPr lang="en-US" sz="1600" dirty="0">
                <a:solidFill>
                  <a:schemeClr val="accent6">
                    <a:lumMod val="75000"/>
                  </a:schemeClr>
                </a:solidFill>
                <a:latin typeface="+mj-lt"/>
              </a:rPr>
              <a:t>Lorem ipsum dolor sit amet,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
        <p:nvSpPr>
          <p:cNvPr id="500" name="Rectangle 499"/>
          <p:cNvSpPr/>
          <p:nvPr/>
        </p:nvSpPr>
        <p:spPr>
          <a:xfrm>
            <a:off x="6960052" y="2791883"/>
            <a:ext cx="3946099" cy="2062103"/>
          </a:xfrm>
          <a:prstGeom prst="rect">
            <a:avLst/>
          </a:prstGeom>
        </p:spPr>
        <p:txBody>
          <a:bodyPr wrap="square">
            <a:spAutoFit/>
          </a:bodyPr>
          <a:lstStyle/>
          <a:p>
            <a:r>
              <a:rPr lang="en-US" sz="1600" dirty="0">
                <a:solidFill>
                  <a:schemeClr val="accent1">
                    <a:lumMod val="75000"/>
                  </a:schemeClr>
                </a:solidFill>
                <a:latin typeface="+mj-lt"/>
              </a:rPr>
              <a:t>Lorem ipsum dolor sit amet,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Tree>
    <p:extLst>
      <p:ext uri="{BB962C8B-B14F-4D97-AF65-F5344CB8AC3E}">
        <p14:creationId xmlns:p14="http://schemas.microsoft.com/office/powerpoint/2010/main" val="1220744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500"/>
          <p:cNvGrpSpPr/>
          <p:nvPr/>
        </p:nvGrpSpPr>
        <p:grpSpPr>
          <a:xfrm>
            <a:off x="1" y="-977"/>
            <a:ext cx="642038" cy="623543"/>
            <a:chOff x="1319212" y="0"/>
            <a:chExt cx="659607" cy="640606"/>
          </a:xfrm>
        </p:grpSpPr>
        <p:sp>
          <p:nvSpPr>
            <p:cNvPr id="502" name="Rectangle 501"/>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4" name="Oval 503"/>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5" name="Oval 504"/>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6" name="Group 505"/>
          <p:cNvGrpSpPr/>
          <p:nvPr/>
        </p:nvGrpSpPr>
        <p:grpSpPr>
          <a:xfrm>
            <a:off x="642121" y="-977"/>
            <a:ext cx="642038" cy="623543"/>
            <a:chOff x="1319212" y="0"/>
            <a:chExt cx="659607" cy="640606"/>
          </a:xfrm>
        </p:grpSpPr>
        <p:sp>
          <p:nvSpPr>
            <p:cNvPr id="507" name="Rectangle 506"/>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9" name="Oval 508"/>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0" name="Oval 509"/>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1" name="Group 510"/>
          <p:cNvGrpSpPr/>
          <p:nvPr/>
        </p:nvGrpSpPr>
        <p:grpSpPr>
          <a:xfrm>
            <a:off x="1" y="622566"/>
            <a:ext cx="642038" cy="623543"/>
            <a:chOff x="1" y="622566"/>
            <a:chExt cx="642038" cy="623543"/>
          </a:xfrm>
        </p:grpSpPr>
        <p:sp>
          <p:nvSpPr>
            <p:cNvPr id="512" name="Rectangle 511"/>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 name="Oval 513"/>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5" name="Oval 514"/>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1" name="Group 520"/>
          <p:cNvGrpSpPr/>
          <p:nvPr/>
        </p:nvGrpSpPr>
        <p:grpSpPr>
          <a:xfrm>
            <a:off x="1" y="5610047"/>
            <a:ext cx="642038" cy="623543"/>
            <a:chOff x="1319212" y="0"/>
            <a:chExt cx="659607" cy="640606"/>
          </a:xfrm>
        </p:grpSpPr>
        <p:sp>
          <p:nvSpPr>
            <p:cNvPr id="522" name="Rectangle 521"/>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6" name="Group 525"/>
          <p:cNvGrpSpPr/>
          <p:nvPr/>
        </p:nvGrpSpPr>
        <p:grpSpPr>
          <a:xfrm>
            <a:off x="1" y="6234462"/>
            <a:ext cx="642038" cy="623543"/>
            <a:chOff x="1" y="622566"/>
            <a:chExt cx="642038" cy="623543"/>
          </a:xfrm>
        </p:grpSpPr>
        <p:sp>
          <p:nvSpPr>
            <p:cNvPr id="527" name="Rectangle 526"/>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Oval 528"/>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0" name="Oval 529"/>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1" name="Group 530"/>
          <p:cNvGrpSpPr/>
          <p:nvPr/>
        </p:nvGrpSpPr>
        <p:grpSpPr>
          <a:xfrm>
            <a:off x="642036" y="6234462"/>
            <a:ext cx="642038" cy="623543"/>
            <a:chOff x="642036" y="622566"/>
            <a:chExt cx="642038" cy="623543"/>
          </a:xfrm>
        </p:grpSpPr>
        <p:sp>
          <p:nvSpPr>
            <p:cNvPr id="532" name="Rectangle 531"/>
            <p:cNvSpPr/>
            <p:nvPr/>
          </p:nvSpPr>
          <p:spPr>
            <a:xfrm>
              <a:off x="642036"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4" name="Oval 533"/>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5" name="Oval 534"/>
            <p:cNvSpPr/>
            <p:nvPr/>
          </p:nvSpPr>
          <p:spPr>
            <a:xfrm>
              <a:off x="758279"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6" name="Group 535"/>
          <p:cNvGrpSpPr/>
          <p:nvPr/>
        </p:nvGrpSpPr>
        <p:grpSpPr>
          <a:xfrm>
            <a:off x="11549962" y="5610047"/>
            <a:ext cx="642038" cy="623543"/>
            <a:chOff x="1319212" y="0"/>
            <a:chExt cx="659607" cy="640606"/>
          </a:xfrm>
        </p:grpSpPr>
        <p:sp>
          <p:nvSpPr>
            <p:cNvPr id="537" name="Rectangle 536"/>
            <p:cNvSpPr/>
            <p:nvPr/>
          </p:nvSpPr>
          <p:spPr>
            <a:xfrm>
              <a:off x="1319212" y="0"/>
              <a:ext cx="659607" cy="6406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 name="Oval 538"/>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 name="Oval 539"/>
            <p:cNvSpPr/>
            <p:nvPr/>
          </p:nvSpPr>
          <p:spPr>
            <a:xfrm>
              <a:off x="1438636" y="110175"/>
              <a:ext cx="420758" cy="420255"/>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1" name="Group 540"/>
          <p:cNvGrpSpPr/>
          <p:nvPr/>
        </p:nvGrpSpPr>
        <p:grpSpPr>
          <a:xfrm>
            <a:off x="10907927" y="6234462"/>
            <a:ext cx="642038" cy="623543"/>
            <a:chOff x="1" y="622566"/>
            <a:chExt cx="642038" cy="623543"/>
          </a:xfrm>
        </p:grpSpPr>
        <p:sp>
          <p:nvSpPr>
            <p:cNvPr id="542" name="Rectangle 541"/>
            <p:cNvSpPr/>
            <p:nvPr/>
          </p:nvSpPr>
          <p:spPr>
            <a:xfrm>
              <a:off x="1"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 name="Oval 543"/>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 name="Oval 544"/>
            <p:cNvSpPr/>
            <p:nvPr/>
          </p:nvSpPr>
          <p:spPr>
            <a:xfrm>
              <a:off x="116244"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6" name="Group 545"/>
          <p:cNvGrpSpPr/>
          <p:nvPr/>
        </p:nvGrpSpPr>
        <p:grpSpPr>
          <a:xfrm>
            <a:off x="11549962" y="6234462"/>
            <a:ext cx="642038" cy="623543"/>
            <a:chOff x="642036" y="622566"/>
            <a:chExt cx="642038" cy="623543"/>
          </a:xfrm>
        </p:grpSpPr>
        <p:sp>
          <p:nvSpPr>
            <p:cNvPr id="547" name="Rectangle 546"/>
            <p:cNvSpPr/>
            <p:nvPr/>
          </p:nvSpPr>
          <p:spPr>
            <a:xfrm>
              <a:off x="642036"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 name="Oval 548"/>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0" name="Oval 549"/>
            <p:cNvSpPr/>
            <p:nvPr/>
          </p:nvSpPr>
          <p:spPr>
            <a:xfrm>
              <a:off x="758279"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1" name="Group 550"/>
          <p:cNvGrpSpPr/>
          <p:nvPr/>
        </p:nvGrpSpPr>
        <p:grpSpPr>
          <a:xfrm>
            <a:off x="11549962" y="-1579"/>
            <a:ext cx="642038" cy="623543"/>
            <a:chOff x="1319212" y="0"/>
            <a:chExt cx="659607" cy="640606"/>
          </a:xfrm>
        </p:grpSpPr>
        <p:sp>
          <p:nvSpPr>
            <p:cNvPr id="552" name="Rectangle 551"/>
            <p:cNvSpPr/>
            <p:nvPr/>
          </p:nvSpPr>
          <p:spPr>
            <a:xfrm>
              <a:off x="1319212" y="0"/>
              <a:ext cx="659607" cy="6406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4" name="Oval 553"/>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5" name="Oval 554"/>
            <p:cNvSpPr/>
            <p:nvPr/>
          </p:nvSpPr>
          <p:spPr>
            <a:xfrm>
              <a:off x="1438636" y="110175"/>
              <a:ext cx="420758" cy="420255"/>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6" name="Group 555"/>
          <p:cNvGrpSpPr/>
          <p:nvPr/>
        </p:nvGrpSpPr>
        <p:grpSpPr>
          <a:xfrm>
            <a:off x="10907927" y="-2451"/>
            <a:ext cx="642038" cy="623543"/>
            <a:chOff x="1" y="622566"/>
            <a:chExt cx="642038" cy="623543"/>
          </a:xfrm>
        </p:grpSpPr>
        <p:sp>
          <p:nvSpPr>
            <p:cNvPr id="557" name="Rectangle 556"/>
            <p:cNvSpPr/>
            <p:nvPr/>
          </p:nvSpPr>
          <p:spPr>
            <a:xfrm>
              <a:off x="1"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9" name="Oval 558"/>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0" name="Oval 559"/>
            <p:cNvSpPr/>
            <p:nvPr/>
          </p:nvSpPr>
          <p:spPr>
            <a:xfrm>
              <a:off x="116244"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1" name="Group 560"/>
          <p:cNvGrpSpPr/>
          <p:nvPr/>
        </p:nvGrpSpPr>
        <p:grpSpPr>
          <a:xfrm>
            <a:off x="11549962" y="620455"/>
            <a:ext cx="642038" cy="623543"/>
            <a:chOff x="642036" y="622566"/>
            <a:chExt cx="642038" cy="623543"/>
          </a:xfrm>
        </p:grpSpPr>
        <p:sp>
          <p:nvSpPr>
            <p:cNvPr id="562" name="Rectangle 561"/>
            <p:cNvSpPr/>
            <p:nvPr/>
          </p:nvSpPr>
          <p:spPr>
            <a:xfrm>
              <a:off x="642036"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4" name="Oval 563"/>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5" name="Oval 564"/>
            <p:cNvSpPr/>
            <p:nvPr/>
          </p:nvSpPr>
          <p:spPr>
            <a:xfrm>
              <a:off x="758279"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6" name="TextBox 565"/>
          <p:cNvSpPr txBox="1"/>
          <p:nvPr/>
        </p:nvSpPr>
        <p:spPr>
          <a:xfrm>
            <a:off x="3228502" y="581959"/>
            <a:ext cx="5787302" cy="707886"/>
          </a:xfrm>
          <a:prstGeom prst="rect">
            <a:avLst/>
          </a:prstGeom>
          <a:noFill/>
        </p:spPr>
        <p:txBody>
          <a:bodyPr wrap="square" rtlCol="0">
            <a:spAutoFit/>
          </a:bodyPr>
          <a:lstStyle/>
          <a:p>
            <a:pPr algn="ctr"/>
            <a:r>
              <a:rPr lang="en-US" sz="4000" dirty="0" smtClean="0">
                <a:solidFill>
                  <a:schemeClr val="tx1">
                    <a:lumMod val="85000"/>
                    <a:lumOff val="15000"/>
                  </a:schemeClr>
                </a:solidFill>
                <a:latin typeface="+mj-lt"/>
              </a:rPr>
              <a:t>TimeLine Slide</a:t>
            </a:r>
            <a:endParaRPr lang="en-US" sz="4000" dirty="0">
              <a:solidFill>
                <a:schemeClr val="tx1">
                  <a:lumMod val="85000"/>
                  <a:lumOff val="15000"/>
                </a:schemeClr>
              </a:solidFill>
              <a:latin typeface="+mj-lt"/>
            </a:endParaRPr>
          </a:p>
        </p:txBody>
      </p:sp>
      <p:grpSp>
        <p:nvGrpSpPr>
          <p:cNvPr id="567" name="Group 566"/>
          <p:cNvGrpSpPr/>
          <p:nvPr/>
        </p:nvGrpSpPr>
        <p:grpSpPr>
          <a:xfrm>
            <a:off x="3847104" y="3112846"/>
            <a:ext cx="642038" cy="623543"/>
            <a:chOff x="1" y="1246109"/>
            <a:chExt cx="642038" cy="623543"/>
          </a:xfrm>
        </p:grpSpPr>
        <p:sp>
          <p:nvSpPr>
            <p:cNvPr id="568" name="Rectangle 567"/>
            <p:cNvSpPr/>
            <p:nvPr/>
          </p:nvSpPr>
          <p:spPr>
            <a:xfrm>
              <a:off x="1" y="12461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9" name="Oval 568"/>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0" name="Oval 569"/>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244" y="13533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2" name="Group 571"/>
          <p:cNvGrpSpPr/>
          <p:nvPr/>
        </p:nvGrpSpPr>
        <p:grpSpPr>
          <a:xfrm>
            <a:off x="5130638" y="3112846"/>
            <a:ext cx="642038" cy="623543"/>
            <a:chOff x="-1" y="1869654"/>
            <a:chExt cx="642038" cy="623543"/>
          </a:xfrm>
        </p:grpSpPr>
        <p:sp>
          <p:nvSpPr>
            <p:cNvPr id="573" name="Rectangle 572"/>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4" name="Oval 573"/>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5" name="Oval 574"/>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7" name="Group 576"/>
          <p:cNvGrpSpPr/>
          <p:nvPr/>
        </p:nvGrpSpPr>
        <p:grpSpPr>
          <a:xfrm>
            <a:off x="4488871" y="3112846"/>
            <a:ext cx="642038" cy="623543"/>
            <a:chOff x="-1" y="2493198"/>
            <a:chExt cx="642038" cy="623543"/>
          </a:xfrm>
        </p:grpSpPr>
        <p:sp>
          <p:nvSpPr>
            <p:cNvPr id="578" name="Rectangle 577"/>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9" name="Oval 578"/>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0" name="Oval 579"/>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2" name="Group 581"/>
          <p:cNvGrpSpPr/>
          <p:nvPr/>
        </p:nvGrpSpPr>
        <p:grpSpPr>
          <a:xfrm>
            <a:off x="5773316" y="3112846"/>
            <a:ext cx="642038" cy="623543"/>
            <a:chOff x="-1" y="3116742"/>
            <a:chExt cx="642038" cy="623543"/>
          </a:xfrm>
        </p:grpSpPr>
        <p:sp>
          <p:nvSpPr>
            <p:cNvPr id="583" name="Rectangle 582"/>
            <p:cNvSpPr/>
            <p:nvPr/>
          </p:nvSpPr>
          <p:spPr>
            <a:xfrm>
              <a:off x="-1" y="3116742"/>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4" name="Oval 583"/>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5" name="Oval 584"/>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116242" y="3223982"/>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7" name="Group 586"/>
          <p:cNvGrpSpPr/>
          <p:nvPr/>
        </p:nvGrpSpPr>
        <p:grpSpPr>
          <a:xfrm>
            <a:off x="6415354" y="3112846"/>
            <a:ext cx="642038" cy="623543"/>
            <a:chOff x="-1" y="3740286"/>
            <a:chExt cx="642038" cy="623543"/>
          </a:xfrm>
        </p:grpSpPr>
        <p:sp>
          <p:nvSpPr>
            <p:cNvPr id="588" name="Rectangle 587"/>
            <p:cNvSpPr/>
            <p:nvPr/>
          </p:nvSpPr>
          <p:spPr>
            <a:xfrm>
              <a:off x="-1" y="374028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9" name="Oval 588"/>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0" name="Oval 589"/>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116242" y="384752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2" name="Group 591"/>
          <p:cNvGrpSpPr/>
          <p:nvPr/>
        </p:nvGrpSpPr>
        <p:grpSpPr>
          <a:xfrm>
            <a:off x="7698617" y="3112846"/>
            <a:ext cx="642038" cy="623543"/>
            <a:chOff x="2304" y="4987370"/>
            <a:chExt cx="642038" cy="623543"/>
          </a:xfrm>
        </p:grpSpPr>
        <p:sp>
          <p:nvSpPr>
            <p:cNvPr id="593" name="Rectangle 592"/>
            <p:cNvSpPr/>
            <p:nvPr/>
          </p:nvSpPr>
          <p:spPr>
            <a:xfrm>
              <a:off x="2304" y="498737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4" name="Oval 593"/>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5" name="Oval 594"/>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118547" y="509461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7" name="Group 596"/>
          <p:cNvGrpSpPr/>
          <p:nvPr/>
        </p:nvGrpSpPr>
        <p:grpSpPr>
          <a:xfrm>
            <a:off x="7056850" y="3112846"/>
            <a:ext cx="642038" cy="623543"/>
            <a:chOff x="2304" y="4363826"/>
            <a:chExt cx="642038" cy="623543"/>
          </a:xfrm>
        </p:grpSpPr>
        <p:sp>
          <p:nvSpPr>
            <p:cNvPr id="598" name="Rectangle 597"/>
            <p:cNvSpPr/>
            <p:nvPr/>
          </p:nvSpPr>
          <p:spPr>
            <a:xfrm>
              <a:off x="2304" y="436382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9" name="Oval 598"/>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0" name="Oval 599"/>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118547" y="447106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2" name="Group 601"/>
          <p:cNvGrpSpPr/>
          <p:nvPr/>
        </p:nvGrpSpPr>
        <p:grpSpPr>
          <a:xfrm>
            <a:off x="8340113" y="3112846"/>
            <a:ext cx="642038" cy="623543"/>
            <a:chOff x="1" y="1246109"/>
            <a:chExt cx="642038" cy="623543"/>
          </a:xfrm>
        </p:grpSpPr>
        <p:sp>
          <p:nvSpPr>
            <p:cNvPr id="603" name="Rectangle 602"/>
            <p:cNvSpPr/>
            <p:nvPr/>
          </p:nvSpPr>
          <p:spPr>
            <a:xfrm>
              <a:off x="1" y="12461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4" name="Oval 603"/>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5" name="Oval 604"/>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16244" y="13533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7" name="Group 606"/>
          <p:cNvGrpSpPr/>
          <p:nvPr/>
        </p:nvGrpSpPr>
        <p:grpSpPr>
          <a:xfrm>
            <a:off x="3214728" y="3112846"/>
            <a:ext cx="642038" cy="623543"/>
            <a:chOff x="-1" y="1869654"/>
            <a:chExt cx="642038" cy="623543"/>
          </a:xfrm>
        </p:grpSpPr>
        <p:sp>
          <p:nvSpPr>
            <p:cNvPr id="608" name="Rectangle 607"/>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Oval 608"/>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0" name="Oval 609"/>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2" name="Group 611"/>
          <p:cNvGrpSpPr/>
          <p:nvPr/>
        </p:nvGrpSpPr>
        <p:grpSpPr>
          <a:xfrm>
            <a:off x="2571595" y="3112846"/>
            <a:ext cx="642038" cy="623543"/>
            <a:chOff x="-1" y="1869654"/>
            <a:chExt cx="642038" cy="623543"/>
          </a:xfrm>
        </p:grpSpPr>
        <p:sp>
          <p:nvSpPr>
            <p:cNvPr id="613" name="Rectangle 612"/>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 name="Oval 613"/>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Oval 614"/>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7" name="Group 616"/>
          <p:cNvGrpSpPr/>
          <p:nvPr/>
        </p:nvGrpSpPr>
        <p:grpSpPr>
          <a:xfrm>
            <a:off x="8981880" y="3112846"/>
            <a:ext cx="642038" cy="623543"/>
            <a:chOff x="1" y="1246109"/>
            <a:chExt cx="642038" cy="623543"/>
          </a:xfrm>
        </p:grpSpPr>
        <p:sp>
          <p:nvSpPr>
            <p:cNvPr id="618" name="Rectangle 617"/>
            <p:cNvSpPr/>
            <p:nvPr/>
          </p:nvSpPr>
          <p:spPr>
            <a:xfrm>
              <a:off x="1" y="12461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9" name="Oval 618"/>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 name="Oval 619"/>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116244" y="13533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2" name="Group 621"/>
          <p:cNvGrpSpPr/>
          <p:nvPr/>
        </p:nvGrpSpPr>
        <p:grpSpPr>
          <a:xfrm>
            <a:off x="3214728" y="2489099"/>
            <a:ext cx="642038" cy="623543"/>
            <a:chOff x="-1" y="1869654"/>
            <a:chExt cx="642038" cy="623543"/>
          </a:xfrm>
        </p:grpSpPr>
        <p:sp>
          <p:nvSpPr>
            <p:cNvPr id="623" name="Rectangle 622"/>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 name="Oval 623"/>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5" name="Oval 624"/>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2" name="Group 631"/>
          <p:cNvGrpSpPr/>
          <p:nvPr/>
        </p:nvGrpSpPr>
        <p:grpSpPr>
          <a:xfrm>
            <a:off x="4488871" y="3736389"/>
            <a:ext cx="642038" cy="623543"/>
            <a:chOff x="-1" y="2493198"/>
            <a:chExt cx="642038" cy="623543"/>
          </a:xfrm>
        </p:grpSpPr>
        <p:sp>
          <p:nvSpPr>
            <p:cNvPr id="633" name="Rectangle 632"/>
            <p:cNvSpPr/>
            <p:nvPr/>
          </p:nvSpPr>
          <p:spPr>
            <a:xfrm>
              <a:off x="-1" y="2493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 name="Oval 633"/>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5" name="Oval 634"/>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116242" y="2600438"/>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7" name="Group 636"/>
          <p:cNvGrpSpPr/>
          <p:nvPr/>
        </p:nvGrpSpPr>
        <p:grpSpPr>
          <a:xfrm>
            <a:off x="5773316" y="2488971"/>
            <a:ext cx="642038" cy="623543"/>
            <a:chOff x="-1" y="3116742"/>
            <a:chExt cx="642038" cy="623543"/>
          </a:xfrm>
        </p:grpSpPr>
        <p:sp>
          <p:nvSpPr>
            <p:cNvPr id="638" name="Rectangle 637"/>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9" name="Oval 638"/>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0" name="Oval 639"/>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2" name="Group 641"/>
          <p:cNvGrpSpPr/>
          <p:nvPr/>
        </p:nvGrpSpPr>
        <p:grpSpPr>
          <a:xfrm>
            <a:off x="7056850" y="3737334"/>
            <a:ext cx="642038" cy="623543"/>
            <a:chOff x="2304" y="4363826"/>
            <a:chExt cx="642038" cy="623543"/>
          </a:xfrm>
        </p:grpSpPr>
        <p:sp>
          <p:nvSpPr>
            <p:cNvPr id="643" name="Rectangle 642"/>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4" name="Oval 643"/>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5" name="Oval 644"/>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7" name="Group 646"/>
          <p:cNvGrpSpPr/>
          <p:nvPr/>
        </p:nvGrpSpPr>
        <p:grpSpPr>
          <a:xfrm>
            <a:off x="8340113" y="2490287"/>
            <a:ext cx="642038" cy="624941"/>
            <a:chOff x="1" y="1231371"/>
            <a:chExt cx="642038" cy="624941"/>
          </a:xfrm>
        </p:grpSpPr>
        <p:sp>
          <p:nvSpPr>
            <p:cNvPr id="648" name="Rectangle 647"/>
            <p:cNvSpPr/>
            <p:nvPr/>
          </p:nvSpPr>
          <p:spPr>
            <a:xfrm>
              <a:off x="1" y="1231371"/>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9" name="Oval 648"/>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0" name="Oval 649"/>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116244" y="1338612"/>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2" name="TextBox 651"/>
          <p:cNvSpPr txBox="1"/>
          <p:nvPr/>
        </p:nvSpPr>
        <p:spPr>
          <a:xfrm>
            <a:off x="1283262" y="3162519"/>
            <a:ext cx="1279108" cy="523220"/>
          </a:xfrm>
          <a:prstGeom prst="rect">
            <a:avLst/>
          </a:prstGeom>
          <a:noFill/>
        </p:spPr>
        <p:txBody>
          <a:bodyPr wrap="square" rtlCol="0">
            <a:spAutoFit/>
          </a:bodyPr>
          <a:lstStyle/>
          <a:p>
            <a:pPr algn="ctr"/>
            <a:r>
              <a:rPr lang="en-US" sz="2800" b="1" dirty="0" smtClean="0">
                <a:solidFill>
                  <a:schemeClr val="accent6">
                    <a:lumMod val="75000"/>
                  </a:schemeClr>
                </a:solidFill>
                <a:latin typeface="+mj-lt"/>
              </a:rPr>
              <a:t>2005</a:t>
            </a:r>
            <a:endParaRPr lang="en-US" sz="2800" b="1" dirty="0">
              <a:solidFill>
                <a:schemeClr val="accent6">
                  <a:lumMod val="75000"/>
                </a:schemeClr>
              </a:solidFill>
              <a:latin typeface="+mj-lt"/>
            </a:endParaRPr>
          </a:p>
        </p:txBody>
      </p:sp>
      <p:grpSp>
        <p:nvGrpSpPr>
          <p:cNvPr id="653" name="Group 652"/>
          <p:cNvGrpSpPr/>
          <p:nvPr/>
        </p:nvGrpSpPr>
        <p:grpSpPr>
          <a:xfrm>
            <a:off x="1" y="1246109"/>
            <a:ext cx="642038" cy="623543"/>
            <a:chOff x="1" y="1246109"/>
            <a:chExt cx="642038" cy="623543"/>
          </a:xfrm>
        </p:grpSpPr>
        <p:sp>
          <p:nvSpPr>
            <p:cNvPr id="654" name="Rectangle 653"/>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5" name="Oval 654"/>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8" name="Group 657"/>
          <p:cNvGrpSpPr/>
          <p:nvPr/>
        </p:nvGrpSpPr>
        <p:grpSpPr>
          <a:xfrm>
            <a:off x="-1" y="1869654"/>
            <a:ext cx="642038" cy="623543"/>
            <a:chOff x="-1" y="1869654"/>
            <a:chExt cx="642038" cy="623543"/>
          </a:xfrm>
        </p:grpSpPr>
        <p:sp>
          <p:nvSpPr>
            <p:cNvPr id="659" name="Rectangle 658"/>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0" name="Oval 659"/>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3" name="Group 662"/>
          <p:cNvGrpSpPr/>
          <p:nvPr/>
        </p:nvGrpSpPr>
        <p:grpSpPr>
          <a:xfrm>
            <a:off x="-1" y="2493198"/>
            <a:ext cx="642038" cy="623543"/>
            <a:chOff x="-1" y="2493198"/>
            <a:chExt cx="642038" cy="623543"/>
          </a:xfrm>
        </p:grpSpPr>
        <p:sp>
          <p:nvSpPr>
            <p:cNvPr id="664" name="Rectangle 663"/>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 name="Oval 664"/>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8" name="Group 667"/>
          <p:cNvGrpSpPr/>
          <p:nvPr/>
        </p:nvGrpSpPr>
        <p:grpSpPr>
          <a:xfrm>
            <a:off x="-1" y="3116742"/>
            <a:ext cx="642038" cy="623543"/>
            <a:chOff x="-1" y="3116742"/>
            <a:chExt cx="642038" cy="623543"/>
          </a:xfrm>
        </p:grpSpPr>
        <p:sp>
          <p:nvSpPr>
            <p:cNvPr id="669" name="Rectangle 668"/>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Oval 669"/>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3" name="Group 672"/>
          <p:cNvGrpSpPr/>
          <p:nvPr/>
        </p:nvGrpSpPr>
        <p:grpSpPr>
          <a:xfrm>
            <a:off x="-1" y="3740286"/>
            <a:ext cx="642038" cy="623543"/>
            <a:chOff x="-1" y="3740286"/>
            <a:chExt cx="642038" cy="623543"/>
          </a:xfrm>
        </p:grpSpPr>
        <p:sp>
          <p:nvSpPr>
            <p:cNvPr id="674" name="Rectangle 673"/>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Oval 674"/>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8" name="Group 677"/>
          <p:cNvGrpSpPr/>
          <p:nvPr/>
        </p:nvGrpSpPr>
        <p:grpSpPr>
          <a:xfrm>
            <a:off x="2304" y="4987370"/>
            <a:ext cx="642038" cy="623543"/>
            <a:chOff x="2304" y="4987370"/>
            <a:chExt cx="642038" cy="623543"/>
          </a:xfrm>
        </p:grpSpPr>
        <p:sp>
          <p:nvSpPr>
            <p:cNvPr id="679" name="Rectangle 678"/>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Oval 679"/>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3" name="Group 682"/>
          <p:cNvGrpSpPr/>
          <p:nvPr/>
        </p:nvGrpSpPr>
        <p:grpSpPr>
          <a:xfrm>
            <a:off x="2304" y="4363826"/>
            <a:ext cx="642038" cy="623543"/>
            <a:chOff x="2304" y="4363826"/>
            <a:chExt cx="642038" cy="623543"/>
          </a:xfrm>
        </p:grpSpPr>
        <p:sp>
          <p:nvSpPr>
            <p:cNvPr id="684" name="Rectangle 683"/>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8" name="Group 687"/>
          <p:cNvGrpSpPr/>
          <p:nvPr/>
        </p:nvGrpSpPr>
        <p:grpSpPr>
          <a:xfrm>
            <a:off x="11549962" y="1246109"/>
            <a:ext cx="642038" cy="623543"/>
            <a:chOff x="1" y="1246109"/>
            <a:chExt cx="642038" cy="623543"/>
          </a:xfrm>
        </p:grpSpPr>
        <p:sp>
          <p:nvSpPr>
            <p:cNvPr id="689" name="Rectangle 688"/>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Oval 689"/>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3" name="Group 692"/>
          <p:cNvGrpSpPr/>
          <p:nvPr/>
        </p:nvGrpSpPr>
        <p:grpSpPr>
          <a:xfrm>
            <a:off x="11549962" y="1869654"/>
            <a:ext cx="642038" cy="623543"/>
            <a:chOff x="-1" y="1869654"/>
            <a:chExt cx="642038" cy="623543"/>
          </a:xfrm>
        </p:grpSpPr>
        <p:sp>
          <p:nvSpPr>
            <p:cNvPr id="694" name="Rectangle 693"/>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5" name="Oval 694"/>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8" name="Group 697"/>
          <p:cNvGrpSpPr/>
          <p:nvPr/>
        </p:nvGrpSpPr>
        <p:grpSpPr>
          <a:xfrm>
            <a:off x="11549962" y="2493198"/>
            <a:ext cx="642038" cy="623543"/>
            <a:chOff x="-1" y="2493198"/>
            <a:chExt cx="642038" cy="623543"/>
          </a:xfrm>
        </p:grpSpPr>
        <p:sp>
          <p:nvSpPr>
            <p:cNvPr id="699" name="Rectangle 698"/>
            <p:cNvSpPr/>
            <p:nvPr/>
          </p:nvSpPr>
          <p:spPr>
            <a:xfrm>
              <a:off x="-1" y="2493198"/>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0" name="Oval 699"/>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116242" y="2600438"/>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3" name="Group 702"/>
          <p:cNvGrpSpPr/>
          <p:nvPr/>
        </p:nvGrpSpPr>
        <p:grpSpPr>
          <a:xfrm>
            <a:off x="11549962" y="3116742"/>
            <a:ext cx="642038" cy="623543"/>
            <a:chOff x="-1" y="3116742"/>
            <a:chExt cx="642038" cy="623543"/>
          </a:xfrm>
        </p:grpSpPr>
        <p:sp>
          <p:nvSpPr>
            <p:cNvPr id="704" name="Rectangle 703"/>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5" name="Oval 704"/>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8" name="Group 707"/>
          <p:cNvGrpSpPr/>
          <p:nvPr/>
        </p:nvGrpSpPr>
        <p:grpSpPr>
          <a:xfrm>
            <a:off x="11549962" y="3740286"/>
            <a:ext cx="642038" cy="623543"/>
            <a:chOff x="-1" y="3740286"/>
            <a:chExt cx="642038" cy="623543"/>
          </a:xfrm>
        </p:grpSpPr>
        <p:sp>
          <p:nvSpPr>
            <p:cNvPr id="709" name="Rectangle 708"/>
            <p:cNvSpPr/>
            <p:nvPr/>
          </p:nvSpPr>
          <p:spPr>
            <a:xfrm>
              <a:off x="-1" y="374028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0" name="Oval 709"/>
            <p:cNvSpPr/>
            <p:nvPr/>
          </p:nvSpPr>
          <p:spPr>
            <a:xfrm>
              <a:off x="97356" y="384752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123195" y="386199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116242" y="384752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3" name="Group 712"/>
          <p:cNvGrpSpPr/>
          <p:nvPr/>
        </p:nvGrpSpPr>
        <p:grpSpPr>
          <a:xfrm>
            <a:off x="11549962" y="4987370"/>
            <a:ext cx="642038" cy="623543"/>
            <a:chOff x="2304" y="4987370"/>
            <a:chExt cx="642038" cy="623543"/>
          </a:xfrm>
        </p:grpSpPr>
        <p:sp>
          <p:nvSpPr>
            <p:cNvPr id="714" name="Rectangle 713"/>
            <p:cNvSpPr/>
            <p:nvPr/>
          </p:nvSpPr>
          <p:spPr>
            <a:xfrm>
              <a:off x="2304" y="498737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5" name="Oval 714"/>
            <p:cNvSpPr/>
            <p:nvPr/>
          </p:nvSpPr>
          <p:spPr>
            <a:xfrm>
              <a:off x="99661" y="509461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125500" y="510907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118547" y="509461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8" name="Group 717"/>
          <p:cNvGrpSpPr/>
          <p:nvPr/>
        </p:nvGrpSpPr>
        <p:grpSpPr>
          <a:xfrm>
            <a:off x="11549962" y="4363826"/>
            <a:ext cx="642038" cy="623543"/>
            <a:chOff x="2304" y="4363826"/>
            <a:chExt cx="642038" cy="623543"/>
          </a:xfrm>
        </p:grpSpPr>
        <p:sp>
          <p:nvSpPr>
            <p:cNvPr id="719" name="Rectangle 718"/>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 name="Oval 719"/>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3" name="TextBox 722"/>
          <p:cNvSpPr txBox="1"/>
          <p:nvPr/>
        </p:nvSpPr>
        <p:spPr>
          <a:xfrm>
            <a:off x="9625893" y="3174172"/>
            <a:ext cx="1273079" cy="523220"/>
          </a:xfrm>
          <a:prstGeom prst="rect">
            <a:avLst/>
          </a:prstGeom>
          <a:noFill/>
        </p:spPr>
        <p:txBody>
          <a:bodyPr wrap="square" rtlCol="0">
            <a:spAutoFit/>
          </a:bodyPr>
          <a:lstStyle/>
          <a:p>
            <a:pPr algn="ctr"/>
            <a:r>
              <a:rPr lang="en-US" sz="2800" b="1" dirty="0" smtClean="0">
                <a:solidFill>
                  <a:schemeClr val="accent6">
                    <a:lumMod val="75000"/>
                  </a:schemeClr>
                </a:solidFill>
                <a:latin typeface="+mj-lt"/>
              </a:rPr>
              <a:t>2019</a:t>
            </a:r>
            <a:endParaRPr lang="en-US" sz="2800" b="1" dirty="0">
              <a:solidFill>
                <a:schemeClr val="accent6">
                  <a:lumMod val="75000"/>
                </a:schemeClr>
              </a:solidFill>
              <a:latin typeface="+mj-lt"/>
            </a:endParaRPr>
          </a:p>
        </p:txBody>
      </p:sp>
      <p:sp>
        <p:nvSpPr>
          <p:cNvPr id="215" name="TextBox 214"/>
          <p:cNvSpPr txBox="1"/>
          <p:nvPr/>
        </p:nvSpPr>
        <p:spPr>
          <a:xfrm>
            <a:off x="2817352" y="1519870"/>
            <a:ext cx="1503535" cy="461665"/>
          </a:xfrm>
          <a:prstGeom prst="rect">
            <a:avLst/>
          </a:prstGeom>
          <a:noFill/>
        </p:spPr>
        <p:txBody>
          <a:bodyPr wrap="square" rtlCol="0">
            <a:spAutoFit/>
          </a:bodyPr>
          <a:lstStyle/>
          <a:p>
            <a:pPr algn="ctr"/>
            <a:r>
              <a:rPr lang="en-US" sz="2400" b="1" dirty="0" smtClean="0">
                <a:solidFill>
                  <a:schemeClr val="accent2"/>
                </a:solidFill>
                <a:latin typeface="+mj-lt"/>
              </a:rPr>
              <a:t>2008</a:t>
            </a:r>
            <a:endParaRPr lang="en-US" sz="2400" b="1" dirty="0">
              <a:solidFill>
                <a:schemeClr val="accent2"/>
              </a:solidFill>
              <a:latin typeface="+mj-lt"/>
            </a:endParaRPr>
          </a:p>
        </p:txBody>
      </p:sp>
      <p:sp>
        <p:nvSpPr>
          <p:cNvPr id="2" name="Rectangle 1"/>
          <p:cNvSpPr/>
          <p:nvPr/>
        </p:nvSpPr>
        <p:spPr>
          <a:xfrm>
            <a:off x="2562370" y="1822330"/>
            <a:ext cx="2013498" cy="584775"/>
          </a:xfrm>
          <a:prstGeom prst="rect">
            <a:avLst/>
          </a:prstGeom>
        </p:spPr>
        <p:txBody>
          <a:bodyPr wrap="square">
            <a:spAutoFit/>
          </a:bodyPr>
          <a:lstStyle/>
          <a:p>
            <a:pPr algn="ctr"/>
            <a:r>
              <a:rPr lang="en-US" sz="1600" dirty="0">
                <a:solidFill>
                  <a:schemeClr val="accent6"/>
                </a:solidFill>
              </a:rPr>
              <a:t>Lorem ipsum dolor sit amet, </a:t>
            </a:r>
            <a:r>
              <a:rPr lang="en-US" sz="1600" dirty="0" smtClean="0">
                <a:solidFill>
                  <a:schemeClr val="accent6"/>
                </a:solidFill>
              </a:rPr>
              <a:t>consectetur. </a:t>
            </a:r>
            <a:endParaRPr lang="en-US" sz="1600" dirty="0">
              <a:solidFill>
                <a:schemeClr val="accent6"/>
              </a:solidFill>
            </a:endParaRPr>
          </a:p>
        </p:txBody>
      </p:sp>
      <p:sp>
        <p:nvSpPr>
          <p:cNvPr id="237" name="TextBox 236"/>
          <p:cNvSpPr txBox="1"/>
          <p:nvPr/>
        </p:nvSpPr>
        <p:spPr>
          <a:xfrm>
            <a:off x="5344171" y="1519870"/>
            <a:ext cx="1503535" cy="461665"/>
          </a:xfrm>
          <a:prstGeom prst="rect">
            <a:avLst/>
          </a:prstGeom>
          <a:noFill/>
        </p:spPr>
        <p:txBody>
          <a:bodyPr wrap="square" rtlCol="0">
            <a:spAutoFit/>
          </a:bodyPr>
          <a:lstStyle/>
          <a:p>
            <a:pPr algn="ctr"/>
            <a:r>
              <a:rPr lang="en-US" sz="2400" b="1" dirty="0" smtClean="0">
                <a:solidFill>
                  <a:schemeClr val="accent4"/>
                </a:solidFill>
                <a:latin typeface="+mj-lt"/>
              </a:rPr>
              <a:t>2012</a:t>
            </a:r>
            <a:endParaRPr lang="en-US" sz="2400" b="1" dirty="0">
              <a:solidFill>
                <a:schemeClr val="accent4"/>
              </a:solidFill>
              <a:latin typeface="+mj-lt"/>
            </a:endParaRPr>
          </a:p>
        </p:txBody>
      </p:sp>
      <p:sp>
        <p:nvSpPr>
          <p:cNvPr id="238" name="Rectangle 237"/>
          <p:cNvSpPr/>
          <p:nvPr/>
        </p:nvSpPr>
        <p:spPr>
          <a:xfrm>
            <a:off x="5089189" y="1822330"/>
            <a:ext cx="2013498" cy="584775"/>
          </a:xfrm>
          <a:prstGeom prst="rect">
            <a:avLst/>
          </a:prstGeom>
        </p:spPr>
        <p:txBody>
          <a:bodyPr wrap="square">
            <a:spAutoFit/>
          </a:bodyPr>
          <a:lstStyle/>
          <a:p>
            <a:pPr algn="ctr"/>
            <a:r>
              <a:rPr lang="en-US" sz="1600" dirty="0">
                <a:solidFill>
                  <a:schemeClr val="accent6"/>
                </a:solidFill>
              </a:rPr>
              <a:t>Lorem ipsum dolor sit amet, </a:t>
            </a:r>
            <a:r>
              <a:rPr lang="en-US" sz="1600" dirty="0" smtClean="0">
                <a:solidFill>
                  <a:schemeClr val="accent6"/>
                </a:solidFill>
              </a:rPr>
              <a:t>consectetur. </a:t>
            </a:r>
            <a:endParaRPr lang="en-US" sz="1600" dirty="0">
              <a:solidFill>
                <a:schemeClr val="accent6"/>
              </a:solidFill>
            </a:endParaRPr>
          </a:p>
        </p:txBody>
      </p:sp>
      <p:sp>
        <p:nvSpPr>
          <p:cNvPr id="239" name="TextBox 238"/>
          <p:cNvSpPr txBox="1"/>
          <p:nvPr/>
        </p:nvSpPr>
        <p:spPr>
          <a:xfrm>
            <a:off x="7911980" y="1519870"/>
            <a:ext cx="1503535" cy="461665"/>
          </a:xfrm>
          <a:prstGeom prst="rect">
            <a:avLst/>
          </a:prstGeom>
          <a:noFill/>
        </p:spPr>
        <p:txBody>
          <a:bodyPr wrap="square" rtlCol="0">
            <a:spAutoFit/>
          </a:bodyPr>
          <a:lstStyle/>
          <a:p>
            <a:pPr algn="ctr"/>
            <a:r>
              <a:rPr lang="en-US" sz="2400" b="1" dirty="0" smtClean="0">
                <a:solidFill>
                  <a:schemeClr val="accent5"/>
                </a:solidFill>
                <a:latin typeface="+mj-lt"/>
              </a:rPr>
              <a:t>2016</a:t>
            </a:r>
            <a:endParaRPr lang="en-US" sz="2400" b="1" dirty="0">
              <a:solidFill>
                <a:schemeClr val="accent5"/>
              </a:solidFill>
              <a:latin typeface="+mj-lt"/>
            </a:endParaRPr>
          </a:p>
        </p:txBody>
      </p:sp>
      <p:sp>
        <p:nvSpPr>
          <p:cNvPr id="240" name="Rectangle 239"/>
          <p:cNvSpPr/>
          <p:nvPr/>
        </p:nvSpPr>
        <p:spPr>
          <a:xfrm>
            <a:off x="7656998" y="1822330"/>
            <a:ext cx="2013498" cy="584775"/>
          </a:xfrm>
          <a:prstGeom prst="rect">
            <a:avLst/>
          </a:prstGeom>
        </p:spPr>
        <p:txBody>
          <a:bodyPr wrap="square">
            <a:spAutoFit/>
          </a:bodyPr>
          <a:lstStyle/>
          <a:p>
            <a:pPr algn="ctr"/>
            <a:r>
              <a:rPr lang="en-US" sz="1600" dirty="0">
                <a:solidFill>
                  <a:schemeClr val="accent6"/>
                </a:solidFill>
              </a:rPr>
              <a:t>Lorem ipsum dolor sit amet, </a:t>
            </a:r>
            <a:r>
              <a:rPr lang="en-US" sz="1600" dirty="0" smtClean="0">
                <a:solidFill>
                  <a:schemeClr val="accent6"/>
                </a:solidFill>
              </a:rPr>
              <a:t>consectetur. </a:t>
            </a:r>
            <a:endParaRPr lang="en-US" sz="1600" dirty="0">
              <a:solidFill>
                <a:schemeClr val="accent6"/>
              </a:solidFill>
            </a:endParaRPr>
          </a:p>
        </p:txBody>
      </p:sp>
      <p:sp>
        <p:nvSpPr>
          <p:cNvPr id="241" name="TextBox 240"/>
          <p:cNvSpPr txBox="1"/>
          <p:nvPr/>
        </p:nvSpPr>
        <p:spPr>
          <a:xfrm>
            <a:off x="4031755" y="4430210"/>
            <a:ext cx="1503535" cy="461665"/>
          </a:xfrm>
          <a:prstGeom prst="rect">
            <a:avLst/>
          </a:prstGeom>
          <a:noFill/>
        </p:spPr>
        <p:txBody>
          <a:bodyPr wrap="square" rtlCol="0">
            <a:spAutoFit/>
          </a:bodyPr>
          <a:lstStyle/>
          <a:p>
            <a:pPr algn="ctr"/>
            <a:r>
              <a:rPr lang="en-US" sz="2400" b="1" dirty="0" smtClean="0">
                <a:solidFill>
                  <a:schemeClr val="accent3"/>
                </a:solidFill>
                <a:latin typeface="+mj-lt"/>
              </a:rPr>
              <a:t>2010</a:t>
            </a:r>
            <a:endParaRPr lang="en-US" sz="2400" b="1" dirty="0">
              <a:solidFill>
                <a:schemeClr val="accent3"/>
              </a:solidFill>
              <a:latin typeface="+mj-lt"/>
            </a:endParaRPr>
          </a:p>
        </p:txBody>
      </p:sp>
      <p:sp>
        <p:nvSpPr>
          <p:cNvPr id="242" name="Rectangle 241"/>
          <p:cNvSpPr/>
          <p:nvPr/>
        </p:nvSpPr>
        <p:spPr>
          <a:xfrm>
            <a:off x="3776773" y="4732670"/>
            <a:ext cx="2013498" cy="584775"/>
          </a:xfrm>
          <a:prstGeom prst="rect">
            <a:avLst/>
          </a:prstGeom>
        </p:spPr>
        <p:txBody>
          <a:bodyPr wrap="square">
            <a:spAutoFit/>
          </a:bodyPr>
          <a:lstStyle/>
          <a:p>
            <a:pPr algn="ctr"/>
            <a:r>
              <a:rPr lang="en-US" sz="1600" dirty="0">
                <a:solidFill>
                  <a:schemeClr val="accent6"/>
                </a:solidFill>
              </a:rPr>
              <a:t>Lorem ipsum dolor sit amet, </a:t>
            </a:r>
            <a:r>
              <a:rPr lang="en-US" sz="1600" dirty="0" smtClean="0">
                <a:solidFill>
                  <a:schemeClr val="accent6"/>
                </a:solidFill>
              </a:rPr>
              <a:t>consectetur. </a:t>
            </a:r>
            <a:endParaRPr lang="en-US" sz="1600" dirty="0">
              <a:solidFill>
                <a:schemeClr val="accent6"/>
              </a:solidFill>
            </a:endParaRPr>
          </a:p>
        </p:txBody>
      </p:sp>
      <p:sp>
        <p:nvSpPr>
          <p:cNvPr id="243" name="TextBox 242"/>
          <p:cNvSpPr txBox="1"/>
          <p:nvPr/>
        </p:nvSpPr>
        <p:spPr>
          <a:xfrm>
            <a:off x="6619598" y="4430210"/>
            <a:ext cx="1503535" cy="461665"/>
          </a:xfrm>
          <a:prstGeom prst="rect">
            <a:avLst/>
          </a:prstGeom>
          <a:noFill/>
        </p:spPr>
        <p:txBody>
          <a:bodyPr wrap="square" rtlCol="0">
            <a:spAutoFit/>
          </a:bodyPr>
          <a:lstStyle/>
          <a:p>
            <a:pPr algn="ctr"/>
            <a:r>
              <a:rPr lang="en-US" sz="2400" b="1" dirty="0" smtClean="0">
                <a:solidFill>
                  <a:schemeClr val="accent3"/>
                </a:solidFill>
                <a:latin typeface="+mj-lt"/>
              </a:rPr>
              <a:t>2014</a:t>
            </a:r>
            <a:endParaRPr lang="en-US" sz="2400" b="1" dirty="0">
              <a:solidFill>
                <a:schemeClr val="accent3"/>
              </a:solidFill>
              <a:latin typeface="+mj-lt"/>
            </a:endParaRPr>
          </a:p>
        </p:txBody>
      </p:sp>
      <p:sp>
        <p:nvSpPr>
          <p:cNvPr id="244" name="Rectangle 243"/>
          <p:cNvSpPr/>
          <p:nvPr/>
        </p:nvSpPr>
        <p:spPr>
          <a:xfrm>
            <a:off x="6364616" y="4732670"/>
            <a:ext cx="2013498" cy="584775"/>
          </a:xfrm>
          <a:prstGeom prst="rect">
            <a:avLst/>
          </a:prstGeom>
        </p:spPr>
        <p:txBody>
          <a:bodyPr wrap="square">
            <a:spAutoFit/>
          </a:bodyPr>
          <a:lstStyle/>
          <a:p>
            <a:pPr algn="ctr"/>
            <a:r>
              <a:rPr lang="en-US" sz="1600" dirty="0">
                <a:solidFill>
                  <a:schemeClr val="accent6"/>
                </a:solidFill>
              </a:rPr>
              <a:t>Lorem ipsum dolor sit amet, </a:t>
            </a:r>
            <a:r>
              <a:rPr lang="en-US" sz="1600" dirty="0" smtClean="0">
                <a:solidFill>
                  <a:schemeClr val="accent6"/>
                </a:solidFill>
              </a:rPr>
              <a:t>consectetur. </a:t>
            </a:r>
            <a:endParaRPr lang="en-US" sz="1600" dirty="0">
              <a:solidFill>
                <a:schemeClr val="accent6"/>
              </a:solidFill>
            </a:endParaRPr>
          </a:p>
        </p:txBody>
      </p:sp>
    </p:spTree>
    <p:extLst>
      <p:ext uri="{BB962C8B-B14F-4D97-AF65-F5344CB8AC3E}">
        <p14:creationId xmlns:p14="http://schemas.microsoft.com/office/powerpoint/2010/main" val="2680108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84158" y="-977"/>
            <a:ext cx="642038" cy="623543"/>
            <a:chOff x="1319212" y="0"/>
            <a:chExt cx="659607" cy="640606"/>
          </a:xfrm>
        </p:grpSpPr>
        <p:sp>
          <p:nvSpPr>
            <p:cNvPr id="5" name="Rectangle 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1" y="-977"/>
            <a:ext cx="642038" cy="623543"/>
            <a:chOff x="1319212" y="0"/>
            <a:chExt cx="659607" cy="640606"/>
          </a:xfrm>
        </p:grpSpPr>
        <p:sp>
          <p:nvSpPr>
            <p:cNvPr id="10" name="Rectangle 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642121" y="-977"/>
            <a:ext cx="642038" cy="623543"/>
            <a:chOff x="1319212" y="0"/>
            <a:chExt cx="659607" cy="640606"/>
          </a:xfrm>
        </p:grpSpPr>
        <p:sp>
          <p:nvSpPr>
            <p:cNvPr id="15" name="Rectangle 1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1926108" y="-979"/>
            <a:ext cx="642038" cy="623543"/>
            <a:chOff x="1926108" y="-979"/>
            <a:chExt cx="642038" cy="623543"/>
          </a:xfrm>
        </p:grpSpPr>
        <p:sp>
          <p:nvSpPr>
            <p:cNvPr id="20" name="Rectangle 19"/>
            <p:cNvSpPr/>
            <p:nvPr/>
          </p:nvSpPr>
          <p:spPr>
            <a:xfrm>
              <a:off x="1926108" y="-979"/>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023465" y="10626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049304" y="12072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2042352" y="10626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2566"/>
            <a:ext cx="642038" cy="623543"/>
            <a:chOff x="1" y="622566"/>
            <a:chExt cx="642038" cy="623543"/>
          </a:xfrm>
        </p:grpSpPr>
        <p:sp>
          <p:nvSpPr>
            <p:cNvPr id="25" name="Rectangle 24"/>
            <p:cNvSpPr/>
            <p:nvPr/>
          </p:nvSpPr>
          <p:spPr>
            <a:xfrm>
              <a:off x="1"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1" y="1246109"/>
            <a:ext cx="642038" cy="623543"/>
            <a:chOff x="1" y="1246109"/>
            <a:chExt cx="642038" cy="623543"/>
          </a:xfrm>
        </p:grpSpPr>
        <p:sp>
          <p:nvSpPr>
            <p:cNvPr id="30" name="Rectangle 29"/>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 y="1869654"/>
            <a:ext cx="642038" cy="623543"/>
            <a:chOff x="-1" y="1869654"/>
            <a:chExt cx="642038" cy="623543"/>
          </a:xfrm>
        </p:grpSpPr>
        <p:sp>
          <p:nvSpPr>
            <p:cNvPr id="35" name="Rectangle 34"/>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1292123" y="622461"/>
            <a:ext cx="642038" cy="623543"/>
            <a:chOff x="-1" y="1869654"/>
            <a:chExt cx="642038" cy="623543"/>
          </a:xfrm>
        </p:grpSpPr>
        <p:sp>
          <p:nvSpPr>
            <p:cNvPr id="40" name="Rectangle 39"/>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648990" y="1246210"/>
            <a:ext cx="642038" cy="623543"/>
            <a:chOff x="-1" y="1869654"/>
            <a:chExt cx="642038" cy="623543"/>
          </a:xfrm>
        </p:grpSpPr>
        <p:sp>
          <p:nvSpPr>
            <p:cNvPr id="45" name="Rectangle 44"/>
            <p:cNvSpPr/>
            <p:nvPr/>
          </p:nvSpPr>
          <p:spPr>
            <a:xfrm>
              <a:off x="-1" y="1869654"/>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116242" y="1976894"/>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647456" y="622463"/>
            <a:ext cx="642038" cy="623543"/>
            <a:chOff x="-1" y="1869654"/>
            <a:chExt cx="642038" cy="623543"/>
          </a:xfrm>
        </p:grpSpPr>
        <p:sp>
          <p:nvSpPr>
            <p:cNvPr id="50" name="Rectangle 49"/>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10907703" y="767"/>
            <a:ext cx="642038" cy="623543"/>
            <a:chOff x="1319212" y="0"/>
            <a:chExt cx="659607" cy="640606"/>
          </a:xfrm>
        </p:grpSpPr>
        <p:sp>
          <p:nvSpPr>
            <p:cNvPr id="55" name="Rectangle 54"/>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10265664" y="767"/>
            <a:ext cx="642038" cy="623543"/>
            <a:chOff x="1319212" y="0"/>
            <a:chExt cx="659607" cy="640606"/>
          </a:xfrm>
        </p:grpSpPr>
        <p:sp>
          <p:nvSpPr>
            <p:cNvPr id="60" name="Rectangle 59"/>
            <p:cNvSpPr/>
            <p:nvPr/>
          </p:nvSpPr>
          <p:spPr>
            <a:xfrm>
              <a:off x="1319212" y="0"/>
              <a:ext cx="659607" cy="6406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1419233" y="110176"/>
              <a:ext cx="516724" cy="516724"/>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1445779" y="125037"/>
              <a:ext cx="428276" cy="428276"/>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1438636" y="110175"/>
              <a:ext cx="420758" cy="420255"/>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11549736" y="765"/>
            <a:ext cx="642038" cy="623543"/>
            <a:chOff x="11560055" y="765"/>
            <a:chExt cx="642038" cy="623543"/>
          </a:xfrm>
        </p:grpSpPr>
        <p:sp>
          <p:nvSpPr>
            <p:cNvPr id="65" name="Rectangle 64"/>
            <p:cNvSpPr/>
            <p:nvPr/>
          </p:nvSpPr>
          <p:spPr>
            <a:xfrm>
              <a:off x="11560055" y="7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1657412"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1683251"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11676298" y="1080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9628423" y="765"/>
            <a:ext cx="642038" cy="623543"/>
            <a:chOff x="9628423" y="765"/>
            <a:chExt cx="642038" cy="623543"/>
          </a:xfrm>
        </p:grpSpPr>
        <p:sp>
          <p:nvSpPr>
            <p:cNvPr id="70" name="Rectangle 69"/>
            <p:cNvSpPr/>
            <p:nvPr/>
          </p:nvSpPr>
          <p:spPr>
            <a:xfrm>
              <a:off x="9628423" y="7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9725779" y="1080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9751618" y="1224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9744666" y="1080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11549736" y="621928"/>
            <a:ext cx="642038" cy="623543"/>
            <a:chOff x="11560055" y="624309"/>
            <a:chExt cx="642038" cy="623543"/>
          </a:xfrm>
        </p:grpSpPr>
        <p:sp>
          <p:nvSpPr>
            <p:cNvPr id="75" name="Rectangle 74"/>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11549962" y="1246109"/>
            <a:ext cx="642038" cy="623543"/>
            <a:chOff x="1" y="1246109"/>
            <a:chExt cx="642038" cy="623543"/>
          </a:xfrm>
        </p:grpSpPr>
        <p:sp>
          <p:nvSpPr>
            <p:cNvPr id="80" name="Rectangle 79"/>
            <p:cNvSpPr/>
            <p:nvPr/>
          </p:nvSpPr>
          <p:spPr>
            <a:xfrm>
              <a:off x="1" y="12461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16244" y="13533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1549960" y="1869654"/>
            <a:ext cx="642038" cy="623543"/>
            <a:chOff x="-1" y="1869654"/>
            <a:chExt cx="642038" cy="623543"/>
          </a:xfrm>
        </p:grpSpPr>
        <p:sp>
          <p:nvSpPr>
            <p:cNvPr id="85" name="Rectangle 84"/>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265474" y="620530"/>
            <a:ext cx="642038" cy="624941"/>
            <a:chOff x="1" y="1231371"/>
            <a:chExt cx="642038" cy="624941"/>
          </a:xfrm>
        </p:grpSpPr>
        <p:sp>
          <p:nvSpPr>
            <p:cNvPr id="90" name="Rectangle 89"/>
            <p:cNvSpPr/>
            <p:nvPr/>
          </p:nvSpPr>
          <p:spPr>
            <a:xfrm>
              <a:off x="1" y="1231371"/>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97358" y="13533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23197" y="13678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6244" y="1338612"/>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0906955" y="1244338"/>
            <a:ext cx="642038" cy="623543"/>
            <a:chOff x="-1" y="3116742"/>
            <a:chExt cx="642038" cy="623543"/>
          </a:xfrm>
        </p:grpSpPr>
        <p:sp>
          <p:nvSpPr>
            <p:cNvPr id="95" name="Rectangle 94"/>
            <p:cNvSpPr/>
            <p:nvPr/>
          </p:nvSpPr>
          <p:spPr>
            <a:xfrm>
              <a:off x="-1" y="3116742"/>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97356" y="3223983"/>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3195" y="3238448"/>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242" y="3223982"/>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10907676" y="622418"/>
            <a:ext cx="642038" cy="623543"/>
            <a:chOff x="2304" y="4363826"/>
            <a:chExt cx="642038" cy="623543"/>
          </a:xfrm>
        </p:grpSpPr>
        <p:sp>
          <p:nvSpPr>
            <p:cNvPr id="100" name="Rectangle 99"/>
            <p:cNvSpPr/>
            <p:nvPr/>
          </p:nvSpPr>
          <p:spPr>
            <a:xfrm>
              <a:off x="2304" y="436382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99661" y="447106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125500" y="448553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118547" y="447106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1926108" y="6234462"/>
            <a:ext cx="642038" cy="623543"/>
            <a:chOff x="1926108" y="622565"/>
            <a:chExt cx="642038" cy="623543"/>
          </a:xfrm>
        </p:grpSpPr>
        <p:sp>
          <p:nvSpPr>
            <p:cNvPr id="105" name="Rectangle 10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4494246" y="6234462"/>
            <a:ext cx="642038" cy="623543"/>
            <a:chOff x="4494246" y="622565"/>
            <a:chExt cx="642038" cy="623543"/>
          </a:xfrm>
        </p:grpSpPr>
        <p:sp>
          <p:nvSpPr>
            <p:cNvPr id="110" name="Rectangle 10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7059006" y="6234462"/>
            <a:ext cx="642038" cy="623543"/>
            <a:chOff x="7059006" y="624309"/>
            <a:chExt cx="642038" cy="623543"/>
          </a:xfrm>
        </p:grpSpPr>
        <p:sp>
          <p:nvSpPr>
            <p:cNvPr id="115" name="Rectangle 114"/>
            <p:cNvSpPr/>
            <p:nvPr/>
          </p:nvSpPr>
          <p:spPr>
            <a:xfrm>
              <a:off x="7059006" y="624309"/>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7175249" y="731550"/>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9628423" y="6234462"/>
            <a:ext cx="642038" cy="623543"/>
            <a:chOff x="9628423" y="624309"/>
            <a:chExt cx="642038" cy="623543"/>
          </a:xfrm>
        </p:grpSpPr>
        <p:sp>
          <p:nvSpPr>
            <p:cNvPr id="120" name="Rectangle 119"/>
            <p:cNvSpPr/>
            <p:nvPr/>
          </p:nvSpPr>
          <p:spPr>
            <a:xfrm>
              <a:off x="9628423" y="62430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9744666" y="731550"/>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1" y="6234462"/>
            <a:ext cx="642038" cy="623543"/>
            <a:chOff x="1" y="622566"/>
            <a:chExt cx="642038" cy="623543"/>
          </a:xfrm>
        </p:grpSpPr>
        <p:sp>
          <p:nvSpPr>
            <p:cNvPr id="125" name="Rectangle 124"/>
            <p:cNvSpPr/>
            <p:nvPr/>
          </p:nvSpPr>
          <p:spPr>
            <a:xfrm>
              <a:off x="1"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16244"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642036" y="6234462"/>
            <a:ext cx="642038" cy="623543"/>
            <a:chOff x="642036" y="622566"/>
            <a:chExt cx="642038" cy="623543"/>
          </a:xfrm>
        </p:grpSpPr>
        <p:sp>
          <p:nvSpPr>
            <p:cNvPr id="130" name="Rectangle 129"/>
            <p:cNvSpPr/>
            <p:nvPr/>
          </p:nvSpPr>
          <p:spPr>
            <a:xfrm>
              <a:off x="642036"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758279"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1284072" y="6234462"/>
            <a:ext cx="642038" cy="623543"/>
            <a:chOff x="1284072" y="622566"/>
            <a:chExt cx="642038" cy="623543"/>
          </a:xfrm>
        </p:grpSpPr>
        <p:sp>
          <p:nvSpPr>
            <p:cNvPr id="135" name="Rectangle 134"/>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2568139" y="6234462"/>
            <a:ext cx="642038" cy="623543"/>
            <a:chOff x="2568139" y="622566"/>
            <a:chExt cx="642038" cy="623543"/>
          </a:xfrm>
        </p:grpSpPr>
        <p:sp>
          <p:nvSpPr>
            <p:cNvPr id="140" name="Rectangle 139"/>
            <p:cNvSpPr/>
            <p:nvPr/>
          </p:nvSpPr>
          <p:spPr>
            <a:xfrm>
              <a:off x="2568139"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2684382"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210174" y="6234462"/>
            <a:ext cx="642038" cy="623543"/>
            <a:chOff x="3210174" y="622566"/>
            <a:chExt cx="642038" cy="623543"/>
          </a:xfrm>
        </p:grpSpPr>
        <p:sp>
          <p:nvSpPr>
            <p:cNvPr id="145" name="Rectangle 144"/>
            <p:cNvSpPr/>
            <p:nvPr/>
          </p:nvSpPr>
          <p:spPr>
            <a:xfrm>
              <a:off x="3210174"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326417"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3852210" y="6234462"/>
            <a:ext cx="642038" cy="623543"/>
            <a:chOff x="3852210" y="622566"/>
            <a:chExt cx="642038" cy="623543"/>
          </a:xfrm>
        </p:grpSpPr>
        <p:sp>
          <p:nvSpPr>
            <p:cNvPr id="150" name="Rectangle 1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132898" y="6234462"/>
            <a:ext cx="642038" cy="623543"/>
            <a:chOff x="5132898" y="624310"/>
            <a:chExt cx="642038" cy="623543"/>
          </a:xfrm>
        </p:grpSpPr>
        <p:sp>
          <p:nvSpPr>
            <p:cNvPr id="155" name="Rectangle 154"/>
            <p:cNvSpPr/>
            <p:nvPr/>
          </p:nvSpPr>
          <p:spPr>
            <a:xfrm>
              <a:off x="5132898"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249141"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5774933" y="6234462"/>
            <a:ext cx="642038" cy="623543"/>
            <a:chOff x="5774933" y="624310"/>
            <a:chExt cx="642038" cy="623543"/>
          </a:xfrm>
        </p:grpSpPr>
        <p:sp>
          <p:nvSpPr>
            <p:cNvPr id="160" name="Rectangle 159"/>
            <p:cNvSpPr/>
            <p:nvPr/>
          </p:nvSpPr>
          <p:spPr>
            <a:xfrm>
              <a:off x="577493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89117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6416969" y="6234462"/>
            <a:ext cx="642038" cy="623543"/>
            <a:chOff x="6416969" y="624310"/>
            <a:chExt cx="642038" cy="623543"/>
          </a:xfrm>
        </p:grpSpPr>
        <p:sp>
          <p:nvSpPr>
            <p:cNvPr id="165" name="Rectangle 164"/>
            <p:cNvSpPr/>
            <p:nvPr/>
          </p:nvSpPr>
          <p:spPr>
            <a:xfrm>
              <a:off x="6416969" y="624310"/>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6533213" y="73155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7702315" y="6234462"/>
            <a:ext cx="642038" cy="623543"/>
            <a:chOff x="7702315" y="624310"/>
            <a:chExt cx="642038" cy="623543"/>
          </a:xfrm>
        </p:grpSpPr>
        <p:sp>
          <p:nvSpPr>
            <p:cNvPr id="170" name="Rectangle 169"/>
            <p:cNvSpPr/>
            <p:nvPr/>
          </p:nvSpPr>
          <p:spPr>
            <a:xfrm>
              <a:off x="7702315"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7818558"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344350" y="6234462"/>
            <a:ext cx="642038" cy="623543"/>
            <a:chOff x="8344350" y="624310"/>
            <a:chExt cx="642038" cy="623543"/>
          </a:xfrm>
        </p:grpSpPr>
        <p:sp>
          <p:nvSpPr>
            <p:cNvPr id="175" name="Rectangle 174"/>
            <p:cNvSpPr/>
            <p:nvPr/>
          </p:nvSpPr>
          <p:spPr>
            <a:xfrm>
              <a:off x="8344350"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8460593"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8986386" y="6234462"/>
            <a:ext cx="642038" cy="623543"/>
            <a:chOff x="8986386" y="624310"/>
            <a:chExt cx="642038" cy="623543"/>
          </a:xfrm>
        </p:grpSpPr>
        <p:sp>
          <p:nvSpPr>
            <p:cNvPr id="180" name="Rectangle 179"/>
            <p:cNvSpPr/>
            <p:nvPr/>
          </p:nvSpPr>
          <p:spPr>
            <a:xfrm>
              <a:off x="8986386" y="624310"/>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9102629" y="73155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266458" y="6234462"/>
            <a:ext cx="642038" cy="623543"/>
            <a:chOff x="10275983" y="624310"/>
            <a:chExt cx="642038" cy="623543"/>
          </a:xfrm>
        </p:grpSpPr>
        <p:sp>
          <p:nvSpPr>
            <p:cNvPr id="185" name="Rectangle 184"/>
            <p:cNvSpPr/>
            <p:nvPr/>
          </p:nvSpPr>
          <p:spPr>
            <a:xfrm>
              <a:off x="1027598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039222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0908494" y="6234462"/>
            <a:ext cx="642038" cy="623543"/>
            <a:chOff x="10918019" y="624310"/>
            <a:chExt cx="642038" cy="623543"/>
          </a:xfrm>
        </p:grpSpPr>
        <p:sp>
          <p:nvSpPr>
            <p:cNvPr id="190" name="Rectangle 189"/>
            <p:cNvSpPr/>
            <p:nvPr/>
          </p:nvSpPr>
          <p:spPr>
            <a:xfrm>
              <a:off x="10918019"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034262"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4" name="Group 193"/>
          <p:cNvGrpSpPr/>
          <p:nvPr/>
        </p:nvGrpSpPr>
        <p:grpSpPr>
          <a:xfrm>
            <a:off x="11550530" y="6234462"/>
            <a:ext cx="642038" cy="623543"/>
            <a:chOff x="11560055" y="624309"/>
            <a:chExt cx="642038" cy="623543"/>
          </a:xfrm>
        </p:grpSpPr>
        <p:sp>
          <p:nvSpPr>
            <p:cNvPr id="195" name="Rectangle 194"/>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1918427" y="2495620"/>
            <a:ext cx="642038" cy="623543"/>
            <a:chOff x="-1" y="1869654"/>
            <a:chExt cx="642038" cy="623543"/>
          </a:xfrm>
        </p:grpSpPr>
        <p:sp>
          <p:nvSpPr>
            <p:cNvPr id="200" name="Rectangle 199"/>
            <p:cNvSpPr/>
            <p:nvPr/>
          </p:nvSpPr>
          <p:spPr>
            <a:xfrm>
              <a:off x="-1" y="1869654"/>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116242" y="1976894"/>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4488892" y="2495620"/>
            <a:ext cx="642038" cy="623543"/>
            <a:chOff x="-1" y="1869654"/>
            <a:chExt cx="642038" cy="623543"/>
          </a:xfrm>
        </p:grpSpPr>
        <p:sp>
          <p:nvSpPr>
            <p:cNvPr id="205" name="Rectangle 204"/>
            <p:cNvSpPr/>
            <p:nvPr/>
          </p:nvSpPr>
          <p:spPr>
            <a:xfrm>
              <a:off x="-1" y="1869654"/>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116242" y="1976894"/>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7053652" y="2495620"/>
            <a:ext cx="642038" cy="623543"/>
            <a:chOff x="-1" y="1869654"/>
            <a:chExt cx="642038" cy="623543"/>
          </a:xfrm>
        </p:grpSpPr>
        <p:sp>
          <p:nvSpPr>
            <p:cNvPr id="210" name="Rectangle 209"/>
            <p:cNvSpPr/>
            <p:nvPr/>
          </p:nvSpPr>
          <p:spPr>
            <a:xfrm>
              <a:off x="-1" y="1869654"/>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116242" y="1976894"/>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9618412" y="2495620"/>
            <a:ext cx="642038" cy="623543"/>
            <a:chOff x="-1" y="1869654"/>
            <a:chExt cx="642038" cy="623543"/>
          </a:xfrm>
        </p:grpSpPr>
        <p:sp>
          <p:nvSpPr>
            <p:cNvPr id="215" name="Rectangle 214"/>
            <p:cNvSpPr/>
            <p:nvPr/>
          </p:nvSpPr>
          <p:spPr>
            <a:xfrm>
              <a:off x="-1" y="1869654"/>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6" y="1976895"/>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5" y="1991360"/>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2" y="1976894"/>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1" name="Rectangle 230"/>
          <p:cNvSpPr/>
          <p:nvPr/>
        </p:nvSpPr>
        <p:spPr>
          <a:xfrm>
            <a:off x="1169066" y="3702153"/>
            <a:ext cx="2099254" cy="1077218"/>
          </a:xfrm>
          <a:prstGeom prst="rect">
            <a:avLst/>
          </a:prstGeom>
        </p:spPr>
        <p:txBody>
          <a:bodyPr wrap="square">
            <a:spAutoFit/>
          </a:bodyPr>
          <a:lstStyle/>
          <a:p>
            <a:pPr algn="ctr"/>
            <a:r>
              <a:rPr lang="en-US" sz="1600" dirty="0">
                <a:solidFill>
                  <a:schemeClr val="accent6">
                    <a:lumMod val="75000"/>
                  </a:schemeClr>
                </a:solidFill>
              </a:rPr>
              <a:t>Lorem ipsum dolor sit amet, consectetur adipiscing elit. Etiam </a:t>
            </a:r>
            <a:r>
              <a:rPr lang="en-US" sz="1600" dirty="0" smtClean="0">
                <a:solidFill>
                  <a:schemeClr val="accent6">
                    <a:lumMod val="75000"/>
                  </a:schemeClr>
                </a:solidFill>
              </a:rPr>
              <a:t>sollicitudin.</a:t>
            </a:r>
            <a:endParaRPr lang="en-US" sz="1600" dirty="0"/>
          </a:p>
        </p:txBody>
      </p:sp>
      <p:sp>
        <p:nvSpPr>
          <p:cNvPr id="232" name="TextBox 231"/>
          <p:cNvSpPr txBox="1"/>
          <p:nvPr/>
        </p:nvSpPr>
        <p:spPr>
          <a:xfrm>
            <a:off x="3228502" y="581959"/>
            <a:ext cx="5787302" cy="769441"/>
          </a:xfrm>
          <a:prstGeom prst="rect">
            <a:avLst/>
          </a:prstGeom>
          <a:noFill/>
        </p:spPr>
        <p:txBody>
          <a:bodyPr wrap="square" rtlCol="0">
            <a:spAutoFit/>
          </a:bodyPr>
          <a:lstStyle/>
          <a:p>
            <a:pPr algn="ctr"/>
            <a:r>
              <a:rPr lang="en-US" sz="4400" dirty="0" smtClean="0">
                <a:solidFill>
                  <a:schemeClr val="tx1">
                    <a:lumMod val="85000"/>
                    <a:lumOff val="15000"/>
                  </a:schemeClr>
                </a:solidFill>
                <a:latin typeface="+mj-lt"/>
              </a:rPr>
              <a:t>Icon List Slide</a:t>
            </a:r>
            <a:endParaRPr lang="en-US" sz="4400" dirty="0">
              <a:solidFill>
                <a:schemeClr val="tx1">
                  <a:lumMod val="85000"/>
                  <a:lumOff val="15000"/>
                </a:schemeClr>
              </a:solidFill>
              <a:latin typeface="+mj-lt"/>
            </a:endParaRPr>
          </a:p>
        </p:txBody>
      </p:sp>
      <p:sp>
        <p:nvSpPr>
          <p:cNvPr id="233" name="TextBox 232"/>
          <p:cNvSpPr txBox="1"/>
          <p:nvPr/>
        </p:nvSpPr>
        <p:spPr>
          <a:xfrm>
            <a:off x="1285740" y="3203168"/>
            <a:ext cx="1937648" cy="523220"/>
          </a:xfrm>
          <a:prstGeom prst="rect">
            <a:avLst/>
          </a:prstGeom>
          <a:noFill/>
        </p:spPr>
        <p:txBody>
          <a:bodyPr wrap="square" rtlCol="0">
            <a:spAutoFit/>
          </a:bodyPr>
          <a:lstStyle/>
          <a:p>
            <a:pPr algn="ctr"/>
            <a:r>
              <a:rPr lang="en-US" sz="2800" b="1" dirty="0" smtClean="0">
                <a:solidFill>
                  <a:schemeClr val="accent2"/>
                </a:solidFill>
                <a:latin typeface="+mj-lt"/>
              </a:rPr>
              <a:t>Option 1</a:t>
            </a:r>
            <a:endParaRPr lang="en-US" sz="2800" b="1" dirty="0">
              <a:solidFill>
                <a:schemeClr val="accent2"/>
              </a:solidFill>
              <a:latin typeface="+mj-lt"/>
            </a:endParaRPr>
          </a:p>
        </p:txBody>
      </p:sp>
      <p:sp>
        <p:nvSpPr>
          <p:cNvPr id="234" name="Rectangle 233"/>
          <p:cNvSpPr/>
          <p:nvPr/>
        </p:nvSpPr>
        <p:spPr>
          <a:xfrm>
            <a:off x="3791868" y="3702153"/>
            <a:ext cx="2099254" cy="1077218"/>
          </a:xfrm>
          <a:prstGeom prst="rect">
            <a:avLst/>
          </a:prstGeom>
        </p:spPr>
        <p:txBody>
          <a:bodyPr wrap="square">
            <a:spAutoFit/>
          </a:bodyPr>
          <a:lstStyle/>
          <a:p>
            <a:pPr algn="ctr"/>
            <a:r>
              <a:rPr lang="en-US" sz="1600" dirty="0">
                <a:solidFill>
                  <a:schemeClr val="accent6">
                    <a:lumMod val="75000"/>
                  </a:schemeClr>
                </a:solidFill>
              </a:rPr>
              <a:t>Lorem ipsum dolor sit amet, consectetur adipiscing elit. Etiam </a:t>
            </a:r>
            <a:r>
              <a:rPr lang="en-US" sz="1600" dirty="0" smtClean="0">
                <a:solidFill>
                  <a:schemeClr val="accent6">
                    <a:lumMod val="75000"/>
                  </a:schemeClr>
                </a:solidFill>
              </a:rPr>
              <a:t>sollicitudin.</a:t>
            </a:r>
            <a:endParaRPr lang="en-US" sz="1600" dirty="0"/>
          </a:p>
        </p:txBody>
      </p:sp>
      <p:sp>
        <p:nvSpPr>
          <p:cNvPr id="235" name="TextBox 234"/>
          <p:cNvSpPr txBox="1"/>
          <p:nvPr/>
        </p:nvSpPr>
        <p:spPr>
          <a:xfrm>
            <a:off x="3908542" y="3203168"/>
            <a:ext cx="1937648" cy="523220"/>
          </a:xfrm>
          <a:prstGeom prst="rect">
            <a:avLst/>
          </a:prstGeom>
          <a:noFill/>
        </p:spPr>
        <p:txBody>
          <a:bodyPr wrap="square" rtlCol="0">
            <a:spAutoFit/>
          </a:bodyPr>
          <a:lstStyle/>
          <a:p>
            <a:pPr algn="ctr"/>
            <a:r>
              <a:rPr lang="en-US" sz="2800" b="1" dirty="0" smtClean="0">
                <a:solidFill>
                  <a:schemeClr val="accent3"/>
                </a:solidFill>
                <a:latin typeface="+mj-lt"/>
              </a:rPr>
              <a:t>Option 2</a:t>
            </a:r>
            <a:endParaRPr lang="en-US" sz="2800" b="1" dirty="0">
              <a:solidFill>
                <a:schemeClr val="accent3"/>
              </a:solidFill>
              <a:latin typeface="+mj-lt"/>
            </a:endParaRPr>
          </a:p>
        </p:txBody>
      </p:sp>
      <p:sp>
        <p:nvSpPr>
          <p:cNvPr id="236" name="Rectangle 235"/>
          <p:cNvSpPr/>
          <p:nvPr/>
        </p:nvSpPr>
        <p:spPr>
          <a:xfrm>
            <a:off x="6342453" y="3702153"/>
            <a:ext cx="2099254" cy="1077218"/>
          </a:xfrm>
          <a:prstGeom prst="rect">
            <a:avLst/>
          </a:prstGeom>
        </p:spPr>
        <p:txBody>
          <a:bodyPr wrap="square">
            <a:spAutoFit/>
          </a:bodyPr>
          <a:lstStyle/>
          <a:p>
            <a:pPr algn="ctr"/>
            <a:r>
              <a:rPr lang="en-US" sz="1600" dirty="0">
                <a:solidFill>
                  <a:schemeClr val="accent6">
                    <a:lumMod val="75000"/>
                  </a:schemeClr>
                </a:solidFill>
              </a:rPr>
              <a:t>Lorem ipsum dolor sit amet, consectetur adipiscing elit. Etiam </a:t>
            </a:r>
            <a:r>
              <a:rPr lang="en-US" sz="1600" dirty="0" smtClean="0">
                <a:solidFill>
                  <a:schemeClr val="accent6">
                    <a:lumMod val="75000"/>
                  </a:schemeClr>
                </a:solidFill>
              </a:rPr>
              <a:t>sollicitudin.</a:t>
            </a:r>
            <a:endParaRPr lang="en-US" sz="1600" dirty="0"/>
          </a:p>
        </p:txBody>
      </p:sp>
      <p:sp>
        <p:nvSpPr>
          <p:cNvPr id="237" name="TextBox 236"/>
          <p:cNvSpPr txBox="1"/>
          <p:nvPr/>
        </p:nvSpPr>
        <p:spPr>
          <a:xfrm>
            <a:off x="6459127" y="3203168"/>
            <a:ext cx="1937648" cy="523220"/>
          </a:xfrm>
          <a:prstGeom prst="rect">
            <a:avLst/>
          </a:prstGeom>
          <a:noFill/>
        </p:spPr>
        <p:txBody>
          <a:bodyPr wrap="square" rtlCol="0">
            <a:spAutoFit/>
          </a:bodyPr>
          <a:lstStyle/>
          <a:p>
            <a:pPr algn="ctr"/>
            <a:r>
              <a:rPr lang="en-US" sz="2800" b="1" dirty="0" smtClean="0">
                <a:solidFill>
                  <a:schemeClr val="accent4"/>
                </a:solidFill>
                <a:latin typeface="+mj-lt"/>
              </a:rPr>
              <a:t>Option 3</a:t>
            </a:r>
            <a:endParaRPr lang="en-US" sz="2800" b="1" dirty="0">
              <a:solidFill>
                <a:schemeClr val="accent4"/>
              </a:solidFill>
              <a:latin typeface="+mj-lt"/>
            </a:endParaRPr>
          </a:p>
        </p:txBody>
      </p:sp>
      <p:sp>
        <p:nvSpPr>
          <p:cNvPr id="238" name="Rectangle 237"/>
          <p:cNvSpPr/>
          <p:nvPr/>
        </p:nvSpPr>
        <p:spPr>
          <a:xfrm>
            <a:off x="8944668" y="3702153"/>
            <a:ext cx="2099254" cy="1077218"/>
          </a:xfrm>
          <a:prstGeom prst="rect">
            <a:avLst/>
          </a:prstGeom>
        </p:spPr>
        <p:txBody>
          <a:bodyPr wrap="square">
            <a:spAutoFit/>
          </a:bodyPr>
          <a:lstStyle/>
          <a:p>
            <a:pPr algn="ctr"/>
            <a:r>
              <a:rPr lang="en-US" sz="1600" dirty="0">
                <a:solidFill>
                  <a:schemeClr val="accent6">
                    <a:lumMod val="75000"/>
                  </a:schemeClr>
                </a:solidFill>
              </a:rPr>
              <a:t>Lorem ipsum dolor sit amet, consectetur adipiscing elit. Etiam </a:t>
            </a:r>
            <a:r>
              <a:rPr lang="en-US" sz="1600" dirty="0" smtClean="0">
                <a:solidFill>
                  <a:schemeClr val="accent6">
                    <a:lumMod val="75000"/>
                  </a:schemeClr>
                </a:solidFill>
              </a:rPr>
              <a:t>sollicitudin.</a:t>
            </a:r>
            <a:endParaRPr lang="en-US" sz="1600" dirty="0"/>
          </a:p>
        </p:txBody>
      </p:sp>
      <p:sp>
        <p:nvSpPr>
          <p:cNvPr id="239" name="TextBox 238"/>
          <p:cNvSpPr txBox="1"/>
          <p:nvPr/>
        </p:nvSpPr>
        <p:spPr>
          <a:xfrm>
            <a:off x="9025471" y="3203168"/>
            <a:ext cx="1937648" cy="523220"/>
          </a:xfrm>
          <a:prstGeom prst="rect">
            <a:avLst/>
          </a:prstGeom>
          <a:noFill/>
        </p:spPr>
        <p:txBody>
          <a:bodyPr wrap="square" rtlCol="0">
            <a:spAutoFit/>
          </a:bodyPr>
          <a:lstStyle/>
          <a:p>
            <a:pPr algn="ctr"/>
            <a:r>
              <a:rPr lang="en-US" sz="2800" b="1" dirty="0" smtClean="0">
                <a:solidFill>
                  <a:schemeClr val="accent6"/>
                </a:solidFill>
                <a:latin typeface="+mj-lt"/>
              </a:rPr>
              <a:t>Option 4</a:t>
            </a:r>
            <a:endParaRPr lang="en-US" sz="2800" b="1" dirty="0">
              <a:solidFill>
                <a:schemeClr val="accent6"/>
              </a:solidFill>
              <a:latin typeface="+mj-lt"/>
            </a:endParaRPr>
          </a:p>
        </p:txBody>
      </p:sp>
    </p:spTree>
    <p:extLst>
      <p:ext uri="{BB962C8B-B14F-4D97-AF65-F5344CB8AC3E}">
        <p14:creationId xmlns:p14="http://schemas.microsoft.com/office/powerpoint/2010/main" val="608960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26108" y="6234462"/>
            <a:ext cx="642038" cy="623543"/>
            <a:chOff x="1926108" y="622565"/>
            <a:chExt cx="642038" cy="623543"/>
          </a:xfrm>
        </p:grpSpPr>
        <p:sp>
          <p:nvSpPr>
            <p:cNvPr id="5" name="Rectangle 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494246" y="6234462"/>
            <a:ext cx="642038" cy="623543"/>
            <a:chOff x="4494246" y="622565"/>
            <a:chExt cx="642038" cy="623543"/>
          </a:xfrm>
        </p:grpSpPr>
        <p:sp>
          <p:nvSpPr>
            <p:cNvPr id="10" name="Rectangle 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7059006" y="6234462"/>
            <a:ext cx="642038" cy="623543"/>
            <a:chOff x="7059006" y="624309"/>
            <a:chExt cx="642038" cy="623543"/>
          </a:xfrm>
        </p:grpSpPr>
        <p:sp>
          <p:nvSpPr>
            <p:cNvPr id="15" name="Rectangle 14"/>
            <p:cNvSpPr/>
            <p:nvPr/>
          </p:nvSpPr>
          <p:spPr>
            <a:xfrm>
              <a:off x="7059006" y="624309"/>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175249" y="731550"/>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9628423" y="6234462"/>
            <a:ext cx="642038" cy="623543"/>
            <a:chOff x="9628423" y="624309"/>
            <a:chExt cx="642038" cy="623543"/>
          </a:xfrm>
        </p:grpSpPr>
        <p:sp>
          <p:nvSpPr>
            <p:cNvPr id="20" name="Rectangle 19"/>
            <p:cNvSpPr/>
            <p:nvPr/>
          </p:nvSpPr>
          <p:spPr>
            <a:xfrm>
              <a:off x="9628423" y="62430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9744666" y="731550"/>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34462"/>
            <a:ext cx="642038" cy="623543"/>
            <a:chOff x="1" y="622566"/>
            <a:chExt cx="642038" cy="623543"/>
          </a:xfrm>
        </p:grpSpPr>
        <p:sp>
          <p:nvSpPr>
            <p:cNvPr id="25" name="Rectangle 24"/>
            <p:cNvSpPr/>
            <p:nvPr/>
          </p:nvSpPr>
          <p:spPr>
            <a:xfrm>
              <a:off x="1"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42036" y="6234462"/>
            <a:ext cx="642038" cy="623543"/>
            <a:chOff x="642036" y="622566"/>
            <a:chExt cx="642038" cy="623543"/>
          </a:xfrm>
        </p:grpSpPr>
        <p:sp>
          <p:nvSpPr>
            <p:cNvPr id="30" name="Rectangle 29"/>
            <p:cNvSpPr/>
            <p:nvPr/>
          </p:nvSpPr>
          <p:spPr>
            <a:xfrm>
              <a:off x="642036"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8279"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284072" y="6234462"/>
            <a:ext cx="642038" cy="623543"/>
            <a:chOff x="1284072" y="622566"/>
            <a:chExt cx="642038" cy="623543"/>
          </a:xfrm>
        </p:grpSpPr>
        <p:sp>
          <p:nvSpPr>
            <p:cNvPr id="35" name="Rectangle 34"/>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2568139" y="6234462"/>
            <a:ext cx="642038" cy="623543"/>
            <a:chOff x="2568139" y="622566"/>
            <a:chExt cx="642038" cy="623543"/>
          </a:xfrm>
        </p:grpSpPr>
        <p:sp>
          <p:nvSpPr>
            <p:cNvPr id="40" name="Rectangle 39"/>
            <p:cNvSpPr/>
            <p:nvPr/>
          </p:nvSpPr>
          <p:spPr>
            <a:xfrm>
              <a:off x="2568139"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84382"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210174" y="6234462"/>
            <a:ext cx="642038" cy="623543"/>
            <a:chOff x="3210174" y="622566"/>
            <a:chExt cx="642038" cy="623543"/>
          </a:xfrm>
        </p:grpSpPr>
        <p:sp>
          <p:nvSpPr>
            <p:cNvPr id="45" name="Rectangle 44"/>
            <p:cNvSpPr/>
            <p:nvPr/>
          </p:nvSpPr>
          <p:spPr>
            <a:xfrm>
              <a:off x="3210174"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326417"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852210" y="6234462"/>
            <a:ext cx="642038" cy="623543"/>
            <a:chOff x="3852210" y="622566"/>
            <a:chExt cx="642038" cy="623543"/>
          </a:xfrm>
        </p:grpSpPr>
        <p:sp>
          <p:nvSpPr>
            <p:cNvPr id="50" name="Rectangle 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5132898" y="6234462"/>
            <a:ext cx="642038" cy="623543"/>
            <a:chOff x="5132898" y="624310"/>
            <a:chExt cx="642038" cy="623543"/>
          </a:xfrm>
        </p:grpSpPr>
        <p:sp>
          <p:nvSpPr>
            <p:cNvPr id="55" name="Rectangle 54"/>
            <p:cNvSpPr/>
            <p:nvPr/>
          </p:nvSpPr>
          <p:spPr>
            <a:xfrm>
              <a:off x="5132898"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249141"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774933" y="6234462"/>
            <a:ext cx="642038" cy="623543"/>
            <a:chOff x="5774933" y="624310"/>
            <a:chExt cx="642038" cy="623543"/>
          </a:xfrm>
        </p:grpSpPr>
        <p:sp>
          <p:nvSpPr>
            <p:cNvPr id="60" name="Rectangle 59"/>
            <p:cNvSpPr/>
            <p:nvPr/>
          </p:nvSpPr>
          <p:spPr>
            <a:xfrm>
              <a:off x="577493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89117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6416969" y="6234462"/>
            <a:ext cx="642038" cy="623543"/>
            <a:chOff x="6416969" y="624310"/>
            <a:chExt cx="642038" cy="623543"/>
          </a:xfrm>
        </p:grpSpPr>
        <p:sp>
          <p:nvSpPr>
            <p:cNvPr id="65" name="Rectangle 64"/>
            <p:cNvSpPr/>
            <p:nvPr/>
          </p:nvSpPr>
          <p:spPr>
            <a:xfrm>
              <a:off x="6416969" y="624310"/>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533213" y="73155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7702315" y="6234462"/>
            <a:ext cx="642038" cy="623543"/>
            <a:chOff x="7702315" y="624310"/>
            <a:chExt cx="642038" cy="623543"/>
          </a:xfrm>
        </p:grpSpPr>
        <p:sp>
          <p:nvSpPr>
            <p:cNvPr id="70" name="Rectangle 69"/>
            <p:cNvSpPr/>
            <p:nvPr/>
          </p:nvSpPr>
          <p:spPr>
            <a:xfrm>
              <a:off x="7702315"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818558"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8344350" y="6234462"/>
            <a:ext cx="642038" cy="623543"/>
            <a:chOff x="8344350" y="624310"/>
            <a:chExt cx="642038" cy="623543"/>
          </a:xfrm>
        </p:grpSpPr>
        <p:sp>
          <p:nvSpPr>
            <p:cNvPr id="75" name="Rectangle 74"/>
            <p:cNvSpPr/>
            <p:nvPr/>
          </p:nvSpPr>
          <p:spPr>
            <a:xfrm>
              <a:off x="8344350"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460593"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986386" y="6234462"/>
            <a:ext cx="642038" cy="623543"/>
            <a:chOff x="8986386" y="624310"/>
            <a:chExt cx="642038" cy="623543"/>
          </a:xfrm>
        </p:grpSpPr>
        <p:sp>
          <p:nvSpPr>
            <p:cNvPr id="80" name="Rectangle 79"/>
            <p:cNvSpPr/>
            <p:nvPr/>
          </p:nvSpPr>
          <p:spPr>
            <a:xfrm>
              <a:off x="8986386" y="624310"/>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9102629" y="73155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266458" y="6234462"/>
            <a:ext cx="642038" cy="623543"/>
            <a:chOff x="10275983" y="624310"/>
            <a:chExt cx="642038" cy="623543"/>
          </a:xfrm>
        </p:grpSpPr>
        <p:sp>
          <p:nvSpPr>
            <p:cNvPr id="85" name="Rectangle 84"/>
            <p:cNvSpPr/>
            <p:nvPr/>
          </p:nvSpPr>
          <p:spPr>
            <a:xfrm>
              <a:off x="1027598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039222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908494" y="6234462"/>
            <a:ext cx="642038" cy="623543"/>
            <a:chOff x="10918019" y="624310"/>
            <a:chExt cx="642038" cy="623543"/>
          </a:xfrm>
        </p:grpSpPr>
        <p:sp>
          <p:nvSpPr>
            <p:cNvPr id="90" name="Rectangle 89"/>
            <p:cNvSpPr/>
            <p:nvPr/>
          </p:nvSpPr>
          <p:spPr>
            <a:xfrm>
              <a:off x="10918019"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034262"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50530" y="6234462"/>
            <a:ext cx="642038" cy="623543"/>
            <a:chOff x="11560055" y="624309"/>
            <a:chExt cx="642038" cy="623543"/>
          </a:xfrm>
        </p:grpSpPr>
        <p:sp>
          <p:nvSpPr>
            <p:cNvPr id="95" name="Rectangle 94"/>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1926108" y="0"/>
            <a:ext cx="642038" cy="623543"/>
            <a:chOff x="1926108" y="622565"/>
            <a:chExt cx="642038" cy="623543"/>
          </a:xfrm>
        </p:grpSpPr>
        <p:sp>
          <p:nvSpPr>
            <p:cNvPr id="100" name="Rectangle 99"/>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0"/>
            <a:ext cx="642038" cy="623543"/>
            <a:chOff x="4494246" y="622565"/>
            <a:chExt cx="642038" cy="623543"/>
          </a:xfrm>
        </p:grpSpPr>
        <p:sp>
          <p:nvSpPr>
            <p:cNvPr id="105" name="Rectangle 10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0"/>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9628423" y="0"/>
            <a:ext cx="642038" cy="623543"/>
            <a:chOff x="9628423" y="624309"/>
            <a:chExt cx="642038" cy="623543"/>
          </a:xfrm>
        </p:grpSpPr>
        <p:sp>
          <p:nvSpPr>
            <p:cNvPr id="115" name="Rectangle 114"/>
            <p:cNvSpPr/>
            <p:nvPr/>
          </p:nvSpPr>
          <p:spPr>
            <a:xfrm>
              <a:off x="9628423" y="624309"/>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9744666" y="731550"/>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1" y="0"/>
            <a:ext cx="642038" cy="623543"/>
            <a:chOff x="1" y="622566"/>
            <a:chExt cx="642038" cy="623543"/>
          </a:xfrm>
        </p:grpSpPr>
        <p:sp>
          <p:nvSpPr>
            <p:cNvPr id="120" name="Rectangle 119"/>
            <p:cNvSpPr/>
            <p:nvPr/>
          </p:nvSpPr>
          <p:spPr>
            <a:xfrm>
              <a:off x="1"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16244"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642036" y="0"/>
            <a:ext cx="642038" cy="623543"/>
            <a:chOff x="642036" y="622566"/>
            <a:chExt cx="642038" cy="623543"/>
          </a:xfrm>
        </p:grpSpPr>
        <p:sp>
          <p:nvSpPr>
            <p:cNvPr id="125" name="Rectangle 124"/>
            <p:cNvSpPr/>
            <p:nvPr/>
          </p:nvSpPr>
          <p:spPr>
            <a:xfrm>
              <a:off x="642036" y="622566"/>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758279" y="729807"/>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284072" y="0"/>
            <a:ext cx="642038" cy="623543"/>
            <a:chOff x="1284072" y="622566"/>
            <a:chExt cx="642038" cy="623543"/>
          </a:xfrm>
        </p:grpSpPr>
        <p:sp>
          <p:nvSpPr>
            <p:cNvPr id="130" name="Rectangle 129"/>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2568139" y="0"/>
            <a:ext cx="642038" cy="623543"/>
            <a:chOff x="2568139" y="622566"/>
            <a:chExt cx="642038" cy="623543"/>
          </a:xfrm>
        </p:grpSpPr>
        <p:sp>
          <p:nvSpPr>
            <p:cNvPr id="135" name="Rectangle 134"/>
            <p:cNvSpPr/>
            <p:nvPr/>
          </p:nvSpPr>
          <p:spPr>
            <a:xfrm>
              <a:off x="2568139"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684382"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3210174" y="0"/>
            <a:ext cx="642038" cy="623543"/>
            <a:chOff x="3210174" y="622566"/>
            <a:chExt cx="642038" cy="623543"/>
          </a:xfrm>
        </p:grpSpPr>
        <p:sp>
          <p:nvSpPr>
            <p:cNvPr id="140" name="Rectangle 139"/>
            <p:cNvSpPr/>
            <p:nvPr/>
          </p:nvSpPr>
          <p:spPr>
            <a:xfrm>
              <a:off x="3210174"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326417"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852210" y="0"/>
            <a:ext cx="642038" cy="623543"/>
            <a:chOff x="3852210" y="622566"/>
            <a:chExt cx="642038" cy="623543"/>
          </a:xfrm>
        </p:grpSpPr>
        <p:sp>
          <p:nvSpPr>
            <p:cNvPr id="145" name="Rectangle 14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5132898" y="0"/>
            <a:ext cx="642038" cy="623543"/>
            <a:chOff x="5132898" y="624310"/>
            <a:chExt cx="642038" cy="623543"/>
          </a:xfrm>
        </p:grpSpPr>
        <p:sp>
          <p:nvSpPr>
            <p:cNvPr id="150" name="Rectangle 149"/>
            <p:cNvSpPr/>
            <p:nvPr/>
          </p:nvSpPr>
          <p:spPr>
            <a:xfrm>
              <a:off x="5132898"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5249141"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774933" y="0"/>
            <a:ext cx="642038" cy="623543"/>
            <a:chOff x="5774933" y="624310"/>
            <a:chExt cx="642038" cy="623543"/>
          </a:xfrm>
        </p:grpSpPr>
        <p:sp>
          <p:nvSpPr>
            <p:cNvPr id="155" name="Rectangle 154"/>
            <p:cNvSpPr/>
            <p:nvPr/>
          </p:nvSpPr>
          <p:spPr>
            <a:xfrm>
              <a:off x="577493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89117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6416969" y="0"/>
            <a:ext cx="642038" cy="623543"/>
            <a:chOff x="6416969" y="624310"/>
            <a:chExt cx="642038" cy="623543"/>
          </a:xfrm>
        </p:grpSpPr>
        <p:sp>
          <p:nvSpPr>
            <p:cNvPr id="160" name="Rectangle 159"/>
            <p:cNvSpPr/>
            <p:nvPr/>
          </p:nvSpPr>
          <p:spPr>
            <a:xfrm>
              <a:off x="6416969" y="624310"/>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6533213" y="731551"/>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7702315" y="0"/>
            <a:ext cx="642038" cy="623543"/>
            <a:chOff x="7702315" y="624310"/>
            <a:chExt cx="642038" cy="623543"/>
          </a:xfrm>
        </p:grpSpPr>
        <p:sp>
          <p:nvSpPr>
            <p:cNvPr id="165" name="Rectangle 164"/>
            <p:cNvSpPr/>
            <p:nvPr/>
          </p:nvSpPr>
          <p:spPr>
            <a:xfrm>
              <a:off x="7702315"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7818558"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8344350" y="0"/>
            <a:ext cx="642038" cy="623543"/>
            <a:chOff x="8344350" y="624310"/>
            <a:chExt cx="642038" cy="623543"/>
          </a:xfrm>
        </p:grpSpPr>
        <p:sp>
          <p:nvSpPr>
            <p:cNvPr id="170" name="Rectangle 169"/>
            <p:cNvSpPr/>
            <p:nvPr/>
          </p:nvSpPr>
          <p:spPr>
            <a:xfrm>
              <a:off x="8344350" y="624310"/>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8460593" y="731551"/>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986386" y="0"/>
            <a:ext cx="642038" cy="623543"/>
            <a:chOff x="8986386" y="624310"/>
            <a:chExt cx="642038" cy="623543"/>
          </a:xfrm>
        </p:grpSpPr>
        <p:sp>
          <p:nvSpPr>
            <p:cNvPr id="175" name="Rectangle 174"/>
            <p:cNvSpPr/>
            <p:nvPr/>
          </p:nvSpPr>
          <p:spPr>
            <a:xfrm>
              <a:off x="8986386" y="624310"/>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9102629" y="731551"/>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10266458" y="0"/>
            <a:ext cx="642038" cy="623543"/>
            <a:chOff x="10275983" y="624310"/>
            <a:chExt cx="642038" cy="623543"/>
          </a:xfrm>
        </p:grpSpPr>
        <p:sp>
          <p:nvSpPr>
            <p:cNvPr id="180" name="Rectangle 179"/>
            <p:cNvSpPr/>
            <p:nvPr/>
          </p:nvSpPr>
          <p:spPr>
            <a:xfrm>
              <a:off x="10275983"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10392226"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908494" y="0"/>
            <a:ext cx="642038" cy="623543"/>
            <a:chOff x="10918019" y="624310"/>
            <a:chExt cx="642038" cy="623543"/>
          </a:xfrm>
        </p:grpSpPr>
        <p:sp>
          <p:nvSpPr>
            <p:cNvPr id="185" name="Rectangle 184"/>
            <p:cNvSpPr/>
            <p:nvPr/>
          </p:nvSpPr>
          <p:spPr>
            <a:xfrm>
              <a:off x="10918019" y="624310"/>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1034262" y="731551"/>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1550530" y="0"/>
            <a:ext cx="642038" cy="623543"/>
            <a:chOff x="11560055" y="624309"/>
            <a:chExt cx="642038" cy="623543"/>
          </a:xfrm>
        </p:grpSpPr>
        <p:sp>
          <p:nvSpPr>
            <p:cNvPr id="190" name="Rectangle 189"/>
            <p:cNvSpPr/>
            <p:nvPr/>
          </p:nvSpPr>
          <p:spPr>
            <a:xfrm>
              <a:off x="11560055" y="624309"/>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76298" y="731550"/>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4" name="Group 193"/>
          <p:cNvGrpSpPr/>
          <p:nvPr/>
        </p:nvGrpSpPr>
        <p:grpSpPr>
          <a:xfrm>
            <a:off x="1926108" y="4986723"/>
            <a:ext cx="642038" cy="623543"/>
            <a:chOff x="1926108" y="622565"/>
            <a:chExt cx="642038" cy="623543"/>
          </a:xfrm>
        </p:grpSpPr>
        <p:sp>
          <p:nvSpPr>
            <p:cNvPr id="195" name="Rectangle 19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1926104" y="4363179"/>
            <a:ext cx="642038" cy="623543"/>
            <a:chOff x="1284072" y="622566"/>
            <a:chExt cx="642038" cy="623543"/>
          </a:xfrm>
        </p:grpSpPr>
        <p:sp>
          <p:nvSpPr>
            <p:cNvPr id="210" name="Rectangle 209"/>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926108" y="3739814"/>
            <a:ext cx="642038" cy="623543"/>
            <a:chOff x="1926108" y="622565"/>
            <a:chExt cx="642038" cy="623543"/>
          </a:xfrm>
        </p:grpSpPr>
        <p:sp>
          <p:nvSpPr>
            <p:cNvPr id="215" name="Rectangle 214"/>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1926104" y="3116270"/>
            <a:ext cx="642038" cy="623543"/>
            <a:chOff x="1284072" y="622566"/>
            <a:chExt cx="642038" cy="623543"/>
          </a:xfrm>
        </p:grpSpPr>
        <p:sp>
          <p:nvSpPr>
            <p:cNvPr id="220" name="Rectangle 219"/>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568139" y="4986723"/>
            <a:ext cx="642038" cy="623543"/>
            <a:chOff x="1926108" y="622565"/>
            <a:chExt cx="642038" cy="623543"/>
          </a:xfrm>
        </p:grpSpPr>
        <p:sp>
          <p:nvSpPr>
            <p:cNvPr id="230" name="Rectangle 229"/>
            <p:cNvSpPr/>
            <p:nvPr/>
          </p:nvSpPr>
          <p:spPr>
            <a:xfrm>
              <a:off x="1926108" y="6225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2042352" y="7298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2568135" y="4363179"/>
            <a:ext cx="642038" cy="623543"/>
            <a:chOff x="1284072" y="622566"/>
            <a:chExt cx="642038" cy="623543"/>
          </a:xfrm>
        </p:grpSpPr>
        <p:sp>
          <p:nvSpPr>
            <p:cNvPr id="235" name="Rectangle 234"/>
            <p:cNvSpPr/>
            <p:nvPr/>
          </p:nvSpPr>
          <p:spPr>
            <a:xfrm>
              <a:off x="1284072" y="62256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1400315" y="729807"/>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2568139" y="3739814"/>
            <a:ext cx="642038" cy="623543"/>
            <a:chOff x="1926108" y="622565"/>
            <a:chExt cx="642038" cy="623543"/>
          </a:xfrm>
        </p:grpSpPr>
        <p:sp>
          <p:nvSpPr>
            <p:cNvPr id="240" name="Rectangle 239"/>
            <p:cNvSpPr/>
            <p:nvPr/>
          </p:nvSpPr>
          <p:spPr>
            <a:xfrm>
              <a:off x="1926108" y="6225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2042352" y="7298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2568135" y="3116270"/>
            <a:ext cx="642038" cy="623543"/>
            <a:chOff x="1284072" y="622566"/>
            <a:chExt cx="642038" cy="623543"/>
          </a:xfrm>
        </p:grpSpPr>
        <p:sp>
          <p:nvSpPr>
            <p:cNvPr id="245" name="Rectangle 244"/>
            <p:cNvSpPr/>
            <p:nvPr/>
          </p:nvSpPr>
          <p:spPr>
            <a:xfrm>
              <a:off x="1284072" y="62256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1400315" y="729807"/>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2568135" y="2497041"/>
            <a:ext cx="642038" cy="623543"/>
            <a:chOff x="1284072" y="622566"/>
            <a:chExt cx="642038" cy="623543"/>
          </a:xfrm>
        </p:grpSpPr>
        <p:sp>
          <p:nvSpPr>
            <p:cNvPr id="250" name="Rectangle 249"/>
            <p:cNvSpPr/>
            <p:nvPr/>
          </p:nvSpPr>
          <p:spPr>
            <a:xfrm>
              <a:off x="1284072" y="62256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1400315" y="729807"/>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4" name="TextBox 253"/>
          <p:cNvSpPr txBox="1"/>
          <p:nvPr/>
        </p:nvSpPr>
        <p:spPr>
          <a:xfrm>
            <a:off x="3228502" y="825105"/>
            <a:ext cx="5787302" cy="769441"/>
          </a:xfrm>
          <a:prstGeom prst="rect">
            <a:avLst/>
          </a:prstGeom>
          <a:noFill/>
        </p:spPr>
        <p:txBody>
          <a:bodyPr wrap="square" rtlCol="0">
            <a:spAutoFit/>
          </a:bodyPr>
          <a:lstStyle/>
          <a:p>
            <a:pPr algn="ctr"/>
            <a:r>
              <a:rPr lang="en-US" sz="4400" dirty="0" smtClean="0">
                <a:solidFill>
                  <a:schemeClr val="tx1">
                    <a:lumMod val="85000"/>
                    <a:lumOff val="15000"/>
                  </a:schemeClr>
                </a:solidFill>
                <a:latin typeface="+mj-lt"/>
              </a:rPr>
              <a:t>Chart Slide</a:t>
            </a:r>
            <a:endParaRPr lang="en-US" sz="4400" dirty="0">
              <a:solidFill>
                <a:schemeClr val="tx1">
                  <a:lumMod val="85000"/>
                  <a:lumOff val="15000"/>
                </a:schemeClr>
              </a:solidFill>
              <a:latin typeface="+mj-lt"/>
            </a:endParaRPr>
          </a:p>
        </p:txBody>
      </p:sp>
      <p:sp>
        <p:nvSpPr>
          <p:cNvPr id="255" name="TextBox 254"/>
          <p:cNvSpPr txBox="1"/>
          <p:nvPr/>
        </p:nvSpPr>
        <p:spPr>
          <a:xfrm>
            <a:off x="1926104" y="2646939"/>
            <a:ext cx="642032" cy="369332"/>
          </a:xfrm>
          <a:prstGeom prst="rect">
            <a:avLst/>
          </a:prstGeom>
          <a:noFill/>
        </p:spPr>
        <p:txBody>
          <a:bodyPr wrap="square" rtlCol="0">
            <a:spAutoFit/>
          </a:bodyPr>
          <a:lstStyle/>
          <a:p>
            <a:pPr algn="ctr"/>
            <a:r>
              <a:rPr lang="en-US" b="1" dirty="0" smtClean="0">
                <a:solidFill>
                  <a:srgbClr val="158FC2"/>
                </a:solidFill>
                <a:latin typeface="+mj-lt"/>
              </a:rPr>
              <a:t>40%</a:t>
            </a:r>
            <a:endParaRPr lang="en-US" b="1" dirty="0">
              <a:solidFill>
                <a:srgbClr val="158FC2"/>
              </a:solidFill>
              <a:latin typeface="+mj-lt"/>
            </a:endParaRPr>
          </a:p>
        </p:txBody>
      </p:sp>
      <p:grpSp>
        <p:nvGrpSpPr>
          <p:cNvPr id="256" name="Group 255"/>
          <p:cNvGrpSpPr/>
          <p:nvPr/>
        </p:nvGrpSpPr>
        <p:grpSpPr>
          <a:xfrm>
            <a:off x="3210172" y="4986723"/>
            <a:ext cx="642038" cy="623543"/>
            <a:chOff x="1926108" y="622565"/>
            <a:chExt cx="642038" cy="623543"/>
          </a:xfrm>
        </p:grpSpPr>
        <p:sp>
          <p:nvSpPr>
            <p:cNvPr id="257" name="Rectangle 256"/>
            <p:cNvSpPr/>
            <p:nvPr/>
          </p:nvSpPr>
          <p:spPr>
            <a:xfrm>
              <a:off x="1926108" y="62256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Oval 257"/>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val 258"/>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Oval 259"/>
            <p:cNvSpPr/>
            <p:nvPr/>
          </p:nvSpPr>
          <p:spPr>
            <a:xfrm>
              <a:off x="2042352" y="72980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1" name="Group 260"/>
          <p:cNvGrpSpPr/>
          <p:nvPr/>
        </p:nvGrpSpPr>
        <p:grpSpPr>
          <a:xfrm>
            <a:off x="3210168" y="4363179"/>
            <a:ext cx="642038" cy="623543"/>
            <a:chOff x="1284072" y="622566"/>
            <a:chExt cx="642038" cy="623543"/>
          </a:xfrm>
        </p:grpSpPr>
        <p:sp>
          <p:nvSpPr>
            <p:cNvPr id="262" name="Rectangle 261"/>
            <p:cNvSpPr/>
            <p:nvPr/>
          </p:nvSpPr>
          <p:spPr>
            <a:xfrm>
              <a:off x="1284072" y="622566"/>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Oval 263"/>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p:cNvSpPr/>
            <p:nvPr/>
          </p:nvSpPr>
          <p:spPr>
            <a:xfrm>
              <a:off x="1400315" y="729807"/>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6" name="Group 265"/>
          <p:cNvGrpSpPr/>
          <p:nvPr/>
        </p:nvGrpSpPr>
        <p:grpSpPr>
          <a:xfrm>
            <a:off x="3210172" y="3739814"/>
            <a:ext cx="642038" cy="623543"/>
            <a:chOff x="1926108" y="622565"/>
            <a:chExt cx="642038" cy="623543"/>
          </a:xfrm>
        </p:grpSpPr>
        <p:sp>
          <p:nvSpPr>
            <p:cNvPr id="267" name="Rectangle 266"/>
            <p:cNvSpPr/>
            <p:nvPr/>
          </p:nvSpPr>
          <p:spPr>
            <a:xfrm>
              <a:off x="1926108" y="622565"/>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Oval 268"/>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Oval 269"/>
            <p:cNvSpPr/>
            <p:nvPr/>
          </p:nvSpPr>
          <p:spPr>
            <a:xfrm>
              <a:off x="2042352" y="729806"/>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6" name="Group 275"/>
          <p:cNvGrpSpPr/>
          <p:nvPr/>
        </p:nvGrpSpPr>
        <p:grpSpPr>
          <a:xfrm>
            <a:off x="3852200" y="4986723"/>
            <a:ext cx="642038" cy="623543"/>
            <a:chOff x="1926108" y="622565"/>
            <a:chExt cx="642038" cy="623543"/>
          </a:xfrm>
        </p:grpSpPr>
        <p:sp>
          <p:nvSpPr>
            <p:cNvPr id="277" name="Rectangle 276"/>
            <p:cNvSpPr/>
            <p:nvPr/>
          </p:nvSpPr>
          <p:spPr>
            <a:xfrm>
              <a:off x="1926108" y="622565"/>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Oval 278"/>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Oval 279"/>
            <p:cNvSpPr/>
            <p:nvPr/>
          </p:nvSpPr>
          <p:spPr>
            <a:xfrm>
              <a:off x="2042352" y="729806"/>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1" name="Group 280"/>
          <p:cNvGrpSpPr/>
          <p:nvPr/>
        </p:nvGrpSpPr>
        <p:grpSpPr>
          <a:xfrm>
            <a:off x="4495148" y="4363179"/>
            <a:ext cx="642038" cy="623543"/>
            <a:chOff x="1284072" y="622566"/>
            <a:chExt cx="642038" cy="623543"/>
          </a:xfrm>
        </p:grpSpPr>
        <p:sp>
          <p:nvSpPr>
            <p:cNvPr id="282" name="Rectangle 281"/>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Oval 283"/>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Oval 284"/>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1" name="Group 290"/>
          <p:cNvGrpSpPr/>
          <p:nvPr/>
        </p:nvGrpSpPr>
        <p:grpSpPr>
          <a:xfrm>
            <a:off x="4495725" y="4986723"/>
            <a:ext cx="642038" cy="623543"/>
            <a:chOff x="1926108" y="622565"/>
            <a:chExt cx="642038" cy="623543"/>
          </a:xfrm>
        </p:grpSpPr>
        <p:sp>
          <p:nvSpPr>
            <p:cNvPr id="292" name="Rectangle 291"/>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Oval 29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5" name="Oval 294"/>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1" name="Group 300"/>
          <p:cNvGrpSpPr/>
          <p:nvPr/>
        </p:nvGrpSpPr>
        <p:grpSpPr>
          <a:xfrm>
            <a:off x="5136327" y="4986723"/>
            <a:ext cx="642038" cy="623543"/>
            <a:chOff x="1926108" y="622565"/>
            <a:chExt cx="642038" cy="623543"/>
          </a:xfrm>
        </p:grpSpPr>
        <p:sp>
          <p:nvSpPr>
            <p:cNvPr id="302" name="Rectangle 301"/>
            <p:cNvSpPr/>
            <p:nvPr/>
          </p:nvSpPr>
          <p:spPr>
            <a:xfrm>
              <a:off x="1926108" y="622565"/>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Oval 30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5" name="Oval 304"/>
            <p:cNvSpPr/>
            <p:nvPr/>
          </p:nvSpPr>
          <p:spPr>
            <a:xfrm>
              <a:off x="2042352" y="729806"/>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6" name="Group 305"/>
          <p:cNvGrpSpPr/>
          <p:nvPr/>
        </p:nvGrpSpPr>
        <p:grpSpPr>
          <a:xfrm>
            <a:off x="5136323" y="4363179"/>
            <a:ext cx="642038" cy="623543"/>
            <a:chOff x="1284072" y="622566"/>
            <a:chExt cx="642038" cy="623543"/>
          </a:xfrm>
        </p:grpSpPr>
        <p:sp>
          <p:nvSpPr>
            <p:cNvPr id="307" name="Rectangle 306"/>
            <p:cNvSpPr/>
            <p:nvPr/>
          </p:nvSpPr>
          <p:spPr>
            <a:xfrm>
              <a:off x="1284072" y="622566"/>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Oval 308"/>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Oval 309"/>
            <p:cNvSpPr/>
            <p:nvPr/>
          </p:nvSpPr>
          <p:spPr>
            <a:xfrm>
              <a:off x="1400315" y="729807"/>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1" name="Group 310"/>
          <p:cNvGrpSpPr/>
          <p:nvPr/>
        </p:nvGrpSpPr>
        <p:grpSpPr>
          <a:xfrm>
            <a:off x="5136327" y="3739814"/>
            <a:ext cx="642038" cy="623543"/>
            <a:chOff x="1926108" y="622565"/>
            <a:chExt cx="642038" cy="623543"/>
          </a:xfrm>
        </p:grpSpPr>
        <p:sp>
          <p:nvSpPr>
            <p:cNvPr id="312" name="Rectangle 311"/>
            <p:cNvSpPr/>
            <p:nvPr/>
          </p:nvSpPr>
          <p:spPr>
            <a:xfrm>
              <a:off x="1926108" y="622565"/>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 name="Oval 314"/>
            <p:cNvSpPr/>
            <p:nvPr/>
          </p:nvSpPr>
          <p:spPr>
            <a:xfrm>
              <a:off x="2042352" y="729806"/>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6" name="Group 315"/>
          <p:cNvGrpSpPr/>
          <p:nvPr/>
        </p:nvGrpSpPr>
        <p:grpSpPr>
          <a:xfrm>
            <a:off x="5771299" y="4986723"/>
            <a:ext cx="642038" cy="623543"/>
            <a:chOff x="1926108" y="622565"/>
            <a:chExt cx="642038" cy="623543"/>
          </a:xfrm>
        </p:grpSpPr>
        <p:sp>
          <p:nvSpPr>
            <p:cNvPr id="317" name="Rectangle 316"/>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Oval 318"/>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Oval 319"/>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1" name="Group 320"/>
          <p:cNvGrpSpPr/>
          <p:nvPr/>
        </p:nvGrpSpPr>
        <p:grpSpPr>
          <a:xfrm>
            <a:off x="5771295" y="4363179"/>
            <a:ext cx="642038" cy="623543"/>
            <a:chOff x="1284072" y="622566"/>
            <a:chExt cx="642038" cy="623543"/>
          </a:xfrm>
        </p:grpSpPr>
        <p:sp>
          <p:nvSpPr>
            <p:cNvPr id="322" name="Rectangle 321"/>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4" name="Oval 323"/>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5" name="Oval 324"/>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6" name="Group 325"/>
          <p:cNvGrpSpPr/>
          <p:nvPr/>
        </p:nvGrpSpPr>
        <p:grpSpPr>
          <a:xfrm>
            <a:off x="5771299" y="3739814"/>
            <a:ext cx="642038" cy="623543"/>
            <a:chOff x="1926108" y="622565"/>
            <a:chExt cx="642038" cy="623543"/>
          </a:xfrm>
        </p:grpSpPr>
        <p:sp>
          <p:nvSpPr>
            <p:cNvPr id="327" name="Rectangle 326"/>
            <p:cNvSpPr/>
            <p:nvPr/>
          </p:nvSpPr>
          <p:spPr>
            <a:xfrm>
              <a:off x="1926108" y="622565"/>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9" name="Oval 328"/>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0" name="Oval 329"/>
            <p:cNvSpPr/>
            <p:nvPr/>
          </p:nvSpPr>
          <p:spPr>
            <a:xfrm>
              <a:off x="2042352" y="729806"/>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1" name="Group 330"/>
          <p:cNvGrpSpPr/>
          <p:nvPr/>
        </p:nvGrpSpPr>
        <p:grpSpPr>
          <a:xfrm>
            <a:off x="5771295" y="3116270"/>
            <a:ext cx="642038" cy="623543"/>
            <a:chOff x="1284072" y="622566"/>
            <a:chExt cx="642038" cy="623543"/>
          </a:xfrm>
        </p:grpSpPr>
        <p:sp>
          <p:nvSpPr>
            <p:cNvPr id="332" name="Rectangle 331"/>
            <p:cNvSpPr/>
            <p:nvPr/>
          </p:nvSpPr>
          <p:spPr>
            <a:xfrm>
              <a:off x="1284072" y="622566"/>
              <a:ext cx="642038" cy="623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Oval 333"/>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Oval 334"/>
            <p:cNvSpPr/>
            <p:nvPr/>
          </p:nvSpPr>
          <p:spPr>
            <a:xfrm>
              <a:off x="1400315" y="729807"/>
              <a:ext cx="409551" cy="409061"/>
            </a:xfrm>
            <a:prstGeom prst="ellipse">
              <a:avLst/>
            </a:prstGeom>
            <a:solidFill>
              <a:schemeClr val="accent1"/>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1" name="Group 340"/>
          <p:cNvGrpSpPr/>
          <p:nvPr/>
        </p:nvGrpSpPr>
        <p:grpSpPr>
          <a:xfrm>
            <a:off x="6412481" y="4986723"/>
            <a:ext cx="642038" cy="623543"/>
            <a:chOff x="1926108" y="622565"/>
            <a:chExt cx="642038" cy="623543"/>
          </a:xfrm>
        </p:grpSpPr>
        <p:sp>
          <p:nvSpPr>
            <p:cNvPr id="342" name="Rectangle 341"/>
            <p:cNvSpPr/>
            <p:nvPr/>
          </p:nvSpPr>
          <p:spPr>
            <a:xfrm>
              <a:off x="1926108" y="6225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Oval 34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Oval 344"/>
            <p:cNvSpPr/>
            <p:nvPr/>
          </p:nvSpPr>
          <p:spPr>
            <a:xfrm>
              <a:off x="2042352" y="7298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6" name="Group 345"/>
          <p:cNvGrpSpPr/>
          <p:nvPr/>
        </p:nvGrpSpPr>
        <p:grpSpPr>
          <a:xfrm>
            <a:off x="6412477" y="4363179"/>
            <a:ext cx="642038" cy="623543"/>
            <a:chOff x="1284072" y="622566"/>
            <a:chExt cx="642038" cy="623543"/>
          </a:xfrm>
        </p:grpSpPr>
        <p:sp>
          <p:nvSpPr>
            <p:cNvPr id="347" name="Rectangle 346"/>
            <p:cNvSpPr/>
            <p:nvPr/>
          </p:nvSpPr>
          <p:spPr>
            <a:xfrm>
              <a:off x="1284072" y="622566"/>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9" name="Oval 348"/>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0" name="Oval 349"/>
            <p:cNvSpPr/>
            <p:nvPr/>
          </p:nvSpPr>
          <p:spPr>
            <a:xfrm>
              <a:off x="1400315" y="729807"/>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1" name="Group 350"/>
          <p:cNvGrpSpPr/>
          <p:nvPr/>
        </p:nvGrpSpPr>
        <p:grpSpPr>
          <a:xfrm>
            <a:off x="6412481" y="3739814"/>
            <a:ext cx="642038" cy="623543"/>
            <a:chOff x="1926108" y="622565"/>
            <a:chExt cx="642038" cy="623543"/>
          </a:xfrm>
        </p:grpSpPr>
        <p:sp>
          <p:nvSpPr>
            <p:cNvPr id="352" name="Rectangle 351"/>
            <p:cNvSpPr/>
            <p:nvPr/>
          </p:nvSpPr>
          <p:spPr>
            <a:xfrm>
              <a:off x="1926108" y="622565"/>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Oval 353"/>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5" name="Oval 354"/>
            <p:cNvSpPr/>
            <p:nvPr/>
          </p:nvSpPr>
          <p:spPr>
            <a:xfrm>
              <a:off x="2042352" y="729806"/>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6" name="TextBox 365"/>
          <p:cNvSpPr txBox="1"/>
          <p:nvPr/>
        </p:nvSpPr>
        <p:spPr>
          <a:xfrm>
            <a:off x="2568134" y="2010557"/>
            <a:ext cx="642032" cy="369332"/>
          </a:xfrm>
          <a:prstGeom prst="rect">
            <a:avLst/>
          </a:prstGeom>
          <a:noFill/>
        </p:spPr>
        <p:txBody>
          <a:bodyPr wrap="square" rtlCol="0">
            <a:spAutoFit/>
          </a:bodyPr>
          <a:lstStyle/>
          <a:p>
            <a:pPr algn="ctr"/>
            <a:r>
              <a:rPr lang="en-US" b="1" dirty="0" smtClean="0">
                <a:solidFill>
                  <a:schemeClr val="accent4"/>
                </a:solidFill>
                <a:latin typeface="+mj-lt"/>
              </a:rPr>
              <a:t>50%</a:t>
            </a:r>
            <a:endParaRPr lang="en-US" b="1" dirty="0">
              <a:solidFill>
                <a:schemeClr val="accent4"/>
              </a:solidFill>
              <a:latin typeface="+mj-lt"/>
            </a:endParaRPr>
          </a:p>
        </p:txBody>
      </p:sp>
      <p:sp>
        <p:nvSpPr>
          <p:cNvPr id="367" name="TextBox 366"/>
          <p:cNvSpPr txBox="1"/>
          <p:nvPr/>
        </p:nvSpPr>
        <p:spPr>
          <a:xfrm>
            <a:off x="3220782" y="3244706"/>
            <a:ext cx="642032" cy="369332"/>
          </a:xfrm>
          <a:prstGeom prst="rect">
            <a:avLst/>
          </a:prstGeom>
          <a:noFill/>
        </p:spPr>
        <p:txBody>
          <a:bodyPr wrap="square" rtlCol="0">
            <a:spAutoFit/>
          </a:bodyPr>
          <a:lstStyle/>
          <a:p>
            <a:pPr algn="ctr"/>
            <a:r>
              <a:rPr lang="en-US" b="1" dirty="0" smtClean="0">
                <a:solidFill>
                  <a:schemeClr val="accent2"/>
                </a:solidFill>
                <a:latin typeface="+mj-lt"/>
              </a:rPr>
              <a:t>30%</a:t>
            </a:r>
            <a:endParaRPr lang="en-US" b="1" dirty="0">
              <a:solidFill>
                <a:schemeClr val="accent2"/>
              </a:solidFill>
              <a:latin typeface="+mj-lt"/>
            </a:endParaRPr>
          </a:p>
        </p:txBody>
      </p:sp>
      <p:sp>
        <p:nvSpPr>
          <p:cNvPr id="368" name="TextBox 367"/>
          <p:cNvSpPr txBox="1"/>
          <p:nvPr/>
        </p:nvSpPr>
        <p:spPr>
          <a:xfrm>
            <a:off x="3848015" y="4537235"/>
            <a:ext cx="642032" cy="369332"/>
          </a:xfrm>
          <a:prstGeom prst="rect">
            <a:avLst/>
          </a:prstGeom>
          <a:noFill/>
        </p:spPr>
        <p:txBody>
          <a:bodyPr wrap="square" rtlCol="0">
            <a:spAutoFit/>
          </a:bodyPr>
          <a:lstStyle/>
          <a:p>
            <a:pPr algn="ctr"/>
            <a:r>
              <a:rPr lang="en-US" b="1" dirty="0" smtClean="0">
                <a:solidFill>
                  <a:schemeClr val="accent5"/>
                </a:solidFill>
                <a:latin typeface="+mj-lt"/>
              </a:rPr>
              <a:t>10%</a:t>
            </a:r>
            <a:endParaRPr lang="en-US" b="1" dirty="0">
              <a:solidFill>
                <a:schemeClr val="accent5"/>
              </a:solidFill>
              <a:latin typeface="+mj-lt"/>
            </a:endParaRPr>
          </a:p>
        </p:txBody>
      </p:sp>
      <p:sp>
        <p:nvSpPr>
          <p:cNvPr id="369" name="TextBox 368"/>
          <p:cNvSpPr txBox="1"/>
          <p:nvPr/>
        </p:nvSpPr>
        <p:spPr>
          <a:xfrm>
            <a:off x="5119948" y="3244706"/>
            <a:ext cx="642032" cy="369332"/>
          </a:xfrm>
          <a:prstGeom prst="rect">
            <a:avLst/>
          </a:prstGeom>
          <a:noFill/>
        </p:spPr>
        <p:txBody>
          <a:bodyPr wrap="square" rtlCol="0">
            <a:spAutoFit/>
          </a:bodyPr>
          <a:lstStyle/>
          <a:p>
            <a:pPr algn="ctr"/>
            <a:r>
              <a:rPr lang="en-US" b="1" dirty="0" smtClean="0">
                <a:solidFill>
                  <a:schemeClr val="accent3"/>
                </a:solidFill>
                <a:latin typeface="+mj-lt"/>
              </a:rPr>
              <a:t>30%</a:t>
            </a:r>
            <a:endParaRPr lang="en-US" b="1" dirty="0">
              <a:solidFill>
                <a:schemeClr val="accent3"/>
              </a:solidFill>
              <a:latin typeface="+mj-lt"/>
            </a:endParaRPr>
          </a:p>
        </p:txBody>
      </p:sp>
      <p:sp>
        <p:nvSpPr>
          <p:cNvPr id="370" name="TextBox 369"/>
          <p:cNvSpPr txBox="1"/>
          <p:nvPr/>
        </p:nvSpPr>
        <p:spPr>
          <a:xfrm>
            <a:off x="5778348" y="2646939"/>
            <a:ext cx="642032" cy="369332"/>
          </a:xfrm>
          <a:prstGeom prst="rect">
            <a:avLst/>
          </a:prstGeom>
          <a:noFill/>
        </p:spPr>
        <p:txBody>
          <a:bodyPr wrap="square" rtlCol="0">
            <a:spAutoFit/>
          </a:bodyPr>
          <a:lstStyle/>
          <a:p>
            <a:pPr algn="ctr"/>
            <a:r>
              <a:rPr lang="en-US" b="1" dirty="0" smtClean="0">
                <a:solidFill>
                  <a:srgbClr val="158FC2"/>
                </a:solidFill>
                <a:latin typeface="+mj-lt"/>
              </a:rPr>
              <a:t>40%</a:t>
            </a:r>
            <a:endParaRPr lang="en-US" b="1" dirty="0">
              <a:solidFill>
                <a:srgbClr val="158FC2"/>
              </a:solidFill>
              <a:latin typeface="+mj-lt"/>
            </a:endParaRPr>
          </a:p>
        </p:txBody>
      </p:sp>
      <p:sp>
        <p:nvSpPr>
          <p:cNvPr id="371" name="TextBox 370"/>
          <p:cNvSpPr txBox="1"/>
          <p:nvPr/>
        </p:nvSpPr>
        <p:spPr>
          <a:xfrm>
            <a:off x="6398499" y="3324987"/>
            <a:ext cx="642032" cy="369332"/>
          </a:xfrm>
          <a:prstGeom prst="rect">
            <a:avLst/>
          </a:prstGeom>
          <a:noFill/>
        </p:spPr>
        <p:txBody>
          <a:bodyPr wrap="square" rtlCol="0">
            <a:spAutoFit/>
          </a:bodyPr>
          <a:lstStyle/>
          <a:p>
            <a:pPr algn="ctr"/>
            <a:r>
              <a:rPr lang="en-US" b="1" dirty="0" smtClean="0">
                <a:solidFill>
                  <a:schemeClr val="accent4"/>
                </a:solidFill>
                <a:latin typeface="+mj-lt"/>
              </a:rPr>
              <a:t>30%</a:t>
            </a:r>
            <a:endParaRPr lang="en-US" b="1" dirty="0">
              <a:solidFill>
                <a:schemeClr val="accent4"/>
              </a:solidFill>
              <a:latin typeface="+mj-lt"/>
            </a:endParaRPr>
          </a:p>
        </p:txBody>
      </p:sp>
      <p:grpSp>
        <p:nvGrpSpPr>
          <p:cNvPr id="372" name="Group 371"/>
          <p:cNvGrpSpPr/>
          <p:nvPr/>
        </p:nvGrpSpPr>
        <p:grpSpPr>
          <a:xfrm>
            <a:off x="8332068" y="2820357"/>
            <a:ext cx="421196" cy="409062"/>
            <a:chOff x="-1" y="2493198"/>
            <a:chExt cx="642038" cy="623543"/>
          </a:xfrm>
        </p:grpSpPr>
        <p:sp>
          <p:nvSpPr>
            <p:cNvPr id="373" name="Rectangle 372"/>
            <p:cNvSpPr/>
            <p:nvPr/>
          </p:nvSpPr>
          <p:spPr>
            <a:xfrm>
              <a:off x="-1" y="2493198"/>
              <a:ext cx="642038" cy="623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Oval 373"/>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Oval 374"/>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16242" y="2600438"/>
              <a:ext cx="409551" cy="409061"/>
            </a:xfrm>
            <a:prstGeom prst="ellipse">
              <a:avLst/>
            </a:prstGeom>
            <a:solidFill>
              <a:schemeClr val="accent4"/>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7" name="Group 376"/>
          <p:cNvGrpSpPr/>
          <p:nvPr/>
        </p:nvGrpSpPr>
        <p:grpSpPr>
          <a:xfrm>
            <a:off x="8332068" y="2165426"/>
            <a:ext cx="421196" cy="409062"/>
            <a:chOff x="-1" y="2493198"/>
            <a:chExt cx="642038" cy="623543"/>
          </a:xfrm>
        </p:grpSpPr>
        <p:sp>
          <p:nvSpPr>
            <p:cNvPr id="378" name="Rectangle 377"/>
            <p:cNvSpPr/>
            <p:nvPr/>
          </p:nvSpPr>
          <p:spPr>
            <a:xfrm>
              <a:off x="-1" y="2493198"/>
              <a:ext cx="642038" cy="623543"/>
            </a:xfrm>
            <a:prstGeom prst="rect">
              <a:avLst/>
            </a:prstGeom>
            <a:solidFill>
              <a:srgbClr val="158F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 name="Oval 378"/>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0" name="Oval 379"/>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16242" y="2600438"/>
              <a:ext cx="409551" cy="409061"/>
            </a:xfrm>
            <a:prstGeom prst="ellipse">
              <a:avLst/>
            </a:prstGeom>
            <a:solidFill>
              <a:srgbClr val="158FC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2" name="Group 381"/>
          <p:cNvGrpSpPr/>
          <p:nvPr/>
        </p:nvGrpSpPr>
        <p:grpSpPr>
          <a:xfrm>
            <a:off x="8332068" y="3475288"/>
            <a:ext cx="421196" cy="409062"/>
            <a:chOff x="-1" y="2493198"/>
            <a:chExt cx="642038" cy="623543"/>
          </a:xfrm>
        </p:grpSpPr>
        <p:sp>
          <p:nvSpPr>
            <p:cNvPr id="383" name="Rectangle 382"/>
            <p:cNvSpPr/>
            <p:nvPr/>
          </p:nvSpPr>
          <p:spPr>
            <a:xfrm>
              <a:off x="-1" y="2493198"/>
              <a:ext cx="642038" cy="623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4" name="Oval 383"/>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5" name="Oval 384"/>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116242" y="2600438"/>
              <a:ext cx="409551" cy="409061"/>
            </a:xfrm>
            <a:prstGeom prst="ellipse">
              <a:avLst/>
            </a:prstGeom>
            <a:solidFill>
              <a:schemeClr val="accent2"/>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7" name="Group 386"/>
          <p:cNvGrpSpPr/>
          <p:nvPr/>
        </p:nvGrpSpPr>
        <p:grpSpPr>
          <a:xfrm>
            <a:off x="8332068" y="4130219"/>
            <a:ext cx="421196" cy="409062"/>
            <a:chOff x="-1" y="2493198"/>
            <a:chExt cx="642038" cy="623543"/>
          </a:xfrm>
        </p:grpSpPr>
        <p:sp>
          <p:nvSpPr>
            <p:cNvPr id="388" name="Rectangle 387"/>
            <p:cNvSpPr/>
            <p:nvPr/>
          </p:nvSpPr>
          <p:spPr>
            <a:xfrm>
              <a:off x="-1" y="2493198"/>
              <a:ext cx="642038" cy="62354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Oval 388"/>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0" name="Oval 389"/>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116242" y="2600438"/>
              <a:ext cx="409551" cy="409061"/>
            </a:xfrm>
            <a:prstGeom prst="ellipse">
              <a:avLst/>
            </a:prstGeom>
            <a:solidFill>
              <a:schemeClr val="accent5"/>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2" name="Group 391"/>
          <p:cNvGrpSpPr/>
          <p:nvPr/>
        </p:nvGrpSpPr>
        <p:grpSpPr>
          <a:xfrm>
            <a:off x="8332068" y="4785148"/>
            <a:ext cx="421196" cy="409062"/>
            <a:chOff x="-1" y="2493198"/>
            <a:chExt cx="642038" cy="623543"/>
          </a:xfrm>
        </p:grpSpPr>
        <p:sp>
          <p:nvSpPr>
            <p:cNvPr id="393" name="Rectangle 392"/>
            <p:cNvSpPr/>
            <p:nvPr/>
          </p:nvSpPr>
          <p:spPr>
            <a:xfrm>
              <a:off x="-1" y="2493198"/>
              <a:ext cx="642038" cy="6235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4" name="Oval 393"/>
            <p:cNvSpPr/>
            <p:nvPr/>
          </p:nvSpPr>
          <p:spPr>
            <a:xfrm>
              <a:off x="97356" y="2600439"/>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5" name="Oval 394"/>
            <p:cNvSpPr/>
            <p:nvPr/>
          </p:nvSpPr>
          <p:spPr>
            <a:xfrm>
              <a:off x="123195" y="2614904"/>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116242" y="2600438"/>
              <a:ext cx="409551" cy="409061"/>
            </a:xfrm>
            <a:prstGeom prst="ellipse">
              <a:avLst/>
            </a:prstGeom>
            <a:solidFill>
              <a:schemeClr val="accent3"/>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7" name="Rectangle 396"/>
          <p:cNvSpPr/>
          <p:nvPr/>
        </p:nvSpPr>
        <p:spPr>
          <a:xfrm>
            <a:off x="8725894" y="2192310"/>
            <a:ext cx="2679350" cy="338554"/>
          </a:xfrm>
          <a:prstGeom prst="rect">
            <a:avLst/>
          </a:prstGeom>
        </p:spPr>
        <p:txBody>
          <a:bodyPr wrap="square">
            <a:spAutoFit/>
          </a:bodyPr>
          <a:lstStyle/>
          <a:p>
            <a:pPr algn="ctr"/>
            <a:r>
              <a:rPr lang="en-US" sz="1600" dirty="0">
                <a:solidFill>
                  <a:schemeClr val="accent6">
                    <a:lumMod val="75000"/>
                  </a:schemeClr>
                </a:solidFill>
              </a:rPr>
              <a:t>Lorem ipsum dolor sit </a:t>
            </a:r>
            <a:r>
              <a:rPr lang="en-US" sz="1600" dirty="0" smtClean="0">
                <a:solidFill>
                  <a:schemeClr val="accent6">
                    <a:lumMod val="75000"/>
                  </a:schemeClr>
                </a:solidFill>
              </a:rPr>
              <a:t>amet.</a:t>
            </a:r>
            <a:endParaRPr lang="en-US" sz="1600" dirty="0"/>
          </a:p>
        </p:txBody>
      </p:sp>
      <p:sp>
        <p:nvSpPr>
          <p:cNvPr id="398" name="Rectangle 397"/>
          <p:cNvSpPr/>
          <p:nvPr/>
        </p:nvSpPr>
        <p:spPr>
          <a:xfrm>
            <a:off x="8725894" y="2855610"/>
            <a:ext cx="2679350" cy="338554"/>
          </a:xfrm>
          <a:prstGeom prst="rect">
            <a:avLst/>
          </a:prstGeom>
        </p:spPr>
        <p:txBody>
          <a:bodyPr wrap="square">
            <a:spAutoFit/>
          </a:bodyPr>
          <a:lstStyle/>
          <a:p>
            <a:pPr algn="ctr"/>
            <a:r>
              <a:rPr lang="en-US" sz="1600" dirty="0">
                <a:solidFill>
                  <a:schemeClr val="accent6">
                    <a:lumMod val="75000"/>
                  </a:schemeClr>
                </a:solidFill>
              </a:rPr>
              <a:t>Lorem ipsum dolor sit </a:t>
            </a:r>
            <a:r>
              <a:rPr lang="en-US" sz="1600" dirty="0" smtClean="0">
                <a:solidFill>
                  <a:schemeClr val="accent6">
                    <a:lumMod val="75000"/>
                  </a:schemeClr>
                </a:solidFill>
              </a:rPr>
              <a:t>amet.</a:t>
            </a:r>
            <a:endParaRPr lang="en-US" sz="1600" dirty="0"/>
          </a:p>
        </p:txBody>
      </p:sp>
      <p:sp>
        <p:nvSpPr>
          <p:cNvPr id="399" name="Rectangle 398"/>
          <p:cNvSpPr/>
          <p:nvPr/>
        </p:nvSpPr>
        <p:spPr>
          <a:xfrm>
            <a:off x="8725894" y="3492914"/>
            <a:ext cx="2679350" cy="338554"/>
          </a:xfrm>
          <a:prstGeom prst="rect">
            <a:avLst/>
          </a:prstGeom>
        </p:spPr>
        <p:txBody>
          <a:bodyPr wrap="square">
            <a:spAutoFit/>
          </a:bodyPr>
          <a:lstStyle/>
          <a:p>
            <a:pPr algn="ctr"/>
            <a:r>
              <a:rPr lang="en-US" sz="1600" dirty="0">
                <a:solidFill>
                  <a:schemeClr val="accent6">
                    <a:lumMod val="75000"/>
                  </a:schemeClr>
                </a:solidFill>
              </a:rPr>
              <a:t>Lorem ipsum dolor sit </a:t>
            </a:r>
            <a:r>
              <a:rPr lang="en-US" sz="1600" dirty="0" smtClean="0">
                <a:solidFill>
                  <a:schemeClr val="accent6">
                    <a:lumMod val="75000"/>
                  </a:schemeClr>
                </a:solidFill>
              </a:rPr>
              <a:t>amet.</a:t>
            </a:r>
            <a:endParaRPr lang="en-US" sz="1600" dirty="0"/>
          </a:p>
        </p:txBody>
      </p:sp>
      <p:sp>
        <p:nvSpPr>
          <p:cNvPr id="400" name="Rectangle 399"/>
          <p:cNvSpPr/>
          <p:nvPr/>
        </p:nvSpPr>
        <p:spPr>
          <a:xfrm>
            <a:off x="8725894" y="4157991"/>
            <a:ext cx="2679350" cy="338554"/>
          </a:xfrm>
          <a:prstGeom prst="rect">
            <a:avLst/>
          </a:prstGeom>
        </p:spPr>
        <p:txBody>
          <a:bodyPr wrap="square">
            <a:spAutoFit/>
          </a:bodyPr>
          <a:lstStyle/>
          <a:p>
            <a:pPr algn="ctr"/>
            <a:r>
              <a:rPr lang="en-US" sz="1600" dirty="0">
                <a:solidFill>
                  <a:schemeClr val="accent6">
                    <a:lumMod val="75000"/>
                  </a:schemeClr>
                </a:solidFill>
              </a:rPr>
              <a:t>Lorem ipsum dolor sit </a:t>
            </a:r>
            <a:r>
              <a:rPr lang="en-US" sz="1600" dirty="0" smtClean="0">
                <a:solidFill>
                  <a:schemeClr val="accent6">
                    <a:lumMod val="75000"/>
                  </a:schemeClr>
                </a:solidFill>
              </a:rPr>
              <a:t>amet.</a:t>
            </a:r>
            <a:endParaRPr lang="en-US" sz="1600" dirty="0"/>
          </a:p>
        </p:txBody>
      </p:sp>
      <p:sp>
        <p:nvSpPr>
          <p:cNvPr id="401" name="Rectangle 400"/>
          <p:cNvSpPr/>
          <p:nvPr/>
        </p:nvSpPr>
        <p:spPr>
          <a:xfrm>
            <a:off x="8725894" y="4810486"/>
            <a:ext cx="2679350" cy="338554"/>
          </a:xfrm>
          <a:prstGeom prst="rect">
            <a:avLst/>
          </a:prstGeom>
        </p:spPr>
        <p:txBody>
          <a:bodyPr wrap="square">
            <a:spAutoFit/>
          </a:bodyPr>
          <a:lstStyle/>
          <a:p>
            <a:pPr algn="ctr"/>
            <a:r>
              <a:rPr lang="en-US" sz="1600" dirty="0">
                <a:solidFill>
                  <a:schemeClr val="accent6">
                    <a:lumMod val="75000"/>
                  </a:schemeClr>
                </a:solidFill>
              </a:rPr>
              <a:t>Lorem ipsum dolor sit </a:t>
            </a:r>
            <a:r>
              <a:rPr lang="en-US" sz="1600" dirty="0" smtClean="0">
                <a:solidFill>
                  <a:schemeClr val="accent6">
                    <a:lumMod val="75000"/>
                  </a:schemeClr>
                </a:solidFill>
              </a:rPr>
              <a:t>amet.</a:t>
            </a:r>
            <a:endParaRPr lang="en-US" sz="1600" dirty="0"/>
          </a:p>
        </p:txBody>
      </p:sp>
      <p:sp>
        <p:nvSpPr>
          <p:cNvPr id="356" name="TextBox 355"/>
          <p:cNvSpPr txBox="1"/>
          <p:nvPr/>
        </p:nvSpPr>
        <p:spPr>
          <a:xfrm>
            <a:off x="4498433" y="3989780"/>
            <a:ext cx="642032" cy="369332"/>
          </a:xfrm>
          <a:prstGeom prst="rect">
            <a:avLst/>
          </a:prstGeom>
          <a:noFill/>
        </p:spPr>
        <p:txBody>
          <a:bodyPr wrap="square" rtlCol="0">
            <a:spAutoFit/>
          </a:bodyPr>
          <a:lstStyle/>
          <a:p>
            <a:pPr algn="ctr"/>
            <a:r>
              <a:rPr lang="en-US" b="1" dirty="0" smtClean="0">
                <a:solidFill>
                  <a:schemeClr val="accent6"/>
                </a:solidFill>
                <a:latin typeface="+mj-lt"/>
              </a:rPr>
              <a:t>20</a:t>
            </a:r>
            <a:r>
              <a:rPr lang="en-US" b="1" dirty="0" smtClean="0">
                <a:solidFill>
                  <a:schemeClr val="accent6"/>
                </a:solidFill>
                <a:latin typeface="+mj-lt"/>
              </a:rPr>
              <a:t>%</a:t>
            </a:r>
            <a:endParaRPr lang="en-US" b="1" dirty="0">
              <a:solidFill>
                <a:schemeClr val="accent6"/>
              </a:solidFill>
              <a:latin typeface="+mj-lt"/>
            </a:endParaRPr>
          </a:p>
        </p:txBody>
      </p:sp>
    </p:spTree>
    <p:extLst>
      <p:ext uri="{BB962C8B-B14F-4D97-AF65-F5344CB8AC3E}">
        <p14:creationId xmlns:p14="http://schemas.microsoft.com/office/powerpoint/2010/main" val="3938584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9" name="Group 1048"/>
          <p:cNvGrpSpPr/>
          <p:nvPr/>
        </p:nvGrpSpPr>
        <p:grpSpPr>
          <a:xfrm>
            <a:off x="1" y="3092"/>
            <a:ext cx="12192567" cy="6854913"/>
            <a:chOff x="1" y="3092"/>
            <a:chExt cx="12192567" cy="6854913"/>
          </a:xfrm>
        </p:grpSpPr>
        <p:grpSp>
          <p:nvGrpSpPr>
            <p:cNvPr id="1055" name="Group 1054"/>
            <p:cNvGrpSpPr/>
            <p:nvPr/>
          </p:nvGrpSpPr>
          <p:grpSpPr>
            <a:xfrm>
              <a:off x="1" y="6234462"/>
              <a:ext cx="12192567" cy="623543"/>
              <a:chOff x="1" y="6234462"/>
              <a:chExt cx="12192567" cy="623543"/>
            </a:xfrm>
          </p:grpSpPr>
          <p:grpSp>
            <p:nvGrpSpPr>
              <p:cNvPr id="4" name="Group 3"/>
              <p:cNvGrpSpPr/>
              <p:nvPr/>
            </p:nvGrpSpPr>
            <p:grpSpPr>
              <a:xfrm>
                <a:off x="1926108" y="6234462"/>
                <a:ext cx="642038" cy="623543"/>
                <a:chOff x="1926108" y="622565"/>
                <a:chExt cx="642038" cy="623543"/>
              </a:xfrm>
            </p:grpSpPr>
            <p:sp>
              <p:nvSpPr>
                <p:cNvPr id="5" name="Rectangle 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494246" y="6234462"/>
                <a:ext cx="642038" cy="623543"/>
                <a:chOff x="4494246" y="622565"/>
                <a:chExt cx="642038" cy="623543"/>
              </a:xfrm>
            </p:grpSpPr>
            <p:sp>
              <p:nvSpPr>
                <p:cNvPr id="10" name="Rectangle 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7059006" y="6234462"/>
                <a:ext cx="642038" cy="623543"/>
                <a:chOff x="7059006" y="624309"/>
                <a:chExt cx="642038" cy="623543"/>
              </a:xfrm>
            </p:grpSpPr>
            <p:sp>
              <p:nvSpPr>
                <p:cNvPr id="15" name="Rectangle 1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9628423" y="6234462"/>
                <a:ext cx="642038" cy="623543"/>
                <a:chOff x="9628423" y="624309"/>
                <a:chExt cx="642038" cy="623543"/>
              </a:xfrm>
            </p:grpSpPr>
            <p:sp>
              <p:nvSpPr>
                <p:cNvPr id="20" name="Rectangle 1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34462"/>
                <a:ext cx="642038" cy="623543"/>
                <a:chOff x="1" y="622566"/>
                <a:chExt cx="642038" cy="623543"/>
              </a:xfrm>
            </p:grpSpPr>
            <p:sp>
              <p:nvSpPr>
                <p:cNvPr id="25" name="Rectangle 2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42036" y="6234462"/>
                <a:ext cx="642038" cy="623543"/>
                <a:chOff x="642036" y="622566"/>
                <a:chExt cx="642038" cy="623543"/>
              </a:xfrm>
            </p:grpSpPr>
            <p:sp>
              <p:nvSpPr>
                <p:cNvPr id="30" name="Rectangle 2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284072" y="6234462"/>
                <a:ext cx="642038" cy="623543"/>
                <a:chOff x="1284072" y="622566"/>
                <a:chExt cx="642038" cy="623543"/>
              </a:xfrm>
            </p:grpSpPr>
            <p:sp>
              <p:nvSpPr>
                <p:cNvPr id="35" name="Rectangle 3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2568139" y="6234462"/>
                <a:ext cx="642038" cy="623543"/>
                <a:chOff x="2568139" y="622566"/>
                <a:chExt cx="642038" cy="623543"/>
              </a:xfrm>
            </p:grpSpPr>
            <p:sp>
              <p:nvSpPr>
                <p:cNvPr id="40" name="Rectangle 3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210174" y="6234462"/>
                <a:ext cx="642038" cy="623543"/>
                <a:chOff x="3210174" y="622566"/>
                <a:chExt cx="642038" cy="623543"/>
              </a:xfrm>
            </p:grpSpPr>
            <p:sp>
              <p:nvSpPr>
                <p:cNvPr id="45" name="Rectangle 4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852210" y="6234462"/>
                <a:ext cx="642038" cy="623543"/>
                <a:chOff x="3852210" y="622566"/>
                <a:chExt cx="642038" cy="623543"/>
              </a:xfrm>
            </p:grpSpPr>
            <p:sp>
              <p:nvSpPr>
                <p:cNvPr id="50" name="Rectangle 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5132898" y="6234462"/>
                <a:ext cx="642038" cy="623543"/>
                <a:chOff x="5132898" y="624310"/>
                <a:chExt cx="642038" cy="623543"/>
              </a:xfrm>
            </p:grpSpPr>
            <p:sp>
              <p:nvSpPr>
                <p:cNvPr id="55" name="Rectangle 5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774933" y="6234462"/>
                <a:ext cx="642038" cy="623543"/>
                <a:chOff x="5774933" y="624310"/>
                <a:chExt cx="642038" cy="623543"/>
              </a:xfrm>
            </p:grpSpPr>
            <p:sp>
              <p:nvSpPr>
                <p:cNvPr id="60" name="Rectangle 5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6416969" y="6234462"/>
                <a:ext cx="642038" cy="623543"/>
                <a:chOff x="6416969" y="624310"/>
                <a:chExt cx="642038" cy="623543"/>
              </a:xfrm>
            </p:grpSpPr>
            <p:sp>
              <p:nvSpPr>
                <p:cNvPr id="65" name="Rectangle 6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7702315" y="6234462"/>
                <a:ext cx="642038" cy="623543"/>
                <a:chOff x="7702315" y="624310"/>
                <a:chExt cx="642038" cy="623543"/>
              </a:xfrm>
            </p:grpSpPr>
            <p:sp>
              <p:nvSpPr>
                <p:cNvPr id="70" name="Rectangle 6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8344350" y="6234462"/>
                <a:ext cx="642038" cy="623543"/>
                <a:chOff x="8344350" y="624310"/>
                <a:chExt cx="642038" cy="623543"/>
              </a:xfrm>
            </p:grpSpPr>
            <p:sp>
              <p:nvSpPr>
                <p:cNvPr id="75" name="Rectangle 7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986386" y="6234462"/>
                <a:ext cx="642038" cy="623543"/>
                <a:chOff x="8986386" y="624310"/>
                <a:chExt cx="642038" cy="623543"/>
              </a:xfrm>
            </p:grpSpPr>
            <p:sp>
              <p:nvSpPr>
                <p:cNvPr id="80" name="Rectangle 7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266458" y="6234462"/>
                <a:ext cx="642038" cy="623543"/>
                <a:chOff x="10275983" y="624310"/>
                <a:chExt cx="642038" cy="623543"/>
              </a:xfrm>
            </p:grpSpPr>
            <p:sp>
              <p:nvSpPr>
                <p:cNvPr id="85" name="Rectangle 8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908494" y="6234462"/>
                <a:ext cx="642038" cy="623543"/>
                <a:chOff x="10918019" y="624310"/>
                <a:chExt cx="642038" cy="623543"/>
              </a:xfrm>
            </p:grpSpPr>
            <p:sp>
              <p:nvSpPr>
                <p:cNvPr id="90" name="Rectangle 8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50530" y="6234462"/>
                <a:ext cx="642038" cy="623543"/>
                <a:chOff x="11560055" y="624309"/>
                <a:chExt cx="642038" cy="623543"/>
              </a:xfrm>
            </p:grpSpPr>
            <p:sp>
              <p:nvSpPr>
                <p:cNvPr id="95" name="Rectangle 9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6" name="Group 1055"/>
            <p:cNvGrpSpPr/>
            <p:nvPr/>
          </p:nvGrpSpPr>
          <p:grpSpPr>
            <a:xfrm>
              <a:off x="1" y="5611325"/>
              <a:ext cx="12192567" cy="623543"/>
              <a:chOff x="1" y="5610918"/>
              <a:chExt cx="12192567" cy="623543"/>
            </a:xfrm>
          </p:grpSpPr>
          <p:grpSp>
            <p:nvGrpSpPr>
              <p:cNvPr id="99" name="Group 98"/>
              <p:cNvGrpSpPr/>
              <p:nvPr/>
            </p:nvGrpSpPr>
            <p:grpSpPr>
              <a:xfrm>
                <a:off x="1926108" y="5610918"/>
                <a:ext cx="642038" cy="623543"/>
                <a:chOff x="1926108" y="622565"/>
                <a:chExt cx="642038" cy="623543"/>
              </a:xfrm>
            </p:grpSpPr>
            <p:sp>
              <p:nvSpPr>
                <p:cNvPr id="100" name="Rectangle 9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5610918"/>
                <a:ext cx="642038" cy="623543"/>
                <a:chOff x="4494246" y="622565"/>
                <a:chExt cx="642038" cy="623543"/>
              </a:xfrm>
            </p:grpSpPr>
            <p:sp>
              <p:nvSpPr>
                <p:cNvPr id="105" name="Rectangle 10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5610918"/>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9628423" y="5610918"/>
                <a:ext cx="642038" cy="623543"/>
                <a:chOff x="9628423" y="624309"/>
                <a:chExt cx="642038" cy="623543"/>
              </a:xfrm>
            </p:grpSpPr>
            <p:sp>
              <p:nvSpPr>
                <p:cNvPr id="115" name="Rectangle 11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1" y="5610918"/>
                <a:ext cx="642038" cy="623543"/>
                <a:chOff x="1" y="622566"/>
                <a:chExt cx="642038" cy="623543"/>
              </a:xfrm>
            </p:grpSpPr>
            <p:sp>
              <p:nvSpPr>
                <p:cNvPr id="120" name="Rectangle 11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642036" y="5610918"/>
                <a:ext cx="642038" cy="623543"/>
                <a:chOff x="642036" y="622566"/>
                <a:chExt cx="642038" cy="623543"/>
              </a:xfrm>
            </p:grpSpPr>
            <p:sp>
              <p:nvSpPr>
                <p:cNvPr id="125" name="Rectangle 12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284072" y="5610918"/>
                <a:ext cx="642038" cy="623543"/>
                <a:chOff x="1284072" y="622566"/>
                <a:chExt cx="642038" cy="623543"/>
              </a:xfrm>
            </p:grpSpPr>
            <p:sp>
              <p:nvSpPr>
                <p:cNvPr id="130" name="Rectangle 12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2568139" y="5610918"/>
                <a:ext cx="642038" cy="623543"/>
                <a:chOff x="2568139" y="622566"/>
                <a:chExt cx="642038" cy="623543"/>
              </a:xfrm>
            </p:grpSpPr>
            <p:sp>
              <p:nvSpPr>
                <p:cNvPr id="135" name="Rectangle 13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3210174" y="5610918"/>
                <a:ext cx="642038" cy="623543"/>
                <a:chOff x="3210174" y="622566"/>
                <a:chExt cx="642038" cy="623543"/>
              </a:xfrm>
            </p:grpSpPr>
            <p:sp>
              <p:nvSpPr>
                <p:cNvPr id="140" name="Rectangle 13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852210" y="5610918"/>
                <a:ext cx="642038" cy="623543"/>
                <a:chOff x="3852210" y="622566"/>
                <a:chExt cx="642038" cy="623543"/>
              </a:xfrm>
            </p:grpSpPr>
            <p:sp>
              <p:nvSpPr>
                <p:cNvPr id="145" name="Rectangle 14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5132898" y="5610918"/>
                <a:ext cx="642038" cy="623543"/>
                <a:chOff x="5132898" y="624310"/>
                <a:chExt cx="642038" cy="623543"/>
              </a:xfrm>
            </p:grpSpPr>
            <p:sp>
              <p:nvSpPr>
                <p:cNvPr id="150" name="Rectangle 14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774933" y="5610918"/>
                <a:ext cx="642038" cy="623543"/>
                <a:chOff x="5774933" y="624310"/>
                <a:chExt cx="642038" cy="623543"/>
              </a:xfrm>
            </p:grpSpPr>
            <p:sp>
              <p:nvSpPr>
                <p:cNvPr id="155" name="Rectangle 15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6416969" y="5610918"/>
                <a:ext cx="642038" cy="623543"/>
                <a:chOff x="6416969" y="624310"/>
                <a:chExt cx="642038" cy="623543"/>
              </a:xfrm>
            </p:grpSpPr>
            <p:sp>
              <p:nvSpPr>
                <p:cNvPr id="160" name="Rectangle 15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7702315" y="5610918"/>
                <a:ext cx="642038" cy="623543"/>
                <a:chOff x="7702315" y="624310"/>
                <a:chExt cx="642038" cy="623543"/>
              </a:xfrm>
            </p:grpSpPr>
            <p:sp>
              <p:nvSpPr>
                <p:cNvPr id="165" name="Rectangle 16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8344350" y="5610918"/>
                <a:ext cx="642038" cy="623543"/>
                <a:chOff x="8344350" y="624310"/>
                <a:chExt cx="642038" cy="623543"/>
              </a:xfrm>
            </p:grpSpPr>
            <p:sp>
              <p:nvSpPr>
                <p:cNvPr id="170" name="Rectangle 16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986386" y="5610918"/>
                <a:ext cx="642038" cy="623543"/>
                <a:chOff x="8986386" y="624310"/>
                <a:chExt cx="642038" cy="623543"/>
              </a:xfrm>
            </p:grpSpPr>
            <p:sp>
              <p:nvSpPr>
                <p:cNvPr id="175" name="Rectangle 17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10266458" y="5610918"/>
                <a:ext cx="642038" cy="623543"/>
                <a:chOff x="10275983" y="624310"/>
                <a:chExt cx="642038" cy="623543"/>
              </a:xfrm>
            </p:grpSpPr>
            <p:sp>
              <p:nvSpPr>
                <p:cNvPr id="180" name="Rectangle 17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908494" y="5610918"/>
                <a:ext cx="642038" cy="623543"/>
                <a:chOff x="10918019" y="624310"/>
                <a:chExt cx="642038" cy="623543"/>
              </a:xfrm>
            </p:grpSpPr>
            <p:sp>
              <p:nvSpPr>
                <p:cNvPr id="185" name="Rectangle 18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1550530" y="5610918"/>
                <a:ext cx="642038" cy="623543"/>
                <a:chOff x="11560055" y="624309"/>
                <a:chExt cx="642038" cy="623543"/>
              </a:xfrm>
            </p:grpSpPr>
            <p:sp>
              <p:nvSpPr>
                <p:cNvPr id="190" name="Rectangle 18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7" name="Group 1056"/>
            <p:cNvGrpSpPr/>
            <p:nvPr/>
          </p:nvGrpSpPr>
          <p:grpSpPr>
            <a:xfrm>
              <a:off x="1" y="4988188"/>
              <a:ext cx="12192567" cy="623543"/>
              <a:chOff x="1" y="4990124"/>
              <a:chExt cx="12192567" cy="623543"/>
            </a:xfrm>
          </p:grpSpPr>
          <p:grpSp>
            <p:nvGrpSpPr>
              <p:cNvPr id="194" name="Group 193"/>
              <p:cNvGrpSpPr/>
              <p:nvPr/>
            </p:nvGrpSpPr>
            <p:grpSpPr>
              <a:xfrm>
                <a:off x="1926108" y="4990124"/>
                <a:ext cx="642038" cy="623543"/>
                <a:chOff x="1926108" y="622565"/>
                <a:chExt cx="642038" cy="623543"/>
              </a:xfrm>
            </p:grpSpPr>
            <p:sp>
              <p:nvSpPr>
                <p:cNvPr id="195" name="Rectangle 19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4494246" y="4990124"/>
                <a:ext cx="642038" cy="623543"/>
                <a:chOff x="4494246" y="622565"/>
                <a:chExt cx="642038" cy="623543"/>
              </a:xfrm>
            </p:grpSpPr>
            <p:sp>
              <p:nvSpPr>
                <p:cNvPr id="200" name="Rectangle 19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7059006" y="4990124"/>
                <a:ext cx="642038" cy="623543"/>
                <a:chOff x="7059006" y="624309"/>
                <a:chExt cx="642038" cy="623543"/>
              </a:xfrm>
            </p:grpSpPr>
            <p:sp>
              <p:nvSpPr>
                <p:cNvPr id="205" name="Rectangle 20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7156363" y="731551"/>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9628423" y="4990124"/>
                <a:ext cx="642038" cy="623543"/>
                <a:chOff x="9628423" y="624309"/>
                <a:chExt cx="642038" cy="623543"/>
              </a:xfrm>
            </p:grpSpPr>
            <p:sp>
              <p:nvSpPr>
                <p:cNvPr id="210" name="Rectangle 20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 y="4990124"/>
                <a:ext cx="642038" cy="623543"/>
                <a:chOff x="1" y="622566"/>
                <a:chExt cx="642038" cy="623543"/>
              </a:xfrm>
            </p:grpSpPr>
            <p:sp>
              <p:nvSpPr>
                <p:cNvPr id="215" name="Rectangle 21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642036" y="4990124"/>
                <a:ext cx="642038" cy="623543"/>
                <a:chOff x="642036" y="622566"/>
                <a:chExt cx="642038" cy="623543"/>
              </a:xfrm>
            </p:grpSpPr>
            <p:sp>
              <p:nvSpPr>
                <p:cNvPr id="220" name="Rectangle 21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p:cNvGrpSpPr/>
              <p:nvPr/>
            </p:nvGrpSpPr>
            <p:grpSpPr>
              <a:xfrm>
                <a:off x="1284072" y="4990124"/>
                <a:ext cx="642038" cy="623543"/>
                <a:chOff x="1284072" y="622566"/>
                <a:chExt cx="642038" cy="623543"/>
              </a:xfrm>
            </p:grpSpPr>
            <p:sp>
              <p:nvSpPr>
                <p:cNvPr id="225" name="Rectangle 22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568139" y="4990124"/>
                <a:ext cx="642038" cy="623543"/>
                <a:chOff x="2568139" y="622566"/>
                <a:chExt cx="642038" cy="623543"/>
              </a:xfrm>
            </p:grpSpPr>
            <p:sp>
              <p:nvSpPr>
                <p:cNvPr id="230" name="Rectangle 22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3210174" y="4990124"/>
                <a:ext cx="642038" cy="623543"/>
                <a:chOff x="3210174" y="622566"/>
                <a:chExt cx="642038" cy="623543"/>
              </a:xfrm>
            </p:grpSpPr>
            <p:sp>
              <p:nvSpPr>
                <p:cNvPr id="235" name="Rectangle 23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3852210" y="4990124"/>
                <a:ext cx="642038" cy="623543"/>
                <a:chOff x="3852210" y="622566"/>
                <a:chExt cx="642038" cy="623543"/>
              </a:xfrm>
            </p:grpSpPr>
            <p:sp>
              <p:nvSpPr>
                <p:cNvPr id="240" name="Rectangle 23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5132898" y="4990124"/>
                <a:ext cx="642038" cy="623543"/>
                <a:chOff x="5132898" y="624310"/>
                <a:chExt cx="642038" cy="623543"/>
              </a:xfrm>
            </p:grpSpPr>
            <p:sp>
              <p:nvSpPr>
                <p:cNvPr id="245" name="Rectangle 24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5774933" y="4990124"/>
                <a:ext cx="642038" cy="623543"/>
                <a:chOff x="5774933" y="624310"/>
                <a:chExt cx="642038" cy="623543"/>
              </a:xfrm>
            </p:grpSpPr>
            <p:sp>
              <p:nvSpPr>
                <p:cNvPr id="250" name="Rectangle 24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416969" y="4990124"/>
                <a:ext cx="642038" cy="623543"/>
                <a:chOff x="6416969" y="624310"/>
                <a:chExt cx="642038" cy="623543"/>
              </a:xfrm>
            </p:grpSpPr>
            <p:sp>
              <p:nvSpPr>
                <p:cNvPr id="255" name="Rectangle 25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Oval 25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9" name="Group 258"/>
              <p:cNvGrpSpPr/>
              <p:nvPr/>
            </p:nvGrpSpPr>
            <p:grpSpPr>
              <a:xfrm>
                <a:off x="7702315" y="4990124"/>
                <a:ext cx="642038" cy="623543"/>
                <a:chOff x="7702315" y="624310"/>
                <a:chExt cx="642038" cy="623543"/>
              </a:xfrm>
            </p:grpSpPr>
            <p:sp>
              <p:nvSpPr>
                <p:cNvPr id="260" name="Rectangle 25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7799672"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p:cNvGrpSpPr/>
              <p:nvPr/>
            </p:nvGrpSpPr>
            <p:grpSpPr>
              <a:xfrm>
                <a:off x="8344350" y="4990124"/>
                <a:ext cx="642038" cy="623543"/>
                <a:chOff x="8344350" y="624310"/>
                <a:chExt cx="642038" cy="623543"/>
              </a:xfrm>
            </p:grpSpPr>
            <p:sp>
              <p:nvSpPr>
                <p:cNvPr id="265" name="Rectangle 26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9" name="Group 268"/>
              <p:cNvGrpSpPr/>
              <p:nvPr/>
            </p:nvGrpSpPr>
            <p:grpSpPr>
              <a:xfrm>
                <a:off x="8986386" y="4990124"/>
                <a:ext cx="642038" cy="623543"/>
                <a:chOff x="8986386" y="624310"/>
                <a:chExt cx="642038" cy="623543"/>
              </a:xfrm>
            </p:grpSpPr>
            <p:sp>
              <p:nvSpPr>
                <p:cNvPr id="270" name="Rectangle 26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p:cNvGrpSpPr/>
              <p:nvPr/>
            </p:nvGrpSpPr>
            <p:grpSpPr>
              <a:xfrm>
                <a:off x="10266458" y="4990124"/>
                <a:ext cx="642038" cy="623543"/>
                <a:chOff x="10275983" y="624310"/>
                <a:chExt cx="642038" cy="623543"/>
              </a:xfrm>
            </p:grpSpPr>
            <p:sp>
              <p:nvSpPr>
                <p:cNvPr id="275" name="Rectangle 27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10908494" y="4990124"/>
                <a:ext cx="642038" cy="623543"/>
                <a:chOff x="10918019" y="624310"/>
                <a:chExt cx="642038" cy="623543"/>
              </a:xfrm>
            </p:grpSpPr>
            <p:sp>
              <p:nvSpPr>
                <p:cNvPr id="280" name="Rectangle 27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4" name="Group 283"/>
              <p:cNvGrpSpPr/>
              <p:nvPr/>
            </p:nvGrpSpPr>
            <p:grpSpPr>
              <a:xfrm>
                <a:off x="11550530" y="4990124"/>
                <a:ext cx="642038" cy="623543"/>
                <a:chOff x="11560055" y="624309"/>
                <a:chExt cx="642038" cy="623543"/>
              </a:xfrm>
            </p:grpSpPr>
            <p:sp>
              <p:nvSpPr>
                <p:cNvPr id="285" name="Rectangle 28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8" name="Group 1057"/>
            <p:cNvGrpSpPr/>
            <p:nvPr/>
          </p:nvGrpSpPr>
          <p:grpSpPr>
            <a:xfrm>
              <a:off x="1" y="4365051"/>
              <a:ext cx="12192567" cy="623543"/>
              <a:chOff x="1" y="4366580"/>
              <a:chExt cx="12192567" cy="623543"/>
            </a:xfrm>
          </p:grpSpPr>
          <p:grpSp>
            <p:nvGrpSpPr>
              <p:cNvPr id="289" name="Group 288"/>
              <p:cNvGrpSpPr/>
              <p:nvPr/>
            </p:nvGrpSpPr>
            <p:grpSpPr>
              <a:xfrm>
                <a:off x="1926108" y="4366580"/>
                <a:ext cx="642038" cy="623543"/>
                <a:chOff x="1926108" y="622565"/>
                <a:chExt cx="642038" cy="623543"/>
              </a:xfrm>
            </p:grpSpPr>
            <p:sp>
              <p:nvSpPr>
                <p:cNvPr id="290" name="Rectangle 28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Oval 29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4" name="Group 293"/>
              <p:cNvGrpSpPr/>
              <p:nvPr/>
            </p:nvGrpSpPr>
            <p:grpSpPr>
              <a:xfrm>
                <a:off x="4494246" y="4366580"/>
                <a:ext cx="642038" cy="623543"/>
                <a:chOff x="4494246" y="622565"/>
                <a:chExt cx="642038" cy="623543"/>
              </a:xfrm>
            </p:grpSpPr>
            <p:sp>
              <p:nvSpPr>
                <p:cNvPr id="295" name="Rectangle 29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7059006" y="4366580"/>
                <a:ext cx="642038" cy="623543"/>
                <a:chOff x="7059006" y="624309"/>
                <a:chExt cx="642038" cy="623543"/>
              </a:xfrm>
            </p:grpSpPr>
            <p:sp>
              <p:nvSpPr>
                <p:cNvPr id="300" name="Rectangle 29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9628423" y="4366580"/>
                <a:ext cx="642038" cy="623543"/>
                <a:chOff x="9628423" y="624309"/>
                <a:chExt cx="642038" cy="623543"/>
              </a:xfrm>
            </p:grpSpPr>
            <p:sp>
              <p:nvSpPr>
                <p:cNvPr id="305" name="Rectangle 30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1" y="4366580"/>
                <a:ext cx="642038" cy="623543"/>
                <a:chOff x="1" y="622566"/>
                <a:chExt cx="642038" cy="623543"/>
              </a:xfrm>
            </p:grpSpPr>
            <p:sp>
              <p:nvSpPr>
                <p:cNvPr id="310" name="Rectangle 30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4" name="Group 313"/>
              <p:cNvGrpSpPr/>
              <p:nvPr/>
            </p:nvGrpSpPr>
            <p:grpSpPr>
              <a:xfrm>
                <a:off x="642036" y="4366580"/>
                <a:ext cx="642038" cy="623543"/>
                <a:chOff x="642036" y="622566"/>
                <a:chExt cx="642038" cy="623543"/>
              </a:xfrm>
            </p:grpSpPr>
            <p:sp>
              <p:nvSpPr>
                <p:cNvPr id="315" name="Rectangle 31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p:cNvGrpSpPr/>
              <p:nvPr/>
            </p:nvGrpSpPr>
            <p:grpSpPr>
              <a:xfrm>
                <a:off x="1284072" y="4366580"/>
                <a:ext cx="642038" cy="623543"/>
                <a:chOff x="1284072" y="622566"/>
                <a:chExt cx="642038" cy="623543"/>
              </a:xfrm>
            </p:grpSpPr>
            <p:sp>
              <p:nvSpPr>
                <p:cNvPr id="320" name="Rectangle 31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4" name="Group 323"/>
              <p:cNvGrpSpPr/>
              <p:nvPr/>
            </p:nvGrpSpPr>
            <p:grpSpPr>
              <a:xfrm>
                <a:off x="2568139" y="4366580"/>
                <a:ext cx="642038" cy="623543"/>
                <a:chOff x="2568139" y="622566"/>
                <a:chExt cx="642038" cy="623543"/>
              </a:xfrm>
            </p:grpSpPr>
            <p:sp>
              <p:nvSpPr>
                <p:cNvPr id="325" name="Rectangle 32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Oval 325"/>
                <p:cNvSpPr/>
                <p:nvPr/>
              </p:nvSpPr>
              <p:spPr>
                <a:xfrm>
                  <a:off x="2665496" y="729808"/>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Oval 32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3210174" y="4366580"/>
                <a:ext cx="642038" cy="623543"/>
                <a:chOff x="3210174" y="622566"/>
                <a:chExt cx="642038" cy="623543"/>
              </a:xfrm>
            </p:grpSpPr>
            <p:sp>
              <p:nvSpPr>
                <p:cNvPr id="330" name="Rectangle 32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3852210" y="4366580"/>
                <a:ext cx="642038" cy="623543"/>
                <a:chOff x="3852210" y="622566"/>
                <a:chExt cx="642038" cy="623543"/>
              </a:xfrm>
            </p:grpSpPr>
            <p:sp>
              <p:nvSpPr>
                <p:cNvPr id="335" name="Rectangle 33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Oval 33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5132898" y="4366580"/>
                <a:ext cx="642038" cy="623543"/>
                <a:chOff x="5132898" y="624310"/>
                <a:chExt cx="642038" cy="623543"/>
              </a:xfrm>
            </p:grpSpPr>
            <p:sp>
              <p:nvSpPr>
                <p:cNvPr id="340" name="Rectangle 33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4" name="Group 343"/>
              <p:cNvGrpSpPr/>
              <p:nvPr/>
            </p:nvGrpSpPr>
            <p:grpSpPr>
              <a:xfrm>
                <a:off x="5774933" y="4366580"/>
                <a:ext cx="642038" cy="623543"/>
                <a:chOff x="5774933" y="624310"/>
                <a:chExt cx="642038" cy="623543"/>
              </a:xfrm>
            </p:grpSpPr>
            <p:sp>
              <p:nvSpPr>
                <p:cNvPr id="345" name="Rectangle 34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Oval 34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6416969" y="4366580"/>
                <a:ext cx="642038" cy="623543"/>
                <a:chOff x="6416969" y="624310"/>
                <a:chExt cx="642038" cy="623543"/>
              </a:xfrm>
            </p:grpSpPr>
            <p:sp>
              <p:nvSpPr>
                <p:cNvPr id="350" name="Rectangle 34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6514326"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4" name="Group 353"/>
              <p:cNvGrpSpPr/>
              <p:nvPr/>
            </p:nvGrpSpPr>
            <p:grpSpPr>
              <a:xfrm>
                <a:off x="7702315" y="4366580"/>
                <a:ext cx="642038" cy="623543"/>
                <a:chOff x="7702315" y="624310"/>
                <a:chExt cx="642038" cy="623543"/>
              </a:xfrm>
            </p:grpSpPr>
            <p:sp>
              <p:nvSpPr>
                <p:cNvPr id="355" name="Rectangle 35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9" name="Group 358"/>
              <p:cNvGrpSpPr/>
              <p:nvPr/>
            </p:nvGrpSpPr>
            <p:grpSpPr>
              <a:xfrm>
                <a:off x="8344350" y="4366580"/>
                <a:ext cx="642038" cy="623543"/>
                <a:chOff x="8344350" y="624310"/>
                <a:chExt cx="642038" cy="623543"/>
              </a:xfrm>
            </p:grpSpPr>
            <p:sp>
              <p:nvSpPr>
                <p:cNvPr id="360" name="Rectangle 35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36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4" name="Group 363"/>
              <p:cNvGrpSpPr/>
              <p:nvPr/>
            </p:nvGrpSpPr>
            <p:grpSpPr>
              <a:xfrm>
                <a:off x="8986386" y="4366580"/>
                <a:ext cx="642038" cy="623543"/>
                <a:chOff x="8986386" y="624310"/>
                <a:chExt cx="642038" cy="623543"/>
              </a:xfrm>
            </p:grpSpPr>
            <p:sp>
              <p:nvSpPr>
                <p:cNvPr id="365" name="Rectangle 36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Oval 36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9" name="Group 368"/>
              <p:cNvGrpSpPr/>
              <p:nvPr/>
            </p:nvGrpSpPr>
            <p:grpSpPr>
              <a:xfrm>
                <a:off x="10266458" y="4366580"/>
                <a:ext cx="642038" cy="623543"/>
                <a:chOff x="10275983" y="624310"/>
                <a:chExt cx="642038" cy="623543"/>
              </a:xfrm>
            </p:grpSpPr>
            <p:sp>
              <p:nvSpPr>
                <p:cNvPr id="370" name="Rectangle 36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Oval 370"/>
                <p:cNvSpPr/>
                <p:nvPr/>
              </p:nvSpPr>
              <p:spPr>
                <a:xfrm>
                  <a:off x="10373339"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4" name="Group 373"/>
              <p:cNvGrpSpPr/>
              <p:nvPr/>
            </p:nvGrpSpPr>
            <p:grpSpPr>
              <a:xfrm>
                <a:off x="10908494" y="4366580"/>
                <a:ext cx="642038" cy="623543"/>
                <a:chOff x="10918019" y="624310"/>
                <a:chExt cx="642038" cy="623543"/>
              </a:xfrm>
            </p:grpSpPr>
            <p:sp>
              <p:nvSpPr>
                <p:cNvPr id="375" name="Rectangle 37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11550530" y="4366580"/>
                <a:ext cx="642038" cy="623543"/>
                <a:chOff x="11560055" y="624309"/>
                <a:chExt cx="642038" cy="623543"/>
              </a:xfrm>
            </p:grpSpPr>
            <p:sp>
              <p:nvSpPr>
                <p:cNvPr id="380" name="Rectangle 37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9" name="Group 1058"/>
            <p:cNvGrpSpPr/>
            <p:nvPr/>
          </p:nvGrpSpPr>
          <p:grpSpPr>
            <a:xfrm>
              <a:off x="1" y="3741914"/>
              <a:ext cx="12192567" cy="623543"/>
              <a:chOff x="1" y="3746367"/>
              <a:chExt cx="12192567" cy="623543"/>
            </a:xfrm>
          </p:grpSpPr>
          <p:grpSp>
            <p:nvGrpSpPr>
              <p:cNvPr id="384" name="Group 383"/>
              <p:cNvGrpSpPr/>
              <p:nvPr/>
            </p:nvGrpSpPr>
            <p:grpSpPr>
              <a:xfrm>
                <a:off x="1926108" y="3746367"/>
                <a:ext cx="642038" cy="623543"/>
                <a:chOff x="1926108" y="622565"/>
                <a:chExt cx="642038" cy="623543"/>
              </a:xfrm>
            </p:grpSpPr>
            <p:sp>
              <p:nvSpPr>
                <p:cNvPr id="385" name="Rectangle 38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9" name="Group 388"/>
              <p:cNvGrpSpPr/>
              <p:nvPr/>
            </p:nvGrpSpPr>
            <p:grpSpPr>
              <a:xfrm>
                <a:off x="4494246" y="3746367"/>
                <a:ext cx="642038" cy="623543"/>
                <a:chOff x="4494246" y="622565"/>
                <a:chExt cx="642038" cy="623543"/>
              </a:xfrm>
            </p:grpSpPr>
            <p:sp>
              <p:nvSpPr>
                <p:cNvPr id="390" name="Rectangle 38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4" name="Group 393"/>
              <p:cNvGrpSpPr/>
              <p:nvPr/>
            </p:nvGrpSpPr>
            <p:grpSpPr>
              <a:xfrm>
                <a:off x="7059006" y="3746367"/>
                <a:ext cx="642038" cy="623543"/>
                <a:chOff x="7059006" y="624309"/>
                <a:chExt cx="642038" cy="623543"/>
              </a:xfrm>
            </p:grpSpPr>
            <p:sp>
              <p:nvSpPr>
                <p:cNvPr id="395" name="Rectangle 39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9" name="Group 398"/>
              <p:cNvGrpSpPr/>
              <p:nvPr/>
            </p:nvGrpSpPr>
            <p:grpSpPr>
              <a:xfrm>
                <a:off x="9628423" y="3746367"/>
                <a:ext cx="642038" cy="623543"/>
                <a:chOff x="9628423" y="624309"/>
                <a:chExt cx="642038" cy="623543"/>
              </a:xfrm>
            </p:grpSpPr>
            <p:sp>
              <p:nvSpPr>
                <p:cNvPr id="400" name="Rectangle 39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4" name="Group 403"/>
              <p:cNvGrpSpPr/>
              <p:nvPr/>
            </p:nvGrpSpPr>
            <p:grpSpPr>
              <a:xfrm>
                <a:off x="1" y="3746367"/>
                <a:ext cx="642038" cy="623543"/>
                <a:chOff x="1" y="622566"/>
                <a:chExt cx="642038" cy="623543"/>
              </a:xfrm>
            </p:grpSpPr>
            <p:sp>
              <p:nvSpPr>
                <p:cNvPr id="405" name="Rectangle 40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 name="Group 408"/>
              <p:cNvGrpSpPr/>
              <p:nvPr/>
            </p:nvGrpSpPr>
            <p:grpSpPr>
              <a:xfrm>
                <a:off x="642036" y="3746367"/>
                <a:ext cx="642038" cy="623543"/>
                <a:chOff x="642036" y="622566"/>
                <a:chExt cx="642038" cy="623543"/>
              </a:xfrm>
            </p:grpSpPr>
            <p:sp>
              <p:nvSpPr>
                <p:cNvPr id="410" name="Rectangle 40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4" name="Group 413"/>
              <p:cNvGrpSpPr/>
              <p:nvPr/>
            </p:nvGrpSpPr>
            <p:grpSpPr>
              <a:xfrm>
                <a:off x="1284072" y="3746367"/>
                <a:ext cx="642038" cy="623543"/>
                <a:chOff x="1284072" y="622566"/>
                <a:chExt cx="642038" cy="623543"/>
              </a:xfrm>
            </p:grpSpPr>
            <p:sp>
              <p:nvSpPr>
                <p:cNvPr id="415" name="Rectangle 41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9" name="Group 418"/>
              <p:cNvGrpSpPr/>
              <p:nvPr/>
            </p:nvGrpSpPr>
            <p:grpSpPr>
              <a:xfrm>
                <a:off x="2568139" y="3746367"/>
                <a:ext cx="642038" cy="623543"/>
                <a:chOff x="2568139" y="622566"/>
                <a:chExt cx="642038" cy="623543"/>
              </a:xfrm>
            </p:grpSpPr>
            <p:sp>
              <p:nvSpPr>
                <p:cNvPr id="420" name="Rectangle 41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4" name="Group 423"/>
              <p:cNvGrpSpPr/>
              <p:nvPr/>
            </p:nvGrpSpPr>
            <p:grpSpPr>
              <a:xfrm>
                <a:off x="3210174" y="3746367"/>
                <a:ext cx="642038" cy="623543"/>
                <a:chOff x="3210174" y="622566"/>
                <a:chExt cx="642038" cy="623543"/>
              </a:xfrm>
            </p:grpSpPr>
            <p:sp>
              <p:nvSpPr>
                <p:cNvPr id="425" name="Rectangle 42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Oval 42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p:cNvGrpSpPr/>
              <p:nvPr/>
            </p:nvGrpSpPr>
            <p:grpSpPr>
              <a:xfrm>
                <a:off x="3852210" y="3746367"/>
                <a:ext cx="642038" cy="623543"/>
                <a:chOff x="3852210" y="622566"/>
                <a:chExt cx="642038" cy="623543"/>
              </a:xfrm>
            </p:grpSpPr>
            <p:sp>
              <p:nvSpPr>
                <p:cNvPr id="430" name="Rectangle 42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p:cNvGrpSpPr/>
              <p:nvPr/>
            </p:nvGrpSpPr>
            <p:grpSpPr>
              <a:xfrm>
                <a:off x="5132898" y="3746367"/>
                <a:ext cx="642038" cy="623543"/>
                <a:chOff x="5132898" y="624310"/>
                <a:chExt cx="642038" cy="623543"/>
              </a:xfrm>
            </p:grpSpPr>
            <p:sp>
              <p:nvSpPr>
                <p:cNvPr id="435" name="Rectangle 43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p:cNvGrpSpPr/>
              <p:nvPr/>
            </p:nvGrpSpPr>
            <p:grpSpPr>
              <a:xfrm>
                <a:off x="5774933" y="3746367"/>
                <a:ext cx="642038" cy="623543"/>
                <a:chOff x="5774933" y="624310"/>
                <a:chExt cx="642038" cy="623543"/>
              </a:xfrm>
            </p:grpSpPr>
            <p:sp>
              <p:nvSpPr>
                <p:cNvPr id="440" name="Rectangle 43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4" name="Group 443"/>
              <p:cNvGrpSpPr/>
              <p:nvPr/>
            </p:nvGrpSpPr>
            <p:grpSpPr>
              <a:xfrm>
                <a:off x="6416969" y="3746367"/>
                <a:ext cx="642038" cy="623543"/>
                <a:chOff x="6416969" y="624310"/>
                <a:chExt cx="642038" cy="623543"/>
              </a:xfrm>
            </p:grpSpPr>
            <p:sp>
              <p:nvSpPr>
                <p:cNvPr id="445" name="Rectangle 44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7702315" y="3746367"/>
                <a:ext cx="642038" cy="623543"/>
                <a:chOff x="7702315" y="624310"/>
                <a:chExt cx="642038" cy="623543"/>
              </a:xfrm>
            </p:grpSpPr>
            <p:sp>
              <p:nvSpPr>
                <p:cNvPr id="450" name="Rectangle 44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4" name="Group 453"/>
              <p:cNvGrpSpPr/>
              <p:nvPr/>
            </p:nvGrpSpPr>
            <p:grpSpPr>
              <a:xfrm>
                <a:off x="8344350" y="3746367"/>
                <a:ext cx="642038" cy="623543"/>
                <a:chOff x="8344350" y="624310"/>
                <a:chExt cx="642038" cy="623543"/>
              </a:xfrm>
            </p:grpSpPr>
            <p:sp>
              <p:nvSpPr>
                <p:cNvPr id="455" name="Rectangle 45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9" name="Group 458"/>
              <p:cNvGrpSpPr/>
              <p:nvPr/>
            </p:nvGrpSpPr>
            <p:grpSpPr>
              <a:xfrm>
                <a:off x="8986386" y="3746367"/>
                <a:ext cx="642038" cy="623543"/>
                <a:chOff x="8986386" y="624310"/>
                <a:chExt cx="642038" cy="623543"/>
              </a:xfrm>
            </p:grpSpPr>
            <p:sp>
              <p:nvSpPr>
                <p:cNvPr id="460" name="Rectangle 45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4" name="Group 463"/>
              <p:cNvGrpSpPr/>
              <p:nvPr/>
            </p:nvGrpSpPr>
            <p:grpSpPr>
              <a:xfrm>
                <a:off x="10266458" y="3746367"/>
                <a:ext cx="642038" cy="623543"/>
                <a:chOff x="10275983" y="624310"/>
                <a:chExt cx="642038" cy="623543"/>
              </a:xfrm>
            </p:grpSpPr>
            <p:sp>
              <p:nvSpPr>
                <p:cNvPr id="465" name="Rectangle 46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9" name="Group 468"/>
              <p:cNvGrpSpPr/>
              <p:nvPr/>
            </p:nvGrpSpPr>
            <p:grpSpPr>
              <a:xfrm>
                <a:off x="10908494" y="3746367"/>
                <a:ext cx="642038" cy="623543"/>
                <a:chOff x="10918019" y="624310"/>
                <a:chExt cx="642038" cy="623543"/>
              </a:xfrm>
            </p:grpSpPr>
            <p:sp>
              <p:nvSpPr>
                <p:cNvPr id="470" name="Rectangle 46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4" name="Group 473"/>
              <p:cNvGrpSpPr/>
              <p:nvPr/>
            </p:nvGrpSpPr>
            <p:grpSpPr>
              <a:xfrm>
                <a:off x="11550530" y="3746367"/>
                <a:ext cx="642038" cy="623543"/>
                <a:chOff x="11560055" y="624309"/>
                <a:chExt cx="642038" cy="623543"/>
              </a:xfrm>
            </p:grpSpPr>
            <p:sp>
              <p:nvSpPr>
                <p:cNvPr id="475" name="Rectangle 47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0" name="Group 1059"/>
            <p:cNvGrpSpPr/>
            <p:nvPr/>
          </p:nvGrpSpPr>
          <p:grpSpPr>
            <a:xfrm>
              <a:off x="1" y="3118777"/>
              <a:ext cx="12192567" cy="623543"/>
              <a:chOff x="1" y="3122823"/>
              <a:chExt cx="12192567" cy="623543"/>
            </a:xfrm>
          </p:grpSpPr>
          <p:grpSp>
            <p:nvGrpSpPr>
              <p:cNvPr id="479" name="Group 478"/>
              <p:cNvGrpSpPr/>
              <p:nvPr/>
            </p:nvGrpSpPr>
            <p:grpSpPr>
              <a:xfrm>
                <a:off x="1926108" y="3122823"/>
                <a:ext cx="642038" cy="623543"/>
                <a:chOff x="1926108" y="622565"/>
                <a:chExt cx="642038" cy="623543"/>
              </a:xfrm>
            </p:grpSpPr>
            <p:sp>
              <p:nvSpPr>
                <p:cNvPr id="480" name="Rectangle 47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4" name="Group 483"/>
              <p:cNvGrpSpPr/>
              <p:nvPr/>
            </p:nvGrpSpPr>
            <p:grpSpPr>
              <a:xfrm>
                <a:off x="4494246" y="3122823"/>
                <a:ext cx="642038" cy="623543"/>
                <a:chOff x="4494246" y="622565"/>
                <a:chExt cx="642038" cy="623543"/>
              </a:xfrm>
            </p:grpSpPr>
            <p:sp>
              <p:nvSpPr>
                <p:cNvPr id="485" name="Rectangle 48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7059006" y="3122823"/>
                <a:ext cx="642038" cy="623543"/>
                <a:chOff x="7059006" y="624309"/>
                <a:chExt cx="642038" cy="623543"/>
              </a:xfrm>
            </p:grpSpPr>
            <p:sp>
              <p:nvSpPr>
                <p:cNvPr id="490" name="Rectangle 48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4" name="Group 493"/>
              <p:cNvGrpSpPr/>
              <p:nvPr/>
            </p:nvGrpSpPr>
            <p:grpSpPr>
              <a:xfrm>
                <a:off x="9628423" y="3122823"/>
                <a:ext cx="642038" cy="623543"/>
                <a:chOff x="9628423" y="624309"/>
                <a:chExt cx="642038" cy="623543"/>
              </a:xfrm>
            </p:grpSpPr>
            <p:sp>
              <p:nvSpPr>
                <p:cNvPr id="495" name="Rectangle 49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9" name="Group 498"/>
              <p:cNvGrpSpPr/>
              <p:nvPr/>
            </p:nvGrpSpPr>
            <p:grpSpPr>
              <a:xfrm>
                <a:off x="1" y="3122823"/>
                <a:ext cx="642038" cy="623543"/>
                <a:chOff x="1" y="622566"/>
                <a:chExt cx="642038" cy="623543"/>
              </a:xfrm>
            </p:grpSpPr>
            <p:sp>
              <p:nvSpPr>
                <p:cNvPr id="500" name="Rectangle 49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4" name="Group 503"/>
              <p:cNvGrpSpPr/>
              <p:nvPr/>
            </p:nvGrpSpPr>
            <p:grpSpPr>
              <a:xfrm>
                <a:off x="642036" y="3122823"/>
                <a:ext cx="642038" cy="623543"/>
                <a:chOff x="642036" y="622566"/>
                <a:chExt cx="642038" cy="623543"/>
              </a:xfrm>
            </p:grpSpPr>
            <p:sp>
              <p:nvSpPr>
                <p:cNvPr id="505" name="Rectangle 50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Oval 50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9" name="Group 508"/>
              <p:cNvGrpSpPr/>
              <p:nvPr/>
            </p:nvGrpSpPr>
            <p:grpSpPr>
              <a:xfrm>
                <a:off x="1284072" y="3122823"/>
                <a:ext cx="642038" cy="623543"/>
                <a:chOff x="1284072" y="622566"/>
                <a:chExt cx="642038" cy="623543"/>
              </a:xfrm>
            </p:grpSpPr>
            <p:sp>
              <p:nvSpPr>
                <p:cNvPr id="510" name="Rectangle 50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 name="Group 513"/>
              <p:cNvGrpSpPr/>
              <p:nvPr/>
            </p:nvGrpSpPr>
            <p:grpSpPr>
              <a:xfrm>
                <a:off x="2568139" y="3122823"/>
                <a:ext cx="642038" cy="623543"/>
                <a:chOff x="2568139" y="622566"/>
                <a:chExt cx="642038" cy="623543"/>
              </a:xfrm>
            </p:grpSpPr>
            <p:sp>
              <p:nvSpPr>
                <p:cNvPr id="515" name="Rectangle 51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3210174" y="3122823"/>
                <a:ext cx="642038" cy="623543"/>
                <a:chOff x="3210174" y="622566"/>
                <a:chExt cx="642038" cy="623543"/>
              </a:xfrm>
            </p:grpSpPr>
            <p:sp>
              <p:nvSpPr>
                <p:cNvPr id="520" name="Rectangle 51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3852210" y="3122823"/>
                <a:ext cx="642038" cy="623543"/>
                <a:chOff x="3852210" y="622566"/>
                <a:chExt cx="642038" cy="623543"/>
              </a:xfrm>
            </p:grpSpPr>
            <p:sp>
              <p:nvSpPr>
                <p:cNvPr id="525" name="Rectangle 52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5132898" y="3122823"/>
                <a:ext cx="642038" cy="623543"/>
                <a:chOff x="5132898" y="624310"/>
                <a:chExt cx="642038" cy="623543"/>
              </a:xfrm>
            </p:grpSpPr>
            <p:sp>
              <p:nvSpPr>
                <p:cNvPr id="530" name="Rectangle 52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4" name="Group 533"/>
              <p:cNvGrpSpPr/>
              <p:nvPr/>
            </p:nvGrpSpPr>
            <p:grpSpPr>
              <a:xfrm>
                <a:off x="5774933" y="3122823"/>
                <a:ext cx="642038" cy="623543"/>
                <a:chOff x="5774933" y="624310"/>
                <a:chExt cx="642038" cy="623543"/>
              </a:xfrm>
            </p:grpSpPr>
            <p:sp>
              <p:nvSpPr>
                <p:cNvPr id="535" name="Rectangle 53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9" name="Group 538"/>
              <p:cNvGrpSpPr/>
              <p:nvPr/>
            </p:nvGrpSpPr>
            <p:grpSpPr>
              <a:xfrm>
                <a:off x="6416969" y="3122823"/>
                <a:ext cx="642038" cy="623543"/>
                <a:chOff x="6416969" y="624310"/>
                <a:chExt cx="642038" cy="623543"/>
              </a:xfrm>
            </p:grpSpPr>
            <p:sp>
              <p:nvSpPr>
                <p:cNvPr id="540" name="Rectangle 53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4" name="Group 543"/>
              <p:cNvGrpSpPr/>
              <p:nvPr/>
            </p:nvGrpSpPr>
            <p:grpSpPr>
              <a:xfrm>
                <a:off x="7702315" y="3122823"/>
                <a:ext cx="642038" cy="623543"/>
                <a:chOff x="7702315" y="624310"/>
                <a:chExt cx="642038" cy="623543"/>
              </a:xfrm>
            </p:grpSpPr>
            <p:sp>
              <p:nvSpPr>
                <p:cNvPr id="545" name="Rectangle 54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8344350" y="3122823"/>
                <a:ext cx="642038" cy="623543"/>
                <a:chOff x="8344350" y="624310"/>
                <a:chExt cx="642038" cy="623543"/>
              </a:xfrm>
            </p:grpSpPr>
            <p:sp>
              <p:nvSpPr>
                <p:cNvPr id="550" name="Rectangle 54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4" name="Group 553"/>
              <p:cNvGrpSpPr/>
              <p:nvPr/>
            </p:nvGrpSpPr>
            <p:grpSpPr>
              <a:xfrm>
                <a:off x="8986386" y="3122823"/>
                <a:ext cx="642038" cy="623543"/>
                <a:chOff x="8986386" y="624310"/>
                <a:chExt cx="642038" cy="623543"/>
              </a:xfrm>
            </p:grpSpPr>
            <p:sp>
              <p:nvSpPr>
                <p:cNvPr id="555" name="Rectangle 55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9" name="Group 558"/>
              <p:cNvGrpSpPr/>
              <p:nvPr/>
            </p:nvGrpSpPr>
            <p:grpSpPr>
              <a:xfrm>
                <a:off x="10266458" y="3122823"/>
                <a:ext cx="642038" cy="623543"/>
                <a:chOff x="10275983" y="624310"/>
                <a:chExt cx="642038" cy="623543"/>
              </a:xfrm>
            </p:grpSpPr>
            <p:sp>
              <p:nvSpPr>
                <p:cNvPr id="560" name="Rectangle 55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4" name="Group 563"/>
              <p:cNvGrpSpPr/>
              <p:nvPr/>
            </p:nvGrpSpPr>
            <p:grpSpPr>
              <a:xfrm>
                <a:off x="10908494" y="3122823"/>
                <a:ext cx="642038" cy="623543"/>
                <a:chOff x="10918019" y="624310"/>
                <a:chExt cx="642038" cy="623543"/>
              </a:xfrm>
            </p:grpSpPr>
            <p:sp>
              <p:nvSpPr>
                <p:cNvPr id="565" name="Rectangle 56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9" name="Group 568"/>
              <p:cNvGrpSpPr/>
              <p:nvPr/>
            </p:nvGrpSpPr>
            <p:grpSpPr>
              <a:xfrm>
                <a:off x="11550530" y="3122823"/>
                <a:ext cx="642038" cy="623543"/>
                <a:chOff x="11560055" y="624309"/>
                <a:chExt cx="642038" cy="623543"/>
              </a:xfrm>
            </p:grpSpPr>
            <p:sp>
              <p:nvSpPr>
                <p:cNvPr id="570" name="Rectangle 56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1" name="Group 1060"/>
            <p:cNvGrpSpPr/>
            <p:nvPr/>
          </p:nvGrpSpPr>
          <p:grpSpPr>
            <a:xfrm>
              <a:off x="1" y="2495640"/>
              <a:ext cx="12192567" cy="623543"/>
              <a:chOff x="1" y="2502029"/>
              <a:chExt cx="12192567" cy="623543"/>
            </a:xfrm>
          </p:grpSpPr>
          <p:grpSp>
            <p:nvGrpSpPr>
              <p:cNvPr id="574" name="Group 573"/>
              <p:cNvGrpSpPr/>
              <p:nvPr/>
            </p:nvGrpSpPr>
            <p:grpSpPr>
              <a:xfrm>
                <a:off x="1926108" y="2502029"/>
                <a:ext cx="642038" cy="623543"/>
                <a:chOff x="1926108" y="622565"/>
                <a:chExt cx="642038" cy="623543"/>
              </a:xfrm>
            </p:grpSpPr>
            <p:sp>
              <p:nvSpPr>
                <p:cNvPr id="575" name="Rectangle 57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9" name="Group 578"/>
              <p:cNvGrpSpPr/>
              <p:nvPr/>
            </p:nvGrpSpPr>
            <p:grpSpPr>
              <a:xfrm>
                <a:off x="4494246" y="2502029"/>
                <a:ext cx="642038" cy="623543"/>
                <a:chOff x="4494246" y="622565"/>
                <a:chExt cx="642038" cy="623543"/>
              </a:xfrm>
            </p:grpSpPr>
            <p:sp>
              <p:nvSpPr>
                <p:cNvPr id="580" name="Rectangle 57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p:cNvGrpSpPr/>
              <p:nvPr/>
            </p:nvGrpSpPr>
            <p:grpSpPr>
              <a:xfrm>
                <a:off x="7059006" y="2502029"/>
                <a:ext cx="642038" cy="623543"/>
                <a:chOff x="7059006" y="624309"/>
                <a:chExt cx="642038" cy="623543"/>
              </a:xfrm>
            </p:grpSpPr>
            <p:sp>
              <p:nvSpPr>
                <p:cNvPr id="585" name="Rectangle 58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9628423" y="2502029"/>
                <a:ext cx="642038" cy="623543"/>
                <a:chOff x="9628423" y="624309"/>
                <a:chExt cx="642038" cy="623543"/>
              </a:xfrm>
            </p:grpSpPr>
            <p:sp>
              <p:nvSpPr>
                <p:cNvPr id="590" name="Rectangle 58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p:cNvGrpSpPr/>
              <p:nvPr/>
            </p:nvGrpSpPr>
            <p:grpSpPr>
              <a:xfrm>
                <a:off x="1" y="2502029"/>
                <a:ext cx="642038" cy="623543"/>
                <a:chOff x="1" y="622566"/>
                <a:chExt cx="642038" cy="623543"/>
              </a:xfrm>
            </p:grpSpPr>
            <p:sp>
              <p:nvSpPr>
                <p:cNvPr id="595" name="Rectangle 59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Oval 59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9" name="Group 598"/>
              <p:cNvGrpSpPr/>
              <p:nvPr/>
            </p:nvGrpSpPr>
            <p:grpSpPr>
              <a:xfrm>
                <a:off x="642036" y="2502029"/>
                <a:ext cx="642038" cy="623543"/>
                <a:chOff x="642036" y="622566"/>
                <a:chExt cx="642038" cy="623543"/>
              </a:xfrm>
            </p:grpSpPr>
            <p:sp>
              <p:nvSpPr>
                <p:cNvPr id="600" name="Rectangle 59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p:cNvGrpSpPr/>
              <p:nvPr/>
            </p:nvGrpSpPr>
            <p:grpSpPr>
              <a:xfrm>
                <a:off x="1284072" y="2502029"/>
                <a:ext cx="642038" cy="623543"/>
                <a:chOff x="1284072" y="622566"/>
                <a:chExt cx="642038" cy="623543"/>
              </a:xfrm>
            </p:grpSpPr>
            <p:sp>
              <p:nvSpPr>
                <p:cNvPr id="605" name="Rectangle 60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2568139" y="2502029"/>
                <a:ext cx="642038" cy="623543"/>
                <a:chOff x="2568139" y="622566"/>
                <a:chExt cx="642038" cy="623543"/>
              </a:xfrm>
            </p:grpSpPr>
            <p:sp>
              <p:nvSpPr>
                <p:cNvPr id="610" name="Rectangle 60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a:off x="3210174" y="2502029"/>
                <a:ext cx="642038" cy="623543"/>
                <a:chOff x="3210174" y="622566"/>
                <a:chExt cx="642038" cy="623543"/>
              </a:xfrm>
            </p:grpSpPr>
            <p:sp>
              <p:nvSpPr>
                <p:cNvPr id="615" name="Rectangle 61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3852210" y="2502029"/>
                <a:ext cx="642038" cy="623543"/>
                <a:chOff x="3852210" y="622566"/>
                <a:chExt cx="642038" cy="623543"/>
              </a:xfrm>
            </p:grpSpPr>
            <p:sp>
              <p:nvSpPr>
                <p:cNvPr id="620" name="Rectangle 61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Oval 62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5132898" y="2502029"/>
                <a:ext cx="642038" cy="623543"/>
                <a:chOff x="5132898" y="624310"/>
                <a:chExt cx="642038" cy="623543"/>
              </a:xfrm>
            </p:grpSpPr>
            <p:sp>
              <p:nvSpPr>
                <p:cNvPr id="625" name="Rectangle 62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Oval 62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Oval 62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5774933" y="2502029"/>
                <a:ext cx="642038" cy="623543"/>
                <a:chOff x="5774933" y="624310"/>
                <a:chExt cx="642038" cy="623543"/>
              </a:xfrm>
            </p:grpSpPr>
            <p:sp>
              <p:nvSpPr>
                <p:cNvPr id="630" name="Rectangle 62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Oval 63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6416969" y="2502029"/>
                <a:ext cx="642038" cy="623543"/>
                <a:chOff x="6416969" y="624310"/>
                <a:chExt cx="642038" cy="623543"/>
              </a:xfrm>
            </p:grpSpPr>
            <p:sp>
              <p:nvSpPr>
                <p:cNvPr id="635" name="Rectangle 63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7702315" y="2502029"/>
                <a:ext cx="642038" cy="623543"/>
                <a:chOff x="7702315" y="624310"/>
                <a:chExt cx="642038" cy="623543"/>
              </a:xfrm>
            </p:grpSpPr>
            <p:sp>
              <p:nvSpPr>
                <p:cNvPr id="640" name="Rectangle 63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8344350" y="2502029"/>
                <a:ext cx="642038" cy="623543"/>
                <a:chOff x="8344350" y="624310"/>
                <a:chExt cx="642038" cy="623543"/>
              </a:xfrm>
            </p:grpSpPr>
            <p:sp>
              <p:nvSpPr>
                <p:cNvPr id="645" name="Rectangle 64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9" name="Group 648"/>
              <p:cNvGrpSpPr/>
              <p:nvPr/>
            </p:nvGrpSpPr>
            <p:grpSpPr>
              <a:xfrm>
                <a:off x="8986386" y="2502029"/>
                <a:ext cx="642038" cy="623543"/>
                <a:chOff x="8986386" y="624310"/>
                <a:chExt cx="642038" cy="623543"/>
              </a:xfrm>
            </p:grpSpPr>
            <p:sp>
              <p:nvSpPr>
                <p:cNvPr id="650" name="Rectangle 64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0266458" y="2502029"/>
                <a:ext cx="642038" cy="623543"/>
                <a:chOff x="10275983" y="624310"/>
                <a:chExt cx="642038" cy="623543"/>
              </a:xfrm>
            </p:grpSpPr>
            <p:sp>
              <p:nvSpPr>
                <p:cNvPr id="655" name="Rectangle 65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10908494" y="2502029"/>
                <a:ext cx="642038" cy="623543"/>
                <a:chOff x="10918019" y="624310"/>
                <a:chExt cx="642038" cy="623543"/>
              </a:xfrm>
            </p:grpSpPr>
            <p:sp>
              <p:nvSpPr>
                <p:cNvPr id="660" name="Rectangle 65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11550530" y="2502029"/>
                <a:ext cx="642038" cy="623543"/>
                <a:chOff x="11560055" y="624309"/>
                <a:chExt cx="642038" cy="623543"/>
              </a:xfrm>
            </p:grpSpPr>
            <p:sp>
              <p:nvSpPr>
                <p:cNvPr id="665" name="Rectangle 66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2" name="Group 1061"/>
            <p:cNvGrpSpPr/>
            <p:nvPr/>
          </p:nvGrpSpPr>
          <p:grpSpPr>
            <a:xfrm>
              <a:off x="1" y="1872503"/>
              <a:ext cx="12192567" cy="623543"/>
              <a:chOff x="1" y="1878485"/>
              <a:chExt cx="12192567" cy="623543"/>
            </a:xfrm>
          </p:grpSpPr>
          <p:grpSp>
            <p:nvGrpSpPr>
              <p:cNvPr id="669" name="Group 668"/>
              <p:cNvGrpSpPr/>
              <p:nvPr/>
            </p:nvGrpSpPr>
            <p:grpSpPr>
              <a:xfrm>
                <a:off x="1926108" y="1878485"/>
                <a:ext cx="642038" cy="623543"/>
                <a:chOff x="1926108" y="622565"/>
                <a:chExt cx="642038" cy="623543"/>
              </a:xfrm>
            </p:grpSpPr>
            <p:sp>
              <p:nvSpPr>
                <p:cNvPr id="670" name="Rectangle 66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4494246" y="1878485"/>
                <a:ext cx="642038" cy="623543"/>
                <a:chOff x="4494246" y="622565"/>
                <a:chExt cx="642038" cy="623543"/>
              </a:xfrm>
            </p:grpSpPr>
            <p:sp>
              <p:nvSpPr>
                <p:cNvPr id="675" name="Rectangle 67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7059006" y="1878485"/>
                <a:ext cx="642038" cy="623543"/>
                <a:chOff x="7059006" y="624309"/>
                <a:chExt cx="642038" cy="623543"/>
              </a:xfrm>
            </p:grpSpPr>
            <p:sp>
              <p:nvSpPr>
                <p:cNvPr id="680" name="Rectangle 67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9628423" y="1878485"/>
                <a:ext cx="642038" cy="623543"/>
                <a:chOff x="9628423" y="624309"/>
                <a:chExt cx="642038" cy="623543"/>
              </a:xfrm>
            </p:grpSpPr>
            <p:sp>
              <p:nvSpPr>
                <p:cNvPr id="685" name="Rectangle 68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1" y="1878485"/>
                <a:ext cx="642038" cy="623543"/>
                <a:chOff x="1" y="622566"/>
                <a:chExt cx="642038" cy="623543"/>
              </a:xfrm>
            </p:grpSpPr>
            <p:sp>
              <p:nvSpPr>
                <p:cNvPr id="690" name="Rectangle 68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642036" y="1878485"/>
                <a:ext cx="642038" cy="623543"/>
                <a:chOff x="642036" y="622566"/>
                <a:chExt cx="642038" cy="623543"/>
              </a:xfrm>
            </p:grpSpPr>
            <p:sp>
              <p:nvSpPr>
                <p:cNvPr id="695" name="Rectangle 69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Oval 69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1284072" y="1878485"/>
                <a:ext cx="642038" cy="623543"/>
                <a:chOff x="1284072" y="622566"/>
                <a:chExt cx="642038" cy="623543"/>
              </a:xfrm>
            </p:grpSpPr>
            <p:sp>
              <p:nvSpPr>
                <p:cNvPr id="700" name="Rectangle 69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2568139" y="1878485"/>
                <a:ext cx="642038" cy="623543"/>
                <a:chOff x="2568139" y="622566"/>
                <a:chExt cx="642038" cy="623543"/>
              </a:xfrm>
            </p:grpSpPr>
            <p:sp>
              <p:nvSpPr>
                <p:cNvPr id="705" name="Rectangle 70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3210174" y="1878485"/>
                <a:ext cx="642038" cy="623543"/>
                <a:chOff x="3210174" y="622566"/>
                <a:chExt cx="642038" cy="623543"/>
              </a:xfrm>
            </p:grpSpPr>
            <p:sp>
              <p:nvSpPr>
                <p:cNvPr id="710" name="Rectangle 70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3852210" y="1878485"/>
                <a:ext cx="642038" cy="623543"/>
                <a:chOff x="3852210" y="622566"/>
                <a:chExt cx="642038" cy="623543"/>
              </a:xfrm>
            </p:grpSpPr>
            <p:sp>
              <p:nvSpPr>
                <p:cNvPr id="715" name="Rectangle 71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5132898" y="1878485"/>
                <a:ext cx="642038" cy="623543"/>
                <a:chOff x="5132898" y="624310"/>
                <a:chExt cx="642038" cy="623543"/>
              </a:xfrm>
            </p:grpSpPr>
            <p:sp>
              <p:nvSpPr>
                <p:cNvPr id="720" name="Rectangle 71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5774933" y="1878485"/>
                <a:ext cx="642038" cy="623543"/>
                <a:chOff x="5774933" y="624310"/>
                <a:chExt cx="642038" cy="623543"/>
              </a:xfrm>
            </p:grpSpPr>
            <p:sp>
              <p:nvSpPr>
                <p:cNvPr id="725" name="Rectangle 72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6416969" y="1878485"/>
                <a:ext cx="642038" cy="623543"/>
                <a:chOff x="6416969" y="624310"/>
                <a:chExt cx="642038" cy="623543"/>
              </a:xfrm>
            </p:grpSpPr>
            <p:sp>
              <p:nvSpPr>
                <p:cNvPr id="730" name="Rectangle 72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4" name="Group 733"/>
              <p:cNvGrpSpPr/>
              <p:nvPr/>
            </p:nvGrpSpPr>
            <p:grpSpPr>
              <a:xfrm>
                <a:off x="7702315" y="1878485"/>
                <a:ext cx="642038" cy="623543"/>
                <a:chOff x="7702315" y="624310"/>
                <a:chExt cx="642038" cy="623543"/>
              </a:xfrm>
            </p:grpSpPr>
            <p:sp>
              <p:nvSpPr>
                <p:cNvPr id="735" name="Rectangle 73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9" name="Group 738"/>
              <p:cNvGrpSpPr/>
              <p:nvPr/>
            </p:nvGrpSpPr>
            <p:grpSpPr>
              <a:xfrm>
                <a:off x="8344350" y="1878485"/>
                <a:ext cx="642038" cy="623543"/>
                <a:chOff x="8344350" y="624310"/>
                <a:chExt cx="642038" cy="623543"/>
              </a:xfrm>
            </p:grpSpPr>
            <p:sp>
              <p:nvSpPr>
                <p:cNvPr id="740" name="Rectangle 73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Oval 74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4" name="Group 743"/>
              <p:cNvGrpSpPr/>
              <p:nvPr/>
            </p:nvGrpSpPr>
            <p:grpSpPr>
              <a:xfrm>
                <a:off x="8986386" y="1878485"/>
                <a:ext cx="642038" cy="623543"/>
                <a:chOff x="8986386" y="624310"/>
                <a:chExt cx="642038" cy="623543"/>
              </a:xfrm>
            </p:grpSpPr>
            <p:sp>
              <p:nvSpPr>
                <p:cNvPr id="745" name="Rectangle 74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9" name="Group 748"/>
              <p:cNvGrpSpPr/>
              <p:nvPr/>
            </p:nvGrpSpPr>
            <p:grpSpPr>
              <a:xfrm>
                <a:off x="10266458" y="1878485"/>
                <a:ext cx="642038" cy="623543"/>
                <a:chOff x="10275983" y="624310"/>
                <a:chExt cx="642038" cy="623543"/>
              </a:xfrm>
            </p:grpSpPr>
            <p:sp>
              <p:nvSpPr>
                <p:cNvPr id="750" name="Rectangle 74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Oval 75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4" name="Group 753"/>
              <p:cNvGrpSpPr/>
              <p:nvPr/>
            </p:nvGrpSpPr>
            <p:grpSpPr>
              <a:xfrm>
                <a:off x="10908494" y="1878485"/>
                <a:ext cx="642038" cy="623543"/>
                <a:chOff x="10918019" y="624310"/>
                <a:chExt cx="642038" cy="623543"/>
              </a:xfrm>
            </p:grpSpPr>
            <p:sp>
              <p:nvSpPr>
                <p:cNvPr id="755" name="Rectangle 75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Oval 75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9" name="Group 758"/>
              <p:cNvGrpSpPr/>
              <p:nvPr/>
            </p:nvGrpSpPr>
            <p:grpSpPr>
              <a:xfrm>
                <a:off x="11550530" y="1878485"/>
                <a:ext cx="642038" cy="623543"/>
                <a:chOff x="11560055" y="624309"/>
                <a:chExt cx="642038" cy="623543"/>
              </a:xfrm>
            </p:grpSpPr>
            <p:sp>
              <p:nvSpPr>
                <p:cNvPr id="760" name="Rectangle 75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Oval 76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3" name="Group 1062"/>
            <p:cNvGrpSpPr/>
            <p:nvPr/>
          </p:nvGrpSpPr>
          <p:grpSpPr>
            <a:xfrm>
              <a:off x="1" y="1249366"/>
              <a:ext cx="12192567" cy="623543"/>
              <a:chOff x="1" y="1253808"/>
              <a:chExt cx="12192567" cy="623543"/>
            </a:xfrm>
          </p:grpSpPr>
          <p:grpSp>
            <p:nvGrpSpPr>
              <p:cNvPr id="764" name="Group 763"/>
              <p:cNvGrpSpPr/>
              <p:nvPr/>
            </p:nvGrpSpPr>
            <p:grpSpPr>
              <a:xfrm>
                <a:off x="1926108" y="1253808"/>
                <a:ext cx="642038" cy="623543"/>
                <a:chOff x="1926108" y="622565"/>
                <a:chExt cx="642038" cy="623543"/>
              </a:xfrm>
            </p:grpSpPr>
            <p:sp>
              <p:nvSpPr>
                <p:cNvPr id="765" name="Rectangle 76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6" name="Oval 76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9" name="Group 768"/>
              <p:cNvGrpSpPr/>
              <p:nvPr/>
            </p:nvGrpSpPr>
            <p:grpSpPr>
              <a:xfrm>
                <a:off x="4494246" y="1253808"/>
                <a:ext cx="642038" cy="623543"/>
                <a:chOff x="4494246" y="622565"/>
                <a:chExt cx="642038" cy="623543"/>
              </a:xfrm>
            </p:grpSpPr>
            <p:sp>
              <p:nvSpPr>
                <p:cNvPr id="770" name="Rectangle 76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4" name="Group 773"/>
              <p:cNvGrpSpPr/>
              <p:nvPr/>
            </p:nvGrpSpPr>
            <p:grpSpPr>
              <a:xfrm>
                <a:off x="7059006" y="1253808"/>
                <a:ext cx="642038" cy="623543"/>
                <a:chOff x="7059006" y="624309"/>
                <a:chExt cx="642038" cy="623543"/>
              </a:xfrm>
            </p:grpSpPr>
            <p:sp>
              <p:nvSpPr>
                <p:cNvPr id="775" name="Rectangle 77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9" name="Group 778"/>
              <p:cNvGrpSpPr/>
              <p:nvPr/>
            </p:nvGrpSpPr>
            <p:grpSpPr>
              <a:xfrm>
                <a:off x="9628423" y="1253808"/>
                <a:ext cx="642038" cy="623543"/>
                <a:chOff x="9628423" y="624309"/>
                <a:chExt cx="642038" cy="623543"/>
              </a:xfrm>
            </p:grpSpPr>
            <p:sp>
              <p:nvSpPr>
                <p:cNvPr id="780" name="Rectangle 77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Oval 78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4" name="Group 783"/>
              <p:cNvGrpSpPr/>
              <p:nvPr/>
            </p:nvGrpSpPr>
            <p:grpSpPr>
              <a:xfrm>
                <a:off x="1" y="1253808"/>
                <a:ext cx="642038" cy="623543"/>
                <a:chOff x="1" y="622566"/>
                <a:chExt cx="642038" cy="623543"/>
              </a:xfrm>
            </p:grpSpPr>
            <p:sp>
              <p:nvSpPr>
                <p:cNvPr id="785" name="Rectangle 78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Oval 78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9" name="Group 788"/>
              <p:cNvGrpSpPr/>
              <p:nvPr/>
            </p:nvGrpSpPr>
            <p:grpSpPr>
              <a:xfrm>
                <a:off x="642036" y="1253808"/>
                <a:ext cx="642038" cy="623543"/>
                <a:chOff x="642036" y="622566"/>
                <a:chExt cx="642038" cy="623543"/>
              </a:xfrm>
            </p:grpSpPr>
            <p:sp>
              <p:nvSpPr>
                <p:cNvPr id="790" name="Rectangle 78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1" name="Oval 79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Oval 79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Oval 79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4" name="Group 793"/>
              <p:cNvGrpSpPr/>
              <p:nvPr/>
            </p:nvGrpSpPr>
            <p:grpSpPr>
              <a:xfrm>
                <a:off x="1284072" y="1253808"/>
                <a:ext cx="642038" cy="623543"/>
                <a:chOff x="1284072" y="622566"/>
                <a:chExt cx="642038" cy="623543"/>
              </a:xfrm>
            </p:grpSpPr>
            <p:sp>
              <p:nvSpPr>
                <p:cNvPr id="795" name="Rectangle 79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Oval 79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Oval 79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Oval 79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9" name="Group 798"/>
              <p:cNvGrpSpPr/>
              <p:nvPr/>
            </p:nvGrpSpPr>
            <p:grpSpPr>
              <a:xfrm>
                <a:off x="2568139" y="1253808"/>
                <a:ext cx="642038" cy="623543"/>
                <a:chOff x="2568139" y="622566"/>
                <a:chExt cx="642038" cy="623543"/>
              </a:xfrm>
            </p:grpSpPr>
            <p:sp>
              <p:nvSpPr>
                <p:cNvPr id="800" name="Rectangle 79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1" name="Oval 80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2" name="Oval 80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Oval 80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4" name="Group 803"/>
              <p:cNvGrpSpPr/>
              <p:nvPr/>
            </p:nvGrpSpPr>
            <p:grpSpPr>
              <a:xfrm>
                <a:off x="3210174" y="1253808"/>
                <a:ext cx="642038" cy="623543"/>
                <a:chOff x="3210174" y="622566"/>
                <a:chExt cx="642038" cy="623543"/>
              </a:xfrm>
            </p:grpSpPr>
            <p:sp>
              <p:nvSpPr>
                <p:cNvPr id="805" name="Rectangle 80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6" name="Oval 80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Oval 80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Oval 80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9" name="Group 808"/>
              <p:cNvGrpSpPr/>
              <p:nvPr/>
            </p:nvGrpSpPr>
            <p:grpSpPr>
              <a:xfrm>
                <a:off x="3852210" y="1253808"/>
                <a:ext cx="642038" cy="623543"/>
                <a:chOff x="3852210" y="622566"/>
                <a:chExt cx="642038" cy="623543"/>
              </a:xfrm>
            </p:grpSpPr>
            <p:sp>
              <p:nvSpPr>
                <p:cNvPr id="810" name="Rectangle 80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1" name="Oval 81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Oval 81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Oval 81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4" name="Group 813"/>
              <p:cNvGrpSpPr/>
              <p:nvPr/>
            </p:nvGrpSpPr>
            <p:grpSpPr>
              <a:xfrm>
                <a:off x="5132898" y="1253808"/>
                <a:ext cx="642038" cy="623543"/>
                <a:chOff x="5132898" y="624310"/>
                <a:chExt cx="642038" cy="623543"/>
              </a:xfrm>
            </p:grpSpPr>
            <p:sp>
              <p:nvSpPr>
                <p:cNvPr id="815" name="Rectangle 81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6" name="Oval 81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Oval 81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Oval 81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9" name="Group 818"/>
              <p:cNvGrpSpPr/>
              <p:nvPr/>
            </p:nvGrpSpPr>
            <p:grpSpPr>
              <a:xfrm>
                <a:off x="5774933" y="1253808"/>
                <a:ext cx="642038" cy="623543"/>
                <a:chOff x="5774933" y="624310"/>
                <a:chExt cx="642038" cy="623543"/>
              </a:xfrm>
            </p:grpSpPr>
            <p:sp>
              <p:nvSpPr>
                <p:cNvPr id="820" name="Rectangle 81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 name="Oval 82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 name="Oval 82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Oval 82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4" name="Group 823"/>
              <p:cNvGrpSpPr/>
              <p:nvPr/>
            </p:nvGrpSpPr>
            <p:grpSpPr>
              <a:xfrm>
                <a:off x="6416969" y="1253808"/>
                <a:ext cx="642038" cy="623543"/>
                <a:chOff x="6416969" y="624310"/>
                <a:chExt cx="642038" cy="623543"/>
              </a:xfrm>
            </p:grpSpPr>
            <p:sp>
              <p:nvSpPr>
                <p:cNvPr id="825" name="Rectangle 82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6" name="Oval 82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Oval 82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 name="Oval 82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9" name="Group 828"/>
              <p:cNvGrpSpPr/>
              <p:nvPr/>
            </p:nvGrpSpPr>
            <p:grpSpPr>
              <a:xfrm>
                <a:off x="7702315" y="1253808"/>
                <a:ext cx="642038" cy="623543"/>
                <a:chOff x="7702315" y="624310"/>
                <a:chExt cx="642038" cy="623543"/>
              </a:xfrm>
            </p:grpSpPr>
            <p:sp>
              <p:nvSpPr>
                <p:cNvPr id="830" name="Rectangle 82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1" name="Oval 83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Oval 83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Oval 83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4" name="Group 833"/>
              <p:cNvGrpSpPr/>
              <p:nvPr/>
            </p:nvGrpSpPr>
            <p:grpSpPr>
              <a:xfrm>
                <a:off x="8344350" y="1253808"/>
                <a:ext cx="642038" cy="623543"/>
                <a:chOff x="8344350" y="624310"/>
                <a:chExt cx="642038" cy="623543"/>
              </a:xfrm>
            </p:grpSpPr>
            <p:sp>
              <p:nvSpPr>
                <p:cNvPr id="835" name="Rectangle 83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 name="Oval 83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Oval 83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Oval 83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9" name="Group 838"/>
              <p:cNvGrpSpPr/>
              <p:nvPr/>
            </p:nvGrpSpPr>
            <p:grpSpPr>
              <a:xfrm>
                <a:off x="8986386" y="1253808"/>
                <a:ext cx="642038" cy="623543"/>
                <a:chOff x="8986386" y="624310"/>
                <a:chExt cx="642038" cy="623543"/>
              </a:xfrm>
            </p:grpSpPr>
            <p:sp>
              <p:nvSpPr>
                <p:cNvPr id="840" name="Rectangle 83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 name="Oval 84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 name="Oval 84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 name="Oval 84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4" name="Group 843"/>
              <p:cNvGrpSpPr/>
              <p:nvPr/>
            </p:nvGrpSpPr>
            <p:grpSpPr>
              <a:xfrm>
                <a:off x="10266458" y="1253808"/>
                <a:ext cx="642038" cy="623543"/>
                <a:chOff x="10275983" y="624310"/>
                <a:chExt cx="642038" cy="623543"/>
              </a:xfrm>
            </p:grpSpPr>
            <p:sp>
              <p:nvSpPr>
                <p:cNvPr id="845" name="Rectangle 84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6" name="Oval 84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7" name="Oval 84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8" name="Oval 84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9" name="Group 848"/>
              <p:cNvGrpSpPr/>
              <p:nvPr/>
            </p:nvGrpSpPr>
            <p:grpSpPr>
              <a:xfrm>
                <a:off x="10908494" y="1253808"/>
                <a:ext cx="642038" cy="623543"/>
                <a:chOff x="10918019" y="624310"/>
                <a:chExt cx="642038" cy="623543"/>
              </a:xfrm>
            </p:grpSpPr>
            <p:sp>
              <p:nvSpPr>
                <p:cNvPr id="850" name="Rectangle 84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1" name="Oval 85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2" name="Oval 85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Oval 85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4" name="Group 853"/>
              <p:cNvGrpSpPr/>
              <p:nvPr/>
            </p:nvGrpSpPr>
            <p:grpSpPr>
              <a:xfrm>
                <a:off x="11550530" y="1253808"/>
                <a:ext cx="642038" cy="623543"/>
                <a:chOff x="11560055" y="624309"/>
                <a:chExt cx="642038" cy="623543"/>
              </a:xfrm>
            </p:grpSpPr>
            <p:sp>
              <p:nvSpPr>
                <p:cNvPr id="855" name="Rectangle 85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 name="Oval 85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7" name="Oval 85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Oval 85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4" name="Group 1063"/>
            <p:cNvGrpSpPr/>
            <p:nvPr/>
          </p:nvGrpSpPr>
          <p:grpSpPr>
            <a:xfrm>
              <a:off x="1" y="626229"/>
              <a:ext cx="12192567" cy="623543"/>
              <a:chOff x="1" y="631398"/>
              <a:chExt cx="12192567" cy="623543"/>
            </a:xfrm>
          </p:grpSpPr>
          <p:grpSp>
            <p:nvGrpSpPr>
              <p:cNvPr id="859" name="Group 858"/>
              <p:cNvGrpSpPr/>
              <p:nvPr/>
            </p:nvGrpSpPr>
            <p:grpSpPr>
              <a:xfrm>
                <a:off x="1926108" y="631398"/>
                <a:ext cx="642038" cy="623543"/>
                <a:chOff x="1926108" y="622565"/>
                <a:chExt cx="642038" cy="623543"/>
              </a:xfrm>
            </p:grpSpPr>
            <p:sp>
              <p:nvSpPr>
                <p:cNvPr id="860" name="Rectangle 85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4" name="Group 863"/>
              <p:cNvGrpSpPr/>
              <p:nvPr/>
            </p:nvGrpSpPr>
            <p:grpSpPr>
              <a:xfrm>
                <a:off x="4494246" y="631398"/>
                <a:ext cx="642038" cy="623543"/>
                <a:chOff x="4494246" y="622565"/>
                <a:chExt cx="642038" cy="623543"/>
              </a:xfrm>
            </p:grpSpPr>
            <p:sp>
              <p:nvSpPr>
                <p:cNvPr id="865" name="Rectangle 86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8" name="Oval 86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9" name="Group 868"/>
              <p:cNvGrpSpPr/>
              <p:nvPr/>
            </p:nvGrpSpPr>
            <p:grpSpPr>
              <a:xfrm>
                <a:off x="7059006" y="631398"/>
                <a:ext cx="642038" cy="623543"/>
                <a:chOff x="7059006" y="624309"/>
                <a:chExt cx="642038" cy="623543"/>
              </a:xfrm>
            </p:grpSpPr>
            <p:sp>
              <p:nvSpPr>
                <p:cNvPr id="870" name="Rectangle 86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2" name="Oval 87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Oval 87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4" name="Group 873"/>
              <p:cNvGrpSpPr/>
              <p:nvPr/>
            </p:nvGrpSpPr>
            <p:grpSpPr>
              <a:xfrm>
                <a:off x="9628423" y="631398"/>
                <a:ext cx="642038" cy="623543"/>
                <a:chOff x="9628423" y="624309"/>
                <a:chExt cx="642038" cy="623543"/>
              </a:xfrm>
            </p:grpSpPr>
            <p:sp>
              <p:nvSpPr>
                <p:cNvPr id="875" name="Rectangle 87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6" name="Oval 87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Oval 87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Oval 87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9" name="Group 878"/>
              <p:cNvGrpSpPr/>
              <p:nvPr/>
            </p:nvGrpSpPr>
            <p:grpSpPr>
              <a:xfrm>
                <a:off x="1" y="631398"/>
                <a:ext cx="642038" cy="623543"/>
                <a:chOff x="1" y="622566"/>
                <a:chExt cx="642038" cy="623543"/>
              </a:xfrm>
            </p:grpSpPr>
            <p:sp>
              <p:nvSpPr>
                <p:cNvPr id="880" name="Rectangle 87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Oval 88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Oval 88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Oval 88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4" name="Group 883"/>
              <p:cNvGrpSpPr/>
              <p:nvPr/>
            </p:nvGrpSpPr>
            <p:grpSpPr>
              <a:xfrm>
                <a:off x="642036" y="631398"/>
                <a:ext cx="642038" cy="623543"/>
                <a:chOff x="642036" y="622566"/>
                <a:chExt cx="642038" cy="623543"/>
              </a:xfrm>
            </p:grpSpPr>
            <p:sp>
              <p:nvSpPr>
                <p:cNvPr id="885" name="Rectangle 88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6" name="Oval 88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7" name="Oval 88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8" name="Oval 88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9" name="Group 888"/>
              <p:cNvGrpSpPr/>
              <p:nvPr/>
            </p:nvGrpSpPr>
            <p:grpSpPr>
              <a:xfrm>
                <a:off x="1284072" y="631398"/>
                <a:ext cx="642038" cy="623543"/>
                <a:chOff x="1284072" y="622566"/>
                <a:chExt cx="642038" cy="623543"/>
              </a:xfrm>
            </p:grpSpPr>
            <p:sp>
              <p:nvSpPr>
                <p:cNvPr id="890" name="Rectangle 88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Oval 89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Oval 89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Oval 89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4" name="Group 893"/>
              <p:cNvGrpSpPr/>
              <p:nvPr/>
            </p:nvGrpSpPr>
            <p:grpSpPr>
              <a:xfrm>
                <a:off x="2568139" y="631398"/>
                <a:ext cx="642038" cy="623543"/>
                <a:chOff x="2568139" y="622566"/>
                <a:chExt cx="642038" cy="623543"/>
              </a:xfrm>
            </p:grpSpPr>
            <p:sp>
              <p:nvSpPr>
                <p:cNvPr id="895" name="Rectangle 89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Oval 89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Oval 89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9" name="Group 898"/>
              <p:cNvGrpSpPr/>
              <p:nvPr/>
            </p:nvGrpSpPr>
            <p:grpSpPr>
              <a:xfrm>
                <a:off x="3210174" y="631398"/>
                <a:ext cx="642038" cy="623543"/>
                <a:chOff x="3210174" y="622566"/>
                <a:chExt cx="642038" cy="623543"/>
              </a:xfrm>
            </p:grpSpPr>
            <p:sp>
              <p:nvSpPr>
                <p:cNvPr id="900" name="Rectangle 89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1" name="Oval 90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2" name="Oval 90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3" name="Oval 90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4" name="Group 903"/>
              <p:cNvGrpSpPr/>
              <p:nvPr/>
            </p:nvGrpSpPr>
            <p:grpSpPr>
              <a:xfrm>
                <a:off x="3852210" y="631398"/>
                <a:ext cx="642038" cy="623543"/>
                <a:chOff x="3852210" y="622566"/>
                <a:chExt cx="642038" cy="623543"/>
              </a:xfrm>
            </p:grpSpPr>
            <p:sp>
              <p:nvSpPr>
                <p:cNvPr id="905" name="Rectangle 90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6" name="Oval 90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7" name="Oval 90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8" name="Oval 90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9" name="Group 908"/>
              <p:cNvGrpSpPr/>
              <p:nvPr/>
            </p:nvGrpSpPr>
            <p:grpSpPr>
              <a:xfrm>
                <a:off x="5132898" y="631398"/>
                <a:ext cx="642038" cy="623543"/>
                <a:chOff x="5132898" y="624310"/>
                <a:chExt cx="642038" cy="623543"/>
              </a:xfrm>
            </p:grpSpPr>
            <p:sp>
              <p:nvSpPr>
                <p:cNvPr id="910" name="Rectangle 90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1" name="Oval 91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2" name="Oval 91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3" name="Oval 91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4" name="Group 913"/>
              <p:cNvGrpSpPr/>
              <p:nvPr/>
            </p:nvGrpSpPr>
            <p:grpSpPr>
              <a:xfrm>
                <a:off x="5774933" y="631398"/>
                <a:ext cx="642038" cy="623543"/>
                <a:chOff x="5774933" y="624310"/>
                <a:chExt cx="642038" cy="623543"/>
              </a:xfrm>
            </p:grpSpPr>
            <p:sp>
              <p:nvSpPr>
                <p:cNvPr id="915" name="Rectangle 91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Oval 91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7" name="Oval 91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Oval 91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9" name="Group 918"/>
              <p:cNvGrpSpPr/>
              <p:nvPr/>
            </p:nvGrpSpPr>
            <p:grpSpPr>
              <a:xfrm>
                <a:off x="6416969" y="631398"/>
                <a:ext cx="642038" cy="623543"/>
                <a:chOff x="6416969" y="624310"/>
                <a:chExt cx="642038" cy="623543"/>
              </a:xfrm>
            </p:grpSpPr>
            <p:sp>
              <p:nvSpPr>
                <p:cNvPr id="920" name="Rectangle 91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Oval 92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Oval 92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 name="Oval 92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4" name="Group 923"/>
              <p:cNvGrpSpPr/>
              <p:nvPr/>
            </p:nvGrpSpPr>
            <p:grpSpPr>
              <a:xfrm>
                <a:off x="7702315" y="631398"/>
                <a:ext cx="642038" cy="623543"/>
                <a:chOff x="7702315" y="624310"/>
                <a:chExt cx="642038" cy="623543"/>
              </a:xfrm>
            </p:grpSpPr>
            <p:sp>
              <p:nvSpPr>
                <p:cNvPr id="925" name="Rectangle 92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Oval 92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Oval 92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Oval 92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9" name="Group 928"/>
              <p:cNvGrpSpPr/>
              <p:nvPr/>
            </p:nvGrpSpPr>
            <p:grpSpPr>
              <a:xfrm>
                <a:off x="8344350" y="631398"/>
                <a:ext cx="642038" cy="623543"/>
                <a:chOff x="8344350" y="624310"/>
                <a:chExt cx="642038" cy="623543"/>
              </a:xfrm>
            </p:grpSpPr>
            <p:sp>
              <p:nvSpPr>
                <p:cNvPr id="930" name="Rectangle 92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Oval 93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Oval 93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Oval 93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4" name="Group 933"/>
              <p:cNvGrpSpPr/>
              <p:nvPr/>
            </p:nvGrpSpPr>
            <p:grpSpPr>
              <a:xfrm>
                <a:off x="8986386" y="631398"/>
                <a:ext cx="642038" cy="623543"/>
                <a:chOff x="8986386" y="624310"/>
                <a:chExt cx="642038" cy="623543"/>
              </a:xfrm>
            </p:grpSpPr>
            <p:sp>
              <p:nvSpPr>
                <p:cNvPr id="935" name="Rectangle 93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Oval 93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7" name="Oval 93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Oval 93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9" name="Group 938"/>
              <p:cNvGrpSpPr/>
              <p:nvPr/>
            </p:nvGrpSpPr>
            <p:grpSpPr>
              <a:xfrm>
                <a:off x="10266458" y="631398"/>
                <a:ext cx="642038" cy="623543"/>
                <a:chOff x="10275983" y="624310"/>
                <a:chExt cx="642038" cy="623543"/>
              </a:xfrm>
            </p:grpSpPr>
            <p:sp>
              <p:nvSpPr>
                <p:cNvPr id="940" name="Rectangle 93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1" name="Oval 94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Oval 94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Oval 94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4" name="Group 943"/>
              <p:cNvGrpSpPr/>
              <p:nvPr/>
            </p:nvGrpSpPr>
            <p:grpSpPr>
              <a:xfrm>
                <a:off x="10908494" y="631398"/>
                <a:ext cx="642038" cy="623543"/>
                <a:chOff x="10918019" y="624310"/>
                <a:chExt cx="642038" cy="623543"/>
              </a:xfrm>
            </p:grpSpPr>
            <p:sp>
              <p:nvSpPr>
                <p:cNvPr id="945" name="Rectangle 94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Oval 94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Oval 94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Oval 94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9" name="Group 948"/>
              <p:cNvGrpSpPr/>
              <p:nvPr/>
            </p:nvGrpSpPr>
            <p:grpSpPr>
              <a:xfrm>
                <a:off x="11550530" y="631398"/>
                <a:ext cx="642038" cy="623543"/>
                <a:chOff x="11560055" y="624309"/>
                <a:chExt cx="642038" cy="623543"/>
              </a:xfrm>
            </p:grpSpPr>
            <p:sp>
              <p:nvSpPr>
                <p:cNvPr id="950" name="Rectangle 94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Oval 95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3" name="Oval 95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5" name="Group 1064"/>
            <p:cNvGrpSpPr/>
            <p:nvPr/>
          </p:nvGrpSpPr>
          <p:grpSpPr>
            <a:xfrm>
              <a:off x="1" y="3092"/>
              <a:ext cx="12192567" cy="623543"/>
              <a:chOff x="1" y="7854"/>
              <a:chExt cx="12192567" cy="623543"/>
            </a:xfrm>
          </p:grpSpPr>
          <p:grpSp>
            <p:nvGrpSpPr>
              <p:cNvPr id="954" name="Group 953"/>
              <p:cNvGrpSpPr/>
              <p:nvPr/>
            </p:nvGrpSpPr>
            <p:grpSpPr>
              <a:xfrm>
                <a:off x="1926108" y="7854"/>
                <a:ext cx="642038" cy="623543"/>
                <a:chOff x="1926108" y="622565"/>
                <a:chExt cx="642038" cy="623543"/>
              </a:xfrm>
            </p:grpSpPr>
            <p:sp>
              <p:nvSpPr>
                <p:cNvPr id="955" name="Rectangle 95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7" name="Oval 95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9" name="Group 958"/>
              <p:cNvGrpSpPr/>
              <p:nvPr/>
            </p:nvGrpSpPr>
            <p:grpSpPr>
              <a:xfrm>
                <a:off x="4494246" y="7854"/>
                <a:ext cx="642038" cy="623543"/>
                <a:chOff x="4494246" y="622565"/>
                <a:chExt cx="642038" cy="623543"/>
              </a:xfrm>
            </p:grpSpPr>
            <p:sp>
              <p:nvSpPr>
                <p:cNvPr id="960" name="Rectangle 95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1" name="Oval 96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 name="Oval 96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3" name="Oval 96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4" name="Group 963"/>
              <p:cNvGrpSpPr/>
              <p:nvPr/>
            </p:nvGrpSpPr>
            <p:grpSpPr>
              <a:xfrm>
                <a:off x="7059006" y="7854"/>
                <a:ext cx="642038" cy="623543"/>
                <a:chOff x="7059006" y="624309"/>
                <a:chExt cx="642038" cy="623543"/>
              </a:xfrm>
            </p:grpSpPr>
            <p:sp>
              <p:nvSpPr>
                <p:cNvPr id="965" name="Rectangle 96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6" name="Oval 96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7" name="Oval 96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8" name="Oval 96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9" name="Group 968"/>
              <p:cNvGrpSpPr/>
              <p:nvPr/>
            </p:nvGrpSpPr>
            <p:grpSpPr>
              <a:xfrm>
                <a:off x="9628423" y="7854"/>
                <a:ext cx="642038" cy="623543"/>
                <a:chOff x="9628423" y="624309"/>
                <a:chExt cx="642038" cy="623543"/>
              </a:xfrm>
            </p:grpSpPr>
            <p:sp>
              <p:nvSpPr>
                <p:cNvPr id="970" name="Rectangle 96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1" name="Oval 97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2" name="Oval 97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3" name="Oval 97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4" name="Group 973"/>
              <p:cNvGrpSpPr/>
              <p:nvPr/>
            </p:nvGrpSpPr>
            <p:grpSpPr>
              <a:xfrm>
                <a:off x="1" y="7854"/>
                <a:ext cx="642038" cy="623543"/>
                <a:chOff x="1" y="622566"/>
                <a:chExt cx="642038" cy="623543"/>
              </a:xfrm>
            </p:grpSpPr>
            <p:sp>
              <p:nvSpPr>
                <p:cNvPr id="975" name="Rectangle 97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6" name="Oval 97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7" name="Oval 97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8" name="Oval 97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9" name="Group 978"/>
              <p:cNvGrpSpPr/>
              <p:nvPr/>
            </p:nvGrpSpPr>
            <p:grpSpPr>
              <a:xfrm>
                <a:off x="642036" y="7854"/>
                <a:ext cx="642038" cy="623543"/>
                <a:chOff x="642036" y="622566"/>
                <a:chExt cx="642038" cy="623543"/>
              </a:xfrm>
            </p:grpSpPr>
            <p:sp>
              <p:nvSpPr>
                <p:cNvPr id="980" name="Rectangle 97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1" name="Oval 98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2" name="Oval 98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3" name="Oval 98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4" name="Group 983"/>
              <p:cNvGrpSpPr/>
              <p:nvPr/>
            </p:nvGrpSpPr>
            <p:grpSpPr>
              <a:xfrm>
                <a:off x="1284072" y="7854"/>
                <a:ext cx="642038" cy="623543"/>
                <a:chOff x="1284072" y="622566"/>
                <a:chExt cx="642038" cy="623543"/>
              </a:xfrm>
            </p:grpSpPr>
            <p:sp>
              <p:nvSpPr>
                <p:cNvPr id="985" name="Rectangle 98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6" name="Oval 98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7" name="Oval 98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8" name="Oval 98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9" name="Group 988"/>
              <p:cNvGrpSpPr/>
              <p:nvPr/>
            </p:nvGrpSpPr>
            <p:grpSpPr>
              <a:xfrm>
                <a:off x="2568139" y="7854"/>
                <a:ext cx="642038" cy="623543"/>
                <a:chOff x="2568139" y="622566"/>
                <a:chExt cx="642038" cy="623543"/>
              </a:xfrm>
            </p:grpSpPr>
            <p:sp>
              <p:nvSpPr>
                <p:cNvPr id="990" name="Rectangle 98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1" name="Oval 99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2" name="Oval 99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3" name="Oval 99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4" name="Group 993"/>
              <p:cNvGrpSpPr/>
              <p:nvPr/>
            </p:nvGrpSpPr>
            <p:grpSpPr>
              <a:xfrm>
                <a:off x="3210174" y="7854"/>
                <a:ext cx="642038" cy="623543"/>
                <a:chOff x="3210174" y="622566"/>
                <a:chExt cx="642038" cy="623543"/>
              </a:xfrm>
            </p:grpSpPr>
            <p:sp>
              <p:nvSpPr>
                <p:cNvPr id="995" name="Rectangle 99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6" name="Oval 99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7" name="Oval 99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8" name="Oval 99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9" name="Group 998"/>
              <p:cNvGrpSpPr/>
              <p:nvPr/>
            </p:nvGrpSpPr>
            <p:grpSpPr>
              <a:xfrm>
                <a:off x="3852210" y="7854"/>
                <a:ext cx="642038" cy="623543"/>
                <a:chOff x="3852210" y="622566"/>
                <a:chExt cx="642038" cy="623543"/>
              </a:xfrm>
            </p:grpSpPr>
            <p:sp>
              <p:nvSpPr>
                <p:cNvPr id="1000" name="Rectangle 99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1" name="Oval 100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Oval 100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 name="Oval 100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4" name="Group 1003"/>
              <p:cNvGrpSpPr/>
              <p:nvPr/>
            </p:nvGrpSpPr>
            <p:grpSpPr>
              <a:xfrm>
                <a:off x="5132898" y="7854"/>
                <a:ext cx="642038" cy="623543"/>
                <a:chOff x="5132898" y="624310"/>
                <a:chExt cx="642038" cy="623543"/>
              </a:xfrm>
            </p:grpSpPr>
            <p:sp>
              <p:nvSpPr>
                <p:cNvPr id="1005" name="Rectangle 100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6" name="Oval 100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7" name="Oval 100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8" name="Oval 100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9" name="Group 1008"/>
              <p:cNvGrpSpPr/>
              <p:nvPr/>
            </p:nvGrpSpPr>
            <p:grpSpPr>
              <a:xfrm>
                <a:off x="5774933" y="7854"/>
                <a:ext cx="642038" cy="623543"/>
                <a:chOff x="5774933" y="624310"/>
                <a:chExt cx="642038" cy="623543"/>
              </a:xfrm>
            </p:grpSpPr>
            <p:sp>
              <p:nvSpPr>
                <p:cNvPr id="1010" name="Rectangle 100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 name="Oval 101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2" name="Oval 101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Oval 101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4" name="Group 1013"/>
              <p:cNvGrpSpPr/>
              <p:nvPr/>
            </p:nvGrpSpPr>
            <p:grpSpPr>
              <a:xfrm>
                <a:off x="6416969" y="7854"/>
                <a:ext cx="642038" cy="623543"/>
                <a:chOff x="6416969" y="624310"/>
                <a:chExt cx="642038" cy="623543"/>
              </a:xfrm>
            </p:grpSpPr>
            <p:sp>
              <p:nvSpPr>
                <p:cNvPr id="1015" name="Rectangle 101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6" name="Oval 101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7" name="Oval 101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8" name="Oval 101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9" name="Group 1018"/>
              <p:cNvGrpSpPr/>
              <p:nvPr/>
            </p:nvGrpSpPr>
            <p:grpSpPr>
              <a:xfrm>
                <a:off x="7702315" y="7854"/>
                <a:ext cx="642038" cy="623543"/>
                <a:chOff x="7702315" y="624310"/>
                <a:chExt cx="642038" cy="623543"/>
              </a:xfrm>
            </p:grpSpPr>
            <p:sp>
              <p:nvSpPr>
                <p:cNvPr id="1020" name="Rectangle 101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1" name="Oval 102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2" name="Oval 102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3" name="Oval 102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4" name="Group 1023"/>
              <p:cNvGrpSpPr/>
              <p:nvPr/>
            </p:nvGrpSpPr>
            <p:grpSpPr>
              <a:xfrm>
                <a:off x="8344350" y="7854"/>
                <a:ext cx="642038" cy="623543"/>
                <a:chOff x="8344350" y="624310"/>
                <a:chExt cx="642038" cy="623543"/>
              </a:xfrm>
            </p:grpSpPr>
            <p:sp>
              <p:nvSpPr>
                <p:cNvPr id="1025" name="Rectangle 102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Oval 102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Oval 102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Oval 102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a:off x="8986386" y="7854"/>
                <a:ext cx="642038" cy="623543"/>
                <a:chOff x="8986386" y="624310"/>
                <a:chExt cx="642038" cy="623543"/>
              </a:xfrm>
            </p:grpSpPr>
            <p:sp>
              <p:nvSpPr>
                <p:cNvPr id="1030" name="Rectangle 102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4" name="Group 1033"/>
              <p:cNvGrpSpPr/>
              <p:nvPr/>
            </p:nvGrpSpPr>
            <p:grpSpPr>
              <a:xfrm>
                <a:off x="10266458" y="7854"/>
                <a:ext cx="642038" cy="623543"/>
                <a:chOff x="10275983" y="624310"/>
                <a:chExt cx="642038" cy="623543"/>
              </a:xfrm>
            </p:grpSpPr>
            <p:sp>
              <p:nvSpPr>
                <p:cNvPr id="1035" name="Rectangle 103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Oval 103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Oval 103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p:cNvGrpSpPr/>
              <p:nvPr/>
            </p:nvGrpSpPr>
            <p:grpSpPr>
              <a:xfrm>
                <a:off x="10908494" y="7854"/>
                <a:ext cx="642038" cy="623543"/>
                <a:chOff x="10918019" y="624310"/>
                <a:chExt cx="642038" cy="623543"/>
              </a:xfrm>
            </p:grpSpPr>
            <p:sp>
              <p:nvSpPr>
                <p:cNvPr id="1040" name="Rectangle 103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Oval 104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4" name="Group 1043"/>
              <p:cNvGrpSpPr/>
              <p:nvPr/>
            </p:nvGrpSpPr>
            <p:grpSpPr>
              <a:xfrm>
                <a:off x="11550530" y="7854"/>
                <a:ext cx="642038" cy="623543"/>
                <a:chOff x="11560055" y="624309"/>
                <a:chExt cx="642038" cy="623543"/>
              </a:xfrm>
            </p:grpSpPr>
            <p:sp>
              <p:nvSpPr>
                <p:cNvPr id="1045" name="Rectangle 104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Oval 104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Oval 104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Oval 104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052" name="Rectangle 1051"/>
          <p:cNvSpPr/>
          <p:nvPr/>
        </p:nvSpPr>
        <p:spPr>
          <a:xfrm>
            <a:off x="0" y="0"/>
            <a:ext cx="12192000" cy="6858000"/>
          </a:xfrm>
          <a:prstGeom prst="rect">
            <a:avLst/>
          </a:prstGeom>
          <a:solidFill>
            <a:srgbClr val="B7BEC6">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itle 1049"/>
          <p:cNvSpPr>
            <a:spLocks noGrp="1"/>
          </p:cNvSpPr>
          <p:nvPr>
            <p:ph type="title"/>
          </p:nvPr>
        </p:nvSpPr>
        <p:spPr>
          <a:xfrm>
            <a:off x="1133475" y="581025"/>
            <a:ext cx="7419975" cy="1304925"/>
          </a:xfrm>
          <a:noFill/>
          <a:effectLst/>
        </p:spPr>
        <p:txBody>
          <a:bodyPr>
            <a:normAutofit/>
          </a:bodyPr>
          <a:lstStyle/>
          <a:p>
            <a:r>
              <a:rPr lang="en-US" sz="8000" b="1" dirty="0" smtClean="0">
                <a:solidFill>
                  <a:schemeClr val="accent1"/>
                </a:solidFill>
                <a:effectLst>
                  <a:outerShdw blurRad="25400" dist="25400" dir="2700000" algn="tl" rotWithShape="0">
                    <a:prstClr val="black">
                      <a:alpha val="56000"/>
                    </a:prstClr>
                  </a:outerShdw>
                </a:effectLst>
              </a:rPr>
              <a:t>Add Your Text </a:t>
            </a:r>
            <a:endParaRPr lang="en-US" sz="8000" b="1" dirty="0">
              <a:solidFill>
                <a:schemeClr val="accent1"/>
              </a:solidFill>
              <a:effectLst>
                <a:outerShdw blurRad="25400" dist="25400" dir="2700000" algn="tl" rotWithShape="0">
                  <a:prstClr val="black">
                    <a:alpha val="56000"/>
                  </a:prstClr>
                </a:outerShdw>
              </a:effectLst>
            </a:endParaRPr>
          </a:p>
        </p:txBody>
      </p:sp>
      <p:sp>
        <p:nvSpPr>
          <p:cNvPr id="1066" name="Rectangle 1065"/>
          <p:cNvSpPr/>
          <p:nvPr/>
        </p:nvSpPr>
        <p:spPr>
          <a:xfrm>
            <a:off x="1133475" y="1695451"/>
            <a:ext cx="6067425" cy="1323439"/>
          </a:xfrm>
          <a:prstGeom prst="rect">
            <a:avLst/>
          </a:prstGeom>
        </p:spPr>
        <p:txBody>
          <a:bodyPr wrap="square">
            <a:spAutoFit/>
          </a:bodyPr>
          <a:lstStyle/>
          <a:p>
            <a:r>
              <a:rPr lang="en-US" sz="1600" b="1" dirty="0">
                <a:solidFill>
                  <a:schemeClr val="accent1"/>
                </a:solidFill>
                <a:effectLst>
                  <a:outerShdw blurRad="25400" dist="25400" dir="2700000" algn="tl" rotWithShape="0">
                    <a:prstClr val="black">
                      <a:alpha val="56000"/>
                    </a:prstClr>
                  </a:outerShdw>
                </a:effectLst>
                <a:latin typeface="+mj-lt"/>
                <a:ea typeface="+mj-ea"/>
                <a:cs typeface="+mj-cs"/>
              </a:rPr>
              <a:t>Lorem ipsum dolor sit amet</a:t>
            </a:r>
            <a:r>
              <a:rPr lang="en-US" sz="1600" b="1" dirty="0">
                <a:solidFill>
                  <a:schemeClr val="bg1"/>
                </a:solidFill>
                <a:effectLst>
                  <a:outerShdw blurRad="25400" dist="25400" dir="2700000" algn="tl" rotWithShape="0">
                    <a:prstClr val="black">
                      <a:alpha val="56000"/>
                    </a:prstClr>
                  </a:outerShdw>
                </a:effectLst>
                <a:latin typeface="+mj-lt"/>
                <a:ea typeface="+mj-ea"/>
                <a:cs typeface="+mj-cs"/>
              </a:rPr>
              <a: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Tree>
    <p:extLst>
      <p:ext uri="{BB962C8B-B14F-4D97-AF65-F5344CB8AC3E}">
        <p14:creationId xmlns:p14="http://schemas.microsoft.com/office/powerpoint/2010/main" val="767903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9" name="Group 1048"/>
          <p:cNvGrpSpPr/>
          <p:nvPr/>
        </p:nvGrpSpPr>
        <p:grpSpPr>
          <a:xfrm>
            <a:off x="1" y="3092"/>
            <a:ext cx="12192567" cy="6854913"/>
            <a:chOff x="1" y="3092"/>
            <a:chExt cx="12192567" cy="6854913"/>
          </a:xfrm>
        </p:grpSpPr>
        <p:grpSp>
          <p:nvGrpSpPr>
            <p:cNvPr id="1055" name="Group 1054"/>
            <p:cNvGrpSpPr/>
            <p:nvPr/>
          </p:nvGrpSpPr>
          <p:grpSpPr>
            <a:xfrm>
              <a:off x="1" y="6234462"/>
              <a:ext cx="12192567" cy="623543"/>
              <a:chOff x="1" y="6234462"/>
              <a:chExt cx="12192567" cy="623543"/>
            </a:xfrm>
          </p:grpSpPr>
          <p:grpSp>
            <p:nvGrpSpPr>
              <p:cNvPr id="4" name="Group 3"/>
              <p:cNvGrpSpPr/>
              <p:nvPr/>
            </p:nvGrpSpPr>
            <p:grpSpPr>
              <a:xfrm>
                <a:off x="1926108" y="6234462"/>
                <a:ext cx="642038" cy="623543"/>
                <a:chOff x="1926108" y="622565"/>
                <a:chExt cx="642038" cy="623543"/>
              </a:xfrm>
            </p:grpSpPr>
            <p:sp>
              <p:nvSpPr>
                <p:cNvPr id="5" name="Rectangle 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p:cNvGrpSpPr/>
              <p:nvPr/>
            </p:nvGrpSpPr>
            <p:grpSpPr>
              <a:xfrm>
                <a:off x="4494246" y="6234462"/>
                <a:ext cx="642038" cy="623543"/>
                <a:chOff x="4494246" y="622565"/>
                <a:chExt cx="642038" cy="623543"/>
              </a:xfrm>
            </p:grpSpPr>
            <p:sp>
              <p:nvSpPr>
                <p:cNvPr id="10" name="Rectangle 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7059006" y="6234462"/>
                <a:ext cx="642038" cy="623543"/>
                <a:chOff x="7059006" y="624309"/>
                <a:chExt cx="642038" cy="623543"/>
              </a:xfrm>
            </p:grpSpPr>
            <p:sp>
              <p:nvSpPr>
                <p:cNvPr id="15" name="Rectangle 1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9628423" y="6234462"/>
                <a:ext cx="642038" cy="623543"/>
                <a:chOff x="9628423" y="624309"/>
                <a:chExt cx="642038" cy="623543"/>
              </a:xfrm>
            </p:grpSpPr>
            <p:sp>
              <p:nvSpPr>
                <p:cNvPr id="20" name="Rectangle 1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1" y="6234462"/>
                <a:ext cx="642038" cy="623543"/>
                <a:chOff x="1" y="622566"/>
                <a:chExt cx="642038" cy="623543"/>
              </a:xfrm>
            </p:grpSpPr>
            <p:sp>
              <p:nvSpPr>
                <p:cNvPr id="25" name="Rectangle 2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642036" y="6234462"/>
                <a:ext cx="642038" cy="623543"/>
                <a:chOff x="642036" y="622566"/>
                <a:chExt cx="642038" cy="623543"/>
              </a:xfrm>
            </p:grpSpPr>
            <p:sp>
              <p:nvSpPr>
                <p:cNvPr id="30" name="Rectangle 2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p:cNvGrpSpPr/>
              <p:nvPr/>
            </p:nvGrpSpPr>
            <p:grpSpPr>
              <a:xfrm>
                <a:off x="1284072" y="6234462"/>
                <a:ext cx="642038" cy="623543"/>
                <a:chOff x="1284072" y="622566"/>
                <a:chExt cx="642038" cy="623543"/>
              </a:xfrm>
            </p:grpSpPr>
            <p:sp>
              <p:nvSpPr>
                <p:cNvPr id="35" name="Rectangle 3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p:nvGrpSpPr>
            <p:grpSpPr>
              <a:xfrm>
                <a:off x="2568139" y="6234462"/>
                <a:ext cx="642038" cy="623543"/>
                <a:chOff x="2568139" y="622566"/>
                <a:chExt cx="642038" cy="623543"/>
              </a:xfrm>
            </p:grpSpPr>
            <p:sp>
              <p:nvSpPr>
                <p:cNvPr id="40" name="Rectangle 3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p:cNvGrpSpPr/>
              <p:nvPr/>
            </p:nvGrpSpPr>
            <p:grpSpPr>
              <a:xfrm>
                <a:off x="3210174" y="6234462"/>
                <a:ext cx="642038" cy="623543"/>
                <a:chOff x="3210174" y="622566"/>
                <a:chExt cx="642038" cy="623543"/>
              </a:xfrm>
            </p:grpSpPr>
            <p:sp>
              <p:nvSpPr>
                <p:cNvPr id="45" name="Rectangle 4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 name="Group 48"/>
              <p:cNvGrpSpPr/>
              <p:nvPr/>
            </p:nvGrpSpPr>
            <p:grpSpPr>
              <a:xfrm>
                <a:off x="3852210" y="6234462"/>
                <a:ext cx="642038" cy="623543"/>
                <a:chOff x="3852210" y="622566"/>
                <a:chExt cx="642038" cy="623543"/>
              </a:xfrm>
            </p:grpSpPr>
            <p:sp>
              <p:nvSpPr>
                <p:cNvPr id="50" name="Rectangle 4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5132898" y="6234462"/>
                <a:ext cx="642038" cy="623543"/>
                <a:chOff x="5132898" y="624310"/>
                <a:chExt cx="642038" cy="623543"/>
              </a:xfrm>
            </p:grpSpPr>
            <p:sp>
              <p:nvSpPr>
                <p:cNvPr id="55" name="Rectangle 5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5774933" y="6234462"/>
                <a:ext cx="642038" cy="623543"/>
                <a:chOff x="5774933" y="624310"/>
                <a:chExt cx="642038" cy="623543"/>
              </a:xfrm>
            </p:grpSpPr>
            <p:sp>
              <p:nvSpPr>
                <p:cNvPr id="60" name="Rectangle 5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6416969" y="6234462"/>
                <a:ext cx="642038" cy="623543"/>
                <a:chOff x="6416969" y="624310"/>
                <a:chExt cx="642038" cy="623543"/>
              </a:xfrm>
            </p:grpSpPr>
            <p:sp>
              <p:nvSpPr>
                <p:cNvPr id="65" name="Rectangle 6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7702315" y="6234462"/>
                <a:ext cx="642038" cy="623543"/>
                <a:chOff x="7702315" y="624310"/>
                <a:chExt cx="642038" cy="623543"/>
              </a:xfrm>
            </p:grpSpPr>
            <p:sp>
              <p:nvSpPr>
                <p:cNvPr id="70" name="Rectangle 6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73"/>
              <p:cNvGrpSpPr/>
              <p:nvPr/>
            </p:nvGrpSpPr>
            <p:grpSpPr>
              <a:xfrm>
                <a:off x="8344350" y="6234462"/>
                <a:ext cx="642038" cy="623543"/>
                <a:chOff x="8344350" y="624310"/>
                <a:chExt cx="642038" cy="623543"/>
              </a:xfrm>
            </p:grpSpPr>
            <p:sp>
              <p:nvSpPr>
                <p:cNvPr id="75" name="Rectangle 7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8986386" y="6234462"/>
                <a:ext cx="642038" cy="623543"/>
                <a:chOff x="8986386" y="624310"/>
                <a:chExt cx="642038" cy="623543"/>
              </a:xfrm>
            </p:grpSpPr>
            <p:sp>
              <p:nvSpPr>
                <p:cNvPr id="80" name="Rectangle 7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 name="Group 83"/>
              <p:cNvGrpSpPr/>
              <p:nvPr/>
            </p:nvGrpSpPr>
            <p:grpSpPr>
              <a:xfrm>
                <a:off x="10266458" y="6234462"/>
                <a:ext cx="642038" cy="623543"/>
                <a:chOff x="10275983" y="624310"/>
                <a:chExt cx="642038" cy="623543"/>
              </a:xfrm>
            </p:grpSpPr>
            <p:sp>
              <p:nvSpPr>
                <p:cNvPr id="85" name="Rectangle 8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10908494" y="6234462"/>
                <a:ext cx="642038" cy="623543"/>
                <a:chOff x="10918019" y="624310"/>
                <a:chExt cx="642038" cy="623543"/>
              </a:xfrm>
            </p:grpSpPr>
            <p:sp>
              <p:nvSpPr>
                <p:cNvPr id="90" name="Rectangle 8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 name="Group 93"/>
              <p:cNvGrpSpPr/>
              <p:nvPr/>
            </p:nvGrpSpPr>
            <p:grpSpPr>
              <a:xfrm>
                <a:off x="11550530" y="6234462"/>
                <a:ext cx="642038" cy="623543"/>
                <a:chOff x="11560055" y="624309"/>
                <a:chExt cx="642038" cy="623543"/>
              </a:xfrm>
            </p:grpSpPr>
            <p:sp>
              <p:nvSpPr>
                <p:cNvPr id="95" name="Rectangle 9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6" name="Group 1055"/>
            <p:cNvGrpSpPr/>
            <p:nvPr/>
          </p:nvGrpSpPr>
          <p:grpSpPr>
            <a:xfrm>
              <a:off x="1" y="5611325"/>
              <a:ext cx="12192567" cy="623543"/>
              <a:chOff x="1" y="5610918"/>
              <a:chExt cx="12192567" cy="623543"/>
            </a:xfrm>
          </p:grpSpPr>
          <p:grpSp>
            <p:nvGrpSpPr>
              <p:cNvPr id="99" name="Group 98"/>
              <p:cNvGrpSpPr/>
              <p:nvPr/>
            </p:nvGrpSpPr>
            <p:grpSpPr>
              <a:xfrm>
                <a:off x="1926108" y="5610918"/>
                <a:ext cx="642038" cy="623543"/>
                <a:chOff x="1926108" y="622565"/>
                <a:chExt cx="642038" cy="623543"/>
              </a:xfrm>
            </p:grpSpPr>
            <p:sp>
              <p:nvSpPr>
                <p:cNvPr id="100" name="Rectangle 9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494246" y="5610918"/>
                <a:ext cx="642038" cy="623543"/>
                <a:chOff x="4494246" y="622565"/>
                <a:chExt cx="642038" cy="623543"/>
              </a:xfrm>
            </p:grpSpPr>
            <p:sp>
              <p:nvSpPr>
                <p:cNvPr id="105" name="Rectangle 10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9" name="Group 108"/>
              <p:cNvGrpSpPr/>
              <p:nvPr/>
            </p:nvGrpSpPr>
            <p:grpSpPr>
              <a:xfrm>
                <a:off x="7059006" y="5610918"/>
                <a:ext cx="642038" cy="623543"/>
                <a:chOff x="7059006" y="624309"/>
                <a:chExt cx="642038" cy="623543"/>
              </a:xfrm>
            </p:grpSpPr>
            <p:sp>
              <p:nvSpPr>
                <p:cNvPr id="110" name="Rectangle 10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4" name="Group 113"/>
              <p:cNvGrpSpPr/>
              <p:nvPr/>
            </p:nvGrpSpPr>
            <p:grpSpPr>
              <a:xfrm>
                <a:off x="9628423" y="5610918"/>
                <a:ext cx="642038" cy="623543"/>
                <a:chOff x="9628423" y="624309"/>
                <a:chExt cx="642038" cy="623543"/>
              </a:xfrm>
            </p:grpSpPr>
            <p:sp>
              <p:nvSpPr>
                <p:cNvPr id="115" name="Rectangle 11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p:cNvGrpSpPr/>
              <p:nvPr/>
            </p:nvGrpSpPr>
            <p:grpSpPr>
              <a:xfrm>
                <a:off x="1" y="5610918"/>
                <a:ext cx="642038" cy="623543"/>
                <a:chOff x="1" y="622566"/>
                <a:chExt cx="642038" cy="623543"/>
              </a:xfrm>
            </p:grpSpPr>
            <p:sp>
              <p:nvSpPr>
                <p:cNvPr id="120" name="Rectangle 11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642036" y="5610918"/>
                <a:ext cx="642038" cy="623543"/>
                <a:chOff x="642036" y="622566"/>
                <a:chExt cx="642038" cy="623543"/>
              </a:xfrm>
            </p:grpSpPr>
            <p:sp>
              <p:nvSpPr>
                <p:cNvPr id="125" name="Rectangle 12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a:off x="1284072" y="5610918"/>
                <a:ext cx="642038" cy="623543"/>
                <a:chOff x="1284072" y="622566"/>
                <a:chExt cx="642038" cy="623543"/>
              </a:xfrm>
            </p:grpSpPr>
            <p:sp>
              <p:nvSpPr>
                <p:cNvPr id="130" name="Rectangle 12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2568139" y="5610918"/>
                <a:ext cx="642038" cy="623543"/>
                <a:chOff x="2568139" y="622566"/>
                <a:chExt cx="642038" cy="623543"/>
              </a:xfrm>
            </p:grpSpPr>
            <p:sp>
              <p:nvSpPr>
                <p:cNvPr id="135" name="Rectangle 13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13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3210174" y="5610918"/>
                <a:ext cx="642038" cy="623543"/>
                <a:chOff x="3210174" y="622566"/>
                <a:chExt cx="642038" cy="623543"/>
              </a:xfrm>
            </p:grpSpPr>
            <p:sp>
              <p:nvSpPr>
                <p:cNvPr id="140" name="Rectangle 13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4" name="Group 143"/>
              <p:cNvGrpSpPr/>
              <p:nvPr/>
            </p:nvGrpSpPr>
            <p:grpSpPr>
              <a:xfrm>
                <a:off x="3852210" y="5610918"/>
                <a:ext cx="642038" cy="623543"/>
                <a:chOff x="3852210" y="622566"/>
                <a:chExt cx="642038" cy="623543"/>
              </a:xfrm>
            </p:grpSpPr>
            <p:sp>
              <p:nvSpPr>
                <p:cNvPr id="145" name="Rectangle 14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5132898" y="5610918"/>
                <a:ext cx="642038" cy="623543"/>
                <a:chOff x="5132898" y="624310"/>
                <a:chExt cx="642038" cy="623543"/>
              </a:xfrm>
            </p:grpSpPr>
            <p:sp>
              <p:nvSpPr>
                <p:cNvPr id="150" name="Rectangle 14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4" name="Group 153"/>
              <p:cNvGrpSpPr/>
              <p:nvPr/>
            </p:nvGrpSpPr>
            <p:grpSpPr>
              <a:xfrm>
                <a:off x="5774933" y="5610918"/>
                <a:ext cx="642038" cy="623543"/>
                <a:chOff x="5774933" y="624310"/>
                <a:chExt cx="642038" cy="623543"/>
              </a:xfrm>
            </p:grpSpPr>
            <p:sp>
              <p:nvSpPr>
                <p:cNvPr id="155" name="Rectangle 15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9" name="Group 158"/>
              <p:cNvGrpSpPr/>
              <p:nvPr/>
            </p:nvGrpSpPr>
            <p:grpSpPr>
              <a:xfrm>
                <a:off x="6416969" y="5610918"/>
                <a:ext cx="642038" cy="623543"/>
                <a:chOff x="6416969" y="624310"/>
                <a:chExt cx="642038" cy="623543"/>
              </a:xfrm>
            </p:grpSpPr>
            <p:sp>
              <p:nvSpPr>
                <p:cNvPr id="160" name="Rectangle 15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7702315" y="5610918"/>
                <a:ext cx="642038" cy="623543"/>
                <a:chOff x="7702315" y="624310"/>
                <a:chExt cx="642038" cy="623543"/>
              </a:xfrm>
            </p:grpSpPr>
            <p:sp>
              <p:nvSpPr>
                <p:cNvPr id="165" name="Rectangle 16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9" name="Group 168"/>
              <p:cNvGrpSpPr/>
              <p:nvPr/>
            </p:nvGrpSpPr>
            <p:grpSpPr>
              <a:xfrm>
                <a:off x="8344350" y="5610918"/>
                <a:ext cx="642038" cy="623543"/>
                <a:chOff x="8344350" y="624310"/>
                <a:chExt cx="642038" cy="623543"/>
              </a:xfrm>
            </p:grpSpPr>
            <p:sp>
              <p:nvSpPr>
                <p:cNvPr id="170" name="Rectangle 16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8986386" y="5610918"/>
                <a:ext cx="642038" cy="623543"/>
                <a:chOff x="8986386" y="624310"/>
                <a:chExt cx="642038" cy="623543"/>
              </a:xfrm>
            </p:grpSpPr>
            <p:sp>
              <p:nvSpPr>
                <p:cNvPr id="175" name="Rectangle 17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Oval 17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9" name="Group 178"/>
              <p:cNvGrpSpPr/>
              <p:nvPr/>
            </p:nvGrpSpPr>
            <p:grpSpPr>
              <a:xfrm>
                <a:off x="10266458" y="5610918"/>
                <a:ext cx="642038" cy="623543"/>
                <a:chOff x="10275983" y="624310"/>
                <a:chExt cx="642038" cy="623543"/>
              </a:xfrm>
            </p:grpSpPr>
            <p:sp>
              <p:nvSpPr>
                <p:cNvPr id="180" name="Rectangle 17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p:cNvGrpSpPr/>
              <p:nvPr/>
            </p:nvGrpSpPr>
            <p:grpSpPr>
              <a:xfrm>
                <a:off x="10908494" y="5610918"/>
                <a:ext cx="642038" cy="623543"/>
                <a:chOff x="10918019" y="624310"/>
                <a:chExt cx="642038" cy="623543"/>
              </a:xfrm>
            </p:grpSpPr>
            <p:sp>
              <p:nvSpPr>
                <p:cNvPr id="185" name="Rectangle 18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Oval 18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9" name="Group 188"/>
              <p:cNvGrpSpPr/>
              <p:nvPr/>
            </p:nvGrpSpPr>
            <p:grpSpPr>
              <a:xfrm>
                <a:off x="11550530" y="5610918"/>
                <a:ext cx="642038" cy="623543"/>
                <a:chOff x="11560055" y="624309"/>
                <a:chExt cx="642038" cy="623543"/>
              </a:xfrm>
            </p:grpSpPr>
            <p:sp>
              <p:nvSpPr>
                <p:cNvPr id="190" name="Rectangle 18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Oval 19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Oval 19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7" name="Group 1056"/>
            <p:cNvGrpSpPr/>
            <p:nvPr/>
          </p:nvGrpSpPr>
          <p:grpSpPr>
            <a:xfrm>
              <a:off x="1" y="4988188"/>
              <a:ext cx="12192567" cy="623543"/>
              <a:chOff x="1" y="4990124"/>
              <a:chExt cx="12192567" cy="623543"/>
            </a:xfrm>
          </p:grpSpPr>
          <p:grpSp>
            <p:nvGrpSpPr>
              <p:cNvPr id="194" name="Group 193"/>
              <p:cNvGrpSpPr/>
              <p:nvPr/>
            </p:nvGrpSpPr>
            <p:grpSpPr>
              <a:xfrm>
                <a:off x="1926108" y="4990124"/>
                <a:ext cx="642038" cy="623543"/>
                <a:chOff x="1926108" y="622565"/>
                <a:chExt cx="642038" cy="623543"/>
              </a:xfrm>
            </p:grpSpPr>
            <p:sp>
              <p:nvSpPr>
                <p:cNvPr id="195" name="Rectangle 19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9" name="Group 198"/>
              <p:cNvGrpSpPr/>
              <p:nvPr/>
            </p:nvGrpSpPr>
            <p:grpSpPr>
              <a:xfrm>
                <a:off x="4494246" y="4990124"/>
                <a:ext cx="642038" cy="623543"/>
                <a:chOff x="4494246" y="622565"/>
                <a:chExt cx="642038" cy="623543"/>
              </a:xfrm>
            </p:grpSpPr>
            <p:sp>
              <p:nvSpPr>
                <p:cNvPr id="200" name="Rectangle 19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Oval 20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4" name="Group 203"/>
              <p:cNvGrpSpPr/>
              <p:nvPr/>
            </p:nvGrpSpPr>
            <p:grpSpPr>
              <a:xfrm>
                <a:off x="7059006" y="4990124"/>
                <a:ext cx="642038" cy="623543"/>
                <a:chOff x="7059006" y="624309"/>
                <a:chExt cx="642038" cy="623543"/>
              </a:xfrm>
            </p:grpSpPr>
            <p:sp>
              <p:nvSpPr>
                <p:cNvPr id="205" name="Rectangle 20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p:cNvSpPr/>
                <p:nvPr/>
              </p:nvSpPr>
              <p:spPr>
                <a:xfrm>
                  <a:off x="7156363" y="731551"/>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9" name="Group 208"/>
              <p:cNvGrpSpPr/>
              <p:nvPr/>
            </p:nvGrpSpPr>
            <p:grpSpPr>
              <a:xfrm>
                <a:off x="9628423" y="4990124"/>
                <a:ext cx="642038" cy="623543"/>
                <a:chOff x="9628423" y="624309"/>
                <a:chExt cx="642038" cy="623543"/>
              </a:xfrm>
            </p:grpSpPr>
            <p:sp>
              <p:nvSpPr>
                <p:cNvPr id="210" name="Rectangle 20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Oval 21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Oval 21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Oval 21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4" name="Group 213"/>
              <p:cNvGrpSpPr/>
              <p:nvPr/>
            </p:nvGrpSpPr>
            <p:grpSpPr>
              <a:xfrm>
                <a:off x="1" y="4990124"/>
                <a:ext cx="642038" cy="623543"/>
                <a:chOff x="1" y="622566"/>
                <a:chExt cx="642038" cy="623543"/>
              </a:xfrm>
            </p:grpSpPr>
            <p:sp>
              <p:nvSpPr>
                <p:cNvPr id="215" name="Rectangle 21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Oval 21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Oval 21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642036" y="4990124"/>
                <a:ext cx="642038" cy="623543"/>
                <a:chOff x="642036" y="622566"/>
                <a:chExt cx="642038" cy="623543"/>
              </a:xfrm>
            </p:grpSpPr>
            <p:sp>
              <p:nvSpPr>
                <p:cNvPr id="220" name="Rectangle 21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Oval 22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Oval 22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4" name="Group 223"/>
              <p:cNvGrpSpPr/>
              <p:nvPr/>
            </p:nvGrpSpPr>
            <p:grpSpPr>
              <a:xfrm>
                <a:off x="1284072" y="4990124"/>
                <a:ext cx="642038" cy="623543"/>
                <a:chOff x="1284072" y="622566"/>
                <a:chExt cx="642038" cy="623543"/>
              </a:xfrm>
            </p:grpSpPr>
            <p:sp>
              <p:nvSpPr>
                <p:cNvPr id="225" name="Rectangle 22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Oval 22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p:cNvGrpSpPr/>
              <p:nvPr/>
            </p:nvGrpSpPr>
            <p:grpSpPr>
              <a:xfrm>
                <a:off x="2568139" y="4990124"/>
                <a:ext cx="642038" cy="623543"/>
                <a:chOff x="2568139" y="622566"/>
                <a:chExt cx="642038" cy="623543"/>
              </a:xfrm>
            </p:grpSpPr>
            <p:sp>
              <p:nvSpPr>
                <p:cNvPr id="230" name="Rectangle 22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3210174" y="4990124"/>
                <a:ext cx="642038" cy="623543"/>
                <a:chOff x="3210174" y="622566"/>
                <a:chExt cx="642038" cy="623543"/>
              </a:xfrm>
            </p:grpSpPr>
            <p:sp>
              <p:nvSpPr>
                <p:cNvPr id="235" name="Rectangle 23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3852210" y="4990124"/>
                <a:ext cx="642038" cy="623543"/>
                <a:chOff x="3852210" y="622566"/>
                <a:chExt cx="642038" cy="623543"/>
              </a:xfrm>
            </p:grpSpPr>
            <p:sp>
              <p:nvSpPr>
                <p:cNvPr id="240" name="Rectangle 23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Oval 24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Oval 24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4" name="Group 243"/>
              <p:cNvGrpSpPr/>
              <p:nvPr/>
            </p:nvGrpSpPr>
            <p:grpSpPr>
              <a:xfrm>
                <a:off x="5132898" y="4990124"/>
                <a:ext cx="642038" cy="623543"/>
                <a:chOff x="5132898" y="624310"/>
                <a:chExt cx="642038" cy="623543"/>
              </a:xfrm>
            </p:grpSpPr>
            <p:sp>
              <p:nvSpPr>
                <p:cNvPr id="245" name="Rectangle 24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Oval 24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Oval 24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Oval 24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5774933" y="4990124"/>
                <a:ext cx="642038" cy="623543"/>
                <a:chOff x="5774933" y="624310"/>
                <a:chExt cx="642038" cy="623543"/>
              </a:xfrm>
            </p:grpSpPr>
            <p:sp>
              <p:nvSpPr>
                <p:cNvPr id="250" name="Rectangle 24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Oval 25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Oval 25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Oval 25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416969" y="4990124"/>
                <a:ext cx="642038" cy="623543"/>
                <a:chOff x="6416969" y="624310"/>
                <a:chExt cx="642038" cy="623543"/>
              </a:xfrm>
            </p:grpSpPr>
            <p:sp>
              <p:nvSpPr>
                <p:cNvPr id="255" name="Rectangle 25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Oval 25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Oval 25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Oval 25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9" name="Group 258"/>
              <p:cNvGrpSpPr/>
              <p:nvPr/>
            </p:nvGrpSpPr>
            <p:grpSpPr>
              <a:xfrm>
                <a:off x="7702315" y="4990124"/>
                <a:ext cx="642038" cy="623543"/>
                <a:chOff x="7702315" y="624310"/>
                <a:chExt cx="642038" cy="623543"/>
              </a:xfrm>
            </p:grpSpPr>
            <p:sp>
              <p:nvSpPr>
                <p:cNvPr id="260" name="Rectangle 25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Oval 260"/>
                <p:cNvSpPr/>
                <p:nvPr/>
              </p:nvSpPr>
              <p:spPr>
                <a:xfrm>
                  <a:off x="7799672"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Oval 26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p:cNvGrpSpPr/>
              <p:nvPr/>
            </p:nvGrpSpPr>
            <p:grpSpPr>
              <a:xfrm>
                <a:off x="8344350" y="4990124"/>
                <a:ext cx="642038" cy="623543"/>
                <a:chOff x="8344350" y="624310"/>
                <a:chExt cx="642038" cy="623543"/>
              </a:xfrm>
            </p:grpSpPr>
            <p:sp>
              <p:nvSpPr>
                <p:cNvPr id="265" name="Rectangle 26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Oval 26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Oval 26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9" name="Group 268"/>
              <p:cNvGrpSpPr/>
              <p:nvPr/>
            </p:nvGrpSpPr>
            <p:grpSpPr>
              <a:xfrm>
                <a:off x="8986386" y="4990124"/>
                <a:ext cx="642038" cy="623543"/>
                <a:chOff x="8986386" y="624310"/>
                <a:chExt cx="642038" cy="623543"/>
              </a:xfrm>
            </p:grpSpPr>
            <p:sp>
              <p:nvSpPr>
                <p:cNvPr id="270" name="Rectangle 26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1" name="Oval 27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Oval 27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Oval 27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4" name="Group 273"/>
              <p:cNvGrpSpPr/>
              <p:nvPr/>
            </p:nvGrpSpPr>
            <p:grpSpPr>
              <a:xfrm>
                <a:off x="10266458" y="4990124"/>
                <a:ext cx="642038" cy="623543"/>
                <a:chOff x="10275983" y="624310"/>
                <a:chExt cx="642038" cy="623543"/>
              </a:xfrm>
            </p:grpSpPr>
            <p:sp>
              <p:nvSpPr>
                <p:cNvPr id="275" name="Rectangle 27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Oval 27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8" name="Oval 27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9" name="Group 278"/>
              <p:cNvGrpSpPr/>
              <p:nvPr/>
            </p:nvGrpSpPr>
            <p:grpSpPr>
              <a:xfrm>
                <a:off x="10908494" y="4990124"/>
                <a:ext cx="642038" cy="623543"/>
                <a:chOff x="10918019" y="624310"/>
                <a:chExt cx="642038" cy="623543"/>
              </a:xfrm>
            </p:grpSpPr>
            <p:sp>
              <p:nvSpPr>
                <p:cNvPr id="280" name="Rectangle 27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Oval 28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2" name="Oval 28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Oval 28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4" name="Group 283"/>
              <p:cNvGrpSpPr/>
              <p:nvPr/>
            </p:nvGrpSpPr>
            <p:grpSpPr>
              <a:xfrm>
                <a:off x="11550530" y="4990124"/>
                <a:ext cx="642038" cy="623543"/>
                <a:chOff x="11560055" y="624309"/>
                <a:chExt cx="642038" cy="623543"/>
              </a:xfrm>
            </p:grpSpPr>
            <p:sp>
              <p:nvSpPr>
                <p:cNvPr id="285" name="Rectangle 28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Oval 28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8" name="Group 1057"/>
            <p:cNvGrpSpPr/>
            <p:nvPr/>
          </p:nvGrpSpPr>
          <p:grpSpPr>
            <a:xfrm>
              <a:off x="1" y="4365051"/>
              <a:ext cx="12192567" cy="623543"/>
              <a:chOff x="1" y="4366580"/>
              <a:chExt cx="12192567" cy="623543"/>
            </a:xfrm>
          </p:grpSpPr>
          <p:grpSp>
            <p:nvGrpSpPr>
              <p:cNvPr id="289" name="Group 288"/>
              <p:cNvGrpSpPr/>
              <p:nvPr/>
            </p:nvGrpSpPr>
            <p:grpSpPr>
              <a:xfrm>
                <a:off x="1926108" y="4366580"/>
                <a:ext cx="642038" cy="623543"/>
                <a:chOff x="1926108" y="622565"/>
                <a:chExt cx="642038" cy="623543"/>
              </a:xfrm>
            </p:grpSpPr>
            <p:sp>
              <p:nvSpPr>
                <p:cNvPr id="290" name="Rectangle 28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Oval 29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Oval 29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4" name="Group 293"/>
              <p:cNvGrpSpPr/>
              <p:nvPr/>
            </p:nvGrpSpPr>
            <p:grpSpPr>
              <a:xfrm>
                <a:off x="4494246" y="4366580"/>
                <a:ext cx="642038" cy="623543"/>
                <a:chOff x="4494246" y="622565"/>
                <a:chExt cx="642038" cy="623543"/>
              </a:xfrm>
            </p:grpSpPr>
            <p:sp>
              <p:nvSpPr>
                <p:cNvPr id="295" name="Rectangle 29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Oval 29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Oval 29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Oval 29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7059006" y="4366580"/>
                <a:ext cx="642038" cy="623543"/>
                <a:chOff x="7059006" y="624309"/>
                <a:chExt cx="642038" cy="623543"/>
              </a:xfrm>
            </p:grpSpPr>
            <p:sp>
              <p:nvSpPr>
                <p:cNvPr id="300" name="Rectangle 29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 name="Oval 30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Oval 30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3" name="Oval 30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4" name="Group 303"/>
              <p:cNvGrpSpPr/>
              <p:nvPr/>
            </p:nvGrpSpPr>
            <p:grpSpPr>
              <a:xfrm>
                <a:off x="9628423" y="4366580"/>
                <a:ext cx="642038" cy="623543"/>
                <a:chOff x="9628423" y="624309"/>
                <a:chExt cx="642038" cy="623543"/>
              </a:xfrm>
            </p:grpSpPr>
            <p:sp>
              <p:nvSpPr>
                <p:cNvPr id="305" name="Rectangle 30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6" name="Oval 30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Oval 30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Oval 30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9" name="Group 308"/>
              <p:cNvGrpSpPr/>
              <p:nvPr/>
            </p:nvGrpSpPr>
            <p:grpSpPr>
              <a:xfrm>
                <a:off x="1" y="4366580"/>
                <a:ext cx="642038" cy="623543"/>
                <a:chOff x="1" y="622566"/>
                <a:chExt cx="642038" cy="623543"/>
              </a:xfrm>
            </p:grpSpPr>
            <p:sp>
              <p:nvSpPr>
                <p:cNvPr id="310" name="Rectangle 30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3" name="Oval 31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4" name="Group 313"/>
              <p:cNvGrpSpPr/>
              <p:nvPr/>
            </p:nvGrpSpPr>
            <p:grpSpPr>
              <a:xfrm>
                <a:off x="642036" y="4366580"/>
                <a:ext cx="642038" cy="623543"/>
                <a:chOff x="642036" y="622566"/>
                <a:chExt cx="642038" cy="623543"/>
              </a:xfrm>
            </p:grpSpPr>
            <p:sp>
              <p:nvSpPr>
                <p:cNvPr id="315" name="Rectangle 31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Oval 31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Oval 31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9" name="Group 318"/>
              <p:cNvGrpSpPr/>
              <p:nvPr/>
            </p:nvGrpSpPr>
            <p:grpSpPr>
              <a:xfrm>
                <a:off x="1284072" y="4366580"/>
                <a:ext cx="642038" cy="623543"/>
                <a:chOff x="1284072" y="622566"/>
                <a:chExt cx="642038" cy="623543"/>
              </a:xfrm>
            </p:grpSpPr>
            <p:sp>
              <p:nvSpPr>
                <p:cNvPr id="320" name="Rectangle 31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Oval 32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Oval 32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Oval 32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4" name="Group 323"/>
              <p:cNvGrpSpPr/>
              <p:nvPr/>
            </p:nvGrpSpPr>
            <p:grpSpPr>
              <a:xfrm>
                <a:off x="2568139" y="4366580"/>
                <a:ext cx="642038" cy="623543"/>
                <a:chOff x="2568139" y="622566"/>
                <a:chExt cx="642038" cy="623543"/>
              </a:xfrm>
            </p:grpSpPr>
            <p:sp>
              <p:nvSpPr>
                <p:cNvPr id="325" name="Rectangle 32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Oval 325"/>
                <p:cNvSpPr/>
                <p:nvPr/>
              </p:nvSpPr>
              <p:spPr>
                <a:xfrm>
                  <a:off x="2665496" y="729808"/>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Oval 32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Oval 32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9" name="Group 328"/>
              <p:cNvGrpSpPr/>
              <p:nvPr/>
            </p:nvGrpSpPr>
            <p:grpSpPr>
              <a:xfrm>
                <a:off x="3210174" y="4366580"/>
                <a:ext cx="642038" cy="623543"/>
                <a:chOff x="3210174" y="622566"/>
                <a:chExt cx="642038" cy="623543"/>
              </a:xfrm>
            </p:grpSpPr>
            <p:sp>
              <p:nvSpPr>
                <p:cNvPr id="330" name="Rectangle 32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Oval 33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2" name="Oval 33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Oval 33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4" name="Group 333"/>
              <p:cNvGrpSpPr/>
              <p:nvPr/>
            </p:nvGrpSpPr>
            <p:grpSpPr>
              <a:xfrm>
                <a:off x="3852210" y="4366580"/>
                <a:ext cx="642038" cy="623543"/>
                <a:chOff x="3852210" y="622566"/>
                <a:chExt cx="642038" cy="623543"/>
              </a:xfrm>
            </p:grpSpPr>
            <p:sp>
              <p:nvSpPr>
                <p:cNvPr id="335" name="Rectangle 33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Oval 33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Oval 33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9" name="Group 338"/>
              <p:cNvGrpSpPr/>
              <p:nvPr/>
            </p:nvGrpSpPr>
            <p:grpSpPr>
              <a:xfrm>
                <a:off x="5132898" y="4366580"/>
                <a:ext cx="642038" cy="623543"/>
                <a:chOff x="5132898" y="624310"/>
                <a:chExt cx="642038" cy="623543"/>
              </a:xfrm>
            </p:grpSpPr>
            <p:sp>
              <p:nvSpPr>
                <p:cNvPr id="340" name="Rectangle 33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1" name="Oval 34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2" name="Oval 34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Oval 34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4" name="Group 343"/>
              <p:cNvGrpSpPr/>
              <p:nvPr/>
            </p:nvGrpSpPr>
            <p:grpSpPr>
              <a:xfrm>
                <a:off x="5774933" y="4366580"/>
                <a:ext cx="642038" cy="623543"/>
                <a:chOff x="5774933" y="624310"/>
                <a:chExt cx="642038" cy="623543"/>
              </a:xfrm>
            </p:grpSpPr>
            <p:sp>
              <p:nvSpPr>
                <p:cNvPr id="345" name="Rectangle 34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Oval 34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7" name="Oval 34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 name="Oval 34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6416969" y="4366580"/>
                <a:ext cx="642038" cy="623543"/>
                <a:chOff x="6416969" y="624310"/>
                <a:chExt cx="642038" cy="623543"/>
              </a:xfrm>
            </p:grpSpPr>
            <p:sp>
              <p:nvSpPr>
                <p:cNvPr id="350" name="Rectangle 34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1" name="Oval 350"/>
                <p:cNvSpPr/>
                <p:nvPr/>
              </p:nvSpPr>
              <p:spPr>
                <a:xfrm>
                  <a:off x="6514326"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Oval 35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Oval 35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4" name="Group 353"/>
              <p:cNvGrpSpPr/>
              <p:nvPr/>
            </p:nvGrpSpPr>
            <p:grpSpPr>
              <a:xfrm>
                <a:off x="7702315" y="4366580"/>
                <a:ext cx="642038" cy="623543"/>
                <a:chOff x="7702315" y="624310"/>
                <a:chExt cx="642038" cy="623543"/>
              </a:xfrm>
            </p:grpSpPr>
            <p:sp>
              <p:nvSpPr>
                <p:cNvPr id="355" name="Rectangle 35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Oval 35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7" name="Oval 35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8" name="Oval 35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9" name="Group 358"/>
              <p:cNvGrpSpPr/>
              <p:nvPr/>
            </p:nvGrpSpPr>
            <p:grpSpPr>
              <a:xfrm>
                <a:off x="8344350" y="4366580"/>
                <a:ext cx="642038" cy="623543"/>
                <a:chOff x="8344350" y="624310"/>
                <a:chExt cx="642038" cy="623543"/>
              </a:xfrm>
            </p:grpSpPr>
            <p:sp>
              <p:nvSpPr>
                <p:cNvPr id="360" name="Rectangle 35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36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2" name="Oval 36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Oval 36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4" name="Group 363"/>
              <p:cNvGrpSpPr/>
              <p:nvPr/>
            </p:nvGrpSpPr>
            <p:grpSpPr>
              <a:xfrm>
                <a:off x="8986386" y="4366580"/>
                <a:ext cx="642038" cy="623543"/>
                <a:chOff x="8986386" y="624310"/>
                <a:chExt cx="642038" cy="623543"/>
              </a:xfrm>
            </p:grpSpPr>
            <p:sp>
              <p:nvSpPr>
                <p:cNvPr id="365" name="Rectangle 36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6" name="Oval 36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7" name="Oval 36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 name="Oval 36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9" name="Group 368"/>
              <p:cNvGrpSpPr/>
              <p:nvPr/>
            </p:nvGrpSpPr>
            <p:grpSpPr>
              <a:xfrm>
                <a:off x="10266458" y="4366580"/>
                <a:ext cx="642038" cy="623543"/>
                <a:chOff x="10275983" y="624310"/>
                <a:chExt cx="642038" cy="623543"/>
              </a:xfrm>
            </p:grpSpPr>
            <p:sp>
              <p:nvSpPr>
                <p:cNvPr id="370" name="Rectangle 36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Oval 370"/>
                <p:cNvSpPr/>
                <p:nvPr/>
              </p:nvSpPr>
              <p:spPr>
                <a:xfrm>
                  <a:off x="10373339" y="731552"/>
                  <a:ext cx="502961" cy="502961"/>
                </a:xfrm>
                <a:prstGeom prst="ellipse">
                  <a:avLst/>
                </a:prstGeom>
                <a:solidFill>
                  <a:schemeClr val="accent6"/>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Oval 37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Oval 37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4" name="Group 373"/>
              <p:cNvGrpSpPr/>
              <p:nvPr/>
            </p:nvGrpSpPr>
            <p:grpSpPr>
              <a:xfrm>
                <a:off x="10908494" y="4366580"/>
                <a:ext cx="642038" cy="623543"/>
                <a:chOff x="10918019" y="624310"/>
                <a:chExt cx="642038" cy="623543"/>
              </a:xfrm>
            </p:grpSpPr>
            <p:sp>
              <p:nvSpPr>
                <p:cNvPr id="375" name="Rectangle 37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6" name="Oval 37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Oval 37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 name="Oval 37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11550530" y="4366580"/>
                <a:ext cx="642038" cy="623543"/>
                <a:chOff x="11560055" y="624309"/>
                <a:chExt cx="642038" cy="623543"/>
              </a:xfrm>
            </p:grpSpPr>
            <p:sp>
              <p:nvSpPr>
                <p:cNvPr id="380" name="Rectangle 37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Oval 38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Oval 38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3" name="Oval 38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59" name="Group 1058"/>
            <p:cNvGrpSpPr/>
            <p:nvPr/>
          </p:nvGrpSpPr>
          <p:grpSpPr>
            <a:xfrm>
              <a:off x="1" y="3741914"/>
              <a:ext cx="12192567" cy="623543"/>
              <a:chOff x="1" y="3746367"/>
              <a:chExt cx="12192567" cy="623543"/>
            </a:xfrm>
          </p:grpSpPr>
          <p:grpSp>
            <p:nvGrpSpPr>
              <p:cNvPr id="384" name="Group 383"/>
              <p:cNvGrpSpPr/>
              <p:nvPr/>
            </p:nvGrpSpPr>
            <p:grpSpPr>
              <a:xfrm>
                <a:off x="1926108" y="3746367"/>
                <a:ext cx="642038" cy="623543"/>
                <a:chOff x="1926108" y="622565"/>
                <a:chExt cx="642038" cy="623543"/>
              </a:xfrm>
            </p:grpSpPr>
            <p:sp>
              <p:nvSpPr>
                <p:cNvPr id="385" name="Rectangle 38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6" name="Oval 38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7" name="Oval 38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8" name="Oval 38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89" name="Group 388"/>
              <p:cNvGrpSpPr/>
              <p:nvPr/>
            </p:nvGrpSpPr>
            <p:grpSpPr>
              <a:xfrm>
                <a:off x="4494246" y="3746367"/>
                <a:ext cx="642038" cy="623543"/>
                <a:chOff x="4494246" y="622565"/>
                <a:chExt cx="642038" cy="623543"/>
              </a:xfrm>
            </p:grpSpPr>
            <p:sp>
              <p:nvSpPr>
                <p:cNvPr id="390" name="Rectangle 38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1" name="Oval 39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2" name="Oval 39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3" name="Oval 39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4" name="Group 393"/>
              <p:cNvGrpSpPr/>
              <p:nvPr/>
            </p:nvGrpSpPr>
            <p:grpSpPr>
              <a:xfrm>
                <a:off x="7059006" y="3746367"/>
                <a:ext cx="642038" cy="623543"/>
                <a:chOff x="7059006" y="624309"/>
                <a:chExt cx="642038" cy="623543"/>
              </a:xfrm>
            </p:grpSpPr>
            <p:sp>
              <p:nvSpPr>
                <p:cNvPr id="395" name="Rectangle 39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6" name="Oval 39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7" name="Oval 39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8" name="Oval 39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9" name="Group 398"/>
              <p:cNvGrpSpPr/>
              <p:nvPr/>
            </p:nvGrpSpPr>
            <p:grpSpPr>
              <a:xfrm>
                <a:off x="9628423" y="3746367"/>
                <a:ext cx="642038" cy="623543"/>
                <a:chOff x="9628423" y="624309"/>
                <a:chExt cx="642038" cy="623543"/>
              </a:xfrm>
            </p:grpSpPr>
            <p:sp>
              <p:nvSpPr>
                <p:cNvPr id="400" name="Rectangle 39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1" name="Oval 40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2" name="Oval 40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3" name="Oval 40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4" name="Group 403"/>
              <p:cNvGrpSpPr/>
              <p:nvPr/>
            </p:nvGrpSpPr>
            <p:grpSpPr>
              <a:xfrm>
                <a:off x="1" y="3746367"/>
                <a:ext cx="642038" cy="623543"/>
                <a:chOff x="1" y="622566"/>
                <a:chExt cx="642038" cy="623543"/>
              </a:xfrm>
            </p:grpSpPr>
            <p:sp>
              <p:nvSpPr>
                <p:cNvPr id="405" name="Rectangle 40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7" name="Oval 40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8" name="Oval 40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9" name="Group 408"/>
              <p:cNvGrpSpPr/>
              <p:nvPr/>
            </p:nvGrpSpPr>
            <p:grpSpPr>
              <a:xfrm>
                <a:off x="642036" y="3746367"/>
                <a:ext cx="642038" cy="623543"/>
                <a:chOff x="642036" y="622566"/>
                <a:chExt cx="642038" cy="623543"/>
              </a:xfrm>
            </p:grpSpPr>
            <p:sp>
              <p:nvSpPr>
                <p:cNvPr id="410" name="Rectangle 40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 name="Oval 41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 name="Oval 41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Oval 41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4" name="Group 413"/>
              <p:cNvGrpSpPr/>
              <p:nvPr/>
            </p:nvGrpSpPr>
            <p:grpSpPr>
              <a:xfrm>
                <a:off x="1284072" y="3746367"/>
                <a:ext cx="642038" cy="623543"/>
                <a:chOff x="1284072" y="622566"/>
                <a:chExt cx="642038" cy="623543"/>
              </a:xfrm>
            </p:grpSpPr>
            <p:sp>
              <p:nvSpPr>
                <p:cNvPr id="415" name="Rectangle 41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Oval 41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Oval 41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 name="Oval 41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9" name="Group 418"/>
              <p:cNvGrpSpPr/>
              <p:nvPr/>
            </p:nvGrpSpPr>
            <p:grpSpPr>
              <a:xfrm>
                <a:off x="2568139" y="3746367"/>
                <a:ext cx="642038" cy="623543"/>
                <a:chOff x="2568139" y="622566"/>
                <a:chExt cx="642038" cy="623543"/>
              </a:xfrm>
            </p:grpSpPr>
            <p:sp>
              <p:nvSpPr>
                <p:cNvPr id="420" name="Rectangle 41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1" name="Oval 42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2" name="Oval 42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3" name="Oval 42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4" name="Group 423"/>
              <p:cNvGrpSpPr/>
              <p:nvPr/>
            </p:nvGrpSpPr>
            <p:grpSpPr>
              <a:xfrm>
                <a:off x="3210174" y="3746367"/>
                <a:ext cx="642038" cy="623543"/>
                <a:chOff x="3210174" y="622566"/>
                <a:chExt cx="642038" cy="623543"/>
              </a:xfrm>
            </p:grpSpPr>
            <p:sp>
              <p:nvSpPr>
                <p:cNvPr id="425" name="Rectangle 42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6" name="Oval 42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7" name="Oval 42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8" name="Oval 42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9" name="Group 428"/>
              <p:cNvGrpSpPr/>
              <p:nvPr/>
            </p:nvGrpSpPr>
            <p:grpSpPr>
              <a:xfrm>
                <a:off x="3852210" y="3746367"/>
                <a:ext cx="642038" cy="623543"/>
                <a:chOff x="3852210" y="622566"/>
                <a:chExt cx="642038" cy="623543"/>
              </a:xfrm>
            </p:grpSpPr>
            <p:sp>
              <p:nvSpPr>
                <p:cNvPr id="430" name="Rectangle 42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1" name="Oval 43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2" name="Oval 43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Oval 43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4" name="Group 433"/>
              <p:cNvGrpSpPr/>
              <p:nvPr/>
            </p:nvGrpSpPr>
            <p:grpSpPr>
              <a:xfrm>
                <a:off x="5132898" y="3746367"/>
                <a:ext cx="642038" cy="623543"/>
                <a:chOff x="5132898" y="624310"/>
                <a:chExt cx="642038" cy="623543"/>
              </a:xfrm>
            </p:grpSpPr>
            <p:sp>
              <p:nvSpPr>
                <p:cNvPr id="435" name="Rectangle 43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6" name="Oval 43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7" name="Oval 43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8" name="Oval 43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9" name="Group 438"/>
              <p:cNvGrpSpPr/>
              <p:nvPr/>
            </p:nvGrpSpPr>
            <p:grpSpPr>
              <a:xfrm>
                <a:off x="5774933" y="3746367"/>
                <a:ext cx="642038" cy="623543"/>
                <a:chOff x="5774933" y="624310"/>
                <a:chExt cx="642038" cy="623543"/>
              </a:xfrm>
            </p:grpSpPr>
            <p:sp>
              <p:nvSpPr>
                <p:cNvPr id="440" name="Rectangle 43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1" name="Oval 44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2" name="Oval 44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3" name="Oval 44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4" name="Group 443"/>
              <p:cNvGrpSpPr/>
              <p:nvPr/>
            </p:nvGrpSpPr>
            <p:grpSpPr>
              <a:xfrm>
                <a:off x="6416969" y="3746367"/>
                <a:ext cx="642038" cy="623543"/>
                <a:chOff x="6416969" y="624310"/>
                <a:chExt cx="642038" cy="623543"/>
              </a:xfrm>
            </p:grpSpPr>
            <p:sp>
              <p:nvSpPr>
                <p:cNvPr id="445" name="Rectangle 44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7" name="Oval 44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8" name="Oval 44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7702315" y="3746367"/>
                <a:ext cx="642038" cy="623543"/>
                <a:chOff x="7702315" y="624310"/>
                <a:chExt cx="642038" cy="623543"/>
              </a:xfrm>
            </p:grpSpPr>
            <p:sp>
              <p:nvSpPr>
                <p:cNvPr id="450" name="Rectangle 44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1" name="Oval 45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Oval 45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Oval 45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4" name="Group 453"/>
              <p:cNvGrpSpPr/>
              <p:nvPr/>
            </p:nvGrpSpPr>
            <p:grpSpPr>
              <a:xfrm>
                <a:off x="8344350" y="3746367"/>
                <a:ext cx="642038" cy="623543"/>
                <a:chOff x="8344350" y="624310"/>
                <a:chExt cx="642038" cy="623543"/>
              </a:xfrm>
            </p:grpSpPr>
            <p:sp>
              <p:nvSpPr>
                <p:cNvPr id="455" name="Rectangle 45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Oval 45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7" name="Oval 45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8" name="Oval 45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9" name="Group 458"/>
              <p:cNvGrpSpPr/>
              <p:nvPr/>
            </p:nvGrpSpPr>
            <p:grpSpPr>
              <a:xfrm>
                <a:off x="8986386" y="3746367"/>
                <a:ext cx="642038" cy="623543"/>
                <a:chOff x="8986386" y="624310"/>
                <a:chExt cx="642038" cy="623543"/>
              </a:xfrm>
            </p:grpSpPr>
            <p:sp>
              <p:nvSpPr>
                <p:cNvPr id="460" name="Rectangle 45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1" name="Oval 46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2" name="Oval 46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Oval 46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4" name="Group 463"/>
              <p:cNvGrpSpPr/>
              <p:nvPr/>
            </p:nvGrpSpPr>
            <p:grpSpPr>
              <a:xfrm>
                <a:off x="10266458" y="3746367"/>
                <a:ext cx="642038" cy="623543"/>
                <a:chOff x="10275983" y="624310"/>
                <a:chExt cx="642038" cy="623543"/>
              </a:xfrm>
            </p:grpSpPr>
            <p:sp>
              <p:nvSpPr>
                <p:cNvPr id="465" name="Rectangle 46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6" name="Oval 46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7" name="Oval 46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8" name="Oval 46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9" name="Group 468"/>
              <p:cNvGrpSpPr/>
              <p:nvPr/>
            </p:nvGrpSpPr>
            <p:grpSpPr>
              <a:xfrm>
                <a:off x="10908494" y="3746367"/>
                <a:ext cx="642038" cy="623543"/>
                <a:chOff x="10918019" y="624310"/>
                <a:chExt cx="642038" cy="623543"/>
              </a:xfrm>
            </p:grpSpPr>
            <p:sp>
              <p:nvSpPr>
                <p:cNvPr id="470" name="Rectangle 46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1" name="Oval 47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2" name="Oval 47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3" name="Oval 47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4" name="Group 473"/>
              <p:cNvGrpSpPr/>
              <p:nvPr/>
            </p:nvGrpSpPr>
            <p:grpSpPr>
              <a:xfrm>
                <a:off x="11550530" y="3746367"/>
                <a:ext cx="642038" cy="623543"/>
                <a:chOff x="11560055" y="624309"/>
                <a:chExt cx="642038" cy="623543"/>
              </a:xfrm>
            </p:grpSpPr>
            <p:sp>
              <p:nvSpPr>
                <p:cNvPr id="475" name="Rectangle 47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8" name="Oval 47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0" name="Group 1059"/>
            <p:cNvGrpSpPr/>
            <p:nvPr/>
          </p:nvGrpSpPr>
          <p:grpSpPr>
            <a:xfrm>
              <a:off x="1" y="3118777"/>
              <a:ext cx="12192567" cy="623543"/>
              <a:chOff x="1" y="3122823"/>
              <a:chExt cx="12192567" cy="623543"/>
            </a:xfrm>
          </p:grpSpPr>
          <p:grpSp>
            <p:nvGrpSpPr>
              <p:cNvPr id="479" name="Group 478"/>
              <p:cNvGrpSpPr/>
              <p:nvPr/>
            </p:nvGrpSpPr>
            <p:grpSpPr>
              <a:xfrm>
                <a:off x="1926108" y="3122823"/>
                <a:ext cx="642038" cy="623543"/>
                <a:chOff x="1926108" y="622565"/>
                <a:chExt cx="642038" cy="623543"/>
              </a:xfrm>
            </p:grpSpPr>
            <p:sp>
              <p:nvSpPr>
                <p:cNvPr id="480" name="Rectangle 47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 name="Oval 48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2" name="Oval 48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3" name="Oval 48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4" name="Group 483"/>
              <p:cNvGrpSpPr/>
              <p:nvPr/>
            </p:nvGrpSpPr>
            <p:grpSpPr>
              <a:xfrm>
                <a:off x="4494246" y="3122823"/>
                <a:ext cx="642038" cy="623543"/>
                <a:chOff x="4494246" y="622565"/>
                <a:chExt cx="642038" cy="623543"/>
              </a:xfrm>
            </p:grpSpPr>
            <p:sp>
              <p:nvSpPr>
                <p:cNvPr id="485" name="Rectangle 48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6" name="Oval 48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9" name="Group 488"/>
              <p:cNvGrpSpPr/>
              <p:nvPr/>
            </p:nvGrpSpPr>
            <p:grpSpPr>
              <a:xfrm>
                <a:off x="7059006" y="3122823"/>
                <a:ext cx="642038" cy="623543"/>
                <a:chOff x="7059006" y="624309"/>
                <a:chExt cx="642038" cy="623543"/>
              </a:xfrm>
            </p:grpSpPr>
            <p:sp>
              <p:nvSpPr>
                <p:cNvPr id="490" name="Rectangle 48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 name="Oval 49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2" name="Oval 49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3" name="Oval 49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4" name="Group 493"/>
              <p:cNvGrpSpPr/>
              <p:nvPr/>
            </p:nvGrpSpPr>
            <p:grpSpPr>
              <a:xfrm>
                <a:off x="9628423" y="3122823"/>
                <a:ext cx="642038" cy="623543"/>
                <a:chOff x="9628423" y="624309"/>
                <a:chExt cx="642038" cy="623543"/>
              </a:xfrm>
            </p:grpSpPr>
            <p:sp>
              <p:nvSpPr>
                <p:cNvPr id="495" name="Rectangle 49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6" name="Oval 49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Oval 49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8" name="Oval 49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99" name="Group 498"/>
              <p:cNvGrpSpPr/>
              <p:nvPr/>
            </p:nvGrpSpPr>
            <p:grpSpPr>
              <a:xfrm>
                <a:off x="1" y="3122823"/>
                <a:ext cx="642038" cy="623543"/>
                <a:chOff x="1" y="622566"/>
                <a:chExt cx="642038" cy="623543"/>
              </a:xfrm>
            </p:grpSpPr>
            <p:sp>
              <p:nvSpPr>
                <p:cNvPr id="500" name="Rectangle 49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 name="Oval 50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2" name="Oval 50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3" name="Oval 50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4" name="Group 503"/>
              <p:cNvGrpSpPr/>
              <p:nvPr/>
            </p:nvGrpSpPr>
            <p:grpSpPr>
              <a:xfrm>
                <a:off x="642036" y="3122823"/>
                <a:ext cx="642038" cy="623543"/>
                <a:chOff x="642036" y="622566"/>
                <a:chExt cx="642038" cy="623543"/>
              </a:xfrm>
            </p:grpSpPr>
            <p:sp>
              <p:nvSpPr>
                <p:cNvPr id="505" name="Rectangle 50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6" name="Oval 50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7" name="Oval 50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8" name="Oval 50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9" name="Group 508"/>
              <p:cNvGrpSpPr/>
              <p:nvPr/>
            </p:nvGrpSpPr>
            <p:grpSpPr>
              <a:xfrm>
                <a:off x="1284072" y="3122823"/>
                <a:ext cx="642038" cy="623543"/>
                <a:chOff x="1284072" y="622566"/>
                <a:chExt cx="642038" cy="623543"/>
              </a:xfrm>
            </p:grpSpPr>
            <p:sp>
              <p:nvSpPr>
                <p:cNvPr id="510" name="Rectangle 50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1" name="Oval 51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 name="Oval 51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 name="Oval 51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4" name="Group 513"/>
              <p:cNvGrpSpPr/>
              <p:nvPr/>
            </p:nvGrpSpPr>
            <p:grpSpPr>
              <a:xfrm>
                <a:off x="2568139" y="3122823"/>
                <a:ext cx="642038" cy="623543"/>
                <a:chOff x="2568139" y="622566"/>
                <a:chExt cx="642038" cy="623543"/>
              </a:xfrm>
            </p:grpSpPr>
            <p:sp>
              <p:nvSpPr>
                <p:cNvPr id="515" name="Rectangle 51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 name="Oval 51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7" name="Oval 51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8" name="Oval 51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3210174" y="3122823"/>
                <a:ext cx="642038" cy="623543"/>
                <a:chOff x="3210174" y="622566"/>
                <a:chExt cx="642038" cy="623543"/>
              </a:xfrm>
            </p:grpSpPr>
            <p:sp>
              <p:nvSpPr>
                <p:cNvPr id="520" name="Rectangle 51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1" name="Oval 52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2" name="Oval 52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Oval 52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4" name="Group 523"/>
              <p:cNvGrpSpPr/>
              <p:nvPr/>
            </p:nvGrpSpPr>
            <p:grpSpPr>
              <a:xfrm>
                <a:off x="3852210" y="3122823"/>
                <a:ext cx="642038" cy="623543"/>
                <a:chOff x="3852210" y="622566"/>
                <a:chExt cx="642038" cy="623543"/>
              </a:xfrm>
            </p:grpSpPr>
            <p:sp>
              <p:nvSpPr>
                <p:cNvPr id="525" name="Rectangle 52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9" name="Group 528"/>
              <p:cNvGrpSpPr/>
              <p:nvPr/>
            </p:nvGrpSpPr>
            <p:grpSpPr>
              <a:xfrm>
                <a:off x="5132898" y="3122823"/>
                <a:ext cx="642038" cy="623543"/>
                <a:chOff x="5132898" y="624310"/>
                <a:chExt cx="642038" cy="623543"/>
              </a:xfrm>
            </p:grpSpPr>
            <p:sp>
              <p:nvSpPr>
                <p:cNvPr id="530" name="Rectangle 52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1" name="Oval 53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2" name="Oval 53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Oval 53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4" name="Group 533"/>
              <p:cNvGrpSpPr/>
              <p:nvPr/>
            </p:nvGrpSpPr>
            <p:grpSpPr>
              <a:xfrm>
                <a:off x="5774933" y="3122823"/>
                <a:ext cx="642038" cy="623543"/>
                <a:chOff x="5774933" y="624310"/>
                <a:chExt cx="642038" cy="623543"/>
              </a:xfrm>
            </p:grpSpPr>
            <p:sp>
              <p:nvSpPr>
                <p:cNvPr id="535" name="Rectangle 53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6" name="Oval 53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 name="Oval 53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 name="Oval 53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9" name="Group 538"/>
              <p:cNvGrpSpPr/>
              <p:nvPr/>
            </p:nvGrpSpPr>
            <p:grpSpPr>
              <a:xfrm>
                <a:off x="6416969" y="3122823"/>
                <a:ext cx="642038" cy="623543"/>
                <a:chOff x="6416969" y="624310"/>
                <a:chExt cx="642038" cy="623543"/>
              </a:xfrm>
            </p:grpSpPr>
            <p:sp>
              <p:nvSpPr>
                <p:cNvPr id="540" name="Rectangle 53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 name="Oval 54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 name="Oval 54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 name="Oval 54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4" name="Group 543"/>
              <p:cNvGrpSpPr/>
              <p:nvPr/>
            </p:nvGrpSpPr>
            <p:grpSpPr>
              <a:xfrm>
                <a:off x="7702315" y="3122823"/>
                <a:ext cx="642038" cy="623543"/>
                <a:chOff x="7702315" y="624310"/>
                <a:chExt cx="642038" cy="623543"/>
              </a:xfrm>
            </p:grpSpPr>
            <p:sp>
              <p:nvSpPr>
                <p:cNvPr id="545" name="Rectangle 54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 name="Oval 54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 name="Oval 54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 name="Oval 54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8344350" y="3122823"/>
                <a:ext cx="642038" cy="623543"/>
                <a:chOff x="8344350" y="624310"/>
                <a:chExt cx="642038" cy="623543"/>
              </a:xfrm>
            </p:grpSpPr>
            <p:sp>
              <p:nvSpPr>
                <p:cNvPr id="550" name="Rectangle 54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1" name="Oval 55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2" name="Oval 55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3" name="Oval 55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4" name="Group 553"/>
              <p:cNvGrpSpPr/>
              <p:nvPr/>
            </p:nvGrpSpPr>
            <p:grpSpPr>
              <a:xfrm>
                <a:off x="8986386" y="3122823"/>
                <a:ext cx="642038" cy="623543"/>
                <a:chOff x="8986386" y="624310"/>
                <a:chExt cx="642038" cy="623543"/>
              </a:xfrm>
            </p:grpSpPr>
            <p:sp>
              <p:nvSpPr>
                <p:cNvPr id="555" name="Rectangle 55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6" name="Oval 55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7" name="Oval 55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8" name="Oval 55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9" name="Group 558"/>
              <p:cNvGrpSpPr/>
              <p:nvPr/>
            </p:nvGrpSpPr>
            <p:grpSpPr>
              <a:xfrm>
                <a:off x="10266458" y="3122823"/>
                <a:ext cx="642038" cy="623543"/>
                <a:chOff x="10275983" y="624310"/>
                <a:chExt cx="642038" cy="623543"/>
              </a:xfrm>
            </p:grpSpPr>
            <p:sp>
              <p:nvSpPr>
                <p:cNvPr id="560" name="Rectangle 55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1" name="Oval 56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2" name="Oval 56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3" name="Oval 56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4" name="Group 563"/>
              <p:cNvGrpSpPr/>
              <p:nvPr/>
            </p:nvGrpSpPr>
            <p:grpSpPr>
              <a:xfrm>
                <a:off x="10908494" y="3122823"/>
                <a:ext cx="642038" cy="623543"/>
                <a:chOff x="10918019" y="624310"/>
                <a:chExt cx="642038" cy="623543"/>
              </a:xfrm>
            </p:grpSpPr>
            <p:sp>
              <p:nvSpPr>
                <p:cNvPr id="565" name="Rectangle 56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6" name="Oval 56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7" name="Oval 56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8" name="Oval 56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9" name="Group 568"/>
              <p:cNvGrpSpPr/>
              <p:nvPr/>
            </p:nvGrpSpPr>
            <p:grpSpPr>
              <a:xfrm>
                <a:off x="11550530" y="3122823"/>
                <a:ext cx="642038" cy="623543"/>
                <a:chOff x="11560055" y="624309"/>
                <a:chExt cx="642038" cy="623543"/>
              </a:xfrm>
            </p:grpSpPr>
            <p:sp>
              <p:nvSpPr>
                <p:cNvPr id="570" name="Rectangle 56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1" name="Oval 57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2" name="Oval 57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3" name="Oval 57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1" name="Group 1060"/>
            <p:cNvGrpSpPr/>
            <p:nvPr/>
          </p:nvGrpSpPr>
          <p:grpSpPr>
            <a:xfrm>
              <a:off x="1" y="2495640"/>
              <a:ext cx="12192567" cy="623543"/>
              <a:chOff x="1" y="2502029"/>
              <a:chExt cx="12192567" cy="623543"/>
            </a:xfrm>
          </p:grpSpPr>
          <p:grpSp>
            <p:nvGrpSpPr>
              <p:cNvPr id="574" name="Group 573"/>
              <p:cNvGrpSpPr/>
              <p:nvPr/>
            </p:nvGrpSpPr>
            <p:grpSpPr>
              <a:xfrm>
                <a:off x="1926108" y="2502029"/>
                <a:ext cx="642038" cy="623543"/>
                <a:chOff x="1926108" y="622565"/>
                <a:chExt cx="642038" cy="623543"/>
              </a:xfrm>
            </p:grpSpPr>
            <p:sp>
              <p:nvSpPr>
                <p:cNvPr id="575" name="Rectangle 57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6" name="Oval 57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7" name="Oval 57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8" name="Oval 57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9" name="Group 578"/>
              <p:cNvGrpSpPr/>
              <p:nvPr/>
            </p:nvGrpSpPr>
            <p:grpSpPr>
              <a:xfrm>
                <a:off x="4494246" y="2502029"/>
                <a:ext cx="642038" cy="623543"/>
                <a:chOff x="4494246" y="622565"/>
                <a:chExt cx="642038" cy="623543"/>
              </a:xfrm>
            </p:grpSpPr>
            <p:sp>
              <p:nvSpPr>
                <p:cNvPr id="580" name="Rectangle 57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1" name="Oval 58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2" name="Oval 58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3" name="Oval 58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4" name="Group 583"/>
              <p:cNvGrpSpPr/>
              <p:nvPr/>
            </p:nvGrpSpPr>
            <p:grpSpPr>
              <a:xfrm>
                <a:off x="7059006" y="2502029"/>
                <a:ext cx="642038" cy="623543"/>
                <a:chOff x="7059006" y="624309"/>
                <a:chExt cx="642038" cy="623543"/>
              </a:xfrm>
            </p:grpSpPr>
            <p:sp>
              <p:nvSpPr>
                <p:cNvPr id="585" name="Rectangle 58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6" name="Oval 58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7" name="Oval 58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8" name="Oval 58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9" name="Group 588"/>
              <p:cNvGrpSpPr/>
              <p:nvPr/>
            </p:nvGrpSpPr>
            <p:grpSpPr>
              <a:xfrm>
                <a:off x="9628423" y="2502029"/>
                <a:ext cx="642038" cy="623543"/>
                <a:chOff x="9628423" y="624309"/>
                <a:chExt cx="642038" cy="623543"/>
              </a:xfrm>
            </p:grpSpPr>
            <p:sp>
              <p:nvSpPr>
                <p:cNvPr id="590" name="Rectangle 58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1" name="Oval 59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2" name="Oval 59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3" name="Oval 59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4" name="Group 593"/>
              <p:cNvGrpSpPr/>
              <p:nvPr/>
            </p:nvGrpSpPr>
            <p:grpSpPr>
              <a:xfrm>
                <a:off x="1" y="2502029"/>
                <a:ext cx="642038" cy="623543"/>
                <a:chOff x="1" y="622566"/>
                <a:chExt cx="642038" cy="623543"/>
              </a:xfrm>
            </p:grpSpPr>
            <p:sp>
              <p:nvSpPr>
                <p:cNvPr id="595" name="Rectangle 59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Oval 59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7" name="Oval 59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8" name="Oval 59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9" name="Group 598"/>
              <p:cNvGrpSpPr/>
              <p:nvPr/>
            </p:nvGrpSpPr>
            <p:grpSpPr>
              <a:xfrm>
                <a:off x="642036" y="2502029"/>
                <a:ext cx="642038" cy="623543"/>
                <a:chOff x="642036" y="622566"/>
                <a:chExt cx="642038" cy="623543"/>
              </a:xfrm>
            </p:grpSpPr>
            <p:sp>
              <p:nvSpPr>
                <p:cNvPr id="600" name="Rectangle 59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1" name="Oval 60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2" name="Oval 60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3" name="Oval 60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4" name="Group 603"/>
              <p:cNvGrpSpPr/>
              <p:nvPr/>
            </p:nvGrpSpPr>
            <p:grpSpPr>
              <a:xfrm>
                <a:off x="1284072" y="2502029"/>
                <a:ext cx="642038" cy="623543"/>
                <a:chOff x="1284072" y="622566"/>
                <a:chExt cx="642038" cy="623543"/>
              </a:xfrm>
            </p:grpSpPr>
            <p:sp>
              <p:nvSpPr>
                <p:cNvPr id="605" name="Rectangle 60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6" name="Oval 60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7" name="Oval 60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Oval 60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9" name="Group 608"/>
              <p:cNvGrpSpPr/>
              <p:nvPr/>
            </p:nvGrpSpPr>
            <p:grpSpPr>
              <a:xfrm>
                <a:off x="2568139" y="2502029"/>
                <a:ext cx="642038" cy="623543"/>
                <a:chOff x="2568139" y="622566"/>
                <a:chExt cx="642038" cy="623543"/>
              </a:xfrm>
            </p:grpSpPr>
            <p:sp>
              <p:nvSpPr>
                <p:cNvPr id="610" name="Rectangle 60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1" name="Oval 61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Oval 61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Oval 61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4" name="Group 613"/>
              <p:cNvGrpSpPr/>
              <p:nvPr/>
            </p:nvGrpSpPr>
            <p:grpSpPr>
              <a:xfrm>
                <a:off x="3210174" y="2502029"/>
                <a:ext cx="642038" cy="623543"/>
                <a:chOff x="3210174" y="622566"/>
                <a:chExt cx="642038" cy="623543"/>
              </a:xfrm>
            </p:grpSpPr>
            <p:sp>
              <p:nvSpPr>
                <p:cNvPr id="615" name="Rectangle 61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6" name="Oval 61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7" name="Oval 61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Oval 61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9" name="Group 618"/>
              <p:cNvGrpSpPr/>
              <p:nvPr/>
            </p:nvGrpSpPr>
            <p:grpSpPr>
              <a:xfrm>
                <a:off x="3852210" y="2502029"/>
                <a:ext cx="642038" cy="623543"/>
                <a:chOff x="3852210" y="622566"/>
                <a:chExt cx="642038" cy="623543"/>
              </a:xfrm>
            </p:grpSpPr>
            <p:sp>
              <p:nvSpPr>
                <p:cNvPr id="620" name="Rectangle 61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Oval 62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Oval 62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Oval 62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4" name="Group 623"/>
              <p:cNvGrpSpPr/>
              <p:nvPr/>
            </p:nvGrpSpPr>
            <p:grpSpPr>
              <a:xfrm>
                <a:off x="5132898" y="2502029"/>
                <a:ext cx="642038" cy="623543"/>
                <a:chOff x="5132898" y="624310"/>
                <a:chExt cx="642038" cy="623543"/>
              </a:xfrm>
            </p:grpSpPr>
            <p:sp>
              <p:nvSpPr>
                <p:cNvPr id="625" name="Rectangle 62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Oval 62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7" name="Oval 62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Oval 62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9" name="Group 628"/>
              <p:cNvGrpSpPr/>
              <p:nvPr/>
            </p:nvGrpSpPr>
            <p:grpSpPr>
              <a:xfrm>
                <a:off x="5774933" y="2502029"/>
                <a:ext cx="642038" cy="623543"/>
                <a:chOff x="5774933" y="624310"/>
                <a:chExt cx="642038" cy="623543"/>
              </a:xfrm>
            </p:grpSpPr>
            <p:sp>
              <p:nvSpPr>
                <p:cNvPr id="630" name="Rectangle 62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Oval 63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4" name="Group 633"/>
              <p:cNvGrpSpPr/>
              <p:nvPr/>
            </p:nvGrpSpPr>
            <p:grpSpPr>
              <a:xfrm>
                <a:off x="6416969" y="2502029"/>
                <a:ext cx="642038" cy="623543"/>
                <a:chOff x="6416969" y="624310"/>
                <a:chExt cx="642038" cy="623543"/>
              </a:xfrm>
            </p:grpSpPr>
            <p:sp>
              <p:nvSpPr>
                <p:cNvPr id="635" name="Rectangle 63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Oval 63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Oval 63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39" name="Group 638"/>
              <p:cNvGrpSpPr/>
              <p:nvPr/>
            </p:nvGrpSpPr>
            <p:grpSpPr>
              <a:xfrm>
                <a:off x="7702315" y="2502029"/>
                <a:ext cx="642038" cy="623543"/>
                <a:chOff x="7702315" y="624310"/>
                <a:chExt cx="642038" cy="623543"/>
              </a:xfrm>
            </p:grpSpPr>
            <p:sp>
              <p:nvSpPr>
                <p:cNvPr id="640" name="Rectangle 63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4" name="Group 643"/>
              <p:cNvGrpSpPr/>
              <p:nvPr/>
            </p:nvGrpSpPr>
            <p:grpSpPr>
              <a:xfrm>
                <a:off x="8344350" y="2502029"/>
                <a:ext cx="642038" cy="623543"/>
                <a:chOff x="8344350" y="624310"/>
                <a:chExt cx="642038" cy="623543"/>
              </a:xfrm>
            </p:grpSpPr>
            <p:sp>
              <p:nvSpPr>
                <p:cNvPr id="645" name="Rectangle 64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9" name="Group 648"/>
              <p:cNvGrpSpPr/>
              <p:nvPr/>
            </p:nvGrpSpPr>
            <p:grpSpPr>
              <a:xfrm>
                <a:off x="8986386" y="2502029"/>
                <a:ext cx="642038" cy="623543"/>
                <a:chOff x="8986386" y="624310"/>
                <a:chExt cx="642038" cy="623543"/>
              </a:xfrm>
            </p:grpSpPr>
            <p:sp>
              <p:nvSpPr>
                <p:cNvPr id="650" name="Rectangle 64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Oval 65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4" name="Group 653"/>
              <p:cNvGrpSpPr/>
              <p:nvPr/>
            </p:nvGrpSpPr>
            <p:grpSpPr>
              <a:xfrm>
                <a:off x="10266458" y="2502029"/>
                <a:ext cx="642038" cy="623543"/>
                <a:chOff x="10275983" y="624310"/>
                <a:chExt cx="642038" cy="623543"/>
              </a:xfrm>
            </p:grpSpPr>
            <p:sp>
              <p:nvSpPr>
                <p:cNvPr id="655" name="Rectangle 65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Oval 65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Oval 65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9" name="Group 658"/>
              <p:cNvGrpSpPr/>
              <p:nvPr/>
            </p:nvGrpSpPr>
            <p:grpSpPr>
              <a:xfrm>
                <a:off x="10908494" y="2502029"/>
                <a:ext cx="642038" cy="623543"/>
                <a:chOff x="10918019" y="624310"/>
                <a:chExt cx="642038" cy="623543"/>
              </a:xfrm>
            </p:grpSpPr>
            <p:sp>
              <p:nvSpPr>
                <p:cNvPr id="660" name="Rectangle 65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4" name="Group 663"/>
              <p:cNvGrpSpPr/>
              <p:nvPr/>
            </p:nvGrpSpPr>
            <p:grpSpPr>
              <a:xfrm>
                <a:off x="11550530" y="2502029"/>
                <a:ext cx="642038" cy="623543"/>
                <a:chOff x="11560055" y="624309"/>
                <a:chExt cx="642038" cy="623543"/>
              </a:xfrm>
            </p:grpSpPr>
            <p:sp>
              <p:nvSpPr>
                <p:cNvPr id="665" name="Rectangle 66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2" name="Group 1061"/>
            <p:cNvGrpSpPr/>
            <p:nvPr/>
          </p:nvGrpSpPr>
          <p:grpSpPr>
            <a:xfrm>
              <a:off x="1" y="1872503"/>
              <a:ext cx="12192567" cy="623543"/>
              <a:chOff x="1" y="1878485"/>
              <a:chExt cx="12192567" cy="623543"/>
            </a:xfrm>
          </p:grpSpPr>
          <p:grpSp>
            <p:nvGrpSpPr>
              <p:cNvPr id="669" name="Group 668"/>
              <p:cNvGrpSpPr/>
              <p:nvPr/>
            </p:nvGrpSpPr>
            <p:grpSpPr>
              <a:xfrm>
                <a:off x="1926108" y="1878485"/>
                <a:ext cx="642038" cy="623543"/>
                <a:chOff x="1926108" y="622565"/>
                <a:chExt cx="642038" cy="623543"/>
              </a:xfrm>
            </p:grpSpPr>
            <p:sp>
              <p:nvSpPr>
                <p:cNvPr id="670" name="Rectangle 66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1" name="Oval 67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2" name="Oval 67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4" name="Group 673"/>
              <p:cNvGrpSpPr/>
              <p:nvPr/>
            </p:nvGrpSpPr>
            <p:grpSpPr>
              <a:xfrm>
                <a:off x="4494246" y="1878485"/>
                <a:ext cx="642038" cy="623543"/>
                <a:chOff x="4494246" y="622565"/>
                <a:chExt cx="642038" cy="623543"/>
              </a:xfrm>
            </p:grpSpPr>
            <p:sp>
              <p:nvSpPr>
                <p:cNvPr id="675" name="Rectangle 67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Oval 67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Oval 67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Oval 67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9" name="Group 678"/>
              <p:cNvGrpSpPr/>
              <p:nvPr/>
            </p:nvGrpSpPr>
            <p:grpSpPr>
              <a:xfrm>
                <a:off x="7059006" y="1878485"/>
                <a:ext cx="642038" cy="623543"/>
                <a:chOff x="7059006" y="624309"/>
                <a:chExt cx="642038" cy="623543"/>
              </a:xfrm>
            </p:grpSpPr>
            <p:sp>
              <p:nvSpPr>
                <p:cNvPr id="680" name="Rectangle 67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4" name="Group 683"/>
              <p:cNvGrpSpPr/>
              <p:nvPr/>
            </p:nvGrpSpPr>
            <p:grpSpPr>
              <a:xfrm>
                <a:off x="9628423" y="1878485"/>
                <a:ext cx="642038" cy="623543"/>
                <a:chOff x="9628423" y="624309"/>
                <a:chExt cx="642038" cy="623543"/>
              </a:xfrm>
            </p:grpSpPr>
            <p:sp>
              <p:nvSpPr>
                <p:cNvPr id="685" name="Rectangle 68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9" name="Group 688"/>
              <p:cNvGrpSpPr/>
              <p:nvPr/>
            </p:nvGrpSpPr>
            <p:grpSpPr>
              <a:xfrm>
                <a:off x="1" y="1878485"/>
                <a:ext cx="642038" cy="623543"/>
                <a:chOff x="1" y="622566"/>
                <a:chExt cx="642038" cy="623543"/>
              </a:xfrm>
            </p:grpSpPr>
            <p:sp>
              <p:nvSpPr>
                <p:cNvPr id="690" name="Rectangle 68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2" name="Oval 69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4" name="Group 693"/>
              <p:cNvGrpSpPr/>
              <p:nvPr/>
            </p:nvGrpSpPr>
            <p:grpSpPr>
              <a:xfrm>
                <a:off x="642036" y="1878485"/>
                <a:ext cx="642038" cy="623543"/>
                <a:chOff x="642036" y="622566"/>
                <a:chExt cx="642038" cy="623543"/>
              </a:xfrm>
            </p:grpSpPr>
            <p:sp>
              <p:nvSpPr>
                <p:cNvPr id="695" name="Rectangle 69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Oval 69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Oval 69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Oval 69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99" name="Group 698"/>
              <p:cNvGrpSpPr/>
              <p:nvPr/>
            </p:nvGrpSpPr>
            <p:grpSpPr>
              <a:xfrm>
                <a:off x="1284072" y="1878485"/>
                <a:ext cx="642038" cy="623543"/>
                <a:chOff x="1284072" y="622566"/>
                <a:chExt cx="642038" cy="623543"/>
              </a:xfrm>
            </p:grpSpPr>
            <p:sp>
              <p:nvSpPr>
                <p:cNvPr id="700" name="Rectangle 69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4" name="Group 703"/>
              <p:cNvGrpSpPr/>
              <p:nvPr/>
            </p:nvGrpSpPr>
            <p:grpSpPr>
              <a:xfrm>
                <a:off x="2568139" y="1878485"/>
                <a:ext cx="642038" cy="623543"/>
                <a:chOff x="2568139" y="622566"/>
                <a:chExt cx="642038" cy="623543"/>
              </a:xfrm>
            </p:grpSpPr>
            <p:sp>
              <p:nvSpPr>
                <p:cNvPr id="705" name="Rectangle 70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9" name="Group 708"/>
              <p:cNvGrpSpPr/>
              <p:nvPr/>
            </p:nvGrpSpPr>
            <p:grpSpPr>
              <a:xfrm>
                <a:off x="3210174" y="1878485"/>
                <a:ext cx="642038" cy="623543"/>
                <a:chOff x="3210174" y="622566"/>
                <a:chExt cx="642038" cy="623543"/>
              </a:xfrm>
            </p:grpSpPr>
            <p:sp>
              <p:nvSpPr>
                <p:cNvPr id="710" name="Rectangle 70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3" name="Oval 71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4" name="Group 713"/>
              <p:cNvGrpSpPr/>
              <p:nvPr/>
            </p:nvGrpSpPr>
            <p:grpSpPr>
              <a:xfrm>
                <a:off x="3852210" y="1878485"/>
                <a:ext cx="642038" cy="623543"/>
                <a:chOff x="3852210" y="622566"/>
                <a:chExt cx="642038" cy="623543"/>
              </a:xfrm>
            </p:grpSpPr>
            <p:sp>
              <p:nvSpPr>
                <p:cNvPr id="715" name="Rectangle 71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Oval 71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Oval 71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Oval 71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9" name="Group 718"/>
              <p:cNvGrpSpPr/>
              <p:nvPr/>
            </p:nvGrpSpPr>
            <p:grpSpPr>
              <a:xfrm>
                <a:off x="5132898" y="1878485"/>
                <a:ext cx="642038" cy="623543"/>
                <a:chOff x="5132898" y="624310"/>
                <a:chExt cx="642038" cy="623543"/>
              </a:xfrm>
            </p:grpSpPr>
            <p:sp>
              <p:nvSpPr>
                <p:cNvPr id="720" name="Rectangle 71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Oval 72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Oval 72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 name="Oval 72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4" name="Group 723"/>
              <p:cNvGrpSpPr/>
              <p:nvPr/>
            </p:nvGrpSpPr>
            <p:grpSpPr>
              <a:xfrm>
                <a:off x="5774933" y="1878485"/>
                <a:ext cx="642038" cy="623543"/>
                <a:chOff x="5774933" y="624310"/>
                <a:chExt cx="642038" cy="623543"/>
              </a:xfrm>
            </p:grpSpPr>
            <p:sp>
              <p:nvSpPr>
                <p:cNvPr id="725" name="Rectangle 72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Oval 72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Oval 72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Oval 72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9" name="Group 728"/>
              <p:cNvGrpSpPr/>
              <p:nvPr/>
            </p:nvGrpSpPr>
            <p:grpSpPr>
              <a:xfrm>
                <a:off x="6416969" y="1878485"/>
                <a:ext cx="642038" cy="623543"/>
                <a:chOff x="6416969" y="624310"/>
                <a:chExt cx="642038" cy="623543"/>
              </a:xfrm>
            </p:grpSpPr>
            <p:sp>
              <p:nvSpPr>
                <p:cNvPr id="730" name="Rectangle 72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Oval 73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Oval 73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3" name="Oval 73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4" name="Group 733"/>
              <p:cNvGrpSpPr/>
              <p:nvPr/>
            </p:nvGrpSpPr>
            <p:grpSpPr>
              <a:xfrm>
                <a:off x="7702315" y="1878485"/>
                <a:ext cx="642038" cy="623543"/>
                <a:chOff x="7702315" y="624310"/>
                <a:chExt cx="642038" cy="623543"/>
              </a:xfrm>
            </p:grpSpPr>
            <p:sp>
              <p:nvSpPr>
                <p:cNvPr id="735" name="Rectangle 73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Oval 73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Oval 73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Oval 73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9" name="Group 738"/>
              <p:cNvGrpSpPr/>
              <p:nvPr/>
            </p:nvGrpSpPr>
            <p:grpSpPr>
              <a:xfrm>
                <a:off x="8344350" y="1878485"/>
                <a:ext cx="642038" cy="623543"/>
                <a:chOff x="8344350" y="624310"/>
                <a:chExt cx="642038" cy="623543"/>
              </a:xfrm>
            </p:grpSpPr>
            <p:sp>
              <p:nvSpPr>
                <p:cNvPr id="740" name="Rectangle 73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Oval 74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Oval 74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3" name="Oval 74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4" name="Group 743"/>
              <p:cNvGrpSpPr/>
              <p:nvPr/>
            </p:nvGrpSpPr>
            <p:grpSpPr>
              <a:xfrm>
                <a:off x="8986386" y="1878485"/>
                <a:ext cx="642038" cy="623543"/>
                <a:chOff x="8986386" y="624310"/>
                <a:chExt cx="642038" cy="623543"/>
              </a:xfrm>
            </p:grpSpPr>
            <p:sp>
              <p:nvSpPr>
                <p:cNvPr id="745" name="Rectangle 74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Oval 74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Oval 74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Oval 74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9" name="Group 748"/>
              <p:cNvGrpSpPr/>
              <p:nvPr/>
            </p:nvGrpSpPr>
            <p:grpSpPr>
              <a:xfrm>
                <a:off x="10266458" y="1878485"/>
                <a:ext cx="642038" cy="623543"/>
                <a:chOff x="10275983" y="624310"/>
                <a:chExt cx="642038" cy="623543"/>
              </a:xfrm>
            </p:grpSpPr>
            <p:sp>
              <p:nvSpPr>
                <p:cNvPr id="750" name="Rectangle 74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Oval 75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Oval 75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3" name="Oval 75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4" name="Group 753"/>
              <p:cNvGrpSpPr/>
              <p:nvPr/>
            </p:nvGrpSpPr>
            <p:grpSpPr>
              <a:xfrm>
                <a:off x="10908494" y="1878485"/>
                <a:ext cx="642038" cy="623543"/>
                <a:chOff x="10918019" y="624310"/>
                <a:chExt cx="642038" cy="623543"/>
              </a:xfrm>
            </p:grpSpPr>
            <p:sp>
              <p:nvSpPr>
                <p:cNvPr id="755" name="Rectangle 75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Oval 75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Oval 75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Oval 75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59" name="Group 758"/>
              <p:cNvGrpSpPr/>
              <p:nvPr/>
            </p:nvGrpSpPr>
            <p:grpSpPr>
              <a:xfrm>
                <a:off x="11550530" y="1878485"/>
                <a:ext cx="642038" cy="623543"/>
                <a:chOff x="11560055" y="624309"/>
                <a:chExt cx="642038" cy="623543"/>
              </a:xfrm>
            </p:grpSpPr>
            <p:sp>
              <p:nvSpPr>
                <p:cNvPr id="760" name="Rectangle 75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Oval 76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Oval 76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3" name="Oval 76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3" name="Group 1062"/>
            <p:cNvGrpSpPr/>
            <p:nvPr/>
          </p:nvGrpSpPr>
          <p:grpSpPr>
            <a:xfrm>
              <a:off x="1" y="1249366"/>
              <a:ext cx="12192567" cy="623543"/>
              <a:chOff x="1" y="1253808"/>
              <a:chExt cx="12192567" cy="623543"/>
            </a:xfrm>
          </p:grpSpPr>
          <p:grpSp>
            <p:nvGrpSpPr>
              <p:cNvPr id="764" name="Group 763"/>
              <p:cNvGrpSpPr/>
              <p:nvPr/>
            </p:nvGrpSpPr>
            <p:grpSpPr>
              <a:xfrm>
                <a:off x="1926108" y="1253808"/>
                <a:ext cx="642038" cy="623543"/>
                <a:chOff x="1926108" y="622565"/>
                <a:chExt cx="642038" cy="623543"/>
              </a:xfrm>
            </p:grpSpPr>
            <p:sp>
              <p:nvSpPr>
                <p:cNvPr id="765" name="Rectangle 76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6" name="Oval 76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7" name="Oval 76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8" name="Oval 76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9" name="Group 768"/>
              <p:cNvGrpSpPr/>
              <p:nvPr/>
            </p:nvGrpSpPr>
            <p:grpSpPr>
              <a:xfrm>
                <a:off x="4494246" y="1253808"/>
                <a:ext cx="642038" cy="623543"/>
                <a:chOff x="4494246" y="622565"/>
                <a:chExt cx="642038" cy="623543"/>
              </a:xfrm>
            </p:grpSpPr>
            <p:sp>
              <p:nvSpPr>
                <p:cNvPr id="770" name="Rectangle 76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1" name="Oval 77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2" name="Oval 77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3" name="Oval 77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4" name="Group 773"/>
              <p:cNvGrpSpPr/>
              <p:nvPr/>
            </p:nvGrpSpPr>
            <p:grpSpPr>
              <a:xfrm>
                <a:off x="7059006" y="1253808"/>
                <a:ext cx="642038" cy="623543"/>
                <a:chOff x="7059006" y="624309"/>
                <a:chExt cx="642038" cy="623543"/>
              </a:xfrm>
            </p:grpSpPr>
            <p:sp>
              <p:nvSpPr>
                <p:cNvPr id="775" name="Rectangle 77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6" name="Oval 77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7" name="Oval 77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8" name="Oval 77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9" name="Group 778"/>
              <p:cNvGrpSpPr/>
              <p:nvPr/>
            </p:nvGrpSpPr>
            <p:grpSpPr>
              <a:xfrm>
                <a:off x="9628423" y="1253808"/>
                <a:ext cx="642038" cy="623543"/>
                <a:chOff x="9628423" y="624309"/>
                <a:chExt cx="642038" cy="623543"/>
              </a:xfrm>
            </p:grpSpPr>
            <p:sp>
              <p:nvSpPr>
                <p:cNvPr id="780" name="Rectangle 77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1" name="Oval 78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2" name="Oval 78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3" name="Oval 78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4" name="Group 783"/>
              <p:cNvGrpSpPr/>
              <p:nvPr/>
            </p:nvGrpSpPr>
            <p:grpSpPr>
              <a:xfrm>
                <a:off x="1" y="1253808"/>
                <a:ext cx="642038" cy="623543"/>
                <a:chOff x="1" y="622566"/>
                <a:chExt cx="642038" cy="623543"/>
              </a:xfrm>
            </p:grpSpPr>
            <p:sp>
              <p:nvSpPr>
                <p:cNvPr id="785" name="Rectangle 78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6" name="Oval 78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7" name="Oval 78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 name="Oval 78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89" name="Group 788"/>
              <p:cNvGrpSpPr/>
              <p:nvPr/>
            </p:nvGrpSpPr>
            <p:grpSpPr>
              <a:xfrm>
                <a:off x="642036" y="1253808"/>
                <a:ext cx="642038" cy="623543"/>
                <a:chOff x="642036" y="622566"/>
                <a:chExt cx="642038" cy="623543"/>
              </a:xfrm>
            </p:grpSpPr>
            <p:sp>
              <p:nvSpPr>
                <p:cNvPr id="790" name="Rectangle 78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1" name="Oval 79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2" name="Oval 79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3" name="Oval 79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4" name="Group 793"/>
              <p:cNvGrpSpPr/>
              <p:nvPr/>
            </p:nvGrpSpPr>
            <p:grpSpPr>
              <a:xfrm>
                <a:off x="1284072" y="1253808"/>
                <a:ext cx="642038" cy="623543"/>
                <a:chOff x="1284072" y="622566"/>
                <a:chExt cx="642038" cy="623543"/>
              </a:xfrm>
            </p:grpSpPr>
            <p:sp>
              <p:nvSpPr>
                <p:cNvPr id="795" name="Rectangle 79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6" name="Oval 79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7" name="Oval 79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8" name="Oval 79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99" name="Group 798"/>
              <p:cNvGrpSpPr/>
              <p:nvPr/>
            </p:nvGrpSpPr>
            <p:grpSpPr>
              <a:xfrm>
                <a:off x="2568139" y="1253808"/>
                <a:ext cx="642038" cy="623543"/>
                <a:chOff x="2568139" y="622566"/>
                <a:chExt cx="642038" cy="623543"/>
              </a:xfrm>
            </p:grpSpPr>
            <p:sp>
              <p:nvSpPr>
                <p:cNvPr id="800" name="Rectangle 79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1" name="Oval 80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2" name="Oval 80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3" name="Oval 80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4" name="Group 803"/>
              <p:cNvGrpSpPr/>
              <p:nvPr/>
            </p:nvGrpSpPr>
            <p:grpSpPr>
              <a:xfrm>
                <a:off x="3210174" y="1253808"/>
                <a:ext cx="642038" cy="623543"/>
                <a:chOff x="3210174" y="622566"/>
                <a:chExt cx="642038" cy="623543"/>
              </a:xfrm>
            </p:grpSpPr>
            <p:sp>
              <p:nvSpPr>
                <p:cNvPr id="805" name="Rectangle 80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6" name="Oval 80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7" name="Oval 80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8" name="Oval 80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9" name="Group 808"/>
              <p:cNvGrpSpPr/>
              <p:nvPr/>
            </p:nvGrpSpPr>
            <p:grpSpPr>
              <a:xfrm>
                <a:off x="3852210" y="1253808"/>
                <a:ext cx="642038" cy="623543"/>
                <a:chOff x="3852210" y="622566"/>
                <a:chExt cx="642038" cy="623543"/>
              </a:xfrm>
            </p:grpSpPr>
            <p:sp>
              <p:nvSpPr>
                <p:cNvPr id="810" name="Rectangle 80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1" name="Oval 81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2" name="Oval 81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3" name="Oval 81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4" name="Group 813"/>
              <p:cNvGrpSpPr/>
              <p:nvPr/>
            </p:nvGrpSpPr>
            <p:grpSpPr>
              <a:xfrm>
                <a:off x="5132898" y="1253808"/>
                <a:ext cx="642038" cy="623543"/>
                <a:chOff x="5132898" y="624310"/>
                <a:chExt cx="642038" cy="623543"/>
              </a:xfrm>
            </p:grpSpPr>
            <p:sp>
              <p:nvSpPr>
                <p:cNvPr id="815" name="Rectangle 81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6" name="Oval 81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7" name="Oval 81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8" name="Oval 81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9" name="Group 818"/>
              <p:cNvGrpSpPr/>
              <p:nvPr/>
            </p:nvGrpSpPr>
            <p:grpSpPr>
              <a:xfrm>
                <a:off x="5774933" y="1253808"/>
                <a:ext cx="642038" cy="623543"/>
                <a:chOff x="5774933" y="624310"/>
                <a:chExt cx="642038" cy="623543"/>
              </a:xfrm>
            </p:grpSpPr>
            <p:sp>
              <p:nvSpPr>
                <p:cNvPr id="820" name="Rectangle 81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1" name="Oval 82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2" name="Oval 82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3" name="Oval 82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4" name="Group 823"/>
              <p:cNvGrpSpPr/>
              <p:nvPr/>
            </p:nvGrpSpPr>
            <p:grpSpPr>
              <a:xfrm>
                <a:off x="6416969" y="1253808"/>
                <a:ext cx="642038" cy="623543"/>
                <a:chOff x="6416969" y="624310"/>
                <a:chExt cx="642038" cy="623543"/>
              </a:xfrm>
            </p:grpSpPr>
            <p:sp>
              <p:nvSpPr>
                <p:cNvPr id="825" name="Rectangle 82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6" name="Oval 82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7" name="Oval 82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8" name="Oval 82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9" name="Group 828"/>
              <p:cNvGrpSpPr/>
              <p:nvPr/>
            </p:nvGrpSpPr>
            <p:grpSpPr>
              <a:xfrm>
                <a:off x="7702315" y="1253808"/>
                <a:ext cx="642038" cy="623543"/>
                <a:chOff x="7702315" y="624310"/>
                <a:chExt cx="642038" cy="623543"/>
              </a:xfrm>
            </p:grpSpPr>
            <p:sp>
              <p:nvSpPr>
                <p:cNvPr id="830" name="Rectangle 82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1" name="Oval 83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2" name="Oval 83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3" name="Oval 83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4" name="Group 833"/>
              <p:cNvGrpSpPr/>
              <p:nvPr/>
            </p:nvGrpSpPr>
            <p:grpSpPr>
              <a:xfrm>
                <a:off x="8344350" y="1253808"/>
                <a:ext cx="642038" cy="623543"/>
                <a:chOff x="8344350" y="624310"/>
                <a:chExt cx="642038" cy="623543"/>
              </a:xfrm>
            </p:grpSpPr>
            <p:sp>
              <p:nvSpPr>
                <p:cNvPr id="835" name="Rectangle 83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 name="Oval 83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 name="Oval 83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 name="Oval 83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39" name="Group 838"/>
              <p:cNvGrpSpPr/>
              <p:nvPr/>
            </p:nvGrpSpPr>
            <p:grpSpPr>
              <a:xfrm>
                <a:off x="8986386" y="1253808"/>
                <a:ext cx="642038" cy="623543"/>
                <a:chOff x="8986386" y="624310"/>
                <a:chExt cx="642038" cy="623543"/>
              </a:xfrm>
            </p:grpSpPr>
            <p:sp>
              <p:nvSpPr>
                <p:cNvPr id="840" name="Rectangle 83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 name="Oval 84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 name="Oval 84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 name="Oval 84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4" name="Group 843"/>
              <p:cNvGrpSpPr/>
              <p:nvPr/>
            </p:nvGrpSpPr>
            <p:grpSpPr>
              <a:xfrm>
                <a:off x="10266458" y="1253808"/>
                <a:ext cx="642038" cy="623543"/>
                <a:chOff x="10275983" y="624310"/>
                <a:chExt cx="642038" cy="623543"/>
              </a:xfrm>
            </p:grpSpPr>
            <p:sp>
              <p:nvSpPr>
                <p:cNvPr id="845" name="Rectangle 84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6" name="Oval 84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7" name="Oval 84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8" name="Oval 84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49" name="Group 848"/>
              <p:cNvGrpSpPr/>
              <p:nvPr/>
            </p:nvGrpSpPr>
            <p:grpSpPr>
              <a:xfrm>
                <a:off x="10908494" y="1253808"/>
                <a:ext cx="642038" cy="623543"/>
                <a:chOff x="10918019" y="624310"/>
                <a:chExt cx="642038" cy="623543"/>
              </a:xfrm>
            </p:grpSpPr>
            <p:sp>
              <p:nvSpPr>
                <p:cNvPr id="850" name="Rectangle 84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1" name="Oval 85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2" name="Oval 85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3" name="Oval 85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54" name="Group 853"/>
              <p:cNvGrpSpPr/>
              <p:nvPr/>
            </p:nvGrpSpPr>
            <p:grpSpPr>
              <a:xfrm>
                <a:off x="11550530" y="1253808"/>
                <a:ext cx="642038" cy="623543"/>
                <a:chOff x="11560055" y="624309"/>
                <a:chExt cx="642038" cy="623543"/>
              </a:xfrm>
            </p:grpSpPr>
            <p:sp>
              <p:nvSpPr>
                <p:cNvPr id="855" name="Rectangle 85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 name="Oval 85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7" name="Oval 85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8" name="Oval 85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4" name="Group 1063"/>
            <p:cNvGrpSpPr/>
            <p:nvPr/>
          </p:nvGrpSpPr>
          <p:grpSpPr>
            <a:xfrm>
              <a:off x="1" y="626229"/>
              <a:ext cx="12192567" cy="623543"/>
              <a:chOff x="1" y="631398"/>
              <a:chExt cx="12192567" cy="623543"/>
            </a:xfrm>
          </p:grpSpPr>
          <p:grpSp>
            <p:nvGrpSpPr>
              <p:cNvPr id="859" name="Group 858"/>
              <p:cNvGrpSpPr/>
              <p:nvPr/>
            </p:nvGrpSpPr>
            <p:grpSpPr>
              <a:xfrm>
                <a:off x="1926108" y="631398"/>
                <a:ext cx="642038" cy="623543"/>
                <a:chOff x="1926108" y="622565"/>
                <a:chExt cx="642038" cy="623543"/>
              </a:xfrm>
            </p:grpSpPr>
            <p:sp>
              <p:nvSpPr>
                <p:cNvPr id="860" name="Rectangle 859"/>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1" name="Oval 860"/>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2" name="Oval 861"/>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3" name="Oval 862"/>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4" name="Group 863"/>
              <p:cNvGrpSpPr/>
              <p:nvPr/>
            </p:nvGrpSpPr>
            <p:grpSpPr>
              <a:xfrm>
                <a:off x="4494246" y="631398"/>
                <a:ext cx="642038" cy="623543"/>
                <a:chOff x="4494246" y="622565"/>
                <a:chExt cx="642038" cy="623543"/>
              </a:xfrm>
            </p:grpSpPr>
            <p:sp>
              <p:nvSpPr>
                <p:cNvPr id="865" name="Rectangle 864"/>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6" name="Oval 865"/>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7" name="Oval 866"/>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8" name="Oval 867"/>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9" name="Group 868"/>
              <p:cNvGrpSpPr/>
              <p:nvPr/>
            </p:nvGrpSpPr>
            <p:grpSpPr>
              <a:xfrm>
                <a:off x="7059006" y="631398"/>
                <a:ext cx="642038" cy="623543"/>
                <a:chOff x="7059006" y="624309"/>
                <a:chExt cx="642038" cy="623543"/>
              </a:xfrm>
            </p:grpSpPr>
            <p:sp>
              <p:nvSpPr>
                <p:cNvPr id="870" name="Rectangle 869"/>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1" name="Oval 870"/>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2" name="Oval 871"/>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3" name="Oval 872"/>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4" name="Group 873"/>
              <p:cNvGrpSpPr/>
              <p:nvPr/>
            </p:nvGrpSpPr>
            <p:grpSpPr>
              <a:xfrm>
                <a:off x="9628423" y="631398"/>
                <a:ext cx="642038" cy="623543"/>
                <a:chOff x="9628423" y="624309"/>
                <a:chExt cx="642038" cy="623543"/>
              </a:xfrm>
            </p:grpSpPr>
            <p:sp>
              <p:nvSpPr>
                <p:cNvPr id="875" name="Rectangle 874"/>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6" name="Oval 875"/>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7" name="Oval 876"/>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8" name="Oval 877"/>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79" name="Group 878"/>
              <p:cNvGrpSpPr/>
              <p:nvPr/>
            </p:nvGrpSpPr>
            <p:grpSpPr>
              <a:xfrm>
                <a:off x="1" y="631398"/>
                <a:ext cx="642038" cy="623543"/>
                <a:chOff x="1" y="622566"/>
                <a:chExt cx="642038" cy="623543"/>
              </a:xfrm>
            </p:grpSpPr>
            <p:sp>
              <p:nvSpPr>
                <p:cNvPr id="880" name="Rectangle 879"/>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1" name="Oval 880"/>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2" name="Oval 881"/>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3" name="Oval 882"/>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4" name="Group 883"/>
              <p:cNvGrpSpPr/>
              <p:nvPr/>
            </p:nvGrpSpPr>
            <p:grpSpPr>
              <a:xfrm>
                <a:off x="642036" y="631398"/>
                <a:ext cx="642038" cy="623543"/>
                <a:chOff x="642036" y="622566"/>
                <a:chExt cx="642038" cy="623543"/>
              </a:xfrm>
            </p:grpSpPr>
            <p:sp>
              <p:nvSpPr>
                <p:cNvPr id="885" name="Rectangle 884"/>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6" name="Oval 885"/>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7" name="Oval 886"/>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8" name="Oval 887"/>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89" name="Group 888"/>
              <p:cNvGrpSpPr/>
              <p:nvPr/>
            </p:nvGrpSpPr>
            <p:grpSpPr>
              <a:xfrm>
                <a:off x="1284072" y="631398"/>
                <a:ext cx="642038" cy="623543"/>
                <a:chOff x="1284072" y="622566"/>
                <a:chExt cx="642038" cy="623543"/>
              </a:xfrm>
            </p:grpSpPr>
            <p:sp>
              <p:nvSpPr>
                <p:cNvPr id="890" name="Rectangle 889"/>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1" name="Oval 890"/>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Oval 891"/>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Oval 892"/>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4" name="Group 893"/>
              <p:cNvGrpSpPr/>
              <p:nvPr/>
            </p:nvGrpSpPr>
            <p:grpSpPr>
              <a:xfrm>
                <a:off x="2568139" y="631398"/>
                <a:ext cx="642038" cy="623543"/>
                <a:chOff x="2568139" y="622566"/>
                <a:chExt cx="642038" cy="623543"/>
              </a:xfrm>
            </p:grpSpPr>
            <p:sp>
              <p:nvSpPr>
                <p:cNvPr id="895" name="Rectangle 894"/>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Oval 895"/>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8" name="Oval 897"/>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9" name="Group 898"/>
              <p:cNvGrpSpPr/>
              <p:nvPr/>
            </p:nvGrpSpPr>
            <p:grpSpPr>
              <a:xfrm>
                <a:off x="3210174" y="631398"/>
                <a:ext cx="642038" cy="623543"/>
                <a:chOff x="3210174" y="622566"/>
                <a:chExt cx="642038" cy="623543"/>
              </a:xfrm>
            </p:grpSpPr>
            <p:sp>
              <p:nvSpPr>
                <p:cNvPr id="900" name="Rectangle 899"/>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1" name="Oval 900"/>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2" name="Oval 901"/>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3" name="Oval 902"/>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4" name="Group 903"/>
              <p:cNvGrpSpPr/>
              <p:nvPr/>
            </p:nvGrpSpPr>
            <p:grpSpPr>
              <a:xfrm>
                <a:off x="3852210" y="631398"/>
                <a:ext cx="642038" cy="623543"/>
                <a:chOff x="3852210" y="622566"/>
                <a:chExt cx="642038" cy="623543"/>
              </a:xfrm>
            </p:grpSpPr>
            <p:sp>
              <p:nvSpPr>
                <p:cNvPr id="905" name="Rectangle 904"/>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6" name="Oval 905"/>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7" name="Oval 906"/>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8" name="Oval 907"/>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9" name="Group 908"/>
              <p:cNvGrpSpPr/>
              <p:nvPr/>
            </p:nvGrpSpPr>
            <p:grpSpPr>
              <a:xfrm>
                <a:off x="5132898" y="631398"/>
                <a:ext cx="642038" cy="623543"/>
                <a:chOff x="5132898" y="624310"/>
                <a:chExt cx="642038" cy="623543"/>
              </a:xfrm>
            </p:grpSpPr>
            <p:sp>
              <p:nvSpPr>
                <p:cNvPr id="910" name="Rectangle 909"/>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1" name="Oval 910"/>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2" name="Oval 911"/>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3" name="Oval 912"/>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4" name="Group 913"/>
              <p:cNvGrpSpPr/>
              <p:nvPr/>
            </p:nvGrpSpPr>
            <p:grpSpPr>
              <a:xfrm>
                <a:off x="5774933" y="631398"/>
                <a:ext cx="642038" cy="623543"/>
                <a:chOff x="5774933" y="624310"/>
                <a:chExt cx="642038" cy="623543"/>
              </a:xfrm>
            </p:grpSpPr>
            <p:sp>
              <p:nvSpPr>
                <p:cNvPr id="915" name="Rectangle 914"/>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6" name="Oval 915"/>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7" name="Oval 916"/>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8" name="Oval 917"/>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19" name="Group 918"/>
              <p:cNvGrpSpPr/>
              <p:nvPr/>
            </p:nvGrpSpPr>
            <p:grpSpPr>
              <a:xfrm>
                <a:off x="6416969" y="631398"/>
                <a:ext cx="642038" cy="623543"/>
                <a:chOff x="6416969" y="624310"/>
                <a:chExt cx="642038" cy="623543"/>
              </a:xfrm>
            </p:grpSpPr>
            <p:sp>
              <p:nvSpPr>
                <p:cNvPr id="920" name="Rectangle 919"/>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1" name="Oval 920"/>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 name="Oval 921"/>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 name="Oval 922"/>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4" name="Group 923"/>
              <p:cNvGrpSpPr/>
              <p:nvPr/>
            </p:nvGrpSpPr>
            <p:grpSpPr>
              <a:xfrm>
                <a:off x="7702315" y="631398"/>
                <a:ext cx="642038" cy="623543"/>
                <a:chOff x="7702315" y="624310"/>
                <a:chExt cx="642038" cy="623543"/>
              </a:xfrm>
            </p:grpSpPr>
            <p:sp>
              <p:nvSpPr>
                <p:cNvPr id="925" name="Rectangle 924"/>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6" name="Oval 925"/>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7" name="Oval 926"/>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8" name="Oval 927"/>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9" name="Group 928"/>
              <p:cNvGrpSpPr/>
              <p:nvPr/>
            </p:nvGrpSpPr>
            <p:grpSpPr>
              <a:xfrm>
                <a:off x="8344350" y="631398"/>
                <a:ext cx="642038" cy="623543"/>
                <a:chOff x="8344350" y="624310"/>
                <a:chExt cx="642038" cy="623543"/>
              </a:xfrm>
            </p:grpSpPr>
            <p:sp>
              <p:nvSpPr>
                <p:cNvPr id="930" name="Rectangle 929"/>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1" name="Oval 930"/>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2" name="Oval 931"/>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3" name="Oval 932"/>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4" name="Group 933"/>
              <p:cNvGrpSpPr/>
              <p:nvPr/>
            </p:nvGrpSpPr>
            <p:grpSpPr>
              <a:xfrm>
                <a:off x="8986386" y="631398"/>
                <a:ext cx="642038" cy="623543"/>
                <a:chOff x="8986386" y="624310"/>
                <a:chExt cx="642038" cy="623543"/>
              </a:xfrm>
            </p:grpSpPr>
            <p:sp>
              <p:nvSpPr>
                <p:cNvPr id="935" name="Rectangle 934"/>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6" name="Oval 935"/>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7" name="Oval 936"/>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8" name="Oval 937"/>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39" name="Group 938"/>
              <p:cNvGrpSpPr/>
              <p:nvPr/>
            </p:nvGrpSpPr>
            <p:grpSpPr>
              <a:xfrm>
                <a:off x="10266458" y="631398"/>
                <a:ext cx="642038" cy="623543"/>
                <a:chOff x="10275983" y="624310"/>
                <a:chExt cx="642038" cy="623543"/>
              </a:xfrm>
            </p:grpSpPr>
            <p:sp>
              <p:nvSpPr>
                <p:cNvPr id="940" name="Rectangle 939"/>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1" name="Oval 940"/>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2" name="Oval 941"/>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3" name="Oval 942"/>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4" name="Group 943"/>
              <p:cNvGrpSpPr/>
              <p:nvPr/>
            </p:nvGrpSpPr>
            <p:grpSpPr>
              <a:xfrm>
                <a:off x="10908494" y="631398"/>
                <a:ext cx="642038" cy="623543"/>
                <a:chOff x="10918019" y="624310"/>
                <a:chExt cx="642038" cy="623543"/>
              </a:xfrm>
            </p:grpSpPr>
            <p:sp>
              <p:nvSpPr>
                <p:cNvPr id="945" name="Rectangle 944"/>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6" name="Oval 945"/>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7" name="Oval 946"/>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8" name="Oval 947"/>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49" name="Group 948"/>
              <p:cNvGrpSpPr/>
              <p:nvPr/>
            </p:nvGrpSpPr>
            <p:grpSpPr>
              <a:xfrm>
                <a:off x="11550530" y="631398"/>
                <a:ext cx="642038" cy="623543"/>
                <a:chOff x="11560055" y="624309"/>
                <a:chExt cx="642038" cy="623543"/>
              </a:xfrm>
            </p:grpSpPr>
            <p:sp>
              <p:nvSpPr>
                <p:cNvPr id="950" name="Rectangle 949"/>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1" name="Oval 950"/>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2" name="Oval 951"/>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3" name="Oval 952"/>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65" name="Group 1064"/>
            <p:cNvGrpSpPr/>
            <p:nvPr/>
          </p:nvGrpSpPr>
          <p:grpSpPr>
            <a:xfrm>
              <a:off x="1" y="3092"/>
              <a:ext cx="12192567" cy="623543"/>
              <a:chOff x="1" y="7854"/>
              <a:chExt cx="12192567" cy="623543"/>
            </a:xfrm>
          </p:grpSpPr>
          <p:grpSp>
            <p:nvGrpSpPr>
              <p:cNvPr id="954" name="Group 953"/>
              <p:cNvGrpSpPr/>
              <p:nvPr/>
            </p:nvGrpSpPr>
            <p:grpSpPr>
              <a:xfrm>
                <a:off x="1926108" y="7854"/>
                <a:ext cx="642038" cy="623543"/>
                <a:chOff x="1926108" y="622565"/>
                <a:chExt cx="642038" cy="623543"/>
              </a:xfrm>
            </p:grpSpPr>
            <p:sp>
              <p:nvSpPr>
                <p:cNvPr id="955" name="Rectangle 954"/>
                <p:cNvSpPr/>
                <p:nvPr/>
              </p:nvSpPr>
              <p:spPr>
                <a:xfrm>
                  <a:off x="1926108"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6" name="Oval 955"/>
                <p:cNvSpPr/>
                <p:nvPr/>
              </p:nvSpPr>
              <p:spPr>
                <a:xfrm>
                  <a:off x="2023465"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7" name="Oval 956"/>
                <p:cNvSpPr/>
                <p:nvPr/>
              </p:nvSpPr>
              <p:spPr>
                <a:xfrm>
                  <a:off x="2049304"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8" name="Oval 957"/>
                <p:cNvSpPr/>
                <p:nvPr/>
              </p:nvSpPr>
              <p:spPr>
                <a:xfrm>
                  <a:off x="2042352"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9" name="Group 958"/>
              <p:cNvGrpSpPr/>
              <p:nvPr/>
            </p:nvGrpSpPr>
            <p:grpSpPr>
              <a:xfrm>
                <a:off x="4494246" y="7854"/>
                <a:ext cx="642038" cy="623543"/>
                <a:chOff x="4494246" y="622565"/>
                <a:chExt cx="642038" cy="623543"/>
              </a:xfrm>
            </p:grpSpPr>
            <p:sp>
              <p:nvSpPr>
                <p:cNvPr id="960" name="Rectangle 959"/>
                <p:cNvSpPr/>
                <p:nvPr/>
              </p:nvSpPr>
              <p:spPr>
                <a:xfrm>
                  <a:off x="4494246" y="622565"/>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1" name="Oval 960"/>
                <p:cNvSpPr/>
                <p:nvPr/>
              </p:nvSpPr>
              <p:spPr>
                <a:xfrm>
                  <a:off x="4591603" y="729807"/>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2" name="Oval 961"/>
                <p:cNvSpPr/>
                <p:nvPr/>
              </p:nvSpPr>
              <p:spPr>
                <a:xfrm>
                  <a:off x="4617442" y="744272"/>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3" name="Oval 962"/>
                <p:cNvSpPr/>
                <p:nvPr/>
              </p:nvSpPr>
              <p:spPr>
                <a:xfrm>
                  <a:off x="4610489" y="729806"/>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4" name="Group 963"/>
              <p:cNvGrpSpPr/>
              <p:nvPr/>
            </p:nvGrpSpPr>
            <p:grpSpPr>
              <a:xfrm>
                <a:off x="7059006" y="7854"/>
                <a:ext cx="642038" cy="623543"/>
                <a:chOff x="7059006" y="624309"/>
                <a:chExt cx="642038" cy="623543"/>
              </a:xfrm>
            </p:grpSpPr>
            <p:sp>
              <p:nvSpPr>
                <p:cNvPr id="965" name="Rectangle 964"/>
                <p:cNvSpPr/>
                <p:nvPr/>
              </p:nvSpPr>
              <p:spPr>
                <a:xfrm>
                  <a:off x="7059006"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6" name="Oval 965"/>
                <p:cNvSpPr/>
                <p:nvPr/>
              </p:nvSpPr>
              <p:spPr>
                <a:xfrm>
                  <a:off x="7156363"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7" name="Oval 966"/>
                <p:cNvSpPr/>
                <p:nvPr/>
              </p:nvSpPr>
              <p:spPr>
                <a:xfrm>
                  <a:off x="7182202"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8" name="Oval 967"/>
                <p:cNvSpPr/>
                <p:nvPr/>
              </p:nvSpPr>
              <p:spPr>
                <a:xfrm>
                  <a:off x="7175249"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9" name="Group 968"/>
              <p:cNvGrpSpPr/>
              <p:nvPr/>
            </p:nvGrpSpPr>
            <p:grpSpPr>
              <a:xfrm>
                <a:off x="9628423" y="7854"/>
                <a:ext cx="642038" cy="623543"/>
                <a:chOff x="9628423" y="624309"/>
                <a:chExt cx="642038" cy="623543"/>
              </a:xfrm>
            </p:grpSpPr>
            <p:sp>
              <p:nvSpPr>
                <p:cNvPr id="970" name="Rectangle 969"/>
                <p:cNvSpPr/>
                <p:nvPr/>
              </p:nvSpPr>
              <p:spPr>
                <a:xfrm>
                  <a:off x="9628423"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1" name="Oval 970"/>
                <p:cNvSpPr/>
                <p:nvPr/>
              </p:nvSpPr>
              <p:spPr>
                <a:xfrm>
                  <a:off x="9725779"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2" name="Oval 971"/>
                <p:cNvSpPr/>
                <p:nvPr/>
              </p:nvSpPr>
              <p:spPr>
                <a:xfrm>
                  <a:off x="9751618"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3" name="Oval 972"/>
                <p:cNvSpPr/>
                <p:nvPr/>
              </p:nvSpPr>
              <p:spPr>
                <a:xfrm>
                  <a:off x="9744666"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4" name="Group 973"/>
              <p:cNvGrpSpPr/>
              <p:nvPr/>
            </p:nvGrpSpPr>
            <p:grpSpPr>
              <a:xfrm>
                <a:off x="1" y="7854"/>
                <a:ext cx="642038" cy="623543"/>
                <a:chOff x="1" y="622566"/>
                <a:chExt cx="642038" cy="623543"/>
              </a:xfrm>
            </p:grpSpPr>
            <p:sp>
              <p:nvSpPr>
                <p:cNvPr id="975" name="Rectangle 974"/>
                <p:cNvSpPr/>
                <p:nvPr/>
              </p:nvSpPr>
              <p:spPr>
                <a:xfrm>
                  <a:off x="1"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6" name="Oval 975"/>
                <p:cNvSpPr/>
                <p:nvPr/>
              </p:nvSpPr>
              <p:spPr>
                <a:xfrm>
                  <a:off x="97358"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7" name="Oval 976"/>
                <p:cNvSpPr/>
                <p:nvPr/>
              </p:nvSpPr>
              <p:spPr>
                <a:xfrm>
                  <a:off x="123197"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8" name="Oval 977"/>
                <p:cNvSpPr/>
                <p:nvPr/>
              </p:nvSpPr>
              <p:spPr>
                <a:xfrm>
                  <a:off x="116244"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9" name="Group 978"/>
              <p:cNvGrpSpPr/>
              <p:nvPr/>
            </p:nvGrpSpPr>
            <p:grpSpPr>
              <a:xfrm>
                <a:off x="642036" y="7854"/>
                <a:ext cx="642038" cy="623543"/>
                <a:chOff x="642036" y="622566"/>
                <a:chExt cx="642038" cy="623543"/>
              </a:xfrm>
            </p:grpSpPr>
            <p:sp>
              <p:nvSpPr>
                <p:cNvPr id="980" name="Rectangle 979"/>
                <p:cNvSpPr/>
                <p:nvPr/>
              </p:nvSpPr>
              <p:spPr>
                <a:xfrm>
                  <a:off x="642036"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1" name="Oval 980"/>
                <p:cNvSpPr/>
                <p:nvPr/>
              </p:nvSpPr>
              <p:spPr>
                <a:xfrm>
                  <a:off x="739393"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2" name="Oval 981"/>
                <p:cNvSpPr/>
                <p:nvPr/>
              </p:nvSpPr>
              <p:spPr>
                <a:xfrm>
                  <a:off x="765232"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3" name="Oval 982"/>
                <p:cNvSpPr/>
                <p:nvPr/>
              </p:nvSpPr>
              <p:spPr>
                <a:xfrm>
                  <a:off x="758279"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4" name="Group 983"/>
              <p:cNvGrpSpPr/>
              <p:nvPr/>
            </p:nvGrpSpPr>
            <p:grpSpPr>
              <a:xfrm>
                <a:off x="1284072" y="7854"/>
                <a:ext cx="642038" cy="623543"/>
                <a:chOff x="1284072" y="622566"/>
                <a:chExt cx="642038" cy="623543"/>
              </a:xfrm>
            </p:grpSpPr>
            <p:sp>
              <p:nvSpPr>
                <p:cNvPr id="985" name="Rectangle 984"/>
                <p:cNvSpPr/>
                <p:nvPr/>
              </p:nvSpPr>
              <p:spPr>
                <a:xfrm>
                  <a:off x="1284072"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6" name="Oval 985"/>
                <p:cNvSpPr/>
                <p:nvPr/>
              </p:nvSpPr>
              <p:spPr>
                <a:xfrm>
                  <a:off x="1381429"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7" name="Oval 986"/>
                <p:cNvSpPr/>
                <p:nvPr/>
              </p:nvSpPr>
              <p:spPr>
                <a:xfrm>
                  <a:off x="1407268"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8" name="Oval 987"/>
                <p:cNvSpPr/>
                <p:nvPr/>
              </p:nvSpPr>
              <p:spPr>
                <a:xfrm>
                  <a:off x="1400315"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9" name="Group 988"/>
              <p:cNvGrpSpPr/>
              <p:nvPr/>
            </p:nvGrpSpPr>
            <p:grpSpPr>
              <a:xfrm>
                <a:off x="2568139" y="7854"/>
                <a:ext cx="642038" cy="623543"/>
                <a:chOff x="2568139" y="622566"/>
                <a:chExt cx="642038" cy="623543"/>
              </a:xfrm>
            </p:grpSpPr>
            <p:sp>
              <p:nvSpPr>
                <p:cNvPr id="990" name="Rectangle 989"/>
                <p:cNvSpPr/>
                <p:nvPr/>
              </p:nvSpPr>
              <p:spPr>
                <a:xfrm>
                  <a:off x="2568139"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1" name="Oval 990"/>
                <p:cNvSpPr/>
                <p:nvPr/>
              </p:nvSpPr>
              <p:spPr>
                <a:xfrm>
                  <a:off x="2665496"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2" name="Oval 991"/>
                <p:cNvSpPr/>
                <p:nvPr/>
              </p:nvSpPr>
              <p:spPr>
                <a:xfrm>
                  <a:off x="2691335"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3" name="Oval 992"/>
                <p:cNvSpPr/>
                <p:nvPr/>
              </p:nvSpPr>
              <p:spPr>
                <a:xfrm>
                  <a:off x="2684382"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4" name="Group 993"/>
              <p:cNvGrpSpPr/>
              <p:nvPr/>
            </p:nvGrpSpPr>
            <p:grpSpPr>
              <a:xfrm>
                <a:off x="3210174" y="7854"/>
                <a:ext cx="642038" cy="623543"/>
                <a:chOff x="3210174" y="622566"/>
                <a:chExt cx="642038" cy="623543"/>
              </a:xfrm>
            </p:grpSpPr>
            <p:sp>
              <p:nvSpPr>
                <p:cNvPr id="995" name="Rectangle 994"/>
                <p:cNvSpPr/>
                <p:nvPr/>
              </p:nvSpPr>
              <p:spPr>
                <a:xfrm>
                  <a:off x="3210174"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6" name="Oval 995"/>
                <p:cNvSpPr/>
                <p:nvPr/>
              </p:nvSpPr>
              <p:spPr>
                <a:xfrm>
                  <a:off x="3307531"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7" name="Oval 996"/>
                <p:cNvSpPr/>
                <p:nvPr/>
              </p:nvSpPr>
              <p:spPr>
                <a:xfrm>
                  <a:off x="3333370"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8" name="Oval 997"/>
                <p:cNvSpPr/>
                <p:nvPr/>
              </p:nvSpPr>
              <p:spPr>
                <a:xfrm>
                  <a:off x="3326417"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9" name="Group 998"/>
              <p:cNvGrpSpPr/>
              <p:nvPr/>
            </p:nvGrpSpPr>
            <p:grpSpPr>
              <a:xfrm>
                <a:off x="3852210" y="7854"/>
                <a:ext cx="642038" cy="623543"/>
                <a:chOff x="3852210" y="622566"/>
                <a:chExt cx="642038" cy="623543"/>
              </a:xfrm>
            </p:grpSpPr>
            <p:sp>
              <p:nvSpPr>
                <p:cNvPr id="1000" name="Rectangle 999"/>
                <p:cNvSpPr/>
                <p:nvPr/>
              </p:nvSpPr>
              <p:spPr>
                <a:xfrm>
                  <a:off x="3852210" y="622566"/>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1" name="Oval 1000"/>
                <p:cNvSpPr/>
                <p:nvPr/>
              </p:nvSpPr>
              <p:spPr>
                <a:xfrm>
                  <a:off x="3949567" y="729808"/>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2" name="Oval 1001"/>
                <p:cNvSpPr/>
                <p:nvPr/>
              </p:nvSpPr>
              <p:spPr>
                <a:xfrm>
                  <a:off x="3975406" y="744273"/>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 name="Oval 1002"/>
                <p:cNvSpPr/>
                <p:nvPr/>
              </p:nvSpPr>
              <p:spPr>
                <a:xfrm>
                  <a:off x="3968453" y="729807"/>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4" name="Group 1003"/>
              <p:cNvGrpSpPr/>
              <p:nvPr/>
            </p:nvGrpSpPr>
            <p:grpSpPr>
              <a:xfrm>
                <a:off x="5132898" y="7854"/>
                <a:ext cx="642038" cy="623543"/>
                <a:chOff x="5132898" y="624310"/>
                <a:chExt cx="642038" cy="623543"/>
              </a:xfrm>
            </p:grpSpPr>
            <p:sp>
              <p:nvSpPr>
                <p:cNvPr id="1005" name="Rectangle 1004"/>
                <p:cNvSpPr/>
                <p:nvPr/>
              </p:nvSpPr>
              <p:spPr>
                <a:xfrm>
                  <a:off x="5132898"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6" name="Oval 1005"/>
                <p:cNvSpPr/>
                <p:nvPr/>
              </p:nvSpPr>
              <p:spPr>
                <a:xfrm>
                  <a:off x="5230255"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7" name="Oval 1006"/>
                <p:cNvSpPr/>
                <p:nvPr/>
              </p:nvSpPr>
              <p:spPr>
                <a:xfrm>
                  <a:off x="5256094"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8" name="Oval 1007"/>
                <p:cNvSpPr/>
                <p:nvPr/>
              </p:nvSpPr>
              <p:spPr>
                <a:xfrm>
                  <a:off x="5249141"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09" name="Group 1008"/>
              <p:cNvGrpSpPr/>
              <p:nvPr/>
            </p:nvGrpSpPr>
            <p:grpSpPr>
              <a:xfrm>
                <a:off x="5774933" y="7854"/>
                <a:ext cx="642038" cy="623543"/>
                <a:chOff x="5774933" y="624310"/>
                <a:chExt cx="642038" cy="623543"/>
              </a:xfrm>
            </p:grpSpPr>
            <p:sp>
              <p:nvSpPr>
                <p:cNvPr id="1010" name="Rectangle 1009"/>
                <p:cNvSpPr/>
                <p:nvPr/>
              </p:nvSpPr>
              <p:spPr>
                <a:xfrm>
                  <a:off x="577493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 name="Oval 1010"/>
                <p:cNvSpPr/>
                <p:nvPr/>
              </p:nvSpPr>
              <p:spPr>
                <a:xfrm>
                  <a:off x="5872290"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2" name="Oval 1011"/>
                <p:cNvSpPr/>
                <p:nvPr/>
              </p:nvSpPr>
              <p:spPr>
                <a:xfrm>
                  <a:off x="5898129"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3" name="Oval 1012"/>
                <p:cNvSpPr/>
                <p:nvPr/>
              </p:nvSpPr>
              <p:spPr>
                <a:xfrm>
                  <a:off x="589117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4" name="Group 1013"/>
              <p:cNvGrpSpPr/>
              <p:nvPr/>
            </p:nvGrpSpPr>
            <p:grpSpPr>
              <a:xfrm>
                <a:off x="6416969" y="7854"/>
                <a:ext cx="642038" cy="623543"/>
                <a:chOff x="6416969" y="624310"/>
                <a:chExt cx="642038" cy="623543"/>
              </a:xfrm>
            </p:grpSpPr>
            <p:sp>
              <p:nvSpPr>
                <p:cNvPr id="1015" name="Rectangle 1014"/>
                <p:cNvSpPr/>
                <p:nvPr/>
              </p:nvSpPr>
              <p:spPr>
                <a:xfrm>
                  <a:off x="641696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6" name="Oval 1015"/>
                <p:cNvSpPr/>
                <p:nvPr/>
              </p:nvSpPr>
              <p:spPr>
                <a:xfrm>
                  <a:off x="651432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7" name="Oval 1016"/>
                <p:cNvSpPr/>
                <p:nvPr/>
              </p:nvSpPr>
              <p:spPr>
                <a:xfrm>
                  <a:off x="654016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8" name="Oval 1017"/>
                <p:cNvSpPr/>
                <p:nvPr/>
              </p:nvSpPr>
              <p:spPr>
                <a:xfrm>
                  <a:off x="653321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9" name="Group 1018"/>
              <p:cNvGrpSpPr/>
              <p:nvPr/>
            </p:nvGrpSpPr>
            <p:grpSpPr>
              <a:xfrm>
                <a:off x="7702315" y="7854"/>
                <a:ext cx="642038" cy="623543"/>
                <a:chOff x="7702315" y="624310"/>
                <a:chExt cx="642038" cy="623543"/>
              </a:xfrm>
            </p:grpSpPr>
            <p:sp>
              <p:nvSpPr>
                <p:cNvPr id="1020" name="Rectangle 1019"/>
                <p:cNvSpPr/>
                <p:nvPr/>
              </p:nvSpPr>
              <p:spPr>
                <a:xfrm>
                  <a:off x="7702315"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1" name="Oval 1020"/>
                <p:cNvSpPr/>
                <p:nvPr/>
              </p:nvSpPr>
              <p:spPr>
                <a:xfrm>
                  <a:off x="7799672"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2" name="Oval 1021"/>
                <p:cNvSpPr/>
                <p:nvPr/>
              </p:nvSpPr>
              <p:spPr>
                <a:xfrm>
                  <a:off x="7825511"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3" name="Oval 1022"/>
                <p:cNvSpPr/>
                <p:nvPr/>
              </p:nvSpPr>
              <p:spPr>
                <a:xfrm>
                  <a:off x="7818558"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4" name="Group 1023"/>
              <p:cNvGrpSpPr/>
              <p:nvPr/>
            </p:nvGrpSpPr>
            <p:grpSpPr>
              <a:xfrm>
                <a:off x="8344350" y="7854"/>
                <a:ext cx="642038" cy="623543"/>
                <a:chOff x="8344350" y="624310"/>
                <a:chExt cx="642038" cy="623543"/>
              </a:xfrm>
            </p:grpSpPr>
            <p:sp>
              <p:nvSpPr>
                <p:cNvPr id="1025" name="Rectangle 1024"/>
                <p:cNvSpPr/>
                <p:nvPr/>
              </p:nvSpPr>
              <p:spPr>
                <a:xfrm>
                  <a:off x="8344350"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6" name="Oval 1025"/>
                <p:cNvSpPr/>
                <p:nvPr/>
              </p:nvSpPr>
              <p:spPr>
                <a:xfrm>
                  <a:off x="8441707"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7" name="Oval 1026"/>
                <p:cNvSpPr/>
                <p:nvPr/>
              </p:nvSpPr>
              <p:spPr>
                <a:xfrm>
                  <a:off x="8467546"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 name="Oval 1027"/>
                <p:cNvSpPr/>
                <p:nvPr/>
              </p:nvSpPr>
              <p:spPr>
                <a:xfrm>
                  <a:off x="8460593"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9" name="Group 1028"/>
              <p:cNvGrpSpPr/>
              <p:nvPr/>
            </p:nvGrpSpPr>
            <p:grpSpPr>
              <a:xfrm>
                <a:off x="8986386" y="7854"/>
                <a:ext cx="642038" cy="623543"/>
                <a:chOff x="8986386" y="624310"/>
                <a:chExt cx="642038" cy="623543"/>
              </a:xfrm>
            </p:grpSpPr>
            <p:sp>
              <p:nvSpPr>
                <p:cNvPr id="1030" name="Rectangle 1029"/>
                <p:cNvSpPr/>
                <p:nvPr/>
              </p:nvSpPr>
              <p:spPr>
                <a:xfrm>
                  <a:off x="8986386"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1" name="Oval 1030"/>
                <p:cNvSpPr/>
                <p:nvPr/>
              </p:nvSpPr>
              <p:spPr>
                <a:xfrm>
                  <a:off x="9083743"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2" name="Oval 1031"/>
                <p:cNvSpPr/>
                <p:nvPr/>
              </p:nvSpPr>
              <p:spPr>
                <a:xfrm>
                  <a:off x="9109582"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p:cNvSpPr/>
                <p:nvPr/>
              </p:nvSpPr>
              <p:spPr>
                <a:xfrm>
                  <a:off x="9102629"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4" name="Group 1033"/>
              <p:cNvGrpSpPr/>
              <p:nvPr/>
            </p:nvGrpSpPr>
            <p:grpSpPr>
              <a:xfrm>
                <a:off x="10266458" y="7854"/>
                <a:ext cx="642038" cy="623543"/>
                <a:chOff x="10275983" y="624310"/>
                <a:chExt cx="642038" cy="623543"/>
              </a:xfrm>
            </p:grpSpPr>
            <p:sp>
              <p:nvSpPr>
                <p:cNvPr id="1035" name="Rectangle 1034"/>
                <p:cNvSpPr/>
                <p:nvPr/>
              </p:nvSpPr>
              <p:spPr>
                <a:xfrm>
                  <a:off x="10275983"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p:cNvSpPr/>
                <p:nvPr/>
              </p:nvSpPr>
              <p:spPr>
                <a:xfrm>
                  <a:off x="10373339"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Oval 1036"/>
                <p:cNvSpPr/>
                <p:nvPr/>
              </p:nvSpPr>
              <p:spPr>
                <a:xfrm>
                  <a:off x="10399178"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8" name="Oval 1037"/>
                <p:cNvSpPr/>
                <p:nvPr/>
              </p:nvSpPr>
              <p:spPr>
                <a:xfrm>
                  <a:off x="10392226"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9" name="Group 1038"/>
              <p:cNvGrpSpPr/>
              <p:nvPr/>
            </p:nvGrpSpPr>
            <p:grpSpPr>
              <a:xfrm>
                <a:off x="10908494" y="7854"/>
                <a:ext cx="642038" cy="623543"/>
                <a:chOff x="10918019" y="624310"/>
                <a:chExt cx="642038" cy="623543"/>
              </a:xfrm>
            </p:grpSpPr>
            <p:sp>
              <p:nvSpPr>
                <p:cNvPr id="1040" name="Rectangle 1039"/>
                <p:cNvSpPr/>
                <p:nvPr/>
              </p:nvSpPr>
              <p:spPr>
                <a:xfrm>
                  <a:off x="10918019" y="624310"/>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Oval 1040"/>
                <p:cNvSpPr/>
                <p:nvPr/>
              </p:nvSpPr>
              <p:spPr>
                <a:xfrm>
                  <a:off x="11015376" y="731552"/>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2" name="Oval 1041"/>
                <p:cNvSpPr/>
                <p:nvPr/>
              </p:nvSpPr>
              <p:spPr>
                <a:xfrm>
                  <a:off x="11041215" y="746017"/>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Oval 1042"/>
                <p:cNvSpPr/>
                <p:nvPr/>
              </p:nvSpPr>
              <p:spPr>
                <a:xfrm>
                  <a:off x="11034262" y="731551"/>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4" name="Group 1043"/>
              <p:cNvGrpSpPr/>
              <p:nvPr/>
            </p:nvGrpSpPr>
            <p:grpSpPr>
              <a:xfrm>
                <a:off x="11550530" y="7854"/>
                <a:ext cx="642038" cy="623543"/>
                <a:chOff x="11560055" y="624309"/>
                <a:chExt cx="642038" cy="623543"/>
              </a:xfrm>
            </p:grpSpPr>
            <p:sp>
              <p:nvSpPr>
                <p:cNvPr id="1045" name="Rectangle 1044"/>
                <p:cNvSpPr/>
                <p:nvPr/>
              </p:nvSpPr>
              <p:spPr>
                <a:xfrm>
                  <a:off x="11560055" y="624309"/>
                  <a:ext cx="642038" cy="6235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Oval 1045"/>
                <p:cNvSpPr/>
                <p:nvPr/>
              </p:nvSpPr>
              <p:spPr>
                <a:xfrm>
                  <a:off x="11657412" y="731551"/>
                  <a:ext cx="502961" cy="502961"/>
                </a:xfrm>
                <a:prstGeom prst="ellipse">
                  <a:avLst/>
                </a:prstGeom>
                <a:solidFill>
                  <a:srgbClr val="262626">
                    <a:alpha val="40000"/>
                  </a:srgb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Oval 1046"/>
                <p:cNvSpPr/>
                <p:nvPr/>
              </p:nvSpPr>
              <p:spPr>
                <a:xfrm>
                  <a:off x="11683251" y="746016"/>
                  <a:ext cx="416869" cy="416869"/>
                </a:xfrm>
                <a:prstGeom prst="ellipse">
                  <a:avLst/>
                </a:prstGeom>
                <a:solidFill>
                  <a:schemeClr val="tx1">
                    <a:lumMod val="95000"/>
                    <a:lumOff val="5000"/>
                    <a:alpha val="3411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Oval 1047"/>
                <p:cNvSpPr/>
                <p:nvPr/>
              </p:nvSpPr>
              <p:spPr>
                <a:xfrm>
                  <a:off x="11676298" y="731550"/>
                  <a:ext cx="409551" cy="409061"/>
                </a:xfrm>
                <a:prstGeom prst="ellipse">
                  <a:avLst/>
                </a:prstGeom>
                <a:solidFill>
                  <a:schemeClr val="accent6"/>
                </a:solidFill>
                <a:ln>
                  <a:noFill/>
                </a:ln>
                <a:effectLst>
                  <a:glow>
                    <a:schemeClr val="accent1">
                      <a:alpha val="40000"/>
                    </a:schemeClr>
                  </a:glow>
                  <a:softEdge rad="0"/>
                </a:effectLst>
                <a:scene3d>
                  <a:camera prst="orthographicFront"/>
                  <a:lightRig rig="threePt" dir="t"/>
                </a:scene3d>
                <a:sp3d>
                  <a:bevelT w="38100" h="57150"/>
                  <a:bevelB w="0" h="0"/>
                  <a:extrusionClr>
                    <a:srgbClr val="A0370B"/>
                  </a:extrusionClr>
                  <a:contourClr>
                    <a:srgbClr val="9B2A07"/>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1052" name="Rectangle 1051"/>
          <p:cNvSpPr/>
          <p:nvPr/>
        </p:nvSpPr>
        <p:spPr>
          <a:xfrm>
            <a:off x="0" y="0"/>
            <a:ext cx="12192000" cy="6858000"/>
          </a:xfrm>
          <a:prstGeom prst="rect">
            <a:avLst/>
          </a:prstGeom>
          <a:solidFill>
            <a:schemeClr val="tx1">
              <a:lumMod val="85000"/>
              <a:lumOff val="15000"/>
              <a:alpha val="8588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Title 1049"/>
          <p:cNvSpPr>
            <a:spLocks noGrp="1"/>
          </p:cNvSpPr>
          <p:nvPr>
            <p:ph type="title"/>
          </p:nvPr>
        </p:nvSpPr>
        <p:spPr>
          <a:xfrm>
            <a:off x="1133475" y="581025"/>
            <a:ext cx="7419975" cy="1304925"/>
          </a:xfrm>
          <a:noFill/>
          <a:effectLst/>
        </p:spPr>
        <p:txBody>
          <a:bodyPr>
            <a:normAutofit/>
          </a:bodyPr>
          <a:lstStyle/>
          <a:p>
            <a:r>
              <a:rPr lang="en-US" sz="8000" b="1" dirty="0" smtClean="0">
                <a:solidFill>
                  <a:schemeClr val="bg1"/>
                </a:solidFill>
                <a:effectLst>
                  <a:outerShdw blurRad="25400" dist="25400" dir="2700000" algn="tl" rotWithShape="0">
                    <a:prstClr val="black">
                      <a:alpha val="56000"/>
                    </a:prstClr>
                  </a:outerShdw>
                </a:effectLst>
              </a:rPr>
              <a:t>Add Your Text </a:t>
            </a:r>
            <a:endParaRPr lang="en-US" sz="8000" b="1" dirty="0">
              <a:solidFill>
                <a:schemeClr val="bg1"/>
              </a:solidFill>
              <a:effectLst>
                <a:outerShdw blurRad="25400" dist="25400" dir="2700000" algn="tl" rotWithShape="0">
                  <a:prstClr val="black">
                    <a:alpha val="56000"/>
                  </a:prstClr>
                </a:outerShdw>
              </a:effectLst>
            </a:endParaRPr>
          </a:p>
        </p:txBody>
      </p:sp>
      <p:sp>
        <p:nvSpPr>
          <p:cNvPr id="1066" name="Rectangle 1065"/>
          <p:cNvSpPr/>
          <p:nvPr/>
        </p:nvSpPr>
        <p:spPr>
          <a:xfrm>
            <a:off x="1133475" y="1695451"/>
            <a:ext cx="6067425" cy="1323439"/>
          </a:xfrm>
          <a:prstGeom prst="rect">
            <a:avLst/>
          </a:prstGeom>
        </p:spPr>
        <p:txBody>
          <a:bodyPr wrap="square">
            <a:spAutoFit/>
          </a:bodyPr>
          <a:lstStyle/>
          <a:p>
            <a:r>
              <a:rPr lang="en-US" sz="1600" b="1" dirty="0">
                <a:solidFill>
                  <a:schemeClr val="bg1"/>
                </a:solidFill>
                <a:effectLst>
                  <a:outerShdw blurRad="25400" dist="25400" dir="2700000" algn="tl" rotWithShape="0">
                    <a:prstClr val="black">
                      <a:alpha val="56000"/>
                    </a:prstClr>
                  </a:outerShdw>
                </a:effectLst>
                <a:latin typeface="+mj-lt"/>
                <a:ea typeface="+mj-ea"/>
                <a:cs typeface="+mj-cs"/>
              </a:rPr>
              <a:t>Lorem ipsum dolor sit amet, consectetur adipiscing elit. Etiam sollicitudin, velit sit amet pharetra pharetra, arcu purus facilisis erat, sit amet tincidunt sapien justo ullamcorper est. Quisque sit amet accumsan quam. Integer convallis laoreet nunc, eu ornare massa auctor eget. Aliquam commodo urna eget viverra aliquet. </a:t>
            </a:r>
          </a:p>
        </p:txBody>
      </p:sp>
    </p:spTree>
    <p:extLst>
      <p:ext uri="{BB962C8B-B14F-4D97-AF65-F5344CB8AC3E}">
        <p14:creationId xmlns:p14="http://schemas.microsoft.com/office/powerpoint/2010/main" val="1717782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Lego">
      <a:dk1>
        <a:sysClr val="windowText" lastClr="000000"/>
      </a:dk1>
      <a:lt1>
        <a:sysClr val="window" lastClr="FFFFFF"/>
      </a:lt1>
      <a:dk2>
        <a:srgbClr val="1F497D"/>
      </a:dk2>
      <a:lt2>
        <a:srgbClr val="EEECE1"/>
      </a:lt2>
      <a:accent1>
        <a:srgbClr val="158FC2"/>
      </a:accent1>
      <a:accent2>
        <a:srgbClr val="9BC837"/>
      </a:accent2>
      <a:accent3>
        <a:srgbClr val="E23839"/>
      </a:accent3>
      <a:accent4>
        <a:srgbClr val="FACC30"/>
      </a:accent4>
      <a:accent5>
        <a:srgbClr val="F55A1C"/>
      </a:accent5>
      <a:accent6>
        <a:srgbClr val="B7BEC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F95F81D1F2D948A37F17C7EDBDC5AC" ma:contentTypeVersion="0" ma:contentTypeDescription="Crie um novo documento." ma:contentTypeScope="" ma:versionID="f4eac648619f398b2620d90a2e63841c">
  <xsd:schema xmlns:xsd="http://www.w3.org/2001/XMLSchema" xmlns:xs="http://www.w3.org/2001/XMLSchema" xmlns:p="http://schemas.microsoft.com/office/2006/metadata/properties" targetNamespace="http://schemas.microsoft.com/office/2006/metadata/properties" ma:root="true" ma:fieldsID="acb358bd3c4937f8c29cf3e1e72186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2A022-39FE-41C7-B6E1-F43865233AEC}"/>
</file>

<file path=customXml/itemProps2.xml><?xml version="1.0" encoding="utf-8"?>
<ds:datastoreItem xmlns:ds="http://schemas.openxmlformats.org/officeDocument/2006/customXml" ds:itemID="{0AC8612F-D871-490F-B479-E7CCC04BBBAE}"/>
</file>

<file path=customXml/itemProps3.xml><?xml version="1.0" encoding="utf-8"?>
<ds:datastoreItem xmlns:ds="http://schemas.openxmlformats.org/officeDocument/2006/customXml" ds:itemID="{C037CC30-1B70-433D-9DAA-CD7A763FD454}"/>
</file>

<file path=docProps/app.xml><?xml version="1.0" encoding="utf-8"?>
<Properties xmlns="http://schemas.openxmlformats.org/officeDocument/2006/extended-properties" xmlns:vt="http://schemas.openxmlformats.org/officeDocument/2006/docPropsVTypes">
  <TotalTime>1567</TotalTime>
  <Words>576</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Your Text </vt:lpstr>
      <vt:lpstr>Add Your Text </vt:lpstr>
      <vt:lpstr>Add Your Text </vt:lpstr>
      <vt:lpstr>Add Your Text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rafik tikari</dc:creator>
  <cp:lastModifiedBy>rafik tikari</cp:lastModifiedBy>
  <cp:revision>50</cp:revision>
  <dcterms:created xsi:type="dcterms:W3CDTF">2016-01-15T16:23:06Z</dcterms:created>
  <dcterms:modified xsi:type="dcterms:W3CDTF">2016-01-18T22:21:03Z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0x010100A9F95F81D1F2D948A37F17C7EDBDC5AC</vt:lpwstr>
  </property>
</Properties>
</file>