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15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4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13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82" r:id="rId3"/>
    <p:sldId id="281" r:id="rId4"/>
    <p:sldId id="277" r:id="rId5"/>
    <p:sldId id="278" r:id="rId6"/>
    <p:sldId id="279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>
      <p:cViewPr varScale="1">
        <p:scale>
          <a:sx n="50" d="100"/>
          <a:sy n="50" d="100"/>
        </p:scale>
        <p:origin x="20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0:51:23.780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0 259 0,'25'-51'78,"1"51"-62,24 0 0,-24 0-16,25 0 15,-1 0-15,27-25 16,-27 25-16,1 0 15,0-25-15,25 25 16,0 0 0,-25 0-16,51 0 15,-51 0-15,25 0 16,51 0-16,25 0 15,1 0-15,24 0 0,-24 0 16,-52 0 0,26 0-16,-25 0 15,-26 0-15,0 0 16,26 0-16,0 0 15,-1 0-15,52 0 16,-26 0-16,-26 0 16,52 0-16,-26 0 15,25 0 1,-25 0-16,-25-26 15,25 26-15,-26 0 0,1-25 16,-1 25 0,52 0-16,25 0 0,-51 0 15,50 0 1,-50 0-16,26 0 15,-26 0-15,-26 0 16,-24 0-16,-1 0 16,0 0-16,-51 0 15,26 0-15,-25 0 16,24-26-1,-24 26 1,-1-25 0,1 25-16,24-25 0,-24 25 31,-1 0 62,1 0-93,-1 0 32,0-26-17,1 26-15,-1 0 16,1 0-16,24 0 15,-24 0-15,-1 0 16,1 0-16,-1 0 16,0 0 30,1 0-30,-1 0 0,-50 26 202,-51-1-202,-77 51-16,52 26 15,75-102-15,-50 51 16,25-51-16,-25 25 16,25 0-16,26-25 15,-1 0 1,1 0-16,-26 77 15,26-77-15,-77 0 16,1 50-16,75-50 0,-50 26 16,-26-1-1,1-25-15,50 26 16,26-26-16,-26 0 15,0 50-15,-25-50 16,50 26-16,1-26 16,-26 0-16,-25 25 15,25-25-15,-25 0 16,51 26-16,-26-26 15,0 0 1,0 0-16,0 0 16,-25 25-16,51-25 0,-26 25 15,-25-25 1,25 0-16,26 26 0,-77-26 15,51 0 1,0 0-16,-25 0 16,-51 0-16,76 0 15,-25 0-15,25 0 16,1 0-16,-52 0 15,26 0-15,25 0 16,-25 0-16,25 0 16,-76 0-16,25 0 15,1 25-15,-1-25 16,51 26-16,-25-26 15,0 0 1,-26 0-16,52 0 16,-1 0-16,0 0 0,0 0 15,-76 0 1,51 0-16,25 0 0,-25 0 15,25 0 1,-25 0-16,0 0 16,50 0-16,-24 0 15,-1 0-15,0 0 16,0 0-16,0 0 15,1 0-15,-27 0 16,52 0-16,-26 0 16,-25 0-16,51 0 31,-26 0-31,25 0 15,1 0-15,0 0 16,-26 0-16,0 0 16,26 0-1,-52 0 1,52 0-1,0 0 1,-1 0 0,1 0-1,-1 0 1,1 0-1,0 0 48,50 0-48,0 0 32,-25-26-31,26 26-16,-1 0 31,1 0-15,24-25-1,-24 25 1,-1 0-1,26 0 1,-26 0 0,26 0-1,0 0-15,0 0 16,76 0-16,-51 0 15,0 0-15,0 0 16,51 0 0,-76 0-16,51 0 15,-26 0-15,26 0 16,-1 0-16,1 0 15,-26 0-15,26 0 16,-1 0-16,-25 0 16,1 0-16,50 0 15,-26 0-15,26 0 16,-25 0-16,-26 0 15,26 0-15,50 0 16,-76 0-16,0 0 16,26 0-16,-26 0 15,26 0-15,-51 0 16,25 0-16,0 0 15,26 0-15,-52 0 16,27 0 0,24 0-16,1 0 15,-26 0-15,0 0 16,26 0-16,25 0 15,-51 0-15,51 0 0,-51 0 16,26 0 0,25 0-16,-51 0 15,0 0-15,-25 0 16,0 0-16,-26 0 15,1 0-15,50 0 16,-25 0-16,-1 0 16,1 0-16,-25 0 15,-1 0-15,51 0 16,-50 0-1,24 0 1,1 0-16,-25 0 16,-1 0-16,26 0 15,0 0 1,-26 0-16,0 0 15,1 0 1,-1 0 0,1 0-16,-1 0 15,0 0 16,1 0-15,-26 25 109,-26-25-110,-24 26 1,-27-26-16,-24 25 16,50-25-16,-76 25 15,0 1-15,25-26 16,1 0-16,-1 25 15,1-25-15,24 0 16,1 51-16,-25-26 16,50-25-16,-51 0 15,51 0-15,1 0 16,-1 26-16,-25-26 15,25 0-15,-25 25 16,50-25-16,-25 0 16,1 0-1,-27 0-15,1 0 16,25 0-16,1 26 15,-1-26-15,0 0 16,-25 0-16,25 0 16,-25 0-16,50 25 15,-24-25-15,-27 0 16,-50 0-16,51 0 15,25 25 1,-25-25-16,0 0 0,-26 0 16,1 0-1,-26 0-15,51 0 16,-26 0-16,0 0 0,77 0 15,-51 0-15,-26 0 16,1 0-16,24 26 16,27-26-1,-1 0-15,-25 0 16,25 0-16,25 0 15,-24 0-15,24 0 16,1 0 0,50 0 93,1 0-94,-1 0-15,51 25 16,-25 1-16,51-26 16,-52 0-16,1 0 15,51 25-15,50 0 16,26 1-16,0-1 15,25 1-15,-25-1 16,-26-25 0,-25 0-16,-51 0 15,1 0-15,-52 0 16,0 0-16,26 0 15,0 0-15,25 0 0,0 25 16,1-25 0,-27 0-16,27 26 15,-1-26-15,25 25 16,1-25-16,-77 0 15,52 0-15,-52 0 16,51 0-16,-50 26 31,-1-26-31,0 0 16,-50 25 77,-26-25-77,-25 0-16,25 0 16,-76 0-16,26 0 15,-52 0-15,102 0 16,-50 0-16,25 0 15,-26 25 1,0 1-16,26-1 0,25-25 16,1 0-1,24 0 1,-50 0-16,0 0 15,25 0-15,-25 0 16,-26 0-16,-25 0 16,51 26-16,25-26 15,0 0-15,-25 25 16,51-25-1,-1 0 1,1 0-16,0 0 16,-1 0-1,26 25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4:28.188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204 280 0,'25'0'16,"1"-25"-16,-1-1 0,26 2 16,0-27-16,24 26 15,1-26 1,0 51-16,1-24 15,-2 24-15,26 0 16,-75-26-16,-1 26 0,1 0 16,-1 0-1,26-25-15,-27 25 16,2 0-1,24 0 1,-24 0-16,-1 0 16,1 0-1,-103 0 94,27 0-93,-26 0 0,-25 0-1,50 0-15,-25 0 0,-25 25 16,-51 1-16,51-26 15,-26 0-15,0 24 16,27 1-16,74-25 16,-25 0-16,77-25 156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4:30.518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357 278 0,'-25'0'63,"-26"0"-48,25 0 1,-24 0 0,24 0-1,1 0 1,-1 0-1,1 0 1,0 0 46,-1 0-46,26-25-16,0-1 16,-25 1-16,-1 25 15,26-26 126,26 1-126,25 0-15,-26 25 16,-25-26-16,51 1 15,0 25 1,-26-26-16,26 26 31,0 0-31,-1-25 16,1 0-1,-76 25 157,-1 0-172,1 0 16,0 0-1,-1 0-15,1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4:31.629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29 0,'26'0'15,"-26"-26"-15,25 26 16,0 0-1,26 0 1,-25 0-16,50 0 16,-51 0-16,1 0 15,24 0-15,1 0 16,0 0-16,0 0 15,-26 0 1,1 0-16,-1 0 16,26 0-1,-26 0 1,1 0-16,-1 0 15,0 0-15,26 0 16,-25 0 0,-1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4:33.032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432 0 0,'-26'0'63,"-25"0"-48,26 0 1,0 25-16,-1-25 15,1 0-15,-51 77 16,50-77 0,1 0-1,-26 0 1,51 25-16,-25-25 15,-1 0 1,1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4:43.546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1498 179 0,'-25'0'110,"0"0"-95,-26 0-15,0 0 16,-25 0-16,0 0 15,-1 0-15,1 0 0,25 0 16,-50 0-16,50 0 16,26 0-1,-1 0-15,1 0 16,-1 0-16,1 0 15,0 0 1,-1 0 0,-25 0-1,1 0 1,24 0-1,1 0-15,-26 0 16,26 0 0,-1 0-16,1 0 31,-1 0-16,1 0 1,0 0 0,-26 0-16,25 0 15,1 0 1,0 0-1,-1 0 1,52-25 62,-1 25-62,26 0-16,-26 0 15,26 0 1,-26 0-16,-25-25 15,51 25-15,0 0 16,0 0-16,-26 0 16,1 0-16,-1 0 15,0 0-15,1 0 16,25-26-16,-1 26 15,1 0 1,-25-25 0,24 25-1,-24 0-15,-1 0 0,26-26 156,-26 1-140,1 25-1,-1-25-15,1 25 32,-1 0-17,0 0 1,1 0-16,-1 0 15,1 0 1,-1 0 0,0 0 108,-101 0-108,-25 0-16,24 0 16,-50 25-16,51 0 15,-25-25 1,50 26-16,0-26 0,26 25 15,-1-25 1,-25 26-16,26-26 16,0 50 15,-1-50-16,26 26 282,26-26-282,24 25-15,-24 1 16,25-1-16,-1-25 16,1 0-16,0 0 15,0 51-15,-26-51 16,1 0-16,50 0 15,-51 0-15,26 0 16,-26 0-16,1 0 16,-1 0-16,1 0 15,50 25 1,-51 1-1,1-26-15,-1 0 0,26 0 16,-26 0 0,26 25-16,25 0 31,-50-25-16,24 51-15,-24-51 16,-1 26-16,1-26 16,-1 0-16,0 0 15,-25 25 94,-25 0-93,0 26 0,-1-25-16,-25-1 0,26-25 15,-51 25 1,0 1-16,-1-1 15,52-25-15,0 51 16,-1-51-16,-50 0 16,51 0-16,-1 25 15,-25-25-15,26 0 16,0 26-16,-26-26 15,-25 0-15,25 0 16,0 25 0,26-25-16,-26 0 15,0 26 1,26-26-1,-1 0-15,1 0 0,-1 0 32,1 0-17,0 25 1,-1-25-1,1 0 1,25 25 0,-26-25 15,1 0-16,0 0 17,-1 0-17,1 0-15,-1 0 16,1 0-1,0 0 32,25-25-16,0 0 16,0-1-31,0-25-16,0 26 15,25 0 1,0-1 15,-25 1 63,0-1-94,-25 26 31,0-25-15,-1 25-16,1 0 15,-1 0 1,1 0-1,25-25 141,25 25-124,1 0-17,-1 0 1,1 0-16,-1 0 15,0 0 1,26 0-16,0 0 16,-26 0-1,1 25-15,25 0 16,-1-25-1,-24 26 1,-1-26-16,26 25 16,-26-25-16,26 0 15,25 0-15,-25 26 31,-25-26-31,24 0 16,-24 0 0,-1 25 62,-25 0-78,0 26 15,-51-25-15,-25-1 16,51 0-16,-102 77 15,51-102-15,-26 51 16,0 0 0,52-1-16,-1-24 15,0-26-15,26 25 16,-26 1-16,0-1 15,26-25 1,25 25 0,25 1 62,26-26-78,-26 0 15,26 0-15,-26 25 16,77-25-16,-51 26 15,25-1-15,0 26 16,-25-26-16,25 1 16,0-1-16,-25 0 15,-25-25-15,-1 26 16,0-26-16,1 0 15,-1 0 1,26 25 0,-26-25 15,-25 26 47,-50 24-47,-27-50-31,1 26 16,-25-26-16,50 0 15,-25 0-15,-51 25 16,0-25-16,25 0 15,0 0-15,77 0 16,0 26-16,-1-26 16,1 25-16,50-25 109,1 0-109,50-25 15,25-26-15,-24 51 16,-27-76 0,1 76-16,25-26 15,-50-25-15,25 51 16,-1-25-16,1 25 15,51-76-15,-26 76 16,-25 0-16,0-51 16,-1 26-16,52-1 15,-51 1-15,-26-1 16,26-24-16,0 50 15,-26-26-15,1 1 16,24-1 0,-24-24-16,25-1 15,-1 25-15,-24 1 16,-1-26-16,-25 26 15,26 25-15,-1 0 32,0-26-17,1 1 1,-1 25-1,1 0 1,-1 0 0,0 0 15,1-25-31,-1 25 47,1 0-16,-26 25 47,-51 0-63,-25 52-15,-51-52 16,25 26-16,-25 0 16,-25 25-16,101-51 15,-25-25-15,-51 51 16,50 0-16,27-51 31,75 0 47,26 0-78,25 0 16,0 0-16,0 0 15,-25 0-15,0 0 16,25 0-16,0 0 15,-50 0 1,-1 0-16,26 0 16,0 0-16,0 0 0,-1 0 15,1 0-15,0-26 16,0 26-1,50 0-15,-24 0 16,-52-25-16,26 25 0,-26 0 16,26-25-1,-26 25 1,26 0-16,0 0 15,-26 0-15,1 0 16,-1 0-16,1 0 16,-1 0-1,-101 25 94,0 26-93,-26-26-16,26-25 16,-51 26-16,25-26 15,-25 0-15,76 25 16,1-25-16,24 0 15,-50 0-15,25 25 16,26-25 0,-1 0-1,1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7:47.589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914 106 0,'26'26'47,"50"-1"-47,-25-25 16,-26 0-16,0 0 15,52 0-15,-52 0 16,51 51-1,26-26 1,-51-25-16,25 0 16,25 0-16,1 0 15,-26 0-15,0 0 0,26 0 16,-26 0-16,-50 0 15,-1 0 1,0 0-16,1 0 16,-1 0-16,1 0 15,-1 0-15,26 0 16,-26 0-16,1 0 15,24 0 1,-24 0-16,-1 0 16,1 0-16,-1 0 15,0 0 1,1 0-16,-1 0 31,1 0 47,-1 0-62,-25-25 124,0 0-140,0-1 16,-25 26-1,-26-25-15,-25 25 16,25-51-16,-51 26 15,51 25-15,-50 0 16,50-26-16,-25 1 0,25 25 16,0 0-1,-25 0-15,25 0 16,26 0-16,-1 0 15,1 0 1,0 0 0,-1 0-16,1 0 15,-26 0 1,0 0-1,26 0 110,101 0 0,-25 0-125,0 0 16,25 0-16,0 0 15,0 0-15,-25 0 16,-26 0-16,26 0 15,0 0-15,-26 0 16,52 0 0,-52 0-16,0 0 15,1 0-15,25 0 0,-1 0 16,-24 0-1,-1 0 1,26 0 0,-26 0-1,1 0 1,-1 0-16,1 0 62,-1 0-46,0 0 15,1 0-15,-1 0-1,1 0 1,-1 0-16,0 0 31,1 0 16,-52 51 78,-101-51-125,102 0 15,-77 25-15,52-25 16,-27 25-16,1-25 16,-25 26-16,-26-1 15,0-25-15,0 0 16,0 0-16,-26 0 15,26 0-15,26 0 16,50 0-16,-51 0 16,51 0-16,1 0 15,24 0-15,-25 0 16,1 0-1,24 0 1,1 0-16,-1 0 0,1 0 16,-26 51-1,26-51 1,-26 0-1,26 0-15,-1 0 16,-25 0-16,26 0 16,25 25-16,25-25 124,26 0-124,0 0 16,25 0-16,-25 0 16,0 26-16,0-26 15,-26 0 1,26 25-16,0-25 15,25 26-15,0-26 16,-76 50-16,76-24 16,-50-26-16,24 25 0,27-25 15,-27 26 1,1-26-16,0 25 15,0 0-15,-26-25 16,51 51-16,-50-51 16,-1 0-1,1 0 1,-1 0-1,0 0 1,1 0 0,-26 26 77,-26-1-77,-24-25-16,-27 25 15,-50-25 1,0 26-16,51-26 16,25 0-16,-50 0 15,-1 0-15,1 0 16,24 0-16,1 0 15,25 0-15,26 0 16,-51 0-16,0 0 16,50 0-1,-25 0-15,1 0 0,24 0 16,-50 0-16,25 0 15,26 0 1,101 51 218,-51-51-218,52 50-1,-52-24-15,26 25 16,0-26-16,25 0 15,-51 1-15,26-26 16,-26 0-16,26 25 16,-25 1-16,-1-26 15,0 0-15,26 0 16,0 0-16,0 0 15,0 25 1,-1-25 0,1 0-16,0 25 15,0-25-15,-26 0 16,1 0-16,24 26 15,-24-26 1,-1 0 0,1 0-16,-1 0 15,0 0-15,1 0 16,-1 0-1,1 0-15,-1 0 16,0 0-16,1 0 31,-1 0-15,1 0-1,-26 25 63,-26 1-62,-25-26 0,26 0-1,-51 50-15,-51 0 16,25-24-16,26-26 15,-51 0-15,51 25 16,-26-25-16,51 25 16,26-25-16,-77 26 15,52-26-15,-1 0 16,0 0-16,0 0 15,26 0-15,-51 0 16,50 0-16,1 0 16,-26 0-16,26 0 15,-1 25 1,1 1-1,-1-26 17,1 0 124,-26 25-156,51 0 15,-25-25 1,-1 0-1,1 0-15,0 0 16,-1 26 0,52-26 93,24 0-94,27 0 1,-52 0-16,0 0 16,26 0-16,-25 0 15,50 25-15,-51-25 16,51 26-16,1 24 15,-1-50-15,-25 26 16,-1 25 0,27-51-16,-52 0 15,26 0-15,-26 0 16,1 0-16,-1 0 0,26 0 15,0 0-15,-1 0 32,-24 0-32,-1 0 15,1 0-15,-1 0 16,0 0-1,1 0-15,-1 0 32,1 0-32,-1 0 15,0 0 1,-25 25 62,-25 0-63,0-25 1,-26 0-16,0 0 16,-25 51-16,50-51 15,-50 0 1,-25 26-16,24-26 0,1 25 15,25-25-15,-25 0 16,25 25-16,1-25 16,-1 26-16,25-1 15,-24 1-15,24-26 16,1 0-1,-26 0-15,0 25 16,26-25 0,-1 0 15,1 25-16,0-25 17,-1 0-1,1 26-31,-1-26 47,1 0-32,0 0 16,-26 25-15,51 1 109,25-26-110,1 0-15,-1 25 16,26-25-16,0 25 16,25 1-1,-51-1-15,26 1 0,0-26 16,50 50-16,-50-24 15,0-1-15,0-25 16,50 26-16,-50-1 16,0-25-1,-26 0-15,26 0 16,-25 0-16,-1 25 15,0-25-15,1 0 16,25 0-16,-26 0 16,0 0-16,1 0 15,-1 0-15,26 0 16,0 0-1,-26 0-15,51 0 16,-50 0-16,-1 0 16,1 0-16,-1 0 15,-50 26 79,-1-26-79,1 51 1,-26-51-16,-25 25 16,25 0-16,26-25 15,-26 26-15,-51-26 16,51 0-16,-25 0 15,25 0-15,-25 0 16,25 0-16,-25 76 16,51-76-16,-1 0 15,1 0-15,-26 0 16,0 0-16,1 0 31,-1 0-31,25 0 16,1 0-16,0 0 15,-26 0 1,25 0-16,1 0 15,-26 0-15,51 25 16,-25-25-16,-1 26 16,1-26-1,0 0-15,-1 0 31,-25 0-15,26 0 15,-26 25-15,26-25 15,50 0 63,1 0-79,-1 0-15,0 0 16,26 0-16,51 0 15,-26 0-15,-25 0 16,50 0-16,-24 0 16,24 0-1,-50 0-15,51 0 16,-52 0-16,27 0 0,-27 0 15,1 51-15,25-51 16,-50 0 0,-1 0-16,26 0 15,25 0-15,-25 0 16,0 0-16,0 0 15,-26 0 1,0 0-16,1 0 0,-1 0 16,1 0-1,-1 0-15,0 0 16,1 0-1,-26 25 48,-51 1-32,0-1-15,0 51-16,1-50 15,-27 25-15,1-26 16,25 0-16,1-25 15,-1 26 1,0 25-16,0-51 16,-25 25-16,0-25 15,25 25-15,-25 1 16,50-26-16,-24 25 15,24-25-15,-25 0 16,26 0-16,0 0 16,-1 51-16,1-51 15,-1 0 1,1 0-1,0 25-15,-1-25 16,1 0 0,-26 0-1,26 0 1,-26 26-16,25-1 15,1-25 141,25 26-124,-25-1-32,50-25 124,26 0-124,-26 0 16,1 0-16,50 0 16,0 0-16,-25 0 15,25 0 1,26 0-16,-1 0 15,-25 0-15,1 0 16,50 0-16,-77 0 16,27 25-16,-27 1 15,1-26-15,25 0 16,-50 0-1,25 0-15,-26 0 16,0 0-16,1 0 16,-1 0-16,1 0 15,-1 0 1,0 0-1,1 0 1,-1 0 0,1 0-1,-52 0 63,-25 0-78,1 0 16,-1 0-16,25 25 15,-24-25-15,-1 26 16,0-26 0,-25 0-16,25 25 15,26 0-15,-26 1 16,0-26-16,51 24 15,-51-24-15,-25 26 16,51-26 0,-52 25-16,52-25 15,0 25-15,-26-25 16,0 0-16,51 26 15,-51-26-15,51 25 16,-25 1 0,-1-26-1,1 0 1,50 0 93,1 0-93,25 0-1,25 0-15,-25 0 16,-1 0-16,27 0 15,24 0-15,-25 0 16,-25 0 0,0 0-16,-26 0 0,52 0 15,-27 0 1,1 0-16,0 0 15,-26 0-15,26 0 16,0 0-16,0 0 16,-26 25-16,1-25 15,24 0-15,-24 0 16,-1 0-16,1 0 15,-1 0-15,0 0 16,1 0 0,-1 0-1,-25 25 63,-51 1-62,51-1-16,-101 1 15,50-1-15,-25-25 16,0 0-16,-26 51 16,77-51-16,-26 25 15,-25-25-15,25 0 16,0 0-16,0 26 15,0-1-15,1-25 16,24 0-16,1 0 16,-51 25-16,25-25 15,0 0-15,0 26 16,26-26-16,-26 25 15,0-25 1,26 0 0,-26 0-16,26 0 0,-1 0 15,-25 0 1,26 0-16,-26 0 15,26 0 1,-1 0 0,1 26-1,0-26 16,-1 0-15,26 25 0,-25-25 15,-1 0-31,1 25 15,-26 1 1,26-26 15,25-26 63,25 1-94,26 25 15,-26-51-15,26 26 16,0-26-16,0 26 16,25-1-16,-51 1 15,26 25-15,0-26 16,-26 1-1,1 25 17,-1-25-32,-50 25 109,-1 0-109,-50 0 15,51 0-15,-51 0 16,25 0 0,0 0-16,0 0 15,26 0-15,-26 25 16,26-25-1,-1 0 1,1 0 15,50 0 47,26 0-62,0 0-16,0 0 15,25 0-15,51 0 16,-76 0-16,25 25 16,51 26-16,-26 0 15,26 0-15,-76 0 16,76-26-16,-101-25 15,75 51-15,-50-26 16,0-25-16,0 26 16,-1-26-16,1 0 15,0 0-15,25 25 16,-50-25-1,24 0-15,52 25 16,-77-25 0,77 51-16,-77-51 15,26 0-15,0 0 16,-26 0-16,1 0 15,25 26-15,-26-26 16,0 0-16,1 0 16,-1 0-1,1 0-15,-1 0 16,26 0-16,-26 0 15,1 50 17,-52-50 14,-25 0-46,1 0 16,-27 0-16,-24 26 16,-1-26-16,1 25 15,50-25-15,-51 0 16,1 0-16,24 0 15,1 0-15,0 0 16,25 0-16,0 0 16,1 0-16,-1 0 15,25 0-15,-50 0 16,0 0-1,51 0-15,-1 0 16,-25 0-16,1 26 0,24-26 16,1 0-1,-1 0 1,1 0 15,0 0-15,-1 25-16,1-25 15,25 25 1,-26-25-1,-24 26 1,24-26 0,1 0-16,-26 51 15,76-51 94,1 0-109,-1 0 16,26 0-16,0 0 16,25 0-16,0 0 15,77 0-15,-52 0 16,1 0-16,-1 0 15,-24 0-15,24 0 16,-50 0-16,0 0 16,0 0-1,-1 0-15,1 0 16,0 0-16,-26 0 15,26 0-15,0 0 16,0 0-16,0 0 16,25 0-1,-51 0-15,26 0 16,-26 0-16,26 0 15,-25 0-15,50 0 16,-25 0-16,-26 0 16,0 0-16,1 0 15,25 0-15,-1 0 16,27 0-1,-52 0 1,26 25-16,-26-25 16,1 0-1,24 0-15,-24 25 16,-1-25-16,26 0 15,0 0-15,-26 0 0,1 0 16,-1 0-16,0 26 78,-50-26-47,-51 25-31,-26-25 16,51 0-1,-25 0-15,0 0 16,-51 0-16,51 0 16,-51 0-16,76 0 15,-25 0-15,-26 0 16,1 0-16,24 0 15,1 0-15,25 0 16,1 0 0,-27 0-16,27 0 15,24 0-15,1 0 16,-26 0-16,26 0 15,-52 0 1,52 0-16,25-25 78,25-1-78,26 26 16,0-25-16,51-26 15,50 0-15,-101 51 16,50 0-16,77-25 15,0 25-15,-26 0 16,26 0-16,-76 0 16,50 0-16,-50 0 15,-26 0 1,-51 0-16,1 0 0,50 0 15,-51 0-15,26 0 16,-25 0 0,24 0-16,-24 0 15,50 0-15,-51 0 16,1 0-16,-1 0 15,1 0-15,-1 0 16,-50 0 93,-26 0-93,0 0-16,-51-76 15,52 25-15,-27 26 16,27-1-16,-27 1 16,27-26-16,-77-25 15,76 50-15,-76-24 16,76 24-16,-25 1 15,-26 25-15,1-51 16,24 51-16,1-25 16,25 25-16,1 0 15,-52-26 1,51 26-16,26-25 15,-1 25-15,-24 0 0,24 0 16,-50 0 0,76-26 77,25 26-77,26-50-1,0 50-15,76-26 16,25 1-16,-75-1 16,75 26-16,-25 0 15,-51 0-15,26 0 16,-1 0-16,-24 0 15,24 0-15,-50 0 16,0 0 0,50 0-16,-50 0 15,25 0-15,-50 0 16,25 0-16,25 0 15,-51 0-15,1 0 16,-1 0-16,0 0 16,1 0 15,-1-25-16,1 25 17,-1 0-17,-50 0 94,-1 0-109,-75 0 16,24 0-16,-24 0 16,25 0-16,50 0 15,-101 0-15,26 0 16,24 0-1,52 0-15,-51 0 16,0 0-16,25 0 16,25 0-16,1 0 15,0 0-15,-26 0 16,0 0-16,26 0 15,-26 0-15,0 0 16,0 0-16,26 0 16,-77-51-16,51 26 15,1 25-15,24 0 16,1 0-16,-26 0 15,26 0-15,-26 0 16,25 0 46,26-26-46,26 26 0,25-50-1,-1 50 1,1-50-16,25 24 15,26 26-15,-26-25 16,0 25 0,1 0-16,-27 0 15,27 0-15,-1 0 16,25 0-16,-24 0 15,-1 0-15,-25 0 0,-26 0 16,77 0 0,-52 0-16,-24 0 15,50 0-15,-25 0 16,-51 25-16,51 1 15,-26-26 1,-50 0 109,-1 0-110,-25 0-15,26 0 16,-51 0-16,0 0 16,-1-51-16,27 51 15,24 0-15,-25-25 16,-50-1-16,50 1 15,0-26 1,-50 0-16,75 51 0,-75-25 16,50-1-1,0 26-15,0-25 16,26 25-16,-1 0 0,-24 0 15,24 0 1,1 0 0,-1 0-16,26-25 93,51-1-77,0 26-16,25 0 15,-50-51-15,24 51 16,27 0-16,50 0 16,-102 0-16,26 0 15,25 0-15,0-25 16,-50 25-16,50-25 15,-51 25-15,26 0 16,25-77 0,-50 77-16,24 0 15,-24 0-15,50-50 16,-51 50-1,1-26-15,25 26 16,-1 0-16,-75 0 156,0 0-140,-26 0-16,0 0 15,-51 0-15,26 0 16,0 26-16,51-26 15,-77 0-15,0 0 16,52 0-16,-52 0 16,-25 0-16,0 0 15,51 0-15,0 0 16,-1 0-16,1 0 15,25 0 1,26 0-16,0 0 16,-1 0-1,1 0 16,50 0 63,26 0-78,25-26-16,0 1 15,1-26-15,24 51 16,-25 0-1,1-25-15,-1 25 0,25 0 16,1 0-16,0 0 16,-26 0-1,0 0-15,-51 0 16,26 0-1,0 0-15,-26 0 16,1 0-16,-1 0 16,26 0-1,-26 0-15,1 0 16,-1 0-1,1 0 32,-1-26-31,0 26 31,-25-25-47,26 25 15,-1 0-15,1 0 31,-1 0-31,0-26 16,1 26 0,-1 0-16,1-25 15,-1 25 1,0 0-16,1 0 15,-1 0 1,1 0 62,-1-25-62,0 25-1,-50 0 110,-26 0-125,26 0 16,-77-51-16,77 51 15,-26-26-15,-25-24 16,0 50-16,-51-26 15,0 1-15,0-1 16,0 1 0,25 25-16,-25 0 0,25 0 15,26 0 1,51 0-16,-26 0 15,0 0-15,26 0 16,-51 0-16,-1 0 16,52 0-16,0 0 15,-52 0-15,27 0 16,-1 0-16,-51 0 15,77-25-15,-26 25 16,26 0 0,-1 0-1,1 0 1,-1 0-1,-24 0-15,-1 0 16,25 0 15,52 0 78,25 0-93,-1 0-16,1 0 16,0 0-16,-26 25 15,26-25 1,-51 51-16,0 0 15,26-26-15,-26 0 16,0 26-16,50 0 16,-50 25-1,0-50-15,26-1 0,-1 0 16,1-25-1,-1 0 17,26 0-17,-26 0 1,-25 26 46,-25 25-62,-1-51 16,-24 0-16,-52 50 15,0-50-15,-25 51 16,51-51 0,0 26-16,51-26 15,-1 0-15,1 0 16,-1 0-16,1 0 31,0 0 31,25-26-46,0-25-16,25 1 16,-25 24-16,51-25 15,-51-25-15,76 25 16,-51 1-16,26-27 15,0 27-15,-26 24 16,-25 1-16,0-26 31,0 26-15,0-1 15,0 1-31,0-1 16,-25 26-1,-26 0-15,26-25 16,-1 25-16,1 0 15,0 0 17,25-25 46,25 25-78,51-51 15,-50 51-15,101-51 16,-51 26-16,76-26 15,-50 51-15,25 0 16,-76 0-16,-1 0 16,27 0-1,-1 0-15,0 0 16,0 0-16,-25 0 15,25 0-15,-25 0 0,25 0 16,-50 0 0,24 0-16,-24 0 15,-1 0-15,1 0 16,50 0-16,0 0 15,-51 0-15,26 0 16,25 0-16,-25 0 16,0 25-16,0-25 15,0 0-15,-1 0 16,-24 0 15,-1 0 31,1 0-62,-1 0 32,0-25 14,1 25-30,-1 0 0,1 0 46,-1 0-31,0-26 16,-75 26 47,-27 0-94,27 0 15,-52-25-15,51 25 16,-25 0-16,-51 0 15,-25-25-15,-1-1 16,26 1-16,-51-26 16,-25 26-1,25 25-15,1-26 16,24 26-16,26-25 0,51-1 15,0 26-15,25 0 16,0 0-16,-25 0 16,0 0-1,25 0-15,0 0 16,0 0-16,-25 0 15,51 0-15,-1 0 16,26-25 140,51 0-140,-25 25-1,24 0-15,27 0 16,-27-26-1,1 26-15,76-25 0,-51-1 16,-50 26 0,50-25-16,26 25 0,-52 0 15,27-25-15,-27 25 16,1 0-1,25-26-15,1 26 16,-27 0-16,27 0 16,-1 0-16,51 0 15,-102 0-15,51 0 16,-25 0-16,25 0 15,-50 0-15,-1 0 16,26 0-16,-26 0 16,26 0-16,-25 0 15,75 0-15,-75 0 16,50 0-16,-51 0 15,1 0-15,-1 0 16,26 0-16,-26 0 31,1 0-15,-1 0-1,0 0 1,1 0-16,-1 0 31,1 0-31,-1 0 16,0 26-1,1-26-15,-1 0 63,1 0-48,-1 0-15,0 0 32,1 0-1,-1 0-31,1 0 15,-1 0 17,-50 0 77,-26 0-94,25 0-15,1 0 16,-26 0 0,26 0-16,-1 0 15,1 0-15,0 0 16,25-26-1,-26 1-15,1 25 16,-1-26 0,-24 26-16,50-25 15,-51 25 1,25-25-16,-24 25 15,24 0 1,1-26-16,-1 26 16,1 0-1,-26 0-15,26 0 16,-1 0-1,-24-25-15,-1 25 16,0-26-16,-51 1 16,26 25-16,0 0 15,0-25-15,-26 25 16,51 0-16,-25-26 15,25 26-15,1 0 16,-77-25-16,76-1 16,-25 26-16,-26-25 15,0 25-15,1 0 16,50 0-16,-25-25 15,-26 25 1,77 0-16,-1 0 16,-24 0-16,-1 0 15,25-26 94,52 26-77,-1-24-17,26 24-15,0-26 16,25 26-16,-25-25 15,25-26 1,-51 51-16,26 0 16,-25 0-16,24 0 15,-24-25-15,-1-1 16,1 26-1,24 0 1,-24 0 0,-1 0-16,1-25 15,24 25 1,-24 0-1,-26-25-15,51 25 16,-1 0-16,-24 0 16,-1 0-16,1 0 15,-1 0 1,26 0-16,-26-51 15,26 51-15,-26 0 16,26 0 0,-25 0-16,-1 0 15,0 0-15,1 0 16,-1 0-16,1 0 15,-1 0 1,0 0 0,1 0-16,-1 0 15,1 0-15,-1 0 16,51 0-16,-50 0 15,24 25 1,-24 1-16,-1-26 16,1 0 15,-1 25 0,0-25-15,1 0-1,-1 25-15,1-25 219,-26 26-204,25-1-15,-25 1 16,0-1-1,25 0 1,1 1 46,-26-2-62,0 2 16,25-26-16,-25 25 16,0 0 77,26-25-93,-26 51 16,25-25 15,0-1 0,-25 0-15,26-25-1,-26 26 141,0-1-140,-26-25 62,1-25-62,25-26-1,-51 0 1,51 26-1,0-1-15,-25 1 16,25-26 0,0 27-1,-26 24 1,26-26-1,-25 26 1,-26-50-16,51-1 16,0 25 15,-25 1-31,25 0 15,0-52 1,-26 52-16,1-26 16,25 26-16,-25-1 15,-1-24-15,26-1 16,0 25-1,-25-24-15,-1 50 16,26-26-16,-25 1 16,25-1-1,-25 26-15,25-25 16,-26 0-16,1-1 15,-1 1 1,1 25 0,25-26-16,-25 1 15,25 0-15,-26 25 16,-25 0-1,26 0-15,-51 0 16,50 0-16,1 0 16,0 0-1,-1 0 32,52 0 78,-1 0-110,26 0-15,-26 0 16,1 0 0,50 0-16,-51 0 15,26 25 1,-51 0-1,51-25-15,-26 26 16,1-26-16,-1 25 47,-25 1-32,25-1 1,-25 0 0,0 1-1,26-1 1,-26 1-1,0-1 1,0 0 15,0 1-15,0-1 15,0 1 16,0-1 0,0 0-16,0 1-31,25-1 15,-25 1 110,0-1-125,0 0 16,-25 1-1,-1 25-15,26-26 16,0 0 0,0 1 30,0-1-30,0 1-16,0 24 16,0 0-16,0-24 15,-25 50-15,0 0 16,25-25-16,0 0 15,0-26-15,0 0 16,0 1 62,0 25-47,0-26 47,25-25-62,0 0-1,26 25 17,-25 1-32,-1-26 15,51 51-15,-76-26 16,26 0-16,24 1 15,-24-26 1,25 101-16,-26-75 16,0-26 15,1 0-31,-1 25 31,26-25-31,-26 0 16,1 26-1,-1-26 16,1 0 16,-1 0 0,-25-26-31,0 1-1,0-1-15,0 1 0,0 0 16,0-1-1,-25 26 1,25-25 0,-26-1-16,26 1 15,-25 0-15,-1 25 16,-24 0 46,50-26-46,-26 26-16,1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7:58.749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6582 172 0,'-76'-25'78,"-1"-1"-62,1 1-1,-51 0-15,51 25 16,-51 0-16,76 0 0,-25 0 15,0 0-15,25 0 16,26 0 0,-1 0-1,-25 0 1,1 0-16,24 0 15,-25 0-15,-25 0 16,0 0-16,25 0 16,-25 0-16,-52 0 15,52 0-15,-26 0 16,-50 0-16,76 0 15,-26 0-15,0 0 16,1 0-16,25 0 16,25 0-1,0 0-15,-76 0 16,76 0-16,-50 0 0,24 0 15,-50 0 1,0 0-16,77 0 16,-52 0-16,-25 0 15,25 0-15,-25 0 16,26 0-16,-1 0 15,26 0-15,0 0 16,-26 0-16,51 0 16,-25 0-16,25 0 15,-25 0 1,25 0-16,-25 0 0,0 0 15,0 25-15,-51 0 16,51-25-16,-1 26 16,1-26-16,-26 0 15,25 0 1,27 0-16,-1 0 15,0 0-15,-25 0 16,25 0-16,0 0 16,0 0-16,1 0 15,24 0-15,1 0 16,-26 25-16,26-25 15,-1 0-15,-25 0 16,-25 0-16,0 0 16,25 0-1,26 0-15,-1 0 16,-24 0-1,-1 0-15,0 0 0,26 0 16,-26 0 0,25 0-16,-24 0 15,24 0-15,-50 26 16,51-26-16,-26 0 15,25 0-15,1 0 0,0 0 16,-26 0 0,0 0-1,26 0 1,-1 0-1,26 25 95,0 0-95,26-25 16,-1 0-31,0 0 16,1 0-16,-1 50 16,1-50-16,-1 0 15,0 26 1,1-26-1,-1 25 1,1 0 0,-1-25-1,0 26-15,-25-1 0,26 1 16,-1-1 15,1-25-15,-1 0 15,-25 25-31,25-25 15,1 0-15,-1 0 16,26 0-16,-26 0 16,1 0-1,-1 0 1,1 0-16,-1 0 15,0 0-15,1 0 16,75 0-16,-24 0 16,-1 0-16,-25 0 15,50 0 1,-25 0-16,-25 0 15,25 0-15,1 0 16,-27 0-16,27 0 0,-1 0 16,52 0-1,-27 0-15,1 0 16,0 0-16,-1 0 15,-25 0-15,-25 0 16,25 0-16,-25 0 16,0 0-1,-26 0 1,52 0-16,-27 0 0,27 0 31,-27 0-31,-24 26 0,25-26 16,25 0-1,-25 0-15,-1 0 16,1 0-16,0 0 15,0 0-15,25 0 16,-25 0-16,25 0 16,0 0-16,-50 0 15,75 0-15,-25 0 16,-25 0-16,25 0 15,1 0-15,-27 0 16,1 0-16,25 0 16,1 0-1,-27 0-15,27 0 16,-1 0-16,-25 0 0,25 0 15,0 0-15,-51 0 16,77 0 0,-51 0-16,25 0 15,-25 0-15,0 0 16,76 0-16,-77 0 15,1 0-15,25 0 16,27 0-16,-52 0 16,-26 0-16,26 0 15,25 0 1,0 0-16,-25 0 0,25 0 15,-25 0-15,0 0 16,0 0-16,-26 0 16,26 0-16,25 0 15,-50 0 1,24 0-16,1 0 15,0 0-15,-26 0 16,26 0-16,0 0 16,-26 0-16,1 0 15,25 0-15,-26 0 31,0-26-31,1 26 16,-1 0 0,26 0-1,-26 0-15,1 0 16,-1 0-1,1 0-15,-1 0 16,0 0 0,26 0-16,-25 0 15,-1 0 1,0 0-16,1 0 15,-1 0 17,1 0 139,-26 26-124,0-1-16,0 26-15,-26-51-1,26 25 17,0 1-17,-25-26 16,25 51-15,-26-26 15,1-25-15,0 25-1,-1 1 1,1-26-16,-1 0 16,1 0-16,-26 25 15,26-25-15,-51 26 16,25-1-16,25-25 15,1 25-15,-26-25 16,26 0-16,-1 0 16,1 0-16,-51 0 15,50 0 1,-50 0-16,25 0 15,1 0-15,-27 0 16,27 0-16,-27 0 16,1 0-16,25 0 15,26 0-15,-26 0 16,-25 0-1,51 0 1,-26 0-16,25 0 16,1 0-16,-26 0 15,-50 0-15,23 0 16,-23 0-16,25-50 15,25 50-15,-25 0 16,-26-26 0,-25 1-16,51 25 15,0 0-15,-26-26 16,0 26-16,26 0 0,-25 0 15,-26 0-15,25 0 16,-50 0 0,25 0-16,-26 0 15,52 0-15,-1 0 16,-25 0-16,0 0 15,51 0-15,-26 0 16,1-25-16,24 25 16,1 0-16,0 0 15,0 0-15,0 0 16,-1 0-1,1 0-15,51 0 0,-51 0 16,-1 0-16,1 0 16,0 0-16,25 0 15,-26 0-15,26 0 16,-25 0-1,0 0-15,0 0 16,25 0-16,-25 0 16,-26 0-16,51 0 15,0 0-15,1 0 16,-1 0-16,0 0 15,-25 0-15,0 0 16,25 0-16,25 0 16,1 0-16,-26 0 15,0 0 1,26 0-1,0 0-15,-1 0 32,1 0-17,50 51 188,-25-26-203,0 1 16,26-1-1,-26 0 1,25 0-16,0 26 15,1-51 17,-1 0 92,26 25-108,-26-25 15,1 0-31,-1 0 16,1 0-16,24 25 15,27-25 1,-1 0-16,-25 0 16,-1 0-16,52 0 15,-51 0-15,25 0 16,-25 0-16,0 0 15,50 0-15,-75 0 0,50 0 16,26 0 0,-51 0-16,76 0 15,-76 0-15,25 0 16,51 0-16,-51 0 15,1 0-15,24 0 16,-25 0-16,1 0 16,-1 0-16,-25 0 15,25 0-15,0 0 16,26 0-16,-52 0 15,27 0 1,50 0-16,-51 0 16,0 0-16,0 0 15,26 0-15,-26 26 0,0-26 16,26 0-1,25 25-15,-51-25 16,-25 0-16,0 0 16,25 0-16,-51 0 15,1 26-15,-1-26 16,0 0-16,26 0 15,0 25-15,-26-25 16,26 0-16,25 25 16,-25-25-1,0 0-15,0 0 0,-26 0 16,51 0-16,-25 0 15,25 26-15,-25-26 16,-25 0-16,-1 0 16,26 0-1,-26 0-15,1 0 16,-1 0-1,0 0-15,27 25 16,-26-25-16,-1 0 16,51 0-16,-50 0 15,24 0-15,-24 0 31,-1 0-31,1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9:38.58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1 294 0,'0'-25'31,"0"0"0,51 25-31,-25-26 0,24 26 16,1 0 0,-25 0-16,24-51 15,52 26-15,-51 25 16,0 0-16,-1 0 15,1 0-15,-25 0 16,75 0-16,-50 0 16,-26 0-16,52 0 15,-52 0-15,51 0 16,-50 0-1,50 0-15,-51 0 0,26 0 16,-26 0-16,26 0 16,25 0-16,-25 0 15,0 0-15,-26 0 16,1 0-1,50-25-15,0 25 16,-50 0-16,24 0 16,1 0-16,-25 0 15,-1 0-15,0 0 16,1 0-16,25 0 15,-26 0-15,0 0 16,1 0-16,-1 0 16,-25-26-16,26 26 15,-1 0-15,0 0 16,1 0-1,25 0-15,-26 0 0,26 0 16,25 0-16,-25 0 16,-26 0-1,51 0-15,-25 0 16,-25 0-1,24 0-15,1 0 16,-25 0-16,50 0 16,0 0-16,-25 0 15,-26 0-15,51 0 16,1 0-16,-52 0 15,0 0-15,1 0 16,-1 0-16,26 0 16,0 0-1,-26 0-15,26 0 16,0 0-16,0 0 15,-1 0 1,-24 0-16,25-25 31,-1 25-31,-24 0 16,-1 0-16,1 0 15,-1 0-15,0 0 16,26 0-16,-25 0 16,-1 0-1,26 0-15,-26-51 16,1 51-1,-1 0 1,0 0 15,1 0 0,-1 0-15,1 0-16,-1 0 16,26 0-16,-26 0 15,1 0-15,-1 0 31,0 0-15,1 0-16,-1 0 0,1 0 16,-1 0-1,0 0 1,1 0-16,-1 0 15,1 0 1,-1 0 15,-25 25-31,25-25 31,1 0-15,-1 26 93,-25-1-93,0 26-1,0-26 1,0 1 0,0-1-16,0 1 15,0-1 1,0 0 15,0 1-31,0-1 31,0 1-15,0-1-1,0 0 17,-25-25 92,-1 26-108,1-1 0,0-25 15,-1 0-16,1 0-15,-1 0 0,1 0 16,-26 26 0,26-26-1,-26 0-15,26 0 16,-52 0-16,52 0 15,0 0-15,-26 0 16,25 0-16,1 0 16,0 0-16,-1 0 15,-25 0-15,26 0 16,0 0-1,-1 0 1,-25 0 0,51 50-16,-50-50 15,24 0 1,1 0-16,-51 0 15,50 0-15,-25 0 16,1 0 0,-1 0-1,-25 0-15,50 0 16,-25 0-16,1 0 15,24 0-15,-25 0 16,-25 0-16,25 0 16,-25 0-16,25 0 15,1 0-15,-1 0 16,0 0-1,0 0-15,0 0 16,26 0-16,-26 0 0,26 0 16,-1 0-16,-50 0 15,51 0-15,-1 0 16,1 0-1,-51 0-15,25 0 16,26 0-16,-77 0 16,77 0-16,-1 0 15,-25 0-15,1 0 16,24 0-16,-75 0 15,50 0-15,0 0 16,26 0-16,-26 0 16,25 0-16,-50 0 15,51 0-15,-26 0 16,26 0-16,-26 0 15,25 0-15,-24 0 16,-1 0-16,25 0 16,-24 26-1,24-26-15,-25 0 16,26 0-16,-26 0 15,-25 0 1,25 25-16,26-25 16,-1 0-1,1 0-15,0 26 16,-1-26-16,1 0 15,-1 0 1,1 25-16,0-25 16,-1 0-16,1 0 31,-1 0-16,1 25 17,0-25-17,-1 26 1,1-26-1,-26 0 1,26 0 0,-1 0-16,1 0 31,-1 0-16,1 0 1,0 0 0,-1 0-1,1 0 16,-26 25-15,26-25 31,25 26-32,0-1 95,0 26-95,0-26 1,0 1-1,0-1-15,0 0 32,0 1-17,0-1 1,0 1-16,0-1 31,0 0-15,0 1-1,0-1 1,25-25-1,-25 26 1,25-26-16,-25 25 31,26-25 16,-1 0-31,1 0-1,-1 0 1,0 0-1,1 0 1,-1 0-16,26 0 16,-26 0-1,1 0-15,-1 0 16,26-25-16,-51-1 15,51 26-15,-26-25 16,1 25-16,-1 0 16,51-26-16,0 1 15,-25 25 1,-25 0-16,75-25 15,-75 25-15,-1-26 16,26 26 0,-26 0-1,1 0-15,-1 0 16,0-51-16,1 51 0,25 0 15,25-25-15,0 25 16,-25 0-16,0 0 16,25 0-1,-51 0-15,51-25 16,-25 25-16,-25 0 15,-1 0-15,51 0 16,-50 0-16,50 0 16,-25 0-16,-26 0 15,26 0-15,-26 0 16,26 0-16,25 0 15,-50 0-15,24 0 16,1 0-16,0 0 16,25 0-1,-25 0-15,0 0 16,50 0-16,-50 0 0,25 0 15,1 0-15,-27 0 16,-24 0-16,25 0 16,-1 0-1,52-26-15,-77 26 16,26 0-1,25 0-15,1 0 16,-27 0-16,52 0 16,-51 0-16,-26 0 15,1 0-15,50 0 16,-51 0-16,1 0 15,-1 0-15,0 0 16,1 0-16,25 0 16,-26 0-1,26 0-15,-26 0 0,26 0 16,-26 0-1,1 0 1,-1 0-16,1 0 16,-1 0-16,26 0 15,0 0 1,-26 0-1,0 0-15,1 0 16,-1 0 15,-50 51 172,-1-51-187,-24 25-1,24 1 1,1-1-1,-1 1-15,1-26 16,0 50-16,25-24 16,-26-26-1,1 25-15,-1-25 0,-24 26 31,50-1-15,-51 0-16,25-25 0,1 26 31,0-26-15,-1 0-1,1 25 1,-1-25 0,1 0-1,0 0 1,-1 0-1,1 26 1,-1-26 0,1 0-16,0 0 15,-1 0-15,1 0 16,-1 0-16,1 0 15,-77 0-15,77 0 16,0 0-16,-26 0 16,0 0-16,26 0 15,-26 0-15,-25 0 16,25 0-1,0 0-15,26 0 16,-52 0-16,1 0 16,25 0-16,1 0 15,-1 0-15,0 0 16,0 0-16,-25 0 15,51 0-15,-26 0 16,-25 0-16,25 0 16,0 0-16,-25 0 15,25 0 1,26 0-16,-1 0 15,-25 0-15,26 0 16,0 0 0,-26 0-16,0 0 15,26 0-15,-1 0 16,1 0-16,-26 0 15,26 0-15,-26 0 16,25 0 0,1 0-16,0 0 15,-1 0 1,1 0-1,-1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9:18.44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76 38 0,'-25'0'15,"50"0"32,26 0-31,0 0-1,0 0 1,-1 0-16,-24 0 15,-1 0-15,51 0 16,26 0-16,-51 0 16,25 0-16,0 0 15,26 0-15,-26 0 16,-25 0-16,25 0 15,-25 0-15,0 0 16,-1 0 0,1 0-1,-25 0-15,24 0 16,-24 0-16,25 0 0,-1 0 15,27 0 1,-52 0-16,26 0 16,0 0-1,25 0-15,-25 0 16,-26 0-16,26 0 15,-26 0-15,26 0 16,-26 0-16,52 0 16,-27 0-16,-24 0 15,25 0-15,25 0 16,-51 0-1,26 0 1,-26 0-16,1 0 16,-1 0-16,1 0 15,-1 0-15,51 0 16,-50 0-1,24 26-15,-24-26 16,25 25-16,-1-25 0,1 0 16,-25 26-16,-1-26 15,26 0 1,0 0-1,-1 0 1,-24 0-16,-1 0 16,26 0-1,25 0-15,-50 0 16,-1 0-1,0 0 1,1 0 0,-1 0-16,1 0 15,-1 0 1,0 0-1,26 0 1,-25 0 15,-1 0-15,0-26-1,1 26-15,-1 0 32,1 0-17,-1 0 16,0 0-31,1 0 16,-1 0 0,1 0-1,-1 0 63,-25 26-47,0-1-31,0 0 16,0 1 0,0 25-1,0-26 16,0 0 32,0 1-48,0-1 1,0 1 0,0-1-1,0 0 32,0 1 62,0-1-78,-51-25-15,26 51 0,-26-51-1,0 0 1,0 0-1,26 0 1,-51 0-16,50 0 16,1 0-1,0 0-15,-1 0 16,1 0-1,-1 0-15,1 0 16,0 0-16,-52 25 16,52-25-1,0 0-15,-26 0 31,25 0-31,-24 0 16,24 0-16,-25 0 16,1 0-16,-1 0 15,0 0-15,0 0 0,26 0 16,-77 0-1,51 0-15,-25 0 16,25 0-16,-25 26 16,-51-26-16,76 0 15,26 25-15,-26-25 16,0 0-16,-25 0 15,51 0-15,-1 0 16,-24 0-16,24 0 16,-25 0-1,26 0 1,-26 0-1,0 0-15,1 0 16,24 0 0,1 0-1,-1 0-15,1 0 16,0 0-16,-26 0 31,25 0-31,1 0 16,0 0-1,-1 0-15,-25 0 16,26 0-1,-26 0 1,26 0-16,-1 0 16,1 0-16,0 0 15,-1 0-15,1 0 16,-26 0-1,0 0-15,0 0 16,26 0 0,0 0-16,-1 0 15,1 0 1,-1 0-1,-24 0 1,-1-51 0,0 51-1,26 0 16,-1 0-31,1 0 16,-1 0 0,1 0-1,25-25 1,-51 25-16,26 0 31,-1 0-31,1 0 16,0 0 15,-1 0 31,1 0 1,-1 0-48,1 0 16,0 0-15,-1 0 15,1 0-15,-1 0 15,1 0 16,25 25 62,0 1-93,0-1-1,25 1 63,1-26-47,-1 25 32,-25 0-63,26-25 15,-26 26 1,25-26 0,0 25-1,-25 1 63,0-1-47,0 26 1,26-26 30,-1-25 0,1 0-30,-1 0-32,0 0 15,1 0 1,-1 0 31,1 0-32,-1 0 63,0 0-31,1 0-16,-1 0-31,1 0 31,-1 0-31,0 0 16,1 0 0,-1 0-1,26 0-15,-26 0 31,26 0-31,-25 0 16,50 0-16,-51 0 0,1 0 16,24 0-16,1 0 15,-25 0-15,75 0 16,-50 0-1,25 0-15,-25 0 16,0 0-16,25 0 16,-25 0-16,0 26 15,-1-26-15,-24 0 16,25 0-16,-26 0 15,51 0-15,-50 0 16,24 25-16,1-25 16,-25 0-16,24 51 15,27-51-15,-27 0 16,-24 0-16,-1 0 15,26 25-15,-26-25 32,26 0-32,0 0 15,0 0 1,-26 0-16,1 0 15,24 0-15,-24 0 16,-1 0-16,1 0 16,24 26-1,-24-26-15,25 0 16,-26 0-1,0 0 1,1 0 0,-1 0-16,1 0 15,24 0 16,-24 0-31,-1 0 16,1 0-16,24 0 16,-24 0-16,-1 0 15,-25 25 79,-25-25-94,25 25 15,-26-25 1,1 51 0,0-51-16,-1 26 15,1-26-15,-1 25 16,1 0-16,0-25 15,-1 0-15,1 26 16,-26-1 0,0 1-16,-50-1 0,24 26 15,27-51 1,-27 0-16,-50 0 15,77 25-15,24-25 0,-25 0 16,1 0 0,-1 26-16,-25-26 15,25 0-15,0 25 16,26-25-16,-52 0 15,52 0-15,0 0 0,-52 0 16,27 25 0,24-25-16,-25 0 15,1 0-15,24 26 16,-25-26-16,-25 0 15,51 0-15,-1 0 16,1 0-16,0 0 16,-1 0-1,52 0 94,-1 0-109,26 0 16,-26 0 0,1 0-16,-1 0 15,0 0 1,26 0-16,-25 0 15,24 0-15,1 0 16,-25 0-16,50 0 16,-25 0-16,-1 0 15,1 0-15,-25 0 16,-1 0-16,26 0 15,-26 0-15,26 0 16,25-26-16,-50 26 16,-1 0-16,0 0 15,1 0-15,-1 0 16,1 0-1,-1 0-15,-50 0 94,-1 26-94,1-26 16,-26 25-1,26-25-15,-1 26 16,-50-26-16,-26 50 0,102-24 15,-50-26 1,-1 0-16,-25 25 16,25 1-16,0-1 15,26-25-15,-1 0 16,1 0-16,-1 25 15,1-25-15,0 26 16,-1-26-16,1 25 31,-1-25-31,52 26 78,25-26-62,-1 25-16,1-25 15,25 0-15,1 0 16,-27 0-16,1 25 16,76 1-16,-51-26 15,-25 25-15,0-25 16,25 0-16,0 0 15,-50 0-15,25 0 32,-26 0-32,0 0 15,1 0-15,-1 0 31,-25 26 16,0-1-31,-25-25-1,-1 25-15,1-25 0,-51 26 16,-26-26-16,26 25 16,-51 51-1,25-76-15,1 0 0,-52 0 16,77 0-16,-25 0 15,50 0 1,25 0-16,-24 0 0,24 0 16,1 0-1,-1 0-15,1 0 16,101 0 93,-50 0-93,50 0-1,0 0-15,0 0 16,0 0-16,-25 0 15,51 0-15,-1 0 16,-24 0-16,-27 0 16,1 0-16,51 0 15,-51 0-15,25 0 16,-25 0-16,-1 0 15,1 0 1,25 0-16,-50 0 16,-1 0-1,1 0 1,-26 26 31,0-1-32,-26-25 1,-25 51-16,1 0 15,-27-26-15,1 26 16,25-51-16,1 51 16,-1-26-16,0-25 15,0 76-15,0-50 16,1-26-16,-1 0 15,-102 25-15,103-25 16,-1 0 0,25 26-16,-24-1 15,24-25 1,1 0-16,-1 25 15,1-25-15,0 0 16,50 0 62,26 0-62,-26 0-16,26 0 15,25 0-15,26 0 16,25 51-16,-76-51 15,50 0-15,52 26 16,-103-26-16,27 0 16,-52 0-1,26 0-15,0 0 0,25 0 16,-25 0-16,25 0 15,-51 0 1,-25 25 46,0 26-30,-25-26-32,-51 1 15,-26 24-15,51-24 0,-25-1 16,25 1-1,-25 24-15,0-50 16,25 0-16,0 0 16,-25 0-16,25 0 15,0 0-15,1 0 16,-1 0-16,-25 0 15,25 0-15,0 0 16,0 0-16,26 0 16,-26 0-16,26 0 15,-1 0-15,1 0 16,-1 0-1,-24 0-15,24 0 16,1 0-16,50 0 125,1 0-110,24 0 1,1 0-16,0 0 16,0 0-16,0 0 15,76 0-15,-51 0 16,-25 0-16,-26 51 15,26 0 1,0-26-16,25-25 0,-51 0 16,1 0-1,-1 0-15,0 0 16,26 0-16,-51 26 93,-51-26-77,-25 0-16,0 0 16,-51 0-16,0 0 15,-25 0-15,50-51 16,0 26-16,77-1 15,0 1-15,-26-1 16,25 1-16,1 0 16,25-1-1,-51 1-15,26-1 16,-1 1 15,1 25-31,25-51 16,-25 51-16,25-25 62,0-1-31,25 1 0,0 0-31,-25-1 16,51 26-16,-25-25 16,-1 25-1,0 0 1,1 0-16,-1 0 15,26 0 1,-26 0-16,1 0 16,25 0-16,-26 0 15,0 0 1,1 0-16,-1 25 15,1 1-15,-1 24 16,-25-24 0,25 50-16,-25-25 15,26 25-15,-26-51 16,25 26-16,-25-25 15,0 24 1,26-50-16,-1 0 16,0 0-16,-25 26 15,26-26-15,25 25 16,-26-25-1,0 26 1,-25-1 15,0 0-31,0 1 16,0-1 15,0 1-15,0-1-16,-25-25 15,0 25-15,-1-25 16,1 0-16,-26 0 15,0 0 1,26 0-16,-26 0 0,0 0 16,26 0-16,-26 0 15,-25 0-15,25 0 16,-51 0-16,26 0 15,-25 0 1,50 0-16,0 0 16,0 0-1,77 0 63,24 0-62,52 0-16,-51 0 15,25 0 1,0 0-16,51 0 0,-51 0 16,1 0-1,-27 0-15,1 0 0,0 0 16,25 26-16,0-26 15,1 25-15,-1-25 16,-25 0 0,-26 0-16,26 0 15,-26 0-15,1 0 63,-1 0-48,-25 26 94,25-26 47,1 0-140,-1 0 0,26 0-1,-26 0 1,1 0-16,-1-26 15,-25 1-15,26 25 32,-1 0-17,0 0 32,-75 25 47,-1-25-79,-25 26 1,50-26-16,-75 0 15,50 0-15,0 25 16,0-25-16,-25 0 16,25 0-16,-25 0 15,25 0-15,0 0 16,26 0-16,0 0 15,-1 0-15,1 0 16,-26 0-16,26 25 16,-1-25-1,-25 0 1,51 26-16,-25-1 15,0-25 1,-1 0 0,1 0 15,-1 0-16,1 26-15,0-26 16,25 25-16,-26-25 31,1 0-31,-1 25 16,1-25 15,25 26 47,25-1-62,1-25-16,-1 26 15,26-26-15,-26 0 16,26 25-16,-25-25 15,-1 0-15,26 0 16,0 25-16,-1-25 16,1 0-16,0 0 15,0 0-15,25 0 16,-25 0-16,25 0 15,0 0-15,-50 0 16,-1 0-16,0 0 16,1 0-1,-1 0-15,1 0 16,-1 26-16,0-26 15,26 0-15,-25 0 16,-1 0 0,0 0-1,1 0-15,-1 0 31,1 0-31,-1 0 0,26 0 32,-26 0-32,1 0 46,-26 25 32,0 1-78,-51-1 16,0-25-16,-25 51 16,25-26-1,-51-25-15,26 26 16,-25-1-16,24 0 15,-24-25-15,-1 26 16,26-26-16,25 0 16,-25 0-16,51 0 31,-1 0-31,1 0 15,-1 25 1,1-25 0,0 0-16,-1 26 15,1-26 1,-26 0-1,26 0 1,-1 0 0,1 0-1,25 25-15,-26-25 31,-24 25-31,24-25 16,-25 0 0,26 26-1,0-26-15,25 25 141,25 1-141,26-26 15,0 25-15,-26 0 16,51 26-16,-25-25 15,-26-26-15,26 0 16,0 50-16,-26-50 16,1 0-16,-1 0 15,26 51-15,25-51 16,-50 0-1,24 0-15,1 0 16,0 0-16,0 0 16,-26 0-16,26 0 0,-26 0 15,52 0-15,-27 0 16,-24 0-1,-1 0-15,51 0 16,-25 0-16,0 0 16,0 0-16,0 0 15,-26 0 1,0 0-16,52 0 15,-52 0-15,26 0 16,0 0 0,-26 0-1,0 0 1,1 0 15,-1 0-15,1 0-1,-1 0 1,0 0 15,-25 26 47,-25-1-62,0 0-16,-1 1 15,1-26 1,-26 51-16,0-26 15,0 0-15,-25 1 16,25-26-16,26 25 16,-77 26-16,77-26 31,0-25 125,25 26-141,-26-26 1,1 0-16,-51 0 16,25 0 15,25 0-31,1 0 15,0 0-15,-26 0 16,-25 0-16,50 0 16,-25 0-16,26 0 15,-51 0-15,25 0 16,0 0-1,26 0-15,-26-26 16,26 26-16,-1 0 16,1 0-16,-26 0 31,26 0-16,-26 0 1,25 0-16,-24 0 16,24 0-1,1 0 1,-1 0-1,1 0-15,0 0 16,-26 0 0,25 0-1,52-25 328,-26 0-327,25 25-16,1-26 16,-1 26-16,0 0 15,26-25 1,-25-26-16,-1 51 15,51 0-15,0 0 16,1-25 0,-27-1-16,-24 26 15,50-25-15,-51 25 16,1 0-1,-52 0 79,1 0-78,0 0-1,-1 0-15,1 0 16,-1 0-16,1 0 47,0 0-1,-1 0-30,1 0 0,-1 0-16,-24-26 15,24 26 1,1 0-1,-26-50-15,0 50 16,26 0 15,-26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0:51:24.83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81 0,'26'0'62,"24"0"-62,-24-26 16,-1 26-16,1 0 16,-1 0-1,26 0-15,50 0 0,-50 0 16,25 0-1,-25 0-15,203 0 32,-203 0-32,0 0 15,76 0-15,-76 0 16,50 0-16,1 0 15,-26 0-15,26 0 16,50 0-16,-25 0 16,25 0-16,-25 0 15,26 0-15,-128 0 16,51 0-16,-25 0 15,-25 0-15,24 0 16,1 0-16,0 0 16,-26 0-1,1 0-15,-1 0 47,-50 0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0:51:35.23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3303 0 0,'-101'25'110,"25"1"-110,-77-1 15,52-25-15,50 0 16,-51 26-16,-25-1 15,51-25-15,-26 25 16,26-25-16,25 26 16,1-26-16,-1 25 15,0-25-15,-25 0 16,25 0-16,0 0 15,-25 0 1,25 0-16,-50 26 16,50-1-16,-25-25 0,-1 0 15,1 0 1,25 0-16,1 0 15,24 0-15,-50 25 16,51-25-16,-77 0 16,26 0-16,25 26 15,-25-26-15,25 0 16,-25 0-16,0 0 15,50 0-15,-50 0 16,-26 0-16,52 0 16,-27 0-16,27 0 15,-1 0 1,-25 0-16,-1 0 15,27 0-15,24 0 0,1 0 16,-1 0 0,77 0 155,-25 0-171,-1 0 16,77 25-16,-52-25 15,27 0-15,24 51 16,-50-51 0,51 0-16,-26 0 15,25 0-15,1 0 16,0 0-16,-1 0 15,1 0-15,-26 0 16,0 0-16,26 0 16,-26 0-16,26 0 15,-26 0-15,51 0 16,-26 0-16,-24 0 15,-1 0-15,51 25 16,-26 1-16,-24-1 16,-1-25-16,-25 0 15,-26 0-15,26 0 16,-26 0-1,1 0 1,-1 0-16,0 0 16,1 0-16,50 0 15,-51 26-15,1-26 16,25 0-1,-26 25 1,0-25 0,1 0-16,-1 0 31,26 25-16,0 1-15,-26-26 16,1 0 0,-1 0-16,0 0 15,26 0 1,-25 0 15,-1 0-15,-25 25 62,0 1-63,-102 24 1,1-24-1,-52 25-15,103-51 16,-77 50-16,-26 1 0,52 0 16,-77-26-16,25-25 15,52 0-15,25 0 16,-1 0-1,1 0-15,51 0 16,-26 0-16,0 0 16,-101 26-16,76-26 15,-1 25-15,-24-25 16,-1 0-16,1 0 15,50 0-15,-51 0 16,-25 51-16,51-26 16,0-25-16,0 0 15,50 0-15,-25 26 16,26-26-16,0 25 15,-1-25-15,1 0 16,-1 26-16,-24-26 16,75 0 77,0 0-77,1 0-16,25 0 15,-1 0-15,1 0 16,102 25-16,-52 26 16,52-26-16,-103-25 15,52 0-15,25 0 16,25 0-16,-25 0 15,26 0-15,-52 0 16,-75 0-16,25 0 16,-26 0-16,77 0 15,-26 0 1,-25 0-16,25 0 15,25 0-15,26 0 0,-50 0 16,-27 0-16,52 0 16,-77 0-1,1 0-15,-1 0 16,1 0-1,24 0 1,-50 26-16,51-26 16,51 0-16,-51 25 15,25-25 1,-25 0-16,-1 25 15,1-25-15,-25 0 0,-1 0 16,0 0-16,26 26 16,-25-26-1,24 0 1,1 0-16,-25 0 15,-1 0-15,-25 51 94,-51-26-78,0-25-1,-25 51 1,-25-51-16,50 0 15,-51 0-15,-50 0 16,50 0-16,1 25 16,-26 1-16,0-1 15,25 0-15,0 1 16,1-1-16,25-25 15,-1 0-15,27 0 16,-1 0-16,-51 26 16,-25-1-16,51-25 15,-51 0-15,25 0 16,1 51-16,25-26 15,-1-25-15,1 0 16,-25 0 0,24 0-16,27 26 15,-27-1-15,27 0 16,24-25-16,-25 0 15,-25 0-15,51 0 16,-51 26-16,50-1 16,-25-25-16,26 0 15,-26 0-15,26 0 16,-1 0-16,26 26 15,26-26 95,-1 0-110,1 0 15,24 0-15,-24 0 16,-1 0-16,26 0 15,0 0-15,50 0 16,-24 0-16,-27 0 16,52 0-16,25 0 15,0 0-15,-25 0 16,-1 0-16,1 0 15,-26 0-15,0 0 16,-25 0-16,25 0 16,-25 0-16,-26 0 15,26 0 1,-25 0-16,50 0 15,-25 0-15,-1 0 16,1 0-16,-25 0 16,24 0-16,1 0 0,-25 0 15,24 0 1,1 0-16,-25 0 15,24 0-15,-24 0 16,25 0-16,-26 0 16,0 0-16,52 0 15,-52 0-15,26 0 16,0 0-16,-1 0 15,1 0 1,-25 0 0,50 0-16,-25 0 15,-26 0 1,0 0-1,1 25 63,-52 0-62,-24 1 0,-1-1-16,-25 26 15,25-26-15,-25 1 16,25-1-1,-25-25-15,-26 26 16,26 24-16,0-50 0,-51 0 16,50 26-1,-24-1-15,-1 1 16,1-26-16,24 25 15,27-25-15,-52 25 16,51-25-16,26 0 16,-51 0-16,-1 0 15,1 0-15,-25 26 16,50-26-16,0 25 15,-51 1-15,52-1 16,24 0-16,-25 1 16,26-26-1,0 0 16,25 25-15,25-25 31,26 0-32,25 0-15,-25 0 16,50 0-16,-50 0 16,51 0-16,-26 0 15,51 0-15,-25 0 16,-26 26-16,-25-1 15,25 0-15,-25-25 16,-1 0-16,1 0 16,-25 0-16,24 0 15,-24 0-15,50 0 16,-25 0-16,0 0 15,-1 0-15,1 0 16,25 0-16,1 0 16,-27 0-16,1 0 15,0 26-15,25-26 16,-50 0-16,50 25 15,0-25 1,0 0-16,0 0 16,-25 0-16,0 0 15,-26 0-15,26 0 16,-25 0-16,-1 0 15,-25 26 141,-25 75-156,-1-101 16,-25 0 0,1 51-16,-52-26 15,26 1-15,-26 25 0,-25-51 16,-25 50-16,25-50 15,0 51 1,51-51-16,-26 0 16,0 0-16,1 0 15,-1 26-15,1-26 16,24 0-16,1 0 0,51 0 15,-1 50 1,1-50 31,25 26-16,51-26-15,50 0-1,-50 0-15,25 0 16,1 25-16,50-25 0,-26 0 15,26 0 1,-25 0-16,-51 0 16,25 0-16,25 0 15,1 0-15,-26 0 16,-25 0-16,-26 0 15,26 0-15,-25 0 16,24 0-16,-24 0 16,25 0-16,-1 0 15,1 0-15,25 0 16,1 0-16,-52 0 15,26 0 1,-26 0-16,-50 0 140,25 26-124,-26-1-16,-50 0 16,51 1-16,-51 25 15,25-51-15,-76 76 16,76-51-16,-51 26 15,-25-26-15,77-25 16,-77 26-16,25 25 16,0-1-1,-50 1-15,25-25 0,-25-1 16,101-25-16,-51 25 15,26 26-15,-51-25 16,51-26 0,50 25-16,-24-25 15,24 25-15,1-25 0,-1 0 16,-24 26-1,75-26 63,0 0-62,52 0-16,-1 0 16,76 76-16,-25-51 15,-51-25-15,51 0 16,26 0-16,50 0 15,-25 0-15,0 0 16,-1 0-16,-50 0 16,-50 0-16,-52 0 15,0 0-15,26 0 16,-25 0-16,-1 0 15,26 0-15,50 0 16,-24 0-16,-27 0 16,1 0-1,0 0-15,25 0 0,-25-25 16,-26 25-1,-75 0 126,24 0-126,-25 0 1,1 25-16,-27 1 16,-24-26-16,50 0 15,-76 0 1,-25 0-16,25 25 0,-26 1 15,77-1 1,-26 0-16,-50-25 16,-51 26-16,0-1 15,-1 26-15,27-26 16,-1 26-16,25-25 15,77-1-15,25-25 32,26 25-17,0-25-15,-26 0 16,0 26-16,-25-26 15,50 25-15,-24-25 16,-1 0-16,0 26 16,51-1-16,25-25 93,1 0-93,25 0 16,-1 0-16,52 0 15,50 0-15,-75 0 16,50 0-16,-77 0 16,52 0-16,50 0 15,1 0-15,-26 0 16,25 0-16,-50 0 15,-26 0-15,-25 0 16,-26 0-16,1 0 16,50 0-16,-51 0 15,26 0-15,0 0 16,0 0-1,-1 0-15,-24 0 0,50 0 16,-51 0 0,-50 0 93,0 0-94,-52 51-15,27-26 16,-52-25-16,-50 76 16,50-50-16,-50 25 15,101-51-15,-25 25 16,-1-25-16,1 25 15,0-25-15,0 0 16,-26 26-16,1-1 16,-1-25-16,0 0 15,-25 26 1,51-26-16,25 0 15,1 0-15,-1 0 16,25 0-16,1 0 0,-51 0 16,50 0-1,-24 0 1,24 0-16,1 0 15,-1 25-15,-50-25 16,25 0-16,26 25 16,0-25-16,-52 0 15,27 26 1,-1-26-16,25 25 15,-50 1 1,102-26 62,-26 25-62,25-25-16,0 25 15,26-25-15,0 26 16,-26-1-16,1-25 15,50 0-15,-25 26 16,25 24-16,-25-50 16,-26 0-16,1 0 15,50 0-15,-51 0 16,1 0-16,-1 0 15,0-50-15,-25-1 32,0 25-32,0 1 15,0 0-15,0-1 16,0 1-1,0-51-15,-25 50 16,0 1-16,-26-51 16,0 76-16,0-77 15,0 52-15,26 0 16,25-1-16,-76 1 15,25-1 1,26 1 0,-1 25-1,26-25-15,-25 25 78,50 0-47,51-51-15,-50 51-16,50-26 16,-51 26-16,77 0 15,25-25-15,-25 0 16,-1-1-16,52 26 15,-77-51-15,0 26 16,0 25 0,-50-25-16,24 25 15,-24-26-15,-1 26 0,-76-51 109,-25 51-109,0 0 16,-26 0-16,-25 0 16,0-25-16,0-26 15,0 51-15,51 0 16,0 0-1,25 0-15,-25 0 0,25-25 16,26 25-16,-26 0 16,26 0-16,-1 0 15,26-26 63,0 1-62,51 25-1,-26-25-15,26 25 16,0-51-16,25 25 16,-50 26-16,24-50 15,1 50-15,51-26 16,-77 1-1,26-1-15,-26 26 0,1 0 16,-26-25 0,25 25 15,-25-25-16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0:51:36.915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1 710 0,'0'-25'15,"0"-1"1,26-25-16,75 1 15,-24 24-15,-27 26 16,52-51-16,-51 51 16,25 0-1,-51 0-15,52-25 16,-52 25-16,77 0 15,-26 0-15,-51 0 16,77-25-16,-26 25 16,26 0-16,-52 0 15,52-51-15,-51 51 16,25-26-16,-51 26 15,26 0-15,0 0 16,-26-25-16,26 25 16,-25 0-1,-52 0 110,1 25-125,-51 1 16,50-26-16,-101 0 15,76 0-15,-25 0 16,0 0-16,-26 0 15,77 0-15,-51 0 16,127 0 78,50 0-94,26-26 15,-51 26-15,51 0 16,0 0-16,-50 0 15,-1 0-15,25 0 16,-24 0-16,-1 0 16,0 0-16,0 0 15,-25 0-15,-26 0 16,1 0-16,-1 0 15,-25-25 1,-25 25 124,-26 0-140,0 0 16,0 0-16,1 0 16,-1 0-16,0 0 15,26 0 1,-52-25-16,77-1 0,0 1 31,0-26-31,0 26 16,0-26-1,0 25 1,0 1-16,26 25 15,-1-25-15,1 25 32,24-51-17,-24 51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3:38.505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5944 0 0,'-26'0'16,"1"25"-16,-26-25 15,0 26 1,0-26-16,-50 25 16,50-25-16,-25 0 15,25 0-15,0 51 16,26-51-16,-26 0 15,26 0-15,-1 0 16,-25 0-16,1 0 16,-27 25-16,1-25 15,51 0-15,-1 0 16,-50 0-16,25 0 15,26 0-15,0 0 16,-1 0 0,1 0-16,-26 0 15,26 0-15,-1 0 16,-25 0-16,1 0 15,-1 0 1,0 0-16,0 0 16,26 0-16,-51 0 15,25 0-15,0 0 16,0 0-16,0 0 15,-25 0-15,25 0 16,-25 0-16,-102 0 16,128 0-1,-27 0-15,1 0 16,0 0-16,-26 0 15,1 0-15,-1 0 16,1 0-16,-52 0 16,77 0-16,25 0 15,-25 0 1,-26 0-16,1 0 15,-1 0-15,26 0 16,0 0-16,50 0 16,-50 0-16,0 0 15,76 26-15,-51-26 16,0 0-16,-25 0 15,0 0-15,25 0 16,0 25-16,26-25 16,-26 26-1,26-26-15,-1 0 0,-24 0 16,24 0-16,-50 0 15,51 0-15,-26 25 16,0-25 0,0 0-16,0 0 15,1 0-15,-1 0 16,25 0-16,-24 25 15,-1-25-15,0 26 16,-25-1-16,50-25 16,-24 0-16,-1 0 15,0 0-15,26 0 16,-1 0-16,1 26 31,-1-26 0,26 25 0,-25-25-15,0 0-16,-1 0 31,1 0-15,-1 0-1,1 0 1,0 0-16,-1 0 31,1 0-15,-1 0-1,1 0 1,0 0 0,-1 0-1,1 0 1,-1 0-16,-24 0 15,24 0 1,1 0 31,-1 0-16,1 0 109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3:39.87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76 0,'25'0'32,"1"0"-32,25 0 15,-26 0 1,26 26-16,-26-26 15,1 25-15,24-25 16,-24 0-16,50 0 16,-25 0-1,-26 0-15,26 25 16,-26-25-1,26 0 1,-25 0-16,50 0 16,0 26-16,-51-26 0,1 0 15,-1 0-15,51 0 16,-25 0-16,-25 0 15,-1 0 1,26 0-16,25 0 16,-25 0-16,25 0 15,-25 0-15,25 0 16,-51 0-16,77 0 15,-26 0-15,-50 0 16,50 0-16,-25 0 16,25 0-16,-51 0 15,51 0-15,-25 0 16,0 0-16,0 0 15,0 0-15,50 0 16,-25 0-16,26 0 16,-26 0-1,51 0-15,-51 0 16,77 0-16,-77 0 15,26 0-15,-26 0 16,-25 0-16,25 0 0,0 0 16,26 0-1,-1 0-15,26 0 16,-25 0-16,-1 0 15,26 0-15,-50 0 16,24 0-16,-25 0 16,1 0-16,-52 0 15,26-26-15,-26 26 16,1 0-16,24 0 15,1-25 1,0 25-16,-26 0 0,26 0 16,0 0-1,-26 0-15,26 0 16,-25 0-16,24 0 15,-24 0 1,50 0 0,-51 0-1,1 0-15,25 0 16,-26 0-16,0 0 15,1 0-15,-1 0 32,1 0-32,-1 0 15,0-25-15,26 25 16,25-51-1,1 51-15,-27 0 16,-24 0 0,25-26-16,-1 26 15,-24 0-15,25-25 16,-1 25-1,-24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3:40.952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3125 0 0,'-50'26'93,"-1"-26"-93,25 0 16,-101 25-16,77-25 0,-1 0 31,25 0-31,-24 0 0,-1 0 16,0 0-1,0 0-15,-25 0 16,0 0-16,0 0 16,-1 0-16,-24 0 15,25 0-15,25 0 16,-51 0-16,51 0 15,1 0-15,-1 0 16,-25 0-16,-1 0 16,27 0-1,-1 0-15,0 0 0,0 0 16,-25 26-1,0-26-15,25 50 16,26-50-16,-26 0 16,25 0-16,-24 0 15,-77 0-15,25 0 0,0 0 16,52 0-1,-52 0-15,-50 0 16,25 0-16,-26 0 16,26-25-16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3:36.559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0 122 0,'25'0'0,"1"0"47,-1 0-31,1 0-1,-1 0 1,0 0-16,1 0 16,-1 0-1,51 0-15,-25 0 16,-25 0-16,-1 0 15,51 0-15,-25 0 16,0 0-16,25 0 16,-25 0-16,0 0 15,-1 0-15,27 0 16,-27 0-16,1 0 15,-25 0-15,-1 0 16,0 0-16,1 0 16,25 0-16,25 0 15,-25-50 1,-26 50-16,51 0 15,-25 0-15,25 0 16,0 0-16,-25 0 16,0 0-16,51 0 15,-26 0-15,0 0 16,0 0-16,26 0 15,-26 0-15,26 0 16,-26 0-16,-25 0 16,50-26-16,-75 26 15,-1 0-15,0 0 16,1 0-16,25 0 15,-1 0 1,27 0 0,-27 0-16,27 0 15,-1 0 1,25 0-16,-24 0 15,-1 0-15,0 0 16,0 0-16,-25 0 16,0 0-16,0 0 15,25 0-15,25 0 16,-75 0-16,75 0 15,-50 0-15,25 0 16,1 0-16,-52 0 16,26 0-16,25 0 15,26 0-15,-26 0 16,-25 0-16,-1 0 15,1 0-15,0 0 16,-26 0 0,77 0-16,-51 0 15,25 0-15,0 0 16,-50 0-16,101 0 0,-77 0 15,1 0-15,0 0 16,0 0 0,0 0-16,-26 0 15,51 0-15,-50 0 16,24 0-16,27 0 15,24 0-15,1 0 16,-77 0-16,51 0 16,-25 0-16,25 0 15,-50 0-15,25 0 16,-26 0-1,26 0 1,-26 0 0,26 0-1,-26 0 1,1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6-01-21T11:04:27.02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1603 434 0,'25'0'0,"1"0"16,-1 0-16,0 0 15,26 0-15,-25 0 16,-1 0-16,0 0 15,26 0-15,25 0 16,-25 0-16,25 0 16,1 0-16,-1 0 15,-25 0-15,25 0 16,-25 0-16,-1 0 15,1 0 1,0 0-16,0 0 16,-26 0-16,-50 0 140,-51 50-140,25-24 16,0-26-16,-25 25 15,25-25-15,0 0 16,26 26-16,-51-26 15,25 25-15,-76-25 16,76 0-16,-25 0 16,0 0-16,-1 0 15,1 51-15,25-51 16,1 25-1,-1-25-15,-25 0 16,50 0-16,-50 0 0,51 0 16,-1 0-16,1 26 15,25-1 48,0 0-48,51-25-15,25 51 16,51 25-16,-51-50 15,26-1-15,-1 51 16,-50-76-16,25 0 16,0 0-16,26 26 15,-26-26-15,-50 0 16,-1 0-16,0 0 15,1 0-15,-1 0 16,26 0 0,-26 0-1,52 0 1,-27 0-16,1 0 15,-25 0 1,-26 25 62,0 1-62,0-1-1,-51-25 1,51 25-16,-26 1 15,1-26 1,-26 25 0,-25 1-1,51-26-15,-52 0 16,1 25-16,25 0 15,-25 1-15,25-26 16,1 0-16,-1 0 16,0 25-16,26-25 15,-1 26 1,-75-1-16,75-25 15,-25 0 1,26 25-16,0-25 16,-1 26-16,1-26 62,50 0 16,26 0-62,0 0-16,0 0 15,-1 0-15,52 51 16,-26-26-16,0-25 15,26 25-15,-26 1 16,-50-26-16,-1 0 16,51 0-16,0 0 15,-25 25 1,0-25-16,0 0 15,25 26 1,-25-26-16,25 76 0,-25-76 16,25 0-16,-51 0 15,1 0 1,25 0-16,-1 0 15,-50 25 95,-25 1-95,0-26-15,-1 25 16,-25-25-16,-25 51 15,-25 0-15,-1-51 16,26 0-16,-26 25 16,-25 26-16,26-51 15,50 25-15,-25 1 16,-1-1-16,1 0 15,-25 1 1,75-26-16,-101 51 16,0-26-16,102 0 0,-51 1 15,25-1-15,-51 1 16,1-1-1,75-25 1,-25 51-16,51-26 16,-25-25-1,0 0 1,25 26-16,-26-26 15,1 25-15,-1-25 16,1 25-16,25 1 47,76 25-16,-50-51-15,24 0-16,27 0 15,-27 0-15,52 0 16,0 0-16,50 0 15,0 0-15,1 0 16,-26 0-16,25 0 16,-50 0-16,-26 0 15,0 0-15,-50 0 16,50 0-1,-25 0-15,-26 0 16,51 0-16,51 0 16,-76 0-16,-26 0 0,26 0 15,0 0 1,25 0-16,0 0 15,1 0-15,24 0 16,1 0-16,-26 0 16,-25 0-16,0 0 15,-77 0 94,-25 0-109,-50 0 16,50 0-16,-51 0 16,26 0-1,-25 0-15,-1 25 16,0-25-16,26 0 15,25 25-15,51 1 16,-50-26-16,-27 0 16,27 0-16,-1 0 15,0 0-15,-25 0 16,25 25-16,-25-25 15,0 26 1,25-26-16,0 0 0,-25 50 16,25-50-16,26 26 15,-26-26 1,0 25-16,0 1 0,26-26 15,-26 25 1,-25 51-16,25-50 0,0-1 16,0 26-16,26 0 15,-26-51 1,0 50-16,51-24 15,-50-1-15,24 26 16,1-26 78,50-25 15,51 0-109,-50 0 15,25 0-15,76 0 16,-26-25-16,26 25 16,-51-25-16,51 25 15,-50 0-15,-1 0 16,-76-26-16,25 26 93,-50 0-77,-102 0-16,76 26 16,-51-1-16,-50-25 15,0 25 1,50-25-16,-25 0 0,51 0 15,25 26-15,0-26 16,0 0-16,26 0 16,-26 0-1,26 0 1,-51 0-1,50 0-15,-25 0 16,26 0 0,0 0-1,-1 0 1,1 0 93,-1 0-93,1 0 15,0 0-31,25 25 15,-26-25 1,1 0-16,-26 0 16,-51 26-16,77-26 31,-26 50-31,26-50 15,-1 0 1,1 0 202,0 26-202,25-1-16,-26-25 16,1 0-1,-1 26 1,1-26 15,0 0-31,25 25 16,-26 0-1,26 1 48,0-1-63,51 26 31,0-51-16,0 0-15,-1 76 16,1-76-16,25 0 16,26 26-16,-51-1 15,0 26-15,-1-51 16,27 0-16,-1 0 15,-25 0-15,25 0 16,0 0 0,-25 0-16,50 0 0,-50 0 15,0 0-15,25 0 16,-50 0-16,50 0 15,-25 0-15,-26 0 16,26 0 0,-26 0-16,1 0 15,24 0 1,-24 0 15,-1 0 31,1 0-62,-1-26 16,0 26 31,1 0-32,-1 0 1,1 0 15,-52 0 125,-25 0-156,-25 0 16,-25 26-16,-1-26 15,51 25 1,-50-25-16,-1 0 0,0 26 16,-50-1-16,25-25 15,0 25-15,51-25 16,0 0-1,50 0-15,1 0 16,-1 0-16,1 0 16,0 0-1,-1 0 1,1 0-1,-1 0 1,1 0-16,0 0 16,-1 0-16,1 0 15,-1 0 1,26-25-1,0-51-15,-25 25 16,25 0-16,0 26 16,-25-26-16,25 26 15,0-26 1,0 0-1,0 26 1,0-26 0,0 25-1,0 1 1,0-51-1,0 25 1,0 26-16,0-26 0,0 0 16,25 26-16,-25-1 15,0 1 1,0-1-16,25 1 15,1 0-15,-26-1 16,0 1 0,0-1-16,0-24 15,0 24 1,0 1-1,0-1-15,-26 1 16,-24 25-16,-1 0 16,25 0-16,-24-25 15,24 25-15,-25 0 16,26-26-16,0 26 15,-1 0 17,26-25-17,-25-1-15,76 77 203,-26-51-203,102 26 16,-102-26-16,26 25 0,-25-25 15,24 25 1,-24-25-16,-1 0 15,26 0-15,-26 26 16,26-26 0,-51 25-16,26 1 15,-1-1 1,-25 0 15,0 1-15,0-1-1,0 1-15,-25-1 16,-1 0-1,1-25 1,-51 0 0,50 0-16,-25 0 15,26 0-15,0-25 16,-1 0-16,-25-1 15,1 26 1,50-25-16,-26 25 16,1 0-1,-1 0 1,1 0-1,0 0 17,25 25-17,0 26-15,0-26 16,0 26-1,0-25-15,25-1 0,26 0 16,50 26 0,-50-25-16,0-1 15,101 26-15,-50 0 16,25 25-16,-25 0 15,-26-25-15,-25-26 16,-1 1-16,-24-1 16,25 51-16,-51-50 15,25 24 1,-25-24-1,0-1 1,0 1-16,25-26 16,1 0 30,-1 25-14,-25 0-17,26 1-15,-1 25 16,0-51-1,1 25-15,-1-25 32,26 51-32,0-51 15,-26 25-15,1 26 16,50-26-1,-25 26-15,-1-51 16,1 0 0,-25 26-1,24 24 1,1-50-16,-25 26 15,-1-26 1,0 25 0,-25 1 93,-25 24-94,-26-24-15,-25-1 16,25 1-16,-50-26 16,-1 50-1,26-50-15,0 26 16,25-26-16,-25 51 15,-1-51-15,52 0 16,-26 0-16,26 0 16,-1 0-16,-24 0 15,-1 0 1,-25 25-16,50-25 15,-50 0-15,51 25 16,-1-25-16,-25 0 16,1 0-16,24 0 15,1 0-15,50 0 94,26-25-79,0 0-15,0-1 16,-1 1-16,1 25 16,0 0-16,0-26 15,-26 26-15,26 0 16,0 0-16,0 0 15,-1 0-15,27 0 16,-52 0-16,26 0 16,0 0-16,-1 0 15,1 0 1,0 0-16,-26 0 15,1 0-15,-1 0 16,26 0-16,0 0 16,0 0-1,-26 0 1,0 0-16,1 0 140,-26 77-109,-26-52-15,-24 0-16,50 1 16,-51-1-16,51 1 15,-51-1-15,26 0 16,-1 1-16,-25-1 15,1-25-15,-1 76 16,0-76-16,0 0 16,0 51-16,26-51 15,-51 26 1,25-26-16,26 0 15,-26 0-15,25 0 16,-24 25-16,-1-25 16,-25 0-16,25 0 15,0 0 1,26 0-16,-1 0 15,1 25 1,-1-25-16,-24 26 16,24-26-1,1 0-15,-1 0 16,52 0 93,75 0-109,-24-26 16,24 26-16,26-50 15,-76 50-15,25 0 16,26 0-16,-1 0 15,1-26-15,-26 26 16,-25 0-16,-26 0 16,26-25-16,-25 25 15,-1-26-15,0 26 16,26-25-1,-25 25-15,-1 0 0,77 0 16,-52 0-16,1 0 16,25 0-16,-50 0 15,50 0 1,-25 0-1,-26 0-15,1 0 16,24 0-16,-24 0 16,25 0-16,25 0 15,-51 0-15,1 0 16,-1 0-16,26 0 15,0 0-15,-1 0 16,27 0-16,-27 0 16,27 0-16,-52 0 15,51 0-15,26 0 16,-51 0-16,-26 0 15,26 0-15,-26 0 16,26 0 0,25 0-16,-50 0 15,24 0-15,27 0 16,-52 0-16,26 0 15,-26 0 1,-25 51 124,-25-51-124,-1 0 0,1 0-16,-51 0 15,0 0-15,-26 0 16,26 0-16,-26 0 0,51 0 15,-50 0-15,-1 0 16,-25 0 0,-51 0-16,1 0 15,50 0-15,-26 0 16,1 0-16,-26-26 15,76 26-15,52 0 16,24 0-16,1-25 47,50 0-16,51-52-31,-50 77 16,75-50-16,52 24 15,-52 1-15,1-1 16,50 26-16,-50 0 15,0 0-15,-1 0 16,26 0-16,-76 0 16,51 0-16,-52 0 15,27 0 1,-27 0-1,1 0-15,0 0 0,51 0 16,-1 0 0,1 0-16,-26 0 0,51 0 15,-51 0 1,-25 0-1,-26 0-15,-75 0 110,-1-76-95,-51 76-15,26-25 16,-26-26-1,26 0-15,-51 0 0,51 1 16,0-1-16,-26 25 16,-50-50-16,126 76 15,-50 0-15,0-25 16,0-26-1,0 51-15,25-25 16,0-1-16,26 26 16,-52-25-1,52-1-15,0 26 16,-1 0-1,26-25 79,76 0-78,-25 25-16,25-26 15,77 26-15,-102 0 16,50 0-16,52 0 15,24 0-15,1 0 16,0 0-16,-51 0 16,-25 0-16,-26 0 15,-51 0-15,51 0 16,-50 0-1,-1 0-15,1 0 16,24 0-16,1 0 16,0 0-1,0 0-15,-26 0 16,1 0-16,-26-51 78,-77 1-63,52 50-15,-102-51 16,76 25-16,0-24 16,-76-1-16,0 0 15,77 0-15,-1 26 16,-51-51-16,26 50 15,0 1-15,50 25 16,1-26-16,0 1 16,-1 25-16,26-25 93,-25 25-15,-1-26-62,1 26-1,0 0 1,-26 0-16,0-25 16,0 25-1,0-26-15,26 26 31,0 0-31,-1 0 16,52-50 62,24-1-62,1 25-16,0 26 15,76-25-15,25 0 16,-75 25-16,24 0 0,1-51 15,-51 51 1,-1-26-16,-24 26 16,50 0-16,-51 0 15,26 0 1,-25 0-1,-1-25-15,26 25 16,-51-25 0,25 25-1,1 0 16,-1 0-15,0 0 78,1 0-63,-1-26-16,1 26 1,-1 0 0,0 0-1,-25-51 1,26 51-1,-1 0 1,1 0 0,-1 0-1,0 0-15,1 0 16,-1 0-1,-25-25 188,-127 0-203,26-52 16,-26 1-16,-26 25 15,52 26-15,-26-51 16,50 25-16,-50 26 16,102-1-16,0 26 15,-1 0 1,26-25-16,-25 25 15,-1 0-15,1 0 16,-51 0 0,50-26-16,1 26 15,0-50 1,-1 50-16,1 0 78,25-26-63,51 26-15,-26 0 16,77 0-16,-52 0 16,27-25-16,-1 25 15,0 0-15,-51 0 16,52 0-16,-52 0 15,0-26-15,52 26 16,-52 0-16,26 0 16,-26 0-16,1-25 15,-1 25-15,26 0 16,-26 0-16,26 0 15,-26 0-15,26 0 16,-25 0 0,-1 0-16,0 0 15,1 0-15,-1 0 16,1 0 0,-1 0-1,0 0-15,26-25 78,-25 25-31,-26-26-47,25 26 31,0 0-31,1 0 31,-26-25-15,25 25 0,-25-26 77,0 1-77,-51 25-1,26-51-15,-26 26 16,0-1-16,1 1 16,24 0-1,-50-52-15,51 52 16,-1 0-16,-101-52 15,102 52-15,-26-26 0,26 51 16,25-25 0,-26 25-16,-25-26 15,26 26-15,-26-25 16,0 25-16,-25-76 15,51 76-15,-51 0 16,25 0-16,0 0 16,26-26-16,-1 26 15,1-25-15,-1 25 16,1 0 15,0 0-15,-1 0-16,1 0 15,50 0 188,77 0-203,-77 0 16,77 0-16,-26 0 15,26 0-15,-26 0 16,0 0-16,-25 0 15,50 0-15,26 0 16,-76 0-16,-25 0 16,24 0-16,-24 0 15,25 25-15,-26-25 16,0 0-1,1 0 1,-1 0 15,1 0-31,-26 26 94,-26-1-79,-25-25-15,1 0 16,-1 0 0,0 0-16,-25 0 15,50 0-15,-24 0 16,24 0-16,-25 0 15,26 0-15,-26 0 0,-25 26 16,25-26 0,26 25-16,-51-25 15,25 25-15,-51 1 16,51-26-16,1 51 15,24-51-15,-25 25 16,26 0 0,0 1-16,-1-26 15,1 0-15,-1 25 16,1 26-16,0-26 31,-1-25-31,1 26 31,-1-1-15,1 1 15,0-1-31,-1-25 16,1 0-1,-1 25-15,26 1 94,51-26-79,0 0 1,76 0-16,0 0 16,25-76-16,1 25 15,-102 25-15,50 26 16,1-25-16,25-26 0,-102 51 31,1-25-31,-1 25 31,0 0-15,-25-26-1,26 26-15,-1-25 16,1 25 0,-1-25-1,0-26 1,-25 25 15,0 1 0,0 0-15,0-1-1,0 1 1,26-1 0,-26 1-16,25 25 15,-25-25-15,26-26 16,-1 51-16,-25-26 15,25 1 1,26 25 0,-25-25-16,-1-1 15,26 26-15,-26-51 16,1 51-1,-1 0-15,0 0 16,-25-25 0,26 25-1,-1 0 1,1-25-1,-26-1 141,-26-25-140,-25 26 0,26-26-16,-77 26 0,26-51 15,51 76-15,-26 0 16,26 0-16,-26 0 15,25 0-15,-50 0 16,51 0-16,-51 0 16,25 0-16,0 0 15,0 0-15,-76 25 16,102-25-16,-77 0 15,26 25-15,-51-25 16,51 0 0,0 0-16,50 0 15,-50 0-15,51 0 16,-1 0-16,1 26 31,-1-26 31,77 0 172,51 0-234,-1 76 0,-24-76 16,-27 0 0,27 25-16,-27-25 15,1 0-15,0 0 16,25 0-16,-50 26 0,50-26 15,-51 0-15,1 25 16,-1-25 0,-76 0 77,-25 0-77,-26 0-16,26 0 15,0 0-15,25 0 16,-25 0-16,0 0 16,-26 0-16,1 0 15,24 0-15,1 0 16,51 0-16,-1 0 15,-24 0-15,24-25 32,26-1 14,0 1-46,0 0 32,0-1-17,0-50-15,51 25 16,-26 51-1,26-76-15,0 51 16,-51-1-16,51 1 16,-26-1-16,1 26 15,50-50 1,-51 24-16,26 26 15,0 0-15,0 0 16,-1 0-16,52 0 16,-51-25-16,-26 25 15,51 0-15,-25 0 16,25-26-1,-50 26-15,-1 0 16,26 0-16,-26 0 16,1 0-16,-1 0 15,26 0-15,0 0 16,-26 0-16,1 0 15,-1 0-15,0 0 16,1 0-16,-1 0 16,1 0-1,-1 0 1,0 0-16,26 0 15,-25 0 1,-1 0-16,0 0 16,-75 0 155,-77 0-155,76 0-16,-25 0 0,-1 0 15,1 0 1,0 0-16,0 0 16,-26 0-16,1 0 15,50 0-15,-25 0 16,-1 0-16,-50 0 15,77 0-15,-27 0 16,52-25-16,-26 25 16,0 0-16,1 0 15,24 0 1,1 0-1,-1 0 110,52-25-109,75-26-1,1 51-15,-51 0 0,0 0 16,25-26 0,25 26-16,-24 0 15,24 0-15,-25 0 16,-25 0-16,0 0 15,25 0-15,0 0 32,-50 0-32,-1 0 0,26 0 15,-26 0 1,1 0-1,-1 0-15,1 0 47,-1 0-31,0 0-16,1 0 15,-1 0-15,1 0 47,-1 0-47,0 0 16,26 0-1,-25 0-15,-1 0 16,0 26 0,1-26-16,-1 0 15,1 0-15,24 0 16,1 0-16,25 25 31,-50-25-31,25 26 16,-26-26-1,26 0-15,-26 0 16,1 0-1,-1 0 1,0 0 0,26 0-16,-25 0 15,-52 0 157,1 0-157,-1 0-15,1 0 16,-26 0 15,26 0-31,-1 0 16,-50 0-16,51 0 15,-1 0-15,-24 0 16,-1 0-16,51-26 16,-51 1-16,26 25 15,25-26-15,-51 26 16,0-25-16,26 25 15,-1-25-15,-75-1 16,50-25-16,-25 51 16,25-25-16,25 25 15,-24-25 1,-1-1-16,25 26 0,-24 0 15,-27 0-15,1-25 16,25-1 0,26 1-16,-26 25 15,0-51-15,26 51 16,0 0-16,50 0 171,0-25-171,26 25 16,-25 0 0,24 0-16,1 0 15,0 0-15,0 0 16,-26 0-1,51 0-15,-25 0 16,-25 0-16,-1 0 16,26 0-16,-26 0 15,1 0-15,-1 0 16,26 0-1,-26 0 1,1 0-16,-1 0 16,-50 0 93,-52 0-94,-24 25-15,-1-25 16,-50 76-16,76-76 16,-26 0-16,0 0 15,-25 26-15,-50-1 16,24-25-16,-25 0 15,51 0-15,26 26 16,25-26-16,25 0 16,0 0-1,0 0-15,26 0 0,-26 0 16,-25 0-16,0 0 15,-1 0-15,52 0 16,-51 0 0,0 0-1,25 0-15,0 0 16,0 0-1,26 0-15,-1 0 16,-50 0-16,25 0 16,26 25-1,0 0 94,-1-25-93,1 0-16,-1 26 16,1-26-16,-26 25 15,0-25-15,26 0 16,-26 0-16,26 0 15,-26 26-15,26-1 16,-26-25-16,0 0 16,0 0-16,26 0 15,-1 0-15,-24 0 16,50 25-16,-26-25 15,-50 0 1,51 26 0,-1-26-1,26 25 63,26-25-15,-1 0-63,0 0 15,1 0 1,-1 0-16,1 0 15,-1 0 1,0 0 0,26 0-1,25 0 1,-50 26-16,-1-26 15,26 0 1,-26 0-16,1 25 16,-1-25-16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customXml" Target="../ink/ink2.xml"/><Relationship Id="rId5" Type="http://schemas.openxmlformats.org/officeDocument/2006/relationships/image" Target="../media/image2.emf"/><Relationship Id="rId6" Type="http://schemas.openxmlformats.org/officeDocument/2006/relationships/customXml" Target="../ink/ink3.xml"/><Relationship Id="rId7" Type="http://schemas.openxmlformats.org/officeDocument/2006/relationships/image" Target="../media/image3.emf"/><Relationship Id="rId8" Type="http://schemas.openxmlformats.org/officeDocument/2006/relationships/customXml" Target="../ink/ink4.xml"/><Relationship Id="rId9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customXml" Target="../ink/ink14.xml"/><Relationship Id="rId21" Type="http://schemas.openxmlformats.org/officeDocument/2006/relationships/image" Target="../media/image14.emf"/><Relationship Id="rId10" Type="http://schemas.openxmlformats.org/officeDocument/2006/relationships/customXml" Target="../ink/ink9.xml"/><Relationship Id="rId11" Type="http://schemas.openxmlformats.org/officeDocument/2006/relationships/image" Target="../media/image9.emf"/><Relationship Id="rId12" Type="http://schemas.openxmlformats.org/officeDocument/2006/relationships/customXml" Target="../ink/ink10.xml"/><Relationship Id="rId13" Type="http://schemas.openxmlformats.org/officeDocument/2006/relationships/image" Target="../media/image10.emf"/><Relationship Id="rId14" Type="http://schemas.openxmlformats.org/officeDocument/2006/relationships/customXml" Target="../ink/ink11.xml"/><Relationship Id="rId15" Type="http://schemas.openxmlformats.org/officeDocument/2006/relationships/image" Target="../media/image11.emf"/><Relationship Id="rId16" Type="http://schemas.openxmlformats.org/officeDocument/2006/relationships/customXml" Target="../ink/ink12.xml"/><Relationship Id="rId17" Type="http://schemas.openxmlformats.org/officeDocument/2006/relationships/image" Target="../media/image12.emf"/><Relationship Id="rId18" Type="http://schemas.openxmlformats.org/officeDocument/2006/relationships/customXml" Target="../ink/ink13.xml"/><Relationship Id="rId1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5.emf"/><Relationship Id="rId4" Type="http://schemas.openxmlformats.org/officeDocument/2006/relationships/customXml" Target="../ink/ink6.xml"/><Relationship Id="rId5" Type="http://schemas.openxmlformats.org/officeDocument/2006/relationships/image" Target="../media/image6.emf"/><Relationship Id="rId6" Type="http://schemas.openxmlformats.org/officeDocument/2006/relationships/customXml" Target="../ink/ink7.xml"/><Relationship Id="rId7" Type="http://schemas.openxmlformats.org/officeDocument/2006/relationships/image" Target="../media/image7.emf"/><Relationship Id="rId8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customXml" Target="../ink/ink16.xml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customXml" Target="../ink/ink18.xml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3550059" y="2605703"/>
            <a:ext cx="5091882" cy="1646594"/>
            <a:chOff x="3783291" y="2278031"/>
            <a:chExt cx="5297701" cy="1713151"/>
          </a:xfrm>
        </p:grpSpPr>
        <p:sp>
          <p:nvSpPr>
            <p:cNvPr id="10" name="TextBox 9"/>
            <p:cNvSpPr txBox="1"/>
            <p:nvPr/>
          </p:nvSpPr>
          <p:spPr>
            <a:xfrm>
              <a:off x="3783291" y="2290355"/>
              <a:ext cx="1005129" cy="1700827"/>
            </a:xfrm>
            <a:custGeom>
              <a:avLst/>
              <a:gdLst/>
              <a:ahLst/>
              <a:cxnLst/>
              <a:rect l="l" t="t" r="r" b="b"/>
              <a:pathLst>
                <a:path w="1005129" h="1700827">
                  <a:moveTo>
                    <a:pt x="498347" y="0"/>
                  </a:moveTo>
                  <a:cubicBezTo>
                    <a:pt x="558045" y="0"/>
                    <a:pt x="617108" y="6670"/>
                    <a:pt x="675536" y="20009"/>
                  </a:cubicBezTo>
                  <a:cubicBezTo>
                    <a:pt x="733963" y="33348"/>
                    <a:pt x="802591" y="54396"/>
                    <a:pt x="881418" y="83154"/>
                  </a:cubicBezTo>
                  <a:lnTo>
                    <a:pt x="881418" y="411881"/>
                  </a:lnTo>
                  <a:cubicBezTo>
                    <a:pt x="798585" y="378424"/>
                    <a:pt x="727852" y="351534"/>
                    <a:pt x="669219" y="331211"/>
                  </a:cubicBezTo>
                  <a:cubicBezTo>
                    <a:pt x="610587" y="310888"/>
                    <a:pt x="554656" y="300726"/>
                    <a:pt x="501428" y="300726"/>
                  </a:cubicBezTo>
                  <a:cubicBezTo>
                    <a:pt x="466739" y="300726"/>
                    <a:pt x="439226" y="307197"/>
                    <a:pt x="418890" y="320138"/>
                  </a:cubicBezTo>
                  <a:cubicBezTo>
                    <a:pt x="398555" y="333079"/>
                    <a:pt x="388387" y="353864"/>
                    <a:pt x="388387" y="382494"/>
                  </a:cubicBezTo>
                  <a:cubicBezTo>
                    <a:pt x="388387" y="426709"/>
                    <a:pt x="441550" y="495523"/>
                    <a:pt x="547877" y="588935"/>
                  </a:cubicBezTo>
                  <a:cubicBezTo>
                    <a:pt x="706174" y="698600"/>
                    <a:pt x="804465" y="775104"/>
                    <a:pt x="842749" y="818446"/>
                  </a:cubicBezTo>
                  <a:cubicBezTo>
                    <a:pt x="951002" y="924979"/>
                    <a:pt x="1005129" y="1040010"/>
                    <a:pt x="1005129" y="1163541"/>
                  </a:cubicBezTo>
                  <a:cubicBezTo>
                    <a:pt x="1005129" y="1333855"/>
                    <a:pt x="940000" y="1468555"/>
                    <a:pt x="809742" y="1567642"/>
                  </a:cubicBezTo>
                  <a:cubicBezTo>
                    <a:pt x="693888" y="1656432"/>
                    <a:pt x="548198" y="1700827"/>
                    <a:pt x="372672" y="1700827"/>
                  </a:cubicBezTo>
                  <a:cubicBezTo>
                    <a:pt x="318803" y="1700827"/>
                    <a:pt x="268104" y="1697540"/>
                    <a:pt x="220576" y="1690967"/>
                  </a:cubicBezTo>
                  <a:cubicBezTo>
                    <a:pt x="173049" y="1684394"/>
                    <a:pt x="99523" y="1666330"/>
                    <a:pt x="0" y="1636776"/>
                  </a:cubicBezTo>
                  <a:lnTo>
                    <a:pt x="0" y="1283708"/>
                  </a:lnTo>
                  <a:cubicBezTo>
                    <a:pt x="80497" y="1315933"/>
                    <a:pt x="148380" y="1340101"/>
                    <a:pt x="203649" y="1356213"/>
                  </a:cubicBezTo>
                  <a:cubicBezTo>
                    <a:pt x="258918" y="1372325"/>
                    <a:pt x="315259" y="1380381"/>
                    <a:pt x="372672" y="1380381"/>
                  </a:cubicBezTo>
                  <a:cubicBezTo>
                    <a:pt x="445928" y="1380381"/>
                    <a:pt x="512366" y="1365065"/>
                    <a:pt x="571988" y="1334433"/>
                  </a:cubicBezTo>
                  <a:cubicBezTo>
                    <a:pt x="622468" y="1304083"/>
                    <a:pt x="647709" y="1257505"/>
                    <a:pt x="647709" y="1194700"/>
                  </a:cubicBezTo>
                  <a:cubicBezTo>
                    <a:pt x="647709" y="1135027"/>
                    <a:pt x="599321" y="1065726"/>
                    <a:pt x="502545" y="986796"/>
                  </a:cubicBezTo>
                  <a:cubicBezTo>
                    <a:pt x="403895" y="909175"/>
                    <a:pt x="304591" y="829525"/>
                    <a:pt x="204631" y="747848"/>
                  </a:cubicBezTo>
                  <a:cubicBezTo>
                    <a:pt x="93990" y="642214"/>
                    <a:pt x="38670" y="533306"/>
                    <a:pt x="38670" y="421124"/>
                  </a:cubicBezTo>
                  <a:cubicBezTo>
                    <a:pt x="38670" y="291149"/>
                    <a:pt x="82769" y="188467"/>
                    <a:pt x="170969" y="113081"/>
                  </a:cubicBezTo>
                  <a:cubicBezTo>
                    <a:pt x="259168" y="37694"/>
                    <a:pt x="368294" y="0"/>
                    <a:pt x="498347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799" y="2278031"/>
              <a:ext cx="1784635" cy="1683571"/>
            </a:xfrm>
            <a:custGeom>
              <a:avLst/>
              <a:gdLst>
                <a:gd name="connsiteX0" fmla="*/ 1837400 w 1837400"/>
                <a:gd name="connsiteY0" fmla="*/ 747558 h 1683571"/>
                <a:gd name="connsiteX1" fmla="*/ 1832977 w 1837400"/>
                <a:gd name="connsiteY1" fmla="*/ 854072 h 1683571"/>
                <a:gd name="connsiteX2" fmla="*/ 1837400 w 1837400"/>
                <a:gd name="connsiteY2" fmla="*/ 747558 h 1683571"/>
                <a:gd name="connsiteX3" fmla="*/ 368358 w 1837400"/>
                <a:gd name="connsiteY3" fmla="*/ 0 h 1683571"/>
                <a:gd name="connsiteX4" fmla="*/ 440035 w 1837400"/>
                <a:gd name="connsiteY4" fmla="*/ 572873 h 1683571"/>
                <a:gd name="connsiteX5" fmla="*/ 545104 w 1837400"/>
                <a:gd name="connsiteY5" fmla="*/ 1102417 h 1683571"/>
                <a:gd name="connsiteX6" fmla="*/ 720386 w 1837400"/>
                <a:gd name="connsiteY6" fmla="*/ 273380 h 1683571"/>
                <a:gd name="connsiteX7" fmla="*/ 703728 w 1837400"/>
                <a:gd name="connsiteY7" fmla="*/ 220190 h 1683571"/>
                <a:gd name="connsiteX8" fmla="*/ 664616 w 1837400"/>
                <a:gd name="connsiteY8" fmla="*/ 71676 h 1683571"/>
                <a:gd name="connsiteX9" fmla="*/ 1030278 w 1837400"/>
                <a:gd name="connsiteY9" fmla="*/ 0 h 1683571"/>
                <a:gd name="connsiteX10" fmla="*/ 1132074 w 1837400"/>
                <a:gd name="connsiteY10" fmla="*/ 605341 h 1683571"/>
                <a:gd name="connsiteX11" fmla="*/ 1245655 w 1837400"/>
                <a:gd name="connsiteY11" fmla="*/ 1102417 h 1683571"/>
                <a:gd name="connsiteX12" fmla="*/ 1300616 w 1837400"/>
                <a:gd name="connsiteY12" fmla="*/ 759440 h 1683571"/>
                <a:gd name="connsiteX13" fmla="*/ 1377954 w 1837400"/>
                <a:gd name="connsiteY13" fmla="*/ 392738 h 1683571"/>
                <a:gd name="connsiteX14" fmla="*/ 1430643 w 1837400"/>
                <a:gd name="connsiteY14" fmla="*/ 0 h 1683571"/>
                <a:gd name="connsiteX15" fmla="*/ 1784635 w 1837400"/>
                <a:gd name="connsiteY15" fmla="*/ 71907 h 1683571"/>
                <a:gd name="connsiteX16" fmla="*/ 1653260 w 1837400"/>
                <a:gd name="connsiteY16" fmla="*/ 615471 h 1683571"/>
                <a:gd name="connsiteX17" fmla="*/ 1540469 w 1837400"/>
                <a:gd name="connsiteY17" fmla="*/ 1125969 h 1683571"/>
                <a:gd name="connsiteX18" fmla="*/ 1422015 w 1837400"/>
                <a:gd name="connsiteY18" fmla="*/ 1683571 h 1683571"/>
                <a:gd name="connsiteX19" fmla="*/ 1082736 w 1837400"/>
                <a:gd name="connsiteY19" fmla="*/ 1683571 h 1683571"/>
                <a:gd name="connsiteX20" fmla="*/ 890276 w 1837400"/>
                <a:gd name="connsiteY20" fmla="*/ 806005 h 1683571"/>
                <a:gd name="connsiteX21" fmla="*/ 689073 w 1837400"/>
                <a:gd name="connsiteY21" fmla="*/ 1683571 h 1683571"/>
                <a:gd name="connsiteX22" fmla="*/ 353876 w 1837400"/>
                <a:gd name="connsiteY22" fmla="*/ 1683571 h 1683571"/>
                <a:gd name="connsiteX23" fmla="*/ 252428 w 1837400"/>
                <a:gd name="connsiteY23" fmla="*/ 1155414 h 1683571"/>
                <a:gd name="connsiteX24" fmla="*/ 140541 w 1837400"/>
                <a:gd name="connsiteY24" fmla="*/ 615471 h 1683571"/>
                <a:gd name="connsiteX25" fmla="*/ 0 w 1837400"/>
                <a:gd name="connsiteY25" fmla="*/ 71599 h 1683571"/>
                <a:gd name="connsiteX26" fmla="*/ 368358 w 1837400"/>
                <a:gd name="connsiteY26" fmla="*/ 0 h 1683571"/>
                <a:gd name="connsiteX0" fmla="*/ 368358 w 1784635"/>
                <a:gd name="connsiteY0" fmla="*/ 0 h 1683571"/>
                <a:gd name="connsiteX1" fmla="*/ 440035 w 1784635"/>
                <a:gd name="connsiteY1" fmla="*/ 572873 h 1683571"/>
                <a:gd name="connsiteX2" fmla="*/ 545104 w 1784635"/>
                <a:gd name="connsiteY2" fmla="*/ 1102417 h 1683571"/>
                <a:gd name="connsiteX3" fmla="*/ 720386 w 1784635"/>
                <a:gd name="connsiteY3" fmla="*/ 273380 h 1683571"/>
                <a:gd name="connsiteX4" fmla="*/ 703728 w 1784635"/>
                <a:gd name="connsiteY4" fmla="*/ 220190 h 1683571"/>
                <a:gd name="connsiteX5" fmla="*/ 664616 w 1784635"/>
                <a:gd name="connsiteY5" fmla="*/ 71676 h 1683571"/>
                <a:gd name="connsiteX6" fmla="*/ 1030278 w 1784635"/>
                <a:gd name="connsiteY6" fmla="*/ 0 h 1683571"/>
                <a:gd name="connsiteX7" fmla="*/ 1132074 w 1784635"/>
                <a:gd name="connsiteY7" fmla="*/ 605341 h 1683571"/>
                <a:gd name="connsiteX8" fmla="*/ 1245655 w 1784635"/>
                <a:gd name="connsiteY8" fmla="*/ 1102417 h 1683571"/>
                <a:gd name="connsiteX9" fmla="*/ 1300616 w 1784635"/>
                <a:gd name="connsiteY9" fmla="*/ 759440 h 1683571"/>
                <a:gd name="connsiteX10" fmla="*/ 1377954 w 1784635"/>
                <a:gd name="connsiteY10" fmla="*/ 392738 h 1683571"/>
                <a:gd name="connsiteX11" fmla="*/ 1430643 w 1784635"/>
                <a:gd name="connsiteY11" fmla="*/ 0 h 1683571"/>
                <a:gd name="connsiteX12" fmla="*/ 1784635 w 1784635"/>
                <a:gd name="connsiteY12" fmla="*/ 71907 h 1683571"/>
                <a:gd name="connsiteX13" fmla="*/ 1653260 w 1784635"/>
                <a:gd name="connsiteY13" fmla="*/ 615471 h 1683571"/>
                <a:gd name="connsiteX14" fmla="*/ 1540469 w 1784635"/>
                <a:gd name="connsiteY14" fmla="*/ 1125969 h 1683571"/>
                <a:gd name="connsiteX15" fmla="*/ 1422015 w 1784635"/>
                <a:gd name="connsiteY15" fmla="*/ 1683571 h 1683571"/>
                <a:gd name="connsiteX16" fmla="*/ 1082736 w 1784635"/>
                <a:gd name="connsiteY16" fmla="*/ 1683571 h 1683571"/>
                <a:gd name="connsiteX17" fmla="*/ 890276 w 1784635"/>
                <a:gd name="connsiteY17" fmla="*/ 806005 h 1683571"/>
                <a:gd name="connsiteX18" fmla="*/ 689073 w 1784635"/>
                <a:gd name="connsiteY18" fmla="*/ 1683571 h 1683571"/>
                <a:gd name="connsiteX19" fmla="*/ 353876 w 1784635"/>
                <a:gd name="connsiteY19" fmla="*/ 1683571 h 1683571"/>
                <a:gd name="connsiteX20" fmla="*/ 252428 w 1784635"/>
                <a:gd name="connsiteY20" fmla="*/ 1155414 h 1683571"/>
                <a:gd name="connsiteX21" fmla="*/ 140541 w 1784635"/>
                <a:gd name="connsiteY21" fmla="*/ 615471 h 1683571"/>
                <a:gd name="connsiteX22" fmla="*/ 0 w 1784635"/>
                <a:gd name="connsiteY22" fmla="*/ 71599 h 1683571"/>
                <a:gd name="connsiteX23" fmla="*/ 368358 w 1784635"/>
                <a:gd name="connsiteY23" fmla="*/ 0 h 168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84635" h="1683571">
                  <a:moveTo>
                    <a:pt x="368358" y="0"/>
                  </a:moveTo>
                  <a:cubicBezTo>
                    <a:pt x="368358" y="170082"/>
                    <a:pt x="392250" y="361040"/>
                    <a:pt x="440035" y="572873"/>
                  </a:cubicBezTo>
                  <a:cubicBezTo>
                    <a:pt x="483531" y="756616"/>
                    <a:pt x="518554" y="933130"/>
                    <a:pt x="545104" y="1102417"/>
                  </a:cubicBezTo>
                  <a:lnTo>
                    <a:pt x="720386" y="273380"/>
                  </a:lnTo>
                  <a:cubicBezTo>
                    <a:pt x="720258" y="276384"/>
                    <a:pt x="714705" y="258654"/>
                    <a:pt x="703728" y="220190"/>
                  </a:cubicBezTo>
                  <a:cubicBezTo>
                    <a:pt x="692751" y="181727"/>
                    <a:pt x="679714" y="132222"/>
                    <a:pt x="664616" y="71676"/>
                  </a:cubicBezTo>
                  <a:lnTo>
                    <a:pt x="1030278" y="0"/>
                  </a:lnTo>
                  <a:cubicBezTo>
                    <a:pt x="1044503" y="170981"/>
                    <a:pt x="1078435" y="372761"/>
                    <a:pt x="1132074" y="605341"/>
                  </a:cubicBezTo>
                  <a:cubicBezTo>
                    <a:pt x="1175622" y="758118"/>
                    <a:pt x="1213482" y="923810"/>
                    <a:pt x="1245655" y="1102417"/>
                  </a:cubicBezTo>
                  <a:cubicBezTo>
                    <a:pt x="1248479" y="1031703"/>
                    <a:pt x="1266799" y="917378"/>
                    <a:pt x="1300616" y="759440"/>
                  </a:cubicBezTo>
                  <a:cubicBezTo>
                    <a:pt x="1341442" y="573284"/>
                    <a:pt x="1367221" y="451050"/>
                    <a:pt x="1377954" y="392738"/>
                  </a:cubicBezTo>
                  <a:cubicBezTo>
                    <a:pt x="1401910" y="263456"/>
                    <a:pt x="1419473" y="132543"/>
                    <a:pt x="1430643" y="0"/>
                  </a:cubicBezTo>
                  <a:lnTo>
                    <a:pt x="1784635" y="71907"/>
                  </a:lnTo>
                  <a:cubicBezTo>
                    <a:pt x="1747378" y="218316"/>
                    <a:pt x="1703586" y="399504"/>
                    <a:pt x="1653260" y="615471"/>
                  </a:cubicBezTo>
                  <a:cubicBezTo>
                    <a:pt x="1617261" y="770969"/>
                    <a:pt x="1579664" y="941135"/>
                    <a:pt x="1540469" y="1125969"/>
                  </a:cubicBezTo>
                  <a:lnTo>
                    <a:pt x="1422015" y="1683571"/>
                  </a:lnTo>
                  <a:lnTo>
                    <a:pt x="1082736" y="1683571"/>
                  </a:lnTo>
                  <a:lnTo>
                    <a:pt x="890276" y="806005"/>
                  </a:lnTo>
                  <a:lnTo>
                    <a:pt x="689073" y="1683571"/>
                  </a:lnTo>
                  <a:lnTo>
                    <a:pt x="353876" y="1683571"/>
                  </a:lnTo>
                  <a:cubicBezTo>
                    <a:pt x="348356" y="1644671"/>
                    <a:pt x="314540" y="1468618"/>
                    <a:pt x="252428" y="1155414"/>
                  </a:cubicBezTo>
                  <a:cubicBezTo>
                    <a:pt x="212552" y="945943"/>
                    <a:pt x="175256" y="765962"/>
                    <a:pt x="140541" y="615471"/>
                  </a:cubicBezTo>
                  <a:cubicBezTo>
                    <a:pt x="96788" y="422562"/>
                    <a:pt x="49941" y="241271"/>
                    <a:pt x="0" y="71599"/>
                  </a:cubicBezTo>
                  <a:lnTo>
                    <a:pt x="368358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0778" y="2280495"/>
              <a:ext cx="1239878" cy="1700827"/>
            </a:xfrm>
            <a:custGeom>
              <a:avLst/>
              <a:gdLst>
                <a:gd name="connsiteX0" fmla="*/ 676220 w 1377697"/>
                <a:gd name="connsiteY0" fmla="*/ 300726 h 1700827"/>
                <a:gd name="connsiteX1" fmla="*/ 456953 w 1377697"/>
                <a:gd name="connsiteY1" fmla="*/ 493957 h 1700827"/>
                <a:gd name="connsiteX2" fmla="*/ 417359 w 1377697"/>
                <a:gd name="connsiteY2" fmla="*/ 851608 h 1700827"/>
                <a:gd name="connsiteX3" fmla="*/ 443088 w 1377697"/>
                <a:gd name="connsiteY3" fmla="*/ 1187267 h 1700827"/>
                <a:gd name="connsiteX4" fmla="*/ 676220 w 1377697"/>
                <a:gd name="connsiteY4" fmla="*/ 1397636 h 1700827"/>
                <a:gd name="connsiteX5" fmla="*/ 902265 w 1377697"/>
                <a:gd name="connsiteY5" fmla="*/ 1207025 h 1700827"/>
                <a:gd name="connsiteX6" fmla="*/ 939932 w 1377697"/>
                <a:gd name="connsiteY6" fmla="*/ 851608 h 1700827"/>
                <a:gd name="connsiteX7" fmla="*/ 904652 w 1377697"/>
                <a:gd name="connsiteY7" fmla="*/ 496190 h 1700827"/>
                <a:gd name="connsiteX8" fmla="*/ 676220 w 1377697"/>
                <a:gd name="connsiteY8" fmla="*/ 300726 h 1700827"/>
                <a:gd name="connsiteX9" fmla="*/ 0 w 1377697"/>
                <a:gd name="connsiteY9" fmla="*/ 105863 h 1700827"/>
                <a:gd name="connsiteX10" fmla="*/ 9132 w 1377697"/>
                <a:gd name="connsiteY10" fmla="*/ 69443 h 1700827"/>
                <a:gd name="connsiteX11" fmla="*/ 0 w 1377697"/>
                <a:gd name="connsiteY11" fmla="*/ 105863 h 1700827"/>
                <a:gd name="connsiteX12" fmla="*/ 1310247 w 1377697"/>
                <a:gd name="connsiteY12" fmla="*/ 19720 h 1700827"/>
                <a:gd name="connsiteX13" fmla="*/ 1377697 w 1377697"/>
                <a:gd name="connsiteY13" fmla="*/ 19720 h 1700827"/>
                <a:gd name="connsiteX14" fmla="*/ 1377697 w 1377697"/>
                <a:gd name="connsiteY14" fmla="*/ 338842 h 1700827"/>
                <a:gd name="connsiteX15" fmla="*/ 1310247 w 1377697"/>
                <a:gd name="connsiteY15" fmla="*/ 344749 h 1700827"/>
                <a:gd name="connsiteX16" fmla="*/ 1310247 w 1377697"/>
                <a:gd name="connsiteY16" fmla="*/ 19720 h 1700827"/>
                <a:gd name="connsiteX17" fmla="*/ 676181 w 1377697"/>
                <a:gd name="connsiteY17" fmla="*/ 0 h 1700827"/>
                <a:gd name="connsiteX18" fmla="*/ 1177609 w 1377697"/>
                <a:gd name="connsiteY18" fmla="*/ 271455 h 1700827"/>
                <a:gd name="connsiteX19" fmla="*/ 1297352 w 1377697"/>
                <a:gd name="connsiteY19" fmla="*/ 851608 h 1700827"/>
                <a:gd name="connsiteX20" fmla="*/ 1177609 w 1377697"/>
                <a:gd name="connsiteY20" fmla="*/ 1427370 h 1700827"/>
                <a:gd name="connsiteX21" fmla="*/ 676181 w 1377697"/>
                <a:gd name="connsiteY21" fmla="*/ 1700827 h 1700827"/>
                <a:gd name="connsiteX22" fmla="*/ 176486 w 1377697"/>
                <a:gd name="connsiteY22" fmla="*/ 1429758 h 1700827"/>
                <a:gd name="connsiteX23" fmla="*/ 57474 w 1377697"/>
                <a:gd name="connsiteY23" fmla="*/ 851608 h 1700827"/>
                <a:gd name="connsiteX24" fmla="*/ 174060 w 1377697"/>
                <a:gd name="connsiteY24" fmla="*/ 273843 h 1700827"/>
                <a:gd name="connsiteX25" fmla="*/ 676181 w 1377697"/>
                <a:gd name="connsiteY25" fmla="*/ 0 h 1700827"/>
                <a:gd name="connsiteX0" fmla="*/ 618746 w 1320223"/>
                <a:gd name="connsiteY0" fmla="*/ 300726 h 1700827"/>
                <a:gd name="connsiteX1" fmla="*/ 399479 w 1320223"/>
                <a:gd name="connsiteY1" fmla="*/ 493957 h 1700827"/>
                <a:gd name="connsiteX2" fmla="*/ 359885 w 1320223"/>
                <a:gd name="connsiteY2" fmla="*/ 851608 h 1700827"/>
                <a:gd name="connsiteX3" fmla="*/ 385614 w 1320223"/>
                <a:gd name="connsiteY3" fmla="*/ 1187267 h 1700827"/>
                <a:gd name="connsiteX4" fmla="*/ 618746 w 1320223"/>
                <a:gd name="connsiteY4" fmla="*/ 1397636 h 1700827"/>
                <a:gd name="connsiteX5" fmla="*/ 844791 w 1320223"/>
                <a:gd name="connsiteY5" fmla="*/ 1207025 h 1700827"/>
                <a:gd name="connsiteX6" fmla="*/ 882458 w 1320223"/>
                <a:gd name="connsiteY6" fmla="*/ 851608 h 1700827"/>
                <a:gd name="connsiteX7" fmla="*/ 847178 w 1320223"/>
                <a:gd name="connsiteY7" fmla="*/ 496190 h 1700827"/>
                <a:gd name="connsiteX8" fmla="*/ 618746 w 1320223"/>
                <a:gd name="connsiteY8" fmla="*/ 300726 h 1700827"/>
                <a:gd name="connsiteX9" fmla="*/ 1252773 w 1320223"/>
                <a:gd name="connsiteY9" fmla="*/ 19720 h 1700827"/>
                <a:gd name="connsiteX10" fmla="*/ 1320223 w 1320223"/>
                <a:gd name="connsiteY10" fmla="*/ 19720 h 1700827"/>
                <a:gd name="connsiteX11" fmla="*/ 1320223 w 1320223"/>
                <a:gd name="connsiteY11" fmla="*/ 338842 h 1700827"/>
                <a:gd name="connsiteX12" fmla="*/ 1252773 w 1320223"/>
                <a:gd name="connsiteY12" fmla="*/ 344749 h 1700827"/>
                <a:gd name="connsiteX13" fmla="*/ 1252773 w 1320223"/>
                <a:gd name="connsiteY13" fmla="*/ 19720 h 1700827"/>
                <a:gd name="connsiteX14" fmla="*/ 618707 w 1320223"/>
                <a:gd name="connsiteY14" fmla="*/ 0 h 1700827"/>
                <a:gd name="connsiteX15" fmla="*/ 1120135 w 1320223"/>
                <a:gd name="connsiteY15" fmla="*/ 271455 h 1700827"/>
                <a:gd name="connsiteX16" fmla="*/ 1239878 w 1320223"/>
                <a:gd name="connsiteY16" fmla="*/ 851608 h 1700827"/>
                <a:gd name="connsiteX17" fmla="*/ 1120135 w 1320223"/>
                <a:gd name="connsiteY17" fmla="*/ 1427370 h 1700827"/>
                <a:gd name="connsiteX18" fmla="*/ 618707 w 1320223"/>
                <a:gd name="connsiteY18" fmla="*/ 1700827 h 1700827"/>
                <a:gd name="connsiteX19" fmla="*/ 119012 w 1320223"/>
                <a:gd name="connsiteY19" fmla="*/ 1429758 h 1700827"/>
                <a:gd name="connsiteX20" fmla="*/ 0 w 1320223"/>
                <a:gd name="connsiteY20" fmla="*/ 851608 h 1700827"/>
                <a:gd name="connsiteX21" fmla="*/ 116586 w 1320223"/>
                <a:gd name="connsiteY21" fmla="*/ 273843 h 1700827"/>
                <a:gd name="connsiteX22" fmla="*/ 618707 w 1320223"/>
                <a:gd name="connsiteY22" fmla="*/ 0 h 1700827"/>
                <a:gd name="connsiteX0" fmla="*/ 618746 w 1320223"/>
                <a:gd name="connsiteY0" fmla="*/ 300726 h 1700827"/>
                <a:gd name="connsiteX1" fmla="*/ 399479 w 1320223"/>
                <a:gd name="connsiteY1" fmla="*/ 493957 h 1700827"/>
                <a:gd name="connsiteX2" fmla="*/ 359885 w 1320223"/>
                <a:gd name="connsiteY2" fmla="*/ 851608 h 1700827"/>
                <a:gd name="connsiteX3" fmla="*/ 385614 w 1320223"/>
                <a:gd name="connsiteY3" fmla="*/ 1187267 h 1700827"/>
                <a:gd name="connsiteX4" fmla="*/ 618746 w 1320223"/>
                <a:gd name="connsiteY4" fmla="*/ 1397636 h 1700827"/>
                <a:gd name="connsiteX5" fmla="*/ 844791 w 1320223"/>
                <a:gd name="connsiteY5" fmla="*/ 1207025 h 1700827"/>
                <a:gd name="connsiteX6" fmla="*/ 882458 w 1320223"/>
                <a:gd name="connsiteY6" fmla="*/ 851608 h 1700827"/>
                <a:gd name="connsiteX7" fmla="*/ 847178 w 1320223"/>
                <a:gd name="connsiteY7" fmla="*/ 496190 h 1700827"/>
                <a:gd name="connsiteX8" fmla="*/ 618746 w 1320223"/>
                <a:gd name="connsiteY8" fmla="*/ 300726 h 1700827"/>
                <a:gd name="connsiteX9" fmla="*/ 1252773 w 1320223"/>
                <a:gd name="connsiteY9" fmla="*/ 344749 h 1700827"/>
                <a:gd name="connsiteX10" fmla="*/ 1320223 w 1320223"/>
                <a:gd name="connsiteY10" fmla="*/ 19720 h 1700827"/>
                <a:gd name="connsiteX11" fmla="*/ 1320223 w 1320223"/>
                <a:gd name="connsiteY11" fmla="*/ 338842 h 1700827"/>
                <a:gd name="connsiteX12" fmla="*/ 1252773 w 1320223"/>
                <a:gd name="connsiteY12" fmla="*/ 344749 h 1700827"/>
                <a:gd name="connsiteX13" fmla="*/ 618707 w 1320223"/>
                <a:gd name="connsiteY13" fmla="*/ 0 h 1700827"/>
                <a:gd name="connsiteX14" fmla="*/ 1120135 w 1320223"/>
                <a:gd name="connsiteY14" fmla="*/ 271455 h 1700827"/>
                <a:gd name="connsiteX15" fmla="*/ 1239878 w 1320223"/>
                <a:gd name="connsiteY15" fmla="*/ 851608 h 1700827"/>
                <a:gd name="connsiteX16" fmla="*/ 1120135 w 1320223"/>
                <a:gd name="connsiteY16" fmla="*/ 1427370 h 1700827"/>
                <a:gd name="connsiteX17" fmla="*/ 618707 w 1320223"/>
                <a:gd name="connsiteY17" fmla="*/ 1700827 h 1700827"/>
                <a:gd name="connsiteX18" fmla="*/ 119012 w 1320223"/>
                <a:gd name="connsiteY18" fmla="*/ 1429758 h 1700827"/>
                <a:gd name="connsiteX19" fmla="*/ 0 w 1320223"/>
                <a:gd name="connsiteY19" fmla="*/ 851608 h 1700827"/>
                <a:gd name="connsiteX20" fmla="*/ 116586 w 1320223"/>
                <a:gd name="connsiteY20" fmla="*/ 273843 h 1700827"/>
                <a:gd name="connsiteX21" fmla="*/ 618707 w 1320223"/>
                <a:gd name="connsiteY21" fmla="*/ 0 h 1700827"/>
                <a:gd name="connsiteX0" fmla="*/ 618746 w 1320223"/>
                <a:gd name="connsiteY0" fmla="*/ 300726 h 1700827"/>
                <a:gd name="connsiteX1" fmla="*/ 399479 w 1320223"/>
                <a:gd name="connsiteY1" fmla="*/ 493957 h 1700827"/>
                <a:gd name="connsiteX2" fmla="*/ 359885 w 1320223"/>
                <a:gd name="connsiteY2" fmla="*/ 851608 h 1700827"/>
                <a:gd name="connsiteX3" fmla="*/ 385614 w 1320223"/>
                <a:gd name="connsiteY3" fmla="*/ 1187267 h 1700827"/>
                <a:gd name="connsiteX4" fmla="*/ 618746 w 1320223"/>
                <a:gd name="connsiteY4" fmla="*/ 1397636 h 1700827"/>
                <a:gd name="connsiteX5" fmla="*/ 844791 w 1320223"/>
                <a:gd name="connsiteY5" fmla="*/ 1207025 h 1700827"/>
                <a:gd name="connsiteX6" fmla="*/ 882458 w 1320223"/>
                <a:gd name="connsiteY6" fmla="*/ 851608 h 1700827"/>
                <a:gd name="connsiteX7" fmla="*/ 847178 w 1320223"/>
                <a:gd name="connsiteY7" fmla="*/ 496190 h 1700827"/>
                <a:gd name="connsiteX8" fmla="*/ 618746 w 1320223"/>
                <a:gd name="connsiteY8" fmla="*/ 300726 h 1700827"/>
                <a:gd name="connsiteX9" fmla="*/ 1252773 w 1320223"/>
                <a:gd name="connsiteY9" fmla="*/ 344749 h 1700827"/>
                <a:gd name="connsiteX10" fmla="*/ 1320223 w 1320223"/>
                <a:gd name="connsiteY10" fmla="*/ 338842 h 1700827"/>
                <a:gd name="connsiteX11" fmla="*/ 1252773 w 1320223"/>
                <a:gd name="connsiteY11" fmla="*/ 344749 h 1700827"/>
                <a:gd name="connsiteX12" fmla="*/ 618707 w 1320223"/>
                <a:gd name="connsiteY12" fmla="*/ 0 h 1700827"/>
                <a:gd name="connsiteX13" fmla="*/ 1120135 w 1320223"/>
                <a:gd name="connsiteY13" fmla="*/ 271455 h 1700827"/>
                <a:gd name="connsiteX14" fmla="*/ 1239878 w 1320223"/>
                <a:gd name="connsiteY14" fmla="*/ 851608 h 1700827"/>
                <a:gd name="connsiteX15" fmla="*/ 1120135 w 1320223"/>
                <a:gd name="connsiteY15" fmla="*/ 1427370 h 1700827"/>
                <a:gd name="connsiteX16" fmla="*/ 618707 w 1320223"/>
                <a:gd name="connsiteY16" fmla="*/ 1700827 h 1700827"/>
                <a:gd name="connsiteX17" fmla="*/ 119012 w 1320223"/>
                <a:gd name="connsiteY17" fmla="*/ 1429758 h 1700827"/>
                <a:gd name="connsiteX18" fmla="*/ 0 w 1320223"/>
                <a:gd name="connsiteY18" fmla="*/ 851608 h 1700827"/>
                <a:gd name="connsiteX19" fmla="*/ 116586 w 1320223"/>
                <a:gd name="connsiteY19" fmla="*/ 273843 h 1700827"/>
                <a:gd name="connsiteX20" fmla="*/ 618707 w 1320223"/>
                <a:gd name="connsiteY20" fmla="*/ 0 h 1700827"/>
                <a:gd name="connsiteX0" fmla="*/ 618746 w 1239878"/>
                <a:gd name="connsiteY0" fmla="*/ 300726 h 1700827"/>
                <a:gd name="connsiteX1" fmla="*/ 399479 w 1239878"/>
                <a:gd name="connsiteY1" fmla="*/ 493957 h 1700827"/>
                <a:gd name="connsiteX2" fmla="*/ 359885 w 1239878"/>
                <a:gd name="connsiteY2" fmla="*/ 851608 h 1700827"/>
                <a:gd name="connsiteX3" fmla="*/ 385614 w 1239878"/>
                <a:gd name="connsiteY3" fmla="*/ 1187267 h 1700827"/>
                <a:gd name="connsiteX4" fmla="*/ 618746 w 1239878"/>
                <a:gd name="connsiteY4" fmla="*/ 1397636 h 1700827"/>
                <a:gd name="connsiteX5" fmla="*/ 844791 w 1239878"/>
                <a:gd name="connsiteY5" fmla="*/ 1207025 h 1700827"/>
                <a:gd name="connsiteX6" fmla="*/ 882458 w 1239878"/>
                <a:gd name="connsiteY6" fmla="*/ 851608 h 1700827"/>
                <a:gd name="connsiteX7" fmla="*/ 847178 w 1239878"/>
                <a:gd name="connsiteY7" fmla="*/ 496190 h 1700827"/>
                <a:gd name="connsiteX8" fmla="*/ 618746 w 1239878"/>
                <a:gd name="connsiteY8" fmla="*/ 300726 h 1700827"/>
                <a:gd name="connsiteX9" fmla="*/ 618707 w 1239878"/>
                <a:gd name="connsiteY9" fmla="*/ 0 h 1700827"/>
                <a:gd name="connsiteX10" fmla="*/ 1120135 w 1239878"/>
                <a:gd name="connsiteY10" fmla="*/ 271455 h 1700827"/>
                <a:gd name="connsiteX11" fmla="*/ 1239878 w 1239878"/>
                <a:gd name="connsiteY11" fmla="*/ 851608 h 1700827"/>
                <a:gd name="connsiteX12" fmla="*/ 1120135 w 1239878"/>
                <a:gd name="connsiteY12" fmla="*/ 1427370 h 1700827"/>
                <a:gd name="connsiteX13" fmla="*/ 618707 w 1239878"/>
                <a:gd name="connsiteY13" fmla="*/ 1700827 h 1700827"/>
                <a:gd name="connsiteX14" fmla="*/ 119012 w 1239878"/>
                <a:gd name="connsiteY14" fmla="*/ 1429758 h 1700827"/>
                <a:gd name="connsiteX15" fmla="*/ 0 w 1239878"/>
                <a:gd name="connsiteY15" fmla="*/ 851608 h 1700827"/>
                <a:gd name="connsiteX16" fmla="*/ 116586 w 1239878"/>
                <a:gd name="connsiteY16" fmla="*/ 273843 h 1700827"/>
                <a:gd name="connsiteX17" fmla="*/ 618707 w 1239878"/>
                <a:gd name="connsiteY17" fmla="*/ 0 h 170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9878" h="1700827">
                  <a:moveTo>
                    <a:pt x="618746" y="300726"/>
                  </a:moveTo>
                  <a:cubicBezTo>
                    <a:pt x="512238" y="300726"/>
                    <a:pt x="439150" y="365136"/>
                    <a:pt x="399479" y="493957"/>
                  </a:cubicBezTo>
                  <a:cubicBezTo>
                    <a:pt x="373083" y="578484"/>
                    <a:pt x="359885" y="697701"/>
                    <a:pt x="359885" y="851608"/>
                  </a:cubicBezTo>
                  <a:cubicBezTo>
                    <a:pt x="359885" y="1007440"/>
                    <a:pt x="368461" y="1119326"/>
                    <a:pt x="385614" y="1187267"/>
                  </a:cubicBezTo>
                  <a:cubicBezTo>
                    <a:pt x="432859" y="1327513"/>
                    <a:pt x="510569" y="1397636"/>
                    <a:pt x="618746" y="1397636"/>
                  </a:cubicBezTo>
                  <a:cubicBezTo>
                    <a:pt x="729772" y="1397636"/>
                    <a:pt x="805120" y="1334099"/>
                    <a:pt x="844791" y="1207025"/>
                  </a:cubicBezTo>
                  <a:cubicBezTo>
                    <a:pt x="869902" y="1126451"/>
                    <a:pt x="882458" y="1007979"/>
                    <a:pt x="882458" y="851608"/>
                  </a:cubicBezTo>
                  <a:cubicBezTo>
                    <a:pt x="882458" y="690409"/>
                    <a:pt x="870698" y="571937"/>
                    <a:pt x="847178" y="496190"/>
                  </a:cubicBezTo>
                  <a:cubicBezTo>
                    <a:pt x="807431" y="365881"/>
                    <a:pt x="731287" y="300726"/>
                    <a:pt x="618746" y="300726"/>
                  </a:cubicBezTo>
                  <a:close/>
                  <a:moveTo>
                    <a:pt x="618707" y="0"/>
                  </a:moveTo>
                  <a:cubicBezTo>
                    <a:pt x="849977" y="0"/>
                    <a:pt x="1017120" y="90485"/>
                    <a:pt x="1120135" y="271455"/>
                  </a:cubicBezTo>
                  <a:cubicBezTo>
                    <a:pt x="1199964" y="412959"/>
                    <a:pt x="1239878" y="606344"/>
                    <a:pt x="1239878" y="851608"/>
                  </a:cubicBezTo>
                  <a:cubicBezTo>
                    <a:pt x="1239878" y="1093893"/>
                    <a:pt x="1199964" y="1285814"/>
                    <a:pt x="1120135" y="1427370"/>
                  </a:cubicBezTo>
                  <a:cubicBezTo>
                    <a:pt x="1017325" y="1609674"/>
                    <a:pt x="850183" y="1700827"/>
                    <a:pt x="618707" y="1700827"/>
                  </a:cubicBezTo>
                  <a:cubicBezTo>
                    <a:pt x="388438" y="1700827"/>
                    <a:pt x="221873" y="1610470"/>
                    <a:pt x="119012" y="1429758"/>
                  </a:cubicBezTo>
                  <a:cubicBezTo>
                    <a:pt x="39671" y="1289126"/>
                    <a:pt x="0" y="1096410"/>
                    <a:pt x="0" y="851608"/>
                  </a:cubicBezTo>
                  <a:cubicBezTo>
                    <a:pt x="0" y="603853"/>
                    <a:pt x="38862" y="411265"/>
                    <a:pt x="116586" y="273843"/>
                  </a:cubicBezTo>
                  <a:cubicBezTo>
                    <a:pt x="219575" y="91281"/>
                    <a:pt x="386949" y="0"/>
                    <a:pt x="618707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33551" y="2300215"/>
              <a:ext cx="1147441" cy="1661387"/>
            </a:xfrm>
            <a:custGeom>
              <a:avLst/>
              <a:gdLst>
                <a:gd name="connsiteX0" fmla="*/ 0 w 1232391"/>
                <a:gd name="connsiteY0" fmla="*/ 357198 h 1661387"/>
                <a:gd name="connsiteX1" fmla="*/ 4700 w 1232391"/>
                <a:gd name="connsiteY1" fmla="*/ 367591 h 1661387"/>
                <a:gd name="connsiteX2" fmla="*/ 72055 w 1232391"/>
                <a:gd name="connsiteY2" fmla="*/ 831888 h 1661387"/>
                <a:gd name="connsiteX3" fmla="*/ 4700 w 1232391"/>
                <a:gd name="connsiteY3" fmla="*/ 1292040 h 1661387"/>
                <a:gd name="connsiteX4" fmla="*/ 0 w 1232391"/>
                <a:gd name="connsiteY4" fmla="*/ 357198 h 1661387"/>
                <a:gd name="connsiteX5" fmla="*/ 84950 w 1232391"/>
                <a:gd name="connsiteY5" fmla="*/ 0 h 1661387"/>
                <a:gd name="connsiteX6" fmla="*/ 1232391 w 1232391"/>
                <a:gd name="connsiteY6" fmla="*/ 0 h 1661387"/>
                <a:gd name="connsiteX7" fmla="*/ 1232391 w 1232391"/>
                <a:gd name="connsiteY7" fmla="*/ 325376 h 1661387"/>
                <a:gd name="connsiteX8" fmla="*/ 1064465 w 1232391"/>
                <a:gd name="connsiteY8" fmla="*/ 312974 h 1661387"/>
                <a:gd name="connsiteX9" fmla="*/ 932166 w 1232391"/>
                <a:gd name="connsiteY9" fmla="*/ 308121 h 1661387"/>
                <a:gd name="connsiteX10" fmla="*/ 828753 w 1232391"/>
                <a:gd name="connsiteY10" fmla="*/ 308121 h 1661387"/>
                <a:gd name="connsiteX11" fmla="*/ 823707 w 1232391"/>
                <a:gd name="connsiteY11" fmla="*/ 695429 h 1661387"/>
                <a:gd name="connsiteX12" fmla="*/ 818893 w 1232391"/>
                <a:gd name="connsiteY12" fmla="*/ 1025349 h 1661387"/>
                <a:gd name="connsiteX13" fmla="*/ 847894 w 1232391"/>
                <a:gd name="connsiteY13" fmla="*/ 1661387 h 1661387"/>
                <a:gd name="connsiteX14" fmla="*/ 468868 w 1232391"/>
                <a:gd name="connsiteY14" fmla="*/ 1661387 h 1661387"/>
                <a:gd name="connsiteX15" fmla="*/ 481270 w 1232391"/>
                <a:gd name="connsiteY15" fmla="*/ 1474782 h 1661387"/>
                <a:gd name="connsiteX16" fmla="*/ 486123 w 1232391"/>
                <a:gd name="connsiteY16" fmla="*/ 1315329 h 1661387"/>
                <a:gd name="connsiteX17" fmla="*/ 486123 w 1232391"/>
                <a:gd name="connsiteY17" fmla="*/ 308121 h 1661387"/>
                <a:gd name="connsiteX18" fmla="*/ 316888 w 1232391"/>
                <a:gd name="connsiteY18" fmla="*/ 309315 h 1661387"/>
                <a:gd name="connsiteX19" fmla="*/ 84950 w 1232391"/>
                <a:gd name="connsiteY19" fmla="*/ 325029 h 1661387"/>
                <a:gd name="connsiteX20" fmla="*/ 84950 w 1232391"/>
                <a:gd name="connsiteY20" fmla="*/ 0 h 1661387"/>
                <a:gd name="connsiteX0" fmla="*/ 0 w 1232391"/>
                <a:gd name="connsiteY0" fmla="*/ 357198 h 1661387"/>
                <a:gd name="connsiteX1" fmla="*/ 4700 w 1232391"/>
                <a:gd name="connsiteY1" fmla="*/ 367591 h 1661387"/>
                <a:gd name="connsiteX2" fmla="*/ 72055 w 1232391"/>
                <a:gd name="connsiteY2" fmla="*/ 831888 h 1661387"/>
                <a:gd name="connsiteX3" fmla="*/ 0 w 1232391"/>
                <a:gd name="connsiteY3" fmla="*/ 357198 h 1661387"/>
                <a:gd name="connsiteX4" fmla="*/ 84950 w 1232391"/>
                <a:gd name="connsiteY4" fmla="*/ 0 h 1661387"/>
                <a:gd name="connsiteX5" fmla="*/ 1232391 w 1232391"/>
                <a:gd name="connsiteY5" fmla="*/ 0 h 1661387"/>
                <a:gd name="connsiteX6" fmla="*/ 1232391 w 1232391"/>
                <a:gd name="connsiteY6" fmla="*/ 325376 h 1661387"/>
                <a:gd name="connsiteX7" fmla="*/ 1064465 w 1232391"/>
                <a:gd name="connsiteY7" fmla="*/ 312974 h 1661387"/>
                <a:gd name="connsiteX8" fmla="*/ 932166 w 1232391"/>
                <a:gd name="connsiteY8" fmla="*/ 308121 h 1661387"/>
                <a:gd name="connsiteX9" fmla="*/ 828753 w 1232391"/>
                <a:gd name="connsiteY9" fmla="*/ 308121 h 1661387"/>
                <a:gd name="connsiteX10" fmla="*/ 823707 w 1232391"/>
                <a:gd name="connsiteY10" fmla="*/ 695429 h 1661387"/>
                <a:gd name="connsiteX11" fmla="*/ 818893 w 1232391"/>
                <a:gd name="connsiteY11" fmla="*/ 1025349 h 1661387"/>
                <a:gd name="connsiteX12" fmla="*/ 847894 w 1232391"/>
                <a:gd name="connsiteY12" fmla="*/ 1661387 h 1661387"/>
                <a:gd name="connsiteX13" fmla="*/ 468868 w 1232391"/>
                <a:gd name="connsiteY13" fmla="*/ 1661387 h 1661387"/>
                <a:gd name="connsiteX14" fmla="*/ 481270 w 1232391"/>
                <a:gd name="connsiteY14" fmla="*/ 1474782 h 1661387"/>
                <a:gd name="connsiteX15" fmla="*/ 486123 w 1232391"/>
                <a:gd name="connsiteY15" fmla="*/ 1315329 h 1661387"/>
                <a:gd name="connsiteX16" fmla="*/ 486123 w 1232391"/>
                <a:gd name="connsiteY16" fmla="*/ 308121 h 1661387"/>
                <a:gd name="connsiteX17" fmla="*/ 316888 w 1232391"/>
                <a:gd name="connsiteY17" fmla="*/ 309315 h 1661387"/>
                <a:gd name="connsiteX18" fmla="*/ 84950 w 1232391"/>
                <a:gd name="connsiteY18" fmla="*/ 325029 h 1661387"/>
                <a:gd name="connsiteX19" fmla="*/ 84950 w 1232391"/>
                <a:gd name="connsiteY19" fmla="*/ 0 h 1661387"/>
                <a:gd name="connsiteX0" fmla="*/ 0 w 1232391"/>
                <a:gd name="connsiteY0" fmla="*/ 357198 h 1661387"/>
                <a:gd name="connsiteX1" fmla="*/ 4700 w 1232391"/>
                <a:gd name="connsiteY1" fmla="*/ 367591 h 1661387"/>
                <a:gd name="connsiteX2" fmla="*/ 0 w 1232391"/>
                <a:gd name="connsiteY2" fmla="*/ 357198 h 1661387"/>
                <a:gd name="connsiteX3" fmla="*/ 84950 w 1232391"/>
                <a:gd name="connsiteY3" fmla="*/ 0 h 1661387"/>
                <a:gd name="connsiteX4" fmla="*/ 1232391 w 1232391"/>
                <a:gd name="connsiteY4" fmla="*/ 0 h 1661387"/>
                <a:gd name="connsiteX5" fmla="*/ 1232391 w 1232391"/>
                <a:gd name="connsiteY5" fmla="*/ 325376 h 1661387"/>
                <a:gd name="connsiteX6" fmla="*/ 1064465 w 1232391"/>
                <a:gd name="connsiteY6" fmla="*/ 312974 h 1661387"/>
                <a:gd name="connsiteX7" fmla="*/ 932166 w 1232391"/>
                <a:gd name="connsiteY7" fmla="*/ 308121 h 1661387"/>
                <a:gd name="connsiteX8" fmla="*/ 828753 w 1232391"/>
                <a:gd name="connsiteY8" fmla="*/ 308121 h 1661387"/>
                <a:gd name="connsiteX9" fmla="*/ 823707 w 1232391"/>
                <a:gd name="connsiteY9" fmla="*/ 695429 h 1661387"/>
                <a:gd name="connsiteX10" fmla="*/ 818893 w 1232391"/>
                <a:gd name="connsiteY10" fmla="*/ 1025349 h 1661387"/>
                <a:gd name="connsiteX11" fmla="*/ 847894 w 1232391"/>
                <a:gd name="connsiteY11" fmla="*/ 1661387 h 1661387"/>
                <a:gd name="connsiteX12" fmla="*/ 468868 w 1232391"/>
                <a:gd name="connsiteY12" fmla="*/ 1661387 h 1661387"/>
                <a:gd name="connsiteX13" fmla="*/ 481270 w 1232391"/>
                <a:gd name="connsiteY13" fmla="*/ 1474782 h 1661387"/>
                <a:gd name="connsiteX14" fmla="*/ 486123 w 1232391"/>
                <a:gd name="connsiteY14" fmla="*/ 1315329 h 1661387"/>
                <a:gd name="connsiteX15" fmla="*/ 486123 w 1232391"/>
                <a:gd name="connsiteY15" fmla="*/ 308121 h 1661387"/>
                <a:gd name="connsiteX16" fmla="*/ 316888 w 1232391"/>
                <a:gd name="connsiteY16" fmla="*/ 309315 h 1661387"/>
                <a:gd name="connsiteX17" fmla="*/ 84950 w 1232391"/>
                <a:gd name="connsiteY17" fmla="*/ 325029 h 1661387"/>
                <a:gd name="connsiteX18" fmla="*/ 84950 w 1232391"/>
                <a:gd name="connsiteY18" fmla="*/ 0 h 1661387"/>
                <a:gd name="connsiteX0" fmla="*/ 0 w 1147441"/>
                <a:gd name="connsiteY0" fmla="*/ 0 h 1661387"/>
                <a:gd name="connsiteX1" fmla="*/ 1147441 w 1147441"/>
                <a:gd name="connsiteY1" fmla="*/ 0 h 1661387"/>
                <a:gd name="connsiteX2" fmla="*/ 1147441 w 1147441"/>
                <a:gd name="connsiteY2" fmla="*/ 325376 h 1661387"/>
                <a:gd name="connsiteX3" fmla="*/ 979515 w 1147441"/>
                <a:gd name="connsiteY3" fmla="*/ 312974 h 1661387"/>
                <a:gd name="connsiteX4" fmla="*/ 847216 w 1147441"/>
                <a:gd name="connsiteY4" fmla="*/ 308121 h 1661387"/>
                <a:gd name="connsiteX5" fmla="*/ 743803 w 1147441"/>
                <a:gd name="connsiteY5" fmla="*/ 308121 h 1661387"/>
                <a:gd name="connsiteX6" fmla="*/ 738757 w 1147441"/>
                <a:gd name="connsiteY6" fmla="*/ 695429 h 1661387"/>
                <a:gd name="connsiteX7" fmla="*/ 733943 w 1147441"/>
                <a:gd name="connsiteY7" fmla="*/ 1025349 h 1661387"/>
                <a:gd name="connsiteX8" fmla="*/ 762944 w 1147441"/>
                <a:gd name="connsiteY8" fmla="*/ 1661387 h 1661387"/>
                <a:gd name="connsiteX9" fmla="*/ 383918 w 1147441"/>
                <a:gd name="connsiteY9" fmla="*/ 1661387 h 1661387"/>
                <a:gd name="connsiteX10" fmla="*/ 396320 w 1147441"/>
                <a:gd name="connsiteY10" fmla="*/ 1474782 h 1661387"/>
                <a:gd name="connsiteX11" fmla="*/ 401173 w 1147441"/>
                <a:gd name="connsiteY11" fmla="*/ 1315329 h 1661387"/>
                <a:gd name="connsiteX12" fmla="*/ 401173 w 1147441"/>
                <a:gd name="connsiteY12" fmla="*/ 308121 h 1661387"/>
                <a:gd name="connsiteX13" fmla="*/ 231938 w 1147441"/>
                <a:gd name="connsiteY13" fmla="*/ 309315 h 1661387"/>
                <a:gd name="connsiteX14" fmla="*/ 0 w 1147441"/>
                <a:gd name="connsiteY14" fmla="*/ 325029 h 1661387"/>
                <a:gd name="connsiteX15" fmla="*/ 0 w 1147441"/>
                <a:gd name="connsiteY15" fmla="*/ 0 h 16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7441" h="1661387">
                  <a:moveTo>
                    <a:pt x="0" y="0"/>
                  </a:moveTo>
                  <a:lnTo>
                    <a:pt x="1147441" y="0"/>
                  </a:lnTo>
                  <a:lnTo>
                    <a:pt x="1147441" y="325376"/>
                  </a:lnTo>
                  <a:lnTo>
                    <a:pt x="979515" y="312974"/>
                  </a:lnTo>
                  <a:cubicBezTo>
                    <a:pt x="933348" y="309739"/>
                    <a:pt x="889248" y="308121"/>
                    <a:pt x="847216" y="308121"/>
                  </a:cubicBezTo>
                  <a:lnTo>
                    <a:pt x="743803" y="308121"/>
                  </a:lnTo>
                  <a:cubicBezTo>
                    <a:pt x="743803" y="360630"/>
                    <a:pt x="742121" y="489732"/>
                    <a:pt x="738757" y="695429"/>
                  </a:cubicBezTo>
                  <a:cubicBezTo>
                    <a:pt x="735394" y="901125"/>
                    <a:pt x="733789" y="1011098"/>
                    <a:pt x="733943" y="1025349"/>
                  </a:cubicBezTo>
                  <a:cubicBezTo>
                    <a:pt x="733943" y="1255207"/>
                    <a:pt x="743610" y="1467220"/>
                    <a:pt x="762944" y="1661387"/>
                  </a:cubicBezTo>
                  <a:lnTo>
                    <a:pt x="383918" y="1661387"/>
                  </a:lnTo>
                  <a:cubicBezTo>
                    <a:pt x="388951" y="1589338"/>
                    <a:pt x="393085" y="1527136"/>
                    <a:pt x="396320" y="1474782"/>
                  </a:cubicBezTo>
                  <a:cubicBezTo>
                    <a:pt x="399555" y="1422427"/>
                    <a:pt x="401173" y="1369276"/>
                    <a:pt x="401173" y="1315329"/>
                  </a:cubicBezTo>
                  <a:lnTo>
                    <a:pt x="401173" y="308121"/>
                  </a:lnTo>
                  <a:lnTo>
                    <a:pt x="231938" y="309315"/>
                  </a:lnTo>
                  <a:cubicBezTo>
                    <a:pt x="170339" y="310111"/>
                    <a:pt x="93026" y="315349"/>
                    <a:pt x="0" y="3250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554723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OPPORTUNITIES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838200"/>
            <a:ext cx="230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STRENGTHS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5955" y="5547232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THREATS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5955" y="841829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WEAKNESSES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449200" y="4006850"/>
            <a:ext cx="1058832" cy="1442250"/>
            <a:chOff x="8449200" y="4006850"/>
            <a:chExt cx="1058832" cy="1442250"/>
          </a:xfrm>
        </p:grpSpPr>
        <p:sp>
          <p:nvSpPr>
            <p:cNvPr id="45" name="Freeform 44"/>
            <p:cNvSpPr/>
            <p:nvPr/>
          </p:nvSpPr>
          <p:spPr>
            <a:xfrm>
              <a:off x="8449200" y="4006850"/>
              <a:ext cx="1009650" cy="1441450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 h="1441450">
                  <a:moveTo>
                    <a:pt x="0" y="0"/>
                  </a:moveTo>
                  <a:cubicBezTo>
                    <a:pt x="666750" y="226483"/>
                    <a:pt x="990600" y="751417"/>
                    <a:pt x="1009650" y="1441450"/>
                  </a:cubicBezTo>
                </a:path>
              </a:pathLst>
            </a:cu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400875" y="5370518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5013746">
            <a:off x="4702425" y="3860973"/>
            <a:ext cx="1308659" cy="2356885"/>
            <a:chOff x="8385988" y="3859131"/>
            <a:chExt cx="1308659" cy="2356885"/>
          </a:xfrm>
        </p:grpSpPr>
        <p:sp>
          <p:nvSpPr>
            <p:cNvPr id="54" name="Freeform 53"/>
            <p:cNvSpPr/>
            <p:nvPr/>
          </p:nvSpPr>
          <p:spPr>
            <a:xfrm>
              <a:off x="8385988" y="3859131"/>
              <a:ext cx="1259963" cy="2342351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9963" h="2342351">
                  <a:moveTo>
                    <a:pt x="0" y="0"/>
                  </a:moveTo>
                  <a:cubicBezTo>
                    <a:pt x="920426" y="328594"/>
                    <a:pt x="1302280" y="1330559"/>
                    <a:pt x="1256270" y="2342351"/>
                  </a:cubicBezTo>
                </a:path>
              </a:pathLst>
            </a:cu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587490" y="61374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5774819">
            <a:off x="7043203" y="940234"/>
            <a:ext cx="835252" cy="1989178"/>
            <a:chOff x="8363005" y="4126825"/>
            <a:chExt cx="835252" cy="1989178"/>
          </a:xfrm>
        </p:grpSpPr>
        <p:sp>
          <p:nvSpPr>
            <p:cNvPr id="57" name="Freeform 56"/>
            <p:cNvSpPr/>
            <p:nvPr/>
          </p:nvSpPr>
          <p:spPr>
            <a:xfrm>
              <a:off x="8363005" y="4126825"/>
              <a:ext cx="829348" cy="1960654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  <a:gd name="connsiteX0" fmla="*/ 0 w 1256270"/>
                <a:gd name="connsiteY0" fmla="*/ 0 h 2342351"/>
                <a:gd name="connsiteX1" fmla="*/ 1256270 w 1256270"/>
                <a:gd name="connsiteY1" fmla="*/ 2342351 h 2342351"/>
                <a:gd name="connsiteX0" fmla="*/ 924 w 1257194"/>
                <a:gd name="connsiteY0" fmla="*/ 0 h 2342351"/>
                <a:gd name="connsiteX1" fmla="*/ 1257194 w 1257194"/>
                <a:gd name="connsiteY1" fmla="*/ 2342351 h 2342351"/>
                <a:gd name="connsiteX0" fmla="*/ 24823 w 855711"/>
                <a:gd name="connsiteY0" fmla="*/ 0 h 2243398"/>
                <a:gd name="connsiteX1" fmla="*/ 855711 w 855711"/>
                <a:gd name="connsiteY1" fmla="*/ 2243398 h 2243398"/>
                <a:gd name="connsiteX0" fmla="*/ 20502 w 851390"/>
                <a:gd name="connsiteY0" fmla="*/ 0 h 2243398"/>
                <a:gd name="connsiteX1" fmla="*/ 851390 w 851390"/>
                <a:gd name="connsiteY1" fmla="*/ 2243398 h 2243398"/>
                <a:gd name="connsiteX0" fmla="*/ 15401 w 877418"/>
                <a:gd name="connsiteY0" fmla="*/ 0 h 2068621"/>
                <a:gd name="connsiteX1" fmla="*/ 877418 w 877418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10650"/>
                <a:gd name="connsiteY0" fmla="*/ 0 h 1960654"/>
                <a:gd name="connsiteX1" fmla="*/ 810650 w 810650"/>
                <a:gd name="connsiteY1" fmla="*/ 1960654 h 1960654"/>
                <a:gd name="connsiteX0" fmla="*/ 7432 w 818082"/>
                <a:gd name="connsiteY0" fmla="*/ 0 h 1960654"/>
                <a:gd name="connsiteX1" fmla="*/ 818082 w 818082"/>
                <a:gd name="connsiteY1" fmla="*/ 1960654 h 1960654"/>
                <a:gd name="connsiteX0" fmla="*/ 18698 w 829348"/>
                <a:gd name="connsiteY0" fmla="*/ 0 h 1960654"/>
                <a:gd name="connsiteX1" fmla="*/ 829348 w 829348"/>
                <a:gd name="connsiteY1" fmla="*/ 1960654 h 19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348" h="1960654">
                  <a:moveTo>
                    <a:pt x="18698" y="0"/>
                  </a:moveTo>
                  <a:cubicBezTo>
                    <a:pt x="7333" y="356077"/>
                    <a:pt x="-167514" y="1137830"/>
                    <a:pt x="829348" y="1960654"/>
                  </a:cubicBezTo>
                </a:path>
              </a:pathLst>
            </a:cu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542318">
              <a:off x="9105387" y="60231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1081757">
            <a:off x="2490516" y="1421568"/>
            <a:ext cx="1025646" cy="1200940"/>
            <a:chOff x="8452316" y="4013492"/>
            <a:chExt cx="1025646" cy="1200940"/>
          </a:xfrm>
        </p:grpSpPr>
        <p:sp>
          <p:nvSpPr>
            <p:cNvPr id="60" name="Freeform 59"/>
            <p:cNvSpPr/>
            <p:nvPr/>
          </p:nvSpPr>
          <p:spPr>
            <a:xfrm>
              <a:off x="8452316" y="4013492"/>
              <a:ext cx="977314" cy="1193232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77314"/>
                <a:gd name="connsiteY0" fmla="*/ 0 h 1193232"/>
                <a:gd name="connsiteX1" fmla="*/ 977314 w 977314"/>
                <a:gd name="connsiteY1" fmla="*/ 1193232 h 119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7314" h="1193232">
                  <a:moveTo>
                    <a:pt x="0" y="0"/>
                  </a:moveTo>
                  <a:cubicBezTo>
                    <a:pt x="567303" y="208371"/>
                    <a:pt x="899356" y="484147"/>
                    <a:pt x="977314" y="1193232"/>
                  </a:cubicBezTo>
                </a:path>
              </a:pathLst>
            </a:cu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370805" y="5135850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3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831" y="5800264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OPPORTUNITIES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831" y="573909"/>
            <a:ext cx="230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STRENGTHS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14783" y="5800264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THREATS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4783" y="573909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WEAKNESSES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3550059" y="2605703"/>
            <a:ext cx="5091882" cy="1646594"/>
            <a:chOff x="3783291" y="2278031"/>
            <a:chExt cx="5297701" cy="1713151"/>
          </a:xfrm>
        </p:grpSpPr>
        <p:sp>
          <p:nvSpPr>
            <p:cNvPr id="10" name="TextBox 9"/>
            <p:cNvSpPr txBox="1"/>
            <p:nvPr/>
          </p:nvSpPr>
          <p:spPr>
            <a:xfrm>
              <a:off x="3783291" y="2290355"/>
              <a:ext cx="1005129" cy="1700827"/>
            </a:xfrm>
            <a:custGeom>
              <a:avLst/>
              <a:gdLst/>
              <a:ahLst/>
              <a:cxnLst/>
              <a:rect l="l" t="t" r="r" b="b"/>
              <a:pathLst>
                <a:path w="1005129" h="1700827">
                  <a:moveTo>
                    <a:pt x="498347" y="0"/>
                  </a:moveTo>
                  <a:cubicBezTo>
                    <a:pt x="558045" y="0"/>
                    <a:pt x="617108" y="6670"/>
                    <a:pt x="675536" y="20009"/>
                  </a:cubicBezTo>
                  <a:cubicBezTo>
                    <a:pt x="733963" y="33348"/>
                    <a:pt x="802591" y="54396"/>
                    <a:pt x="881418" y="83154"/>
                  </a:cubicBezTo>
                  <a:lnTo>
                    <a:pt x="881418" y="411881"/>
                  </a:lnTo>
                  <a:cubicBezTo>
                    <a:pt x="798585" y="378424"/>
                    <a:pt x="727852" y="351534"/>
                    <a:pt x="669219" y="331211"/>
                  </a:cubicBezTo>
                  <a:cubicBezTo>
                    <a:pt x="610587" y="310888"/>
                    <a:pt x="554656" y="300726"/>
                    <a:pt x="501428" y="300726"/>
                  </a:cubicBezTo>
                  <a:cubicBezTo>
                    <a:pt x="466739" y="300726"/>
                    <a:pt x="439226" y="307197"/>
                    <a:pt x="418890" y="320138"/>
                  </a:cubicBezTo>
                  <a:cubicBezTo>
                    <a:pt x="398555" y="333079"/>
                    <a:pt x="388387" y="353864"/>
                    <a:pt x="388387" y="382494"/>
                  </a:cubicBezTo>
                  <a:cubicBezTo>
                    <a:pt x="388387" y="426709"/>
                    <a:pt x="441550" y="495523"/>
                    <a:pt x="547877" y="588935"/>
                  </a:cubicBezTo>
                  <a:cubicBezTo>
                    <a:pt x="706174" y="698600"/>
                    <a:pt x="804465" y="775104"/>
                    <a:pt x="842749" y="818446"/>
                  </a:cubicBezTo>
                  <a:cubicBezTo>
                    <a:pt x="951002" y="924979"/>
                    <a:pt x="1005129" y="1040010"/>
                    <a:pt x="1005129" y="1163541"/>
                  </a:cubicBezTo>
                  <a:cubicBezTo>
                    <a:pt x="1005129" y="1333855"/>
                    <a:pt x="940000" y="1468555"/>
                    <a:pt x="809742" y="1567642"/>
                  </a:cubicBezTo>
                  <a:cubicBezTo>
                    <a:pt x="693888" y="1656432"/>
                    <a:pt x="548198" y="1700827"/>
                    <a:pt x="372672" y="1700827"/>
                  </a:cubicBezTo>
                  <a:cubicBezTo>
                    <a:pt x="318803" y="1700827"/>
                    <a:pt x="268104" y="1697540"/>
                    <a:pt x="220576" y="1690967"/>
                  </a:cubicBezTo>
                  <a:cubicBezTo>
                    <a:pt x="173049" y="1684394"/>
                    <a:pt x="99523" y="1666330"/>
                    <a:pt x="0" y="1636776"/>
                  </a:cubicBezTo>
                  <a:lnTo>
                    <a:pt x="0" y="1283708"/>
                  </a:lnTo>
                  <a:cubicBezTo>
                    <a:pt x="80497" y="1315933"/>
                    <a:pt x="148380" y="1340101"/>
                    <a:pt x="203649" y="1356213"/>
                  </a:cubicBezTo>
                  <a:cubicBezTo>
                    <a:pt x="258918" y="1372325"/>
                    <a:pt x="315259" y="1380381"/>
                    <a:pt x="372672" y="1380381"/>
                  </a:cubicBezTo>
                  <a:cubicBezTo>
                    <a:pt x="445928" y="1380381"/>
                    <a:pt x="512366" y="1365065"/>
                    <a:pt x="571988" y="1334433"/>
                  </a:cubicBezTo>
                  <a:cubicBezTo>
                    <a:pt x="622468" y="1304083"/>
                    <a:pt x="647709" y="1257505"/>
                    <a:pt x="647709" y="1194700"/>
                  </a:cubicBezTo>
                  <a:cubicBezTo>
                    <a:pt x="647709" y="1135027"/>
                    <a:pt x="599321" y="1065726"/>
                    <a:pt x="502545" y="986796"/>
                  </a:cubicBezTo>
                  <a:cubicBezTo>
                    <a:pt x="403895" y="909175"/>
                    <a:pt x="304591" y="829525"/>
                    <a:pt x="204631" y="747848"/>
                  </a:cubicBezTo>
                  <a:cubicBezTo>
                    <a:pt x="93990" y="642214"/>
                    <a:pt x="38670" y="533306"/>
                    <a:pt x="38670" y="421124"/>
                  </a:cubicBezTo>
                  <a:cubicBezTo>
                    <a:pt x="38670" y="291149"/>
                    <a:pt x="82769" y="188467"/>
                    <a:pt x="170969" y="113081"/>
                  </a:cubicBezTo>
                  <a:cubicBezTo>
                    <a:pt x="259168" y="37694"/>
                    <a:pt x="368294" y="0"/>
                    <a:pt x="498347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799" y="2278031"/>
              <a:ext cx="1784635" cy="1683571"/>
            </a:xfrm>
            <a:custGeom>
              <a:avLst/>
              <a:gdLst>
                <a:gd name="connsiteX0" fmla="*/ 1837400 w 1837400"/>
                <a:gd name="connsiteY0" fmla="*/ 747558 h 1683571"/>
                <a:gd name="connsiteX1" fmla="*/ 1832977 w 1837400"/>
                <a:gd name="connsiteY1" fmla="*/ 854072 h 1683571"/>
                <a:gd name="connsiteX2" fmla="*/ 1837400 w 1837400"/>
                <a:gd name="connsiteY2" fmla="*/ 747558 h 1683571"/>
                <a:gd name="connsiteX3" fmla="*/ 368358 w 1837400"/>
                <a:gd name="connsiteY3" fmla="*/ 0 h 1683571"/>
                <a:gd name="connsiteX4" fmla="*/ 440035 w 1837400"/>
                <a:gd name="connsiteY4" fmla="*/ 572873 h 1683571"/>
                <a:gd name="connsiteX5" fmla="*/ 545104 w 1837400"/>
                <a:gd name="connsiteY5" fmla="*/ 1102417 h 1683571"/>
                <a:gd name="connsiteX6" fmla="*/ 720386 w 1837400"/>
                <a:gd name="connsiteY6" fmla="*/ 273380 h 1683571"/>
                <a:gd name="connsiteX7" fmla="*/ 703728 w 1837400"/>
                <a:gd name="connsiteY7" fmla="*/ 220190 h 1683571"/>
                <a:gd name="connsiteX8" fmla="*/ 664616 w 1837400"/>
                <a:gd name="connsiteY8" fmla="*/ 71676 h 1683571"/>
                <a:gd name="connsiteX9" fmla="*/ 1030278 w 1837400"/>
                <a:gd name="connsiteY9" fmla="*/ 0 h 1683571"/>
                <a:gd name="connsiteX10" fmla="*/ 1132074 w 1837400"/>
                <a:gd name="connsiteY10" fmla="*/ 605341 h 1683571"/>
                <a:gd name="connsiteX11" fmla="*/ 1245655 w 1837400"/>
                <a:gd name="connsiteY11" fmla="*/ 1102417 h 1683571"/>
                <a:gd name="connsiteX12" fmla="*/ 1300616 w 1837400"/>
                <a:gd name="connsiteY12" fmla="*/ 759440 h 1683571"/>
                <a:gd name="connsiteX13" fmla="*/ 1377954 w 1837400"/>
                <a:gd name="connsiteY13" fmla="*/ 392738 h 1683571"/>
                <a:gd name="connsiteX14" fmla="*/ 1430643 w 1837400"/>
                <a:gd name="connsiteY14" fmla="*/ 0 h 1683571"/>
                <a:gd name="connsiteX15" fmla="*/ 1784635 w 1837400"/>
                <a:gd name="connsiteY15" fmla="*/ 71907 h 1683571"/>
                <a:gd name="connsiteX16" fmla="*/ 1653260 w 1837400"/>
                <a:gd name="connsiteY16" fmla="*/ 615471 h 1683571"/>
                <a:gd name="connsiteX17" fmla="*/ 1540469 w 1837400"/>
                <a:gd name="connsiteY17" fmla="*/ 1125969 h 1683571"/>
                <a:gd name="connsiteX18" fmla="*/ 1422015 w 1837400"/>
                <a:gd name="connsiteY18" fmla="*/ 1683571 h 1683571"/>
                <a:gd name="connsiteX19" fmla="*/ 1082736 w 1837400"/>
                <a:gd name="connsiteY19" fmla="*/ 1683571 h 1683571"/>
                <a:gd name="connsiteX20" fmla="*/ 890276 w 1837400"/>
                <a:gd name="connsiteY20" fmla="*/ 806005 h 1683571"/>
                <a:gd name="connsiteX21" fmla="*/ 689073 w 1837400"/>
                <a:gd name="connsiteY21" fmla="*/ 1683571 h 1683571"/>
                <a:gd name="connsiteX22" fmla="*/ 353876 w 1837400"/>
                <a:gd name="connsiteY22" fmla="*/ 1683571 h 1683571"/>
                <a:gd name="connsiteX23" fmla="*/ 252428 w 1837400"/>
                <a:gd name="connsiteY23" fmla="*/ 1155414 h 1683571"/>
                <a:gd name="connsiteX24" fmla="*/ 140541 w 1837400"/>
                <a:gd name="connsiteY24" fmla="*/ 615471 h 1683571"/>
                <a:gd name="connsiteX25" fmla="*/ 0 w 1837400"/>
                <a:gd name="connsiteY25" fmla="*/ 71599 h 1683571"/>
                <a:gd name="connsiteX26" fmla="*/ 368358 w 1837400"/>
                <a:gd name="connsiteY26" fmla="*/ 0 h 1683571"/>
                <a:gd name="connsiteX0" fmla="*/ 368358 w 1784635"/>
                <a:gd name="connsiteY0" fmla="*/ 0 h 1683571"/>
                <a:gd name="connsiteX1" fmla="*/ 440035 w 1784635"/>
                <a:gd name="connsiteY1" fmla="*/ 572873 h 1683571"/>
                <a:gd name="connsiteX2" fmla="*/ 545104 w 1784635"/>
                <a:gd name="connsiteY2" fmla="*/ 1102417 h 1683571"/>
                <a:gd name="connsiteX3" fmla="*/ 720386 w 1784635"/>
                <a:gd name="connsiteY3" fmla="*/ 273380 h 1683571"/>
                <a:gd name="connsiteX4" fmla="*/ 703728 w 1784635"/>
                <a:gd name="connsiteY4" fmla="*/ 220190 h 1683571"/>
                <a:gd name="connsiteX5" fmla="*/ 664616 w 1784635"/>
                <a:gd name="connsiteY5" fmla="*/ 71676 h 1683571"/>
                <a:gd name="connsiteX6" fmla="*/ 1030278 w 1784635"/>
                <a:gd name="connsiteY6" fmla="*/ 0 h 1683571"/>
                <a:gd name="connsiteX7" fmla="*/ 1132074 w 1784635"/>
                <a:gd name="connsiteY7" fmla="*/ 605341 h 1683571"/>
                <a:gd name="connsiteX8" fmla="*/ 1245655 w 1784635"/>
                <a:gd name="connsiteY8" fmla="*/ 1102417 h 1683571"/>
                <a:gd name="connsiteX9" fmla="*/ 1300616 w 1784635"/>
                <a:gd name="connsiteY9" fmla="*/ 759440 h 1683571"/>
                <a:gd name="connsiteX10" fmla="*/ 1377954 w 1784635"/>
                <a:gd name="connsiteY10" fmla="*/ 392738 h 1683571"/>
                <a:gd name="connsiteX11" fmla="*/ 1430643 w 1784635"/>
                <a:gd name="connsiteY11" fmla="*/ 0 h 1683571"/>
                <a:gd name="connsiteX12" fmla="*/ 1784635 w 1784635"/>
                <a:gd name="connsiteY12" fmla="*/ 71907 h 1683571"/>
                <a:gd name="connsiteX13" fmla="*/ 1653260 w 1784635"/>
                <a:gd name="connsiteY13" fmla="*/ 615471 h 1683571"/>
                <a:gd name="connsiteX14" fmla="*/ 1540469 w 1784635"/>
                <a:gd name="connsiteY14" fmla="*/ 1125969 h 1683571"/>
                <a:gd name="connsiteX15" fmla="*/ 1422015 w 1784635"/>
                <a:gd name="connsiteY15" fmla="*/ 1683571 h 1683571"/>
                <a:gd name="connsiteX16" fmla="*/ 1082736 w 1784635"/>
                <a:gd name="connsiteY16" fmla="*/ 1683571 h 1683571"/>
                <a:gd name="connsiteX17" fmla="*/ 890276 w 1784635"/>
                <a:gd name="connsiteY17" fmla="*/ 806005 h 1683571"/>
                <a:gd name="connsiteX18" fmla="*/ 689073 w 1784635"/>
                <a:gd name="connsiteY18" fmla="*/ 1683571 h 1683571"/>
                <a:gd name="connsiteX19" fmla="*/ 353876 w 1784635"/>
                <a:gd name="connsiteY19" fmla="*/ 1683571 h 1683571"/>
                <a:gd name="connsiteX20" fmla="*/ 252428 w 1784635"/>
                <a:gd name="connsiteY20" fmla="*/ 1155414 h 1683571"/>
                <a:gd name="connsiteX21" fmla="*/ 140541 w 1784635"/>
                <a:gd name="connsiteY21" fmla="*/ 615471 h 1683571"/>
                <a:gd name="connsiteX22" fmla="*/ 0 w 1784635"/>
                <a:gd name="connsiteY22" fmla="*/ 71599 h 1683571"/>
                <a:gd name="connsiteX23" fmla="*/ 368358 w 1784635"/>
                <a:gd name="connsiteY23" fmla="*/ 0 h 168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84635" h="1683571">
                  <a:moveTo>
                    <a:pt x="368358" y="0"/>
                  </a:moveTo>
                  <a:cubicBezTo>
                    <a:pt x="368358" y="170082"/>
                    <a:pt x="392250" y="361040"/>
                    <a:pt x="440035" y="572873"/>
                  </a:cubicBezTo>
                  <a:cubicBezTo>
                    <a:pt x="483531" y="756616"/>
                    <a:pt x="518554" y="933130"/>
                    <a:pt x="545104" y="1102417"/>
                  </a:cubicBezTo>
                  <a:lnTo>
                    <a:pt x="720386" y="273380"/>
                  </a:lnTo>
                  <a:cubicBezTo>
                    <a:pt x="720258" y="276384"/>
                    <a:pt x="714705" y="258654"/>
                    <a:pt x="703728" y="220190"/>
                  </a:cubicBezTo>
                  <a:cubicBezTo>
                    <a:pt x="692751" y="181727"/>
                    <a:pt x="679714" y="132222"/>
                    <a:pt x="664616" y="71676"/>
                  </a:cubicBezTo>
                  <a:lnTo>
                    <a:pt x="1030278" y="0"/>
                  </a:lnTo>
                  <a:cubicBezTo>
                    <a:pt x="1044503" y="170981"/>
                    <a:pt x="1078435" y="372761"/>
                    <a:pt x="1132074" y="605341"/>
                  </a:cubicBezTo>
                  <a:cubicBezTo>
                    <a:pt x="1175622" y="758118"/>
                    <a:pt x="1213482" y="923810"/>
                    <a:pt x="1245655" y="1102417"/>
                  </a:cubicBezTo>
                  <a:cubicBezTo>
                    <a:pt x="1248479" y="1031703"/>
                    <a:pt x="1266799" y="917378"/>
                    <a:pt x="1300616" y="759440"/>
                  </a:cubicBezTo>
                  <a:cubicBezTo>
                    <a:pt x="1341442" y="573284"/>
                    <a:pt x="1367221" y="451050"/>
                    <a:pt x="1377954" y="392738"/>
                  </a:cubicBezTo>
                  <a:cubicBezTo>
                    <a:pt x="1401910" y="263456"/>
                    <a:pt x="1419473" y="132543"/>
                    <a:pt x="1430643" y="0"/>
                  </a:cubicBezTo>
                  <a:lnTo>
                    <a:pt x="1784635" y="71907"/>
                  </a:lnTo>
                  <a:cubicBezTo>
                    <a:pt x="1747378" y="218316"/>
                    <a:pt x="1703586" y="399504"/>
                    <a:pt x="1653260" y="615471"/>
                  </a:cubicBezTo>
                  <a:cubicBezTo>
                    <a:pt x="1617261" y="770969"/>
                    <a:pt x="1579664" y="941135"/>
                    <a:pt x="1540469" y="1125969"/>
                  </a:cubicBezTo>
                  <a:lnTo>
                    <a:pt x="1422015" y="1683571"/>
                  </a:lnTo>
                  <a:lnTo>
                    <a:pt x="1082736" y="1683571"/>
                  </a:lnTo>
                  <a:lnTo>
                    <a:pt x="890276" y="806005"/>
                  </a:lnTo>
                  <a:lnTo>
                    <a:pt x="689073" y="1683571"/>
                  </a:lnTo>
                  <a:lnTo>
                    <a:pt x="353876" y="1683571"/>
                  </a:lnTo>
                  <a:cubicBezTo>
                    <a:pt x="348356" y="1644671"/>
                    <a:pt x="314540" y="1468618"/>
                    <a:pt x="252428" y="1155414"/>
                  </a:cubicBezTo>
                  <a:cubicBezTo>
                    <a:pt x="212552" y="945943"/>
                    <a:pt x="175256" y="765962"/>
                    <a:pt x="140541" y="615471"/>
                  </a:cubicBezTo>
                  <a:cubicBezTo>
                    <a:pt x="96788" y="422562"/>
                    <a:pt x="49941" y="241271"/>
                    <a:pt x="0" y="71599"/>
                  </a:cubicBezTo>
                  <a:lnTo>
                    <a:pt x="368358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0778" y="2280495"/>
              <a:ext cx="1239878" cy="1700827"/>
            </a:xfrm>
            <a:custGeom>
              <a:avLst/>
              <a:gdLst>
                <a:gd name="connsiteX0" fmla="*/ 676220 w 1377697"/>
                <a:gd name="connsiteY0" fmla="*/ 300726 h 1700827"/>
                <a:gd name="connsiteX1" fmla="*/ 456953 w 1377697"/>
                <a:gd name="connsiteY1" fmla="*/ 493957 h 1700827"/>
                <a:gd name="connsiteX2" fmla="*/ 417359 w 1377697"/>
                <a:gd name="connsiteY2" fmla="*/ 851608 h 1700827"/>
                <a:gd name="connsiteX3" fmla="*/ 443088 w 1377697"/>
                <a:gd name="connsiteY3" fmla="*/ 1187267 h 1700827"/>
                <a:gd name="connsiteX4" fmla="*/ 676220 w 1377697"/>
                <a:gd name="connsiteY4" fmla="*/ 1397636 h 1700827"/>
                <a:gd name="connsiteX5" fmla="*/ 902265 w 1377697"/>
                <a:gd name="connsiteY5" fmla="*/ 1207025 h 1700827"/>
                <a:gd name="connsiteX6" fmla="*/ 939932 w 1377697"/>
                <a:gd name="connsiteY6" fmla="*/ 851608 h 1700827"/>
                <a:gd name="connsiteX7" fmla="*/ 904652 w 1377697"/>
                <a:gd name="connsiteY7" fmla="*/ 496190 h 1700827"/>
                <a:gd name="connsiteX8" fmla="*/ 676220 w 1377697"/>
                <a:gd name="connsiteY8" fmla="*/ 300726 h 1700827"/>
                <a:gd name="connsiteX9" fmla="*/ 0 w 1377697"/>
                <a:gd name="connsiteY9" fmla="*/ 105863 h 1700827"/>
                <a:gd name="connsiteX10" fmla="*/ 9132 w 1377697"/>
                <a:gd name="connsiteY10" fmla="*/ 69443 h 1700827"/>
                <a:gd name="connsiteX11" fmla="*/ 0 w 1377697"/>
                <a:gd name="connsiteY11" fmla="*/ 105863 h 1700827"/>
                <a:gd name="connsiteX12" fmla="*/ 1310247 w 1377697"/>
                <a:gd name="connsiteY12" fmla="*/ 19720 h 1700827"/>
                <a:gd name="connsiteX13" fmla="*/ 1377697 w 1377697"/>
                <a:gd name="connsiteY13" fmla="*/ 19720 h 1700827"/>
                <a:gd name="connsiteX14" fmla="*/ 1377697 w 1377697"/>
                <a:gd name="connsiteY14" fmla="*/ 338842 h 1700827"/>
                <a:gd name="connsiteX15" fmla="*/ 1310247 w 1377697"/>
                <a:gd name="connsiteY15" fmla="*/ 344749 h 1700827"/>
                <a:gd name="connsiteX16" fmla="*/ 1310247 w 1377697"/>
                <a:gd name="connsiteY16" fmla="*/ 19720 h 1700827"/>
                <a:gd name="connsiteX17" fmla="*/ 676181 w 1377697"/>
                <a:gd name="connsiteY17" fmla="*/ 0 h 1700827"/>
                <a:gd name="connsiteX18" fmla="*/ 1177609 w 1377697"/>
                <a:gd name="connsiteY18" fmla="*/ 271455 h 1700827"/>
                <a:gd name="connsiteX19" fmla="*/ 1297352 w 1377697"/>
                <a:gd name="connsiteY19" fmla="*/ 851608 h 1700827"/>
                <a:gd name="connsiteX20" fmla="*/ 1177609 w 1377697"/>
                <a:gd name="connsiteY20" fmla="*/ 1427370 h 1700827"/>
                <a:gd name="connsiteX21" fmla="*/ 676181 w 1377697"/>
                <a:gd name="connsiteY21" fmla="*/ 1700827 h 1700827"/>
                <a:gd name="connsiteX22" fmla="*/ 176486 w 1377697"/>
                <a:gd name="connsiteY22" fmla="*/ 1429758 h 1700827"/>
                <a:gd name="connsiteX23" fmla="*/ 57474 w 1377697"/>
                <a:gd name="connsiteY23" fmla="*/ 851608 h 1700827"/>
                <a:gd name="connsiteX24" fmla="*/ 174060 w 1377697"/>
                <a:gd name="connsiteY24" fmla="*/ 273843 h 1700827"/>
                <a:gd name="connsiteX25" fmla="*/ 676181 w 1377697"/>
                <a:gd name="connsiteY25" fmla="*/ 0 h 1700827"/>
                <a:gd name="connsiteX0" fmla="*/ 618746 w 1320223"/>
                <a:gd name="connsiteY0" fmla="*/ 300726 h 1700827"/>
                <a:gd name="connsiteX1" fmla="*/ 399479 w 1320223"/>
                <a:gd name="connsiteY1" fmla="*/ 493957 h 1700827"/>
                <a:gd name="connsiteX2" fmla="*/ 359885 w 1320223"/>
                <a:gd name="connsiteY2" fmla="*/ 851608 h 1700827"/>
                <a:gd name="connsiteX3" fmla="*/ 385614 w 1320223"/>
                <a:gd name="connsiteY3" fmla="*/ 1187267 h 1700827"/>
                <a:gd name="connsiteX4" fmla="*/ 618746 w 1320223"/>
                <a:gd name="connsiteY4" fmla="*/ 1397636 h 1700827"/>
                <a:gd name="connsiteX5" fmla="*/ 844791 w 1320223"/>
                <a:gd name="connsiteY5" fmla="*/ 1207025 h 1700827"/>
                <a:gd name="connsiteX6" fmla="*/ 882458 w 1320223"/>
                <a:gd name="connsiteY6" fmla="*/ 851608 h 1700827"/>
                <a:gd name="connsiteX7" fmla="*/ 847178 w 1320223"/>
                <a:gd name="connsiteY7" fmla="*/ 496190 h 1700827"/>
                <a:gd name="connsiteX8" fmla="*/ 618746 w 1320223"/>
                <a:gd name="connsiteY8" fmla="*/ 300726 h 1700827"/>
                <a:gd name="connsiteX9" fmla="*/ 1252773 w 1320223"/>
                <a:gd name="connsiteY9" fmla="*/ 19720 h 1700827"/>
                <a:gd name="connsiteX10" fmla="*/ 1320223 w 1320223"/>
                <a:gd name="connsiteY10" fmla="*/ 19720 h 1700827"/>
                <a:gd name="connsiteX11" fmla="*/ 1320223 w 1320223"/>
                <a:gd name="connsiteY11" fmla="*/ 338842 h 1700827"/>
                <a:gd name="connsiteX12" fmla="*/ 1252773 w 1320223"/>
                <a:gd name="connsiteY12" fmla="*/ 344749 h 1700827"/>
                <a:gd name="connsiteX13" fmla="*/ 1252773 w 1320223"/>
                <a:gd name="connsiteY13" fmla="*/ 19720 h 1700827"/>
                <a:gd name="connsiteX14" fmla="*/ 618707 w 1320223"/>
                <a:gd name="connsiteY14" fmla="*/ 0 h 1700827"/>
                <a:gd name="connsiteX15" fmla="*/ 1120135 w 1320223"/>
                <a:gd name="connsiteY15" fmla="*/ 271455 h 1700827"/>
                <a:gd name="connsiteX16" fmla="*/ 1239878 w 1320223"/>
                <a:gd name="connsiteY16" fmla="*/ 851608 h 1700827"/>
                <a:gd name="connsiteX17" fmla="*/ 1120135 w 1320223"/>
                <a:gd name="connsiteY17" fmla="*/ 1427370 h 1700827"/>
                <a:gd name="connsiteX18" fmla="*/ 618707 w 1320223"/>
                <a:gd name="connsiteY18" fmla="*/ 1700827 h 1700827"/>
                <a:gd name="connsiteX19" fmla="*/ 119012 w 1320223"/>
                <a:gd name="connsiteY19" fmla="*/ 1429758 h 1700827"/>
                <a:gd name="connsiteX20" fmla="*/ 0 w 1320223"/>
                <a:gd name="connsiteY20" fmla="*/ 851608 h 1700827"/>
                <a:gd name="connsiteX21" fmla="*/ 116586 w 1320223"/>
                <a:gd name="connsiteY21" fmla="*/ 273843 h 1700827"/>
                <a:gd name="connsiteX22" fmla="*/ 618707 w 1320223"/>
                <a:gd name="connsiteY22" fmla="*/ 0 h 1700827"/>
                <a:gd name="connsiteX0" fmla="*/ 618746 w 1320223"/>
                <a:gd name="connsiteY0" fmla="*/ 300726 h 1700827"/>
                <a:gd name="connsiteX1" fmla="*/ 399479 w 1320223"/>
                <a:gd name="connsiteY1" fmla="*/ 493957 h 1700827"/>
                <a:gd name="connsiteX2" fmla="*/ 359885 w 1320223"/>
                <a:gd name="connsiteY2" fmla="*/ 851608 h 1700827"/>
                <a:gd name="connsiteX3" fmla="*/ 385614 w 1320223"/>
                <a:gd name="connsiteY3" fmla="*/ 1187267 h 1700827"/>
                <a:gd name="connsiteX4" fmla="*/ 618746 w 1320223"/>
                <a:gd name="connsiteY4" fmla="*/ 1397636 h 1700827"/>
                <a:gd name="connsiteX5" fmla="*/ 844791 w 1320223"/>
                <a:gd name="connsiteY5" fmla="*/ 1207025 h 1700827"/>
                <a:gd name="connsiteX6" fmla="*/ 882458 w 1320223"/>
                <a:gd name="connsiteY6" fmla="*/ 851608 h 1700827"/>
                <a:gd name="connsiteX7" fmla="*/ 847178 w 1320223"/>
                <a:gd name="connsiteY7" fmla="*/ 496190 h 1700827"/>
                <a:gd name="connsiteX8" fmla="*/ 618746 w 1320223"/>
                <a:gd name="connsiteY8" fmla="*/ 300726 h 1700827"/>
                <a:gd name="connsiteX9" fmla="*/ 1252773 w 1320223"/>
                <a:gd name="connsiteY9" fmla="*/ 344749 h 1700827"/>
                <a:gd name="connsiteX10" fmla="*/ 1320223 w 1320223"/>
                <a:gd name="connsiteY10" fmla="*/ 19720 h 1700827"/>
                <a:gd name="connsiteX11" fmla="*/ 1320223 w 1320223"/>
                <a:gd name="connsiteY11" fmla="*/ 338842 h 1700827"/>
                <a:gd name="connsiteX12" fmla="*/ 1252773 w 1320223"/>
                <a:gd name="connsiteY12" fmla="*/ 344749 h 1700827"/>
                <a:gd name="connsiteX13" fmla="*/ 618707 w 1320223"/>
                <a:gd name="connsiteY13" fmla="*/ 0 h 1700827"/>
                <a:gd name="connsiteX14" fmla="*/ 1120135 w 1320223"/>
                <a:gd name="connsiteY14" fmla="*/ 271455 h 1700827"/>
                <a:gd name="connsiteX15" fmla="*/ 1239878 w 1320223"/>
                <a:gd name="connsiteY15" fmla="*/ 851608 h 1700827"/>
                <a:gd name="connsiteX16" fmla="*/ 1120135 w 1320223"/>
                <a:gd name="connsiteY16" fmla="*/ 1427370 h 1700827"/>
                <a:gd name="connsiteX17" fmla="*/ 618707 w 1320223"/>
                <a:gd name="connsiteY17" fmla="*/ 1700827 h 1700827"/>
                <a:gd name="connsiteX18" fmla="*/ 119012 w 1320223"/>
                <a:gd name="connsiteY18" fmla="*/ 1429758 h 1700827"/>
                <a:gd name="connsiteX19" fmla="*/ 0 w 1320223"/>
                <a:gd name="connsiteY19" fmla="*/ 851608 h 1700827"/>
                <a:gd name="connsiteX20" fmla="*/ 116586 w 1320223"/>
                <a:gd name="connsiteY20" fmla="*/ 273843 h 1700827"/>
                <a:gd name="connsiteX21" fmla="*/ 618707 w 1320223"/>
                <a:gd name="connsiteY21" fmla="*/ 0 h 1700827"/>
                <a:gd name="connsiteX0" fmla="*/ 618746 w 1320223"/>
                <a:gd name="connsiteY0" fmla="*/ 300726 h 1700827"/>
                <a:gd name="connsiteX1" fmla="*/ 399479 w 1320223"/>
                <a:gd name="connsiteY1" fmla="*/ 493957 h 1700827"/>
                <a:gd name="connsiteX2" fmla="*/ 359885 w 1320223"/>
                <a:gd name="connsiteY2" fmla="*/ 851608 h 1700827"/>
                <a:gd name="connsiteX3" fmla="*/ 385614 w 1320223"/>
                <a:gd name="connsiteY3" fmla="*/ 1187267 h 1700827"/>
                <a:gd name="connsiteX4" fmla="*/ 618746 w 1320223"/>
                <a:gd name="connsiteY4" fmla="*/ 1397636 h 1700827"/>
                <a:gd name="connsiteX5" fmla="*/ 844791 w 1320223"/>
                <a:gd name="connsiteY5" fmla="*/ 1207025 h 1700827"/>
                <a:gd name="connsiteX6" fmla="*/ 882458 w 1320223"/>
                <a:gd name="connsiteY6" fmla="*/ 851608 h 1700827"/>
                <a:gd name="connsiteX7" fmla="*/ 847178 w 1320223"/>
                <a:gd name="connsiteY7" fmla="*/ 496190 h 1700827"/>
                <a:gd name="connsiteX8" fmla="*/ 618746 w 1320223"/>
                <a:gd name="connsiteY8" fmla="*/ 300726 h 1700827"/>
                <a:gd name="connsiteX9" fmla="*/ 1252773 w 1320223"/>
                <a:gd name="connsiteY9" fmla="*/ 344749 h 1700827"/>
                <a:gd name="connsiteX10" fmla="*/ 1320223 w 1320223"/>
                <a:gd name="connsiteY10" fmla="*/ 338842 h 1700827"/>
                <a:gd name="connsiteX11" fmla="*/ 1252773 w 1320223"/>
                <a:gd name="connsiteY11" fmla="*/ 344749 h 1700827"/>
                <a:gd name="connsiteX12" fmla="*/ 618707 w 1320223"/>
                <a:gd name="connsiteY12" fmla="*/ 0 h 1700827"/>
                <a:gd name="connsiteX13" fmla="*/ 1120135 w 1320223"/>
                <a:gd name="connsiteY13" fmla="*/ 271455 h 1700827"/>
                <a:gd name="connsiteX14" fmla="*/ 1239878 w 1320223"/>
                <a:gd name="connsiteY14" fmla="*/ 851608 h 1700827"/>
                <a:gd name="connsiteX15" fmla="*/ 1120135 w 1320223"/>
                <a:gd name="connsiteY15" fmla="*/ 1427370 h 1700827"/>
                <a:gd name="connsiteX16" fmla="*/ 618707 w 1320223"/>
                <a:gd name="connsiteY16" fmla="*/ 1700827 h 1700827"/>
                <a:gd name="connsiteX17" fmla="*/ 119012 w 1320223"/>
                <a:gd name="connsiteY17" fmla="*/ 1429758 h 1700827"/>
                <a:gd name="connsiteX18" fmla="*/ 0 w 1320223"/>
                <a:gd name="connsiteY18" fmla="*/ 851608 h 1700827"/>
                <a:gd name="connsiteX19" fmla="*/ 116586 w 1320223"/>
                <a:gd name="connsiteY19" fmla="*/ 273843 h 1700827"/>
                <a:gd name="connsiteX20" fmla="*/ 618707 w 1320223"/>
                <a:gd name="connsiteY20" fmla="*/ 0 h 1700827"/>
                <a:gd name="connsiteX0" fmla="*/ 618746 w 1239878"/>
                <a:gd name="connsiteY0" fmla="*/ 300726 h 1700827"/>
                <a:gd name="connsiteX1" fmla="*/ 399479 w 1239878"/>
                <a:gd name="connsiteY1" fmla="*/ 493957 h 1700827"/>
                <a:gd name="connsiteX2" fmla="*/ 359885 w 1239878"/>
                <a:gd name="connsiteY2" fmla="*/ 851608 h 1700827"/>
                <a:gd name="connsiteX3" fmla="*/ 385614 w 1239878"/>
                <a:gd name="connsiteY3" fmla="*/ 1187267 h 1700827"/>
                <a:gd name="connsiteX4" fmla="*/ 618746 w 1239878"/>
                <a:gd name="connsiteY4" fmla="*/ 1397636 h 1700827"/>
                <a:gd name="connsiteX5" fmla="*/ 844791 w 1239878"/>
                <a:gd name="connsiteY5" fmla="*/ 1207025 h 1700827"/>
                <a:gd name="connsiteX6" fmla="*/ 882458 w 1239878"/>
                <a:gd name="connsiteY6" fmla="*/ 851608 h 1700827"/>
                <a:gd name="connsiteX7" fmla="*/ 847178 w 1239878"/>
                <a:gd name="connsiteY7" fmla="*/ 496190 h 1700827"/>
                <a:gd name="connsiteX8" fmla="*/ 618746 w 1239878"/>
                <a:gd name="connsiteY8" fmla="*/ 300726 h 1700827"/>
                <a:gd name="connsiteX9" fmla="*/ 618707 w 1239878"/>
                <a:gd name="connsiteY9" fmla="*/ 0 h 1700827"/>
                <a:gd name="connsiteX10" fmla="*/ 1120135 w 1239878"/>
                <a:gd name="connsiteY10" fmla="*/ 271455 h 1700827"/>
                <a:gd name="connsiteX11" fmla="*/ 1239878 w 1239878"/>
                <a:gd name="connsiteY11" fmla="*/ 851608 h 1700827"/>
                <a:gd name="connsiteX12" fmla="*/ 1120135 w 1239878"/>
                <a:gd name="connsiteY12" fmla="*/ 1427370 h 1700827"/>
                <a:gd name="connsiteX13" fmla="*/ 618707 w 1239878"/>
                <a:gd name="connsiteY13" fmla="*/ 1700827 h 1700827"/>
                <a:gd name="connsiteX14" fmla="*/ 119012 w 1239878"/>
                <a:gd name="connsiteY14" fmla="*/ 1429758 h 1700827"/>
                <a:gd name="connsiteX15" fmla="*/ 0 w 1239878"/>
                <a:gd name="connsiteY15" fmla="*/ 851608 h 1700827"/>
                <a:gd name="connsiteX16" fmla="*/ 116586 w 1239878"/>
                <a:gd name="connsiteY16" fmla="*/ 273843 h 1700827"/>
                <a:gd name="connsiteX17" fmla="*/ 618707 w 1239878"/>
                <a:gd name="connsiteY17" fmla="*/ 0 h 170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9878" h="1700827">
                  <a:moveTo>
                    <a:pt x="618746" y="300726"/>
                  </a:moveTo>
                  <a:cubicBezTo>
                    <a:pt x="512238" y="300726"/>
                    <a:pt x="439150" y="365136"/>
                    <a:pt x="399479" y="493957"/>
                  </a:cubicBezTo>
                  <a:cubicBezTo>
                    <a:pt x="373083" y="578484"/>
                    <a:pt x="359885" y="697701"/>
                    <a:pt x="359885" y="851608"/>
                  </a:cubicBezTo>
                  <a:cubicBezTo>
                    <a:pt x="359885" y="1007440"/>
                    <a:pt x="368461" y="1119326"/>
                    <a:pt x="385614" y="1187267"/>
                  </a:cubicBezTo>
                  <a:cubicBezTo>
                    <a:pt x="432859" y="1327513"/>
                    <a:pt x="510569" y="1397636"/>
                    <a:pt x="618746" y="1397636"/>
                  </a:cubicBezTo>
                  <a:cubicBezTo>
                    <a:pt x="729772" y="1397636"/>
                    <a:pt x="805120" y="1334099"/>
                    <a:pt x="844791" y="1207025"/>
                  </a:cubicBezTo>
                  <a:cubicBezTo>
                    <a:pt x="869902" y="1126451"/>
                    <a:pt x="882458" y="1007979"/>
                    <a:pt x="882458" y="851608"/>
                  </a:cubicBezTo>
                  <a:cubicBezTo>
                    <a:pt x="882458" y="690409"/>
                    <a:pt x="870698" y="571937"/>
                    <a:pt x="847178" y="496190"/>
                  </a:cubicBezTo>
                  <a:cubicBezTo>
                    <a:pt x="807431" y="365881"/>
                    <a:pt x="731287" y="300726"/>
                    <a:pt x="618746" y="300726"/>
                  </a:cubicBezTo>
                  <a:close/>
                  <a:moveTo>
                    <a:pt x="618707" y="0"/>
                  </a:moveTo>
                  <a:cubicBezTo>
                    <a:pt x="849977" y="0"/>
                    <a:pt x="1017120" y="90485"/>
                    <a:pt x="1120135" y="271455"/>
                  </a:cubicBezTo>
                  <a:cubicBezTo>
                    <a:pt x="1199964" y="412959"/>
                    <a:pt x="1239878" y="606344"/>
                    <a:pt x="1239878" y="851608"/>
                  </a:cubicBezTo>
                  <a:cubicBezTo>
                    <a:pt x="1239878" y="1093893"/>
                    <a:pt x="1199964" y="1285814"/>
                    <a:pt x="1120135" y="1427370"/>
                  </a:cubicBezTo>
                  <a:cubicBezTo>
                    <a:pt x="1017325" y="1609674"/>
                    <a:pt x="850183" y="1700827"/>
                    <a:pt x="618707" y="1700827"/>
                  </a:cubicBezTo>
                  <a:cubicBezTo>
                    <a:pt x="388438" y="1700827"/>
                    <a:pt x="221873" y="1610470"/>
                    <a:pt x="119012" y="1429758"/>
                  </a:cubicBezTo>
                  <a:cubicBezTo>
                    <a:pt x="39671" y="1289126"/>
                    <a:pt x="0" y="1096410"/>
                    <a:pt x="0" y="851608"/>
                  </a:cubicBezTo>
                  <a:cubicBezTo>
                    <a:pt x="0" y="603853"/>
                    <a:pt x="38862" y="411265"/>
                    <a:pt x="116586" y="273843"/>
                  </a:cubicBezTo>
                  <a:cubicBezTo>
                    <a:pt x="219575" y="91281"/>
                    <a:pt x="386949" y="0"/>
                    <a:pt x="618707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33551" y="2300215"/>
              <a:ext cx="1147441" cy="1661387"/>
            </a:xfrm>
            <a:custGeom>
              <a:avLst/>
              <a:gdLst>
                <a:gd name="connsiteX0" fmla="*/ 0 w 1232391"/>
                <a:gd name="connsiteY0" fmla="*/ 357198 h 1661387"/>
                <a:gd name="connsiteX1" fmla="*/ 4700 w 1232391"/>
                <a:gd name="connsiteY1" fmla="*/ 367591 h 1661387"/>
                <a:gd name="connsiteX2" fmla="*/ 72055 w 1232391"/>
                <a:gd name="connsiteY2" fmla="*/ 831888 h 1661387"/>
                <a:gd name="connsiteX3" fmla="*/ 4700 w 1232391"/>
                <a:gd name="connsiteY3" fmla="*/ 1292040 h 1661387"/>
                <a:gd name="connsiteX4" fmla="*/ 0 w 1232391"/>
                <a:gd name="connsiteY4" fmla="*/ 357198 h 1661387"/>
                <a:gd name="connsiteX5" fmla="*/ 84950 w 1232391"/>
                <a:gd name="connsiteY5" fmla="*/ 0 h 1661387"/>
                <a:gd name="connsiteX6" fmla="*/ 1232391 w 1232391"/>
                <a:gd name="connsiteY6" fmla="*/ 0 h 1661387"/>
                <a:gd name="connsiteX7" fmla="*/ 1232391 w 1232391"/>
                <a:gd name="connsiteY7" fmla="*/ 325376 h 1661387"/>
                <a:gd name="connsiteX8" fmla="*/ 1064465 w 1232391"/>
                <a:gd name="connsiteY8" fmla="*/ 312974 h 1661387"/>
                <a:gd name="connsiteX9" fmla="*/ 932166 w 1232391"/>
                <a:gd name="connsiteY9" fmla="*/ 308121 h 1661387"/>
                <a:gd name="connsiteX10" fmla="*/ 828753 w 1232391"/>
                <a:gd name="connsiteY10" fmla="*/ 308121 h 1661387"/>
                <a:gd name="connsiteX11" fmla="*/ 823707 w 1232391"/>
                <a:gd name="connsiteY11" fmla="*/ 695429 h 1661387"/>
                <a:gd name="connsiteX12" fmla="*/ 818893 w 1232391"/>
                <a:gd name="connsiteY12" fmla="*/ 1025349 h 1661387"/>
                <a:gd name="connsiteX13" fmla="*/ 847894 w 1232391"/>
                <a:gd name="connsiteY13" fmla="*/ 1661387 h 1661387"/>
                <a:gd name="connsiteX14" fmla="*/ 468868 w 1232391"/>
                <a:gd name="connsiteY14" fmla="*/ 1661387 h 1661387"/>
                <a:gd name="connsiteX15" fmla="*/ 481270 w 1232391"/>
                <a:gd name="connsiteY15" fmla="*/ 1474782 h 1661387"/>
                <a:gd name="connsiteX16" fmla="*/ 486123 w 1232391"/>
                <a:gd name="connsiteY16" fmla="*/ 1315329 h 1661387"/>
                <a:gd name="connsiteX17" fmla="*/ 486123 w 1232391"/>
                <a:gd name="connsiteY17" fmla="*/ 308121 h 1661387"/>
                <a:gd name="connsiteX18" fmla="*/ 316888 w 1232391"/>
                <a:gd name="connsiteY18" fmla="*/ 309315 h 1661387"/>
                <a:gd name="connsiteX19" fmla="*/ 84950 w 1232391"/>
                <a:gd name="connsiteY19" fmla="*/ 325029 h 1661387"/>
                <a:gd name="connsiteX20" fmla="*/ 84950 w 1232391"/>
                <a:gd name="connsiteY20" fmla="*/ 0 h 1661387"/>
                <a:gd name="connsiteX0" fmla="*/ 0 w 1232391"/>
                <a:gd name="connsiteY0" fmla="*/ 357198 h 1661387"/>
                <a:gd name="connsiteX1" fmla="*/ 4700 w 1232391"/>
                <a:gd name="connsiteY1" fmla="*/ 367591 h 1661387"/>
                <a:gd name="connsiteX2" fmla="*/ 72055 w 1232391"/>
                <a:gd name="connsiteY2" fmla="*/ 831888 h 1661387"/>
                <a:gd name="connsiteX3" fmla="*/ 0 w 1232391"/>
                <a:gd name="connsiteY3" fmla="*/ 357198 h 1661387"/>
                <a:gd name="connsiteX4" fmla="*/ 84950 w 1232391"/>
                <a:gd name="connsiteY4" fmla="*/ 0 h 1661387"/>
                <a:gd name="connsiteX5" fmla="*/ 1232391 w 1232391"/>
                <a:gd name="connsiteY5" fmla="*/ 0 h 1661387"/>
                <a:gd name="connsiteX6" fmla="*/ 1232391 w 1232391"/>
                <a:gd name="connsiteY6" fmla="*/ 325376 h 1661387"/>
                <a:gd name="connsiteX7" fmla="*/ 1064465 w 1232391"/>
                <a:gd name="connsiteY7" fmla="*/ 312974 h 1661387"/>
                <a:gd name="connsiteX8" fmla="*/ 932166 w 1232391"/>
                <a:gd name="connsiteY8" fmla="*/ 308121 h 1661387"/>
                <a:gd name="connsiteX9" fmla="*/ 828753 w 1232391"/>
                <a:gd name="connsiteY9" fmla="*/ 308121 h 1661387"/>
                <a:gd name="connsiteX10" fmla="*/ 823707 w 1232391"/>
                <a:gd name="connsiteY10" fmla="*/ 695429 h 1661387"/>
                <a:gd name="connsiteX11" fmla="*/ 818893 w 1232391"/>
                <a:gd name="connsiteY11" fmla="*/ 1025349 h 1661387"/>
                <a:gd name="connsiteX12" fmla="*/ 847894 w 1232391"/>
                <a:gd name="connsiteY12" fmla="*/ 1661387 h 1661387"/>
                <a:gd name="connsiteX13" fmla="*/ 468868 w 1232391"/>
                <a:gd name="connsiteY13" fmla="*/ 1661387 h 1661387"/>
                <a:gd name="connsiteX14" fmla="*/ 481270 w 1232391"/>
                <a:gd name="connsiteY14" fmla="*/ 1474782 h 1661387"/>
                <a:gd name="connsiteX15" fmla="*/ 486123 w 1232391"/>
                <a:gd name="connsiteY15" fmla="*/ 1315329 h 1661387"/>
                <a:gd name="connsiteX16" fmla="*/ 486123 w 1232391"/>
                <a:gd name="connsiteY16" fmla="*/ 308121 h 1661387"/>
                <a:gd name="connsiteX17" fmla="*/ 316888 w 1232391"/>
                <a:gd name="connsiteY17" fmla="*/ 309315 h 1661387"/>
                <a:gd name="connsiteX18" fmla="*/ 84950 w 1232391"/>
                <a:gd name="connsiteY18" fmla="*/ 325029 h 1661387"/>
                <a:gd name="connsiteX19" fmla="*/ 84950 w 1232391"/>
                <a:gd name="connsiteY19" fmla="*/ 0 h 1661387"/>
                <a:gd name="connsiteX0" fmla="*/ 0 w 1232391"/>
                <a:gd name="connsiteY0" fmla="*/ 357198 h 1661387"/>
                <a:gd name="connsiteX1" fmla="*/ 4700 w 1232391"/>
                <a:gd name="connsiteY1" fmla="*/ 367591 h 1661387"/>
                <a:gd name="connsiteX2" fmla="*/ 0 w 1232391"/>
                <a:gd name="connsiteY2" fmla="*/ 357198 h 1661387"/>
                <a:gd name="connsiteX3" fmla="*/ 84950 w 1232391"/>
                <a:gd name="connsiteY3" fmla="*/ 0 h 1661387"/>
                <a:gd name="connsiteX4" fmla="*/ 1232391 w 1232391"/>
                <a:gd name="connsiteY4" fmla="*/ 0 h 1661387"/>
                <a:gd name="connsiteX5" fmla="*/ 1232391 w 1232391"/>
                <a:gd name="connsiteY5" fmla="*/ 325376 h 1661387"/>
                <a:gd name="connsiteX6" fmla="*/ 1064465 w 1232391"/>
                <a:gd name="connsiteY6" fmla="*/ 312974 h 1661387"/>
                <a:gd name="connsiteX7" fmla="*/ 932166 w 1232391"/>
                <a:gd name="connsiteY7" fmla="*/ 308121 h 1661387"/>
                <a:gd name="connsiteX8" fmla="*/ 828753 w 1232391"/>
                <a:gd name="connsiteY8" fmla="*/ 308121 h 1661387"/>
                <a:gd name="connsiteX9" fmla="*/ 823707 w 1232391"/>
                <a:gd name="connsiteY9" fmla="*/ 695429 h 1661387"/>
                <a:gd name="connsiteX10" fmla="*/ 818893 w 1232391"/>
                <a:gd name="connsiteY10" fmla="*/ 1025349 h 1661387"/>
                <a:gd name="connsiteX11" fmla="*/ 847894 w 1232391"/>
                <a:gd name="connsiteY11" fmla="*/ 1661387 h 1661387"/>
                <a:gd name="connsiteX12" fmla="*/ 468868 w 1232391"/>
                <a:gd name="connsiteY12" fmla="*/ 1661387 h 1661387"/>
                <a:gd name="connsiteX13" fmla="*/ 481270 w 1232391"/>
                <a:gd name="connsiteY13" fmla="*/ 1474782 h 1661387"/>
                <a:gd name="connsiteX14" fmla="*/ 486123 w 1232391"/>
                <a:gd name="connsiteY14" fmla="*/ 1315329 h 1661387"/>
                <a:gd name="connsiteX15" fmla="*/ 486123 w 1232391"/>
                <a:gd name="connsiteY15" fmla="*/ 308121 h 1661387"/>
                <a:gd name="connsiteX16" fmla="*/ 316888 w 1232391"/>
                <a:gd name="connsiteY16" fmla="*/ 309315 h 1661387"/>
                <a:gd name="connsiteX17" fmla="*/ 84950 w 1232391"/>
                <a:gd name="connsiteY17" fmla="*/ 325029 h 1661387"/>
                <a:gd name="connsiteX18" fmla="*/ 84950 w 1232391"/>
                <a:gd name="connsiteY18" fmla="*/ 0 h 1661387"/>
                <a:gd name="connsiteX0" fmla="*/ 0 w 1147441"/>
                <a:gd name="connsiteY0" fmla="*/ 0 h 1661387"/>
                <a:gd name="connsiteX1" fmla="*/ 1147441 w 1147441"/>
                <a:gd name="connsiteY1" fmla="*/ 0 h 1661387"/>
                <a:gd name="connsiteX2" fmla="*/ 1147441 w 1147441"/>
                <a:gd name="connsiteY2" fmla="*/ 325376 h 1661387"/>
                <a:gd name="connsiteX3" fmla="*/ 979515 w 1147441"/>
                <a:gd name="connsiteY3" fmla="*/ 312974 h 1661387"/>
                <a:gd name="connsiteX4" fmla="*/ 847216 w 1147441"/>
                <a:gd name="connsiteY4" fmla="*/ 308121 h 1661387"/>
                <a:gd name="connsiteX5" fmla="*/ 743803 w 1147441"/>
                <a:gd name="connsiteY5" fmla="*/ 308121 h 1661387"/>
                <a:gd name="connsiteX6" fmla="*/ 738757 w 1147441"/>
                <a:gd name="connsiteY6" fmla="*/ 695429 h 1661387"/>
                <a:gd name="connsiteX7" fmla="*/ 733943 w 1147441"/>
                <a:gd name="connsiteY7" fmla="*/ 1025349 h 1661387"/>
                <a:gd name="connsiteX8" fmla="*/ 762944 w 1147441"/>
                <a:gd name="connsiteY8" fmla="*/ 1661387 h 1661387"/>
                <a:gd name="connsiteX9" fmla="*/ 383918 w 1147441"/>
                <a:gd name="connsiteY9" fmla="*/ 1661387 h 1661387"/>
                <a:gd name="connsiteX10" fmla="*/ 396320 w 1147441"/>
                <a:gd name="connsiteY10" fmla="*/ 1474782 h 1661387"/>
                <a:gd name="connsiteX11" fmla="*/ 401173 w 1147441"/>
                <a:gd name="connsiteY11" fmla="*/ 1315329 h 1661387"/>
                <a:gd name="connsiteX12" fmla="*/ 401173 w 1147441"/>
                <a:gd name="connsiteY12" fmla="*/ 308121 h 1661387"/>
                <a:gd name="connsiteX13" fmla="*/ 231938 w 1147441"/>
                <a:gd name="connsiteY13" fmla="*/ 309315 h 1661387"/>
                <a:gd name="connsiteX14" fmla="*/ 0 w 1147441"/>
                <a:gd name="connsiteY14" fmla="*/ 325029 h 1661387"/>
                <a:gd name="connsiteX15" fmla="*/ 0 w 1147441"/>
                <a:gd name="connsiteY15" fmla="*/ 0 h 16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7441" h="1661387">
                  <a:moveTo>
                    <a:pt x="0" y="0"/>
                  </a:moveTo>
                  <a:lnTo>
                    <a:pt x="1147441" y="0"/>
                  </a:lnTo>
                  <a:lnTo>
                    <a:pt x="1147441" y="325376"/>
                  </a:lnTo>
                  <a:lnTo>
                    <a:pt x="979515" y="312974"/>
                  </a:lnTo>
                  <a:cubicBezTo>
                    <a:pt x="933348" y="309739"/>
                    <a:pt x="889248" y="308121"/>
                    <a:pt x="847216" y="308121"/>
                  </a:cubicBezTo>
                  <a:lnTo>
                    <a:pt x="743803" y="308121"/>
                  </a:lnTo>
                  <a:cubicBezTo>
                    <a:pt x="743803" y="360630"/>
                    <a:pt x="742121" y="489732"/>
                    <a:pt x="738757" y="695429"/>
                  </a:cubicBezTo>
                  <a:cubicBezTo>
                    <a:pt x="735394" y="901125"/>
                    <a:pt x="733789" y="1011098"/>
                    <a:pt x="733943" y="1025349"/>
                  </a:cubicBezTo>
                  <a:cubicBezTo>
                    <a:pt x="733943" y="1255207"/>
                    <a:pt x="743610" y="1467220"/>
                    <a:pt x="762944" y="1661387"/>
                  </a:cubicBezTo>
                  <a:lnTo>
                    <a:pt x="383918" y="1661387"/>
                  </a:lnTo>
                  <a:cubicBezTo>
                    <a:pt x="388951" y="1589338"/>
                    <a:pt x="393085" y="1527136"/>
                    <a:pt x="396320" y="1474782"/>
                  </a:cubicBezTo>
                  <a:cubicBezTo>
                    <a:pt x="399555" y="1422427"/>
                    <a:pt x="401173" y="1369276"/>
                    <a:pt x="401173" y="1315329"/>
                  </a:cubicBezTo>
                  <a:lnTo>
                    <a:pt x="401173" y="308121"/>
                  </a:lnTo>
                  <a:lnTo>
                    <a:pt x="231938" y="309315"/>
                  </a:lnTo>
                  <a:cubicBezTo>
                    <a:pt x="170339" y="310111"/>
                    <a:pt x="93026" y="315349"/>
                    <a:pt x="0" y="3250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00" b="1" dirty="0">
                <a:latin typeface="AR ESSENCE" panose="02000000000000000000" pitchFamily="2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63696" y="803016"/>
            <a:ext cx="2158200" cy="751320"/>
            <a:chOff x="1563696" y="803016"/>
            <a:chExt cx="2158200" cy="7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/>
                <p14:cNvContentPartPr/>
                <p14:nvPr/>
              </p14:nvContentPartPr>
              <p14:xfrm>
                <a:off x="1563696" y="976536"/>
                <a:ext cx="2158200" cy="577800"/>
              </p14:xfrm>
            </p:contentPart>
          </mc:Choice>
          <mc:Fallback xmlns="">
            <p:pic>
              <p:nvPicPr>
                <p:cNvPr id="2" name="Ink 1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3576" y="856656"/>
                  <a:ext cx="22784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/>
                <p14:cNvContentPartPr/>
                <p14:nvPr/>
              </p14:nvContentPartPr>
              <p14:xfrm>
                <a:off x="2075256" y="803016"/>
                <a:ext cx="906120" cy="295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5496" y="683136"/>
                  <a:ext cx="10260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291336" y="2505456"/>
            <a:ext cx="1317960" cy="1874880"/>
            <a:chOff x="3291336" y="2505456"/>
            <a:chExt cx="1317960" cy="18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/>
                <p14:cNvContentPartPr/>
                <p14:nvPr/>
              </p14:nvContentPartPr>
              <p14:xfrm>
                <a:off x="3291336" y="2505456"/>
                <a:ext cx="1317960" cy="18388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1576" y="2385576"/>
                  <a:ext cx="1437840" cy="20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/>
                <p14:cNvContentPartPr/>
                <p14:nvPr/>
              </p14:nvContentPartPr>
              <p14:xfrm>
                <a:off x="3657096" y="4124376"/>
                <a:ext cx="796320" cy="25596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7336" y="4004136"/>
                  <a:ext cx="916200" cy="49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3550059" y="2617548"/>
            <a:ext cx="966079" cy="1634749"/>
          </a:xfrm>
          <a:custGeom>
            <a:avLst/>
            <a:gdLst/>
            <a:ahLst/>
            <a:cxnLst/>
            <a:rect l="l" t="t" r="r" b="b"/>
            <a:pathLst>
              <a:path w="1005129" h="1700827">
                <a:moveTo>
                  <a:pt x="498347" y="0"/>
                </a:moveTo>
                <a:cubicBezTo>
                  <a:pt x="558045" y="0"/>
                  <a:pt x="617108" y="6670"/>
                  <a:pt x="675536" y="20009"/>
                </a:cubicBezTo>
                <a:cubicBezTo>
                  <a:pt x="733963" y="33348"/>
                  <a:pt x="802591" y="54396"/>
                  <a:pt x="881418" y="83154"/>
                </a:cubicBezTo>
                <a:lnTo>
                  <a:pt x="881418" y="411881"/>
                </a:lnTo>
                <a:cubicBezTo>
                  <a:pt x="798585" y="378424"/>
                  <a:pt x="727852" y="351534"/>
                  <a:pt x="669219" y="331211"/>
                </a:cubicBezTo>
                <a:cubicBezTo>
                  <a:pt x="610587" y="310888"/>
                  <a:pt x="554656" y="300726"/>
                  <a:pt x="501428" y="300726"/>
                </a:cubicBezTo>
                <a:cubicBezTo>
                  <a:pt x="466739" y="300726"/>
                  <a:pt x="439226" y="307197"/>
                  <a:pt x="418890" y="320138"/>
                </a:cubicBezTo>
                <a:cubicBezTo>
                  <a:pt x="398555" y="333079"/>
                  <a:pt x="388387" y="353864"/>
                  <a:pt x="388387" y="382494"/>
                </a:cubicBezTo>
                <a:cubicBezTo>
                  <a:pt x="388387" y="426709"/>
                  <a:pt x="441550" y="495523"/>
                  <a:pt x="547877" y="588935"/>
                </a:cubicBezTo>
                <a:cubicBezTo>
                  <a:pt x="706174" y="698600"/>
                  <a:pt x="804465" y="775104"/>
                  <a:pt x="842749" y="818446"/>
                </a:cubicBezTo>
                <a:cubicBezTo>
                  <a:pt x="951002" y="924979"/>
                  <a:pt x="1005129" y="1040010"/>
                  <a:pt x="1005129" y="1163541"/>
                </a:cubicBezTo>
                <a:cubicBezTo>
                  <a:pt x="1005129" y="1333855"/>
                  <a:pt x="940000" y="1468555"/>
                  <a:pt x="809742" y="1567642"/>
                </a:cubicBezTo>
                <a:cubicBezTo>
                  <a:pt x="693888" y="1656432"/>
                  <a:pt x="548198" y="1700827"/>
                  <a:pt x="372672" y="1700827"/>
                </a:cubicBezTo>
                <a:cubicBezTo>
                  <a:pt x="318803" y="1700827"/>
                  <a:pt x="268104" y="1697540"/>
                  <a:pt x="220576" y="1690967"/>
                </a:cubicBezTo>
                <a:cubicBezTo>
                  <a:pt x="173049" y="1684394"/>
                  <a:pt x="99523" y="1666330"/>
                  <a:pt x="0" y="1636776"/>
                </a:cubicBezTo>
                <a:lnTo>
                  <a:pt x="0" y="1283708"/>
                </a:lnTo>
                <a:cubicBezTo>
                  <a:pt x="80497" y="1315933"/>
                  <a:pt x="148380" y="1340101"/>
                  <a:pt x="203649" y="1356213"/>
                </a:cubicBezTo>
                <a:cubicBezTo>
                  <a:pt x="258918" y="1372325"/>
                  <a:pt x="315259" y="1380381"/>
                  <a:pt x="372672" y="1380381"/>
                </a:cubicBezTo>
                <a:cubicBezTo>
                  <a:pt x="445928" y="1380381"/>
                  <a:pt x="512366" y="1365065"/>
                  <a:pt x="571988" y="1334433"/>
                </a:cubicBezTo>
                <a:cubicBezTo>
                  <a:pt x="622468" y="1304083"/>
                  <a:pt x="647709" y="1257505"/>
                  <a:pt x="647709" y="1194700"/>
                </a:cubicBezTo>
                <a:cubicBezTo>
                  <a:pt x="647709" y="1135027"/>
                  <a:pt x="599321" y="1065726"/>
                  <a:pt x="502545" y="986796"/>
                </a:cubicBezTo>
                <a:cubicBezTo>
                  <a:pt x="403895" y="909175"/>
                  <a:pt x="304591" y="829525"/>
                  <a:pt x="204631" y="747848"/>
                </a:cubicBezTo>
                <a:cubicBezTo>
                  <a:pt x="93990" y="642214"/>
                  <a:pt x="38670" y="533306"/>
                  <a:pt x="38670" y="421124"/>
                </a:cubicBezTo>
                <a:cubicBezTo>
                  <a:pt x="38670" y="291149"/>
                  <a:pt x="82769" y="188467"/>
                  <a:pt x="170969" y="113081"/>
                </a:cubicBezTo>
                <a:cubicBezTo>
                  <a:pt x="259168" y="37694"/>
                  <a:pt x="368294" y="0"/>
                  <a:pt x="498347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3210" y="2605703"/>
            <a:ext cx="1715301" cy="1618163"/>
          </a:xfrm>
          <a:custGeom>
            <a:avLst/>
            <a:gdLst>
              <a:gd name="connsiteX0" fmla="*/ 1837400 w 1837400"/>
              <a:gd name="connsiteY0" fmla="*/ 747558 h 1683571"/>
              <a:gd name="connsiteX1" fmla="*/ 1832977 w 1837400"/>
              <a:gd name="connsiteY1" fmla="*/ 854072 h 1683571"/>
              <a:gd name="connsiteX2" fmla="*/ 1837400 w 1837400"/>
              <a:gd name="connsiteY2" fmla="*/ 747558 h 1683571"/>
              <a:gd name="connsiteX3" fmla="*/ 368358 w 1837400"/>
              <a:gd name="connsiteY3" fmla="*/ 0 h 1683571"/>
              <a:gd name="connsiteX4" fmla="*/ 440035 w 1837400"/>
              <a:gd name="connsiteY4" fmla="*/ 572873 h 1683571"/>
              <a:gd name="connsiteX5" fmla="*/ 545104 w 1837400"/>
              <a:gd name="connsiteY5" fmla="*/ 1102417 h 1683571"/>
              <a:gd name="connsiteX6" fmla="*/ 720386 w 1837400"/>
              <a:gd name="connsiteY6" fmla="*/ 273380 h 1683571"/>
              <a:gd name="connsiteX7" fmla="*/ 703728 w 1837400"/>
              <a:gd name="connsiteY7" fmla="*/ 220190 h 1683571"/>
              <a:gd name="connsiteX8" fmla="*/ 664616 w 1837400"/>
              <a:gd name="connsiteY8" fmla="*/ 71676 h 1683571"/>
              <a:gd name="connsiteX9" fmla="*/ 1030278 w 1837400"/>
              <a:gd name="connsiteY9" fmla="*/ 0 h 1683571"/>
              <a:gd name="connsiteX10" fmla="*/ 1132074 w 1837400"/>
              <a:gd name="connsiteY10" fmla="*/ 605341 h 1683571"/>
              <a:gd name="connsiteX11" fmla="*/ 1245655 w 1837400"/>
              <a:gd name="connsiteY11" fmla="*/ 1102417 h 1683571"/>
              <a:gd name="connsiteX12" fmla="*/ 1300616 w 1837400"/>
              <a:gd name="connsiteY12" fmla="*/ 759440 h 1683571"/>
              <a:gd name="connsiteX13" fmla="*/ 1377954 w 1837400"/>
              <a:gd name="connsiteY13" fmla="*/ 392738 h 1683571"/>
              <a:gd name="connsiteX14" fmla="*/ 1430643 w 1837400"/>
              <a:gd name="connsiteY14" fmla="*/ 0 h 1683571"/>
              <a:gd name="connsiteX15" fmla="*/ 1784635 w 1837400"/>
              <a:gd name="connsiteY15" fmla="*/ 71907 h 1683571"/>
              <a:gd name="connsiteX16" fmla="*/ 1653260 w 1837400"/>
              <a:gd name="connsiteY16" fmla="*/ 615471 h 1683571"/>
              <a:gd name="connsiteX17" fmla="*/ 1540469 w 1837400"/>
              <a:gd name="connsiteY17" fmla="*/ 1125969 h 1683571"/>
              <a:gd name="connsiteX18" fmla="*/ 1422015 w 1837400"/>
              <a:gd name="connsiteY18" fmla="*/ 1683571 h 1683571"/>
              <a:gd name="connsiteX19" fmla="*/ 1082736 w 1837400"/>
              <a:gd name="connsiteY19" fmla="*/ 1683571 h 1683571"/>
              <a:gd name="connsiteX20" fmla="*/ 890276 w 1837400"/>
              <a:gd name="connsiteY20" fmla="*/ 806005 h 1683571"/>
              <a:gd name="connsiteX21" fmla="*/ 689073 w 1837400"/>
              <a:gd name="connsiteY21" fmla="*/ 1683571 h 1683571"/>
              <a:gd name="connsiteX22" fmla="*/ 353876 w 1837400"/>
              <a:gd name="connsiteY22" fmla="*/ 1683571 h 1683571"/>
              <a:gd name="connsiteX23" fmla="*/ 252428 w 1837400"/>
              <a:gd name="connsiteY23" fmla="*/ 1155414 h 1683571"/>
              <a:gd name="connsiteX24" fmla="*/ 140541 w 1837400"/>
              <a:gd name="connsiteY24" fmla="*/ 615471 h 1683571"/>
              <a:gd name="connsiteX25" fmla="*/ 0 w 1837400"/>
              <a:gd name="connsiteY25" fmla="*/ 71599 h 1683571"/>
              <a:gd name="connsiteX26" fmla="*/ 368358 w 1837400"/>
              <a:gd name="connsiteY26" fmla="*/ 0 h 1683571"/>
              <a:gd name="connsiteX0" fmla="*/ 368358 w 1784635"/>
              <a:gd name="connsiteY0" fmla="*/ 0 h 1683571"/>
              <a:gd name="connsiteX1" fmla="*/ 440035 w 1784635"/>
              <a:gd name="connsiteY1" fmla="*/ 572873 h 1683571"/>
              <a:gd name="connsiteX2" fmla="*/ 545104 w 1784635"/>
              <a:gd name="connsiteY2" fmla="*/ 1102417 h 1683571"/>
              <a:gd name="connsiteX3" fmla="*/ 720386 w 1784635"/>
              <a:gd name="connsiteY3" fmla="*/ 273380 h 1683571"/>
              <a:gd name="connsiteX4" fmla="*/ 703728 w 1784635"/>
              <a:gd name="connsiteY4" fmla="*/ 220190 h 1683571"/>
              <a:gd name="connsiteX5" fmla="*/ 664616 w 1784635"/>
              <a:gd name="connsiteY5" fmla="*/ 71676 h 1683571"/>
              <a:gd name="connsiteX6" fmla="*/ 1030278 w 1784635"/>
              <a:gd name="connsiteY6" fmla="*/ 0 h 1683571"/>
              <a:gd name="connsiteX7" fmla="*/ 1132074 w 1784635"/>
              <a:gd name="connsiteY7" fmla="*/ 605341 h 1683571"/>
              <a:gd name="connsiteX8" fmla="*/ 1245655 w 1784635"/>
              <a:gd name="connsiteY8" fmla="*/ 1102417 h 1683571"/>
              <a:gd name="connsiteX9" fmla="*/ 1300616 w 1784635"/>
              <a:gd name="connsiteY9" fmla="*/ 759440 h 1683571"/>
              <a:gd name="connsiteX10" fmla="*/ 1377954 w 1784635"/>
              <a:gd name="connsiteY10" fmla="*/ 392738 h 1683571"/>
              <a:gd name="connsiteX11" fmla="*/ 1430643 w 1784635"/>
              <a:gd name="connsiteY11" fmla="*/ 0 h 1683571"/>
              <a:gd name="connsiteX12" fmla="*/ 1784635 w 1784635"/>
              <a:gd name="connsiteY12" fmla="*/ 71907 h 1683571"/>
              <a:gd name="connsiteX13" fmla="*/ 1653260 w 1784635"/>
              <a:gd name="connsiteY13" fmla="*/ 615471 h 1683571"/>
              <a:gd name="connsiteX14" fmla="*/ 1540469 w 1784635"/>
              <a:gd name="connsiteY14" fmla="*/ 1125969 h 1683571"/>
              <a:gd name="connsiteX15" fmla="*/ 1422015 w 1784635"/>
              <a:gd name="connsiteY15" fmla="*/ 1683571 h 1683571"/>
              <a:gd name="connsiteX16" fmla="*/ 1082736 w 1784635"/>
              <a:gd name="connsiteY16" fmla="*/ 1683571 h 1683571"/>
              <a:gd name="connsiteX17" fmla="*/ 890276 w 1784635"/>
              <a:gd name="connsiteY17" fmla="*/ 806005 h 1683571"/>
              <a:gd name="connsiteX18" fmla="*/ 689073 w 1784635"/>
              <a:gd name="connsiteY18" fmla="*/ 1683571 h 1683571"/>
              <a:gd name="connsiteX19" fmla="*/ 353876 w 1784635"/>
              <a:gd name="connsiteY19" fmla="*/ 1683571 h 1683571"/>
              <a:gd name="connsiteX20" fmla="*/ 252428 w 1784635"/>
              <a:gd name="connsiteY20" fmla="*/ 1155414 h 1683571"/>
              <a:gd name="connsiteX21" fmla="*/ 140541 w 1784635"/>
              <a:gd name="connsiteY21" fmla="*/ 615471 h 1683571"/>
              <a:gd name="connsiteX22" fmla="*/ 0 w 1784635"/>
              <a:gd name="connsiteY22" fmla="*/ 71599 h 1683571"/>
              <a:gd name="connsiteX23" fmla="*/ 368358 w 1784635"/>
              <a:gd name="connsiteY23" fmla="*/ 0 h 168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84635" h="1683571">
                <a:moveTo>
                  <a:pt x="368358" y="0"/>
                </a:moveTo>
                <a:cubicBezTo>
                  <a:pt x="368358" y="170082"/>
                  <a:pt x="392250" y="361040"/>
                  <a:pt x="440035" y="572873"/>
                </a:cubicBezTo>
                <a:cubicBezTo>
                  <a:pt x="483531" y="756616"/>
                  <a:pt x="518554" y="933130"/>
                  <a:pt x="545104" y="1102417"/>
                </a:cubicBezTo>
                <a:lnTo>
                  <a:pt x="720386" y="273380"/>
                </a:lnTo>
                <a:cubicBezTo>
                  <a:pt x="720258" y="276384"/>
                  <a:pt x="714705" y="258654"/>
                  <a:pt x="703728" y="220190"/>
                </a:cubicBezTo>
                <a:cubicBezTo>
                  <a:pt x="692751" y="181727"/>
                  <a:pt x="679714" y="132222"/>
                  <a:pt x="664616" y="71676"/>
                </a:cubicBezTo>
                <a:lnTo>
                  <a:pt x="1030278" y="0"/>
                </a:lnTo>
                <a:cubicBezTo>
                  <a:pt x="1044503" y="170981"/>
                  <a:pt x="1078435" y="372761"/>
                  <a:pt x="1132074" y="605341"/>
                </a:cubicBezTo>
                <a:cubicBezTo>
                  <a:pt x="1175622" y="758118"/>
                  <a:pt x="1213482" y="923810"/>
                  <a:pt x="1245655" y="1102417"/>
                </a:cubicBezTo>
                <a:cubicBezTo>
                  <a:pt x="1248479" y="1031703"/>
                  <a:pt x="1266799" y="917378"/>
                  <a:pt x="1300616" y="759440"/>
                </a:cubicBezTo>
                <a:cubicBezTo>
                  <a:pt x="1341442" y="573284"/>
                  <a:pt x="1367221" y="451050"/>
                  <a:pt x="1377954" y="392738"/>
                </a:cubicBezTo>
                <a:cubicBezTo>
                  <a:pt x="1401910" y="263456"/>
                  <a:pt x="1419473" y="132543"/>
                  <a:pt x="1430643" y="0"/>
                </a:cubicBezTo>
                <a:lnTo>
                  <a:pt x="1784635" y="71907"/>
                </a:lnTo>
                <a:cubicBezTo>
                  <a:pt x="1747378" y="218316"/>
                  <a:pt x="1703586" y="399504"/>
                  <a:pt x="1653260" y="615471"/>
                </a:cubicBezTo>
                <a:cubicBezTo>
                  <a:pt x="1617261" y="770969"/>
                  <a:pt x="1579664" y="941135"/>
                  <a:pt x="1540469" y="1125969"/>
                </a:cubicBezTo>
                <a:lnTo>
                  <a:pt x="1422015" y="1683571"/>
                </a:lnTo>
                <a:lnTo>
                  <a:pt x="1082736" y="1683571"/>
                </a:lnTo>
                <a:lnTo>
                  <a:pt x="890276" y="806005"/>
                </a:lnTo>
                <a:lnTo>
                  <a:pt x="689073" y="1683571"/>
                </a:lnTo>
                <a:lnTo>
                  <a:pt x="353876" y="1683571"/>
                </a:lnTo>
                <a:cubicBezTo>
                  <a:pt x="348356" y="1644671"/>
                  <a:pt x="314540" y="1468618"/>
                  <a:pt x="252428" y="1155414"/>
                </a:cubicBezTo>
                <a:cubicBezTo>
                  <a:pt x="212552" y="945943"/>
                  <a:pt x="175256" y="765962"/>
                  <a:pt x="140541" y="615471"/>
                </a:cubicBezTo>
                <a:cubicBezTo>
                  <a:pt x="96788" y="422562"/>
                  <a:pt x="49941" y="241271"/>
                  <a:pt x="0" y="71599"/>
                </a:cubicBezTo>
                <a:lnTo>
                  <a:pt x="36835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977" y="2608071"/>
            <a:ext cx="1191708" cy="1634749"/>
          </a:xfrm>
          <a:custGeom>
            <a:avLst/>
            <a:gdLst>
              <a:gd name="connsiteX0" fmla="*/ 676220 w 1377697"/>
              <a:gd name="connsiteY0" fmla="*/ 300726 h 1700827"/>
              <a:gd name="connsiteX1" fmla="*/ 456953 w 1377697"/>
              <a:gd name="connsiteY1" fmla="*/ 493957 h 1700827"/>
              <a:gd name="connsiteX2" fmla="*/ 417359 w 1377697"/>
              <a:gd name="connsiteY2" fmla="*/ 851608 h 1700827"/>
              <a:gd name="connsiteX3" fmla="*/ 443088 w 1377697"/>
              <a:gd name="connsiteY3" fmla="*/ 1187267 h 1700827"/>
              <a:gd name="connsiteX4" fmla="*/ 676220 w 1377697"/>
              <a:gd name="connsiteY4" fmla="*/ 1397636 h 1700827"/>
              <a:gd name="connsiteX5" fmla="*/ 902265 w 1377697"/>
              <a:gd name="connsiteY5" fmla="*/ 1207025 h 1700827"/>
              <a:gd name="connsiteX6" fmla="*/ 939932 w 1377697"/>
              <a:gd name="connsiteY6" fmla="*/ 851608 h 1700827"/>
              <a:gd name="connsiteX7" fmla="*/ 904652 w 1377697"/>
              <a:gd name="connsiteY7" fmla="*/ 496190 h 1700827"/>
              <a:gd name="connsiteX8" fmla="*/ 676220 w 1377697"/>
              <a:gd name="connsiteY8" fmla="*/ 300726 h 1700827"/>
              <a:gd name="connsiteX9" fmla="*/ 0 w 1377697"/>
              <a:gd name="connsiteY9" fmla="*/ 105863 h 1700827"/>
              <a:gd name="connsiteX10" fmla="*/ 9132 w 1377697"/>
              <a:gd name="connsiteY10" fmla="*/ 69443 h 1700827"/>
              <a:gd name="connsiteX11" fmla="*/ 0 w 1377697"/>
              <a:gd name="connsiteY11" fmla="*/ 105863 h 1700827"/>
              <a:gd name="connsiteX12" fmla="*/ 1310247 w 1377697"/>
              <a:gd name="connsiteY12" fmla="*/ 19720 h 1700827"/>
              <a:gd name="connsiteX13" fmla="*/ 1377697 w 1377697"/>
              <a:gd name="connsiteY13" fmla="*/ 19720 h 1700827"/>
              <a:gd name="connsiteX14" fmla="*/ 1377697 w 1377697"/>
              <a:gd name="connsiteY14" fmla="*/ 338842 h 1700827"/>
              <a:gd name="connsiteX15" fmla="*/ 1310247 w 1377697"/>
              <a:gd name="connsiteY15" fmla="*/ 344749 h 1700827"/>
              <a:gd name="connsiteX16" fmla="*/ 1310247 w 1377697"/>
              <a:gd name="connsiteY16" fmla="*/ 19720 h 1700827"/>
              <a:gd name="connsiteX17" fmla="*/ 676181 w 1377697"/>
              <a:gd name="connsiteY17" fmla="*/ 0 h 1700827"/>
              <a:gd name="connsiteX18" fmla="*/ 1177609 w 1377697"/>
              <a:gd name="connsiteY18" fmla="*/ 271455 h 1700827"/>
              <a:gd name="connsiteX19" fmla="*/ 1297352 w 1377697"/>
              <a:gd name="connsiteY19" fmla="*/ 851608 h 1700827"/>
              <a:gd name="connsiteX20" fmla="*/ 1177609 w 1377697"/>
              <a:gd name="connsiteY20" fmla="*/ 1427370 h 1700827"/>
              <a:gd name="connsiteX21" fmla="*/ 676181 w 1377697"/>
              <a:gd name="connsiteY21" fmla="*/ 1700827 h 1700827"/>
              <a:gd name="connsiteX22" fmla="*/ 176486 w 1377697"/>
              <a:gd name="connsiteY22" fmla="*/ 1429758 h 1700827"/>
              <a:gd name="connsiteX23" fmla="*/ 57474 w 1377697"/>
              <a:gd name="connsiteY23" fmla="*/ 851608 h 1700827"/>
              <a:gd name="connsiteX24" fmla="*/ 174060 w 1377697"/>
              <a:gd name="connsiteY24" fmla="*/ 273843 h 1700827"/>
              <a:gd name="connsiteX25" fmla="*/ 676181 w 1377697"/>
              <a:gd name="connsiteY25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19720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1252773 w 1320223"/>
              <a:gd name="connsiteY13" fmla="*/ 19720 h 1700827"/>
              <a:gd name="connsiteX14" fmla="*/ 618707 w 1320223"/>
              <a:gd name="connsiteY14" fmla="*/ 0 h 1700827"/>
              <a:gd name="connsiteX15" fmla="*/ 1120135 w 1320223"/>
              <a:gd name="connsiteY15" fmla="*/ 271455 h 1700827"/>
              <a:gd name="connsiteX16" fmla="*/ 1239878 w 1320223"/>
              <a:gd name="connsiteY16" fmla="*/ 851608 h 1700827"/>
              <a:gd name="connsiteX17" fmla="*/ 1120135 w 1320223"/>
              <a:gd name="connsiteY17" fmla="*/ 1427370 h 1700827"/>
              <a:gd name="connsiteX18" fmla="*/ 618707 w 1320223"/>
              <a:gd name="connsiteY18" fmla="*/ 1700827 h 1700827"/>
              <a:gd name="connsiteX19" fmla="*/ 119012 w 1320223"/>
              <a:gd name="connsiteY19" fmla="*/ 1429758 h 1700827"/>
              <a:gd name="connsiteX20" fmla="*/ 0 w 1320223"/>
              <a:gd name="connsiteY20" fmla="*/ 851608 h 1700827"/>
              <a:gd name="connsiteX21" fmla="*/ 116586 w 1320223"/>
              <a:gd name="connsiteY21" fmla="*/ 273843 h 1700827"/>
              <a:gd name="connsiteX22" fmla="*/ 618707 w 1320223"/>
              <a:gd name="connsiteY22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618707 w 1320223"/>
              <a:gd name="connsiteY13" fmla="*/ 0 h 1700827"/>
              <a:gd name="connsiteX14" fmla="*/ 1120135 w 1320223"/>
              <a:gd name="connsiteY14" fmla="*/ 271455 h 1700827"/>
              <a:gd name="connsiteX15" fmla="*/ 1239878 w 1320223"/>
              <a:gd name="connsiteY15" fmla="*/ 851608 h 1700827"/>
              <a:gd name="connsiteX16" fmla="*/ 1120135 w 1320223"/>
              <a:gd name="connsiteY16" fmla="*/ 1427370 h 1700827"/>
              <a:gd name="connsiteX17" fmla="*/ 618707 w 1320223"/>
              <a:gd name="connsiteY17" fmla="*/ 1700827 h 1700827"/>
              <a:gd name="connsiteX18" fmla="*/ 119012 w 1320223"/>
              <a:gd name="connsiteY18" fmla="*/ 1429758 h 1700827"/>
              <a:gd name="connsiteX19" fmla="*/ 0 w 1320223"/>
              <a:gd name="connsiteY19" fmla="*/ 851608 h 1700827"/>
              <a:gd name="connsiteX20" fmla="*/ 116586 w 1320223"/>
              <a:gd name="connsiteY20" fmla="*/ 273843 h 1700827"/>
              <a:gd name="connsiteX21" fmla="*/ 618707 w 1320223"/>
              <a:gd name="connsiteY21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338842 h 1700827"/>
              <a:gd name="connsiteX11" fmla="*/ 1252773 w 1320223"/>
              <a:gd name="connsiteY11" fmla="*/ 344749 h 1700827"/>
              <a:gd name="connsiteX12" fmla="*/ 618707 w 1320223"/>
              <a:gd name="connsiteY12" fmla="*/ 0 h 1700827"/>
              <a:gd name="connsiteX13" fmla="*/ 1120135 w 1320223"/>
              <a:gd name="connsiteY13" fmla="*/ 271455 h 1700827"/>
              <a:gd name="connsiteX14" fmla="*/ 1239878 w 1320223"/>
              <a:gd name="connsiteY14" fmla="*/ 851608 h 1700827"/>
              <a:gd name="connsiteX15" fmla="*/ 1120135 w 1320223"/>
              <a:gd name="connsiteY15" fmla="*/ 1427370 h 1700827"/>
              <a:gd name="connsiteX16" fmla="*/ 618707 w 1320223"/>
              <a:gd name="connsiteY16" fmla="*/ 1700827 h 1700827"/>
              <a:gd name="connsiteX17" fmla="*/ 119012 w 1320223"/>
              <a:gd name="connsiteY17" fmla="*/ 1429758 h 1700827"/>
              <a:gd name="connsiteX18" fmla="*/ 0 w 1320223"/>
              <a:gd name="connsiteY18" fmla="*/ 851608 h 1700827"/>
              <a:gd name="connsiteX19" fmla="*/ 116586 w 1320223"/>
              <a:gd name="connsiteY19" fmla="*/ 273843 h 1700827"/>
              <a:gd name="connsiteX20" fmla="*/ 618707 w 1320223"/>
              <a:gd name="connsiteY20" fmla="*/ 0 h 1700827"/>
              <a:gd name="connsiteX0" fmla="*/ 618746 w 1239878"/>
              <a:gd name="connsiteY0" fmla="*/ 300726 h 1700827"/>
              <a:gd name="connsiteX1" fmla="*/ 399479 w 1239878"/>
              <a:gd name="connsiteY1" fmla="*/ 493957 h 1700827"/>
              <a:gd name="connsiteX2" fmla="*/ 359885 w 1239878"/>
              <a:gd name="connsiteY2" fmla="*/ 851608 h 1700827"/>
              <a:gd name="connsiteX3" fmla="*/ 385614 w 1239878"/>
              <a:gd name="connsiteY3" fmla="*/ 1187267 h 1700827"/>
              <a:gd name="connsiteX4" fmla="*/ 618746 w 1239878"/>
              <a:gd name="connsiteY4" fmla="*/ 1397636 h 1700827"/>
              <a:gd name="connsiteX5" fmla="*/ 844791 w 1239878"/>
              <a:gd name="connsiteY5" fmla="*/ 1207025 h 1700827"/>
              <a:gd name="connsiteX6" fmla="*/ 882458 w 1239878"/>
              <a:gd name="connsiteY6" fmla="*/ 851608 h 1700827"/>
              <a:gd name="connsiteX7" fmla="*/ 847178 w 1239878"/>
              <a:gd name="connsiteY7" fmla="*/ 496190 h 1700827"/>
              <a:gd name="connsiteX8" fmla="*/ 618746 w 1239878"/>
              <a:gd name="connsiteY8" fmla="*/ 300726 h 1700827"/>
              <a:gd name="connsiteX9" fmla="*/ 618707 w 1239878"/>
              <a:gd name="connsiteY9" fmla="*/ 0 h 1700827"/>
              <a:gd name="connsiteX10" fmla="*/ 1120135 w 1239878"/>
              <a:gd name="connsiteY10" fmla="*/ 271455 h 1700827"/>
              <a:gd name="connsiteX11" fmla="*/ 1239878 w 1239878"/>
              <a:gd name="connsiteY11" fmla="*/ 851608 h 1700827"/>
              <a:gd name="connsiteX12" fmla="*/ 1120135 w 1239878"/>
              <a:gd name="connsiteY12" fmla="*/ 1427370 h 1700827"/>
              <a:gd name="connsiteX13" fmla="*/ 618707 w 1239878"/>
              <a:gd name="connsiteY13" fmla="*/ 1700827 h 1700827"/>
              <a:gd name="connsiteX14" fmla="*/ 119012 w 1239878"/>
              <a:gd name="connsiteY14" fmla="*/ 1429758 h 1700827"/>
              <a:gd name="connsiteX15" fmla="*/ 0 w 1239878"/>
              <a:gd name="connsiteY15" fmla="*/ 851608 h 1700827"/>
              <a:gd name="connsiteX16" fmla="*/ 116586 w 1239878"/>
              <a:gd name="connsiteY16" fmla="*/ 273843 h 1700827"/>
              <a:gd name="connsiteX17" fmla="*/ 618707 w 1239878"/>
              <a:gd name="connsiteY17" fmla="*/ 0 h 170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9878" h="1700827">
                <a:moveTo>
                  <a:pt x="618746" y="300726"/>
                </a:moveTo>
                <a:cubicBezTo>
                  <a:pt x="512238" y="300726"/>
                  <a:pt x="439150" y="365136"/>
                  <a:pt x="399479" y="493957"/>
                </a:cubicBezTo>
                <a:cubicBezTo>
                  <a:pt x="373083" y="578484"/>
                  <a:pt x="359885" y="697701"/>
                  <a:pt x="359885" y="851608"/>
                </a:cubicBezTo>
                <a:cubicBezTo>
                  <a:pt x="359885" y="1007440"/>
                  <a:pt x="368461" y="1119326"/>
                  <a:pt x="385614" y="1187267"/>
                </a:cubicBezTo>
                <a:cubicBezTo>
                  <a:pt x="432859" y="1327513"/>
                  <a:pt x="510569" y="1397636"/>
                  <a:pt x="618746" y="1397636"/>
                </a:cubicBezTo>
                <a:cubicBezTo>
                  <a:pt x="729772" y="1397636"/>
                  <a:pt x="805120" y="1334099"/>
                  <a:pt x="844791" y="1207025"/>
                </a:cubicBezTo>
                <a:cubicBezTo>
                  <a:pt x="869902" y="1126451"/>
                  <a:pt x="882458" y="1007979"/>
                  <a:pt x="882458" y="851608"/>
                </a:cubicBezTo>
                <a:cubicBezTo>
                  <a:pt x="882458" y="690409"/>
                  <a:pt x="870698" y="571937"/>
                  <a:pt x="847178" y="496190"/>
                </a:cubicBezTo>
                <a:cubicBezTo>
                  <a:pt x="807431" y="365881"/>
                  <a:pt x="731287" y="300726"/>
                  <a:pt x="618746" y="300726"/>
                </a:cubicBezTo>
                <a:close/>
                <a:moveTo>
                  <a:pt x="618707" y="0"/>
                </a:moveTo>
                <a:cubicBezTo>
                  <a:pt x="849977" y="0"/>
                  <a:pt x="1017120" y="90485"/>
                  <a:pt x="1120135" y="271455"/>
                </a:cubicBezTo>
                <a:cubicBezTo>
                  <a:pt x="1199964" y="412959"/>
                  <a:pt x="1239878" y="606344"/>
                  <a:pt x="1239878" y="851608"/>
                </a:cubicBezTo>
                <a:cubicBezTo>
                  <a:pt x="1239878" y="1093893"/>
                  <a:pt x="1199964" y="1285814"/>
                  <a:pt x="1120135" y="1427370"/>
                </a:cubicBezTo>
                <a:cubicBezTo>
                  <a:pt x="1017325" y="1609674"/>
                  <a:pt x="850183" y="1700827"/>
                  <a:pt x="618707" y="1700827"/>
                </a:cubicBezTo>
                <a:cubicBezTo>
                  <a:pt x="388438" y="1700827"/>
                  <a:pt x="221873" y="1610470"/>
                  <a:pt x="119012" y="1429758"/>
                </a:cubicBezTo>
                <a:cubicBezTo>
                  <a:pt x="39671" y="1289126"/>
                  <a:pt x="0" y="1096410"/>
                  <a:pt x="0" y="851608"/>
                </a:cubicBezTo>
                <a:cubicBezTo>
                  <a:pt x="0" y="603853"/>
                  <a:pt x="38862" y="411265"/>
                  <a:pt x="116586" y="273843"/>
                </a:cubicBezTo>
                <a:cubicBezTo>
                  <a:pt x="219575" y="91281"/>
                  <a:pt x="386949" y="0"/>
                  <a:pt x="6187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9079" y="2627025"/>
            <a:ext cx="1102862" cy="1596841"/>
          </a:xfrm>
          <a:custGeom>
            <a:avLst/>
            <a:gdLst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4700 w 1232391"/>
              <a:gd name="connsiteY3" fmla="*/ 1292040 h 1661387"/>
              <a:gd name="connsiteX4" fmla="*/ 0 w 1232391"/>
              <a:gd name="connsiteY4" fmla="*/ 357198 h 1661387"/>
              <a:gd name="connsiteX5" fmla="*/ 84950 w 1232391"/>
              <a:gd name="connsiteY5" fmla="*/ 0 h 1661387"/>
              <a:gd name="connsiteX6" fmla="*/ 1232391 w 1232391"/>
              <a:gd name="connsiteY6" fmla="*/ 0 h 1661387"/>
              <a:gd name="connsiteX7" fmla="*/ 1232391 w 1232391"/>
              <a:gd name="connsiteY7" fmla="*/ 325376 h 1661387"/>
              <a:gd name="connsiteX8" fmla="*/ 1064465 w 1232391"/>
              <a:gd name="connsiteY8" fmla="*/ 312974 h 1661387"/>
              <a:gd name="connsiteX9" fmla="*/ 932166 w 1232391"/>
              <a:gd name="connsiteY9" fmla="*/ 308121 h 1661387"/>
              <a:gd name="connsiteX10" fmla="*/ 828753 w 1232391"/>
              <a:gd name="connsiteY10" fmla="*/ 308121 h 1661387"/>
              <a:gd name="connsiteX11" fmla="*/ 823707 w 1232391"/>
              <a:gd name="connsiteY11" fmla="*/ 695429 h 1661387"/>
              <a:gd name="connsiteX12" fmla="*/ 818893 w 1232391"/>
              <a:gd name="connsiteY12" fmla="*/ 1025349 h 1661387"/>
              <a:gd name="connsiteX13" fmla="*/ 847894 w 1232391"/>
              <a:gd name="connsiteY13" fmla="*/ 1661387 h 1661387"/>
              <a:gd name="connsiteX14" fmla="*/ 468868 w 1232391"/>
              <a:gd name="connsiteY14" fmla="*/ 1661387 h 1661387"/>
              <a:gd name="connsiteX15" fmla="*/ 481270 w 1232391"/>
              <a:gd name="connsiteY15" fmla="*/ 1474782 h 1661387"/>
              <a:gd name="connsiteX16" fmla="*/ 486123 w 1232391"/>
              <a:gd name="connsiteY16" fmla="*/ 1315329 h 1661387"/>
              <a:gd name="connsiteX17" fmla="*/ 486123 w 1232391"/>
              <a:gd name="connsiteY17" fmla="*/ 308121 h 1661387"/>
              <a:gd name="connsiteX18" fmla="*/ 316888 w 1232391"/>
              <a:gd name="connsiteY18" fmla="*/ 309315 h 1661387"/>
              <a:gd name="connsiteX19" fmla="*/ 84950 w 1232391"/>
              <a:gd name="connsiteY19" fmla="*/ 325029 h 1661387"/>
              <a:gd name="connsiteX20" fmla="*/ 84950 w 1232391"/>
              <a:gd name="connsiteY20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0 w 1232391"/>
              <a:gd name="connsiteY3" fmla="*/ 357198 h 1661387"/>
              <a:gd name="connsiteX4" fmla="*/ 84950 w 1232391"/>
              <a:gd name="connsiteY4" fmla="*/ 0 h 1661387"/>
              <a:gd name="connsiteX5" fmla="*/ 1232391 w 1232391"/>
              <a:gd name="connsiteY5" fmla="*/ 0 h 1661387"/>
              <a:gd name="connsiteX6" fmla="*/ 1232391 w 1232391"/>
              <a:gd name="connsiteY6" fmla="*/ 325376 h 1661387"/>
              <a:gd name="connsiteX7" fmla="*/ 1064465 w 1232391"/>
              <a:gd name="connsiteY7" fmla="*/ 312974 h 1661387"/>
              <a:gd name="connsiteX8" fmla="*/ 932166 w 1232391"/>
              <a:gd name="connsiteY8" fmla="*/ 308121 h 1661387"/>
              <a:gd name="connsiteX9" fmla="*/ 828753 w 1232391"/>
              <a:gd name="connsiteY9" fmla="*/ 308121 h 1661387"/>
              <a:gd name="connsiteX10" fmla="*/ 823707 w 1232391"/>
              <a:gd name="connsiteY10" fmla="*/ 695429 h 1661387"/>
              <a:gd name="connsiteX11" fmla="*/ 818893 w 1232391"/>
              <a:gd name="connsiteY11" fmla="*/ 1025349 h 1661387"/>
              <a:gd name="connsiteX12" fmla="*/ 847894 w 1232391"/>
              <a:gd name="connsiteY12" fmla="*/ 1661387 h 1661387"/>
              <a:gd name="connsiteX13" fmla="*/ 468868 w 1232391"/>
              <a:gd name="connsiteY13" fmla="*/ 1661387 h 1661387"/>
              <a:gd name="connsiteX14" fmla="*/ 481270 w 1232391"/>
              <a:gd name="connsiteY14" fmla="*/ 1474782 h 1661387"/>
              <a:gd name="connsiteX15" fmla="*/ 486123 w 1232391"/>
              <a:gd name="connsiteY15" fmla="*/ 1315329 h 1661387"/>
              <a:gd name="connsiteX16" fmla="*/ 486123 w 1232391"/>
              <a:gd name="connsiteY16" fmla="*/ 308121 h 1661387"/>
              <a:gd name="connsiteX17" fmla="*/ 316888 w 1232391"/>
              <a:gd name="connsiteY17" fmla="*/ 309315 h 1661387"/>
              <a:gd name="connsiteX18" fmla="*/ 84950 w 1232391"/>
              <a:gd name="connsiteY18" fmla="*/ 325029 h 1661387"/>
              <a:gd name="connsiteX19" fmla="*/ 84950 w 1232391"/>
              <a:gd name="connsiteY19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0 w 1232391"/>
              <a:gd name="connsiteY2" fmla="*/ 357198 h 1661387"/>
              <a:gd name="connsiteX3" fmla="*/ 84950 w 1232391"/>
              <a:gd name="connsiteY3" fmla="*/ 0 h 1661387"/>
              <a:gd name="connsiteX4" fmla="*/ 1232391 w 1232391"/>
              <a:gd name="connsiteY4" fmla="*/ 0 h 1661387"/>
              <a:gd name="connsiteX5" fmla="*/ 1232391 w 1232391"/>
              <a:gd name="connsiteY5" fmla="*/ 325376 h 1661387"/>
              <a:gd name="connsiteX6" fmla="*/ 1064465 w 1232391"/>
              <a:gd name="connsiteY6" fmla="*/ 312974 h 1661387"/>
              <a:gd name="connsiteX7" fmla="*/ 932166 w 1232391"/>
              <a:gd name="connsiteY7" fmla="*/ 308121 h 1661387"/>
              <a:gd name="connsiteX8" fmla="*/ 828753 w 1232391"/>
              <a:gd name="connsiteY8" fmla="*/ 308121 h 1661387"/>
              <a:gd name="connsiteX9" fmla="*/ 823707 w 1232391"/>
              <a:gd name="connsiteY9" fmla="*/ 695429 h 1661387"/>
              <a:gd name="connsiteX10" fmla="*/ 818893 w 1232391"/>
              <a:gd name="connsiteY10" fmla="*/ 1025349 h 1661387"/>
              <a:gd name="connsiteX11" fmla="*/ 847894 w 1232391"/>
              <a:gd name="connsiteY11" fmla="*/ 1661387 h 1661387"/>
              <a:gd name="connsiteX12" fmla="*/ 468868 w 1232391"/>
              <a:gd name="connsiteY12" fmla="*/ 1661387 h 1661387"/>
              <a:gd name="connsiteX13" fmla="*/ 481270 w 1232391"/>
              <a:gd name="connsiteY13" fmla="*/ 1474782 h 1661387"/>
              <a:gd name="connsiteX14" fmla="*/ 486123 w 1232391"/>
              <a:gd name="connsiteY14" fmla="*/ 1315329 h 1661387"/>
              <a:gd name="connsiteX15" fmla="*/ 486123 w 1232391"/>
              <a:gd name="connsiteY15" fmla="*/ 308121 h 1661387"/>
              <a:gd name="connsiteX16" fmla="*/ 316888 w 1232391"/>
              <a:gd name="connsiteY16" fmla="*/ 309315 h 1661387"/>
              <a:gd name="connsiteX17" fmla="*/ 84950 w 1232391"/>
              <a:gd name="connsiteY17" fmla="*/ 325029 h 1661387"/>
              <a:gd name="connsiteX18" fmla="*/ 84950 w 1232391"/>
              <a:gd name="connsiteY18" fmla="*/ 0 h 1661387"/>
              <a:gd name="connsiteX0" fmla="*/ 0 w 1147441"/>
              <a:gd name="connsiteY0" fmla="*/ 0 h 1661387"/>
              <a:gd name="connsiteX1" fmla="*/ 1147441 w 1147441"/>
              <a:gd name="connsiteY1" fmla="*/ 0 h 1661387"/>
              <a:gd name="connsiteX2" fmla="*/ 1147441 w 1147441"/>
              <a:gd name="connsiteY2" fmla="*/ 325376 h 1661387"/>
              <a:gd name="connsiteX3" fmla="*/ 979515 w 1147441"/>
              <a:gd name="connsiteY3" fmla="*/ 312974 h 1661387"/>
              <a:gd name="connsiteX4" fmla="*/ 847216 w 1147441"/>
              <a:gd name="connsiteY4" fmla="*/ 308121 h 1661387"/>
              <a:gd name="connsiteX5" fmla="*/ 743803 w 1147441"/>
              <a:gd name="connsiteY5" fmla="*/ 308121 h 1661387"/>
              <a:gd name="connsiteX6" fmla="*/ 738757 w 1147441"/>
              <a:gd name="connsiteY6" fmla="*/ 695429 h 1661387"/>
              <a:gd name="connsiteX7" fmla="*/ 733943 w 1147441"/>
              <a:gd name="connsiteY7" fmla="*/ 1025349 h 1661387"/>
              <a:gd name="connsiteX8" fmla="*/ 762944 w 1147441"/>
              <a:gd name="connsiteY8" fmla="*/ 1661387 h 1661387"/>
              <a:gd name="connsiteX9" fmla="*/ 383918 w 1147441"/>
              <a:gd name="connsiteY9" fmla="*/ 1661387 h 1661387"/>
              <a:gd name="connsiteX10" fmla="*/ 396320 w 1147441"/>
              <a:gd name="connsiteY10" fmla="*/ 1474782 h 1661387"/>
              <a:gd name="connsiteX11" fmla="*/ 401173 w 1147441"/>
              <a:gd name="connsiteY11" fmla="*/ 1315329 h 1661387"/>
              <a:gd name="connsiteX12" fmla="*/ 401173 w 1147441"/>
              <a:gd name="connsiteY12" fmla="*/ 308121 h 1661387"/>
              <a:gd name="connsiteX13" fmla="*/ 231938 w 1147441"/>
              <a:gd name="connsiteY13" fmla="*/ 309315 h 1661387"/>
              <a:gd name="connsiteX14" fmla="*/ 0 w 1147441"/>
              <a:gd name="connsiteY14" fmla="*/ 325029 h 1661387"/>
              <a:gd name="connsiteX15" fmla="*/ 0 w 1147441"/>
              <a:gd name="connsiteY15" fmla="*/ 0 h 16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7441" h="1661387">
                <a:moveTo>
                  <a:pt x="0" y="0"/>
                </a:moveTo>
                <a:lnTo>
                  <a:pt x="1147441" y="0"/>
                </a:lnTo>
                <a:lnTo>
                  <a:pt x="1147441" y="325376"/>
                </a:lnTo>
                <a:lnTo>
                  <a:pt x="979515" y="312974"/>
                </a:lnTo>
                <a:cubicBezTo>
                  <a:pt x="933348" y="309739"/>
                  <a:pt x="889248" y="308121"/>
                  <a:pt x="847216" y="308121"/>
                </a:cubicBezTo>
                <a:lnTo>
                  <a:pt x="743803" y="308121"/>
                </a:lnTo>
                <a:cubicBezTo>
                  <a:pt x="743803" y="360630"/>
                  <a:pt x="742121" y="489732"/>
                  <a:pt x="738757" y="695429"/>
                </a:cubicBezTo>
                <a:cubicBezTo>
                  <a:pt x="735394" y="901125"/>
                  <a:pt x="733789" y="1011098"/>
                  <a:pt x="733943" y="1025349"/>
                </a:cubicBezTo>
                <a:cubicBezTo>
                  <a:pt x="733943" y="1255207"/>
                  <a:pt x="743610" y="1467220"/>
                  <a:pt x="762944" y="1661387"/>
                </a:cubicBezTo>
                <a:lnTo>
                  <a:pt x="383918" y="1661387"/>
                </a:lnTo>
                <a:cubicBezTo>
                  <a:pt x="388951" y="1589338"/>
                  <a:pt x="393085" y="1527136"/>
                  <a:pt x="396320" y="1474782"/>
                </a:cubicBezTo>
                <a:cubicBezTo>
                  <a:pt x="399555" y="1422427"/>
                  <a:pt x="401173" y="1369276"/>
                  <a:pt x="401173" y="1315329"/>
                </a:cubicBezTo>
                <a:lnTo>
                  <a:pt x="401173" y="308121"/>
                </a:lnTo>
                <a:lnTo>
                  <a:pt x="231938" y="309315"/>
                </a:lnTo>
                <a:cubicBezTo>
                  <a:pt x="170339" y="310111"/>
                  <a:pt x="93026" y="315349"/>
                  <a:pt x="0" y="3250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554723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OPPORTUNITIES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838200"/>
            <a:ext cx="230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STRENGTHS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5955" y="5547232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THREATS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5955" y="841829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WEAKNESSES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449200" y="4006850"/>
            <a:ext cx="1058832" cy="1442250"/>
            <a:chOff x="8449200" y="4006850"/>
            <a:chExt cx="1058832" cy="1442250"/>
          </a:xfrm>
        </p:grpSpPr>
        <p:sp>
          <p:nvSpPr>
            <p:cNvPr id="45" name="Freeform 44"/>
            <p:cNvSpPr/>
            <p:nvPr/>
          </p:nvSpPr>
          <p:spPr>
            <a:xfrm>
              <a:off x="8449200" y="4006850"/>
              <a:ext cx="1009650" cy="1441450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 h="1441450">
                  <a:moveTo>
                    <a:pt x="0" y="0"/>
                  </a:moveTo>
                  <a:cubicBezTo>
                    <a:pt x="666750" y="226483"/>
                    <a:pt x="990600" y="751417"/>
                    <a:pt x="1009650" y="1441450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400875" y="5370518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5013746">
            <a:off x="4702425" y="3860973"/>
            <a:ext cx="1308659" cy="2356885"/>
            <a:chOff x="8385988" y="3859131"/>
            <a:chExt cx="1308659" cy="2356885"/>
          </a:xfrm>
        </p:grpSpPr>
        <p:sp>
          <p:nvSpPr>
            <p:cNvPr id="54" name="Freeform 53"/>
            <p:cNvSpPr/>
            <p:nvPr/>
          </p:nvSpPr>
          <p:spPr>
            <a:xfrm>
              <a:off x="8385988" y="3859131"/>
              <a:ext cx="1259963" cy="2342351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9963" h="2342351">
                  <a:moveTo>
                    <a:pt x="0" y="0"/>
                  </a:moveTo>
                  <a:cubicBezTo>
                    <a:pt x="920426" y="328594"/>
                    <a:pt x="1302280" y="1330559"/>
                    <a:pt x="1256270" y="2342351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587490" y="61374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5774819">
            <a:off x="7043203" y="940234"/>
            <a:ext cx="835252" cy="1989178"/>
            <a:chOff x="8363005" y="4126825"/>
            <a:chExt cx="835252" cy="1989178"/>
          </a:xfrm>
        </p:grpSpPr>
        <p:sp>
          <p:nvSpPr>
            <p:cNvPr id="57" name="Freeform 56"/>
            <p:cNvSpPr/>
            <p:nvPr/>
          </p:nvSpPr>
          <p:spPr>
            <a:xfrm>
              <a:off x="8363005" y="4126825"/>
              <a:ext cx="829348" cy="1960654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  <a:gd name="connsiteX0" fmla="*/ 0 w 1256270"/>
                <a:gd name="connsiteY0" fmla="*/ 0 h 2342351"/>
                <a:gd name="connsiteX1" fmla="*/ 1256270 w 1256270"/>
                <a:gd name="connsiteY1" fmla="*/ 2342351 h 2342351"/>
                <a:gd name="connsiteX0" fmla="*/ 924 w 1257194"/>
                <a:gd name="connsiteY0" fmla="*/ 0 h 2342351"/>
                <a:gd name="connsiteX1" fmla="*/ 1257194 w 1257194"/>
                <a:gd name="connsiteY1" fmla="*/ 2342351 h 2342351"/>
                <a:gd name="connsiteX0" fmla="*/ 24823 w 855711"/>
                <a:gd name="connsiteY0" fmla="*/ 0 h 2243398"/>
                <a:gd name="connsiteX1" fmla="*/ 855711 w 855711"/>
                <a:gd name="connsiteY1" fmla="*/ 2243398 h 2243398"/>
                <a:gd name="connsiteX0" fmla="*/ 20502 w 851390"/>
                <a:gd name="connsiteY0" fmla="*/ 0 h 2243398"/>
                <a:gd name="connsiteX1" fmla="*/ 851390 w 851390"/>
                <a:gd name="connsiteY1" fmla="*/ 2243398 h 2243398"/>
                <a:gd name="connsiteX0" fmla="*/ 15401 w 877418"/>
                <a:gd name="connsiteY0" fmla="*/ 0 h 2068621"/>
                <a:gd name="connsiteX1" fmla="*/ 877418 w 877418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10650"/>
                <a:gd name="connsiteY0" fmla="*/ 0 h 1960654"/>
                <a:gd name="connsiteX1" fmla="*/ 810650 w 810650"/>
                <a:gd name="connsiteY1" fmla="*/ 1960654 h 1960654"/>
                <a:gd name="connsiteX0" fmla="*/ 7432 w 818082"/>
                <a:gd name="connsiteY0" fmla="*/ 0 h 1960654"/>
                <a:gd name="connsiteX1" fmla="*/ 818082 w 818082"/>
                <a:gd name="connsiteY1" fmla="*/ 1960654 h 1960654"/>
                <a:gd name="connsiteX0" fmla="*/ 18698 w 829348"/>
                <a:gd name="connsiteY0" fmla="*/ 0 h 1960654"/>
                <a:gd name="connsiteX1" fmla="*/ 829348 w 829348"/>
                <a:gd name="connsiteY1" fmla="*/ 1960654 h 19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348" h="1960654">
                  <a:moveTo>
                    <a:pt x="18698" y="0"/>
                  </a:moveTo>
                  <a:cubicBezTo>
                    <a:pt x="7333" y="356077"/>
                    <a:pt x="-167514" y="1137830"/>
                    <a:pt x="829348" y="1960654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542318">
              <a:off x="9105387" y="60231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1081757">
            <a:off x="2490516" y="1421568"/>
            <a:ext cx="1025646" cy="1200940"/>
            <a:chOff x="8452316" y="4013492"/>
            <a:chExt cx="1025646" cy="1200940"/>
          </a:xfrm>
        </p:grpSpPr>
        <p:sp>
          <p:nvSpPr>
            <p:cNvPr id="60" name="Freeform 59"/>
            <p:cNvSpPr/>
            <p:nvPr/>
          </p:nvSpPr>
          <p:spPr>
            <a:xfrm>
              <a:off x="8452316" y="4013492"/>
              <a:ext cx="977314" cy="1193232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77314"/>
                <a:gd name="connsiteY0" fmla="*/ 0 h 1193232"/>
                <a:gd name="connsiteX1" fmla="*/ 977314 w 977314"/>
                <a:gd name="connsiteY1" fmla="*/ 1193232 h 119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7314" h="1193232">
                  <a:moveTo>
                    <a:pt x="0" y="0"/>
                  </a:moveTo>
                  <a:cubicBezTo>
                    <a:pt x="567303" y="208371"/>
                    <a:pt x="899356" y="484147"/>
                    <a:pt x="977314" y="1193232"/>
                  </a:cubicBezTo>
                </a:path>
              </a:pathLst>
            </a:cu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370805" y="5135850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7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66760" y="916056"/>
            <a:ext cx="2277720" cy="553320"/>
            <a:chOff x="8366760" y="916056"/>
            <a:chExt cx="2277720" cy="553320"/>
          </a:xfrm>
        </p:grpSpPr>
        <p:grpSp>
          <p:nvGrpSpPr>
            <p:cNvPr id="16" name="Group 15"/>
            <p:cNvGrpSpPr/>
            <p:nvPr/>
          </p:nvGrpSpPr>
          <p:grpSpPr>
            <a:xfrm>
              <a:off x="8503920" y="1042416"/>
              <a:ext cx="2140560" cy="426960"/>
              <a:chOff x="8503920" y="1042416"/>
              <a:chExt cx="2140560" cy="42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1" name="Ink 10"/>
                  <p14:cNvContentPartPr/>
                  <p14:nvPr/>
                </p14:nvContentPartPr>
                <p14:xfrm>
                  <a:off x="8503920" y="1042416"/>
                  <a:ext cx="2140560" cy="140400"/>
                </p14:xfrm>
              </p:contentPart>
            </mc:Choice>
            <mc:Fallback xmlns="">
              <p:pic>
                <p:nvPicPr>
                  <p:cNvPr id="11" name="Ink 1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443800" y="922536"/>
                    <a:ext cx="226044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4" name="Ink 13"/>
                  <p14:cNvContentPartPr/>
                  <p14:nvPr/>
                </p14:nvContentPartPr>
                <p14:xfrm>
                  <a:off x="8503920" y="1225296"/>
                  <a:ext cx="2076480" cy="98640"/>
                </p14:xfrm>
              </p:contentPart>
            </mc:Choice>
            <mc:Fallback xmlns="">
              <p:pic>
                <p:nvPicPr>
                  <p:cNvPr id="14" name="Ink 13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443800" y="1105416"/>
                    <a:ext cx="219636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5" name="Ink 14"/>
                  <p14:cNvContentPartPr/>
                  <p14:nvPr/>
                </p14:nvContentPartPr>
                <p14:xfrm>
                  <a:off x="8896680" y="1417176"/>
                  <a:ext cx="1125360" cy="522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836920" y="1297296"/>
                    <a:ext cx="1245240" cy="292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/>
                <p14:cNvContentPartPr/>
                <p14:nvPr/>
              </p14:nvContentPartPr>
              <p14:xfrm>
                <a:off x="8366760" y="916056"/>
                <a:ext cx="2259360" cy="442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6640" y="796176"/>
                  <a:ext cx="23792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498920" y="2523096"/>
            <a:ext cx="1929960" cy="1784160"/>
            <a:chOff x="4498920" y="2523096"/>
            <a:chExt cx="1929960" cy="17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/>
                <p14:cNvContentPartPr/>
                <p14:nvPr/>
              </p14:nvContentPartPr>
              <p14:xfrm>
                <a:off x="4699080" y="2523096"/>
                <a:ext cx="1729800" cy="178416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8960" y="2402856"/>
                  <a:ext cx="1849680" cy="20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/>
                <p14:cNvContentPartPr/>
                <p14:nvPr/>
              </p14:nvContentPartPr>
              <p14:xfrm>
                <a:off x="5184000" y="3711456"/>
                <a:ext cx="428400" cy="10152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24240" y="3591216"/>
                  <a:ext cx="547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/>
                <p14:cNvContentPartPr/>
                <p14:nvPr/>
              </p14:nvContentPartPr>
              <p14:xfrm>
                <a:off x="4809240" y="4051296"/>
                <a:ext cx="156240" cy="10260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9480" y="3931056"/>
                  <a:ext cx="276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5833440" y="3674736"/>
                <a:ext cx="293400" cy="108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3680" y="3554856"/>
                  <a:ext cx="413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/>
                <p14:cNvContentPartPr/>
                <p14:nvPr/>
              </p14:nvContentPartPr>
              <p14:xfrm>
                <a:off x="4636080" y="3099816"/>
                <a:ext cx="156240" cy="468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5960" y="2979936"/>
                  <a:ext cx="27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/>
                <p14:cNvContentPartPr/>
                <p14:nvPr/>
              </p14:nvContentPartPr>
              <p14:xfrm>
                <a:off x="4498920" y="2632896"/>
                <a:ext cx="850680" cy="650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8800" y="2512656"/>
                  <a:ext cx="970920" cy="8902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3550059" y="2617548"/>
            <a:ext cx="966079" cy="1634749"/>
          </a:xfrm>
          <a:custGeom>
            <a:avLst/>
            <a:gdLst/>
            <a:ahLst/>
            <a:cxnLst/>
            <a:rect l="l" t="t" r="r" b="b"/>
            <a:pathLst>
              <a:path w="1005129" h="1700827">
                <a:moveTo>
                  <a:pt x="498347" y="0"/>
                </a:moveTo>
                <a:cubicBezTo>
                  <a:pt x="558045" y="0"/>
                  <a:pt x="617108" y="6670"/>
                  <a:pt x="675536" y="20009"/>
                </a:cubicBezTo>
                <a:cubicBezTo>
                  <a:pt x="733963" y="33348"/>
                  <a:pt x="802591" y="54396"/>
                  <a:pt x="881418" y="83154"/>
                </a:cubicBezTo>
                <a:lnTo>
                  <a:pt x="881418" y="411881"/>
                </a:lnTo>
                <a:cubicBezTo>
                  <a:pt x="798585" y="378424"/>
                  <a:pt x="727852" y="351534"/>
                  <a:pt x="669219" y="331211"/>
                </a:cubicBezTo>
                <a:cubicBezTo>
                  <a:pt x="610587" y="310888"/>
                  <a:pt x="554656" y="300726"/>
                  <a:pt x="501428" y="300726"/>
                </a:cubicBezTo>
                <a:cubicBezTo>
                  <a:pt x="466739" y="300726"/>
                  <a:pt x="439226" y="307197"/>
                  <a:pt x="418890" y="320138"/>
                </a:cubicBezTo>
                <a:cubicBezTo>
                  <a:pt x="398555" y="333079"/>
                  <a:pt x="388387" y="353864"/>
                  <a:pt x="388387" y="382494"/>
                </a:cubicBezTo>
                <a:cubicBezTo>
                  <a:pt x="388387" y="426709"/>
                  <a:pt x="441550" y="495523"/>
                  <a:pt x="547877" y="588935"/>
                </a:cubicBezTo>
                <a:cubicBezTo>
                  <a:pt x="706174" y="698600"/>
                  <a:pt x="804465" y="775104"/>
                  <a:pt x="842749" y="818446"/>
                </a:cubicBezTo>
                <a:cubicBezTo>
                  <a:pt x="951002" y="924979"/>
                  <a:pt x="1005129" y="1040010"/>
                  <a:pt x="1005129" y="1163541"/>
                </a:cubicBezTo>
                <a:cubicBezTo>
                  <a:pt x="1005129" y="1333855"/>
                  <a:pt x="940000" y="1468555"/>
                  <a:pt x="809742" y="1567642"/>
                </a:cubicBezTo>
                <a:cubicBezTo>
                  <a:pt x="693888" y="1656432"/>
                  <a:pt x="548198" y="1700827"/>
                  <a:pt x="372672" y="1700827"/>
                </a:cubicBezTo>
                <a:cubicBezTo>
                  <a:pt x="318803" y="1700827"/>
                  <a:pt x="268104" y="1697540"/>
                  <a:pt x="220576" y="1690967"/>
                </a:cubicBezTo>
                <a:cubicBezTo>
                  <a:pt x="173049" y="1684394"/>
                  <a:pt x="99523" y="1666330"/>
                  <a:pt x="0" y="1636776"/>
                </a:cubicBezTo>
                <a:lnTo>
                  <a:pt x="0" y="1283708"/>
                </a:lnTo>
                <a:cubicBezTo>
                  <a:pt x="80497" y="1315933"/>
                  <a:pt x="148380" y="1340101"/>
                  <a:pt x="203649" y="1356213"/>
                </a:cubicBezTo>
                <a:cubicBezTo>
                  <a:pt x="258918" y="1372325"/>
                  <a:pt x="315259" y="1380381"/>
                  <a:pt x="372672" y="1380381"/>
                </a:cubicBezTo>
                <a:cubicBezTo>
                  <a:pt x="445928" y="1380381"/>
                  <a:pt x="512366" y="1365065"/>
                  <a:pt x="571988" y="1334433"/>
                </a:cubicBezTo>
                <a:cubicBezTo>
                  <a:pt x="622468" y="1304083"/>
                  <a:pt x="647709" y="1257505"/>
                  <a:pt x="647709" y="1194700"/>
                </a:cubicBezTo>
                <a:cubicBezTo>
                  <a:pt x="647709" y="1135027"/>
                  <a:pt x="599321" y="1065726"/>
                  <a:pt x="502545" y="986796"/>
                </a:cubicBezTo>
                <a:cubicBezTo>
                  <a:pt x="403895" y="909175"/>
                  <a:pt x="304591" y="829525"/>
                  <a:pt x="204631" y="747848"/>
                </a:cubicBezTo>
                <a:cubicBezTo>
                  <a:pt x="93990" y="642214"/>
                  <a:pt x="38670" y="533306"/>
                  <a:pt x="38670" y="421124"/>
                </a:cubicBezTo>
                <a:cubicBezTo>
                  <a:pt x="38670" y="291149"/>
                  <a:pt x="82769" y="188467"/>
                  <a:pt x="170969" y="113081"/>
                </a:cubicBezTo>
                <a:cubicBezTo>
                  <a:pt x="259168" y="37694"/>
                  <a:pt x="368294" y="0"/>
                  <a:pt x="49834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3210" y="2605703"/>
            <a:ext cx="1715301" cy="1618163"/>
          </a:xfrm>
          <a:custGeom>
            <a:avLst/>
            <a:gdLst>
              <a:gd name="connsiteX0" fmla="*/ 1837400 w 1837400"/>
              <a:gd name="connsiteY0" fmla="*/ 747558 h 1683571"/>
              <a:gd name="connsiteX1" fmla="*/ 1832977 w 1837400"/>
              <a:gd name="connsiteY1" fmla="*/ 854072 h 1683571"/>
              <a:gd name="connsiteX2" fmla="*/ 1837400 w 1837400"/>
              <a:gd name="connsiteY2" fmla="*/ 747558 h 1683571"/>
              <a:gd name="connsiteX3" fmla="*/ 368358 w 1837400"/>
              <a:gd name="connsiteY3" fmla="*/ 0 h 1683571"/>
              <a:gd name="connsiteX4" fmla="*/ 440035 w 1837400"/>
              <a:gd name="connsiteY4" fmla="*/ 572873 h 1683571"/>
              <a:gd name="connsiteX5" fmla="*/ 545104 w 1837400"/>
              <a:gd name="connsiteY5" fmla="*/ 1102417 h 1683571"/>
              <a:gd name="connsiteX6" fmla="*/ 720386 w 1837400"/>
              <a:gd name="connsiteY6" fmla="*/ 273380 h 1683571"/>
              <a:gd name="connsiteX7" fmla="*/ 703728 w 1837400"/>
              <a:gd name="connsiteY7" fmla="*/ 220190 h 1683571"/>
              <a:gd name="connsiteX8" fmla="*/ 664616 w 1837400"/>
              <a:gd name="connsiteY8" fmla="*/ 71676 h 1683571"/>
              <a:gd name="connsiteX9" fmla="*/ 1030278 w 1837400"/>
              <a:gd name="connsiteY9" fmla="*/ 0 h 1683571"/>
              <a:gd name="connsiteX10" fmla="*/ 1132074 w 1837400"/>
              <a:gd name="connsiteY10" fmla="*/ 605341 h 1683571"/>
              <a:gd name="connsiteX11" fmla="*/ 1245655 w 1837400"/>
              <a:gd name="connsiteY11" fmla="*/ 1102417 h 1683571"/>
              <a:gd name="connsiteX12" fmla="*/ 1300616 w 1837400"/>
              <a:gd name="connsiteY12" fmla="*/ 759440 h 1683571"/>
              <a:gd name="connsiteX13" fmla="*/ 1377954 w 1837400"/>
              <a:gd name="connsiteY13" fmla="*/ 392738 h 1683571"/>
              <a:gd name="connsiteX14" fmla="*/ 1430643 w 1837400"/>
              <a:gd name="connsiteY14" fmla="*/ 0 h 1683571"/>
              <a:gd name="connsiteX15" fmla="*/ 1784635 w 1837400"/>
              <a:gd name="connsiteY15" fmla="*/ 71907 h 1683571"/>
              <a:gd name="connsiteX16" fmla="*/ 1653260 w 1837400"/>
              <a:gd name="connsiteY16" fmla="*/ 615471 h 1683571"/>
              <a:gd name="connsiteX17" fmla="*/ 1540469 w 1837400"/>
              <a:gd name="connsiteY17" fmla="*/ 1125969 h 1683571"/>
              <a:gd name="connsiteX18" fmla="*/ 1422015 w 1837400"/>
              <a:gd name="connsiteY18" fmla="*/ 1683571 h 1683571"/>
              <a:gd name="connsiteX19" fmla="*/ 1082736 w 1837400"/>
              <a:gd name="connsiteY19" fmla="*/ 1683571 h 1683571"/>
              <a:gd name="connsiteX20" fmla="*/ 890276 w 1837400"/>
              <a:gd name="connsiteY20" fmla="*/ 806005 h 1683571"/>
              <a:gd name="connsiteX21" fmla="*/ 689073 w 1837400"/>
              <a:gd name="connsiteY21" fmla="*/ 1683571 h 1683571"/>
              <a:gd name="connsiteX22" fmla="*/ 353876 w 1837400"/>
              <a:gd name="connsiteY22" fmla="*/ 1683571 h 1683571"/>
              <a:gd name="connsiteX23" fmla="*/ 252428 w 1837400"/>
              <a:gd name="connsiteY23" fmla="*/ 1155414 h 1683571"/>
              <a:gd name="connsiteX24" fmla="*/ 140541 w 1837400"/>
              <a:gd name="connsiteY24" fmla="*/ 615471 h 1683571"/>
              <a:gd name="connsiteX25" fmla="*/ 0 w 1837400"/>
              <a:gd name="connsiteY25" fmla="*/ 71599 h 1683571"/>
              <a:gd name="connsiteX26" fmla="*/ 368358 w 1837400"/>
              <a:gd name="connsiteY26" fmla="*/ 0 h 1683571"/>
              <a:gd name="connsiteX0" fmla="*/ 368358 w 1784635"/>
              <a:gd name="connsiteY0" fmla="*/ 0 h 1683571"/>
              <a:gd name="connsiteX1" fmla="*/ 440035 w 1784635"/>
              <a:gd name="connsiteY1" fmla="*/ 572873 h 1683571"/>
              <a:gd name="connsiteX2" fmla="*/ 545104 w 1784635"/>
              <a:gd name="connsiteY2" fmla="*/ 1102417 h 1683571"/>
              <a:gd name="connsiteX3" fmla="*/ 720386 w 1784635"/>
              <a:gd name="connsiteY3" fmla="*/ 273380 h 1683571"/>
              <a:gd name="connsiteX4" fmla="*/ 703728 w 1784635"/>
              <a:gd name="connsiteY4" fmla="*/ 220190 h 1683571"/>
              <a:gd name="connsiteX5" fmla="*/ 664616 w 1784635"/>
              <a:gd name="connsiteY5" fmla="*/ 71676 h 1683571"/>
              <a:gd name="connsiteX6" fmla="*/ 1030278 w 1784635"/>
              <a:gd name="connsiteY6" fmla="*/ 0 h 1683571"/>
              <a:gd name="connsiteX7" fmla="*/ 1132074 w 1784635"/>
              <a:gd name="connsiteY7" fmla="*/ 605341 h 1683571"/>
              <a:gd name="connsiteX8" fmla="*/ 1245655 w 1784635"/>
              <a:gd name="connsiteY8" fmla="*/ 1102417 h 1683571"/>
              <a:gd name="connsiteX9" fmla="*/ 1300616 w 1784635"/>
              <a:gd name="connsiteY9" fmla="*/ 759440 h 1683571"/>
              <a:gd name="connsiteX10" fmla="*/ 1377954 w 1784635"/>
              <a:gd name="connsiteY10" fmla="*/ 392738 h 1683571"/>
              <a:gd name="connsiteX11" fmla="*/ 1430643 w 1784635"/>
              <a:gd name="connsiteY11" fmla="*/ 0 h 1683571"/>
              <a:gd name="connsiteX12" fmla="*/ 1784635 w 1784635"/>
              <a:gd name="connsiteY12" fmla="*/ 71907 h 1683571"/>
              <a:gd name="connsiteX13" fmla="*/ 1653260 w 1784635"/>
              <a:gd name="connsiteY13" fmla="*/ 615471 h 1683571"/>
              <a:gd name="connsiteX14" fmla="*/ 1540469 w 1784635"/>
              <a:gd name="connsiteY14" fmla="*/ 1125969 h 1683571"/>
              <a:gd name="connsiteX15" fmla="*/ 1422015 w 1784635"/>
              <a:gd name="connsiteY15" fmla="*/ 1683571 h 1683571"/>
              <a:gd name="connsiteX16" fmla="*/ 1082736 w 1784635"/>
              <a:gd name="connsiteY16" fmla="*/ 1683571 h 1683571"/>
              <a:gd name="connsiteX17" fmla="*/ 890276 w 1784635"/>
              <a:gd name="connsiteY17" fmla="*/ 806005 h 1683571"/>
              <a:gd name="connsiteX18" fmla="*/ 689073 w 1784635"/>
              <a:gd name="connsiteY18" fmla="*/ 1683571 h 1683571"/>
              <a:gd name="connsiteX19" fmla="*/ 353876 w 1784635"/>
              <a:gd name="connsiteY19" fmla="*/ 1683571 h 1683571"/>
              <a:gd name="connsiteX20" fmla="*/ 252428 w 1784635"/>
              <a:gd name="connsiteY20" fmla="*/ 1155414 h 1683571"/>
              <a:gd name="connsiteX21" fmla="*/ 140541 w 1784635"/>
              <a:gd name="connsiteY21" fmla="*/ 615471 h 1683571"/>
              <a:gd name="connsiteX22" fmla="*/ 0 w 1784635"/>
              <a:gd name="connsiteY22" fmla="*/ 71599 h 1683571"/>
              <a:gd name="connsiteX23" fmla="*/ 368358 w 1784635"/>
              <a:gd name="connsiteY23" fmla="*/ 0 h 168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84635" h="1683571">
                <a:moveTo>
                  <a:pt x="368358" y="0"/>
                </a:moveTo>
                <a:cubicBezTo>
                  <a:pt x="368358" y="170082"/>
                  <a:pt x="392250" y="361040"/>
                  <a:pt x="440035" y="572873"/>
                </a:cubicBezTo>
                <a:cubicBezTo>
                  <a:pt x="483531" y="756616"/>
                  <a:pt x="518554" y="933130"/>
                  <a:pt x="545104" y="1102417"/>
                </a:cubicBezTo>
                <a:lnTo>
                  <a:pt x="720386" y="273380"/>
                </a:lnTo>
                <a:cubicBezTo>
                  <a:pt x="720258" y="276384"/>
                  <a:pt x="714705" y="258654"/>
                  <a:pt x="703728" y="220190"/>
                </a:cubicBezTo>
                <a:cubicBezTo>
                  <a:pt x="692751" y="181727"/>
                  <a:pt x="679714" y="132222"/>
                  <a:pt x="664616" y="71676"/>
                </a:cubicBezTo>
                <a:lnTo>
                  <a:pt x="1030278" y="0"/>
                </a:lnTo>
                <a:cubicBezTo>
                  <a:pt x="1044503" y="170981"/>
                  <a:pt x="1078435" y="372761"/>
                  <a:pt x="1132074" y="605341"/>
                </a:cubicBezTo>
                <a:cubicBezTo>
                  <a:pt x="1175622" y="758118"/>
                  <a:pt x="1213482" y="923810"/>
                  <a:pt x="1245655" y="1102417"/>
                </a:cubicBezTo>
                <a:cubicBezTo>
                  <a:pt x="1248479" y="1031703"/>
                  <a:pt x="1266799" y="917378"/>
                  <a:pt x="1300616" y="759440"/>
                </a:cubicBezTo>
                <a:cubicBezTo>
                  <a:pt x="1341442" y="573284"/>
                  <a:pt x="1367221" y="451050"/>
                  <a:pt x="1377954" y="392738"/>
                </a:cubicBezTo>
                <a:cubicBezTo>
                  <a:pt x="1401910" y="263456"/>
                  <a:pt x="1419473" y="132543"/>
                  <a:pt x="1430643" y="0"/>
                </a:cubicBezTo>
                <a:lnTo>
                  <a:pt x="1784635" y="71907"/>
                </a:lnTo>
                <a:cubicBezTo>
                  <a:pt x="1747378" y="218316"/>
                  <a:pt x="1703586" y="399504"/>
                  <a:pt x="1653260" y="615471"/>
                </a:cubicBezTo>
                <a:cubicBezTo>
                  <a:pt x="1617261" y="770969"/>
                  <a:pt x="1579664" y="941135"/>
                  <a:pt x="1540469" y="1125969"/>
                </a:cubicBezTo>
                <a:lnTo>
                  <a:pt x="1422015" y="1683571"/>
                </a:lnTo>
                <a:lnTo>
                  <a:pt x="1082736" y="1683571"/>
                </a:lnTo>
                <a:lnTo>
                  <a:pt x="890276" y="806005"/>
                </a:lnTo>
                <a:lnTo>
                  <a:pt x="689073" y="1683571"/>
                </a:lnTo>
                <a:lnTo>
                  <a:pt x="353876" y="1683571"/>
                </a:lnTo>
                <a:cubicBezTo>
                  <a:pt x="348356" y="1644671"/>
                  <a:pt x="314540" y="1468618"/>
                  <a:pt x="252428" y="1155414"/>
                </a:cubicBezTo>
                <a:cubicBezTo>
                  <a:pt x="212552" y="945943"/>
                  <a:pt x="175256" y="765962"/>
                  <a:pt x="140541" y="615471"/>
                </a:cubicBezTo>
                <a:cubicBezTo>
                  <a:pt x="96788" y="422562"/>
                  <a:pt x="49941" y="241271"/>
                  <a:pt x="0" y="71599"/>
                </a:cubicBezTo>
                <a:lnTo>
                  <a:pt x="368358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977" y="2608071"/>
            <a:ext cx="1191708" cy="1634749"/>
          </a:xfrm>
          <a:custGeom>
            <a:avLst/>
            <a:gdLst>
              <a:gd name="connsiteX0" fmla="*/ 676220 w 1377697"/>
              <a:gd name="connsiteY0" fmla="*/ 300726 h 1700827"/>
              <a:gd name="connsiteX1" fmla="*/ 456953 w 1377697"/>
              <a:gd name="connsiteY1" fmla="*/ 493957 h 1700827"/>
              <a:gd name="connsiteX2" fmla="*/ 417359 w 1377697"/>
              <a:gd name="connsiteY2" fmla="*/ 851608 h 1700827"/>
              <a:gd name="connsiteX3" fmla="*/ 443088 w 1377697"/>
              <a:gd name="connsiteY3" fmla="*/ 1187267 h 1700827"/>
              <a:gd name="connsiteX4" fmla="*/ 676220 w 1377697"/>
              <a:gd name="connsiteY4" fmla="*/ 1397636 h 1700827"/>
              <a:gd name="connsiteX5" fmla="*/ 902265 w 1377697"/>
              <a:gd name="connsiteY5" fmla="*/ 1207025 h 1700827"/>
              <a:gd name="connsiteX6" fmla="*/ 939932 w 1377697"/>
              <a:gd name="connsiteY6" fmla="*/ 851608 h 1700827"/>
              <a:gd name="connsiteX7" fmla="*/ 904652 w 1377697"/>
              <a:gd name="connsiteY7" fmla="*/ 496190 h 1700827"/>
              <a:gd name="connsiteX8" fmla="*/ 676220 w 1377697"/>
              <a:gd name="connsiteY8" fmla="*/ 300726 h 1700827"/>
              <a:gd name="connsiteX9" fmla="*/ 0 w 1377697"/>
              <a:gd name="connsiteY9" fmla="*/ 105863 h 1700827"/>
              <a:gd name="connsiteX10" fmla="*/ 9132 w 1377697"/>
              <a:gd name="connsiteY10" fmla="*/ 69443 h 1700827"/>
              <a:gd name="connsiteX11" fmla="*/ 0 w 1377697"/>
              <a:gd name="connsiteY11" fmla="*/ 105863 h 1700827"/>
              <a:gd name="connsiteX12" fmla="*/ 1310247 w 1377697"/>
              <a:gd name="connsiteY12" fmla="*/ 19720 h 1700827"/>
              <a:gd name="connsiteX13" fmla="*/ 1377697 w 1377697"/>
              <a:gd name="connsiteY13" fmla="*/ 19720 h 1700827"/>
              <a:gd name="connsiteX14" fmla="*/ 1377697 w 1377697"/>
              <a:gd name="connsiteY14" fmla="*/ 338842 h 1700827"/>
              <a:gd name="connsiteX15" fmla="*/ 1310247 w 1377697"/>
              <a:gd name="connsiteY15" fmla="*/ 344749 h 1700827"/>
              <a:gd name="connsiteX16" fmla="*/ 1310247 w 1377697"/>
              <a:gd name="connsiteY16" fmla="*/ 19720 h 1700827"/>
              <a:gd name="connsiteX17" fmla="*/ 676181 w 1377697"/>
              <a:gd name="connsiteY17" fmla="*/ 0 h 1700827"/>
              <a:gd name="connsiteX18" fmla="*/ 1177609 w 1377697"/>
              <a:gd name="connsiteY18" fmla="*/ 271455 h 1700827"/>
              <a:gd name="connsiteX19" fmla="*/ 1297352 w 1377697"/>
              <a:gd name="connsiteY19" fmla="*/ 851608 h 1700827"/>
              <a:gd name="connsiteX20" fmla="*/ 1177609 w 1377697"/>
              <a:gd name="connsiteY20" fmla="*/ 1427370 h 1700827"/>
              <a:gd name="connsiteX21" fmla="*/ 676181 w 1377697"/>
              <a:gd name="connsiteY21" fmla="*/ 1700827 h 1700827"/>
              <a:gd name="connsiteX22" fmla="*/ 176486 w 1377697"/>
              <a:gd name="connsiteY22" fmla="*/ 1429758 h 1700827"/>
              <a:gd name="connsiteX23" fmla="*/ 57474 w 1377697"/>
              <a:gd name="connsiteY23" fmla="*/ 851608 h 1700827"/>
              <a:gd name="connsiteX24" fmla="*/ 174060 w 1377697"/>
              <a:gd name="connsiteY24" fmla="*/ 273843 h 1700827"/>
              <a:gd name="connsiteX25" fmla="*/ 676181 w 1377697"/>
              <a:gd name="connsiteY25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19720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1252773 w 1320223"/>
              <a:gd name="connsiteY13" fmla="*/ 19720 h 1700827"/>
              <a:gd name="connsiteX14" fmla="*/ 618707 w 1320223"/>
              <a:gd name="connsiteY14" fmla="*/ 0 h 1700827"/>
              <a:gd name="connsiteX15" fmla="*/ 1120135 w 1320223"/>
              <a:gd name="connsiteY15" fmla="*/ 271455 h 1700827"/>
              <a:gd name="connsiteX16" fmla="*/ 1239878 w 1320223"/>
              <a:gd name="connsiteY16" fmla="*/ 851608 h 1700827"/>
              <a:gd name="connsiteX17" fmla="*/ 1120135 w 1320223"/>
              <a:gd name="connsiteY17" fmla="*/ 1427370 h 1700827"/>
              <a:gd name="connsiteX18" fmla="*/ 618707 w 1320223"/>
              <a:gd name="connsiteY18" fmla="*/ 1700827 h 1700827"/>
              <a:gd name="connsiteX19" fmla="*/ 119012 w 1320223"/>
              <a:gd name="connsiteY19" fmla="*/ 1429758 h 1700827"/>
              <a:gd name="connsiteX20" fmla="*/ 0 w 1320223"/>
              <a:gd name="connsiteY20" fmla="*/ 851608 h 1700827"/>
              <a:gd name="connsiteX21" fmla="*/ 116586 w 1320223"/>
              <a:gd name="connsiteY21" fmla="*/ 273843 h 1700827"/>
              <a:gd name="connsiteX22" fmla="*/ 618707 w 1320223"/>
              <a:gd name="connsiteY22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618707 w 1320223"/>
              <a:gd name="connsiteY13" fmla="*/ 0 h 1700827"/>
              <a:gd name="connsiteX14" fmla="*/ 1120135 w 1320223"/>
              <a:gd name="connsiteY14" fmla="*/ 271455 h 1700827"/>
              <a:gd name="connsiteX15" fmla="*/ 1239878 w 1320223"/>
              <a:gd name="connsiteY15" fmla="*/ 851608 h 1700827"/>
              <a:gd name="connsiteX16" fmla="*/ 1120135 w 1320223"/>
              <a:gd name="connsiteY16" fmla="*/ 1427370 h 1700827"/>
              <a:gd name="connsiteX17" fmla="*/ 618707 w 1320223"/>
              <a:gd name="connsiteY17" fmla="*/ 1700827 h 1700827"/>
              <a:gd name="connsiteX18" fmla="*/ 119012 w 1320223"/>
              <a:gd name="connsiteY18" fmla="*/ 1429758 h 1700827"/>
              <a:gd name="connsiteX19" fmla="*/ 0 w 1320223"/>
              <a:gd name="connsiteY19" fmla="*/ 851608 h 1700827"/>
              <a:gd name="connsiteX20" fmla="*/ 116586 w 1320223"/>
              <a:gd name="connsiteY20" fmla="*/ 273843 h 1700827"/>
              <a:gd name="connsiteX21" fmla="*/ 618707 w 1320223"/>
              <a:gd name="connsiteY21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338842 h 1700827"/>
              <a:gd name="connsiteX11" fmla="*/ 1252773 w 1320223"/>
              <a:gd name="connsiteY11" fmla="*/ 344749 h 1700827"/>
              <a:gd name="connsiteX12" fmla="*/ 618707 w 1320223"/>
              <a:gd name="connsiteY12" fmla="*/ 0 h 1700827"/>
              <a:gd name="connsiteX13" fmla="*/ 1120135 w 1320223"/>
              <a:gd name="connsiteY13" fmla="*/ 271455 h 1700827"/>
              <a:gd name="connsiteX14" fmla="*/ 1239878 w 1320223"/>
              <a:gd name="connsiteY14" fmla="*/ 851608 h 1700827"/>
              <a:gd name="connsiteX15" fmla="*/ 1120135 w 1320223"/>
              <a:gd name="connsiteY15" fmla="*/ 1427370 h 1700827"/>
              <a:gd name="connsiteX16" fmla="*/ 618707 w 1320223"/>
              <a:gd name="connsiteY16" fmla="*/ 1700827 h 1700827"/>
              <a:gd name="connsiteX17" fmla="*/ 119012 w 1320223"/>
              <a:gd name="connsiteY17" fmla="*/ 1429758 h 1700827"/>
              <a:gd name="connsiteX18" fmla="*/ 0 w 1320223"/>
              <a:gd name="connsiteY18" fmla="*/ 851608 h 1700827"/>
              <a:gd name="connsiteX19" fmla="*/ 116586 w 1320223"/>
              <a:gd name="connsiteY19" fmla="*/ 273843 h 1700827"/>
              <a:gd name="connsiteX20" fmla="*/ 618707 w 1320223"/>
              <a:gd name="connsiteY20" fmla="*/ 0 h 1700827"/>
              <a:gd name="connsiteX0" fmla="*/ 618746 w 1239878"/>
              <a:gd name="connsiteY0" fmla="*/ 300726 h 1700827"/>
              <a:gd name="connsiteX1" fmla="*/ 399479 w 1239878"/>
              <a:gd name="connsiteY1" fmla="*/ 493957 h 1700827"/>
              <a:gd name="connsiteX2" fmla="*/ 359885 w 1239878"/>
              <a:gd name="connsiteY2" fmla="*/ 851608 h 1700827"/>
              <a:gd name="connsiteX3" fmla="*/ 385614 w 1239878"/>
              <a:gd name="connsiteY3" fmla="*/ 1187267 h 1700827"/>
              <a:gd name="connsiteX4" fmla="*/ 618746 w 1239878"/>
              <a:gd name="connsiteY4" fmla="*/ 1397636 h 1700827"/>
              <a:gd name="connsiteX5" fmla="*/ 844791 w 1239878"/>
              <a:gd name="connsiteY5" fmla="*/ 1207025 h 1700827"/>
              <a:gd name="connsiteX6" fmla="*/ 882458 w 1239878"/>
              <a:gd name="connsiteY6" fmla="*/ 851608 h 1700827"/>
              <a:gd name="connsiteX7" fmla="*/ 847178 w 1239878"/>
              <a:gd name="connsiteY7" fmla="*/ 496190 h 1700827"/>
              <a:gd name="connsiteX8" fmla="*/ 618746 w 1239878"/>
              <a:gd name="connsiteY8" fmla="*/ 300726 h 1700827"/>
              <a:gd name="connsiteX9" fmla="*/ 618707 w 1239878"/>
              <a:gd name="connsiteY9" fmla="*/ 0 h 1700827"/>
              <a:gd name="connsiteX10" fmla="*/ 1120135 w 1239878"/>
              <a:gd name="connsiteY10" fmla="*/ 271455 h 1700827"/>
              <a:gd name="connsiteX11" fmla="*/ 1239878 w 1239878"/>
              <a:gd name="connsiteY11" fmla="*/ 851608 h 1700827"/>
              <a:gd name="connsiteX12" fmla="*/ 1120135 w 1239878"/>
              <a:gd name="connsiteY12" fmla="*/ 1427370 h 1700827"/>
              <a:gd name="connsiteX13" fmla="*/ 618707 w 1239878"/>
              <a:gd name="connsiteY13" fmla="*/ 1700827 h 1700827"/>
              <a:gd name="connsiteX14" fmla="*/ 119012 w 1239878"/>
              <a:gd name="connsiteY14" fmla="*/ 1429758 h 1700827"/>
              <a:gd name="connsiteX15" fmla="*/ 0 w 1239878"/>
              <a:gd name="connsiteY15" fmla="*/ 851608 h 1700827"/>
              <a:gd name="connsiteX16" fmla="*/ 116586 w 1239878"/>
              <a:gd name="connsiteY16" fmla="*/ 273843 h 1700827"/>
              <a:gd name="connsiteX17" fmla="*/ 618707 w 1239878"/>
              <a:gd name="connsiteY17" fmla="*/ 0 h 170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9878" h="1700827">
                <a:moveTo>
                  <a:pt x="618746" y="300726"/>
                </a:moveTo>
                <a:cubicBezTo>
                  <a:pt x="512238" y="300726"/>
                  <a:pt x="439150" y="365136"/>
                  <a:pt x="399479" y="493957"/>
                </a:cubicBezTo>
                <a:cubicBezTo>
                  <a:pt x="373083" y="578484"/>
                  <a:pt x="359885" y="697701"/>
                  <a:pt x="359885" y="851608"/>
                </a:cubicBezTo>
                <a:cubicBezTo>
                  <a:pt x="359885" y="1007440"/>
                  <a:pt x="368461" y="1119326"/>
                  <a:pt x="385614" y="1187267"/>
                </a:cubicBezTo>
                <a:cubicBezTo>
                  <a:pt x="432859" y="1327513"/>
                  <a:pt x="510569" y="1397636"/>
                  <a:pt x="618746" y="1397636"/>
                </a:cubicBezTo>
                <a:cubicBezTo>
                  <a:pt x="729772" y="1397636"/>
                  <a:pt x="805120" y="1334099"/>
                  <a:pt x="844791" y="1207025"/>
                </a:cubicBezTo>
                <a:cubicBezTo>
                  <a:pt x="869902" y="1126451"/>
                  <a:pt x="882458" y="1007979"/>
                  <a:pt x="882458" y="851608"/>
                </a:cubicBezTo>
                <a:cubicBezTo>
                  <a:pt x="882458" y="690409"/>
                  <a:pt x="870698" y="571937"/>
                  <a:pt x="847178" y="496190"/>
                </a:cubicBezTo>
                <a:cubicBezTo>
                  <a:pt x="807431" y="365881"/>
                  <a:pt x="731287" y="300726"/>
                  <a:pt x="618746" y="300726"/>
                </a:cubicBezTo>
                <a:close/>
                <a:moveTo>
                  <a:pt x="618707" y="0"/>
                </a:moveTo>
                <a:cubicBezTo>
                  <a:pt x="849977" y="0"/>
                  <a:pt x="1017120" y="90485"/>
                  <a:pt x="1120135" y="271455"/>
                </a:cubicBezTo>
                <a:cubicBezTo>
                  <a:pt x="1199964" y="412959"/>
                  <a:pt x="1239878" y="606344"/>
                  <a:pt x="1239878" y="851608"/>
                </a:cubicBezTo>
                <a:cubicBezTo>
                  <a:pt x="1239878" y="1093893"/>
                  <a:pt x="1199964" y="1285814"/>
                  <a:pt x="1120135" y="1427370"/>
                </a:cubicBezTo>
                <a:cubicBezTo>
                  <a:pt x="1017325" y="1609674"/>
                  <a:pt x="850183" y="1700827"/>
                  <a:pt x="618707" y="1700827"/>
                </a:cubicBezTo>
                <a:cubicBezTo>
                  <a:pt x="388438" y="1700827"/>
                  <a:pt x="221873" y="1610470"/>
                  <a:pt x="119012" y="1429758"/>
                </a:cubicBezTo>
                <a:cubicBezTo>
                  <a:pt x="39671" y="1289126"/>
                  <a:pt x="0" y="1096410"/>
                  <a:pt x="0" y="851608"/>
                </a:cubicBezTo>
                <a:cubicBezTo>
                  <a:pt x="0" y="603853"/>
                  <a:pt x="38862" y="411265"/>
                  <a:pt x="116586" y="273843"/>
                </a:cubicBezTo>
                <a:cubicBezTo>
                  <a:pt x="219575" y="91281"/>
                  <a:pt x="386949" y="0"/>
                  <a:pt x="6187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9079" y="2627025"/>
            <a:ext cx="1102862" cy="1596841"/>
          </a:xfrm>
          <a:custGeom>
            <a:avLst/>
            <a:gdLst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4700 w 1232391"/>
              <a:gd name="connsiteY3" fmla="*/ 1292040 h 1661387"/>
              <a:gd name="connsiteX4" fmla="*/ 0 w 1232391"/>
              <a:gd name="connsiteY4" fmla="*/ 357198 h 1661387"/>
              <a:gd name="connsiteX5" fmla="*/ 84950 w 1232391"/>
              <a:gd name="connsiteY5" fmla="*/ 0 h 1661387"/>
              <a:gd name="connsiteX6" fmla="*/ 1232391 w 1232391"/>
              <a:gd name="connsiteY6" fmla="*/ 0 h 1661387"/>
              <a:gd name="connsiteX7" fmla="*/ 1232391 w 1232391"/>
              <a:gd name="connsiteY7" fmla="*/ 325376 h 1661387"/>
              <a:gd name="connsiteX8" fmla="*/ 1064465 w 1232391"/>
              <a:gd name="connsiteY8" fmla="*/ 312974 h 1661387"/>
              <a:gd name="connsiteX9" fmla="*/ 932166 w 1232391"/>
              <a:gd name="connsiteY9" fmla="*/ 308121 h 1661387"/>
              <a:gd name="connsiteX10" fmla="*/ 828753 w 1232391"/>
              <a:gd name="connsiteY10" fmla="*/ 308121 h 1661387"/>
              <a:gd name="connsiteX11" fmla="*/ 823707 w 1232391"/>
              <a:gd name="connsiteY11" fmla="*/ 695429 h 1661387"/>
              <a:gd name="connsiteX12" fmla="*/ 818893 w 1232391"/>
              <a:gd name="connsiteY12" fmla="*/ 1025349 h 1661387"/>
              <a:gd name="connsiteX13" fmla="*/ 847894 w 1232391"/>
              <a:gd name="connsiteY13" fmla="*/ 1661387 h 1661387"/>
              <a:gd name="connsiteX14" fmla="*/ 468868 w 1232391"/>
              <a:gd name="connsiteY14" fmla="*/ 1661387 h 1661387"/>
              <a:gd name="connsiteX15" fmla="*/ 481270 w 1232391"/>
              <a:gd name="connsiteY15" fmla="*/ 1474782 h 1661387"/>
              <a:gd name="connsiteX16" fmla="*/ 486123 w 1232391"/>
              <a:gd name="connsiteY16" fmla="*/ 1315329 h 1661387"/>
              <a:gd name="connsiteX17" fmla="*/ 486123 w 1232391"/>
              <a:gd name="connsiteY17" fmla="*/ 308121 h 1661387"/>
              <a:gd name="connsiteX18" fmla="*/ 316888 w 1232391"/>
              <a:gd name="connsiteY18" fmla="*/ 309315 h 1661387"/>
              <a:gd name="connsiteX19" fmla="*/ 84950 w 1232391"/>
              <a:gd name="connsiteY19" fmla="*/ 325029 h 1661387"/>
              <a:gd name="connsiteX20" fmla="*/ 84950 w 1232391"/>
              <a:gd name="connsiteY20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0 w 1232391"/>
              <a:gd name="connsiteY3" fmla="*/ 357198 h 1661387"/>
              <a:gd name="connsiteX4" fmla="*/ 84950 w 1232391"/>
              <a:gd name="connsiteY4" fmla="*/ 0 h 1661387"/>
              <a:gd name="connsiteX5" fmla="*/ 1232391 w 1232391"/>
              <a:gd name="connsiteY5" fmla="*/ 0 h 1661387"/>
              <a:gd name="connsiteX6" fmla="*/ 1232391 w 1232391"/>
              <a:gd name="connsiteY6" fmla="*/ 325376 h 1661387"/>
              <a:gd name="connsiteX7" fmla="*/ 1064465 w 1232391"/>
              <a:gd name="connsiteY7" fmla="*/ 312974 h 1661387"/>
              <a:gd name="connsiteX8" fmla="*/ 932166 w 1232391"/>
              <a:gd name="connsiteY8" fmla="*/ 308121 h 1661387"/>
              <a:gd name="connsiteX9" fmla="*/ 828753 w 1232391"/>
              <a:gd name="connsiteY9" fmla="*/ 308121 h 1661387"/>
              <a:gd name="connsiteX10" fmla="*/ 823707 w 1232391"/>
              <a:gd name="connsiteY10" fmla="*/ 695429 h 1661387"/>
              <a:gd name="connsiteX11" fmla="*/ 818893 w 1232391"/>
              <a:gd name="connsiteY11" fmla="*/ 1025349 h 1661387"/>
              <a:gd name="connsiteX12" fmla="*/ 847894 w 1232391"/>
              <a:gd name="connsiteY12" fmla="*/ 1661387 h 1661387"/>
              <a:gd name="connsiteX13" fmla="*/ 468868 w 1232391"/>
              <a:gd name="connsiteY13" fmla="*/ 1661387 h 1661387"/>
              <a:gd name="connsiteX14" fmla="*/ 481270 w 1232391"/>
              <a:gd name="connsiteY14" fmla="*/ 1474782 h 1661387"/>
              <a:gd name="connsiteX15" fmla="*/ 486123 w 1232391"/>
              <a:gd name="connsiteY15" fmla="*/ 1315329 h 1661387"/>
              <a:gd name="connsiteX16" fmla="*/ 486123 w 1232391"/>
              <a:gd name="connsiteY16" fmla="*/ 308121 h 1661387"/>
              <a:gd name="connsiteX17" fmla="*/ 316888 w 1232391"/>
              <a:gd name="connsiteY17" fmla="*/ 309315 h 1661387"/>
              <a:gd name="connsiteX18" fmla="*/ 84950 w 1232391"/>
              <a:gd name="connsiteY18" fmla="*/ 325029 h 1661387"/>
              <a:gd name="connsiteX19" fmla="*/ 84950 w 1232391"/>
              <a:gd name="connsiteY19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0 w 1232391"/>
              <a:gd name="connsiteY2" fmla="*/ 357198 h 1661387"/>
              <a:gd name="connsiteX3" fmla="*/ 84950 w 1232391"/>
              <a:gd name="connsiteY3" fmla="*/ 0 h 1661387"/>
              <a:gd name="connsiteX4" fmla="*/ 1232391 w 1232391"/>
              <a:gd name="connsiteY4" fmla="*/ 0 h 1661387"/>
              <a:gd name="connsiteX5" fmla="*/ 1232391 w 1232391"/>
              <a:gd name="connsiteY5" fmla="*/ 325376 h 1661387"/>
              <a:gd name="connsiteX6" fmla="*/ 1064465 w 1232391"/>
              <a:gd name="connsiteY6" fmla="*/ 312974 h 1661387"/>
              <a:gd name="connsiteX7" fmla="*/ 932166 w 1232391"/>
              <a:gd name="connsiteY7" fmla="*/ 308121 h 1661387"/>
              <a:gd name="connsiteX8" fmla="*/ 828753 w 1232391"/>
              <a:gd name="connsiteY8" fmla="*/ 308121 h 1661387"/>
              <a:gd name="connsiteX9" fmla="*/ 823707 w 1232391"/>
              <a:gd name="connsiteY9" fmla="*/ 695429 h 1661387"/>
              <a:gd name="connsiteX10" fmla="*/ 818893 w 1232391"/>
              <a:gd name="connsiteY10" fmla="*/ 1025349 h 1661387"/>
              <a:gd name="connsiteX11" fmla="*/ 847894 w 1232391"/>
              <a:gd name="connsiteY11" fmla="*/ 1661387 h 1661387"/>
              <a:gd name="connsiteX12" fmla="*/ 468868 w 1232391"/>
              <a:gd name="connsiteY12" fmla="*/ 1661387 h 1661387"/>
              <a:gd name="connsiteX13" fmla="*/ 481270 w 1232391"/>
              <a:gd name="connsiteY13" fmla="*/ 1474782 h 1661387"/>
              <a:gd name="connsiteX14" fmla="*/ 486123 w 1232391"/>
              <a:gd name="connsiteY14" fmla="*/ 1315329 h 1661387"/>
              <a:gd name="connsiteX15" fmla="*/ 486123 w 1232391"/>
              <a:gd name="connsiteY15" fmla="*/ 308121 h 1661387"/>
              <a:gd name="connsiteX16" fmla="*/ 316888 w 1232391"/>
              <a:gd name="connsiteY16" fmla="*/ 309315 h 1661387"/>
              <a:gd name="connsiteX17" fmla="*/ 84950 w 1232391"/>
              <a:gd name="connsiteY17" fmla="*/ 325029 h 1661387"/>
              <a:gd name="connsiteX18" fmla="*/ 84950 w 1232391"/>
              <a:gd name="connsiteY18" fmla="*/ 0 h 1661387"/>
              <a:gd name="connsiteX0" fmla="*/ 0 w 1147441"/>
              <a:gd name="connsiteY0" fmla="*/ 0 h 1661387"/>
              <a:gd name="connsiteX1" fmla="*/ 1147441 w 1147441"/>
              <a:gd name="connsiteY1" fmla="*/ 0 h 1661387"/>
              <a:gd name="connsiteX2" fmla="*/ 1147441 w 1147441"/>
              <a:gd name="connsiteY2" fmla="*/ 325376 h 1661387"/>
              <a:gd name="connsiteX3" fmla="*/ 979515 w 1147441"/>
              <a:gd name="connsiteY3" fmla="*/ 312974 h 1661387"/>
              <a:gd name="connsiteX4" fmla="*/ 847216 w 1147441"/>
              <a:gd name="connsiteY4" fmla="*/ 308121 h 1661387"/>
              <a:gd name="connsiteX5" fmla="*/ 743803 w 1147441"/>
              <a:gd name="connsiteY5" fmla="*/ 308121 h 1661387"/>
              <a:gd name="connsiteX6" fmla="*/ 738757 w 1147441"/>
              <a:gd name="connsiteY6" fmla="*/ 695429 h 1661387"/>
              <a:gd name="connsiteX7" fmla="*/ 733943 w 1147441"/>
              <a:gd name="connsiteY7" fmla="*/ 1025349 h 1661387"/>
              <a:gd name="connsiteX8" fmla="*/ 762944 w 1147441"/>
              <a:gd name="connsiteY8" fmla="*/ 1661387 h 1661387"/>
              <a:gd name="connsiteX9" fmla="*/ 383918 w 1147441"/>
              <a:gd name="connsiteY9" fmla="*/ 1661387 h 1661387"/>
              <a:gd name="connsiteX10" fmla="*/ 396320 w 1147441"/>
              <a:gd name="connsiteY10" fmla="*/ 1474782 h 1661387"/>
              <a:gd name="connsiteX11" fmla="*/ 401173 w 1147441"/>
              <a:gd name="connsiteY11" fmla="*/ 1315329 h 1661387"/>
              <a:gd name="connsiteX12" fmla="*/ 401173 w 1147441"/>
              <a:gd name="connsiteY12" fmla="*/ 308121 h 1661387"/>
              <a:gd name="connsiteX13" fmla="*/ 231938 w 1147441"/>
              <a:gd name="connsiteY13" fmla="*/ 309315 h 1661387"/>
              <a:gd name="connsiteX14" fmla="*/ 0 w 1147441"/>
              <a:gd name="connsiteY14" fmla="*/ 325029 h 1661387"/>
              <a:gd name="connsiteX15" fmla="*/ 0 w 1147441"/>
              <a:gd name="connsiteY15" fmla="*/ 0 h 16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7441" h="1661387">
                <a:moveTo>
                  <a:pt x="0" y="0"/>
                </a:moveTo>
                <a:lnTo>
                  <a:pt x="1147441" y="0"/>
                </a:lnTo>
                <a:lnTo>
                  <a:pt x="1147441" y="325376"/>
                </a:lnTo>
                <a:lnTo>
                  <a:pt x="979515" y="312974"/>
                </a:lnTo>
                <a:cubicBezTo>
                  <a:pt x="933348" y="309739"/>
                  <a:pt x="889248" y="308121"/>
                  <a:pt x="847216" y="308121"/>
                </a:cubicBezTo>
                <a:lnTo>
                  <a:pt x="743803" y="308121"/>
                </a:lnTo>
                <a:cubicBezTo>
                  <a:pt x="743803" y="360630"/>
                  <a:pt x="742121" y="489732"/>
                  <a:pt x="738757" y="695429"/>
                </a:cubicBezTo>
                <a:cubicBezTo>
                  <a:pt x="735394" y="901125"/>
                  <a:pt x="733789" y="1011098"/>
                  <a:pt x="733943" y="1025349"/>
                </a:cubicBezTo>
                <a:cubicBezTo>
                  <a:pt x="733943" y="1255207"/>
                  <a:pt x="743610" y="1467220"/>
                  <a:pt x="762944" y="1661387"/>
                </a:cubicBezTo>
                <a:lnTo>
                  <a:pt x="383918" y="1661387"/>
                </a:lnTo>
                <a:cubicBezTo>
                  <a:pt x="388951" y="1589338"/>
                  <a:pt x="393085" y="1527136"/>
                  <a:pt x="396320" y="1474782"/>
                </a:cubicBezTo>
                <a:cubicBezTo>
                  <a:pt x="399555" y="1422427"/>
                  <a:pt x="401173" y="1369276"/>
                  <a:pt x="401173" y="1315329"/>
                </a:cubicBezTo>
                <a:lnTo>
                  <a:pt x="401173" y="308121"/>
                </a:lnTo>
                <a:lnTo>
                  <a:pt x="231938" y="309315"/>
                </a:lnTo>
                <a:cubicBezTo>
                  <a:pt x="170339" y="310111"/>
                  <a:pt x="93026" y="315349"/>
                  <a:pt x="0" y="3250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554723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OPPORTUNITIES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838200"/>
            <a:ext cx="230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STRENGTHS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5955" y="5547232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THREATS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5955" y="841829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WEAKNESSES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449200" y="4006850"/>
            <a:ext cx="1058832" cy="1442250"/>
            <a:chOff x="8449200" y="4006850"/>
            <a:chExt cx="1058832" cy="1442250"/>
          </a:xfrm>
        </p:grpSpPr>
        <p:sp>
          <p:nvSpPr>
            <p:cNvPr id="45" name="Freeform 44"/>
            <p:cNvSpPr/>
            <p:nvPr/>
          </p:nvSpPr>
          <p:spPr>
            <a:xfrm>
              <a:off x="8449200" y="4006850"/>
              <a:ext cx="1009650" cy="1441450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 h="1441450">
                  <a:moveTo>
                    <a:pt x="0" y="0"/>
                  </a:moveTo>
                  <a:cubicBezTo>
                    <a:pt x="666750" y="226483"/>
                    <a:pt x="990600" y="751417"/>
                    <a:pt x="1009650" y="1441450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400875" y="5370518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5013746">
            <a:off x="4702425" y="3860973"/>
            <a:ext cx="1308659" cy="2356885"/>
            <a:chOff x="8385988" y="3859131"/>
            <a:chExt cx="1308659" cy="2356885"/>
          </a:xfrm>
        </p:grpSpPr>
        <p:sp>
          <p:nvSpPr>
            <p:cNvPr id="54" name="Freeform 53"/>
            <p:cNvSpPr/>
            <p:nvPr/>
          </p:nvSpPr>
          <p:spPr>
            <a:xfrm>
              <a:off x="8385988" y="3859131"/>
              <a:ext cx="1259963" cy="2342351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9963" h="2342351">
                  <a:moveTo>
                    <a:pt x="0" y="0"/>
                  </a:moveTo>
                  <a:cubicBezTo>
                    <a:pt x="920426" y="328594"/>
                    <a:pt x="1302280" y="1330559"/>
                    <a:pt x="1256270" y="2342351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587490" y="61374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5774819">
            <a:off x="7043203" y="940234"/>
            <a:ext cx="835252" cy="1989178"/>
            <a:chOff x="8363005" y="4126825"/>
            <a:chExt cx="835252" cy="1989178"/>
          </a:xfrm>
        </p:grpSpPr>
        <p:sp>
          <p:nvSpPr>
            <p:cNvPr id="57" name="Freeform 56"/>
            <p:cNvSpPr/>
            <p:nvPr/>
          </p:nvSpPr>
          <p:spPr>
            <a:xfrm>
              <a:off x="8363005" y="4126825"/>
              <a:ext cx="829348" cy="1960654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  <a:gd name="connsiteX0" fmla="*/ 0 w 1256270"/>
                <a:gd name="connsiteY0" fmla="*/ 0 h 2342351"/>
                <a:gd name="connsiteX1" fmla="*/ 1256270 w 1256270"/>
                <a:gd name="connsiteY1" fmla="*/ 2342351 h 2342351"/>
                <a:gd name="connsiteX0" fmla="*/ 924 w 1257194"/>
                <a:gd name="connsiteY0" fmla="*/ 0 h 2342351"/>
                <a:gd name="connsiteX1" fmla="*/ 1257194 w 1257194"/>
                <a:gd name="connsiteY1" fmla="*/ 2342351 h 2342351"/>
                <a:gd name="connsiteX0" fmla="*/ 24823 w 855711"/>
                <a:gd name="connsiteY0" fmla="*/ 0 h 2243398"/>
                <a:gd name="connsiteX1" fmla="*/ 855711 w 855711"/>
                <a:gd name="connsiteY1" fmla="*/ 2243398 h 2243398"/>
                <a:gd name="connsiteX0" fmla="*/ 20502 w 851390"/>
                <a:gd name="connsiteY0" fmla="*/ 0 h 2243398"/>
                <a:gd name="connsiteX1" fmla="*/ 851390 w 851390"/>
                <a:gd name="connsiteY1" fmla="*/ 2243398 h 2243398"/>
                <a:gd name="connsiteX0" fmla="*/ 15401 w 877418"/>
                <a:gd name="connsiteY0" fmla="*/ 0 h 2068621"/>
                <a:gd name="connsiteX1" fmla="*/ 877418 w 877418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10650"/>
                <a:gd name="connsiteY0" fmla="*/ 0 h 1960654"/>
                <a:gd name="connsiteX1" fmla="*/ 810650 w 810650"/>
                <a:gd name="connsiteY1" fmla="*/ 1960654 h 1960654"/>
                <a:gd name="connsiteX0" fmla="*/ 7432 w 818082"/>
                <a:gd name="connsiteY0" fmla="*/ 0 h 1960654"/>
                <a:gd name="connsiteX1" fmla="*/ 818082 w 818082"/>
                <a:gd name="connsiteY1" fmla="*/ 1960654 h 1960654"/>
                <a:gd name="connsiteX0" fmla="*/ 18698 w 829348"/>
                <a:gd name="connsiteY0" fmla="*/ 0 h 1960654"/>
                <a:gd name="connsiteX1" fmla="*/ 829348 w 829348"/>
                <a:gd name="connsiteY1" fmla="*/ 1960654 h 19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348" h="1960654">
                  <a:moveTo>
                    <a:pt x="18698" y="0"/>
                  </a:moveTo>
                  <a:cubicBezTo>
                    <a:pt x="7333" y="356077"/>
                    <a:pt x="-167514" y="1137830"/>
                    <a:pt x="829348" y="1960654"/>
                  </a:cubicBezTo>
                </a:path>
              </a:pathLst>
            </a:cu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542318">
              <a:off x="9105387" y="60231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1081757">
            <a:off x="2490516" y="1421568"/>
            <a:ext cx="1025646" cy="1200940"/>
            <a:chOff x="8452316" y="4013492"/>
            <a:chExt cx="1025646" cy="1200940"/>
          </a:xfrm>
        </p:grpSpPr>
        <p:sp>
          <p:nvSpPr>
            <p:cNvPr id="60" name="Freeform 59"/>
            <p:cNvSpPr/>
            <p:nvPr/>
          </p:nvSpPr>
          <p:spPr>
            <a:xfrm>
              <a:off x="8452316" y="4013492"/>
              <a:ext cx="977314" cy="1193232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77314"/>
                <a:gd name="connsiteY0" fmla="*/ 0 h 1193232"/>
                <a:gd name="connsiteX1" fmla="*/ 977314 w 977314"/>
                <a:gd name="connsiteY1" fmla="*/ 1193232 h 119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7314" h="1193232">
                  <a:moveTo>
                    <a:pt x="0" y="0"/>
                  </a:moveTo>
                  <a:cubicBezTo>
                    <a:pt x="567303" y="208371"/>
                    <a:pt x="899356" y="484147"/>
                    <a:pt x="977314" y="1193232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370805" y="5135850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36280" y="2613456"/>
              <a:ext cx="1408320" cy="1658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160" y="2493216"/>
                <a:ext cx="1528560" cy="18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581480" y="5625576"/>
              <a:ext cx="2479320" cy="428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720" y="5505336"/>
                <a:ext cx="2598840" cy="66888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3550059" y="2617548"/>
            <a:ext cx="966079" cy="1634749"/>
          </a:xfrm>
          <a:custGeom>
            <a:avLst/>
            <a:gdLst/>
            <a:ahLst/>
            <a:cxnLst/>
            <a:rect l="l" t="t" r="r" b="b"/>
            <a:pathLst>
              <a:path w="1005129" h="1700827">
                <a:moveTo>
                  <a:pt x="498347" y="0"/>
                </a:moveTo>
                <a:cubicBezTo>
                  <a:pt x="558045" y="0"/>
                  <a:pt x="617108" y="6670"/>
                  <a:pt x="675536" y="20009"/>
                </a:cubicBezTo>
                <a:cubicBezTo>
                  <a:pt x="733963" y="33348"/>
                  <a:pt x="802591" y="54396"/>
                  <a:pt x="881418" y="83154"/>
                </a:cubicBezTo>
                <a:lnTo>
                  <a:pt x="881418" y="411881"/>
                </a:lnTo>
                <a:cubicBezTo>
                  <a:pt x="798585" y="378424"/>
                  <a:pt x="727852" y="351534"/>
                  <a:pt x="669219" y="331211"/>
                </a:cubicBezTo>
                <a:cubicBezTo>
                  <a:pt x="610587" y="310888"/>
                  <a:pt x="554656" y="300726"/>
                  <a:pt x="501428" y="300726"/>
                </a:cubicBezTo>
                <a:cubicBezTo>
                  <a:pt x="466739" y="300726"/>
                  <a:pt x="439226" y="307197"/>
                  <a:pt x="418890" y="320138"/>
                </a:cubicBezTo>
                <a:cubicBezTo>
                  <a:pt x="398555" y="333079"/>
                  <a:pt x="388387" y="353864"/>
                  <a:pt x="388387" y="382494"/>
                </a:cubicBezTo>
                <a:cubicBezTo>
                  <a:pt x="388387" y="426709"/>
                  <a:pt x="441550" y="495523"/>
                  <a:pt x="547877" y="588935"/>
                </a:cubicBezTo>
                <a:cubicBezTo>
                  <a:pt x="706174" y="698600"/>
                  <a:pt x="804465" y="775104"/>
                  <a:pt x="842749" y="818446"/>
                </a:cubicBezTo>
                <a:cubicBezTo>
                  <a:pt x="951002" y="924979"/>
                  <a:pt x="1005129" y="1040010"/>
                  <a:pt x="1005129" y="1163541"/>
                </a:cubicBezTo>
                <a:cubicBezTo>
                  <a:pt x="1005129" y="1333855"/>
                  <a:pt x="940000" y="1468555"/>
                  <a:pt x="809742" y="1567642"/>
                </a:cubicBezTo>
                <a:cubicBezTo>
                  <a:pt x="693888" y="1656432"/>
                  <a:pt x="548198" y="1700827"/>
                  <a:pt x="372672" y="1700827"/>
                </a:cubicBezTo>
                <a:cubicBezTo>
                  <a:pt x="318803" y="1700827"/>
                  <a:pt x="268104" y="1697540"/>
                  <a:pt x="220576" y="1690967"/>
                </a:cubicBezTo>
                <a:cubicBezTo>
                  <a:pt x="173049" y="1684394"/>
                  <a:pt x="99523" y="1666330"/>
                  <a:pt x="0" y="1636776"/>
                </a:cubicBezTo>
                <a:lnTo>
                  <a:pt x="0" y="1283708"/>
                </a:lnTo>
                <a:cubicBezTo>
                  <a:pt x="80497" y="1315933"/>
                  <a:pt x="148380" y="1340101"/>
                  <a:pt x="203649" y="1356213"/>
                </a:cubicBezTo>
                <a:cubicBezTo>
                  <a:pt x="258918" y="1372325"/>
                  <a:pt x="315259" y="1380381"/>
                  <a:pt x="372672" y="1380381"/>
                </a:cubicBezTo>
                <a:cubicBezTo>
                  <a:pt x="445928" y="1380381"/>
                  <a:pt x="512366" y="1365065"/>
                  <a:pt x="571988" y="1334433"/>
                </a:cubicBezTo>
                <a:cubicBezTo>
                  <a:pt x="622468" y="1304083"/>
                  <a:pt x="647709" y="1257505"/>
                  <a:pt x="647709" y="1194700"/>
                </a:cubicBezTo>
                <a:cubicBezTo>
                  <a:pt x="647709" y="1135027"/>
                  <a:pt x="599321" y="1065726"/>
                  <a:pt x="502545" y="986796"/>
                </a:cubicBezTo>
                <a:cubicBezTo>
                  <a:pt x="403895" y="909175"/>
                  <a:pt x="304591" y="829525"/>
                  <a:pt x="204631" y="747848"/>
                </a:cubicBezTo>
                <a:cubicBezTo>
                  <a:pt x="93990" y="642214"/>
                  <a:pt x="38670" y="533306"/>
                  <a:pt x="38670" y="421124"/>
                </a:cubicBezTo>
                <a:cubicBezTo>
                  <a:pt x="38670" y="291149"/>
                  <a:pt x="82769" y="188467"/>
                  <a:pt x="170969" y="113081"/>
                </a:cubicBezTo>
                <a:cubicBezTo>
                  <a:pt x="259168" y="37694"/>
                  <a:pt x="368294" y="0"/>
                  <a:pt x="49834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3210" y="2605703"/>
            <a:ext cx="1715301" cy="1618163"/>
          </a:xfrm>
          <a:custGeom>
            <a:avLst/>
            <a:gdLst>
              <a:gd name="connsiteX0" fmla="*/ 1837400 w 1837400"/>
              <a:gd name="connsiteY0" fmla="*/ 747558 h 1683571"/>
              <a:gd name="connsiteX1" fmla="*/ 1832977 w 1837400"/>
              <a:gd name="connsiteY1" fmla="*/ 854072 h 1683571"/>
              <a:gd name="connsiteX2" fmla="*/ 1837400 w 1837400"/>
              <a:gd name="connsiteY2" fmla="*/ 747558 h 1683571"/>
              <a:gd name="connsiteX3" fmla="*/ 368358 w 1837400"/>
              <a:gd name="connsiteY3" fmla="*/ 0 h 1683571"/>
              <a:gd name="connsiteX4" fmla="*/ 440035 w 1837400"/>
              <a:gd name="connsiteY4" fmla="*/ 572873 h 1683571"/>
              <a:gd name="connsiteX5" fmla="*/ 545104 w 1837400"/>
              <a:gd name="connsiteY5" fmla="*/ 1102417 h 1683571"/>
              <a:gd name="connsiteX6" fmla="*/ 720386 w 1837400"/>
              <a:gd name="connsiteY6" fmla="*/ 273380 h 1683571"/>
              <a:gd name="connsiteX7" fmla="*/ 703728 w 1837400"/>
              <a:gd name="connsiteY7" fmla="*/ 220190 h 1683571"/>
              <a:gd name="connsiteX8" fmla="*/ 664616 w 1837400"/>
              <a:gd name="connsiteY8" fmla="*/ 71676 h 1683571"/>
              <a:gd name="connsiteX9" fmla="*/ 1030278 w 1837400"/>
              <a:gd name="connsiteY9" fmla="*/ 0 h 1683571"/>
              <a:gd name="connsiteX10" fmla="*/ 1132074 w 1837400"/>
              <a:gd name="connsiteY10" fmla="*/ 605341 h 1683571"/>
              <a:gd name="connsiteX11" fmla="*/ 1245655 w 1837400"/>
              <a:gd name="connsiteY11" fmla="*/ 1102417 h 1683571"/>
              <a:gd name="connsiteX12" fmla="*/ 1300616 w 1837400"/>
              <a:gd name="connsiteY12" fmla="*/ 759440 h 1683571"/>
              <a:gd name="connsiteX13" fmla="*/ 1377954 w 1837400"/>
              <a:gd name="connsiteY13" fmla="*/ 392738 h 1683571"/>
              <a:gd name="connsiteX14" fmla="*/ 1430643 w 1837400"/>
              <a:gd name="connsiteY14" fmla="*/ 0 h 1683571"/>
              <a:gd name="connsiteX15" fmla="*/ 1784635 w 1837400"/>
              <a:gd name="connsiteY15" fmla="*/ 71907 h 1683571"/>
              <a:gd name="connsiteX16" fmla="*/ 1653260 w 1837400"/>
              <a:gd name="connsiteY16" fmla="*/ 615471 h 1683571"/>
              <a:gd name="connsiteX17" fmla="*/ 1540469 w 1837400"/>
              <a:gd name="connsiteY17" fmla="*/ 1125969 h 1683571"/>
              <a:gd name="connsiteX18" fmla="*/ 1422015 w 1837400"/>
              <a:gd name="connsiteY18" fmla="*/ 1683571 h 1683571"/>
              <a:gd name="connsiteX19" fmla="*/ 1082736 w 1837400"/>
              <a:gd name="connsiteY19" fmla="*/ 1683571 h 1683571"/>
              <a:gd name="connsiteX20" fmla="*/ 890276 w 1837400"/>
              <a:gd name="connsiteY20" fmla="*/ 806005 h 1683571"/>
              <a:gd name="connsiteX21" fmla="*/ 689073 w 1837400"/>
              <a:gd name="connsiteY21" fmla="*/ 1683571 h 1683571"/>
              <a:gd name="connsiteX22" fmla="*/ 353876 w 1837400"/>
              <a:gd name="connsiteY22" fmla="*/ 1683571 h 1683571"/>
              <a:gd name="connsiteX23" fmla="*/ 252428 w 1837400"/>
              <a:gd name="connsiteY23" fmla="*/ 1155414 h 1683571"/>
              <a:gd name="connsiteX24" fmla="*/ 140541 w 1837400"/>
              <a:gd name="connsiteY24" fmla="*/ 615471 h 1683571"/>
              <a:gd name="connsiteX25" fmla="*/ 0 w 1837400"/>
              <a:gd name="connsiteY25" fmla="*/ 71599 h 1683571"/>
              <a:gd name="connsiteX26" fmla="*/ 368358 w 1837400"/>
              <a:gd name="connsiteY26" fmla="*/ 0 h 1683571"/>
              <a:gd name="connsiteX0" fmla="*/ 368358 w 1784635"/>
              <a:gd name="connsiteY0" fmla="*/ 0 h 1683571"/>
              <a:gd name="connsiteX1" fmla="*/ 440035 w 1784635"/>
              <a:gd name="connsiteY1" fmla="*/ 572873 h 1683571"/>
              <a:gd name="connsiteX2" fmla="*/ 545104 w 1784635"/>
              <a:gd name="connsiteY2" fmla="*/ 1102417 h 1683571"/>
              <a:gd name="connsiteX3" fmla="*/ 720386 w 1784635"/>
              <a:gd name="connsiteY3" fmla="*/ 273380 h 1683571"/>
              <a:gd name="connsiteX4" fmla="*/ 703728 w 1784635"/>
              <a:gd name="connsiteY4" fmla="*/ 220190 h 1683571"/>
              <a:gd name="connsiteX5" fmla="*/ 664616 w 1784635"/>
              <a:gd name="connsiteY5" fmla="*/ 71676 h 1683571"/>
              <a:gd name="connsiteX6" fmla="*/ 1030278 w 1784635"/>
              <a:gd name="connsiteY6" fmla="*/ 0 h 1683571"/>
              <a:gd name="connsiteX7" fmla="*/ 1132074 w 1784635"/>
              <a:gd name="connsiteY7" fmla="*/ 605341 h 1683571"/>
              <a:gd name="connsiteX8" fmla="*/ 1245655 w 1784635"/>
              <a:gd name="connsiteY8" fmla="*/ 1102417 h 1683571"/>
              <a:gd name="connsiteX9" fmla="*/ 1300616 w 1784635"/>
              <a:gd name="connsiteY9" fmla="*/ 759440 h 1683571"/>
              <a:gd name="connsiteX10" fmla="*/ 1377954 w 1784635"/>
              <a:gd name="connsiteY10" fmla="*/ 392738 h 1683571"/>
              <a:gd name="connsiteX11" fmla="*/ 1430643 w 1784635"/>
              <a:gd name="connsiteY11" fmla="*/ 0 h 1683571"/>
              <a:gd name="connsiteX12" fmla="*/ 1784635 w 1784635"/>
              <a:gd name="connsiteY12" fmla="*/ 71907 h 1683571"/>
              <a:gd name="connsiteX13" fmla="*/ 1653260 w 1784635"/>
              <a:gd name="connsiteY13" fmla="*/ 615471 h 1683571"/>
              <a:gd name="connsiteX14" fmla="*/ 1540469 w 1784635"/>
              <a:gd name="connsiteY14" fmla="*/ 1125969 h 1683571"/>
              <a:gd name="connsiteX15" fmla="*/ 1422015 w 1784635"/>
              <a:gd name="connsiteY15" fmla="*/ 1683571 h 1683571"/>
              <a:gd name="connsiteX16" fmla="*/ 1082736 w 1784635"/>
              <a:gd name="connsiteY16" fmla="*/ 1683571 h 1683571"/>
              <a:gd name="connsiteX17" fmla="*/ 890276 w 1784635"/>
              <a:gd name="connsiteY17" fmla="*/ 806005 h 1683571"/>
              <a:gd name="connsiteX18" fmla="*/ 689073 w 1784635"/>
              <a:gd name="connsiteY18" fmla="*/ 1683571 h 1683571"/>
              <a:gd name="connsiteX19" fmla="*/ 353876 w 1784635"/>
              <a:gd name="connsiteY19" fmla="*/ 1683571 h 1683571"/>
              <a:gd name="connsiteX20" fmla="*/ 252428 w 1784635"/>
              <a:gd name="connsiteY20" fmla="*/ 1155414 h 1683571"/>
              <a:gd name="connsiteX21" fmla="*/ 140541 w 1784635"/>
              <a:gd name="connsiteY21" fmla="*/ 615471 h 1683571"/>
              <a:gd name="connsiteX22" fmla="*/ 0 w 1784635"/>
              <a:gd name="connsiteY22" fmla="*/ 71599 h 1683571"/>
              <a:gd name="connsiteX23" fmla="*/ 368358 w 1784635"/>
              <a:gd name="connsiteY23" fmla="*/ 0 h 168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84635" h="1683571">
                <a:moveTo>
                  <a:pt x="368358" y="0"/>
                </a:moveTo>
                <a:cubicBezTo>
                  <a:pt x="368358" y="170082"/>
                  <a:pt x="392250" y="361040"/>
                  <a:pt x="440035" y="572873"/>
                </a:cubicBezTo>
                <a:cubicBezTo>
                  <a:pt x="483531" y="756616"/>
                  <a:pt x="518554" y="933130"/>
                  <a:pt x="545104" y="1102417"/>
                </a:cubicBezTo>
                <a:lnTo>
                  <a:pt x="720386" y="273380"/>
                </a:lnTo>
                <a:cubicBezTo>
                  <a:pt x="720258" y="276384"/>
                  <a:pt x="714705" y="258654"/>
                  <a:pt x="703728" y="220190"/>
                </a:cubicBezTo>
                <a:cubicBezTo>
                  <a:pt x="692751" y="181727"/>
                  <a:pt x="679714" y="132222"/>
                  <a:pt x="664616" y="71676"/>
                </a:cubicBezTo>
                <a:lnTo>
                  <a:pt x="1030278" y="0"/>
                </a:lnTo>
                <a:cubicBezTo>
                  <a:pt x="1044503" y="170981"/>
                  <a:pt x="1078435" y="372761"/>
                  <a:pt x="1132074" y="605341"/>
                </a:cubicBezTo>
                <a:cubicBezTo>
                  <a:pt x="1175622" y="758118"/>
                  <a:pt x="1213482" y="923810"/>
                  <a:pt x="1245655" y="1102417"/>
                </a:cubicBezTo>
                <a:cubicBezTo>
                  <a:pt x="1248479" y="1031703"/>
                  <a:pt x="1266799" y="917378"/>
                  <a:pt x="1300616" y="759440"/>
                </a:cubicBezTo>
                <a:cubicBezTo>
                  <a:pt x="1341442" y="573284"/>
                  <a:pt x="1367221" y="451050"/>
                  <a:pt x="1377954" y="392738"/>
                </a:cubicBezTo>
                <a:cubicBezTo>
                  <a:pt x="1401910" y="263456"/>
                  <a:pt x="1419473" y="132543"/>
                  <a:pt x="1430643" y="0"/>
                </a:cubicBezTo>
                <a:lnTo>
                  <a:pt x="1784635" y="71907"/>
                </a:lnTo>
                <a:cubicBezTo>
                  <a:pt x="1747378" y="218316"/>
                  <a:pt x="1703586" y="399504"/>
                  <a:pt x="1653260" y="615471"/>
                </a:cubicBezTo>
                <a:cubicBezTo>
                  <a:pt x="1617261" y="770969"/>
                  <a:pt x="1579664" y="941135"/>
                  <a:pt x="1540469" y="1125969"/>
                </a:cubicBezTo>
                <a:lnTo>
                  <a:pt x="1422015" y="1683571"/>
                </a:lnTo>
                <a:lnTo>
                  <a:pt x="1082736" y="1683571"/>
                </a:lnTo>
                <a:lnTo>
                  <a:pt x="890276" y="806005"/>
                </a:lnTo>
                <a:lnTo>
                  <a:pt x="689073" y="1683571"/>
                </a:lnTo>
                <a:lnTo>
                  <a:pt x="353876" y="1683571"/>
                </a:lnTo>
                <a:cubicBezTo>
                  <a:pt x="348356" y="1644671"/>
                  <a:pt x="314540" y="1468618"/>
                  <a:pt x="252428" y="1155414"/>
                </a:cubicBezTo>
                <a:cubicBezTo>
                  <a:pt x="212552" y="945943"/>
                  <a:pt x="175256" y="765962"/>
                  <a:pt x="140541" y="615471"/>
                </a:cubicBezTo>
                <a:cubicBezTo>
                  <a:pt x="96788" y="422562"/>
                  <a:pt x="49941" y="241271"/>
                  <a:pt x="0" y="71599"/>
                </a:cubicBezTo>
                <a:lnTo>
                  <a:pt x="36835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977" y="2608071"/>
            <a:ext cx="1191708" cy="1634749"/>
          </a:xfrm>
          <a:custGeom>
            <a:avLst/>
            <a:gdLst>
              <a:gd name="connsiteX0" fmla="*/ 676220 w 1377697"/>
              <a:gd name="connsiteY0" fmla="*/ 300726 h 1700827"/>
              <a:gd name="connsiteX1" fmla="*/ 456953 w 1377697"/>
              <a:gd name="connsiteY1" fmla="*/ 493957 h 1700827"/>
              <a:gd name="connsiteX2" fmla="*/ 417359 w 1377697"/>
              <a:gd name="connsiteY2" fmla="*/ 851608 h 1700827"/>
              <a:gd name="connsiteX3" fmla="*/ 443088 w 1377697"/>
              <a:gd name="connsiteY3" fmla="*/ 1187267 h 1700827"/>
              <a:gd name="connsiteX4" fmla="*/ 676220 w 1377697"/>
              <a:gd name="connsiteY4" fmla="*/ 1397636 h 1700827"/>
              <a:gd name="connsiteX5" fmla="*/ 902265 w 1377697"/>
              <a:gd name="connsiteY5" fmla="*/ 1207025 h 1700827"/>
              <a:gd name="connsiteX6" fmla="*/ 939932 w 1377697"/>
              <a:gd name="connsiteY6" fmla="*/ 851608 h 1700827"/>
              <a:gd name="connsiteX7" fmla="*/ 904652 w 1377697"/>
              <a:gd name="connsiteY7" fmla="*/ 496190 h 1700827"/>
              <a:gd name="connsiteX8" fmla="*/ 676220 w 1377697"/>
              <a:gd name="connsiteY8" fmla="*/ 300726 h 1700827"/>
              <a:gd name="connsiteX9" fmla="*/ 0 w 1377697"/>
              <a:gd name="connsiteY9" fmla="*/ 105863 h 1700827"/>
              <a:gd name="connsiteX10" fmla="*/ 9132 w 1377697"/>
              <a:gd name="connsiteY10" fmla="*/ 69443 h 1700827"/>
              <a:gd name="connsiteX11" fmla="*/ 0 w 1377697"/>
              <a:gd name="connsiteY11" fmla="*/ 105863 h 1700827"/>
              <a:gd name="connsiteX12" fmla="*/ 1310247 w 1377697"/>
              <a:gd name="connsiteY12" fmla="*/ 19720 h 1700827"/>
              <a:gd name="connsiteX13" fmla="*/ 1377697 w 1377697"/>
              <a:gd name="connsiteY13" fmla="*/ 19720 h 1700827"/>
              <a:gd name="connsiteX14" fmla="*/ 1377697 w 1377697"/>
              <a:gd name="connsiteY14" fmla="*/ 338842 h 1700827"/>
              <a:gd name="connsiteX15" fmla="*/ 1310247 w 1377697"/>
              <a:gd name="connsiteY15" fmla="*/ 344749 h 1700827"/>
              <a:gd name="connsiteX16" fmla="*/ 1310247 w 1377697"/>
              <a:gd name="connsiteY16" fmla="*/ 19720 h 1700827"/>
              <a:gd name="connsiteX17" fmla="*/ 676181 w 1377697"/>
              <a:gd name="connsiteY17" fmla="*/ 0 h 1700827"/>
              <a:gd name="connsiteX18" fmla="*/ 1177609 w 1377697"/>
              <a:gd name="connsiteY18" fmla="*/ 271455 h 1700827"/>
              <a:gd name="connsiteX19" fmla="*/ 1297352 w 1377697"/>
              <a:gd name="connsiteY19" fmla="*/ 851608 h 1700827"/>
              <a:gd name="connsiteX20" fmla="*/ 1177609 w 1377697"/>
              <a:gd name="connsiteY20" fmla="*/ 1427370 h 1700827"/>
              <a:gd name="connsiteX21" fmla="*/ 676181 w 1377697"/>
              <a:gd name="connsiteY21" fmla="*/ 1700827 h 1700827"/>
              <a:gd name="connsiteX22" fmla="*/ 176486 w 1377697"/>
              <a:gd name="connsiteY22" fmla="*/ 1429758 h 1700827"/>
              <a:gd name="connsiteX23" fmla="*/ 57474 w 1377697"/>
              <a:gd name="connsiteY23" fmla="*/ 851608 h 1700827"/>
              <a:gd name="connsiteX24" fmla="*/ 174060 w 1377697"/>
              <a:gd name="connsiteY24" fmla="*/ 273843 h 1700827"/>
              <a:gd name="connsiteX25" fmla="*/ 676181 w 1377697"/>
              <a:gd name="connsiteY25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19720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1252773 w 1320223"/>
              <a:gd name="connsiteY13" fmla="*/ 19720 h 1700827"/>
              <a:gd name="connsiteX14" fmla="*/ 618707 w 1320223"/>
              <a:gd name="connsiteY14" fmla="*/ 0 h 1700827"/>
              <a:gd name="connsiteX15" fmla="*/ 1120135 w 1320223"/>
              <a:gd name="connsiteY15" fmla="*/ 271455 h 1700827"/>
              <a:gd name="connsiteX16" fmla="*/ 1239878 w 1320223"/>
              <a:gd name="connsiteY16" fmla="*/ 851608 h 1700827"/>
              <a:gd name="connsiteX17" fmla="*/ 1120135 w 1320223"/>
              <a:gd name="connsiteY17" fmla="*/ 1427370 h 1700827"/>
              <a:gd name="connsiteX18" fmla="*/ 618707 w 1320223"/>
              <a:gd name="connsiteY18" fmla="*/ 1700827 h 1700827"/>
              <a:gd name="connsiteX19" fmla="*/ 119012 w 1320223"/>
              <a:gd name="connsiteY19" fmla="*/ 1429758 h 1700827"/>
              <a:gd name="connsiteX20" fmla="*/ 0 w 1320223"/>
              <a:gd name="connsiteY20" fmla="*/ 851608 h 1700827"/>
              <a:gd name="connsiteX21" fmla="*/ 116586 w 1320223"/>
              <a:gd name="connsiteY21" fmla="*/ 273843 h 1700827"/>
              <a:gd name="connsiteX22" fmla="*/ 618707 w 1320223"/>
              <a:gd name="connsiteY22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618707 w 1320223"/>
              <a:gd name="connsiteY13" fmla="*/ 0 h 1700827"/>
              <a:gd name="connsiteX14" fmla="*/ 1120135 w 1320223"/>
              <a:gd name="connsiteY14" fmla="*/ 271455 h 1700827"/>
              <a:gd name="connsiteX15" fmla="*/ 1239878 w 1320223"/>
              <a:gd name="connsiteY15" fmla="*/ 851608 h 1700827"/>
              <a:gd name="connsiteX16" fmla="*/ 1120135 w 1320223"/>
              <a:gd name="connsiteY16" fmla="*/ 1427370 h 1700827"/>
              <a:gd name="connsiteX17" fmla="*/ 618707 w 1320223"/>
              <a:gd name="connsiteY17" fmla="*/ 1700827 h 1700827"/>
              <a:gd name="connsiteX18" fmla="*/ 119012 w 1320223"/>
              <a:gd name="connsiteY18" fmla="*/ 1429758 h 1700827"/>
              <a:gd name="connsiteX19" fmla="*/ 0 w 1320223"/>
              <a:gd name="connsiteY19" fmla="*/ 851608 h 1700827"/>
              <a:gd name="connsiteX20" fmla="*/ 116586 w 1320223"/>
              <a:gd name="connsiteY20" fmla="*/ 273843 h 1700827"/>
              <a:gd name="connsiteX21" fmla="*/ 618707 w 1320223"/>
              <a:gd name="connsiteY21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338842 h 1700827"/>
              <a:gd name="connsiteX11" fmla="*/ 1252773 w 1320223"/>
              <a:gd name="connsiteY11" fmla="*/ 344749 h 1700827"/>
              <a:gd name="connsiteX12" fmla="*/ 618707 w 1320223"/>
              <a:gd name="connsiteY12" fmla="*/ 0 h 1700827"/>
              <a:gd name="connsiteX13" fmla="*/ 1120135 w 1320223"/>
              <a:gd name="connsiteY13" fmla="*/ 271455 h 1700827"/>
              <a:gd name="connsiteX14" fmla="*/ 1239878 w 1320223"/>
              <a:gd name="connsiteY14" fmla="*/ 851608 h 1700827"/>
              <a:gd name="connsiteX15" fmla="*/ 1120135 w 1320223"/>
              <a:gd name="connsiteY15" fmla="*/ 1427370 h 1700827"/>
              <a:gd name="connsiteX16" fmla="*/ 618707 w 1320223"/>
              <a:gd name="connsiteY16" fmla="*/ 1700827 h 1700827"/>
              <a:gd name="connsiteX17" fmla="*/ 119012 w 1320223"/>
              <a:gd name="connsiteY17" fmla="*/ 1429758 h 1700827"/>
              <a:gd name="connsiteX18" fmla="*/ 0 w 1320223"/>
              <a:gd name="connsiteY18" fmla="*/ 851608 h 1700827"/>
              <a:gd name="connsiteX19" fmla="*/ 116586 w 1320223"/>
              <a:gd name="connsiteY19" fmla="*/ 273843 h 1700827"/>
              <a:gd name="connsiteX20" fmla="*/ 618707 w 1320223"/>
              <a:gd name="connsiteY20" fmla="*/ 0 h 1700827"/>
              <a:gd name="connsiteX0" fmla="*/ 618746 w 1239878"/>
              <a:gd name="connsiteY0" fmla="*/ 300726 h 1700827"/>
              <a:gd name="connsiteX1" fmla="*/ 399479 w 1239878"/>
              <a:gd name="connsiteY1" fmla="*/ 493957 h 1700827"/>
              <a:gd name="connsiteX2" fmla="*/ 359885 w 1239878"/>
              <a:gd name="connsiteY2" fmla="*/ 851608 h 1700827"/>
              <a:gd name="connsiteX3" fmla="*/ 385614 w 1239878"/>
              <a:gd name="connsiteY3" fmla="*/ 1187267 h 1700827"/>
              <a:gd name="connsiteX4" fmla="*/ 618746 w 1239878"/>
              <a:gd name="connsiteY4" fmla="*/ 1397636 h 1700827"/>
              <a:gd name="connsiteX5" fmla="*/ 844791 w 1239878"/>
              <a:gd name="connsiteY5" fmla="*/ 1207025 h 1700827"/>
              <a:gd name="connsiteX6" fmla="*/ 882458 w 1239878"/>
              <a:gd name="connsiteY6" fmla="*/ 851608 h 1700827"/>
              <a:gd name="connsiteX7" fmla="*/ 847178 w 1239878"/>
              <a:gd name="connsiteY7" fmla="*/ 496190 h 1700827"/>
              <a:gd name="connsiteX8" fmla="*/ 618746 w 1239878"/>
              <a:gd name="connsiteY8" fmla="*/ 300726 h 1700827"/>
              <a:gd name="connsiteX9" fmla="*/ 618707 w 1239878"/>
              <a:gd name="connsiteY9" fmla="*/ 0 h 1700827"/>
              <a:gd name="connsiteX10" fmla="*/ 1120135 w 1239878"/>
              <a:gd name="connsiteY10" fmla="*/ 271455 h 1700827"/>
              <a:gd name="connsiteX11" fmla="*/ 1239878 w 1239878"/>
              <a:gd name="connsiteY11" fmla="*/ 851608 h 1700827"/>
              <a:gd name="connsiteX12" fmla="*/ 1120135 w 1239878"/>
              <a:gd name="connsiteY12" fmla="*/ 1427370 h 1700827"/>
              <a:gd name="connsiteX13" fmla="*/ 618707 w 1239878"/>
              <a:gd name="connsiteY13" fmla="*/ 1700827 h 1700827"/>
              <a:gd name="connsiteX14" fmla="*/ 119012 w 1239878"/>
              <a:gd name="connsiteY14" fmla="*/ 1429758 h 1700827"/>
              <a:gd name="connsiteX15" fmla="*/ 0 w 1239878"/>
              <a:gd name="connsiteY15" fmla="*/ 851608 h 1700827"/>
              <a:gd name="connsiteX16" fmla="*/ 116586 w 1239878"/>
              <a:gd name="connsiteY16" fmla="*/ 273843 h 1700827"/>
              <a:gd name="connsiteX17" fmla="*/ 618707 w 1239878"/>
              <a:gd name="connsiteY17" fmla="*/ 0 h 170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9878" h="1700827">
                <a:moveTo>
                  <a:pt x="618746" y="300726"/>
                </a:moveTo>
                <a:cubicBezTo>
                  <a:pt x="512238" y="300726"/>
                  <a:pt x="439150" y="365136"/>
                  <a:pt x="399479" y="493957"/>
                </a:cubicBezTo>
                <a:cubicBezTo>
                  <a:pt x="373083" y="578484"/>
                  <a:pt x="359885" y="697701"/>
                  <a:pt x="359885" y="851608"/>
                </a:cubicBezTo>
                <a:cubicBezTo>
                  <a:pt x="359885" y="1007440"/>
                  <a:pt x="368461" y="1119326"/>
                  <a:pt x="385614" y="1187267"/>
                </a:cubicBezTo>
                <a:cubicBezTo>
                  <a:pt x="432859" y="1327513"/>
                  <a:pt x="510569" y="1397636"/>
                  <a:pt x="618746" y="1397636"/>
                </a:cubicBezTo>
                <a:cubicBezTo>
                  <a:pt x="729772" y="1397636"/>
                  <a:pt x="805120" y="1334099"/>
                  <a:pt x="844791" y="1207025"/>
                </a:cubicBezTo>
                <a:cubicBezTo>
                  <a:pt x="869902" y="1126451"/>
                  <a:pt x="882458" y="1007979"/>
                  <a:pt x="882458" y="851608"/>
                </a:cubicBezTo>
                <a:cubicBezTo>
                  <a:pt x="882458" y="690409"/>
                  <a:pt x="870698" y="571937"/>
                  <a:pt x="847178" y="496190"/>
                </a:cubicBezTo>
                <a:cubicBezTo>
                  <a:pt x="807431" y="365881"/>
                  <a:pt x="731287" y="300726"/>
                  <a:pt x="618746" y="300726"/>
                </a:cubicBezTo>
                <a:close/>
                <a:moveTo>
                  <a:pt x="618707" y="0"/>
                </a:moveTo>
                <a:cubicBezTo>
                  <a:pt x="849977" y="0"/>
                  <a:pt x="1017120" y="90485"/>
                  <a:pt x="1120135" y="271455"/>
                </a:cubicBezTo>
                <a:cubicBezTo>
                  <a:pt x="1199964" y="412959"/>
                  <a:pt x="1239878" y="606344"/>
                  <a:pt x="1239878" y="851608"/>
                </a:cubicBezTo>
                <a:cubicBezTo>
                  <a:pt x="1239878" y="1093893"/>
                  <a:pt x="1199964" y="1285814"/>
                  <a:pt x="1120135" y="1427370"/>
                </a:cubicBezTo>
                <a:cubicBezTo>
                  <a:pt x="1017325" y="1609674"/>
                  <a:pt x="850183" y="1700827"/>
                  <a:pt x="618707" y="1700827"/>
                </a:cubicBezTo>
                <a:cubicBezTo>
                  <a:pt x="388438" y="1700827"/>
                  <a:pt x="221873" y="1610470"/>
                  <a:pt x="119012" y="1429758"/>
                </a:cubicBezTo>
                <a:cubicBezTo>
                  <a:pt x="39671" y="1289126"/>
                  <a:pt x="0" y="1096410"/>
                  <a:pt x="0" y="851608"/>
                </a:cubicBezTo>
                <a:cubicBezTo>
                  <a:pt x="0" y="603853"/>
                  <a:pt x="38862" y="411265"/>
                  <a:pt x="116586" y="273843"/>
                </a:cubicBezTo>
                <a:cubicBezTo>
                  <a:pt x="219575" y="91281"/>
                  <a:pt x="386949" y="0"/>
                  <a:pt x="618707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9079" y="2627025"/>
            <a:ext cx="1102862" cy="1596841"/>
          </a:xfrm>
          <a:custGeom>
            <a:avLst/>
            <a:gdLst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4700 w 1232391"/>
              <a:gd name="connsiteY3" fmla="*/ 1292040 h 1661387"/>
              <a:gd name="connsiteX4" fmla="*/ 0 w 1232391"/>
              <a:gd name="connsiteY4" fmla="*/ 357198 h 1661387"/>
              <a:gd name="connsiteX5" fmla="*/ 84950 w 1232391"/>
              <a:gd name="connsiteY5" fmla="*/ 0 h 1661387"/>
              <a:gd name="connsiteX6" fmla="*/ 1232391 w 1232391"/>
              <a:gd name="connsiteY6" fmla="*/ 0 h 1661387"/>
              <a:gd name="connsiteX7" fmla="*/ 1232391 w 1232391"/>
              <a:gd name="connsiteY7" fmla="*/ 325376 h 1661387"/>
              <a:gd name="connsiteX8" fmla="*/ 1064465 w 1232391"/>
              <a:gd name="connsiteY8" fmla="*/ 312974 h 1661387"/>
              <a:gd name="connsiteX9" fmla="*/ 932166 w 1232391"/>
              <a:gd name="connsiteY9" fmla="*/ 308121 h 1661387"/>
              <a:gd name="connsiteX10" fmla="*/ 828753 w 1232391"/>
              <a:gd name="connsiteY10" fmla="*/ 308121 h 1661387"/>
              <a:gd name="connsiteX11" fmla="*/ 823707 w 1232391"/>
              <a:gd name="connsiteY11" fmla="*/ 695429 h 1661387"/>
              <a:gd name="connsiteX12" fmla="*/ 818893 w 1232391"/>
              <a:gd name="connsiteY12" fmla="*/ 1025349 h 1661387"/>
              <a:gd name="connsiteX13" fmla="*/ 847894 w 1232391"/>
              <a:gd name="connsiteY13" fmla="*/ 1661387 h 1661387"/>
              <a:gd name="connsiteX14" fmla="*/ 468868 w 1232391"/>
              <a:gd name="connsiteY14" fmla="*/ 1661387 h 1661387"/>
              <a:gd name="connsiteX15" fmla="*/ 481270 w 1232391"/>
              <a:gd name="connsiteY15" fmla="*/ 1474782 h 1661387"/>
              <a:gd name="connsiteX16" fmla="*/ 486123 w 1232391"/>
              <a:gd name="connsiteY16" fmla="*/ 1315329 h 1661387"/>
              <a:gd name="connsiteX17" fmla="*/ 486123 w 1232391"/>
              <a:gd name="connsiteY17" fmla="*/ 308121 h 1661387"/>
              <a:gd name="connsiteX18" fmla="*/ 316888 w 1232391"/>
              <a:gd name="connsiteY18" fmla="*/ 309315 h 1661387"/>
              <a:gd name="connsiteX19" fmla="*/ 84950 w 1232391"/>
              <a:gd name="connsiteY19" fmla="*/ 325029 h 1661387"/>
              <a:gd name="connsiteX20" fmla="*/ 84950 w 1232391"/>
              <a:gd name="connsiteY20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0 w 1232391"/>
              <a:gd name="connsiteY3" fmla="*/ 357198 h 1661387"/>
              <a:gd name="connsiteX4" fmla="*/ 84950 w 1232391"/>
              <a:gd name="connsiteY4" fmla="*/ 0 h 1661387"/>
              <a:gd name="connsiteX5" fmla="*/ 1232391 w 1232391"/>
              <a:gd name="connsiteY5" fmla="*/ 0 h 1661387"/>
              <a:gd name="connsiteX6" fmla="*/ 1232391 w 1232391"/>
              <a:gd name="connsiteY6" fmla="*/ 325376 h 1661387"/>
              <a:gd name="connsiteX7" fmla="*/ 1064465 w 1232391"/>
              <a:gd name="connsiteY7" fmla="*/ 312974 h 1661387"/>
              <a:gd name="connsiteX8" fmla="*/ 932166 w 1232391"/>
              <a:gd name="connsiteY8" fmla="*/ 308121 h 1661387"/>
              <a:gd name="connsiteX9" fmla="*/ 828753 w 1232391"/>
              <a:gd name="connsiteY9" fmla="*/ 308121 h 1661387"/>
              <a:gd name="connsiteX10" fmla="*/ 823707 w 1232391"/>
              <a:gd name="connsiteY10" fmla="*/ 695429 h 1661387"/>
              <a:gd name="connsiteX11" fmla="*/ 818893 w 1232391"/>
              <a:gd name="connsiteY11" fmla="*/ 1025349 h 1661387"/>
              <a:gd name="connsiteX12" fmla="*/ 847894 w 1232391"/>
              <a:gd name="connsiteY12" fmla="*/ 1661387 h 1661387"/>
              <a:gd name="connsiteX13" fmla="*/ 468868 w 1232391"/>
              <a:gd name="connsiteY13" fmla="*/ 1661387 h 1661387"/>
              <a:gd name="connsiteX14" fmla="*/ 481270 w 1232391"/>
              <a:gd name="connsiteY14" fmla="*/ 1474782 h 1661387"/>
              <a:gd name="connsiteX15" fmla="*/ 486123 w 1232391"/>
              <a:gd name="connsiteY15" fmla="*/ 1315329 h 1661387"/>
              <a:gd name="connsiteX16" fmla="*/ 486123 w 1232391"/>
              <a:gd name="connsiteY16" fmla="*/ 308121 h 1661387"/>
              <a:gd name="connsiteX17" fmla="*/ 316888 w 1232391"/>
              <a:gd name="connsiteY17" fmla="*/ 309315 h 1661387"/>
              <a:gd name="connsiteX18" fmla="*/ 84950 w 1232391"/>
              <a:gd name="connsiteY18" fmla="*/ 325029 h 1661387"/>
              <a:gd name="connsiteX19" fmla="*/ 84950 w 1232391"/>
              <a:gd name="connsiteY19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0 w 1232391"/>
              <a:gd name="connsiteY2" fmla="*/ 357198 h 1661387"/>
              <a:gd name="connsiteX3" fmla="*/ 84950 w 1232391"/>
              <a:gd name="connsiteY3" fmla="*/ 0 h 1661387"/>
              <a:gd name="connsiteX4" fmla="*/ 1232391 w 1232391"/>
              <a:gd name="connsiteY4" fmla="*/ 0 h 1661387"/>
              <a:gd name="connsiteX5" fmla="*/ 1232391 w 1232391"/>
              <a:gd name="connsiteY5" fmla="*/ 325376 h 1661387"/>
              <a:gd name="connsiteX6" fmla="*/ 1064465 w 1232391"/>
              <a:gd name="connsiteY6" fmla="*/ 312974 h 1661387"/>
              <a:gd name="connsiteX7" fmla="*/ 932166 w 1232391"/>
              <a:gd name="connsiteY7" fmla="*/ 308121 h 1661387"/>
              <a:gd name="connsiteX8" fmla="*/ 828753 w 1232391"/>
              <a:gd name="connsiteY8" fmla="*/ 308121 h 1661387"/>
              <a:gd name="connsiteX9" fmla="*/ 823707 w 1232391"/>
              <a:gd name="connsiteY9" fmla="*/ 695429 h 1661387"/>
              <a:gd name="connsiteX10" fmla="*/ 818893 w 1232391"/>
              <a:gd name="connsiteY10" fmla="*/ 1025349 h 1661387"/>
              <a:gd name="connsiteX11" fmla="*/ 847894 w 1232391"/>
              <a:gd name="connsiteY11" fmla="*/ 1661387 h 1661387"/>
              <a:gd name="connsiteX12" fmla="*/ 468868 w 1232391"/>
              <a:gd name="connsiteY12" fmla="*/ 1661387 h 1661387"/>
              <a:gd name="connsiteX13" fmla="*/ 481270 w 1232391"/>
              <a:gd name="connsiteY13" fmla="*/ 1474782 h 1661387"/>
              <a:gd name="connsiteX14" fmla="*/ 486123 w 1232391"/>
              <a:gd name="connsiteY14" fmla="*/ 1315329 h 1661387"/>
              <a:gd name="connsiteX15" fmla="*/ 486123 w 1232391"/>
              <a:gd name="connsiteY15" fmla="*/ 308121 h 1661387"/>
              <a:gd name="connsiteX16" fmla="*/ 316888 w 1232391"/>
              <a:gd name="connsiteY16" fmla="*/ 309315 h 1661387"/>
              <a:gd name="connsiteX17" fmla="*/ 84950 w 1232391"/>
              <a:gd name="connsiteY17" fmla="*/ 325029 h 1661387"/>
              <a:gd name="connsiteX18" fmla="*/ 84950 w 1232391"/>
              <a:gd name="connsiteY18" fmla="*/ 0 h 1661387"/>
              <a:gd name="connsiteX0" fmla="*/ 0 w 1147441"/>
              <a:gd name="connsiteY0" fmla="*/ 0 h 1661387"/>
              <a:gd name="connsiteX1" fmla="*/ 1147441 w 1147441"/>
              <a:gd name="connsiteY1" fmla="*/ 0 h 1661387"/>
              <a:gd name="connsiteX2" fmla="*/ 1147441 w 1147441"/>
              <a:gd name="connsiteY2" fmla="*/ 325376 h 1661387"/>
              <a:gd name="connsiteX3" fmla="*/ 979515 w 1147441"/>
              <a:gd name="connsiteY3" fmla="*/ 312974 h 1661387"/>
              <a:gd name="connsiteX4" fmla="*/ 847216 w 1147441"/>
              <a:gd name="connsiteY4" fmla="*/ 308121 h 1661387"/>
              <a:gd name="connsiteX5" fmla="*/ 743803 w 1147441"/>
              <a:gd name="connsiteY5" fmla="*/ 308121 h 1661387"/>
              <a:gd name="connsiteX6" fmla="*/ 738757 w 1147441"/>
              <a:gd name="connsiteY6" fmla="*/ 695429 h 1661387"/>
              <a:gd name="connsiteX7" fmla="*/ 733943 w 1147441"/>
              <a:gd name="connsiteY7" fmla="*/ 1025349 h 1661387"/>
              <a:gd name="connsiteX8" fmla="*/ 762944 w 1147441"/>
              <a:gd name="connsiteY8" fmla="*/ 1661387 h 1661387"/>
              <a:gd name="connsiteX9" fmla="*/ 383918 w 1147441"/>
              <a:gd name="connsiteY9" fmla="*/ 1661387 h 1661387"/>
              <a:gd name="connsiteX10" fmla="*/ 396320 w 1147441"/>
              <a:gd name="connsiteY10" fmla="*/ 1474782 h 1661387"/>
              <a:gd name="connsiteX11" fmla="*/ 401173 w 1147441"/>
              <a:gd name="connsiteY11" fmla="*/ 1315329 h 1661387"/>
              <a:gd name="connsiteX12" fmla="*/ 401173 w 1147441"/>
              <a:gd name="connsiteY12" fmla="*/ 308121 h 1661387"/>
              <a:gd name="connsiteX13" fmla="*/ 231938 w 1147441"/>
              <a:gd name="connsiteY13" fmla="*/ 309315 h 1661387"/>
              <a:gd name="connsiteX14" fmla="*/ 0 w 1147441"/>
              <a:gd name="connsiteY14" fmla="*/ 325029 h 1661387"/>
              <a:gd name="connsiteX15" fmla="*/ 0 w 1147441"/>
              <a:gd name="connsiteY15" fmla="*/ 0 h 16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7441" h="1661387">
                <a:moveTo>
                  <a:pt x="0" y="0"/>
                </a:moveTo>
                <a:lnTo>
                  <a:pt x="1147441" y="0"/>
                </a:lnTo>
                <a:lnTo>
                  <a:pt x="1147441" y="325376"/>
                </a:lnTo>
                <a:lnTo>
                  <a:pt x="979515" y="312974"/>
                </a:lnTo>
                <a:cubicBezTo>
                  <a:pt x="933348" y="309739"/>
                  <a:pt x="889248" y="308121"/>
                  <a:pt x="847216" y="308121"/>
                </a:cubicBezTo>
                <a:lnTo>
                  <a:pt x="743803" y="308121"/>
                </a:lnTo>
                <a:cubicBezTo>
                  <a:pt x="743803" y="360630"/>
                  <a:pt x="742121" y="489732"/>
                  <a:pt x="738757" y="695429"/>
                </a:cubicBezTo>
                <a:cubicBezTo>
                  <a:pt x="735394" y="901125"/>
                  <a:pt x="733789" y="1011098"/>
                  <a:pt x="733943" y="1025349"/>
                </a:cubicBezTo>
                <a:cubicBezTo>
                  <a:pt x="733943" y="1255207"/>
                  <a:pt x="743610" y="1467220"/>
                  <a:pt x="762944" y="1661387"/>
                </a:cubicBezTo>
                <a:lnTo>
                  <a:pt x="383918" y="1661387"/>
                </a:lnTo>
                <a:cubicBezTo>
                  <a:pt x="388951" y="1589338"/>
                  <a:pt x="393085" y="1527136"/>
                  <a:pt x="396320" y="1474782"/>
                </a:cubicBezTo>
                <a:cubicBezTo>
                  <a:pt x="399555" y="1422427"/>
                  <a:pt x="401173" y="1369276"/>
                  <a:pt x="401173" y="1315329"/>
                </a:cubicBezTo>
                <a:lnTo>
                  <a:pt x="401173" y="308121"/>
                </a:lnTo>
                <a:lnTo>
                  <a:pt x="231938" y="309315"/>
                </a:lnTo>
                <a:cubicBezTo>
                  <a:pt x="170339" y="310111"/>
                  <a:pt x="93026" y="315349"/>
                  <a:pt x="0" y="3250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554723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OPPORTUNITIES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838200"/>
            <a:ext cx="230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STRENGTHS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5955" y="5547232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THREATS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5955" y="841829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WEAKNESSES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449200" y="4006850"/>
            <a:ext cx="1058832" cy="1442250"/>
            <a:chOff x="8449200" y="4006850"/>
            <a:chExt cx="1058832" cy="1442250"/>
          </a:xfrm>
        </p:grpSpPr>
        <p:sp>
          <p:nvSpPr>
            <p:cNvPr id="45" name="Freeform 44"/>
            <p:cNvSpPr/>
            <p:nvPr/>
          </p:nvSpPr>
          <p:spPr>
            <a:xfrm>
              <a:off x="8449200" y="4006850"/>
              <a:ext cx="1009650" cy="1441450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 h="1441450">
                  <a:moveTo>
                    <a:pt x="0" y="0"/>
                  </a:moveTo>
                  <a:cubicBezTo>
                    <a:pt x="666750" y="226483"/>
                    <a:pt x="990600" y="751417"/>
                    <a:pt x="1009650" y="1441450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400875" y="5370518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5013746">
            <a:off x="4702425" y="3860973"/>
            <a:ext cx="1308659" cy="2356885"/>
            <a:chOff x="8385988" y="3859131"/>
            <a:chExt cx="1308659" cy="2356885"/>
          </a:xfrm>
        </p:grpSpPr>
        <p:sp>
          <p:nvSpPr>
            <p:cNvPr id="54" name="Freeform 53"/>
            <p:cNvSpPr/>
            <p:nvPr/>
          </p:nvSpPr>
          <p:spPr>
            <a:xfrm>
              <a:off x="8385988" y="3859131"/>
              <a:ext cx="1259963" cy="2342351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9963" h="2342351">
                  <a:moveTo>
                    <a:pt x="0" y="0"/>
                  </a:moveTo>
                  <a:cubicBezTo>
                    <a:pt x="920426" y="328594"/>
                    <a:pt x="1302280" y="1330559"/>
                    <a:pt x="1256270" y="2342351"/>
                  </a:cubicBezTo>
                </a:path>
              </a:pathLst>
            </a:cu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587490" y="61374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5774819">
            <a:off x="7043203" y="940234"/>
            <a:ext cx="835252" cy="1989178"/>
            <a:chOff x="8363005" y="4126825"/>
            <a:chExt cx="835252" cy="1989178"/>
          </a:xfrm>
        </p:grpSpPr>
        <p:sp>
          <p:nvSpPr>
            <p:cNvPr id="57" name="Freeform 56"/>
            <p:cNvSpPr/>
            <p:nvPr/>
          </p:nvSpPr>
          <p:spPr>
            <a:xfrm>
              <a:off x="8363005" y="4126825"/>
              <a:ext cx="829348" cy="1960654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  <a:gd name="connsiteX0" fmla="*/ 0 w 1256270"/>
                <a:gd name="connsiteY0" fmla="*/ 0 h 2342351"/>
                <a:gd name="connsiteX1" fmla="*/ 1256270 w 1256270"/>
                <a:gd name="connsiteY1" fmla="*/ 2342351 h 2342351"/>
                <a:gd name="connsiteX0" fmla="*/ 924 w 1257194"/>
                <a:gd name="connsiteY0" fmla="*/ 0 h 2342351"/>
                <a:gd name="connsiteX1" fmla="*/ 1257194 w 1257194"/>
                <a:gd name="connsiteY1" fmla="*/ 2342351 h 2342351"/>
                <a:gd name="connsiteX0" fmla="*/ 24823 w 855711"/>
                <a:gd name="connsiteY0" fmla="*/ 0 h 2243398"/>
                <a:gd name="connsiteX1" fmla="*/ 855711 w 855711"/>
                <a:gd name="connsiteY1" fmla="*/ 2243398 h 2243398"/>
                <a:gd name="connsiteX0" fmla="*/ 20502 w 851390"/>
                <a:gd name="connsiteY0" fmla="*/ 0 h 2243398"/>
                <a:gd name="connsiteX1" fmla="*/ 851390 w 851390"/>
                <a:gd name="connsiteY1" fmla="*/ 2243398 h 2243398"/>
                <a:gd name="connsiteX0" fmla="*/ 15401 w 877418"/>
                <a:gd name="connsiteY0" fmla="*/ 0 h 2068621"/>
                <a:gd name="connsiteX1" fmla="*/ 877418 w 877418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10650"/>
                <a:gd name="connsiteY0" fmla="*/ 0 h 1960654"/>
                <a:gd name="connsiteX1" fmla="*/ 810650 w 810650"/>
                <a:gd name="connsiteY1" fmla="*/ 1960654 h 1960654"/>
                <a:gd name="connsiteX0" fmla="*/ 7432 w 818082"/>
                <a:gd name="connsiteY0" fmla="*/ 0 h 1960654"/>
                <a:gd name="connsiteX1" fmla="*/ 818082 w 818082"/>
                <a:gd name="connsiteY1" fmla="*/ 1960654 h 1960654"/>
                <a:gd name="connsiteX0" fmla="*/ 18698 w 829348"/>
                <a:gd name="connsiteY0" fmla="*/ 0 h 1960654"/>
                <a:gd name="connsiteX1" fmla="*/ 829348 w 829348"/>
                <a:gd name="connsiteY1" fmla="*/ 1960654 h 19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348" h="1960654">
                  <a:moveTo>
                    <a:pt x="18698" y="0"/>
                  </a:moveTo>
                  <a:cubicBezTo>
                    <a:pt x="7333" y="356077"/>
                    <a:pt x="-167514" y="1137830"/>
                    <a:pt x="829348" y="1960654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542318">
              <a:off x="9105387" y="60231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1081757">
            <a:off x="2490516" y="1421568"/>
            <a:ext cx="1025646" cy="1200940"/>
            <a:chOff x="8452316" y="4013492"/>
            <a:chExt cx="1025646" cy="1200940"/>
          </a:xfrm>
        </p:grpSpPr>
        <p:sp>
          <p:nvSpPr>
            <p:cNvPr id="60" name="Freeform 59"/>
            <p:cNvSpPr/>
            <p:nvPr/>
          </p:nvSpPr>
          <p:spPr>
            <a:xfrm>
              <a:off x="8452316" y="4013492"/>
              <a:ext cx="977314" cy="1193232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77314"/>
                <a:gd name="connsiteY0" fmla="*/ 0 h 1193232"/>
                <a:gd name="connsiteX1" fmla="*/ 977314 w 977314"/>
                <a:gd name="connsiteY1" fmla="*/ 1193232 h 119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7314" h="1193232">
                  <a:moveTo>
                    <a:pt x="0" y="0"/>
                  </a:moveTo>
                  <a:cubicBezTo>
                    <a:pt x="567303" y="208371"/>
                    <a:pt x="899356" y="484147"/>
                    <a:pt x="977314" y="1193232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370805" y="5135850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7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695440" y="5563296"/>
              <a:ext cx="1623240" cy="468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5680" y="5443416"/>
                <a:ext cx="174312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452360" y="2592216"/>
              <a:ext cx="1328040" cy="1722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2240" y="2472336"/>
                <a:ext cx="1448280" cy="1962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/>
          <p:cNvCxnSpPr>
            <a:stCxn id="25" idx="2"/>
            <a:endCxn id="28" idx="2"/>
          </p:cNvCxnSpPr>
          <p:nvPr/>
        </p:nvCxnSpPr>
        <p:spPr>
          <a:xfrm>
            <a:off x="732442" y="3429000"/>
            <a:ext cx="10726549" cy="3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 flipH="1">
            <a:off x="6096000" y="723332"/>
            <a:ext cx="1" cy="5423180"/>
          </a:xfrm>
          <a:prstGeom prst="lin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3550059" y="2617548"/>
            <a:ext cx="966079" cy="1634749"/>
          </a:xfrm>
          <a:custGeom>
            <a:avLst/>
            <a:gdLst/>
            <a:ahLst/>
            <a:cxnLst/>
            <a:rect l="l" t="t" r="r" b="b"/>
            <a:pathLst>
              <a:path w="1005129" h="1700827">
                <a:moveTo>
                  <a:pt x="498347" y="0"/>
                </a:moveTo>
                <a:cubicBezTo>
                  <a:pt x="558045" y="0"/>
                  <a:pt x="617108" y="6670"/>
                  <a:pt x="675536" y="20009"/>
                </a:cubicBezTo>
                <a:cubicBezTo>
                  <a:pt x="733963" y="33348"/>
                  <a:pt x="802591" y="54396"/>
                  <a:pt x="881418" y="83154"/>
                </a:cubicBezTo>
                <a:lnTo>
                  <a:pt x="881418" y="411881"/>
                </a:lnTo>
                <a:cubicBezTo>
                  <a:pt x="798585" y="378424"/>
                  <a:pt x="727852" y="351534"/>
                  <a:pt x="669219" y="331211"/>
                </a:cubicBezTo>
                <a:cubicBezTo>
                  <a:pt x="610587" y="310888"/>
                  <a:pt x="554656" y="300726"/>
                  <a:pt x="501428" y="300726"/>
                </a:cubicBezTo>
                <a:cubicBezTo>
                  <a:pt x="466739" y="300726"/>
                  <a:pt x="439226" y="307197"/>
                  <a:pt x="418890" y="320138"/>
                </a:cubicBezTo>
                <a:cubicBezTo>
                  <a:pt x="398555" y="333079"/>
                  <a:pt x="388387" y="353864"/>
                  <a:pt x="388387" y="382494"/>
                </a:cubicBezTo>
                <a:cubicBezTo>
                  <a:pt x="388387" y="426709"/>
                  <a:pt x="441550" y="495523"/>
                  <a:pt x="547877" y="588935"/>
                </a:cubicBezTo>
                <a:cubicBezTo>
                  <a:pt x="706174" y="698600"/>
                  <a:pt x="804465" y="775104"/>
                  <a:pt x="842749" y="818446"/>
                </a:cubicBezTo>
                <a:cubicBezTo>
                  <a:pt x="951002" y="924979"/>
                  <a:pt x="1005129" y="1040010"/>
                  <a:pt x="1005129" y="1163541"/>
                </a:cubicBezTo>
                <a:cubicBezTo>
                  <a:pt x="1005129" y="1333855"/>
                  <a:pt x="940000" y="1468555"/>
                  <a:pt x="809742" y="1567642"/>
                </a:cubicBezTo>
                <a:cubicBezTo>
                  <a:pt x="693888" y="1656432"/>
                  <a:pt x="548198" y="1700827"/>
                  <a:pt x="372672" y="1700827"/>
                </a:cubicBezTo>
                <a:cubicBezTo>
                  <a:pt x="318803" y="1700827"/>
                  <a:pt x="268104" y="1697540"/>
                  <a:pt x="220576" y="1690967"/>
                </a:cubicBezTo>
                <a:cubicBezTo>
                  <a:pt x="173049" y="1684394"/>
                  <a:pt x="99523" y="1666330"/>
                  <a:pt x="0" y="1636776"/>
                </a:cubicBezTo>
                <a:lnTo>
                  <a:pt x="0" y="1283708"/>
                </a:lnTo>
                <a:cubicBezTo>
                  <a:pt x="80497" y="1315933"/>
                  <a:pt x="148380" y="1340101"/>
                  <a:pt x="203649" y="1356213"/>
                </a:cubicBezTo>
                <a:cubicBezTo>
                  <a:pt x="258918" y="1372325"/>
                  <a:pt x="315259" y="1380381"/>
                  <a:pt x="372672" y="1380381"/>
                </a:cubicBezTo>
                <a:cubicBezTo>
                  <a:pt x="445928" y="1380381"/>
                  <a:pt x="512366" y="1365065"/>
                  <a:pt x="571988" y="1334433"/>
                </a:cubicBezTo>
                <a:cubicBezTo>
                  <a:pt x="622468" y="1304083"/>
                  <a:pt x="647709" y="1257505"/>
                  <a:pt x="647709" y="1194700"/>
                </a:cubicBezTo>
                <a:cubicBezTo>
                  <a:pt x="647709" y="1135027"/>
                  <a:pt x="599321" y="1065726"/>
                  <a:pt x="502545" y="986796"/>
                </a:cubicBezTo>
                <a:cubicBezTo>
                  <a:pt x="403895" y="909175"/>
                  <a:pt x="304591" y="829525"/>
                  <a:pt x="204631" y="747848"/>
                </a:cubicBezTo>
                <a:cubicBezTo>
                  <a:pt x="93990" y="642214"/>
                  <a:pt x="38670" y="533306"/>
                  <a:pt x="38670" y="421124"/>
                </a:cubicBezTo>
                <a:cubicBezTo>
                  <a:pt x="38670" y="291149"/>
                  <a:pt x="82769" y="188467"/>
                  <a:pt x="170969" y="113081"/>
                </a:cubicBezTo>
                <a:cubicBezTo>
                  <a:pt x="259168" y="37694"/>
                  <a:pt x="368294" y="0"/>
                  <a:pt x="49834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3210" y="2605703"/>
            <a:ext cx="1715301" cy="1618163"/>
          </a:xfrm>
          <a:custGeom>
            <a:avLst/>
            <a:gdLst>
              <a:gd name="connsiteX0" fmla="*/ 1837400 w 1837400"/>
              <a:gd name="connsiteY0" fmla="*/ 747558 h 1683571"/>
              <a:gd name="connsiteX1" fmla="*/ 1832977 w 1837400"/>
              <a:gd name="connsiteY1" fmla="*/ 854072 h 1683571"/>
              <a:gd name="connsiteX2" fmla="*/ 1837400 w 1837400"/>
              <a:gd name="connsiteY2" fmla="*/ 747558 h 1683571"/>
              <a:gd name="connsiteX3" fmla="*/ 368358 w 1837400"/>
              <a:gd name="connsiteY3" fmla="*/ 0 h 1683571"/>
              <a:gd name="connsiteX4" fmla="*/ 440035 w 1837400"/>
              <a:gd name="connsiteY4" fmla="*/ 572873 h 1683571"/>
              <a:gd name="connsiteX5" fmla="*/ 545104 w 1837400"/>
              <a:gd name="connsiteY5" fmla="*/ 1102417 h 1683571"/>
              <a:gd name="connsiteX6" fmla="*/ 720386 w 1837400"/>
              <a:gd name="connsiteY6" fmla="*/ 273380 h 1683571"/>
              <a:gd name="connsiteX7" fmla="*/ 703728 w 1837400"/>
              <a:gd name="connsiteY7" fmla="*/ 220190 h 1683571"/>
              <a:gd name="connsiteX8" fmla="*/ 664616 w 1837400"/>
              <a:gd name="connsiteY8" fmla="*/ 71676 h 1683571"/>
              <a:gd name="connsiteX9" fmla="*/ 1030278 w 1837400"/>
              <a:gd name="connsiteY9" fmla="*/ 0 h 1683571"/>
              <a:gd name="connsiteX10" fmla="*/ 1132074 w 1837400"/>
              <a:gd name="connsiteY10" fmla="*/ 605341 h 1683571"/>
              <a:gd name="connsiteX11" fmla="*/ 1245655 w 1837400"/>
              <a:gd name="connsiteY11" fmla="*/ 1102417 h 1683571"/>
              <a:gd name="connsiteX12" fmla="*/ 1300616 w 1837400"/>
              <a:gd name="connsiteY12" fmla="*/ 759440 h 1683571"/>
              <a:gd name="connsiteX13" fmla="*/ 1377954 w 1837400"/>
              <a:gd name="connsiteY13" fmla="*/ 392738 h 1683571"/>
              <a:gd name="connsiteX14" fmla="*/ 1430643 w 1837400"/>
              <a:gd name="connsiteY14" fmla="*/ 0 h 1683571"/>
              <a:gd name="connsiteX15" fmla="*/ 1784635 w 1837400"/>
              <a:gd name="connsiteY15" fmla="*/ 71907 h 1683571"/>
              <a:gd name="connsiteX16" fmla="*/ 1653260 w 1837400"/>
              <a:gd name="connsiteY16" fmla="*/ 615471 h 1683571"/>
              <a:gd name="connsiteX17" fmla="*/ 1540469 w 1837400"/>
              <a:gd name="connsiteY17" fmla="*/ 1125969 h 1683571"/>
              <a:gd name="connsiteX18" fmla="*/ 1422015 w 1837400"/>
              <a:gd name="connsiteY18" fmla="*/ 1683571 h 1683571"/>
              <a:gd name="connsiteX19" fmla="*/ 1082736 w 1837400"/>
              <a:gd name="connsiteY19" fmla="*/ 1683571 h 1683571"/>
              <a:gd name="connsiteX20" fmla="*/ 890276 w 1837400"/>
              <a:gd name="connsiteY20" fmla="*/ 806005 h 1683571"/>
              <a:gd name="connsiteX21" fmla="*/ 689073 w 1837400"/>
              <a:gd name="connsiteY21" fmla="*/ 1683571 h 1683571"/>
              <a:gd name="connsiteX22" fmla="*/ 353876 w 1837400"/>
              <a:gd name="connsiteY22" fmla="*/ 1683571 h 1683571"/>
              <a:gd name="connsiteX23" fmla="*/ 252428 w 1837400"/>
              <a:gd name="connsiteY23" fmla="*/ 1155414 h 1683571"/>
              <a:gd name="connsiteX24" fmla="*/ 140541 w 1837400"/>
              <a:gd name="connsiteY24" fmla="*/ 615471 h 1683571"/>
              <a:gd name="connsiteX25" fmla="*/ 0 w 1837400"/>
              <a:gd name="connsiteY25" fmla="*/ 71599 h 1683571"/>
              <a:gd name="connsiteX26" fmla="*/ 368358 w 1837400"/>
              <a:gd name="connsiteY26" fmla="*/ 0 h 1683571"/>
              <a:gd name="connsiteX0" fmla="*/ 368358 w 1784635"/>
              <a:gd name="connsiteY0" fmla="*/ 0 h 1683571"/>
              <a:gd name="connsiteX1" fmla="*/ 440035 w 1784635"/>
              <a:gd name="connsiteY1" fmla="*/ 572873 h 1683571"/>
              <a:gd name="connsiteX2" fmla="*/ 545104 w 1784635"/>
              <a:gd name="connsiteY2" fmla="*/ 1102417 h 1683571"/>
              <a:gd name="connsiteX3" fmla="*/ 720386 w 1784635"/>
              <a:gd name="connsiteY3" fmla="*/ 273380 h 1683571"/>
              <a:gd name="connsiteX4" fmla="*/ 703728 w 1784635"/>
              <a:gd name="connsiteY4" fmla="*/ 220190 h 1683571"/>
              <a:gd name="connsiteX5" fmla="*/ 664616 w 1784635"/>
              <a:gd name="connsiteY5" fmla="*/ 71676 h 1683571"/>
              <a:gd name="connsiteX6" fmla="*/ 1030278 w 1784635"/>
              <a:gd name="connsiteY6" fmla="*/ 0 h 1683571"/>
              <a:gd name="connsiteX7" fmla="*/ 1132074 w 1784635"/>
              <a:gd name="connsiteY7" fmla="*/ 605341 h 1683571"/>
              <a:gd name="connsiteX8" fmla="*/ 1245655 w 1784635"/>
              <a:gd name="connsiteY8" fmla="*/ 1102417 h 1683571"/>
              <a:gd name="connsiteX9" fmla="*/ 1300616 w 1784635"/>
              <a:gd name="connsiteY9" fmla="*/ 759440 h 1683571"/>
              <a:gd name="connsiteX10" fmla="*/ 1377954 w 1784635"/>
              <a:gd name="connsiteY10" fmla="*/ 392738 h 1683571"/>
              <a:gd name="connsiteX11" fmla="*/ 1430643 w 1784635"/>
              <a:gd name="connsiteY11" fmla="*/ 0 h 1683571"/>
              <a:gd name="connsiteX12" fmla="*/ 1784635 w 1784635"/>
              <a:gd name="connsiteY12" fmla="*/ 71907 h 1683571"/>
              <a:gd name="connsiteX13" fmla="*/ 1653260 w 1784635"/>
              <a:gd name="connsiteY13" fmla="*/ 615471 h 1683571"/>
              <a:gd name="connsiteX14" fmla="*/ 1540469 w 1784635"/>
              <a:gd name="connsiteY14" fmla="*/ 1125969 h 1683571"/>
              <a:gd name="connsiteX15" fmla="*/ 1422015 w 1784635"/>
              <a:gd name="connsiteY15" fmla="*/ 1683571 h 1683571"/>
              <a:gd name="connsiteX16" fmla="*/ 1082736 w 1784635"/>
              <a:gd name="connsiteY16" fmla="*/ 1683571 h 1683571"/>
              <a:gd name="connsiteX17" fmla="*/ 890276 w 1784635"/>
              <a:gd name="connsiteY17" fmla="*/ 806005 h 1683571"/>
              <a:gd name="connsiteX18" fmla="*/ 689073 w 1784635"/>
              <a:gd name="connsiteY18" fmla="*/ 1683571 h 1683571"/>
              <a:gd name="connsiteX19" fmla="*/ 353876 w 1784635"/>
              <a:gd name="connsiteY19" fmla="*/ 1683571 h 1683571"/>
              <a:gd name="connsiteX20" fmla="*/ 252428 w 1784635"/>
              <a:gd name="connsiteY20" fmla="*/ 1155414 h 1683571"/>
              <a:gd name="connsiteX21" fmla="*/ 140541 w 1784635"/>
              <a:gd name="connsiteY21" fmla="*/ 615471 h 1683571"/>
              <a:gd name="connsiteX22" fmla="*/ 0 w 1784635"/>
              <a:gd name="connsiteY22" fmla="*/ 71599 h 1683571"/>
              <a:gd name="connsiteX23" fmla="*/ 368358 w 1784635"/>
              <a:gd name="connsiteY23" fmla="*/ 0 h 168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84635" h="1683571">
                <a:moveTo>
                  <a:pt x="368358" y="0"/>
                </a:moveTo>
                <a:cubicBezTo>
                  <a:pt x="368358" y="170082"/>
                  <a:pt x="392250" y="361040"/>
                  <a:pt x="440035" y="572873"/>
                </a:cubicBezTo>
                <a:cubicBezTo>
                  <a:pt x="483531" y="756616"/>
                  <a:pt x="518554" y="933130"/>
                  <a:pt x="545104" y="1102417"/>
                </a:cubicBezTo>
                <a:lnTo>
                  <a:pt x="720386" y="273380"/>
                </a:lnTo>
                <a:cubicBezTo>
                  <a:pt x="720258" y="276384"/>
                  <a:pt x="714705" y="258654"/>
                  <a:pt x="703728" y="220190"/>
                </a:cubicBezTo>
                <a:cubicBezTo>
                  <a:pt x="692751" y="181727"/>
                  <a:pt x="679714" y="132222"/>
                  <a:pt x="664616" y="71676"/>
                </a:cubicBezTo>
                <a:lnTo>
                  <a:pt x="1030278" y="0"/>
                </a:lnTo>
                <a:cubicBezTo>
                  <a:pt x="1044503" y="170981"/>
                  <a:pt x="1078435" y="372761"/>
                  <a:pt x="1132074" y="605341"/>
                </a:cubicBezTo>
                <a:cubicBezTo>
                  <a:pt x="1175622" y="758118"/>
                  <a:pt x="1213482" y="923810"/>
                  <a:pt x="1245655" y="1102417"/>
                </a:cubicBezTo>
                <a:cubicBezTo>
                  <a:pt x="1248479" y="1031703"/>
                  <a:pt x="1266799" y="917378"/>
                  <a:pt x="1300616" y="759440"/>
                </a:cubicBezTo>
                <a:cubicBezTo>
                  <a:pt x="1341442" y="573284"/>
                  <a:pt x="1367221" y="451050"/>
                  <a:pt x="1377954" y="392738"/>
                </a:cubicBezTo>
                <a:cubicBezTo>
                  <a:pt x="1401910" y="263456"/>
                  <a:pt x="1419473" y="132543"/>
                  <a:pt x="1430643" y="0"/>
                </a:cubicBezTo>
                <a:lnTo>
                  <a:pt x="1784635" y="71907"/>
                </a:lnTo>
                <a:cubicBezTo>
                  <a:pt x="1747378" y="218316"/>
                  <a:pt x="1703586" y="399504"/>
                  <a:pt x="1653260" y="615471"/>
                </a:cubicBezTo>
                <a:cubicBezTo>
                  <a:pt x="1617261" y="770969"/>
                  <a:pt x="1579664" y="941135"/>
                  <a:pt x="1540469" y="1125969"/>
                </a:cubicBezTo>
                <a:lnTo>
                  <a:pt x="1422015" y="1683571"/>
                </a:lnTo>
                <a:lnTo>
                  <a:pt x="1082736" y="1683571"/>
                </a:lnTo>
                <a:lnTo>
                  <a:pt x="890276" y="806005"/>
                </a:lnTo>
                <a:lnTo>
                  <a:pt x="689073" y="1683571"/>
                </a:lnTo>
                <a:lnTo>
                  <a:pt x="353876" y="1683571"/>
                </a:lnTo>
                <a:cubicBezTo>
                  <a:pt x="348356" y="1644671"/>
                  <a:pt x="314540" y="1468618"/>
                  <a:pt x="252428" y="1155414"/>
                </a:cubicBezTo>
                <a:cubicBezTo>
                  <a:pt x="212552" y="945943"/>
                  <a:pt x="175256" y="765962"/>
                  <a:pt x="140541" y="615471"/>
                </a:cubicBezTo>
                <a:cubicBezTo>
                  <a:pt x="96788" y="422562"/>
                  <a:pt x="49941" y="241271"/>
                  <a:pt x="0" y="71599"/>
                </a:cubicBezTo>
                <a:lnTo>
                  <a:pt x="36835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4977" y="2608071"/>
            <a:ext cx="1191708" cy="1634749"/>
          </a:xfrm>
          <a:custGeom>
            <a:avLst/>
            <a:gdLst>
              <a:gd name="connsiteX0" fmla="*/ 676220 w 1377697"/>
              <a:gd name="connsiteY0" fmla="*/ 300726 h 1700827"/>
              <a:gd name="connsiteX1" fmla="*/ 456953 w 1377697"/>
              <a:gd name="connsiteY1" fmla="*/ 493957 h 1700827"/>
              <a:gd name="connsiteX2" fmla="*/ 417359 w 1377697"/>
              <a:gd name="connsiteY2" fmla="*/ 851608 h 1700827"/>
              <a:gd name="connsiteX3" fmla="*/ 443088 w 1377697"/>
              <a:gd name="connsiteY3" fmla="*/ 1187267 h 1700827"/>
              <a:gd name="connsiteX4" fmla="*/ 676220 w 1377697"/>
              <a:gd name="connsiteY4" fmla="*/ 1397636 h 1700827"/>
              <a:gd name="connsiteX5" fmla="*/ 902265 w 1377697"/>
              <a:gd name="connsiteY5" fmla="*/ 1207025 h 1700827"/>
              <a:gd name="connsiteX6" fmla="*/ 939932 w 1377697"/>
              <a:gd name="connsiteY6" fmla="*/ 851608 h 1700827"/>
              <a:gd name="connsiteX7" fmla="*/ 904652 w 1377697"/>
              <a:gd name="connsiteY7" fmla="*/ 496190 h 1700827"/>
              <a:gd name="connsiteX8" fmla="*/ 676220 w 1377697"/>
              <a:gd name="connsiteY8" fmla="*/ 300726 h 1700827"/>
              <a:gd name="connsiteX9" fmla="*/ 0 w 1377697"/>
              <a:gd name="connsiteY9" fmla="*/ 105863 h 1700827"/>
              <a:gd name="connsiteX10" fmla="*/ 9132 w 1377697"/>
              <a:gd name="connsiteY10" fmla="*/ 69443 h 1700827"/>
              <a:gd name="connsiteX11" fmla="*/ 0 w 1377697"/>
              <a:gd name="connsiteY11" fmla="*/ 105863 h 1700827"/>
              <a:gd name="connsiteX12" fmla="*/ 1310247 w 1377697"/>
              <a:gd name="connsiteY12" fmla="*/ 19720 h 1700827"/>
              <a:gd name="connsiteX13" fmla="*/ 1377697 w 1377697"/>
              <a:gd name="connsiteY13" fmla="*/ 19720 h 1700827"/>
              <a:gd name="connsiteX14" fmla="*/ 1377697 w 1377697"/>
              <a:gd name="connsiteY14" fmla="*/ 338842 h 1700827"/>
              <a:gd name="connsiteX15" fmla="*/ 1310247 w 1377697"/>
              <a:gd name="connsiteY15" fmla="*/ 344749 h 1700827"/>
              <a:gd name="connsiteX16" fmla="*/ 1310247 w 1377697"/>
              <a:gd name="connsiteY16" fmla="*/ 19720 h 1700827"/>
              <a:gd name="connsiteX17" fmla="*/ 676181 w 1377697"/>
              <a:gd name="connsiteY17" fmla="*/ 0 h 1700827"/>
              <a:gd name="connsiteX18" fmla="*/ 1177609 w 1377697"/>
              <a:gd name="connsiteY18" fmla="*/ 271455 h 1700827"/>
              <a:gd name="connsiteX19" fmla="*/ 1297352 w 1377697"/>
              <a:gd name="connsiteY19" fmla="*/ 851608 h 1700827"/>
              <a:gd name="connsiteX20" fmla="*/ 1177609 w 1377697"/>
              <a:gd name="connsiteY20" fmla="*/ 1427370 h 1700827"/>
              <a:gd name="connsiteX21" fmla="*/ 676181 w 1377697"/>
              <a:gd name="connsiteY21" fmla="*/ 1700827 h 1700827"/>
              <a:gd name="connsiteX22" fmla="*/ 176486 w 1377697"/>
              <a:gd name="connsiteY22" fmla="*/ 1429758 h 1700827"/>
              <a:gd name="connsiteX23" fmla="*/ 57474 w 1377697"/>
              <a:gd name="connsiteY23" fmla="*/ 851608 h 1700827"/>
              <a:gd name="connsiteX24" fmla="*/ 174060 w 1377697"/>
              <a:gd name="connsiteY24" fmla="*/ 273843 h 1700827"/>
              <a:gd name="connsiteX25" fmla="*/ 676181 w 1377697"/>
              <a:gd name="connsiteY25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19720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1252773 w 1320223"/>
              <a:gd name="connsiteY13" fmla="*/ 19720 h 1700827"/>
              <a:gd name="connsiteX14" fmla="*/ 618707 w 1320223"/>
              <a:gd name="connsiteY14" fmla="*/ 0 h 1700827"/>
              <a:gd name="connsiteX15" fmla="*/ 1120135 w 1320223"/>
              <a:gd name="connsiteY15" fmla="*/ 271455 h 1700827"/>
              <a:gd name="connsiteX16" fmla="*/ 1239878 w 1320223"/>
              <a:gd name="connsiteY16" fmla="*/ 851608 h 1700827"/>
              <a:gd name="connsiteX17" fmla="*/ 1120135 w 1320223"/>
              <a:gd name="connsiteY17" fmla="*/ 1427370 h 1700827"/>
              <a:gd name="connsiteX18" fmla="*/ 618707 w 1320223"/>
              <a:gd name="connsiteY18" fmla="*/ 1700827 h 1700827"/>
              <a:gd name="connsiteX19" fmla="*/ 119012 w 1320223"/>
              <a:gd name="connsiteY19" fmla="*/ 1429758 h 1700827"/>
              <a:gd name="connsiteX20" fmla="*/ 0 w 1320223"/>
              <a:gd name="connsiteY20" fmla="*/ 851608 h 1700827"/>
              <a:gd name="connsiteX21" fmla="*/ 116586 w 1320223"/>
              <a:gd name="connsiteY21" fmla="*/ 273843 h 1700827"/>
              <a:gd name="connsiteX22" fmla="*/ 618707 w 1320223"/>
              <a:gd name="connsiteY22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19720 h 1700827"/>
              <a:gd name="connsiteX11" fmla="*/ 1320223 w 1320223"/>
              <a:gd name="connsiteY11" fmla="*/ 338842 h 1700827"/>
              <a:gd name="connsiteX12" fmla="*/ 1252773 w 1320223"/>
              <a:gd name="connsiteY12" fmla="*/ 344749 h 1700827"/>
              <a:gd name="connsiteX13" fmla="*/ 618707 w 1320223"/>
              <a:gd name="connsiteY13" fmla="*/ 0 h 1700827"/>
              <a:gd name="connsiteX14" fmla="*/ 1120135 w 1320223"/>
              <a:gd name="connsiteY14" fmla="*/ 271455 h 1700827"/>
              <a:gd name="connsiteX15" fmla="*/ 1239878 w 1320223"/>
              <a:gd name="connsiteY15" fmla="*/ 851608 h 1700827"/>
              <a:gd name="connsiteX16" fmla="*/ 1120135 w 1320223"/>
              <a:gd name="connsiteY16" fmla="*/ 1427370 h 1700827"/>
              <a:gd name="connsiteX17" fmla="*/ 618707 w 1320223"/>
              <a:gd name="connsiteY17" fmla="*/ 1700827 h 1700827"/>
              <a:gd name="connsiteX18" fmla="*/ 119012 w 1320223"/>
              <a:gd name="connsiteY18" fmla="*/ 1429758 h 1700827"/>
              <a:gd name="connsiteX19" fmla="*/ 0 w 1320223"/>
              <a:gd name="connsiteY19" fmla="*/ 851608 h 1700827"/>
              <a:gd name="connsiteX20" fmla="*/ 116586 w 1320223"/>
              <a:gd name="connsiteY20" fmla="*/ 273843 h 1700827"/>
              <a:gd name="connsiteX21" fmla="*/ 618707 w 1320223"/>
              <a:gd name="connsiteY21" fmla="*/ 0 h 1700827"/>
              <a:gd name="connsiteX0" fmla="*/ 618746 w 1320223"/>
              <a:gd name="connsiteY0" fmla="*/ 300726 h 1700827"/>
              <a:gd name="connsiteX1" fmla="*/ 399479 w 1320223"/>
              <a:gd name="connsiteY1" fmla="*/ 493957 h 1700827"/>
              <a:gd name="connsiteX2" fmla="*/ 359885 w 1320223"/>
              <a:gd name="connsiteY2" fmla="*/ 851608 h 1700827"/>
              <a:gd name="connsiteX3" fmla="*/ 385614 w 1320223"/>
              <a:gd name="connsiteY3" fmla="*/ 1187267 h 1700827"/>
              <a:gd name="connsiteX4" fmla="*/ 618746 w 1320223"/>
              <a:gd name="connsiteY4" fmla="*/ 1397636 h 1700827"/>
              <a:gd name="connsiteX5" fmla="*/ 844791 w 1320223"/>
              <a:gd name="connsiteY5" fmla="*/ 1207025 h 1700827"/>
              <a:gd name="connsiteX6" fmla="*/ 882458 w 1320223"/>
              <a:gd name="connsiteY6" fmla="*/ 851608 h 1700827"/>
              <a:gd name="connsiteX7" fmla="*/ 847178 w 1320223"/>
              <a:gd name="connsiteY7" fmla="*/ 496190 h 1700827"/>
              <a:gd name="connsiteX8" fmla="*/ 618746 w 1320223"/>
              <a:gd name="connsiteY8" fmla="*/ 300726 h 1700827"/>
              <a:gd name="connsiteX9" fmla="*/ 1252773 w 1320223"/>
              <a:gd name="connsiteY9" fmla="*/ 344749 h 1700827"/>
              <a:gd name="connsiteX10" fmla="*/ 1320223 w 1320223"/>
              <a:gd name="connsiteY10" fmla="*/ 338842 h 1700827"/>
              <a:gd name="connsiteX11" fmla="*/ 1252773 w 1320223"/>
              <a:gd name="connsiteY11" fmla="*/ 344749 h 1700827"/>
              <a:gd name="connsiteX12" fmla="*/ 618707 w 1320223"/>
              <a:gd name="connsiteY12" fmla="*/ 0 h 1700827"/>
              <a:gd name="connsiteX13" fmla="*/ 1120135 w 1320223"/>
              <a:gd name="connsiteY13" fmla="*/ 271455 h 1700827"/>
              <a:gd name="connsiteX14" fmla="*/ 1239878 w 1320223"/>
              <a:gd name="connsiteY14" fmla="*/ 851608 h 1700827"/>
              <a:gd name="connsiteX15" fmla="*/ 1120135 w 1320223"/>
              <a:gd name="connsiteY15" fmla="*/ 1427370 h 1700827"/>
              <a:gd name="connsiteX16" fmla="*/ 618707 w 1320223"/>
              <a:gd name="connsiteY16" fmla="*/ 1700827 h 1700827"/>
              <a:gd name="connsiteX17" fmla="*/ 119012 w 1320223"/>
              <a:gd name="connsiteY17" fmla="*/ 1429758 h 1700827"/>
              <a:gd name="connsiteX18" fmla="*/ 0 w 1320223"/>
              <a:gd name="connsiteY18" fmla="*/ 851608 h 1700827"/>
              <a:gd name="connsiteX19" fmla="*/ 116586 w 1320223"/>
              <a:gd name="connsiteY19" fmla="*/ 273843 h 1700827"/>
              <a:gd name="connsiteX20" fmla="*/ 618707 w 1320223"/>
              <a:gd name="connsiteY20" fmla="*/ 0 h 1700827"/>
              <a:gd name="connsiteX0" fmla="*/ 618746 w 1239878"/>
              <a:gd name="connsiteY0" fmla="*/ 300726 h 1700827"/>
              <a:gd name="connsiteX1" fmla="*/ 399479 w 1239878"/>
              <a:gd name="connsiteY1" fmla="*/ 493957 h 1700827"/>
              <a:gd name="connsiteX2" fmla="*/ 359885 w 1239878"/>
              <a:gd name="connsiteY2" fmla="*/ 851608 h 1700827"/>
              <a:gd name="connsiteX3" fmla="*/ 385614 w 1239878"/>
              <a:gd name="connsiteY3" fmla="*/ 1187267 h 1700827"/>
              <a:gd name="connsiteX4" fmla="*/ 618746 w 1239878"/>
              <a:gd name="connsiteY4" fmla="*/ 1397636 h 1700827"/>
              <a:gd name="connsiteX5" fmla="*/ 844791 w 1239878"/>
              <a:gd name="connsiteY5" fmla="*/ 1207025 h 1700827"/>
              <a:gd name="connsiteX6" fmla="*/ 882458 w 1239878"/>
              <a:gd name="connsiteY6" fmla="*/ 851608 h 1700827"/>
              <a:gd name="connsiteX7" fmla="*/ 847178 w 1239878"/>
              <a:gd name="connsiteY7" fmla="*/ 496190 h 1700827"/>
              <a:gd name="connsiteX8" fmla="*/ 618746 w 1239878"/>
              <a:gd name="connsiteY8" fmla="*/ 300726 h 1700827"/>
              <a:gd name="connsiteX9" fmla="*/ 618707 w 1239878"/>
              <a:gd name="connsiteY9" fmla="*/ 0 h 1700827"/>
              <a:gd name="connsiteX10" fmla="*/ 1120135 w 1239878"/>
              <a:gd name="connsiteY10" fmla="*/ 271455 h 1700827"/>
              <a:gd name="connsiteX11" fmla="*/ 1239878 w 1239878"/>
              <a:gd name="connsiteY11" fmla="*/ 851608 h 1700827"/>
              <a:gd name="connsiteX12" fmla="*/ 1120135 w 1239878"/>
              <a:gd name="connsiteY12" fmla="*/ 1427370 h 1700827"/>
              <a:gd name="connsiteX13" fmla="*/ 618707 w 1239878"/>
              <a:gd name="connsiteY13" fmla="*/ 1700827 h 1700827"/>
              <a:gd name="connsiteX14" fmla="*/ 119012 w 1239878"/>
              <a:gd name="connsiteY14" fmla="*/ 1429758 h 1700827"/>
              <a:gd name="connsiteX15" fmla="*/ 0 w 1239878"/>
              <a:gd name="connsiteY15" fmla="*/ 851608 h 1700827"/>
              <a:gd name="connsiteX16" fmla="*/ 116586 w 1239878"/>
              <a:gd name="connsiteY16" fmla="*/ 273843 h 1700827"/>
              <a:gd name="connsiteX17" fmla="*/ 618707 w 1239878"/>
              <a:gd name="connsiteY17" fmla="*/ 0 h 170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9878" h="1700827">
                <a:moveTo>
                  <a:pt x="618746" y="300726"/>
                </a:moveTo>
                <a:cubicBezTo>
                  <a:pt x="512238" y="300726"/>
                  <a:pt x="439150" y="365136"/>
                  <a:pt x="399479" y="493957"/>
                </a:cubicBezTo>
                <a:cubicBezTo>
                  <a:pt x="373083" y="578484"/>
                  <a:pt x="359885" y="697701"/>
                  <a:pt x="359885" y="851608"/>
                </a:cubicBezTo>
                <a:cubicBezTo>
                  <a:pt x="359885" y="1007440"/>
                  <a:pt x="368461" y="1119326"/>
                  <a:pt x="385614" y="1187267"/>
                </a:cubicBezTo>
                <a:cubicBezTo>
                  <a:pt x="432859" y="1327513"/>
                  <a:pt x="510569" y="1397636"/>
                  <a:pt x="618746" y="1397636"/>
                </a:cubicBezTo>
                <a:cubicBezTo>
                  <a:pt x="729772" y="1397636"/>
                  <a:pt x="805120" y="1334099"/>
                  <a:pt x="844791" y="1207025"/>
                </a:cubicBezTo>
                <a:cubicBezTo>
                  <a:pt x="869902" y="1126451"/>
                  <a:pt x="882458" y="1007979"/>
                  <a:pt x="882458" y="851608"/>
                </a:cubicBezTo>
                <a:cubicBezTo>
                  <a:pt x="882458" y="690409"/>
                  <a:pt x="870698" y="571937"/>
                  <a:pt x="847178" y="496190"/>
                </a:cubicBezTo>
                <a:cubicBezTo>
                  <a:pt x="807431" y="365881"/>
                  <a:pt x="731287" y="300726"/>
                  <a:pt x="618746" y="300726"/>
                </a:cubicBezTo>
                <a:close/>
                <a:moveTo>
                  <a:pt x="618707" y="0"/>
                </a:moveTo>
                <a:cubicBezTo>
                  <a:pt x="849977" y="0"/>
                  <a:pt x="1017120" y="90485"/>
                  <a:pt x="1120135" y="271455"/>
                </a:cubicBezTo>
                <a:cubicBezTo>
                  <a:pt x="1199964" y="412959"/>
                  <a:pt x="1239878" y="606344"/>
                  <a:pt x="1239878" y="851608"/>
                </a:cubicBezTo>
                <a:cubicBezTo>
                  <a:pt x="1239878" y="1093893"/>
                  <a:pt x="1199964" y="1285814"/>
                  <a:pt x="1120135" y="1427370"/>
                </a:cubicBezTo>
                <a:cubicBezTo>
                  <a:pt x="1017325" y="1609674"/>
                  <a:pt x="850183" y="1700827"/>
                  <a:pt x="618707" y="1700827"/>
                </a:cubicBezTo>
                <a:cubicBezTo>
                  <a:pt x="388438" y="1700827"/>
                  <a:pt x="221873" y="1610470"/>
                  <a:pt x="119012" y="1429758"/>
                </a:cubicBezTo>
                <a:cubicBezTo>
                  <a:pt x="39671" y="1289126"/>
                  <a:pt x="0" y="1096410"/>
                  <a:pt x="0" y="851608"/>
                </a:cubicBezTo>
                <a:cubicBezTo>
                  <a:pt x="0" y="603853"/>
                  <a:pt x="38862" y="411265"/>
                  <a:pt x="116586" y="273843"/>
                </a:cubicBezTo>
                <a:cubicBezTo>
                  <a:pt x="219575" y="91281"/>
                  <a:pt x="386949" y="0"/>
                  <a:pt x="6187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00" b="1" dirty="0">
              <a:latin typeface="AR ESSENC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9079" y="2627025"/>
            <a:ext cx="1102862" cy="1596841"/>
          </a:xfrm>
          <a:custGeom>
            <a:avLst/>
            <a:gdLst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4700 w 1232391"/>
              <a:gd name="connsiteY3" fmla="*/ 1292040 h 1661387"/>
              <a:gd name="connsiteX4" fmla="*/ 0 w 1232391"/>
              <a:gd name="connsiteY4" fmla="*/ 357198 h 1661387"/>
              <a:gd name="connsiteX5" fmla="*/ 84950 w 1232391"/>
              <a:gd name="connsiteY5" fmla="*/ 0 h 1661387"/>
              <a:gd name="connsiteX6" fmla="*/ 1232391 w 1232391"/>
              <a:gd name="connsiteY6" fmla="*/ 0 h 1661387"/>
              <a:gd name="connsiteX7" fmla="*/ 1232391 w 1232391"/>
              <a:gd name="connsiteY7" fmla="*/ 325376 h 1661387"/>
              <a:gd name="connsiteX8" fmla="*/ 1064465 w 1232391"/>
              <a:gd name="connsiteY8" fmla="*/ 312974 h 1661387"/>
              <a:gd name="connsiteX9" fmla="*/ 932166 w 1232391"/>
              <a:gd name="connsiteY9" fmla="*/ 308121 h 1661387"/>
              <a:gd name="connsiteX10" fmla="*/ 828753 w 1232391"/>
              <a:gd name="connsiteY10" fmla="*/ 308121 h 1661387"/>
              <a:gd name="connsiteX11" fmla="*/ 823707 w 1232391"/>
              <a:gd name="connsiteY11" fmla="*/ 695429 h 1661387"/>
              <a:gd name="connsiteX12" fmla="*/ 818893 w 1232391"/>
              <a:gd name="connsiteY12" fmla="*/ 1025349 h 1661387"/>
              <a:gd name="connsiteX13" fmla="*/ 847894 w 1232391"/>
              <a:gd name="connsiteY13" fmla="*/ 1661387 h 1661387"/>
              <a:gd name="connsiteX14" fmla="*/ 468868 w 1232391"/>
              <a:gd name="connsiteY14" fmla="*/ 1661387 h 1661387"/>
              <a:gd name="connsiteX15" fmla="*/ 481270 w 1232391"/>
              <a:gd name="connsiteY15" fmla="*/ 1474782 h 1661387"/>
              <a:gd name="connsiteX16" fmla="*/ 486123 w 1232391"/>
              <a:gd name="connsiteY16" fmla="*/ 1315329 h 1661387"/>
              <a:gd name="connsiteX17" fmla="*/ 486123 w 1232391"/>
              <a:gd name="connsiteY17" fmla="*/ 308121 h 1661387"/>
              <a:gd name="connsiteX18" fmla="*/ 316888 w 1232391"/>
              <a:gd name="connsiteY18" fmla="*/ 309315 h 1661387"/>
              <a:gd name="connsiteX19" fmla="*/ 84950 w 1232391"/>
              <a:gd name="connsiteY19" fmla="*/ 325029 h 1661387"/>
              <a:gd name="connsiteX20" fmla="*/ 84950 w 1232391"/>
              <a:gd name="connsiteY20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72055 w 1232391"/>
              <a:gd name="connsiteY2" fmla="*/ 831888 h 1661387"/>
              <a:gd name="connsiteX3" fmla="*/ 0 w 1232391"/>
              <a:gd name="connsiteY3" fmla="*/ 357198 h 1661387"/>
              <a:gd name="connsiteX4" fmla="*/ 84950 w 1232391"/>
              <a:gd name="connsiteY4" fmla="*/ 0 h 1661387"/>
              <a:gd name="connsiteX5" fmla="*/ 1232391 w 1232391"/>
              <a:gd name="connsiteY5" fmla="*/ 0 h 1661387"/>
              <a:gd name="connsiteX6" fmla="*/ 1232391 w 1232391"/>
              <a:gd name="connsiteY6" fmla="*/ 325376 h 1661387"/>
              <a:gd name="connsiteX7" fmla="*/ 1064465 w 1232391"/>
              <a:gd name="connsiteY7" fmla="*/ 312974 h 1661387"/>
              <a:gd name="connsiteX8" fmla="*/ 932166 w 1232391"/>
              <a:gd name="connsiteY8" fmla="*/ 308121 h 1661387"/>
              <a:gd name="connsiteX9" fmla="*/ 828753 w 1232391"/>
              <a:gd name="connsiteY9" fmla="*/ 308121 h 1661387"/>
              <a:gd name="connsiteX10" fmla="*/ 823707 w 1232391"/>
              <a:gd name="connsiteY10" fmla="*/ 695429 h 1661387"/>
              <a:gd name="connsiteX11" fmla="*/ 818893 w 1232391"/>
              <a:gd name="connsiteY11" fmla="*/ 1025349 h 1661387"/>
              <a:gd name="connsiteX12" fmla="*/ 847894 w 1232391"/>
              <a:gd name="connsiteY12" fmla="*/ 1661387 h 1661387"/>
              <a:gd name="connsiteX13" fmla="*/ 468868 w 1232391"/>
              <a:gd name="connsiteY13" fmla="*/ 1661387 h 1661387"/>
              <a:gd name="connsiteX14" fmla="*/ 481270 w 1232391"/>
              <a:gd name="connsiteY14" fmla="*/ 1474782 h 1661387"/>
              <a:gd name="connsiteX15" fmla="*/ 486123 w 1232391"/>
              <a:gd name="connsiteY15" fmla="*/ 1315329 h 1661387"/>
              <a:gd name="connsiteX16" fmla="*/ 486123 w 1232391"/>
              <a:gd name="connsiteY16" fmla="*/ 308121 h 1661387"/>
              <a:gd name="connsiteX17" fmla="*/ 316888 w 1232391"/>
              <a:gd name="connsiteY17" fmla="*/ 309315 h 1661387"/>
              <a:gd name="connsiteX18" fmla="*/ 84950 w 1232391"/>
              <a:gd name="connsiteY18" fmla="*/ 325029 h 1661387"/>
              <a:gd name="connsiteX19" fmla="*/ 84950 w 1232391"/>
              <a:gd name="connsiteY19" fmla="*/ 0 h 1661387"/>
              <a:gd name="connsiteX0" fmla="*/ 0 w 1232391"/>
              <a:gd name="connsiteY0" fmla="*/ 357198 h 1661387"/>
              <a:gd name="connsiteX1" fmla="*/ 4700 w 1232391"/>
              <a:gd name="connsiteY1" fmla="*/ 367591 h 1661387"/>
              <a:gd name="connsiteX2" fmla="*/ 0 w 1232391"/>
              <a:gd name="connsiteY2" fmla="*/ 357198 h 1661387"/>
              <a:gd name="connsiteX3" fmla="*/ 84950 w 1232391"/>
              <a:gd name="connsiteY3" fmla="*/ 0 h 1661387"/>
              <a:gd name="connsiteX4" fmla="*/ 1232391 w 1232391"/>
              <a:gd name="connsiteY4" fmla="*/ 0 h 1661387"/>
              <a:gd name="connsiteX5" fmla="*/ 1232391 w 1232391"/>
              <a:gd name="connsiteY5" fmla="*/ 325376 h 1661387"/>
              <a:gd name="connsiteX6" fmla="*/ 1064465 w 1232391"/>
              <a:gd name="connsiteY6" fmla="*/ 312974 h 1661387"/>
              <a:gd name="connsiteX7" fmla="*/ 932166 w 1232391"/>
              <a:gd name="connsiteY7" fmla="*/ 308121 h 1661387"/>
              <a:gd name="connsiteX8" fmla="*/ 828753 w 1232391"/>
              <a:gd name="connsiteY8" fmla="*/ 308121 h 1661387"/>
              <a:gd name="connsiteX9" fmla="*/ 823707 w 1232391"/>
              <a:gd name="connsiteY9" fmla="*/ 695429 h 1661387"/>
              <a:gd name="connsiteX10" fmla="*/ 818893 w 1232391"/>
              <a:gd name="connsiteY10" fmla="*/ 1025349 h 1661387"/>
              <a:gd name="connsiteX11" fmla="*/ 847894 w 1232391"/>
              <a:gd name="connsiteY11" fmla="*/ 1661387 h 1661387"/>
              <a:gd name="connsiteX12" fmla="*/ 468868 w 1232391"/>
              <a:gd name="connsiteY12" fmla="*/ 1661387 h 1661387"/>
              <a:gd name="connsiteX13" fmla="*/ 481270 w 1232391"/>
              <a:gd name="connsiteY13" fmla="*/ 1474782 h 1661387"/>
              <a:gd name="connsiteX14" fmla="*/ 486123 w 1232391"/>
              <a:gd name="connsiteY14" fmla="*/ 1315329 h 1661387"/>
              <a:gd name="connsiteX15" fmla="*/ 486123 w 1232391"/>
              <a:gd name="connsiteY15" fmla="*/ 308121 h 1661387"/>
              <a:gd name="connsiteX16" fmla="*/ 316888 w 1232391"/>
              <a:gd name="connsiteY16" fmla="*/ 309315 h 1661387"/>
              <a:gd name="connsiteX17" fmla="*/ 84950 w 1232391"/>
              <a:gd name="connsiteY17" fmla="*/ 325029 h 1661387"/>
              <a:gd name="connsiteX18" fmla="*/ 84950 w 1232391"/>
              <a:gd name="connsiteY18" fmla="*/ 0 h 1661387"/>
              <a:gd name="connsiteX0" fmla="*/ 0 w 1147441"/>
              <a:gd name="connsiteY0" fmla="*/ 0 h 1661387"/>
              <a:gd name="connsiteX1" fmla="*/ 1147441 w 1147441"/>
              <a:gd name="connsiteY1" fmla="*/ 0 h 1661387"/>
              <a:gd name="connsiteX2" fmla="*/ 1147441 w 1147441"/>
              <a:gd name="connsiteY2" fmla="*/ 325376 h 1661387"/>
              <a:gd name="connsiteX3" fmla="*/ 979515 w 1147441"/>
              <a:gd name="connsiteY3" fmla="*/ 312974 h 1661387"/>
              <a:gd name="connsiteX4" fmla="*/ 847216 w 1147441"/>
              <a:gd name="connsiteY4" fmla="*/ 308121 h 1661387"/>
              <a:gd name="connsiteX5" fmla="*/ 743803 w 1147441"/>
              <a:gd name="connsiteY5" fmla="*/ 308121 h 1661387"/>
              <a:gd name="connsiteX6" fmla="*/ 738757 w 1147441"/>
              <a:gd name="connsiteY6" fmla="*/ 695429 h 1661387"/>
              <a:gd name="connsiteX7" fmla="*/ 733943 w 1147441"/>
              <a:gd name="connsiteY7" fmla="*/ 1025349 h 1661387"/>
              <a:gd name="connsiteX8" fmla="*/ 762944 w 1147441"/>
              <a:gd name="connsiteY8" fmla="*/ 1661387 h 1661387"/>
              <a:gd name="connsiteX9" fmla="*/ 383918 w 1147441"/>
              <a:gd name="connsiteY9" fmla="*/ 1661387 h 1661387"/>
              <a:gd name="connsiteX10" fmla="*/ 396320 w 1147441"/>
              <a:gd name="connsiteY10" fmla="*/ 1474782 h 1661387"/>
              <a:gd name="connsiteX11" fmla="*/ 401173 w 1147441"/>
              <a:gd name="connsiteY11" fmla="*/ 1315329 h 1661387"/>
              <a:gd name="connsiteX12" fmla="*/ 401173 w 1147441"/>
              <a:gd name="connsiteY12" fmla="*/ 308121 h 1661387"/>
              <a:gd name="connsiteX13" fmla="*/ 231938 w 1147441"/>
              <a:gd name="connsiteY13" fmla="*/ 309315 h 1661387"/>
              <a:gd name="connsiteX14" fmla="*/ 0 w 1147441"/>
              <a:gd name="connsiteY14" fmla="*/ 325029 h 1661387"/>
              <a:gd name="connsiteX15" fmla="*/ 0 w 1147441"/>
              <a:gd name="connsiteY15" fmla="*/ 0 h 16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7441" h="1661387">
                <a:moveTo>
                  <a:pt x="0" y="0"/>
                </a:moveTo>
                <a:lnTo>
                  <a:pt x="1147441" y="0"/>
                </a:lnTo>
                <a:lnTo>
                  <a:pt x="1147441" y="325376"/>
                </a:lnTo>
                <a:lnTo>
                  <a:pt x="979515" y="312974"/>
                </a:lnTo>
                <a:cubicBezTo>
                  <a:pt x="933348" y="309739"/>
                  <a:pt x="889248" y="308121"/>
                  <a:pt x="847216" y="308121"/>
                </a:cubicBezTo>
                <a:lnTo>
                  <a:pt x="743803" y="308121"/>
                </a:lnTo>
                <a:cubicBezTo>
                  <a:pt x="743803" y="360630"/>
                  <a:pt x="742121" y="489732"/>
                  <a:pt x="738757" y="695429"/>
                </a:cubicBezTo>
                <a:cubicBezTo>
                  <a:pt x="735394" y="901125"/>
                  <a:pt x="733789" y="1011098"/>
                  <a:pt x="733943" y="1025349"/>
                </a:cubicBezTo>
                <a:cubicBezTo>
                  <a:pt x="733943" y="1255207"/>
                  <a:pt x="743610" y="1467220"/>
                  <a:pt x="762944" y="1661387"/>
                </a:cubicBezTo>
                <a:lnTo>
                  <a:pt x="383918" y="1661387"/>
                </a:lnTo>
                <a:cubicBezTo>
                  <a:pt x="388951" y="1589338"/>
                  <a:pt x="393085" y="1527136"/>
                  <a:pt x="396320" y="1474782"/>
                </a:cubicBezTo>
                <a:cubicBezTo>
                  <a:pt x="399555" y="1422427"/>
                  <a:pt x="401173" y="1369276"/>
                  <a:pt x="401173" y="1315329"/>
                </a:cubicBezTo>
                <a:lnTo>
                  <a:pt x="401173" y="308121"/>
                </a:lnTo>
                <a:lnTo>
                  <a:pt x="231938" y="309315"/>
                </a:lnTo>
                <a:cubicBezTo>
                  <a:pt x="170339" y="310111"/>
                  <a:pt x="93026" y="315349"/>
                  <a:pt x="0" y="3250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9900" b="1">
                <a:latin typeface="AR ESSENCE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622" y="419100"/>
            <a:ext cx="11310756" cy="60198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087" y="138557"/>
            <a:ext cx="2831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INTERNAL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4858" y="6146512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EXTERNAL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61088" y="3136613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POSITIVE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10350236" y="3136615"/>
            <a:ext cx="28022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 Light" panose="020F0302020204030204" pitchFamily="34" charset="0"/>
              </a:rPr>
              <a:t>NEGATIVE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5547232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chemeClr val="bg1">
                    <a:lumMod val="75000"/>
                  </a:schemeClr>
                </a:solidFill>
              </a:rPr>
              <a:t>OPPORTUNITIES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838200"/>
            <a:ext cx="230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STRENGTHS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5955" y="5547232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THREATS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5955" y="841829"/>
            <a:ext cx="223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WEAKNESSES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449200" y="4006850"/>
            <a:ext cx="1058832" cy="1442250"/>
            <a:chOff x="8449200" y="4006850"/>
            <a:chExt cx="1058832" cy="1442250"/>
          </a:xfrm>
        </p:grpSpPr>
        <p:sp>
          <p:nvSpPr>
            <p:cNvPr id="45" name="Freeform 44"/>
            <p:cNvSpPr/>
            <p:nvPr/>
          </p:nvSpPr>
          <p:spPr>
            <a:xfrm>
              <a:off x="8449200" y="4006850"/>
              <a:ext cx="1009650" cy="1441450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 h="1441450">
                  <a:moveTo>
                    <a:pt x="0" y="0"/>
                  </a:moveTo>
                  <a:cubicBezTo>
                    <a:pt x="666750" y="226483"/>
                    <a:pt x="990600" y="751417"/>
                    <a:pt x="1009650" y="1441450"/>
                  </a:cubicBezTo>
                </a:path>
              </a:pathLst>
            </a:cu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400875" y="5370518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 rot="5013746">
            <a:off x="4702425" y="3860973"/>
            <a:ext cx="1308659" cy="2356885"/>
            <a:chOff x="8385988" y="3859131"/>
            <a:chExt cx="1308659" cy="2356885"/>
          </a:xfrm>
        </p:grpSpPr>
        <p:sp>
          <p:nvSpPr>
            <p:cNvPr id="54" name="Freeform 53"/>
            <p:cNvSpPr/>
            <p:nvPr/>
          </p:nvSpPr>
          <p:spPr>
            <a:xfrm>
              <a:off x="8385988" y="3859131"/>
              <a:ext cx="1259963" cy="2342351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9963" h="2342351">
                  <a:moveTo>
                    <a:pt x="0" y="0"/>
                  </a:moveTo>
                  <a:cubicBezTo>
                    <a:pt x="920426" y="328594"/>
                    <a:pt x="1302280" y="1330559"/>
                    <a:pt x="1256270" y="2342351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587490" y="61374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 rot="15774819">
            <a:off x="7043203" y="940234"/>
            <a:ext cx="835252" cy="1989178"/>
            <a:chOff x="8363005" y="4126825"/>
            <a:chExt cx="835252" cy="1989178"/>
          </a:xfrm>
        </p:grpSpPr>
        <p:sp>
          <p:nvSpPr>
            <p:cNvPr id="57" name="Freeform 56"/>
            <p:cNvSpPr/>
            <p:nvPr/>
          </p:nvSpPr>
          <p:spPr>
            <a:xfrm>
              <a:off x="8363005" y="4126825"/>
              <a:ext cx="829348" cy="1960654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193860"/>
                <a:gd name="connsiteY0" fmla="*/ 0 h 2187533"/>
                <a:gd name="connsiteX1" fmla="*/ 1193860 w 1193860"/>
                <a:gd name="connsiteY1" fmla="*/ 2187533 h 2187533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19616"/>
                <a:gd name="connsiteY0" fmla="*/ 0 h 2299074"/>
                <a:gd name="connsiteX1" fmla="*/ 1219616 w 1219616"/>
                <a:gd name="connsiteY1" fmla="*/ 2299074 h 2299074"/>
                <a:gd name="connsiteX0" fmla="*/ 0 w 1223064"/>
                <a:gd name="connsiteY0" fmla="*/ 0 h 2299074"/>
                <a:gd name="connsiteX1" fmla="*/ 1219616 w 1223064"/>
                <a:gd name="connsiteY1" fmla="*/ 2299074 h 2299074"/>
                <a:gd name="connsiteX0" fmla="*/ 0 w 1260266"/>
                <a:gd name="connsiteY0" fmla="*/ 0 h 2335252"/>
                <a:gd name="connsiteX1" fmla="*/ 1257071 w 1260266"/>
                <a:gd name="connsiteY1" fmla="*/ 2335252 h 2335252"/>
                <a:gd name="connsiteX0" fmla="*/ 0 w 1260758"/>
                <a:gd name="connsiteY0" fmla="*/ 0 h 2335252"/>
                <a:gd name="connsiteX1" fmla="*/ 1257071 w 1260758"/>
                <a:gd name="connsiteY1" fmla="*/ 2335252 h 2335252"/>
                <a:gd name="connsiteX0" fmla="*/ 0 w 1259963"/>
                <a:gd name="connsiteY0" fmla="*/ 0 h 2342351"/>
                <a:gd name="connsiteX1" fmla="*/ 1256270 w 1259963"/>
                <a:gd name="connsiteY1" fmla="*/ 2342351 h 2342351"/>
                <a:gd name="connsiteX0" fmla="*/ 0 w 1256270"/>
                <a:gd name="connsiteY0" fmla="*/ 0 h 2342351"/>
                <a:gd name="connsiteX1" fmla="*/ 1256270 w 1256270"/>
                <a:gd name="connsiteY1" fmla="*/ 2342351 h 2342351"/>
                <a:gd name="connsiteX0" fmla="*/ 924 w 1257194"/>
                <a:gd name="connsiteY0" fmla="*/ 0 h 2342351"/>
                <a:gd name="connsiteX1" fmla="*/ 1257194 w 1257194"/>
                <a:gd name="connsiteY1" fmla="*/ 2342351 h 2342351"/>
                <a:gd name="connsiteX0" fmla="*/ 24823 w 855711"/>
                <a:gd name="connsiteY0" fmla="*/ 0 h 2243398"/>
                <a:gd name="connsiteX1" fmla="*/ 855711 w 855711"/>
                <a:gd name="connsiteY1" fmla="*/ 2243398 h 2243398"/>
                <a:gd name="connsiteX0" fmla="*/ 20502 w 851390"/>
                <a:gd name="connsiteY0" fmla="*/ 0 h 2243398"/>
                <a:gd name="connsiteX1" fmla="*/ 851390 w 851390"/>
                <a:gd name="connsiteY1" fmla="*/ 2243398 h 2243398"/>
                <a:gd name="connsiteX0" fmla="*/ 15401 w 877418"/>
                <a:gd name="connsiteY0" fmla="*/ 0 h 2068621"/>
                <a:gd name="connsiteX1" fmla="*/ 877418 w 877418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62017"/>
                <a:gd name="connsiteY0" fmla="*/ 0 h 2068621"/>
                <a:gd name="connsiteX1" fmla="*/ 862017 w 862017"/>
                <a:gd name="connsiteY1" fmla="*/ 2068621 h 2068621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35175"/>
                <a:gd name="connsiteY0" fmla="*/ 0 h 1975700"/>
                <a:gd name="connsiteX1" fmla="*/ 835175 w 835175"/>
                <a:gd name="connsiteY1" fmla="*/ 1975700 h 1975700"/>
                <a:gd name="connsiteX0" fmla="*/ 0 w 810650"/>
                <a:gd name="connsiteY0" fmla="*/ 0 h 1960654"/>
                <a:gd name="connsiteX1" fmla="*/ 810650 w 810650"/>
                <a:gd name="connsiteY1" fmla="*/ 1960654 h 1960654"/>
                <a:gd name="connsiteX0" fmla="*/ 7432 w 818082"/>
                <a:gd name="connsiteY0" fmla="*/ 0 h 1960654"/>
                <a:gd name="connsiteX1" fmla="*/ 818082 w 818082"/>
                <a:gd name="connsiteY1" fmla="*/ 1960654 h 1960654"/>
                <a:gd name="connsiteX0" fmla="*/ 18698 w 829348"/>
                <a:gd name="connsiteY0" fmla="*/ 0 h 1960654"/>
                <a:gd name="connsiteX1" fmla="*/ 829348 w 829348"/>
                <a:gd name="connsiteY1" fmla="*/ 1960654 h 19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348" h="1960654">
                  <a:moveTo>
                    <a:pt x="18698" y="0"/>
                  </a:moveTo>
                  <a:cubicBezTo>
                    <a:pt x="7333" y="356077"/>
                    <a:pt x="-167514" y="1137830"/>
                    <a:pt x="829348" y="1960654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542318">
              <a:off x="9105387" y="6023134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1081757">
            <a:off x="2490516" y="1421568"/>
            <a:ext cx="1025646" cy="1200940"/>
            <a:chOff x="8452316" y="4013492"/>
            <a:chExt cx="1025646" cy="1200940"/>
          </a:xfrm>
        </p:grpSpPr>
        <p:sp>
          <p:nvSpPr>
            <p:cNvPr id="60" name="Freeform 59"/>
            <p:cNvSpPr/>
            <p:nvPr/>
          </p:nvSpPr>
          <p:spPr>
            <a:xfrm>
              <a:off x="8452316" y="4013492"/>
              <a:ext cx="977314" cy="1193232"/>
            </a:xfrm>
            <a:custGeom>
              <a:avLst/>
              <a:gdLst>
                <a:gd name="connsiteX0" fmla="*/ 0 w 1009650"/>
                <a:gd name="connsiteY0" fmla="*/ 0 h 1181100"/>
                <a:gd name="connsiteX1" fmla="*/ 1009650 w 1009650"/>
                <a:gd name="connsiteY1" fmla="*/ 1181100 h 118110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1009735"/>
                <a:gd name="connsiteY0" fmla="*/ 0 h 1441450"/>
                <a:gd name="connsiteX1" fmla="*/ 1009650 w 1009735"/>
                <a:gd name="connsiteY1" fmla="*/ 1441450 h 1441450"/>
                <a:gd name="connsiteX0" fmla="*/ 0 w 1009650"/>
                <a:gd name="connsiteY0" fmla="*/ 0 h 1441450"/>
                <a:gd name="connsiteX1" fmla="*/ 1009650 w 1009650"/>
                <a:gd name="connsiteY1" fmla="*/ 1441450 h 1441450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90901"/>
                <a:gd name="connsiteY0" fmla="*/ 0 h 1242291"/>
                <a:gd name="connsiteX1" fmla="*/ 990901 w 990901"/>
                <a:gd name="connsiteY1" fmla="*/ 1242291 h 1242291"/>
                <a:gd name="connsiteX0" fmla="*/ 0 w 977314"/>
                <a:gd name="connsiteY0" fmla="*/ 0 h 1193232"/>
                <a:gd name="connsiteX1" fmla="*/ 977314 w 977314"/>
                <a:gd name="connsiteY1" fmla="*/ 1193232 h 119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7314" h="1193232">
                  <a:moveTo>
                    <a:pt x="0" y="0"/>
                  </a:moveTo>
                  <a:cubicBezTo>
                    <a:pt x="567303" y="208371"/>
                    <a:pt x="899356" y="484147"/>
                    <a:pt x="977314" y="1193232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370805" y="5135850"/>
              <a:ext cx="107157" cy="78582"/>
            </a:xfrm>
            <a:custGeom>
              <a:avLst/>
              <a:gdLst>
                <a:gd name="connsiteX0" fmla="*/ 76200 w 76200"/>
                <a:gd name="connsiteY0" fmla="*/ 15875 h 63500"/>
                <a:gd name="connsiteX1" fmla="*/ 47625 w 76200"/>
                <a:gd name="connsiteY1" fmla="*/ 63500 h 63500"/>
                <a:gd name="connsiteX2" fmla="*/ 0 w 76200"/>
                <a:gd name="connsiteY2" fmla="*/ 0 h 63500"/>
                <a:gd name="connsiteX0" fmla="*/ 83344 w 83344"/>
                <a:gd name="connsiteY0" fmla="*/ 3968 h 63500"/>
                <a:gd name="connsiteX1" fmla="*/ 47625 w 83344"/>
                <a:gd name="connsiteY1" fmla="*/ 63500 h 63500"/>
                <a:gd name="connsiteX2" fmla="*/ 0 w 83344"/>
                <a:gd name="connsiteY2" fmla="*/ 0 h 63500"/>
                <a:gd name="connsiteX0" fmla="*/ 88107 w 88107"/>
                <a:gd name="connsiteY0" fmla="*/ 1586 h 63500"/>
                <a:gd name="connsiteX1" fmla="*/ 47625 w 88107"/>
                <a:gd name="connsiteY1" fmla="*/ 63500 h 63500"/>
                <a:gd name="connsiteX2" fmla="*/ 0 w 88107"/>
                <a:gd name="connsiteY2" fmla="*/ 0 h 63500"/>
                <a:gd name="connsiteX0" fmla="*/ 97632 w 97632"/>
                <a:gd name="connsiteY0" fmla="*/ 15874 h 77788"/>
                <a:gd name="connsiteX1" fmla="*/ 57150 w 97632"/>
                <a:gd name="connsiteY1" fmla="*/ 77788 h 77788"/>
                <a:gd name="connsiteX2" fmla="*/ 0 w 97632"/>
                <a:gd name="connsiteY2" fmla="*/ 0 h 77788"/>
                <a:gd name="connsiteX0" fmla="*/ 107157 w 107157"/>
                <a:gd name="connsiteY0" fmla="*/ 0 h 78582"/>
                <a:gd name="connsiteX1" fmla="*/ 57150 w 107157"/>
                <a:gd name="connsiteY1" fmla="*/ 78582 h 78582"/>
                <a:gd name="connsiteX2" fmla="*/ 0 w 107157"/>
                <a:gd name="connsiteY2" fmla="*/ 794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7" h="78582">
                  <a:moveTo>
                    <a:pt x="107157" y="0"/>
                  </a:moveTo>
                  <a:lnTo>
                    <a:pt x="57150" y="78582"/>
                  </a:lnTo>
                  <a:lnTo>
                    <a:pt x="0" y="794"/>
                  </a:ln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ulti-Layer 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AE8"/>
      </a:accent1>
      <a:accent2>
        <a:srgbClr val="425167"/>
      </a:accent2>
      <a:accent3>
        <a:srgbClr val="00AB4E"/>
      </a:accent3>
      <a:accent4>
        <a:srgbClr val="FFC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8A7A59-C28D-4CC1-A2D6-4CB74D14657B}"/>
</file>

<file path=customXml/itemProps2.xml><?xml version="1.0" encoding="utf-8"?>
<ds:datastoreItem xmlns:ds="http://schemas.openxmlformats.org/officeDocument/2006/customXml" ds:itemID="{711DCD64-CD92-4070-A637-3AB843C2F59F}"/>
</file>

<file path=customXml/itemProps3.xml><?xml version="1.0" encoding="utf-8"?>
<ds:datastoreItem xmlns:ds="http://schemas.openxmlformats.org/officeDocument/2006/customXml" ds:itemID="{739037D9-4D3E-486D-91F3-602CEEA210A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83</Words>
  <Application>Microsoft Macintosh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 ESSENCE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105</cp:revision>
  <dcterms:created xsi:type="dcterms:W3CDTF">2013-09-12T13:05:01Z</dcterms:created>
  <dcterms:modified xsi:type="dcterms:W3CDTF">2016-02-26T19:37:44Z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