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286" r:id="rId3"/>
    <p:sldId id="288" r:id="rId4"/>
    <p:sldId id="289" r:id="rId5"/>
    <p:sldId id="290" r:id="rId6"/>
    <p:sldId id="292" r:id="rId7"/>
    <p:sldId id="291" r:id="rId8"/>
    <p:sldId id="294" r:id="rId9"/>
    <p:sldId id="268" r:id="rId10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170"/>
    <a:srgbClr val="5C5C5C"/>
    <a:srgbClr val="938A7B"/>
    <a:srgbClr val="B0CF5B"/>
    <a:srgbClr val="00AEE0"/>
    <a:srgbClr val="244093"/>
    <a:srgbClr val="444446"/>
    <a:srgbClr val="5B5B5D"/>
    <a:srgbClr val="96B836"/>
    <a:srgbClr val="008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53"/>
  </p:normalViewPr>
  <p:slideViewPr>
    <p:cSldViewPr>
      <p:cViewPr varScale="1">
        <p:scale>
          <a:sx n="116" d="100"/>
          <a:sy n="116" d="100"/>
        </p:scale>
        <p:origin x="392" y="184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0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8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DADBDD"/>
            </a:gs>
            <a:gs pos="0">
              <a:srgbClr val="D9DADC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73113" y="1226081"/>
            <a:ext cx="4897544" cy="9736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3112" y="2307690"/>
            <a:ext cx="4651659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3112" y="3313149"/>
            <a:ext cx="4230007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9584" y="4313979"/>
            <a:ext cx="3799989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73111" y="5314809"/>
            <a:ext cx="3569506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-14002"/>
            <a:ext cx="12192000" cy="652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834495" y="794054"/>
            <a:ext cx="5490176" cy="5606746"/>
          </a:xfrm>
          <a:custGeom>
            <a:avLst/>
            <a:gdLst>
              <a:gd name="connsiteX0" fmla="*/ 2462316 w 4924638"/>
              <a:gd name="connsiteY0" fmla="*/ 0 h 5029200"/>
              <a:gd name="connsiteX1" fmla="*/ 4914178 w 4924638"/>
              <a:gd name="connsiteY1" fmla="*/ 4830534 h 5029200"/>
              <a:gd name="connsiteX2" fmla="*/ 4919588 w 4924638"/>
              <a:gd name="connsiteY2" fmla="*/ 4841743 h 5029200"/>
              <a:gd name="connsiteX3" fmla="*/ 4903869 w 4924638"/>
              <a:gd name="connsiteY3" fmla="*/ 4957320 h 5029200"/>
              <a:gd name="connsiteX4" fmla="*/ 4811028 w 4924638"/>
              <a:gd name="connsiteY4" fmla="*/ 5027931 h 5029200"/>
              <a:gd name="connsiteX5" fmla="*/ 4791631 w 4924638"/>
              <a:gd name="connsiteY5" fmla="*/ 5029200 h 5029200"/>
              <a:gd name="connsiteX6" fmla="*/ 131772 w 4924638"/>
              <a:gd name="connsiteY6" fmla="*/ 5029200 h 5029200"/>
              <a:gd name="connsiteX7" fmla="*/ 112375 w 4924638"/>
              <a:gd name="connsiteY7" fmla="*/ 5027931 h 5029200"/>
              <a:gd name="connsiteX8" fmla="*/ 19534 w 4924638"/>
              <a:gd name="connsiteY8" fmla="*/ 4957320 h 5029200"/>
              <a:gd name="connsiteX9" fmla="*/ 0 w 4924638"/>
              <a:gd name="connsiteY9" fmla="*/ 4900042 h 5029200"/>
              <a:gd name="connsiteX10" fmla="*/ 3674 w 4924638"/>
              <a:gd name="connsiteY10" fmla="*/ 4843892 h 5029200"/>
              <a:gd name="connsiteX11" fmla="*/ 2347542 w 4924638"/>
              <a:gd name="connsiteY11" fmla="*/ 226121 h 5029200"/>
              <a:gd name="connsiteX12" fmla="*/ 2336630 w 4924638"/>
              <a:gd name="connsiteY12" fmla="*/ 247620 h 5029200"/>
              <a:gd name="connsiteX13" fmla="*/ 2354552 w 4924638"/>
              <a:gd name="connsiteY13" fmla="*/ 221038 h 5029200"/>
              <a:gd name="connsiteX14" fmla="*/ 2462315 w 4924638"/>
              <a:gd name="connsiteY14" fmla="*/ 176401 h 5029200"/>
              <a:gd name="connsiteX15" fmla="*/ 2570078 w 4924638"/>
              <a:gd name="connsiteY15" fmla="*/ 221038 h 5029200"/>
              <a:gd name="connsiteX16" fmla="*/ 2588001 w 4924638"/>
              <a:gd name="connsiteY16" fmla="*/ 247620 h 5029200"/>
              <a:gd name="connsiteX17" fmla="*/ 2462315 w 4924638"/>
              <a:gd name="connsiteY17" fmla="*/ 2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24638" h="5029200">
                <a:moveTo>
                  <a:pt x="2462316" y="0"/>
                </a:moveTo>
                <a:lnTo>
                  <a:pt x="4914178" y="4830534"/>
                </a:lnTo>
                <a:lnTo>
                  <a:pt x="4919588" y="4841743"/>
                </a:lnTo>
                <a:cubicBezTo>
                  <a:pt x="4929522" y="4879459"/>
                  <a:pt x="4925067" y="4920965"/>
                  <a:pt x="4903869" y="4957320"/>
                </a:cubicBezTo>
                <a:cubicBezTo>
                  <a:pt x="4882672" y="4993676"/>
                  <a:pt x="4848745" y="5017998"/>
                  <a:pt x="4811028" y="5027931"/>
                </a:cubicBezTo>
                <a:lnTo>
                  <a:pt x="4791631" y="5029200"/>
                </a:lnTo>
                <a:lnTo>
                  <a:pt x="131772" y="5029200"/>
                </a:lnTo>
                <a:lnTo>
                  <a:pt x="112375" y="5027931"/>
                </a:lnTo>
                <a:cubicBezTo>
                  <a:pt x="74658" y="5017998"/>
                  <a:pt x="40731" y="4993676"/>
                  <a:pt x="19534" y="4957320"/>
                </a:cubicBezTo>
                <a:cubicBezTo>
                  <a:pt x="8935" y="4939143"/>
                  <a:pt x="2522" y="4919677"/>
                  <a:pt x="0" y="4900042"/>
                </a:cubicBezTo>
                <a:lnTo>
                  <a:pt x="3674" y="4843892"/>
                </a:lnTo>
                <a:lnTo>
                  <a:pt x="2347542" y="226121"/>
                </a:lnTo>
                <a:lnTo>
                  <a:pt x="2336630" y="247620"/>
                </a:lnTo>
                <a:lnTo>
                  <a:pt x="2354552" y="221038"/>
                </a:lnTo>
                <a:cubicBezTo>
                  <a:pt x="2382131" y="193459"/>
                  <a:pt x="2420231" y="176401"/>
                  <a:pt x="2462315" y="176401"/>
                </a:cubicBezTo>
                <a:cubicBezTo>
                  <a:pt x="2504399" y="176401"/>
                  <a:pt x="2542499" y="193459"/>
                  <a:pt x="2570078" y="221038"/>
                </a:cubicBezTo>
                <a:lnTo>
                  <a:pt x="2588001" y="247620"/>
                </a:lnTo>
                <a:lnTo>
                  <a:pt x="246231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566319" y="2307692"/>
            <a:ext cx="2049623" cy="892962"/>
          </a:xfrm>
          <a:custGeom>
            <a:avLst/>
            <a:gdLst>
              <a:gd name="connsiteX0" fmla="*/ 453246 w 2049623"/>
              <a:gd name="connsiteY0" fmla="*/ 0 h 892962"/>
              <a:gd name="connsiteX1" fmla="*/ 1596377 w 2049623"/>
              <a:gd name="connsiteY1" fmla="*/ 0 h 892962"/>
              <a:gd name="connsiteX2" fmla="*/ 2049623 w 2049623"/>
              <a:gd name="connsiteY2" fmla="*/ 892962 h 892962"/>
              <a:gd name="connsiteX3" fmla="*/ 0 w 2049623"/>
              <a:gd name="connsiteY3" fmla="*/ 892962 h 8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623" h="892962">
                <a:moveTo>
                  <a:pt x="453246" y="0"/>
                </a:moveTo>
                <a:lnTo>
                  <a:pt x="1596377" y="0"/>
                </a:lnTo>
                <a:lnTo>
                  <a:pt x="2049623" y="892962"/>
                </a:lnTo>
                <a:lnTo>
                  <a:pt x="0" y="8929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074383" y="1226082"/>
            <a:ext cx="1033495" cy="973610"/>
          </a:xfrm>
          <a:custGeom>
            <a:avLst/>
            <a:gdLst>
              <a:gd name="connsiteX0" fmla="*/ 514961 w 1033495"/>
              <a:gd name="connsiteY0" fmla="*/ 6 h 973610"/>
              <a:gd name="connsiteX1" fmla="*/ 556087 w 1033495"/>
              <a:gd name="connsiteY1" fmla="*/ 33046 h 973610"/>
              <a:gd name="connsiteX2" fmla="*/ 1033495 w 1033495"/>
              <a:gd name="connsiteY2" fmla="*/ 973610 h 973610"/>
              <a:gd name="connsiteX3" fmla="*/ 0 w 1033495"/>
              <a:gd name="connsiteY3" fmla="*/ 973610 h 973610"/>
              <a:gd name="connsiteX4" fmla="*/ 477407 w 1033495"/>
              <a:gd name="connsiteY4" fmla="*/ 33046 h 973610"/>
              <a:gd name="connsiteX5" fmla="*/ 514961 w 1033495"/>
              <a:gd name="connsiteY5" fmla="*/ 6 h 97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495" h="973610">
                <a:moveTo>
                  <a:pt x="514961" y="6"/>
                </a:moveTo>
                <a:cubicBezTo>
                  <a:pt x="529265" y="-291"/>
                  <a:pt x="544164" y="10425"/>
                  <a:pt x="556087" y="33046"/>
                </a:cubicBezTo>
                <a:lnTo>
                  <a:pt x="1033495" y="973610"/>
                </a:lnTo>
                <a:lnTo>
                  <a:pt x="0" y="973610"/>
                </a:lnTo>
                <a:lnTo>
                  <a:pt x="477407" y="33046"/>
                </a:lnTo>
                <a:cubicBezTo>
                  <a:pt x="486949" y="11615"/>
                  <a:pt x="500657" y="304"/>
                  <a:pt x="51496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5055973" y="3308654"/>
            <a:ext cx="3070315" cy="897458"/>
          </a:xfrm>
          <a:custGeom>
            <a:avLst/>
            <a:gdLst>
              <a:gd name="connsiteX0" fmla="*/ 455528 w 3070315"/>
              <a:gd name="connsiteY0" fmla="*/ 0 h 897458"/>
              <a:gd name="connsiteX1" fmla="*/ 2614787 w 3070315"/>
              <a:gd name="connsiteY1" fmla="*/ 0 h 897458"/>
              <a:gd name="connsiteX2" fmla="*/ 3070315 w 3070315"/>
              <a:gd name="connsiteY2" fmla="*/ 897458 h 897458"/>
              <a:gd name="connsiteX3" fmla="*/ 0 w 3070315"/>
              <a:gd name="connsiteY3" fmla="*/ 897458 h 89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15" h="897458">
                <a:moveTo>
                  <a:pt x="455528" y="0"/>
                </a:moveTo>
                <a:lnTo>
                  <a:pt x="2614787" y="0"/>
                </a:lnTo>
                <a:lnTo>
                  <a:pt x="3070315" y="897458"/>
                </a:lnTo>
                <a:lnTo>
                  <a:pt x="0" y="8974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547975" y="4314113"/>
            <a:ext cx="4086308" cy="892829"/>
          </a:xfrm>
          <a:custGeom>
            <a:avLst/>
            <a:gdLst>
              <a:gd name="connsiteX0" fmla="*/ 453178 w 4086308"/>
              <a:gd name="connsiteY0" fmla="*/ 0 h 892829"/>
              <a:gd name="connsiteX1" fmla="*/ 3633130 w 4086308"/>
              <a:gd name="connsiteY1" fmla="*/ 0 h 892829"/>
              <a:gd name="connsiteX2" fmla="*/ 4086308 w 4086308"/>
              <a:gd name="connsiteY2" fmla="*/ 892829 h 892829"/>
              <a:gd name="connsiteX3" fmla="*/ 0 w 4086308"/>
              <a:gd name="connsiteY3" fmla="*/ 892829 h 89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308" h="892829">
                <a:moveTo>
                  <a:pt x="453178" y="0"/>
                </a:moveTo>
                <a:lnTo>
                  <a:pt x="3633130" y="0"/>
                </a:lnTo>
                <a:lnTo>
                  <a:pt x="4086308" y="892829"/>
                </a:lnTo>
                <a:lnTo>
                  <a:pt x="0" y="8928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4062076" y="5314942"/>
            <a:ext cx="5056272" cy="895917"/>
          </a:xfrm>
          <a:custGeom>
            <a:avLst/>
            <a:gdLst>
              <a:gd name="connsiteX0" fmla="*/ 431081 w 5056272"/>
              <a:gd name="connsiteY0" fmla="*/ 0 h 895917"/>
              <a:gd name="connsiteX1" fmla="*/ 4627025 w 5056272"/>
              <a:gd name="connsiteY1" fmla="*/ 0 h 895917"/>
              <a:gd name="connsiteX2" fmla="*/ 5046956 w 5056272"/>
              <a:gd name="connsiteY2" fmla="*/ 827327 h 895917"/>
              <a:gd name="connsiteX3" fmla="*/ 4978402 w 5056272"/>
              <a:gd name="connsiteY3" fmla="*/ 895881 h 895917"/>
              <a:gd name="connsiteX4" fmla="*/ 73664 w 5056272"/>
              <a:gd name="connsiteY4" fmla="*/ 895881 h 895917"/>
              <a:gd name="connsiteX5" fmla="*/ 9116 w 5056272"/>
              <a:gd name="connsiteY5" fmla="*/ 831334 h 8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6272" h="895917">
                <a:moveTo>
                  <a:pt x="431081" y="0"/>
                </a:moveTo>
                <a:lnTo>
                  <a:pt x="4627025" y="0"/>
                </a:lnTo>
                <a:lnTo>
                  <a:pt x="5046956" y="827327"/>
                </a:lnTo>
                <a:cubicBezTo>
                  <a:pt x="5071730" y="878753"/>
                  <a:pt x="5046497" y="896842"/>
                  <a:pt x="4978402" y="895881"/>
                </a:cubicBezTo>
                <a:lnTo>
                  <a:pt x="73664" y="895881"/>
                </a:lnTo>
                <a:cubicBezTo>
                  <a:pt x="23573" y="893415"/>
                  <a:pt x="-19373" y="890951"/>
                  <a:pt x="9116" y="8313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47871" y="5530457"/>
            <a:ext cx="41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SURVIVAL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1271" y="45259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6319" y="3525102"/>
            <a:ext cx="204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BELONGING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8212" y="258731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9419" y="1832868"/>
            <a:ext cx="114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SELF ACTUALISATION</a:t>
            </a:r>
          </a:p>
        </p:txBody>
      </p:sp>
      <p:sp>
        <p:nvSpPr>
          <p:cNvPr id="23" name="Up Arrow 22"/>
          <p:cNvSpPr/>
          <p:nvPr/>
        </p:nvSpPr>
        <p:spPr>
          <a:xfrm>
            <a:off x="9707126" y="1042633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0800000">
            <a:off x="9707126" y="3944745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9623199" y="1662516"/>
            <a:ext cx="672704" cy="67270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9623199" y="5073539"/>
            <a:ext cx="672704" cy="672704"/>
          </a:xfrm>
          <a:prstGeom prst="smileyFace">
            <a:avLst>
              <a:gd name="adj" fmla="val -4653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45151" y="34864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MOTIVATIONS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354" y="2345011"/>
            <a:ext cx="2376000" cy="445614"/>
            <a:chOff x="687311" y="2108334"/>
            <a:chExt cx="2376000" cy="445614"/>
          </a:xfrm>
        </p:grpSpPr>
        <p:sp>
          <p:nvSpPr>
            <p:cNvPr id="10" name="Freeform 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21354" y="1267271"/>
            <a:ext cx="2376000" cy="445614"/>
            <a:chOff x="687311" y="2108334"/>
            <a:chExt cx="2376000" cy="445614"/>
          </a:xfrm>
        </p:grpSpPr>
        <p:sp>
          <p:nvSpPr>
            <p:cNvPr id="34" name="Freeform 33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HIGHLY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20422" y="4351377"/>
            <a:ext cx="2376000" cy="445614"/>
            <a:chOff x="687311" y="2108334"/>
            <a:chExt cx="2376000" cy="445614"/>
          </a:xfrm>
        </p:grpSpPr>
        <p:sp>
          <p:nvSpPr>
            <p:cNvPr id="42" name="Freeform 41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NOT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1354" y="3356448"/>
            <a:ext cx="2376000" cy="445614"/>
            <a:chOff x="687311" y="2108334"/>
            <a:chExt cx="2376000" cy="445614"/>
          </a:xfrm>
        </p:grpSpPr>
        <p:sp>
          <p:nvSpPr>
            <p:cNvPr id="50" name="Freeform 4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ALMOST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18049" y="5342740"/>
            <a:ext cx="2376000" cy="445614"/>
            <a:chOff x="687311" y="2108334"/>
            <a:chExt cx="2376000" cy="445614"/>
          </a:xfrm>
        </p:grpSpPr>
        <p:sp>
          <p:nvSpPr>
            <p:cNvPr id="58" name="Freeform 5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DISENGAGED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07" name="TextBox 6406"/>
          <p:cNvSpPr txBox="1"/>
          <p:nvPr/>
        </p:nvSpPr>
        <p:spPr>
          <a:xfrm>
            <a:off x="228600" y="19903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MASLOW’S HIERARCHY OF EMPLOYEE ENGAGEMENT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DADBDD"/>
            </a:gs>
            <a:gs pos="0">
              <a:srgbClr val="D9DADC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4002"/>
            <a:ext cx="12192000" cy="652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5985" y="1226081"/>
            <a:ext cx="6553201" cy="9736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985" y="2307690"/>
            <a:ext cx="6263659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5985" y="3313149"/>
            <a:ext cx="5767142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985" y="4313979"/>
            <a:ext cx="5268395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985" y="5314809"/>
            <a:ext cx="4989368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73024" y="794054"/>
            <a:ext cx="5490176" cy="5606746"/>
          </a:xfrm>
          <a:custGeom>
            <a:avLst/>
            <a:gdLst>
              <a:gd name="connsiteX0" fmla="*/ 2462316 w 4924638"/>
              <a:gd name="connsiteY0" fmla="*/ 0 h 5029200"/>
              <a:gd name="connsiteX1" fmla="*/ 4914178 w 4924638"/>
              <a:gd name="connsiteY1" fmla="*/ 4830534 h 5029200"/>
              <a:gd name="connsiteX2" fmla="*/ 4919588 w 4924638"/>
              <a:gd name="connsiteY2" fmla="*/ 4841743 h 5029200"/>
              <a:gd name="connsiteX3" fmla="*/ 4903869 w 4924638"/>
              <a:gd name="connsiteY3" fmla="*/ 4957320 h 5029200"/>
              <a:gd name="connsiteX4" fmla="*/ 4811028 w 4924638"/>
              <a:gd name="connsiteY4" fmla="*/ 5027931 h 5029200"/>
              <a:gd name="connsiteX5" fmla="*/ 4791631 w 4924638"/>
              <a:gd name="connsiteY5" fmla="*/ 5029200 h 5029200"/>
              <a:gd name="connsiteX6" fmla="*/ 131772 w 4924638"/>
              <a:gd name="connsiteY6" fmla="*/ 5029200 h 5029200"/>
              <a:gd name="connsiteX7" fmla="*/ 112375 w 4924638"/>
              <a:gd name="connsiteY7" fmla="*/ 5027931 h 5029200"/>
              <a:gd name="connsiteX8" fmla="*/ 19534 w 4924638"/>
              <a:gd name="connsiteY8" fmla="*/ 4957320 h 5029200"/>
              <a:gd name="connsiteX9" fmla="*/ 0 w 4924638"/>
              <a:gd name="connsiteY9" fmla="*/ 4900042 h 5029200"/>
              <a:gd name="connsiteX10" fmla="*/ 3674 w 4924638"/>
              <a:gd name="connsiteY10" fmla="*/ 4843892 h 5029200"/>
              <a:gd name="connsiteX11" fmla="*/ 2347542 w 4924638"/>
              <a:gd name="connsiteY11" fmla="*/ 226121 h 5029200"/>
              <a:gd name="connsiteX12" fmla="*/ 2336630 w 4924638"/>
              <a:gd name="connsiteY12" fmla="*/ 247620 h 5029200"/>
              <a:gd name="connsiteX13" fmla="*/ 2354552 w 4924638"/>
              <a:gd name="connsiteY13" fmla="*/ 221038 h 5029200"/>
              <a:gd name="connsiteX14" fmla="*/ 2462315 w 4924638"/>
              <a:gd name="connsiteY14" fmla="*/ 176401 h 5029200"/>
              <a:gd name="connsiteX15" fmla="*/ 2570078 w 4924638"/>
              <a:gd name="connsiteY15" fmla="*/ 221038 h 5029200"/>
              <a:gd name="connsiteX16" fmla="*/ 2588001 w 4924638"/>
              <a:gd name="connsiteY16" fmla="*/ 247620 h 5029200"/>
              <a:gd name="connsiteX17" fmla="*/ 2462315 w 4924638"/>
              <a:gd name="connsiteY17" fmla="*/ 2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24638" h="5029200">
                <a:moveTo>
                  <a:pt x="2462316" y="0"/>
                </a:moveTo>
                <a:lnTo>
                  <a:pt x="4914178" y="4830534"/>
                </a:lnTo>
                <a:lnTo>
                  <a:pt x="4919588" y="4841743"/>
                </a:lnTo>
                <a:cubicBezTo>
                  <a:pt x="4929522" y="4879459"/>
                  <a:pt x="4925067" y="4920965"/>
                  <a:pt x="4903869" y="4957320"/>
                </a:cubicBezTo>
                <a:cubicBezTo>
                  <a:pt x="4882672" y="4993676"/>
                  <a:pt x="4848745" y="5017998"/>
                  <a:pt x="4811028" y="5027931"/>
                </a:cubicBezTo>
                <a:lnTo>
                  <a:pt x="4791631" y="5029200"/>
                </a:lnTo>
                <a:lnTo>
                  <a:pt x="131772" y="5029200"/>
                </a:lnTo>
                <a:lnTo>
                  <a:pt x="112375" y="5027931"/>
                </a:lnTo>
                <a:cubicBezTo>
                  <a:pt x="74658" y="5017998"/>
                  <a:pt x="40731" y="4993676"/>
                  <a:pt x="19534" y="4957320"/>
                </a:cubicBezTo>
                <a:cubicBezTo>
                  <a:pt x="8935" y="4939143"/>
                  <a:pt x="2522" y="4919677"/>
                  <a:pt x="0" y="4900042"/>
                </a:cubicBezTo>
                <a:lnTo>
                  <a:pt x="3674" y="4843892"/>
                </a:lnTo>
                <a:lnTo>
                  <a:pt x="2347542" y="226121"/>
                </a:lnTo>
                <a:lnTo>
                  <a:pt x="2336630" y="247620"/>
                </a:lnTo>
                <a:lnTo>
                  <a:pt x="2354552" y="221038"/>
                </a:lnTo>
                <a:cubicBezTo>
                  <a:pt x="2382131" y="193459"/>
                  <a:pt x="2420231" y="176401"/>
                  <a:pt x="2462315" y="176401"/>
                </a:cubicBezTo>
                <a:cubicBezTo>
                  <a:pt x="2504399" y="176401"/>
                  <a:pt x="2542499" y="193459"/>
                  <a:pt x="2570078" y="221038"/>
                </a:cubicBezTo>
                <a:lnTo>
                  <a:pt x="2588001" y="247620"/>
                </a:lnTo>
                <a:lnTo>
                  <a:pt x="246231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04848" y="2307692"/>
            <a:ext cx="2049623" cy="892962"/>
          </a:xfrm>
          <a:custGeom>
            <a:avLst/>
            <a:gdLst>
              <a:gd name="connsiteX0" fmla="*/ 453246 w 2049623"/>
              <a:gd name="connsiteY0" fmla="*/ 0 h 892962"/>
              <a:gd name="connsiteX1" fmla="*/ 1596377 w 2049623"/>
              <a:gd name="connsiteY1" fmla="*/ 0 h 892962"/>
              <a:gd name="connsiteX2" fmla="*/ 2049623 w 2049623"/>
              <a:gd name="connsiteY2" fmla="*/ 892962 h 892962"/>
              <a:gd name="connsiteX3" fmla="*/ 0 w 2049623"/>
              <a:gd name="connsiteY3" fmla="*/ 892962 h 8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623" h="892962">
                <a:moveTo>
                  <a:pt x="453246" y="0"/>
                </a:moveTo>
                <a:lnTo>
                  <a:pt x="1596377" y="0"/>
                </a:lnTo>
                <a:lnTo>
                  <a:pt x="2049623" y="892962"/>
                </a:lnTo>
                <a:lnTo>
                  <a:pt x="0" y="8929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112912" y="1226082"/>
            <a:ext cx="1033495" cy="973610"/>
          </a:xfrm>
          <a:custGeom>
            <a:avLst/>
            <a:gdLst>
              <a:gd name="connsiteX0" fmla="*/ 514961 w 1033495"/>
              <a:gd name="connsiteY0" fmla="*/ 6 h 973610"/>
              <a:gd name="connsiteX1" fmla="*/ 556087 w 1033495"/>
              <a:gd name="connsiteY1" fmla="*/ 33046 h 973610"/>
              <a:gd name="connsiteX2" fmla="*/ 1033495 w 1033495"/>
              <a:gd name="connsiteY2" fmla="*/ 973610 h 973610"/>
              <a:gd name="connsiteX3" fmla="*/ 0 w 1033495"/>
              <a:gd name="connsiteY3" fmla="*/ 973610 h 973610"/>
              <a:gd name="connsiteX4" fmla="*/ 477407 w 1033495"/>
              <a:gd name="connsiteY4" fmla="*/ 33046 h 973610"/>
              <a:gd name="connsiteX5" fmla="*/ 514961 w 1033495"/>
              <a:gd name="connsiteY5" fmla="*/ 6 h 97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495" h="973610">
                <a:moveTo>
                  <a:pt x="514961" y="6"/>
                </a:moveTo>
                <a:cubicBezTo>
                  <a:pt x="529265" y="-291"/>
                  <a:pt x="544164" y="10425"/>
                  <a:pt x="556087" y="33046"/>
                </a:cubicBezTo>
                <a:lnTo>
                  <a:pt x="1033495" y="973610"/>
                </a:lnTo>
                <a:lnTo>
                  <a:pt x="0" y="973610"/>
                </a:lnTo>
                <a:lnTo>
                  <a:pt x="477407" y="33046"/>
                </a:lnTo>
                <a:cubicBezTo>
                  <a:pt x="486949" y="11615"/>
                  <a:pt x="500657" y="304"/>
                  <a:pt x="51496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4502" y="3308654"/>
            <a:ext cx="3070315" cy="897458"/>
          </a:xfrm>
          <a:custGeom>
            <a:avLst/>
            <a:gdLst>
              <a:gd name="connsiteX0" fmla="*/ 455528 w 3070315"/>
              <a:gd name="connsiteY0" fmla="*/ 0 h 897458"/>
              <a:gd name="connsiteX1" fmla="*/ 2614787 w 3070315"/>
              <a:gd name="connsiteY1" fmla="*/ 0 h 897458"/>
              <a:gd name="connsiteX2" fmla="*/ 3070315 w 3070315"/>
              <a:gd name="connsiteY2" fmla="*/ 897458 h 897458"/>
              <a:gd name="connsiteX3" fmla="*/ 0 w 3070315"/>
              <a:gd name="connsiteY3" fmla="*/ 897458 h 89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15" h="897458">
                <a:moveTo>
                  <a:pt x="455528" y="0"/>
                </a:moveTo>
                <a:lnTo>
                  <a:pt x="2614787" y="0"/>
                </a:lnTo>
                <a:lnTo>
                  <a:pt x="3070315" y="897458"/>
                </a:lnTo>
                <a:lnTo>
                  <a:pt x="0" y="8974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586504" y="4314113"/>
            <a:ext cx="4086308" cy="892829"/>
          </a:xfrm>
          <a:custGeom>
            <a:avLst/>
            <a:gdLst>
              <a:gd name="connsiteX0" fmla="*/ 453178 w 4086308"/>
              <a:gd name="connsiteY0" fmla="*/ 0 h 892829"/>
              <a:gd name="connsiteX1" fmla="*/ 3633130 w 4086308"/>
              <a:gd name="connsiteY1" fmla="*/ 0 h 892829"/>
              <a:gd name="connsiteX2" fmla="*/ 4086308 w 4086308"/>
              <a:gd name="connsiteY2" fmla="*/ 892829 h 892829"/>
              <a:gd name="connsiteX3" fmla="*/ 0 w 4086308"/>
              <a:gd name="connsiteY3" fmla="*/ 892829 h 89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308" h="892829">
                <a:moveTo>
                  <a:pt x="453178" y="0"/>
                </a:moveTo>
                <a:lnTo>
                  <a:pt x="3633130" y="0"/>
                </a:lnTo>
                <a:lnTo>
                  <a:pt x="4086308" y="892829"/>
                </a:lnTo>
                <a:lnTo>
                  <a:pt x="0" y="8928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100605" y="5314942"/>
            <a:ext cx="5056272" cy="895917"/>
          </a:xfrm>
          <a:custGeom>
            <a:avLst/>
            <a:gdLst>
              <a:gd name="connsiteX0" fmla="*/ 431081 w 5056272"/>
              <a:gd name="connsiteY0" fmla="*/ 0 h 895917"/>
              <a:gd name="connsiteX1" fmla="*/ 4627025 w 5056272"/>
              <a:gd name="connsiteY1" fmla="*/ 0 h 895917"/>
              <a:gd name="connsiteX2" fmla="*/ 5046956 w 5056272"/>
              <a:gd name="connsiteY2" fmla="*/ 827327 h 895917"/>
              <a:gd name="connsiteX3" fmla="*/ 4978402 w 5056272"/>
              <a:gd name="connsiteY3" fmla="*/ 895881 h 895917"/>
              <a:gd name="connsiteX4" fmla="*/ 73664 w 5056272"/>
              <a:gd name="connsiteY4" fmla="*/ 895881 h 895917"/>
              <a:gd name="connsiteX5" fmla="*/ 9116 w 5056272"/>
              <a:gd name="connsiteY5" fmla="*/ 831334 h 8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6272" h="895917">
                <a:moveTo>
                  <a:pt x="431081" y="0"/>
                </a:moveTo>
                <a:lnTo>
                  <a:pt x="4627025" y="0"/>
                </a:lnTo>
                <a:lnTo>
                  <a:pt x="5046956" y="827327"/>
                </a:lnTo>
                <a:cubicBezTo>
                  <a:pt x="5071730" y="878753"/>
                  <a:pt x="5046497" y="896842"/>
                  <a:pt x="4978402" y="895881"/>
                </a:cubicBezTo>
                <a:lnTo>
                  <a:pt x="73664" y="895881"/>
                </a:lnTo>
                <a:cubicBezTo>
                  <a:pt x="23573" y="893415"/>
                  <a:pt x="-19373" y="890951"/>
                  <a:pt x="9116" y="8313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530457"/>
            <a:ext cx="41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SURVIVAL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5259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4848" y="3525102"/>
            <a:ext cx="204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BELONGING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6741" y="258731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7948" y="1832868"/>
            <a:ext cx="114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SELF ACTUALISATION</a:t>
            </a:r>
          </a:p>
        </p:txBody>
      </p:sp>
      <p:sp>
        <p:nvSpPr>
          <p:cNvPr id="23" name="Up Arrow 22"/>
          <p:cNvSpPr/>
          <p:nvPr/>
        </p:nvSpPr>
        <p:spPr>
          <a:xfrm>
            <a:off x="10745655" y="1042633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0800000">
            <a:off x="10745655" y="3944745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0661728" y="1662516"/>
            <a:ext cx="672704" cy="67270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10661728" y="5073539"/>
            <a:ext cx="672704" cy="672704"/>
          </a:xfrm>
          <a:prstGeom prst="smileyFace">
            <a:avLst>
              <a:gd name="adj" fmla="val -4653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083680" y="34864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MOTIVATIONS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01725" y="2345011"/>
            <a:ext cx="2376000" cy="445614"/>
            <a:chOff x="687311" y="2108334"/>
            <a:chExt cx="2376000" cy="445614"/>
          </a:xfrm>
        </p:grpSpPr>
        <p:sp>
          <p:nvSpPr>
            <p:cNvPr id="10" name="Freeform 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1725" y="1267271"/>
            <a:ext cx="2376000" cy="445614"/>
            <a:chOff x="687311" y="2108334"/>
            <a:chExt cx="2376000" cy="445614"/>
          </a:xfrm>
        </p:grpSpPr>
        <p:sp>
          <p:nvSpPr>
            <p:cNvPr id="34" name="Freeform 33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HIGHLY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1725" y="4351377"/>
            <a:ext cx="2376000" cy="445614"/>
            <a:chOff x="687311" y="2108334"/>
            <a:chExt cx="2376000" cy="445614"/>
          </a:xfrm>
        </p:grpSpPr>
        <p:sp>
          <p:nvSpPr>
            <p:cNvPr id="42" name="Freeform 41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NOT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1725" y="3356448"/>
            <a:ext cx="2376000" cy="445614"/>
            <a:chOff x="687311" y="2108334"/>
            <a:chExt cx="2376000" cy="445614"/>
          </a:xfrm>
        </p:grpSpPr>
        <p:sp>
          <p:nvSpPr>
            <p:cNvPr id="50" name="Freeform 4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ALMOST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1725" y="5342740"/>
            <a:ext cx="2376000" cy="445614"/>
            <a:chOff x="687311" y="2108334"/>
            <a:chExt cx="2376000" cy="445614"/>
          </a:xfrm>
        </p:grpSpPr>
        <p:sp>
          <p:nvSpPr>
            <p:cNvPr id="58" name="Freeform 5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DISENGAGED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>
            <a:off x="6182397" y="1037539"/>
            <a:ext cx="1057250" cy="616878"/>
            <a:chOff x="1205" y="1137"/>
            <a:chExt cx="1767" cy="1031"/>
          </a:xfrm>
        </p:grpSpPr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1460" y="1137"/>
              <a:ext cx="1509" cy="903"/>
            </a:xfrm>
            <a:custGeom>
              <a:avLst/>
              <a:gdLst>
                <a:gd name="T0" fmla="*/ 104 w 4528"/>
                <a:gd name="T1" fmla="*/ 1511 h 2708"/>
                <a:gd name="T2" fmla="*/ 0 w 4528"/>
                <a:gd name="T3" fmla="*/ 2708 h 2708"/>
                <a:gd name="T4" fmla="*/ 437 w 4528"/>
                <a:gd name="T5" fmla="*/ 1820 h 2708"/>
                <a:gd name="T6" fmla="*/ 4528 w 4528"/>
                <a:gd name="T7" fmla="*/ 0 h 2708"/>
                <a:gd name="T8" fmla="*/ 104 w 4528"/>
                <a:gd name="T9" fmla="*/ 1511 h 2708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965 w 10000"/>
                <a:gd name="connsiteY2" fmla="*/ 6721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6" y="5187"/>
                  </a:moveTo>
                  <a:cubicBezTo>
                    <a:pt x="177" y="6791"/>
                    <a:pt x="89" y="8396"/>
                    <a:pt x="0" y="10000"/>
                  </a:cubicBezTo>
                  <a:lnTo>
                    <a:pt x="1032" y="6833"/>
                  </a:lnTo>
                  <a:cubicBezTo>
                    <a:pt x="4083" y="4752"/>
                    <a:pt x="8420" y="1837"/>
                    <a:pt x="10000" y="0"/>
                  </a:cubicBezTo>
                  <a:cubicBezTo>
                    <a:pt x="6720" y="1370"/>
                    <a:pt x="3511" y="3238"/>
                    <a:pt x="266" y="518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1460" y="1745"/>
              <a:ext cx="266" cy="294"/>
            </a:xfrm>
            <a:custGeom>
              <a:avLst/>
              <a:gdLst>
                <a:gd name="T0" fmla="*/ 432 w 794"/>
                <a:gd name="T1" fmla="*/ 0 h 850"/>
                <a:gd name="T2" fmla="*/ 0 w 794"/>
                <a:gd name="T3" fmla="*/ 850 h 850"/>
                <a:gd name="T4" fmla="*/ 794 w 794"/>
                <a:gd name="T5" fmla="*/ 397 h 850"/>
                <a:gd name="T6" fmla="*/ 432 w 794"/>
                <a:gd name="T7" fmla="*/ 0 h 850"/>
                <a:gd name="connsiteX0" fmla="*/ 5441 w 10000"/>
                <a:gd name="connsiteY0" fmla="*/ 0 h 10119"/>
                <a:gd name="connsiteX1" fmla="*/ 0 w 10000"/>
                <a:gd name="connsiteY1" fmla="*/ 10119 h 10119"/>
                <a:gd name="connsiteX2" fmla="*/ 10000 w 10000"/>
                <a:gd name="connsiteY2" fmla="*/ 4790 h 10119"/>
                <a:gd name="connsiteX3" fmla="*/ 5441 w 10000"/>
                <a:gd name="connsiteY3" fmla="*/ 0 h 10119"/>
                <a:gd name="connsiteX0" fmla="*/ 5546 w 10000"/>
                <a:gd name="connsiteY0" fmla="*/ 0 h 10193"/>
                <a:gd name="connsiteX1" fmla="*/ 0 w 10000"/>
                <a:gd name="connsiteY1" fmla="*/ 10193 h 10193"/>
                <a:gd name="connsiteX2" fmla="*/ 10000 w 10000"/>
                <a:gd name="connsiteY2" fmla="*/ 4864 h 10193"/>
                <a:gd name="connsiteX3" fmla="*/ 5546 w 10000"/>
                <a:gd name="connsiteY3" fmla="*/ 0 h 10193"/>
                <a:gd name="connsiteX0" fmla="*/ 5599 w 10000"/>
                <a:gd name="connsiteY0" fmla="*/ 0 h 10218"/>
                <a:gd name="connsiteX1" fmla="*/ 0 w 10000"/>
                <a:gd name="connsiteY1" fmla="*/ 10218 h 10218"/>
                <a:gd name="connsiteX2" fmla="*/ 10000 w 10000"/>
                <a:gd name="connsiteY2" fmla="*/ 4889 h 10218"/>
                <a:gd name="connsiteX3" fmla="*/ 5599 w 10000"/>
                <a:gd name="connsiteY3" fmla="*/ 0 h 10218"/>
                <a:gd name="connsiteX0" fmla="*/ 5599 w 10000"/>
                <a:gd name="connsiteY0" fmla="*/ 0 h 10267"/>
                <a:gd name="connsiteX1" fmla="*/ 0 w 10000"/>
                <a:gd name="connsiteY1" fmla="*/ 10267 h 10267"/>
                <a:gd name="connsiteX2" fmla="*/ 10000 w 10000"/>
                <a:gd name="connsiteY2" fmla="*/ 4889 h 10267"/>
                <a:gd name="connsiteX3" fmla="*/ 5599 w 10000"/>
                <a:gd name="connsiteY3" fmla="*/ 0 h 10267"/>
                <a:gd name="connsiteX0" fmla="*/ 5652 w 10053"/>
                <a:gd name="connsiteY0" fmla="*/ 0 h 10341"/>
                <a:gd name="connsiteX1" fmla="*/ 0 w 10053"/>
                <a:gd name="connsiteY1" fmla="*/ 10341 h 10341"/>
                <a:gd name="connsiteX2" fmla="*/ 10053 w 10053"/>
                <a:gd name="connsiteY2" fmla="*/ 4889 h 10341"/>
                <a:gd name="connsiteX3" fmla="*/ 5652 w 10053"/>
                <a:gd name="connsiteY3" fmla="*/ 0 h 10341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67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79 w 10080"/>
                <a:gd name="connsiteY3" fmla="*/ 0 h 10415"/>
                <a:gd name="connsiteX0" fmla="*/ 569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99 w 10080"/>
                <a:gd name="connsiteY3" fmla="*/ 0 h 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0" h="10415">
                  <a:moveTo>
                    <a:pt x="5699" y="0"/>
                  </a:moveTo>
                  <a:lnTo>
                    <a:pt x="0" y="10415"/>
                  </a:lnTo>
                  <a:lnTo>
                    <a:pt x="10080" y="4889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1912" y="1830"/>
              <a:ext cx="53" cy="43"/>
            </a:xfrm>
            <a:custGeom>
              <a:avLst/>
              <a:gdLst>
                <a:gd name="T0" fmla="*/ 64 w 160"/>
                <a:gd name="T1" fmla="*/ 124 h 130"/>
                <a:gd name="T2" fmla="*/ 79 w 160"/>
                <a:gd name="T3" fmla="*/ 128 h 130"/>
                <a:gd name="T4" fmla="*/ 110 w 160"/>
                <a:gd name="T5" fmla="*/ 130 h 130"/>
                <a:gd name="T6" fmla="*/ 136 w 160"/>
                <a:gd name="T7" fmla="*/ 121 h 130"/>
                <a:gd name="T8" fmla="*/ 153 w 160"/>
                <a:gd name="T9" fmla="*/ 104 h 130"/>
                <a:gd name="T10" fmla="*/ 159 w 160"/>
                <a:gd name="T11" fmla="*/ 91 h 130"/>
                <a:gd name="T12" fmla="*/ 160 w 160"/>
                <a:gd name="T13" fmla="*/ 79 h 130"/>
                <a:gd name="T14" fmla="*/ 154 w 160"/>
                <a:gd name="T15" fmla="*/ 53 h 130"/>
                <a:gd name="T16" fmla="*/ 138 w 160"/>
                <a:gd name="T17" fmla="*/ 30 h 130"/>
                <a:gd name="T18" fmla="*/ 114 w 160"/>
                <a:gd name="T19" fmla="*/ 12 h 130"/>
                <a:gd name="T20" fmla="*/ 98 w 160"/>
                <a:gd name="T21" fmla="*/ 5 h 130"/>
                <a:gd name="T22" fmla="*/ 82 w 160"/>
                <a:gd name="T23" fmla="*/ 0 h 130"/>
                <a:gd name="T24" fmla="*/ 52 w 160"/>
                <a:gd name="T25" fmla="*/ 0 h 130"/>
                <a:gd name="T26" fmla="*/ 26 w 160"/>
                <a:gd name="T27" fmla="*/ 9 h 130"/>
                <a:gd name="T28" fmla="*/ 7 w 160"/>
                <a:gd name="T29" fmla="*/ 26 h 130"/>
                <a:gd name="T30" fmla="*/ 3 w 160"/>
                <a:gd name="T31" fmla="*/ 38 h 130"/>
                <a:gd name="T32" fmla="*/ 0 w 160"/>
                <a:gd name="T33" fmla="*/ 49 h 130"/>
                <a:gd name="T34" fmla="*/ 6 w 160"/>
                <a:gd name="T35" fmla="*/ 75 h 130"/>
                <a:gd name="T36" fmla="*/ 22 w 160"/>
                <a:gd name="T37" fmla="*/ 98 h 130"/>
                <a:gd name="T38" fmla="*/ 48 w 160"/>
                <a:gd name="T39" fmla="*/ 117 h 130"/>
                <a:gd name="T40" fmla="*/ 62 w 160"/>
                <a:gd name="T41" fmla="*/ 1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30">
                  <a:moveTo>
                    <a:pt x="64" y="124"/>
                  </a:moveTo>
                  <a:lnTo>
                    <a:pt x="79" y="128"/>
                  </a:lnTo>
                  <a:lnTo>
                    <a:pt x="110" y="130"/>
                  </a:lnTo>
                  <a:lnTo>
                    <a:pt x="136" y="121"/>
                  </a:lnTo>
                  <a:lnTo>
                    <a:pt x="153" y="104"/>
                  </a:lnTo>
                  <a:lnTo>
                    <a:pt x="159" y="91"/>
                  </a:lnTo>
                  <a:lnTo>
                    <a:pt x="160" y="79"/>
                  </a:lnTo>
                  <a:lnTo>
                    <a:pt x="154" y="53"/>
                  </a:lnTo>
                  <a:lnTo>
                    <a:pt x="138" y="30"/>
                  </a:lnTo>
                  <a:lnTo>
                    <a:pt x="114" y="12"/>
                  </a:lnTo>
                  <a:lnTo>
                    <a:pt x="98" y="5"/>
                  </a:lnTo>
                  <a:lnTo>
                    <a:pt x="82" y="0"/>
                  </a:lnTo>
                  <a:lnTo>
                    <a:pt x="52" y="0"/>
                  </a:lnTo>
                  <a:lnTo>
                    <a:pt x="26" y="9"/>
                  </a:lnTo>
                  <a:lnTo>
                    <a:pt x="7" y="26"/>
                  </a:lnTo>
                  <a:lnTo>
                    <a:pt x="3" y="38"/>
                  </a:lnTo>
                  <a:lnTo>
                    <a:pt x="0" y="49"/>
                  </a:lnTo>
                  <a:lnTo>
                    <a:pt x="6" y="75"/>
                  </a:lnTo>
                  <a:lnTo>
                    <a:pt x="22" y="98"/>
                  </a:lnTo>
                  <a:lnTo>
                    <a:pt x="48" y="117"/>
                  </a:lnTo>
                  <a:lnTo>
                    <a:pt x="62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1205" y="1137"/>
              <a:ext cx="1767" cy="1031"/>
            </a:xfrm>
            <a:custGeom>
              <a:avLst/>
              <a:gdLst>
                <a:gd name="T0" fmla="*/ 0 w 5303"/>
                <a:gd name="T1" fmla="*/ 742 h 3095"/>
                <a:gd name="T2" fmla="*/ 5303 w 5303"/>
                <a:gd name="T3" fmla="*/ 0 h 3095"/>
                <a:gd name="T4" fmla="*/ 2448 w 5303"/>
                <a:gd name="T5" fmla="*/ 3095 h 3095"/>
                <a:gd name="T6" fmla="*/ 1212 w 5303"/>
                <a:gd name="T7" fmla="*/ 1828 h 3095"/>
                <a:gd name="T8" fmla="*/ 5280 w 5303"/>
                <a:gd name="T9" fmla="*/ 14 h 3095"/>
                <a:gd name="T10" fmla="*/ 878 w 5303"/>
                <a:gd name="T11" fmla="*/ 1489 h 3095"/>
                <a:gd name="T12" fmla="*/ 0 w 5303"/>
                <a:gd name="T13" fmla="*/ 742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3" h="3095">
                  <a:moveTo>
                    <a:pt x="0" y="742"/>
                  </a:moveTo>
                  <a:lnTo>
                    <a:pt x="5303" y="0"/>
                  </a:lnTo>
                  <a:lnTo>
                    <a:pt x="2448" y="3095"/>
                  </a:lnTo>
                  <a:lnTo>
                    <a:pt x="1212" y="1828"/>
                  </a:lnTo>
                  <a:lnTo>
                    <a:pt x="5280" y="14"/>
                  </a:lnTo>
                  <a:lnTo>
                    <a:pt x="878" y="1489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Freeform 98"/>
          <p:cNvSpPr/>
          <p:nvPr/>
        </p:nvSpPr>
        <p:spPr>
          <a:xfrm>
            <a:off x="3086100" y="1292562"/>
            <a:ext cx="3190875" cy="445959"/>
          </a:xfrm>
          <a:custGeom>
            <a:avLst/>
            <a:gdLst>
              <a:gd name="connsiteX0" fmla="*/ 0 w 3190875"/>
              <a:gd name="connsiteY0" fmla="*/ 162892 h 458183"/>
              <a:gd name="connsiteX1" fmla="*/ 542925 w 3190875"/>
              <a:gd name="connsiteY1" fmla="*/ 967 h 458183"/>
              <a:gd name="connsiteX2" fmla="*/ 1476375 w 3190875"/>
              <a:gd name="connsiteY2" fmla="*/ 229567 h 458183"/>
              <a:gd name="connsiteX3" fmla="*/ 2152650 w 3190875"/>
              <a:gd name="connsiteY3" fmla="*/ 458167 h 458183"/>
              <a:gd name="connsiteX4" fmla="*/ 3190875 w 3190875"/>
              <a:gd name="connsiteY4" fmla="*/ 239092 h 458183"/>
              <a:gd name="connsiteX0" fmla="*/ 0 w 3190875"/>
              <a:gd name="connsiteY0" fmla="*/ 173069 h 468360"/>
              <a:gd name="connsiteX1" fmla="*/ 542925 w 3190875"/>
              <a:gd name="connsiteY1" fmla="*/ 11144 h 468360"/>
              <a:gd name="connsiteX2" fmla="*/ 2152650 w 3190875"/>
              <a:gd name="connsiteY2" fmla="*/ 468344 h 468360"/>
              <a:gd name="connsiteX3" fmla="*/ 3190875 w 3190875"/>
              <a:gd name="connsiteY3" fmla="*/ 249269 h 468360"/>
              <a:gd name="connsiteX0" fmla="*/ 0 w 3190875"/>
              <a:gd name="connsiteY0" fmla="*/ 173069 h 474918"/>
              <a:gd name="connsiteX1" fmla="*/ 714375 w 3190875"/>
              <a:gd name="connsiteY1" fmla="*/ 11144 h 474918"/>
              <a:gd name="connsiteX2" fmla="*/ 2152650 w 3190875"/>
              <a:gd name="connsiteY2" fmla="*/ 468344 h 474918"/>
              <a:gd name="connsiteX3" fmla="*/ 3190875 w 3190875"/>
              <a:gd name="connsiteY3" fmla="*/ 249269 h 474918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68361 h 374125"/>
              <a:gd name="connsiteX1" fmla="*/ 714375 w 3190875"/>
              <a:gd name="connsiteY1" fmla="*/ 6436 h 374125"/>
              <a:gd name="connsiteX2" fmla="*/ 2403662 w 3190875"/>
              <a:gd name="connsiteY2" fmla="*/ 373989 h 374125"/>
              <a:gd name="connsiteX3" fmla="*/ 3190875 w 3190875"/>
              <a:gd name="connsiteY3" fmla="*/ 244561 h 374125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220364 h 445959"/>
              <a:gd name="connsiteX1" fmla="*/ 687481 w 3190875"/>
              <a:gd name="connsiteY1" fmla="*/ 4651 h 445959"/>
              <a:gd name="connsiteX2" fmla="*/ 2403662 w 3190875"/>
              <a:gd name="connsiteY2" fmla="*/ 425992 h 445959"/>
              <a:gd name="connsiteX3" fmla="*/ 3190875 w 3190875"/>
              <a:gd name="connsiteY3" fmla="*/ 296564 h 4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445959">
                <a:moveTo>
                  <a:pt x="0" y="220364"/>
                </a:moveTo>
                <a:cubicBezTo>
                  <a:pt x="148431" y="133845"/>
                  <a:pt x="286871" y="-29620"/>
                  <a:pt x="687481" y="4651"/>
                </a:cubicBezTo>
                <a:cubicBezTo>
                  <a:pt x="1088091" y="38922"/>
                  <a:pt x="1986430" y="377340"/>
                  <a:pt x="2403662" y="425992"/>
                </a:cubicBezTo>
                <a:cubicBezTo>
                  <a:pt x="2820894" y="474644"/>
                  <a:pt x="2814637" y="435470"/>
                  <a:pt x="3190875" y="296564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112787" y="1324021"/>
            <a:ext cx="103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D53170"/>
                </a:solidFill>
              </a:rPr>
              <a:t>HIGH FLYER</a:t>
            </a:r>
            <a:endParaRPr lang="en-US" sz="1400" dirty="0">
              <a:solidFill>
                <a:srgbClr val="D5317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3968" y="1383604"/>
            <a:ext cx="1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D53170"/>
                </a:solidFill>
              </a:rPr>
              <a:t>On average less than 15% reach this level</a:t>
            </a:r>
            <a:endParaRPr lang="en-US" sz="900" dirty="0">
              <a:solidFill>
                <a:srgbClr val="D53170"/>
              </a:solidFill>
            </a:endParaRPr>
          </a:p>
        </p:txBody>
      </p:sp>
      <p:grpSp>
        <p:nvGrpSpPr>
          <p:cNvPr id="3895" name="Group 3894"/>
          <p:cNvGrpSpPr/>
          <p:nvPr/>
        </p:nvGrpSpPr>
        <p:grpSpPr>
          <a:xfrm>
            <a:off x="4746590" y="4255548"/>
            <a:ext cx="746994" cy="746994"/>
            <a:chOff x="4445888" y="3944740"/>
            <a:chExt cx="952344" cy="952344"/>
          </a:xfrm>
          <a:solidFill>
            <a:schemeClr val="accent5"/>
          </a:solidFill>
        </p:grpSpPr>
        <p:grpSp>
          <p:nvGrpSpPr>
            <p:cNvPr id="3883" name="Group 3882"/>
            <p:cNvGrpSpPr/>
            <p:nvPr/>
          </p:nvGrpSpPr>
          <p:grpSpPr>
            <a:xfrm>
              <a:off x="4445888" y="3944740"/>
              <a:ext cx="952344" cy="952344"/>
              <a:chOff x="4445888" y="3944740"/>
              <a:chExt cx="952344" cy="952344"/>
            </a:xfrm>
            <a:grpFill/>
          </p:grpSpPr>
          <p:grpSp>
            <p:nvGrpSpPr>
              <p:cNvPr id="3877" name="Group 3876"/>
              <p:cNvGrpSpPr/>
              <p:nvPr/>
            </p:nvGrpSpPr>
            <p:grpSpPr>
              <a:xfrm flipH="1">
                <a:off x="4693130" y="4459114"/>
                <a:ext cx="594613" cy="392451"/>
                <a:chOff x="3338091" y="7359939"/>
                <a:chExt cx="1271559" cy="839242"/>
              </a:xfrm>
              <a:grpFill/>
            </p:grpSpPr>
            <p:sp>
              <p:nvSpPr>
                <p:cNvPr id="274" name="Freeform 3803"/>
                <p:cNvSpPr>
                  <a:spLocks/>
                </p:cNvSpPr>
                <p:nvPr/>
              </p:nvSpPr>
              <p:spPr bwMode="auto">
                <a:xfrm>
                  <a:off x="3338091" y="7359939"/>
                  <a:ext cx="1271559" cy="839242"/>
                </a:xfrm>
                <a:custGeom>
                  <a:avLst/>
                  <a:gdLst>
                    <a:gd name="T0" fmla="*/ 40 w 415"/>
                    <a:gd name="T1" fmla="*/ 160 h 269"/>
                    <a:gd name="T2" fmla="*/ 65 w 415"/>
                    <a:gd name="T3" fmla="*/ 167 h 269"/>
                    <a:gd name="T4" fmla="*/ 83 w 415"/>
                    <a:gd name="T5" fmla="*/ 164 h 269"/>
                    <a:gd name="T6" fmla="*/ 100 w 415"/>
                    <a:gd name="T7" fmla="*/ 163 h 269"/>
                    <a:gd name="T8" fmla="*/ 121 w 415"/>
                    <a:gd name="T9" fmla="*/ 162 h 269"/>
                    <a:gd name="T10" fmla="*/ 139 w 415"/>
                    <a:gd name="T11" fmla="*/ 182 h 269"/>
                    <a:gd name="T12" fmla="*/ 157 w 415"/>
                    <a:gd name="T13" fmla="*/ 226 h 269"/>
                    <a:gd name="T14" fmla="*/ 160 w 415"/>
                    <a:gd name="T15" fmla="*/ 219 h 269"/>
                    <a:gd name="T16" fmla="*/ 153 w 415"/>
                    <a:gd name="T17" fmla="*/ 202 h 269"/>
                    <a:gd name="T18" fmla="*/ 166 w 415"/>
                    <a:gd name="T19" fmla="*/ 192 h 269"/>
                    <a:gd name="T20" fmla="*/ 213 w 415"/>
                    <a:gd name="T21" fmla="*/ 197 h 269"/>
                    <a:gd name="T22" fmla="*/ 235 w 415"/>
                    <a:gd name="T23" fmla="*/ 217 h 269"/>
                    <a:gd name="T24" fmla="*/ 266 w 415"/>
                    <a:gd name="T25" fmla="*/ 228 h 269"/>
                    <a:gd name="T26" fmla="*/ 271 w 415"/>
                    <a:gd name="T27" fmla="*/ 241 h 269"/>
                    <a:gd name="T28" fmla="*/ 252 w 415"/>
                    <a:gd name="T29" fmla="*/ 259 h 269"/>
                    <a:gd name="T30" fmla="*/ 269 w 415"/>
                    <a:gd name="T31" fmla="*/ 259 h 269"/>
                    <a:gd name="T32" fmla="*/ 305 w 415"/>
                    <a:gd name="T33" fmla="*/ 231 h 269"/>
                    <a:gd name="T34" fmla="*/ 302 w 415"/>
                    <a:gd name="T35" fmla="*/ 226 h 269"/>
                    <a:gd name="T36" fmla="*/ 369 w 415"/>
                    <a:gd name="T37" fmla="*/ 183 h 269"/>
                    <a:gd name="T38" fmla="*/ 360 w 415"/>
                    <a:gd name="T39" fmla="*/ 204 h 269"/>
                    <a:gd name="T40" fmla="*/ 367 w 415"/>
                    <a:gd name="T41" fmla="*/ 214 h 269"/>
                    <a:gd name="T42" fmla="*/ 390 w 415"/>
                    <a:gd name="T43" fmla="*/ 128 h 269"/>
                    <a:gd name="T44" fmla="*/ 220 w 415"/>
                    <a:gd name="T45" fmla="*/ 59 h 269"/>
                    <a:gd name="T46" fmla="*/ 141 w 415"/>
                    <a:gd name="T47" fmla="*/ 34 h 269"/>
                    <a:gd name="T48" fmla="*/ 135 w 415"/>
                    <a:gd name="T49" fmla="*/ 13 h 269"/>
                    <a:gd name="T50" fmla="*/ 100 w 415"/>
                    <a:gd name="T51" fmla="*/ 10 h 269"/>
                    <a:gd name="T52" fmla="*/ 82 w 415"/>
                    <a:gd name="T53" fmla="*/ 12 h 269"/>
                    <a:gd name="T54" fmla="*/ 41 w 415"/>
                    <a:gd name="T55" fmla="*/ 18 h 269"/>
                    <a:gd name="T56" fmla="*/ 11 w 415"/>
                    <a:gd name="T57" fmla="*/ 28 h 269"/>
                    <a:gd name="T58" fmla="*/ 8 w 415"/>
                    <a:gd name="T59" fmla="*/ 40 h 269"/>
                    <a:gd name="T60" fmla="*/ 17 w 415"/>
                    <a:gd name="T61" fmla="*/ 63 h 269"/>
                    <a:gd name="T62" fmla="*/ 36 w 415"/>
                    <a:gd name="T63" fmla="*/ 86 h 269"/>
                    <a:gd name="T64" fmla="*/ 64 w 415"/>
                    <a:gd name="T65" fmla="*/ 105 h 269"/>
                    <a:gd name="T66" fmla="*/ 78 w 415"/>
                    <a:gd name="T67" fmla="*/ 116 h 269"/>
                    <a:gd name="T68" fmla="*/ 73 w 415"/>
                    <a:gd name="T69" fmla="*/ 139 h 269"/>
                    <a:gd name="T70" fmla="*/ 61 w 415"/>
                    <a:gd name="T71" fmla="*/ 149 h 269"/>
                    <a:gd name="T72" fmla="*/ 26 w 415"/>
                    <a:gd name="T73" fmla="*/ 133 h 269"/>
                    <a:gd name="T74" fmla="*/ 12 w 415"/>
                    <a:gd name="T75" fmla="*/ 138 h 269"/>
                    <a:gd name="T76" fmla="*/ 25 w 415"/>
                    <a:gd name="T77" fmla="*/ 151 h 269"/>
                    <a:gd name="T78" fmla="*/ 40 w 415"/>
                    <a:gd name="T79" fmla="*/ 160 h 269"/>
                    <a:gd name="connsiteX0" fmla="*/ 871 w 9544"/>
                    <a:gd name="connsiteY0" fmla="*/ 5764 h 9647"/>
                    <a:gd name="connsiteX1" fmla="*/ 1473 w 9544"/>
                    <a:gd name="connsiteY1" fmla="*/ 6024 h 9647"/>
                    <a:gd name="connsiteX2" fmla="*/ 1907 w 9544"/>
                    <a:gd name="connsiteY2" fmla="*/ 5913 h 9647"/>
                    <a:gd name="connsiteX3" fmla="*/ 2317 w 9544"/>
                    <a:gd name="connsiteY3" fmla="*/ 5875 h 9647"/>
                    <a:gd name="connsiteX4" fmla="*/ 2823 w 9544"/>
                    <a:gd name="connsiteY4" fmla="*/ 5838 h 9647"/>
                    <a:gd name="connsiteX5" fmla="*/ 3256 w 9544"/>
                    <a:gd name="connsiteY5" fmla="*/ 6582 h 9647"/>
                    <a:gd name="connsiteX6" fmla="*/ 3690 w 9544"/>
                    <a:gd name="connsiteY6" fmla="*/ 8217 h 9647"/>
                    <a:gd name="connsiteX7" fmla="*/ 3762 w 9544"/>
                    <a:gd name="connsiteY7" fmla="*/ 7957 h 9647"/>
                    <a:gd name="connsiteX8" fmla="*/ 3594 w 9544"/>
                    <a:gd name="connsiteY8" fmla="*/ 7325 h 9647"/>
                    <a:gd name="connsiteX9" fmla="*/ 3907 w 9544"/>
                    <a:gd name="connsiteY9" fmla="*/ 6954 h 9647"/>
                    <a:gd name="connsiteX10" fmla="*/ 5040 w 9544"/>
                    <a:gd name="connsiteY10" fmla="*/ 7139 h 9647"/>
                    <a:gd name="connsiteX11" fmla="*/ 5570 w 9544"/>
                    <a:gd name="connsiteY11" fmla="*/ 7883 h 9647"/>
                    <a:gd name="connsiteX12" fmla="*/ 6317 w 9544"/>
                    <a:gd name="connsiteY12" fmla="*/ 8292 h 9647"/>
                    <a:gd name="connsiteX13" fmla="*/ 6437 w 9544"/>
                    <a:gd name="connsiteY13" fmla="*/ 8775 h 9647"/>
                    <a:gd name="connsiteX14" fmla="*/ 5979 w 9544"/>
                    <a:gd name="connsiteY14" fmla="*/ 9444 h 9647"/>
                    <a:gd name="connsiteX15" fmla="*/ 6389 w 9544"/>
                    <a:gd name="connsiteY15" fmla="*/ 9444 h 9647"/>
                    <a:gd name="connsiteX16" fmla="*/ 7256 w 9544"/>
                    <a:gd name="connsiteY16" fmla="*/ 8403 h 9647"/>
                    <a:gd name="connsiteX17" fmla="*/ 7184 w 9544"/>
                    <a:gd name="connsiteY17" fmla="*/ 8217 h 9647"/>
                    <a:gd name="connsiteX18" fmla="*/ 8799 w 9544"/>
                    <a:gd name="connsiteY18" fmla="*/ 6619 h 9647"/>
                    <a:gd name="connsiteX19" fmla="*/ 8582 w 9544"/>
                    <a:gd name="connsiteY19" fmla="*/ 7400 h 9647"/>
                    <a:gd name="connsiteX20" fmla="*/ 9057 w 9544"/>
                    <a:gd name="connsiteY20" fmla="*/ 8005 h 9647"/>
                    <a:gd name="connsiteX21" fmla="*/ 9305 w 9544"/>
                    <a:gd name="connsiteY21" fmla="*/ 4574 h 9647"/>
                    <a:gd name="connsiteX22" fmla="*/ 5208 w 9544"/>
                    <a:gd name="connsiteY22" fmla="*/ 2009 h 9647"/>
                    <a:gd name="connsiteX23" fmla="*/ 3305 w 9544"/>
                    <a:gd name="connsiteY23" fmla="*/ 1080 h 9647"/>
                    <a:gd name="connsiteX24" fmla="*/ 3160 w 9544"/>
                    <a:gd name="connsiteY24" fmla="*/ 299 h 9647"/>
                    <a:gd name="connsiteX25" fmla="*/ 2317 w 9544"/>
                    <a:gd name="connsiteY25" fmla="*/ 188 h 9647"/>
                    <a:gd name="connsiteX26" fmla="*/ 1883 w 9544"/>
                    <a:gd name="connsiteY26" fmla="*/ 262 h 9647"/>
                    <a:gd name="connsiteX27" fmla="*/ 895 w 9544"/>
                    <a:gd name="connsiteY27" fmla="*/ 485 h 9647"/>
                    <a:gd name="connsiteX28" fmla="*/ 172 w 9544"/>
                    <a:gd name="connsiteY28" fmla="*/ 857 h 9647"/>
                    <a:gd name="connsiteX29" fmla="*/ 100 w 9544"/>
                    <a:gd name="connsiteY29" fmla="*/ 1303 h 9647"/>
                    <a:gd name="connsiteX30" fmla="*/ 317 w 9544"/>
                    <a:gd name="connsiteY30" fmla="*/ 2158 h 9647"/>
                    <a:gd name="connsiteX31" fmla="*/ 774 w 9544"/>
                    <a:gd name="connsiteY31" fmla="*/ 3013 h 9647"/>
                    <a:gd name="connsiteX32" fmla="*/ 1449 w 9544"/>
                    <a:gd name="connsiteY32" fmla="*/ 3719 h 9647"/>
                    <a:gd name="connsiteX33" fmla="*/ 1787 w 9544"/>
                    <a:gd name="connsiteY33" fmla="*/ 4128 h 9647"/>
                    <a:gd name="connsiteX34" fmla="*/ 1666 w 9544"/>
                    <a:gd name="connsiteY34" fmla="*/ 4983 h 9647"/>
                    <a:gd name="connsiteX35" fmla="*/ 1377 w 9544"/>
                    <a:gd name="connsiteY35" fmla="*/ 5355 h 9647"/>
                    <a:gd name="connsiteX36" fmla="*/ 534 w 9544"/>
                    <a:gd name="connsiteY36" fmla="*/ 4760 h 9647"/>
                    <a:gd name="connsiteX37" fmla="*/ 196 w 9544"/>
                    <a:gd name="connsiteY37" fmla="*/ 4946 h 9647"/>
                    <a:gd name="connsiteX38" fmla="*/ 509 w 9544"/>
                    <a:gd name="connsiteY38" fmla="*/ 5429 h 9647"/>
                    <a:gd name="connsiteX39" fmla="*/ 871 w 9544"/>
                    <a:gd name="connsiteY39" fmla="*/ 5764 h 9647"/>
                    <a:gd name="connsiteX0" fmla="*/ 913 w 9989"/>
                    <a:gd name="connsiteY0" fmla="*/ 5975 h 10000"/>
                    <a:gd name="connsiteX1" fmla="*/ 1543 w 9989"/>
                    <a:gd name="connsiteY1" fmla="*/ 6244 h 10000"/>
                    <a:gd name="connsiteX2" fmla="*/ 1998 w 9989"/>
                    <a:gd name="connsiteY2" fmla="*/ 6129 h 10000"/>
                    <a:gd name="connsiteX3" fmla="*/ 2428 w 9989"/>
                    <a:gd name="connsiteY3" fmla="*/ 6090 h 10000"/>
                    <a:gd name="connsiteX4" fmla="*/ 2958 w 9989"/>
                    <a:gd name="connsiteY4" fmla="*/ 6052 h 10000"/>
                    <a:gd name="connsiteX5" fmla="*/ 3412 w 9989"/>
                    <a:gd name="connsiteY5" fmla="*/ 6823 h 10000"/>
                    <a:gd name="connsiteX6" fmla="*/ 3866 w 9989"/>
                    <a:gd name="connsiteY6" fmla="*/ 8518 h 10000"/>
                    <a:gd name="connsiteX7" fmla="*/ 3942 w 9989"/>
                    <a:gd name="connsiteY7" fmla="*/ 8248 h 10000"/>
                    <a:gd name="connsiteX8" fmla="*/ 3766 w 9989"/>
                    <a:gd name="connsiteY8" fmla="*/ 7593 h 10000"/>
                    <a:gd name="connsiteX9" fmla="*/ 4094 w 9989"/>
                    <a:gd name="connsiteY9" fmla="*/ 7208 h 10000"/>
                    <a:gd name="connsiteX10" fmla="*/ 5281 w 9989"/>
                    <a:gd name="connsiteY10" fmla="*/ 7400 h 10000"/>
                    <a:gd name="connsiteX11" fmla="*/ 5836 w 9989"/>
                    <a:gd name="connsiteY11" fmla="*/ 8171 h 10000"/>
                    <a:gd name="connsiteX12" fmla="*/ 6619 w 9989"/>
                    <a:gd name="connsiteY12" fmla="*/ 8595 h 10000"/>
                    <a:gd name="connsiteX13" fmla="*/ 6745 w 9989"/>
                    <a:gd name="connsiteY13" fmla="*/ 9096 h 10000"/>
                    <a:gd name="connsiteX14" fmla="*/ 6265 w 9989"/>
                    <a:gd name="connsiteY14" fmla="*/ 9790 h 10000"/>
                    <a:gd name="connsiteX15" fmla="*/ 6694 w 9989"/>
                    <a:gd name="connsiteY15" fmla="*/ 9790 h 10000"/>
                    <a:gd name="connsiteX16" fmla="*/ 7603 w 9989"/>
                    <a:gd name="connsiteY16" fmla="*/ 8710 h 10000"/>
                    <a:gd name="connsiteX17" fmla="*/ 7527 w 9989"/>
                    <a:gd name="connsiteY17" fmla="*/ 8518 h 10000"/>
                    <a:gd name="connsiteX18" fmla="*/ 9219 w 9989"/>
                    <a:gd name="connsiteY18" fmla="*/ 6861 h 10000"/>
                    <a:gd name="connsiteX19" fmla="*/ 9234 w 9989"/>
                    <a:gd name="connsiteY19" fmla="*/ 7853 h 10000"/>
                    <a:gd name="connsiteX20" fmla="*/ 9490 w 9989"/>
                    <a:gd name="connsiteY20" fmla="*/ 8298 h 10000"/>
                    <a:gd name="connsiteX21" fmla="*/ 9750 w 9989"/>
                    <a:gd name="connsiteY21" fmla="*/ 4741 h 10000"/>
                    <a:gd name="connsiteX22" fmla="*/ 5457 w 9989"/>
                    <a:gd name="connsiteY22" fmla="*/ 2083 h 10000"/>
                    <a:gd name="connsiteX23" fmla="*/ 3463 w 9989"/>
                    <a:gd name="connsiteY23" fmla="*/ 1120 h 10000"/>
                    <a:gd name="connsiteX24" fmla="*/ 3311 w 9989"/>
                    <a:gd name="connsiteY24" fmla="*/ 310 h 10000"/>
                    <a:gd name="connsiteX25" fmla="*/ 2428 w 9989"/>
                    <a:gd name="connsiteY25" fmla="*/ 195 h 10000"/>
                    <a:gd name="connsiteX26" fmla="*/ 1973 w 9989"/>
                    <a:gd name="connsiteY26" fmla="*/ 272 h 10000"/>
                    <a:gd name="connsiteX27" fmla="*/ 938 w 9989"/>
                    <a:gd name="connsiteY27" fmla="*/ 503 h 10000"/>
                    <a:gd name="connsiteX28" fmla="*/ 180 w 9989"/>
                    <a:gd name="connsiteY28" fmla="*/ 888 h 10000"/>
                    <a:gd name="connsiteX29" fmla="*/ 105 w 9989"/>
                    <a:gd name="connsiteY29" fmla="*/ 1351 h 10000"/>
                    <a:gd name="connsiteX30" fmla="*/ 332 w 9989"/>
                    <a:gd name="connsiteY30" fmla="*/ 2237 h 10000"/>
                    <a:gd name="connsiteX31" fmla="*/ 811 w 9989"/>
                    <a:gd name="connsiteY31" fmla="*/ 3123 h 10000"/>
                    <a:gd name="connsiteX32" fmla="*/ 1518 w 9989"/>
                    <a:gd name="connsiteY32" fmla="*/ 3855 h 10000"/>
                    <a:gd name="connsiteX33" fmla="*/ 1872 w 9989"/>
                    <a:gd name="connsiteY33" fmla="*/ 4279 h 10000"/>
                    <a:gd name="connsiteX34" fmla="*/ 1746 w 9989"/>
                    <a:gd name="connsiteY34" fmla="*/ 5165 h 10000"/>
                    <a:gd name="connsiteX35" fmla="*/ 1443 w 9989"/>
                    <a:gd name="connsiteY35" fmla="*/ 5551 h 10000"/>
                    <a:gd name="connsiteX36" fmla="*/ 560 w 9989"/>
                    <a:gd name="connsiteY36" fmla="*/ 4934 h 10000"/>
                    <a:gd name="connsiteX37" fmla="*/ 205 w 9989"/>
                    <a:gd name="connsiteY37" fmla="*/ 5127 h 10000"/>
                    <a:gd name="connsiteX38" fmla="*/ 533 w 9989"/>
                    <a:gd name="connsiteY38" fmla="*/ 5628 h 10000"/>
                    <a:gd name="connsiteX39" fmla="*/ 913 w 9989"/>
                    <a:gd name="connsiteY39" fmla="*/ 5975 h 10000"/>
                    <a:gd name="connsiteX0" fmla="*/ 914 w 10067"/>
                    <a:gd name="connsiteY0" fmla="*/ 5975 h 10000"/>
                    <a:gd name="connsiteX1" fmla="*/ 1545 w 10067"/>
                    <a:gd name="connsiteY1" fmla="*/ 6244 h 10000"/>
                    <a:gd name="connsiteX2" fmla="*/ 2000 w 10067"/>
                    <a:gd name="connsiteY2" fmla="*/ 6129 h 10000"/>
                    <a:gd name="connsiteX3" fmla="*/ 2431 w 10067"/>
                    <a:gd name="connsiteY3" fmla="*/ 6090 h 10000"/>
                    <a:gd name="connsiteX4" fmla="*/ 2961 w 10067"/>
                    <a:gd name="connsiteY4" fmla="*/ 6052 h 10000"/>
                    <a:gd name="connsiteX5" fmla="*/ 3416 w 10067"/>
                    <a:gd name="connsiteY5" fmla="*/ 6823 h 10000"/>
                    <a:gd name="connsiteX6" fmla="*/ 3870 w 10067"/>
                    <a:gd name="connsiteY6" fmla="*/ 8518 h 10000"/>
                    <a:gd name="connsiteX7" fmla="*/ 3946 w 10067"/>
                    <a:gd name="connsiteY7" fmla="*/ 8248 h 10000"/>
                    <a:gd name="connsiteX8" fmla="*/ 3770 w 10067"/>
                    <a:gd name="connsiteY8" fmla="*/ 7593 h 10000"/>
                    <a:gd name="connsiteX9" fmla="*/ 4099 w 10067"/>
                    <a:gd name="connsiteY9" fmla="*/ 7208 h 10000"/>
                    <a:gd name="connsiteX10" fmla="*/ 5287 w 10067"/>
                    <a:gd name="connsiteY10" fmla="*/ 7400 h 10000"/>
                    <a:gd name="connsiteX11" fmla="*/ 5842 w 10067"/>
                    <a:gd name="connsiteY11" fmla="*/ 8171 h 10000"/>
                    <a:gd name="connsiteX12" fmla="*/ 6626 w 10067"/>
                    <a:gd name="connsiteY12" fmla="*/ 8595 h 10000"/>
                    <a:gd name="connsiteX13" fmla="*/ 6752 w 10067"/>
                    <a:gd name="connsiteY13" fmla="*/ 9096 h 10000"/>
                    <a:gd name="connsiteX14" fmla="*/ 6272 w 10067"/>
                    <a:gd name="connsiteY14" fmla="*/ 9790 h 10000"/>
                    <a:gd name="connsiteX15" fmla="*/ 6701 w 10067"/>
                    <a:gd name="connsiteY15" fmla="*/ 9790 h 10000"/>
                    <a:gd name="connsiteX16" fmla="*/ 7611 w 10067"/>
                    <a:gd name="connsiteY16" fmla="*/ 8710 h 10000"/>
                    <a:gd name="connsiteX17" fmla="*/ 7535 w 10067"/>
                    <a:gd name="connsiteY17" fmla="*/ 8518 h 10000"/>
                    <a:gd name="connsiteX18" fmla="*/ 9229 w 10067"/>
                    <a:gd name="connsiteY18" fmla="*/ 6861 h 10000"/>
                    <a:gd name="connsiteX19" fmla="*/ 9244 w 10067"/>
                    <a:gd name="connsiteY19" fmla="*/ 7853 h 10000"/>
                    <a:gd name="connsiteX20" fmla="*/ 9782 w 10067"/>
                    <a:gd name="connsiteY20" fmla="*/ 8298 h 10000"/>
                    <a:gd name="connsiteX21" fmla="*/ 9761 w 10067"/>
                    <a:gd name="connsiteY21" fmla="*/ 4741 h 10000"/>
                    <a:gd name="connsiteX22" fmla="*/ 5463 w 10067"/>
                    <a:gd name="connsiteY22" fmla="*/ 2083 h 10000"/>
                    <a:gd name="connsiteX23" fmla="*/ 3467 w 10067"/>
                    <a:gd name="connsiteY23" fmla="*/ 1120 h 10000"/>
                    <a:gd name="connsiteX24" fmla="*/ 3315 w 10067"/>
                    <a:gd name="connsiteY24" fmla="*/ 310 h 10000"/>
                    <a:gd name="connsiteX25" fmla="*/ 2431 w 10067"/>
                    <a:gd name="connsiteY25" fmla="*/ 195 h 10000"/>
                    <a:gd name="connsiteX26" fmla="*/ 1975 w 10067"/>
                    <a:gd name="connsiteY26" fmla="*/ 272 h 10000"/>
                    <a:gd name="connsiteX27" fmla="*/ 939 w 10067"/>
                    <a:gd name="connsiteY27" fmla="*/ 503 h 10000"/>
                    <a:gd name="connsiteX28" fmla="*/ 180 w 10067"/>
                    <a:gd name="connsiteY28" fmla="*/ 888 h 10000"/>
                    <a:gd name="connsiteX29" fmla="*/ 105 w 10067"/>
                    <a:gd name="connsiteY29" fmla="*/ 1351 h 10000"/>
                    <a:gd name="connsiteX30" fmla="*/ 332 w 10067"/>
                    <a:gd name="connsiteY30" fmla="*/ 2237 h 10000"/>
                    <a:gd name="connsiteX31" fmla="*/ 812 w 10067"/>
                    <a:gd name="connsiteY31" fmla="*/ 3123 h 10000"/>
                    <a:gd name="connsiteX32" fmla="*/ 1520 w 10067"/>
                    <a:gd name="connsiteY32" fmla="*/ 3855 h 10000"/>
                    <a:gd name="connsiteX33" fmla="*/ 1874 w 10067"/>
                    <a:gd name="connsiteY33" fmla="*/ 4279 h 10000"/>
                    <a:gd name="connsiteX34" fmla="*/ 1748 w 10067"/>
                    <a:gd name="connsiteY34" fmla="*/ 5165 h 10000"/>
                    <a:gd name="connsiteX35" fmla="*/ 1445 w 10067"/>
                    <a:gd name="connsiteY35" fmla="*/ 5551 h 10000"/>
                    <a:gd name="connsiteX36" fmla="*/ 561 w 10067"/>
                    <a:gd name="connsiteY36" fmla="*/ 4934 h 10000"/>
                    <a:gd name="connsiteX37" fmla="*/ 205 w 10067"/>
                    <a:gd name="connsiteY37" fmla="*/ 5127 h 10000"/>
                    <a:gd name="connsiteX38" fmla="*/ 534 w 10067"/>
                    <a:gd name="connsiteY38" fmla="*/ 5628 h 10000"/>
                    <a:gd name="connsiteX39" fmla="*/ 914 w 10067"/>
                    <a:gd name="connsiteY39" fmla="*/ 5975 h 10000"/>
                    <a:gd name="connsiteX0" fmla="*/ 914 w 10062"/>
                    <a:gd name="connsiteY0" fmla="*/ 5975 h 10000"/>
                    <a:gd name="connsiteX1" fmla="*/ 1545 w 10062"/>
                    <a:gd name="connsiteY1" fmla="*/ 6244 h 10000"/>
                    <a:gd name="connsiteX2" fmla="*/ 2000 w 10062"/>
                    <a:gd name="connsiteY2" fmla="*/ 6129 h 10000"/>
                    <a:gd name="connsiteX3" fmla="*/ 2431 w 10062"/>
                    <a:gd name="connsiteY3" fmla="*/ 6090 h 10000"/>
                    <a:gd name="connsiteX4" fmla="*/ 2961 w 10062"/>
                    <a:gd name="connsiteY4" fmla="*/ 6052 h 10000"/>
                    <a:gd name="connsiteX5" fmla="*/ 3416 w 10062"/>
                    <a:gd name="connsiteY5" fmla="*/ 6823 h 10000"/>
                    <a:gd name="connsiteX6" fmla="*/ 3870 w 10062"/>
                    <a:gd name="connsiteY6" fmla="*/ 8518 h 10000"/>
                    <a:gd name="connsiteX7" fmla="*/ 3946 w 10062"/>
                    <a:gd name="connsiteY7" fmla="*/ 8248 h 10000"/>
                    <a:gd name="connsiteX8" fmla="*/ 3770 w 10062"/>
                    <a:gd name="connsiteY8" fmla="*/ 7593 h 10000"/>
                    <a:gd name="connsiteX9" fmla="*/ 4099 w 10062"/>
                    <a:gd name="connsiteY9" fmla="*/ 7208 h 10000"/>
                    <a:gd name="connsiteX10" fmla="*/ 5287 w 10062"/>
                    <a:gd name="connsiteY10" fmla="*/ 7400 h 10000"/>
                    <a:gd name="connsiteX11" fmla="*/ 5842 w 10062"/>
                    <a:gd name="connsiteY11" fmla="*/ 8171 h 10000"/>
                    <a:gd name="connsiteX12" fmla="*/ 6626 w 10062"/>
                    <a:gd name="connsiteY12" fmla="*/ 8595 h 10000"/>
                    <a:gd name="connsiteX13" fmla="*/ 6752 w 10062"/>
                    <a:gd name="connsiteY13" fmla="*/ 9096 h 10000"/>
                    <a:gd name="connsiteX14" fmla="*/ 6272 w 10062"/>
                    <a:gd name="connsiteY14" fmla="*/ 9790 h 10000"/>
                    <a:gd name="connsiteX15" fmla="*/ 6701 w 10062"/>
                    <a:gd name="connsiteY15" fmla="*/ 9790 h 10000"/>
                    <a:gd name="connsiteX16" fmla="*/ 7611 w 10062"/>
                    <a:gd name="connsiteY16" fmla="*/ 8710 h 10000"/>
                    <a:gd name="connsiteX17" fmla="*/ 7535 w 10062"/>
                    <a:gd name="connsiteY17" fmla="*/ 8518 h 10000"/>
                    <a:gd name="connsiteX18" fmla="*/ 9229 w 10062"/>
                    <a:gd name="connsiteY18" fmla="*/ 6861 h 10000"/>
                    <a:gd name="connsiteX19" fmla="*/ 9365 w 10062"/>
                    <a:gd name="connsiteY19" fmla="*/ 7914 h 10000"/>
                    <a:gd name="connsiteX20" fmla="*/ 9782 w 10062"/>
                    <a:gd name="connsiteY20" fmla="*/ 8298 h 10000"/>
                    <a:gd name="connsiteX21" fmla="*/ 9761 w 10062"/>
                    <a:gd name="connsiteY21" fmla="*/ 4741 h 10000"/>
                    <a:gd name="connsiteX22" fmla="*/ 5463 w 10062"/>
                    <a:gd name="connsiteY22" fmla="*/ 2083 h 10000"/>
                    <a:gd name="connsiteX23" fmla="*/ 3467 w 10062"/>
                    <a:gd name="connsiteY23" fmla="*/ 1120 h 10000"/>
                    <a:gd name="connsiteX24" fmla="*/ 3315 w 10062"/>
                    <a:gd name="connsiteY24" fmla="*/ 310 h 10000"/>
                    <a:gd name="connsiteX25" fmla="*/ 2431 w 10062"/>
                    <a:gd name="connsiteY25" fmla="*/ 195 h 10000"/>
                    <a:gd name="connsiteX26" fmla="*/ 1975 w 10062"/>
                    <a:gd name="connsiteY26" fmla="*/ 272 h 10000"/>
                    <a:gd name="connsiteX27" fmla="*/ 939 w 10062"/>
                    <a:gd name="connsiteY27" fmla="*/ 503 h 10000"/>
                    <a:gd name="connsiteX28" fmla="*/ 180 w 10062"/>
                    <a:gd name="connsiteY28" fmla="*/ 888 h 10000"/>
                    <a:gd name="connsiteX29" fmla="*/ 105 w 10062"/>
                    <a:gd name="connsiteY29" fmla="*/ 1351 h 10000"/>
                    <a:gd name="connsiteX30" fmla="*/ 332 w 10062"/>
                    <a:gd name="connsiteY30" fmla="*/ 2237 h 10000"/>
                    <a:gd name="connsiteX31" fmla="*/ 812 w 10062"/>
                    <a:gd name="connsiteY31" fmla="*/ 3123 h 10000"/>
                    <a:gd name="connsiteX32" fmla="*/ 1520 w 10062"/>
                    <a:gd name="connsiteY32" fmla="*/ 3855 h 10000"/>
                    <a:gd name="connsiteX33" fmla="*/ 1874 w 10062"/>
                    <a:gd name="connsiteY33" fmla="*/ 4279 h 10000"/>
                    <a:gd name="connsiteX34" fmla="*/ 1748 w 10062"/>
                    <a:gd name="connsiteY34" fmla="*/ 5165 h 10000"/>
                    <a:gd name="connsiteX35" fmla="*/ 1445 w 10062"/>
                    <a:gd name="connsiteY35" fmla="*/ 5551 h 10000"/>
                    <a:gd name="connsiteX36" fmla="*/ 561 w 10062"/>
                    <a:gd name="connsiteY36" fmla="*/ 4934 h 10000"/>
                    <a:gd name="connsiteX37" fmla="*/ 205 w 10062"/>
                    <a:gd name="connsiteY37" fmla="*/ 5127 h 10000"/>
                    <a:gd name="connsiteX38" fmla="*/ 534 w 10062"/>
                    <a:gd name="connsiteY38" fmla="*/ 5628 h 10000"/>
                    <a:gd name="connsiteX39" fmla="*/ 914 w 10062"/>
                    <a:gd name="connsiteY39" fmla="*/ 597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0062" h="10000">
                      <a:moveTo>
                        <a:pt x="914" y="5975"/>
                      </a:moveTo>
                      <a:cubicBezTo>
                        <a:pt x="914" y="5975"/>
                        <a:pt x="1470" y="6283"/>
                        <a:pt x="1545" y="6244"/>
                      </a:cubicBezTo>
                      <a:cubicBezTo>
                        <a:pt x="1596" y="6168"/>
                        <a:pt x="1925" y="6129"/>
                        <a:pt x="2000" y="6129"/>
                      </a:cubicBezTo>
                      <a:cubicBezTo>
                        <a:pt x="2050" y="6168"/>
                        <a:pt x="2456" y="6129"/>
                        <a:pt x="2431" y="6090"/>
                      </a:cubicBezTo>
                      <a:cubicBezTo>
                        <a:pt x="2431" y="6052"/>
                        <a:pt x="2784" y="6129"/>
                        <a:pt x="2961" y="6052"/>
                      </a:cubicBezTo>
                      <a:cubicBezTo>
                        <a:pt x="3112" y="6013"/>
                        <a:pt x="3492" y="6322"/>
                        <a:pt x="3416" y="6823"/>
                      </a:cubicBezTo>
                      <a:cubicBezTo>
                        <a:pt x="3340" y="7324"/>
                        <a:pt x="3240" y="8017"/>
                        <a:pt x="3870" y="8518"/>
                      </a:cubicBezTo>
                      <a:cubicBezTo>
                        <a:pt x="4503" y="8981"/>
                        <a:pt x="4073" y="8441"/>
                        <a:pt x="3946" y="8248"/>
                      </a:cubicBezTo>
                      <a:cubicBezTo>
                        <a:pt x="3820" y="8017"/>
                        <a:pt x="3795" y="7671"/>
                        <a:pt x="3770" y="7593"/>
                      </a:cubicBezTo>
                      <a:cubicBezTo>
                        <a:pt x="3745" y="7516"/>
                        <a:pt x="4073" y="7285"/>
                        <a:pt x="4099" y="7208"/>
                      </a:cubicBezTo>
                      <a:cubicBezTo>
                        <a:pt x="4124" y="7131"/>
                        <a:pt x="5135" y="7208"/>
                        <a:pt x="5287" y="7400"/>
                      </a:cubicBezTo>
                      <a:cubicBezTo>
                        <a:pt x="5438" y="7593"/>
                        <a:pt x="5690" y="8133"/>
                        <a:pt x="5842" y="8171"/>
                      </a:cubicBezTo>
                      <a:cubicBezTo>
                        <a:pt x="5969" y="8248"/>
                        <a:pt x="6499" y="8287"/>
                        <a:pt x="6626" y="8595"/>
                      </a:cubicBezTo>
                      <a:cubicBezTo>
                        <a:pt x="6777" y="8903"/>
                        <a:pt x="6930" y="8827"/>
                        <a:pt x="6752" y="9096"/>
                      </a:cubicBezTo>
                      <a:cubicBezTo>
                        <a:pt x="6601" y="9366"/>
                        <a:pt x="6121" y="9366"/>
                        <a:pt x="6272" y="9790"/>
                      </a:cubicBezTo>
                      <a:cubicBezTo>
                        <a:pt x="6424" y="10175"/>
                        <a:pt x="6601" y="9944"/>
                        <a:pt x="6701" y="9790"/>
                      </a:cubicBezTo>
                      <a:cubicBezTo>
                        <a:pt x="6802" y="9636"/>
                        <a:pt x="7712" y="8903"/>
                        <a:pt x="7611" y="8710"/>
                      </a:cubicBezTo>
                      <a:cubicBezTo>
                        <a:pt x="7586" y="8646"/>
                        <a:pt x="7560" y="8582"/>
                        <a:pt x="7535" y="8518"/>
                      </a:cubicBezTo>
                      <a:cubicBezTo>
                        <a:pt x="7535" y="8518"/>
                        <a:pt x="8521" y="7092"/>
                        <a:pt x="9229" y="6861"/>
                      </a:cubicBezTo>
                      <a:cubicBezTo>
                        <a:pt x="9911" y="6668"/>
                        <a:pt x="9273" y="7675"/>
                        <a:pt x="9365" y="7914"/>
                      </a:cubicBezTo>
                      <a:cubicBezTo>
                        <a:pt x="9457" y="8153"/>
                        <a:pt x="9716" y="8827"/>
                        <a:pt x="9782" y="8298"/>
                      </a:cubicBezTo>
                      <a:cubicBezTo>
                        <a:pt x="9848" y="7769"/>
                        <a:pt x="10391" y="6206"/>
                        <a:pt x="9761" y="4741"/>
                      </a:cubicBezTo>
                      <a:cubicBezTo>
                        <a:pt x="9128" y="3239"/>
                        <a:pt x="7738" y="2121"/>
                        <a:pt x="5463" y="2083"/>
                      </a:cubicBezTo>
                      <a:cubicBezTo>
                        <a:pt x="3189" y="2044"/>
                        <a:pt x="4022" y="1851"/>
                        <a:pt x="3467" y="1120"/>
                      </a:cubicBezTo>
                      <a:cubicBezTo>
                        <a:pt x="3036" y="579"/>
                        <a:pt x="3441" y="541"/>
                        <a:pt x="3315" y="310"/>
                      </a:cubicBezTo>
                      <a:cubicBezTo>
                        <a:pt x="3162" y="79"/>
                        <a:pt x="3087" y="-191"/>
                        <a:pt x="2431" y="195"/>
                      </a:cubicBezTo>
                      <a:cubicBezTo>
                        <a:pt x="2177" y="348"/>
                        <a:pt x="2152" y="272"/>
                        <a:pt x="1975" y="272"/>
                      </a:cubicBezTo>
                      <a:cubicBezTo>
                        <a:pt x="1545" y="272"/>
                        <a:pt x="1292" y="310"/>
                        <a:pt x="939" y="503"/>
                      </a:cubicBezTo>
                      <a:cubicBezTo>
                        <a:pt x="561" y="696"/>
                        <a:pt x="484" y="696"/>
                        <a:pt x="180" y="888"/>
                      </a:cubicBezTo>
                      <a:cubicBezTo>
                        <a:pt x="-97" y="1120"/>
                        <a:pt x="3" y="1196"/>
                        <a:pt x="105" y="1351"/>
                      </a:cubicBezTo>
                      <a:cubicBezTo>
                        <a:pt x="130" y="1620"/>
                        <a:pt x="332" y="2237"/>
                        <a:pt x="332" y="2237"/>
                      </a:cubicBezTo>
                      <a:lnTo>
                        <a:pt x="812" y="3123"/>
                      </a:lnTo>
                      <a:lnTo>
                        <a:pt x="1520" y="3855"/>
                      </a:lnTo>
                      <a:lnTo>
                        <a:pt x="1874" y="4279"/>
                      </a:lnTo>
                      <a:lnTo>
                        <a:pt x="1748" y="5165"/>
                      </a:lnTo>
                      <a:lnTo>
                        <a:pt x="1445" y="5551"/>
                      </a:lnTo>
                      <a:cubicBezTo>
                        <a:pt x="1445" y="5551"/>
                        <a:pt x="661" y="4934"/>
                        <a:pt x="561" y="4934"/>
                      </a:cubicBezTo>
                      <a:cubicBezTo>
                        <a:pt x="433" y="4896"/>
                        <a:pt x="205" y="5089"/>
                        <a:pt x="205" y="5127"/>
                      </a:cubicBezTo>
                      <a:cubicBezTo>
                        <a:pt x="180" y="5165"/>
                        <a:pt x="459" y="5628"/>
                        <a:pt x="534" y="5628"/>
                      </a:cubicBezTo>
                      <a:cubicBezTo>
                        <a:pt x="611" y="5628"/>
                        <a:pt x="914" y="5975"/>
                        <a:pt x="914" y="597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Oval 3804"/>
                <p:cNvSpPr>
                  <a:spLocks noChangeArrowheads="1"/>
                </p:cNvSpPr>
                <p:nvPr/>
              </p:nvSpPr>
              <p:spPr bwMode="auto">
                <a:xfrm>
                  <a:off x="3535363" y="7408863"/>
                  <a:ext cx="50800" cy="52388"/>
                </a:xfrm>
                <a:prstGeom prst="ellipse">
                  <a:avLst/>
                </a:prstGeom>
                <a:solidFill>
                  <a:schemeClr val="bg1"/>
                </a:solidFill>
                <a:ln w="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80" name="Freeform 3879"/>
              <p:cNvSpPr/>
              <p:nvPr/>
            </p:nvSpPr>
            <p:spPr>
              <a:xfrm>
                <a:off x="4445888" y="3944740"/>
                <a:ext cx="952344" cy="952344"/>
              </a:xfrm>
              <a:custGeom>
                <a:avLst/>
                <a:gdLst>
                  <a:gd name="connsiteX0" fmla="*/ 1018277 w 2036554"/>
                  <a:gd name="connsiteY0" fmla="*/ 108637 h 2036554"/>
                  <a:gd name="connsiteX1" fmla="*/ 108637 w 2036554"/>
                  <a:gd name="connsiteY1" fmla="*/ 1018277 h 2036554"/>
                  <a:gd name="connsiteX2" fmla="*/ 1018277 w 2036554"/>
                  <a:gd name="connsiteY2" fmla="*/ 1927917 h 2036554"/>
                  <a:gd name="connsiteX3" fmla="*/ 1927917 w 2036554"/>
                  <a:gd name="connsiteY3" fmla="*/ 1018277 h 2036554"/>
                  <a:gd name="connsiteX4" fmla="*/ 1018277 w 2036554"/>
                  <a:gd name="connsiteY4" fmla="*/ 108637 h 2036554"/>
                  <a:gd name="connsiteX5" fmla="*/ 1018277 w 2036554"/>
                  <a:gd name="connsiteY5" fmla="*/ 0 h 2036554"/>
                  <a:gd name="connsiteX6" fmla="*/ 2036554 w 2036554"/>
                  <a:gd name="connsiteY6" fmla="*/ 1018277 h 2036554"/>
                  <a:gd name="connsiteX7" fmla="*/ 1018277 w 2036554"/>
                  <a:gd name="connsiteY7" fmla="*/ 2036554 h 2036554"/>
                  <a:gd name="connsiteX8" fmla="*/ 0 w 2036554"/>
                  <a:gd name="connsiteY8" fmla="*/ 1018277 h 2036554"/>
                  <a:gd name="connsiteX9" fmla="*/ 1018277 w 2036554"/>
                  <a:gd name="connsiteY9" fmla="*/ 0 h 20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6554" h="2036554">
                    <a:moveTo>
                      <a:pt x="1018277" y="108637"/>
                    </a:moveTo>
                    <a:cubicBezTo>
                      <a:pt x="515897" y="108637"/>
                      <a:pt x="108637" y="515897"/>
                      <a:pt x="108637" y="1018277"/>
                    </a:cubicBezTo>
                    <a:cubicBezTo>
                      <a:pt x="108637" y="1520657"/>
                      <a:pt x="515897" y="1927917"/>
                      <a:pt x="1018277" y="1927917"/>
                    </a:cubicBezTo>
                    <a:cubicBezTo>
                      <a:pt x="1520657" y="1927917"/>
                      <a:pt x="1927917" y="1520657"/>
                      <a:pt x="1927917" y="1018277"/>
                    </a:cubicBezTo>
                    <a:cubicBezTo>
                      <a:pt x="1927917" y="515897"/>
                      <a:pt x="1520657" y="108637"/>
                      <a:pt x="1018277" y="108637"/>
                    </a:cubicBezTo>
                    <a:close/>
                    <a:moveTo>
                      <a:pt x="1018277" y="0"/>
                    </a:moveTo>
                    <a:cubicBezTo>
                      <a:pt x="1580656" y="0"/>
                      <a:pt x="2036554" y="455898"/>
                      <a:pt x="2036554" y="1018277"/>
                    </a:cubicBezTo>
                    <a:cubicBezTo>
                      <a:pt x="2036554" y="1580656"/>
                      <a:pt x="1580656" y="2036554"/>
                      <a:pt x="1018277" y="2036554"/>
                    </a:cubicBezTo>
                    <a:cubicBezTo>
                      <a:pt x="455898" y="2036554"/>
                      <a:pt x="0" y="1580656"/>
                      <a:pt x="0" y="1018277"/>
                    </a:cubicBezTo>
                    <a:cubicBezTo>
                      <a:pt x="0" y="455898"/>
                      <a:pt x="455898" y="0"/>
                      <a:pt x="10182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2" name="Oval 3881"/>
              <p:cNvSpPr/>
              <p:nvPr/>
            </p:nvSpPr>
            <p:spPr>
              <a:xfrm>
                <a:off x="4865505" y="4364357"/>
                <a:ext cx="113110" cy="1131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85" name="Straight Connector 3884"/>
            <p:cNvCxnSpPr>
              <a:stCxn id="3882" idx="0"/>
              <a:endCxn id="3880" idx="0"/>
            </p:cNvCxnSpPr>
            <p:nvPr/>
          </p:nvCxnSpPr>
          <p:spPr>
            <a:xfrm flipV="1">
              <a:off x="4922060" y="3995541"/>
              <a:ext cx="0" cy="368816"/>
            </a:xfrm>
            <a:prstGeom prst="line">
              <a:avLst/>
            </a:prstGeom>
            <a:grpFill/>
            <a:ln w="19050">
              <a:solidFill>
                <a:srgbClr val="938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7" name="Straight Connector 3886"/>
            <p:cNvCxnSpPr>
              <a:stCxn id="3882" idx="4"/>
              <a:endCxn id="3880" idx="2"/>
            </p:cNvCxnSpPr>
            <p:nvPr/>
          </p:nvCxnSpPr>
          <p:spPr>
            <a:xfrm>
              <a:off x="4922060" y="4477467"/>
              <a:ext cx="0" cy="368816"/>
            </a:xfrm>
            <a:prstGeom prst="line">
              <a:avLst/>
            </a:prstGeom>
            <a:grpFill/>
            <a:ln w="19050">
              <a:solidFill>
                <a:srgbClr val="938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9" name="Straight Connector 3888"/>
            <p:cNvCxnSpPr>
              <a:stCxn id="3880" idx="1"/>
              <a:endCxn id="3882" idx="2"/>
            </p:cNvCxnSpPr>
            <p:nvPr/>
          </p:nvCxnSpPr>
          <p:spPr>
            <a:xfrm>
              <a:off x="4496689" y="4420912"/>
              <a:ext cx="368816" cy="0"/>
            </a:xfrm>
            <a:prstGeom prst="line">
              <a:avLst/>
            </a:prstGeom>
            <a:grpFill/>
            <a:ln w="19050">
              <a:solidFill>
                <a:srgbClr val="938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" name="Straight Connector 3890"/>
            <p:cNvCxnSpPr>
              <a:endCxn id="3880" idx="3"/>
            </p:cNvCxnSpPr>
            <p:nvPr/>
          </p:nvCxnSpPr>
          <p:spPr>
            <a:xfrm>
              <a:off x="4952778" y="4418294"/>
              <a:ext cx="394653" cy="2618"/>
            </a:xfrm>
            <a:prstGeom prst="line">
              <a:avLst/>
            </a:prstGeom>
            <a:grpFill/>
            <a:ln w="19050">
              <a:solidFill>
                <a:srgbClr val="938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9" name="TextBox 3898"/>
          <p:cNvSpPr txBox="1"/>
          <p:nvPr/>
        </p:nvSpPr>
        <p:spPr>
          <a:xfrm>
            <a:off x="1046955" y="1769940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What </a:t>
            </a:r>
            <a:r>
              <a:rPr lang="en-US" sz="900" dirty="0" smtClean="0"/>
              <a:t>can I do for others?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/>
              <a:t>I inspire </a:t>
            </a:r>
            <a:r>
              <a:rPr lang="en-US" sz="900" dirty="0" smtClean="0"/>
              <a:t>others</a:t>
            </a:r>
            <a:r>
              <a:rPr lang="fr-FR" sz="900" dirty="0" smtClean="0"/>
              <a:t> to do </a:t>
            </a:r>
            <a:r>
              <a:rPr lang="en-US" sz="900" dirty="0" smtClean="0"/>
              <a:t>their</a:t>
            </a:r>
            <a:r>
              <a:rPr lang="fr-FR" sz="900" dirty="0" smtClean="0"/>
              <a:t> best</a:t>
            </a:r>
            <a:endParaRPr lang="en-US" sz="900" dirty="0"/>
          </a:p>
        </p:txBody>
      </p:sp>
      <p:sp>
        <p:nvSpPr>
          <p:cNvPr id="3900" name="TextBox 3899"/>
          <p:cNvSpPr txBox="1"/>
          <p:nvPr/>
        </p:nvSpPr>
        <p:spPr>
          <a:xfrm>
            <a:off x="3192031" y="1769572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love working here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</a:t>
            </a:r>
            <a:r>
              <a:rPr lang="fr-FR" sz="900" dirty="0" smtClean="0"/>
              <a:t> </a:t>
            </a:r>
            <a:r>
              <a:rPr lang="en-US" sz="900" dirty="0" smtClean="0"/>
              <a:t>a high flyer</a:t>
            </a:r>
            <a:endParaRPr lang="en-US" sz="900" dirty="0"/>
          </a:p>
        </p:txBody>
      </p:sp>
      <p:sp>
        <p:nvSpPr>
          <p:cNvPr id="3901" name="TextBox 3900"/>
          <p:cNvSpPr txBox="1"/>
          <p:nvPr/>
        </p:nvSpPr>
        <p:spPr>
          <a:xfrm>
            <a:off x="1046955" y="2764981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a vital part of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feel important at work</a:t>
            </a:r>
            <a:endParaRPr lang="en-US" sz="900" dirty="0"/>
          </a:p>
        </p:txBody>
      </p:sp>
      <p:sp>
        <p:nvSpPr>
          <p:cNvPr id="3902" name="TextBox 3901"/>
          <p:cNvSpPr txBox="1"/>
          <p:nvPr/>
        </p:nvSpPr>
        <p:spPr>
          <a:xfrm>
            <a:off x="3192031" y="2764613"/>
            <a:ext cx="22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an achiever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really busy and very likely stressed</a:t>
            </a:r>
            <a:endParaRPr lang="en-US" sz="900" dirty="0"/>
          </a:p>
        </p:txBody>
      </p:sp>
      <p:sp>
        <p:nvSpPr>
          <p:cNvPr id="3903" name="TextBox 3902"/>
          <p:cNvSpPr txBox="1"/>
          <p:nvPr/>
        </p:nvSpPr>
        <p:spPr>
          <a:xfrm>
            <a:off x="1046955" y="3787794"/>
            <a:ext cx="20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know I’m part of something bigger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Proud to work here</a:t>
            </a:r>
            <a:endParaRPr lang="en-US" sz="900" dirty="0"/>
          </a:p>
        </p:txBody>
      </p:sp>
      <p:sp>
        <p:nvSpPr>
          <p:cNvPr id="3904" name="TextBox 3903"/>
          <p:cNvSpPr txBox="1"/>
          <p:nvPr/>
        </p:nvSpPr>
        <p:spPr>
          <a:xfrm>
            <a:off x="3192031" y="3787426"/>
            <a:ext cx="23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might leave if I’m tempted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There are no career development here</a:t>
            </a:r>
            <a:endParaRPr lang="en-US" sz="900" dirty="0"/>
          </a:p>
        </p:txBody>
      </p:sp>
      <p:sp>
        <p:nvSpPr>
          <p:cNvPr id="3905" name="TextBox 3904"/>
          <p:cNvSpPr txBox="1"/>
          <p:nvPr/>
        </p:nvSpPr>
        <p:spPr>
          <a:xfrm>
            <a:off x="1046955" y="4782525"/>
            <a:ext cx="2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interested in overtime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/>
              <a:t>I have more </a:t>
            </a:r>
            <a:r>
              <a:rPr lang="en-US" sz="900" dirty="0" smtClean="0"/>
              <a:t>sick days than I should </a:t>
            </a:r>
            <a:endParaRPr lang="en-US" sz="900" dirty="0"/>
          </a:p>
        </p:txBody>
      </p:sp>
      <p:sp>
        <p:nvSpPr>
          <p:cNvPr id="3906" name="TextBox 3905"/>
          <p:cNvSpPr txBox="1"/>
          <p:nvPr/>
        </p:nvSpPr>
        <p:spPr>
          <a:xfrm>
            <a:off x="3192031" y="4782157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don’t like my job much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read job ads</a:t>
            </a:r>
            <a:endParaRPr lang="en-US" sz="900" dirty="0"/>
          </a:p>
        </p:txBody>
      </p:sp>
      <p:sp>
        <p:nvSpPr>
          <p:cNvPr id="3907" name="TextBox 3906"/>
          <p:cNvSpPr txBox="1"/>
          <p:nvPr/>
        </p:nvSpPr>
        <p:spPr>
          <a:xfrm>
            <a:off x="1046955" y="5778672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I'm here for the money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am leaving when I can</a:t>
            </a:r>
            <a:endParaRPr lang="en-US" sz="900" dirty="0"/>
          </a:p>
        </p:txBody>
      </p:sp>
      <p:sp>
        <p:nvSpPr>
          <p:cNvPr id="3908" name="TextBox 3907"/>
          <p:cNvSpPr txBox="1"/>
          <p:nvPr/>
        </p:nvSpPr>
        <p:spPr>
          <a:xfrm>
            <a:off x="3192031" y="5778304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I'm a clock watcher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I'm a jobs-worth</a:t>
            </a:r>
            <a:endParaRPr lang="en-US" sz="900" dirty="0"/>
          </a:p>
        </p:txBody>
      </p:sp>
      <p:grpSp>
        <p:nvGrpSpPr>
          <p:cNvPr id="6374" name="Group 6265"/>
          <p:cNvGrpSpPr>
            <a:grpSpLocks noChangeAspect="1"/>
          </p:cNvGrpSpPr>
          <p:nvPr/>
        </p:nvGrpSpPr>
        <p:grpSpPr bwMode="auto">
          <a:xfrm>
            <a:off x="4121840" y="5341977"/>
            <a:ext cx="842490" cy="404266"/>
            <a:chOff x="2792" y="1659"/>
            <a:chExt cx="2084" cy="1000"/>
          </a:xfrm>
          <a:solidFill>
            <a:schemeClr val="accent6"/>
          </a:solidFill>
        </p:grpSpPr>
        <p:sp>
          <p:nvSpPr>
            <p:cNvPr id="6376" name="Freeform 6266"/>
            <p:cNvSpPr>
              <a:spLocks noEditPoints="1"/>
            </p:cNvSpPr>
            <p:nvPr/>
          </p:nvSpPr>
          <p:spPr bwMode="auto">
            <a:xfrm>
              <a:off x="2792" y="1985"/>
              <a:ext cx="1047" cy="674"/>
            </a:xfrm>
            <a:custGeom>
              <a:avLst/>
              <a:gdLst>
                <a:gd name="T0" fmla="*/ 363 w 520"/>
                <a:gd name="T1" fmla="*/ 90 h 330"/>
                <a:gd name="T2" fmla="*/ 367 w 520"/>
                <a:gd name="T3" fmla="*/ 33 h 330"/>
                <a:gd name="T4" fmla="*/ 426 w 520"/>
                <a:gd name="T5" fmla="*/ 6 h 330"/>
                <a:gd name="T6" fmla="*/ 488 w 520"/>
                <a:gd name="T7" fmla="*/ 62 h 330"/>
                <a:gd name="T8" fmla="*/ 513 w 520"/>
                <a:gd name="T9" fmla="*/ 236 h 330"/>
                <a:gd name="T10" fmla="*/ 506 w 520"/>
                <a:gd name="T11" fmla="*/ 283 h 330"/>
                <a:gd name="T12" fmla="*/ 443 w 520"/>
                <a:gd name="T13" fmla="*/ 329 h 330"/>
                <a:gd name="T14" fmla="*/ 219 w 520"/>
                <a:gd name="T15" fmla="*/ 330 h 330"/>
                <a:gd name="T16" fmla="*/ 55 w 520"/>
                <a:gd name="T17" fmla="*/ 329 h 330"/>
                <a:gd name="T18" fmla="*/ 8 w 520"/>
                <a:gd name="T19" fmla="*/ 297 h 330"/>
                <a:gd name="T20" fmla="*/ 49 w 520"/>
                <a:gd name="T21" fmla="*/ 240 h 330"/>
                <a:gd name="T22" fmla="*/ 144 w 520"/>
                <a:gd name="T23" fmla="*/ 240 h 330"/>
                <a:gd name="T24" fmla="*/ 160 w 520"/>
                <a:gd name="T25" fmla="*/ 233 h 330"/>
                <a:gd name="T26" fmla="*/ 186 w 520"/>
                <a:gd name="T27" fmla="*/ 198 h 330"/>
                <a:gd name="T28" fmla="*/ 200 w 520"/>
                <a:gd name="T29" fmla="*/ 193 h 330"/>
                <a:gd name="T30" fmla="*/ 333 w 520"/>
                <a:gd name="T31" fmla="*/ 194 h 330"/>
                <a:gd name="T32" fmla="*/ 368 w 520"/>
                <a:gd name="T33" fmla="*/ 178 h 330"/>
                <a:gd name="T34" fmla="*/ 456 w 520"/>
                <a:gd name="T35" fmla="*/ 81 h 330"/>
                <a:gd name="T36" fmla="*/ 447 w 520"/>
                <a:gd name="T37" fmla="*/ 40 h 330"/>
                <a:gd name="T38" fmla="*/ 406 w 520"/>
                <a:gd name="T39" fmla="*/ 37 h 330"/>
                <a:gd name="T40" fmla="*/ 391 w 520"/>
                <a:gd name="T41" fmla="*/ 55 h 330"/>
                <a:gd name="T42" fmla="*/ 366 w 520"/>
                <a:gd name="T43" fmla="*/ 93 h 330"/>
                <a:gd name="T44" fmla="*/ 363 w 520"/>
                <a:gd name="T45" fmla="*/ 90 h 330"/>
                <a:gd name="T46" fmla="*/ 311 w 520"/>
                <a:gd name="T47" fmla="*/ 240 h 330"/>
                <a:gd name="T48" fmla="*/ 285 w 520"/>
                <a:gd name="T49" fmla="*/ 215 h 330"/>
                <a:gd name="T50" fmla="*/ 268 w 520"/>
                <a:gd name="T51" fmla="*/ 240 h 330"/>
                <a:gd name="T52" fmla="*/ 311 w 520"/>
                <a:gd name="T53" fmla="*/ 24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0" h="330">
                  <a:moveTo>
                    <a:pt x="363" y="90"/>
                  </a:moveTo>
                  <a:cubicBezTo>
                    <a:pt x="357" y="71"/>
                    <a:pt x="359" y="51"/>
                    <a:pt x="367" y="33"/>
                  </a:cubicBezTo>
                  <a:cubicBezTo>
                    <a:pt x="378" y="9"/>
                    <a:pt x="400" y="0"/>
                    <a:pt x="426" y="6"/>
                  </a:cubicBezTo>
                  <a:cubicBezTo>
                    <a:pt x="457" y="13"/>
                    <a:pt x="477" y="33"/>
                    <a:pt x="488" y="62"/>
                  </a:cubicBezTo>
                  <a:cubicBezTo>
                    <a:pt x="509" y="118"/>
                    <a:pt x="520" y="176"/>
                    <a:pt x="513" y="236"/>
                  </a:cubicBezTo>
                  <a:cubicBezTo>
                    <a:pt x="511" y="251"/>
                    <a:pt x="510" y="268"/>
                    <a:pt x="506" y="283"/>
                  </a:cubicBezTo>
                  <a:cubicBezTo>
                    <a:pt x="497" y="312"/>
                    <a:pt x="473" y="329"/>
                    <a:pt x="443" y="329"/>
                  </a:cubicBezTo>
                  <a:cubicBezTo>
                    <a:pt x="368" y="330"/>
                    <a:pt x="294" y="329"/>
                    <a:pt x="219" y="330"/>
                  </a:cubicBezTo>
                  <a:cubicBezTo>
                    <a:pt x="164" y="330"/>
                    <a:pt x="109" y="330"/>
                    <a:pt x="55" y="329"/>
                  </a:cubicBezTo>
                  <a:cubicBezTo>
                    <a:pt x="30" y="329"/>
                    <a:pt x="14" y="318"/>
                    <a:pt x="8" y="297"/>
                  </a:cubicBezTo>
                  <a:cubicBezTo>
                    <a:pt x="0" y="269"/>
                    <a:pt x="20" y="241"/>
                    <a:pt x="49" y="240"/>
                  </a:cubicBezTo>
                  <a:cubicBezTo>
                    <a:pt x="81" y="240"/>
                    <a:pt x="112" y="240"/>
                    <a:pt x="144" y="240"/>
                  </a:cubicBezTo>
                  <a:cubicBezTo>
                    <a:pt x="151" y="240"/>
                    <a:pt x="156" y="239"/>
                    <a:pt x="160" y="233"/>
                  </a:cubicBezTo>
                  <a:cubicBezTo>
                    <a:pt x="168" y="221"/>
                    <a:pt x="177" y="210"/>
                    <a:pt x="186" y="198"/>
                  </a:cubicBezTo>
                  <a:cubicBezTo>
                    <a:pt x="190" y="192"/>
                    <a:pt x="193" y="191"/>
                    <a:pt x="200" y="193"/>
                  </a:cubicBezTo>
                  <a:cubicBezTo>
                    <a:pt x="244" y="205"/>
                    <a:pt x="289" y="208"/>
                    <a:pt x="333" y="194"/>
                  </a:cubicBezTo>
                  <a:cubicBezTo>
                    <a:pt x="345" y="190"/>
                    <a:pt x="357" y="184"/>
                    <a:pt x="368" y="178"/>
                  </a:cubicBezTo>
                  <a:cubicBezTo>
                    <a:pt x="411" y="155"/>
                    <a:pt x="442" y="115"/>
                    <a:pt x="456" y="81"/>
                  </a:cubicBezTo>
                  <a:cubicBezTo>
                    <a:pt x="463" y="66"/>
                    <a:pt x="459" y="50"/>
                    <a:pt x="447" y="40"/>
                  </a:cubicBezTo>
                  <a:cubicBezTo>
                    <a:pt x="436" y="30"/>
                    <a:pt x="419" y="28"/>
                    <a:pt x="406" y="37"/>
                  </a:cubicBezTo>
                  <a:cubicBezTo>
                    <a:pt x="400" y="41"/>
                    <a:pt x="395" y="48"/>
                    <a:pt x="391" y="55"/>
                  </a:cubicBezTo>
                  <a:cubicBezTo>
                    <a:pt x="382" y="67"/>
                    <a:pt x="375" y="80"/>
                    <a:pt x="366" y="93"/>
                  </a:cubicBezTo>
                  <a:cubicBezTo>
                    <a:pt x="365" y="92"/>
                    <a:pt x="364" y="91"/>
                    <a:pt x="363" y="90"/>
                  </a:cubicBezTo>
                  <a:close/>
                  <a:moveTo>
                    <a:pt x="311" y="240"/>
                  </a:moveTo>
                  <a:cubicBezTo>
                    <a:pt x="302" y="230"/>
                    <a:pt x="294" y="223"/>
                    <a:pt x="285" y="215"/>
                  </a:cubicBezTo>
                  <a:cubicBezTo>
                    <a:pt x="279" y="224"/>
                    <a:pt x="274" y="231"/>
                    <a:pt x="268" y="240"/>
                  </a:cubicBezTo>
                  <a:cubicBezTo>
                    <a:pt x="283" y="240"/>
                    <a:pt x="296" y="240"/>
                    <a:pt x="311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7" name="Freeform 6267"/>
            <p:cNvSpPr>
              <a:spLocks noEditPoints="1"/>
            </p:cNvSpPr>
            <p:nvPr/>
          </p:nvSpPr>
          <p:spPr bwMode="auto">
            <a:xfrm>
              <a:off x="3841" y="1981"/>
              <a:ext cx="1035" cy="678"/>
            </a:xfrm>
            <a:custGeom>
              <a:avLst/>
              <a:gdLst>
                <a:gd name="T0" fmla="*/ 153 w 514"/>
                <a:gd name="T1" fmla="*/ 95 h 332"/>
                <a:gd name="T2" fmla="*/ 127 w 514"/>
                <a:gd name="T3" fmla="*/ 53 h 332"/>
                <a:gd name="T4" fmla="*/ 93 w 514"/>
                <a:gd name="T5" fmla="*/ 34 h 332"/>
                <a:gd name="T6" fmla="*/ 63 w 514"/>
                <a:gd name="T7" fmla="*/ 55 h 332"/>
                <a:gd name="T8" fmla="*/ 64 w 514"/>
                <a:gd name="T9" fmla="*/ 86 h 332"/>
                <a:gd name="T10" fmla="*/ 128 w 514"/>
                <a:gd name="T11" fmla="*/ 165 h 332"/>
                <a:gd name="T12" fmla="*/ 143 w 514"/>
                <a:gd name="T13" fmla="*/ 179 h 332"/>
                <a:gd name="T14" fmla="*/ 314 w 514"/>
                <a:gd name="T15" fmla="*/ 196 h 332"/>
                <a:gd name="T16" fmla="*/ 337 w 514"/>
                <a:gd name="T17" fmla="*/ 204 h 332"/>
                <a:gd name="T18" fmla="*/ 360 w 514"/>
                <a:gd name="T19" fmla="*/ 236 h 332"/>
                <a:gd name="T20" fmla="*/ 373 w 514"/>
                <a:gd name="T21" fmla="*/ 242 h 332"/>
                <a:gd name="T22" fmla="*/ 467 w 514"/>
                <a:gd name="T23" fmla="*/ 242 h 332"/>
                <a:gd name="T24" fmla="*/ 513 w 514"/>
                <a:gd name="T25" fmla="*/ 286 h 332"/>
                <a:gd name="T26" fmla="*/ 469 w 514"/>
                <a:gd name="T27" fmla="*/ 331 h 332"/>
                <a:gd name="T28" fmla="*/ 226 w 514"/>
                <a:gd name="T29" fmla="*/ 332 h 332"/>
                <a:gd name="T30" fmla="*/ 85 w 514"/>
                <a:gd name="T31" fmla="*/ 331 h 332"/>
                <a:gd name="T32" fmla="*/ 7 w 514"/>
                <a:gd name="T33" fmla="*/ 259 h 332"/>
                <a:gd name="T34" fmla="*/ 29 w 514"/>
                <a:gd name="T35" fmla="*/ 69 h 332"/>
                <a:gd name="T36" fmla="*/ 90 w 514"/>
                <a:gd name="T37" fmla="*/ 9 h 332"/>
                <a:gd name="T38" fmla="*/ 158 w 514"/>
                <a:gd name="T39" fmla="*/ 53 h 332"/>
                <a:gd name="T40" fmla="*/ 158 w 514"/>
                <a:gd name="T41" fmla="*/ 94 h 332"/>
                <a:gd name="T42" fmla="*/ 153 w 514"/>
                <a:gd name="T43" fmla="*/ 95 h 332"/>
                <a:gd name="T44" fmla="*/ 252 w 514"/>
                <a:gd name="T45" fmla="*/ 242 h 332"/>
                <a:gd name="T46" fmla="*/ 234 w 514"/>
                <a:gd name="T47" fmla="*/ 217 h 332"/>
                <a:gd name="T48" fmla="*/ 208 w 514"/>
                <a:gd name="T49" fmla="*/ 242 h 332"/>
                <a:gd name="T50" fmla="*/ 252 w 514"/>
                <a:gd name="T51" fmla="*/ 24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32">
                  <a:moveTo>
                    <a:pt x="153" y="95"/>
                  </a:moveTo>
                  <a:cubicBezTo>
                    <a:pt x="144" y="81"/>
                    <a:pt x="135" y="67"/>
                    <a:pt x="127" y="53"/>
                  </a:cubicBezTo>
                  <a:cubicBezTo>
                    <a:pt x="119" y="40"/>
                    <a:pt x="108" y="33"/>
                    <a:pt x="93" y="34"/>
                  </a:cubicBezTo>
                  <a:cubicBezTo>
                    <a:pt x="78" y="34"/>
                    <a:pt x="68" y="42"/>
                    <a:pt x="63" y="55"/>
                  </a:cubicBezTo>
                  <a:cubicBezTo>
                    <a:pt x="58" y="65"/>
                    <a:pt x="59" y="76"/>
                    <a:pt x="64" y="86"/>
                  </a:cubicBezTo>
                  <a:cubicBezTo>
                    <a:pt x="79" y="117"/>
                    <a:pt x="100" y="144"/>
                    <a:pt x="128" y="165"/>
                  </a:cubicBezTo>
                  <a:cubicBezTo>
                    <a:pt x="133" y="169"/>
                    <a:pt x="137" y="176"/>
                    <a:pt x="143" y="179"/>
                  </a:cubicBezTo>
                  <a:cubicBezTo>
                    <a:pt x="198" y="205"/>
                    <a:pt x="255" y="214"/>
                    <a:pt x="314" y="196"/>
                  </a:cubicBezTo>
                  <a:cubicBezTo>
                    <a:pt x="324" y="193"/>
                    <a:pt x="331" y="194"/>
                    <a:pt x="337" y="204"/>
                  </a:cubicBezTo>
                  <a:cubicBezTo>
                    <a:pt x="344" y="215"/>
                    <a:pt x="352" y="225"/>
                    <a:pt x="360" y="236"/>
                  </a:cubicBezTo>
                  <a:cubicBezTo>
                    <a:pt x="363" y="239"/>
                    <a:pt x="369" y="242"/>
                    <a:pt x="373" y="242"/>
                  </a:cubicBezTo>
                  <a:cubicBezTo>
                    <a:pt x="404" y="242"/>
                    <a:pt x="436" y="242"/>
                    <a:pt x="467" y="242"/>
                  </a:cubicBezTo>
                  <a:cubicBezTo>
                    <a:pt x="493" y="242"/>
                    <a:pt x="513" y="261"/>
                    <a:pt x="513" y="286"/>
                  </a:cubicBezTo>
                  <a:cubicBezTo>
                    <a:pt x="514" y="311"/>
                    <a:pt x="495" y="331"/>
                    <a:pt x="469" y="331"/>
                  </a:cubicBezTo>
                  <a:cubicBezTo>
                    <a:pt x="388" y="332"/>
                    <a:pt x="307" y="332"/>
                    <a:pt x="226" y="332"/>
                  </a:cubicBezTo>
                  <a:cubicBezTo>
                    <a:pt x="179" y="332"/>
                    <a:pt x="132" y="331"/>
                    <a:pt x="85" y="331"/>
                  </a:cubicBezTo>
                  <a:cubicBezTo>
                    <a:pt x="28" y="331"/>
                    <a:pt x="12" y="296"/>
                    <a:pt x="7" y="259"/>
                  </a:cubicBezTo>
                  <a:cubicBezTo>
                    <a:pt x="0" y="194"/>
                    <a:pt x="6" y="131"/>
                    <a:pt x="29" y="69"/>
                  </a:cubicBezTo>
                  <a:cubicBezTo>
                    <a:pt x="40" y="40"/>
                    <a:pt x="58" y="17"/>
                    <a:pt x="90" y="9"/>
                  </a:cubicBezTo>
                  <a:cubicBezTo>
                    <a:pt x="125" y="0"/>
                    <a:pt x="153" y="18"/>
                    <a:pt x="158" y="53"/>
                  </a:cubicBezTo>
                  <a:cubicBezTo>
                    <a:pt x="160" y="67"/>
                    <a:pt x="158" y="80"/>
                    <a:pt x="158" y="94"/>
                  </a:cubicBezTo>
                  <a:cubicBezTo>
                    <a:pt x="156" y="94"/>
                    <a:pt x="155" y="95"/>
                    <a:pt x="153" y="95"/>
                  </a:cubicBezTo>
                  <a:close/>
                  <a:moveTo>
                    <a:pt x="252" y="242"/>
                  </a:moveTo>
                  <a:cubicBezTo>
                    <a:pt x="245" y="233"/>
                    <a:pt x="240" y="225"/>
                    <a:pt x="234" y="217"/>
                  </a:cubicBezTo>
                  <a:cubicBezTo>
                    <a:pt x="225" y="225"/>
                    <a:pt x="217" y="233"/>
                    <a:pt x="208" y="242"/>
                  </a:cubicBezTo>
                  <a:cubicBezTo>
                    <a:pt x="224" y="242"/>
                    <a:pt x="237" y="242"/>
                    <a:pt x="252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8" name="Freeform 6268"/>
            <p:cNvSpPr>
              <a:spLocks/>
            </p:cNvSpPr>
            <p:nvPr/>
          </p:nvSpPr>
          <p:spPr bwMode="auto">
            <a:xfrm>
              <a:off x="3313" y="1659"/>
              <a:ext cx="327" cy="328"/>
            </a:xfrm>
            <a:custGeom>
              <a:avLst/>
              <a:gdLst>
                <a:gd name="T0" fmla="*/ 80 w 162"/>
                <a:gd name="T1" fmla="*/ 0 h 161"/>
                <a:gd name="T2" fmla="*/ 161 w 162"/>
                <a:gd name="T3" fmla="*/ 79 h 161"/>
                <a:gd name="T4" fmla="*/ 81 w 162"/>
                <a:gd name="T5" fmla="*/ 161 h 161"/>
                <a:gd name="T6" fmla="*/ 0 w 162"/>
                <a:gd name="T7" fmla="*/ 81 h 161"/>
                <a:gd name="T8" fmla="*/ 80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0" y="0"/>
                  </a:moveTo>
                  <a:cubicBezTo>
                    <a:pt x="125" y="0"/>
                    <a:pt x="161" y="34"/>
                    <a:pt x="161" y="79"/>
                  </a:cubicBezTo>
                  <a:cubicBezTo>
                    <a:pt x="162" y="124"/>
                    <a:pt x="126" y="161"/>
                    <a:pt x="81" y="161"/>
                  </a:cubicBezTo>
                  <a:cubicBezTo>
                    <a:pt x="36" y="161"/>
                    <a:pt x="0" y="125"/>
                    <a:pt x="0" y="81"/>
                  </a:cubicBezTo>
                  <a:cubicBezTo>
                    <a:pt x="0" y="35"/>
                    <a:pt x="35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" name="Freeform 6269"/>
            <p:cNvSpPr>
              <a:spLocks/>
            </p:cNvSpPr>
            <p:nvPr/>
          </p:nvSpPr>
          <p:spPr bwMode="auto">
            <a:xfrm>
              <a:off x="4038" y="1659"/>
              <a:ext cx="327" cy="328"/>
            </a:xfrm>
            <a:custGeom>
              <a:avLst/>
              <a:gdLst>
                <a:gd name="T0" fmla="*/ 81 w 162"/>
                <a:gd name="T1" fmla="*/ 0 h 161"/>
                <a:gd name="T2" fmla="*/ 162 w 162"/>
                <a:gd name="T3" fmla="*/ 80 h 161"/>
                <a:gd name="T4" fmla="*/ 81 w 162"/>
                <a:gd name="T5" fmla="*/ 161 h 161"/>
                <a:gd name="T6" fmla="*/ 1 w 162"/>
                <a:gd name="T7" fmla="*/ 81 h 161"/>
                <a:gd name="T8" fmla="*/ 81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1" y="0"/>
                  </a:moveTo>
                  <a:cubicBezTo>
                    <a:pt x="126" y="0"/>
                    <a:pt x="162" y="36"/>
                    <a:pt x="162" y="80"/>
                  </a:cubicBezTo>
                  <a:cubicBezTo>
                    <a:pt x="162" y="125"/>
                    <a:pt x="126" y="161"/>
                    <a:pt x="81" y="161"/>
                  </a:cubicBezTo>
                  <a:cubicBezTo>
                    <a:pt x="37" y="161"/>
                    <a:pt x="1" y="125"/>
                    <a:pt x="1" y="81"/>
                  </a:cubicBez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0" name="Freeform 6270"/>
            <p:cNvSpPr>
              <a:spLocks/>
            </p:cNvSpPr>
            <p:nvPr/>
          </p:nvSpPr>
          <p:spPr bwMode="auto">
            <a:xfrm>
              <a:off x="3136" y="2049"/>
              <a:ext cx="572" cy="343"/>
            </a:xfrm>
            <a:custGeom>
              <a:avLst/>
              <a:gdLst>
                <a:gd name="T0" fmla="*/ 99 w 284"/>
                <a:gd name="T1" fmla="*/ 168 h 168"/>
                <a:gd name="T2" fmla="*/ 28 w 284"/>
                <a:gd name="T3" fmla="*/ 154 h 168"/>
                <a:gd name="T4" fmla="*/ 5 w 284"/>
                <a:gd name="T5" fmla="*/ 118 h 168"/>
                <a:gd name="T6" fmla="*/ 44 w 284"/>
                <a:gd name="T7" fmla="*/ 99 h 168"/>
                <a:gd name="T8" fmla="*/ 104 w 284"/>
                <a:gd name="T9" fmla="*/ 107 h 168"/>
                <a:gd name="T10" fmla="*/ 226 w 284"/>
                <a:gd name="T11" fmla="*/ 26 h 168"/>
                <a:gd name="T12" fmla="*/ 275 w 284"/>
                <a:gd name="T13" fmla="*/ 17 h 168"/>
                <a:gd name="T14" fmla="*/ 280 w 284"/>
                <a:gd name="T15" fmla="*/ 46 h 168"/>
                <a:gd name="T16" fmla="*/ 174 w 284"/>
                <a:gd name="T17" fmla="*/ 151 h 168"/>
                <a:gd name="T18" fmla="*/ 137 w 284"/>
                <a:gd name="T19" fmla="*/ 162 h 168"/>
                <a:gd name="T20" fmla="*/ 100 w 284"/>
                <a:gd name="T21" fmla="*/ 166 h 168"/>
                <a:gd name="T22" fmla="*/ 99 w 284"/>
                <a:gd name="T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68">
                  <a:moveTo>
                    <a:pt x="99" y="168"/>
                  </a:moveTo>
                  <a:cubicBezTo>
                    <a:pt x="75" y="164"/>
                    <a:pt x="51" y="160"/>
                    <a:pt x="28" y="154"/>
                  </a:cubicBezTo>
                  <a:cubicBezTo>
                    <a:pt x="9" y="150"/>
                    <a:pt x="0" y="135"/>
                    <a:pt x="5" y="118"/>
                  </a:cubicBezTo>
                  <a:cubicBezTo>
                    <a:pt x="9" y="102"/>
                    <a:pt x="25" y="95"/>
                    <a:pt x="44" y="99"/>
                  </a:cubicBezTo>
                  <a:cubicBezTo>
                    <a:pt x="64" y="103"/>
                    <a:pt x="84" y="107"/>
                    <a:pt x="104" y="107"/>
                  </a:cubicBezTo>
                  <a:cubicBezTo>
                    <a:pt x="161" y="107"/>
                    <a:pt x="200" y="75"/>
                    <a:pt x="226" y="26"/>
                  </a:cubicBezTo>
                  <a:cubicBezTo>
                    <a:pt x="237" y="4"/>
                    <a:pt x="261" y="0"/>
                    <a:pt x="275" y="17"/>
                  </a:cubicBezTo>
                  <a:cubicBezTo>
                    <a:pt x="283" y="26"/>
                    <a:pt x="284" y="36"/>
                    <a:pt x="280" y="46"/>
                  </a:cubicBezTo>
                  <a:cubicBezTo>
                    <a:pt x="258" y="95"/>
                    <a:pt x="223" y="131"/>
                    <a:pt x="174" y="151"/>
                  </a:cubicBezTo>
                  <a:cubicBezTo>
                    <a:pt x="162" y="156"/>
                    <a:pt x="149" y="160"/>
                    <a:pt x="137" y="162"/>
                  </a:cubicBezTo>
                  <a:cubicBezTo>
                    <a:pt x="125" y="165"/>
                    <a:pt x="112" y="165"/>
                    <a:pt x="100" y="166"/>
                  </a:cubicBezTo>
                  <a:cubicBezTo>
                    <a:pt x="99" y="167"/>
                    <a:pt x="99" y="167"/>
                    <a:pt x="99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1" name="Freeform 6271"/>
            <p:cNvSpPr>
              <a:spLocks/>
            </p:cNvSpPr>
            <p:nvPr/>
          </p:nvSpPr>
          <p:spPr bwMode="auto">
            <a:xfrm>
              <a:off x="3966" y="2055"/>
              <a:ext cx="574" cy="332"/>
            </a:xfrm>
            <a:custGeom>
              <a:avLst/>
              <a:gdLst>
                <a:gd name="T0" fmla="*/ 197 w 285"/>
                <a:gd name="T1" fmla="*/ 163 h 163"/>
                <a:gd name="T2" fmla="*/ 8 w 285"/>
                <a:gd name="T3" fmla="*/ 48 h 163"/>
                <a:gd name="T4" fmla="*/ 20 w 285"/>
                <a:gd name="T5" fmla="*/ 7 h 163"/>
                <a:gd name="T6" fmla="*/ 59 w 285"/>
                <a:gd name="T7" fmla="*/ 21 h 163"/>
                <a:gd name="T8" fmla="*/ 233 w 285"/>
                <a:gd name="T9" fmla="*/ 99 h 163"/>
                <a:gd name="T10" fmla="*/ 249 w 285"/>
                <a:gd name="T11" fmla="*/ 95 h 163"/>
                <a:gd name="T12" fmla="*/ 282 w 285"/>
                <a:gd name="T13" fmla="*/ 117 h 163"/>
                <a:gd name="T14" fmla="*/ 262 w 285"/>
                <a:gd name="T15" fmla="*/ 150 h 163"/>
                <a:gd name="T16" fmla="*/ 197 w 285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63">
                  <a:moveTo>
                    <a:pt x="197" y="163"/>
                  </a:moveTo>
                  <a:cubicBezTo>
                    <a:pt x="104" y="161"/>
                    <a:pt x="45" y="120"/>
                    <a:pt x="8" y="48"/>
                  </a:cubicBezTo>
                  <a:cubicBezTo>
                    <a:pt x="0" y="31"/>
                    <a:pt x="5" y="14"/>
                    <a:pt x="20" y="7"/>
                  </a:cubicBezTo>
                  <a:cubicBezTo>
                    <a:pt x="35" y="0"/>
                    <a:pt x="51" y="6"/>
                    <a:pt x="59" y="21"/>
                  </a:cubicBezTo>
                  <a:cubicBezTo>
                    <a:pt x="96" y="91"/>
                    <a:pt x="156" y="118"/>
                    <a:pt x="233" y="99"/>
                  </a:cubicBezTo>
                  <a:cubicBezTo>
                    <a:pt x="238" y="98"/>
                    <a:pt x="243" y="96"/>
                    <a:pt x="249" y="95"/>
                  </a:cubicBezTo>
                  <a:cubicBezTo>
                    <a:pt x="265" y="93"/>
                    <a:pt x="278" y="102"/>
                    <a:pt x="282" y="117"/>
                  </a:cubicBezTo>
                  <a:cubicBezTo>
                    <a:pt x="285" y="131"/>
                    <a:pt x="277" y="147"/>
                    <a:pt x="262" y="150"/>
                  </a:cubicBezTo>
                  <a:cubicBezTo>
                    <a:pt x="237" y="156"/>
                    <a:pt x="212" y="160"/>
                    <a:pt x="197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2" name="Freeform 6272"/>
            <p:cNvSpPr>
              <a:spLocks/>
            </p:cNvSpPr>
            <p:nvPr/>
          </p:nvSpPr>
          <p:spPr bwMode="auto">
            <a:xfrm>
              <a:off x="3271" y="2194"/>
              <a:ext cx="161" cy="65"/>
            </a:xfrm>
            <a:custGeom>
              <a:avLst/>
              <a:gdLst>
                <a:gd name="T0" fmla="*/ 80 w 80"/>
                <a:gd name="T1" fmla="*/ 22 h 32"/>
                <a:gd name="T2" fmla="*/ 0 w 80"/>
                <a:gd name="T3" fmla="*/ 27 h 32"/>
                <a:gd name="T4" fmla="*/ 40 w 80"/>
                <a:gd name="T5" fmla="*/ 1 h 32"/>
                <a:gd name="T6" fmla="*/ 80 w 80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2">
                  <a:moveTo>
                    <a:pt x="80" y="22"/>
                  </a:moveTo>
                  <a:cubicBezTo>
                    <a:pt x="54" y="32"/>
                    <a:pt x="28" y="32"/>
                    <a:pt x="0" y="27"/>
                  </a:cubicBezTo>
                  <a:cubicBezTo>
                    <a:pt x="10" y="11"/>
                    <a:pt x="22" y="1"/>
                    <a:pt x="40" y="1"/>
                  </a:cubicBezTo>
                  <a:cubicBezTo>
                    <a:pt x="57" y="0"/>
                    <a:pt x="70" y="8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3" name="Freeform 6273"/>
            <p:cNvSpPr>
              <a:spLocks/>
            </p:cNvSpPr>
            <p:nvPr/>
          </p:nvSpPr>
          <p:spPr bwMode="auto">
            <a:xfrm>
              <a:off x="4246" y="2177"/>
              <a:ext cx="159" cy="84"/>
            </a:xfrm>
            <a:custGeom>
              <a:avLst/>
              <a:gdLst>
                <a:gd name="T0" fmla="*/ 79 w 79"/>
                <a:gd name="T1" fmla="*/ 35 h 41"/>
                <a:gd name="T2" fmla="*/ 0 w 79"/>
                <a:gd name="T3" fmla="*/ 30 h 41"/>
                <a:gd name="T4" fmla="*/ 79 w 79"/>
                <a:gd name="T5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41">
                  <a:moveTo>
                    <a:pt x="79" y="35"/>
                  </a:moveTo>
                  <a:cubicBezTo>
                    <a:pt x="55" y="41"/>
                    <a:pt x="24" y="39"/>
                    <a:pt x="0" y="30"/>
                  </a:cubicBezTo>
                  <a:cubicBezTo>
                    <a:pt x="20" y="0"/>
                    <a:pt x="60" y="2"/>
                    <a:pt x="7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87" name="Group 6278"/>
          <p:cNvGrpSpPr>
            <a:grpSpLocks noChangeAspect="1"/>
          </p:cNvGrpSpPr>
          <p:nvPr/>
        </p:nvGrpSpPr>
        <p:grpSpPr bwMode="auto">
          <a:xfrm>
            <a:off x="5818813" y="2258121"/>
            <a:ext cx="625473" cy="872436"/>
            <a:chOff x="3339" y="1457"/>
            <a:chExt cx="1008" cy="1406"/>
          </a:xfrm>
          <a:solidFill>
            <a:schemeClr val="accent3"/>
          </a:solidFill>
        </p:grpSpPr>
        <p:sp>
          <p:nvSpPr>
            <p:cNvPr id="6389" name="Freeform 6279"/>
            <p:cNvSpPr>
              <a:spLocks/>
            </p:cNvSpPr>
            <p:nvPr/>
          </p:nvSpPr>
          <p:spPr bwMode="auto">
            <a:xfrm>
              <a:off x="3527" y="1557"/>
              <a:ext cx="820" cy="687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37">
                  <a:moveTo>
                    <a:pt x="61" y="84"/>
                  </a:moveTo>
                  <a:cubicBezTo>
                    <a:pt x="52" y="48"/>
                    <a:pt x="32" y="2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49" y="13"/>
                    <a:pt x="76" y="40"/>
                    <a:pt x="90" y="81"/>
                  </a:cubicBezTo>
                  <a:cubicBezTo>
                    <a:pt x="99" y="109"/>
                    <a:pt x="103" y="137"/>
                    <a:pt x="103" y="166"/>
                  </a:cubicBezTo>
                  <a:cubicBezTo>
                    <a:pt x="103" y="170"/>
                    <a:pt x="104" y="174"/>
                    <a:pt x="105" y="179"/>
                  </a:cubicBezTo>
                  <a:cubicBezTo>
                    <a:pt x="105" y="180"/>
                    <a:pt x="107" y="181"/>
                    <a:pt x="109" y="182"/>
                  </a:cubicBezTo>
                  <a:cubicBezTo>
                    <a:pt x="133" y="190"/>
                    <a:pt x="158" y="197"/>
                    <a:pt x="182" y="206"/>
                  </a:cubicBezTo>
                  <a:cubicBezTo>
                    <a:pt x="199" y="212"/>
                    <a:pt x="215" y="220"/>
                    <a:pt x="232" y="227"/>
                  </a:cubicBezTo>
                  <a:cubicBezTo>
                    <a:pt x="240" y="230"/>
                    <a:pt x="250" y="232"/>
                    <a:pt x="259" y="234"/>
                  </a:cubicBezTo>
                  <a:cubicBezTo>
                    <a:pt x="264" y="235"/>
                    <a:pt x="270" y="234"/>
                    <a:pt x="275" y="230"/>
                  </a:cubicBezTo>
                  <a:cubicBezTo>
                    <a:pt x="289" y="221"/>
                    <a:pt x="303" y="212"/>
                    <a:pt x="316" y="202"/>
                  </a:cubicBezTo>
                  <a:cubicBezTo>
                    <a:pt x="337" y="187"/>
                    <a:pt x="357" y="171"/>
                    <a:pt x="378" y="155"/>
                  </a:cubicBezTo>
                  <a:cubicBezTo>
                    <a:pt x="380" y="153"/>
                    <a:pt x="383" y="152"/>
                    <a:pt x="385" y="150"/>
                  </a:cubicBezTo>
                  <a:cubicBezTo>
                    <a:pt x="388" y="159"/>
                    <a:pt x="386" y="167"/>
                    <a:pt x="384" y="175"/>
                  </a:cubicBezTo>
                  <a:cubicBezTo>
                    <a:pt x="380" y="190"/>
                    <a:pt x="371" y="202"/>
                    <a:pt x="361" y="214"/>
                  </a:cubicBezTo>
                  <a:cubicBezTo>
                    <a:pt x="358" y="218"/>
                    <a:pt x="355" y="222"/>
                    <a:pt x="352" y="226"/>
                  </a:cubicBezTo>
                  <a:cubicBezTo>
                    <a:pt x="370" y="216"/>
                    <a:pt x="384" y="200"/>
                    <a:pt x="397" y="183"/>
                  </a:cubicBezTo>
                  <a:cubicBezTo>
                    <a:pt x="402" y="208"/>
                    <a:pt x="390" y="226"/>
                    <a:pt x="372" y="241"/>
                  </a:cubicBezTo>
                  <a:cubicBezTo>
                    <a:pt x="385" y="237"/>
                    <a:pt x="394" y="228"/>
                    <a:pt x="405" y="219"/>
                  </a:cubicBezTo>
                  <a:cubicBezTo>
                    <a:pt x="406" y="239"/>
                    <a:pt x="398" y="253"/>
                    <a:pt x="381" y="262"/>
                  </a:cubicBezTo>
                  <a:cubicBezTo>
                    <a:pt x="382" y="262"/>
                    <a:pt x="382" y="263"/>
                    <a:pt x="382" y="263"/>
                  </a:cubicBezTo>
                  <a:cubicBezTo>
                    <a:pt x="389" y="260"/>
                    <a:pt x="396" y="258"/>
                    <a:pt x="404" y="255"/>
                  </a:cubicBezTo>
                  <a:cubicBezTo>
                    <a:pt x="404" y="270"/>
                    <a:pt x="395" y="278"/>
                    <a:pt x="383" y="286"/>
                  </a:cubicBezTo>
                  <a:cubicBezTo>
                    <a:pt x="388" y="286"/>
                    <a:pt x="391" y="286"/>
                    <a:pt x="395" y="286"/>
                  </a:cubicBezTo>
                  <a:cubicBezTo>
                    <a:pt x="395" y="293"/>
                    <a:pt x="388" y="300"/>
                    <a:pt x="376" y="305"/>
                  </a:cubicBezTo>
                  <a:cubicBezTo>
                    <a:pt x="380" y="305"/>
                    <a:pt x="383" y="305"/>
                    <a:pt x="388" y="305"/>
                  </a:cubicBezTo>
                  <a:cubicBezTo>
                    <a:pt x="380" y="320"/>
                    <a:pt x="367" y="328"/>
                    <a:pt x="355" y="337"/>
                  </a:cubicBezTo>
                  <a:cubicBezTo>
                    <a:pt x="357" y="329"/>
                    <a:pt x="359" y="322"/>
                    <a:pt x="360" y="314"/>
                  </a:cubicBezTo>
                  <a:cubicBezTo>
                    <a:pt x="366" y="284"/>
                    <a:pt x="361" y="255"/>
                    <a:pt x="342" y="230"/>
                  </a:cubicBezTo>
                  <a:cubicBezTo>
                    <a:pt x="332" y="216"/>
                    <a:pt x="326" y="214"/>
                    <a:pt x="311" y="222"/>
                  </a:cubicBezTo>
                  <a:cubicBezTo>
                    <a:pt x="301" y="226"/>
                    <a:pt x="292" y="231"/>
                    <a:pt x="284" y="236"/>
                  </a:cubicBezTo>
                  <a:cubicBezTo>
                    <a:pt x="269" y="246"/>
                    <a:pt x="255" y="246"/>
                    <a:pt x="239" y="237"/>
                  </a:cubicBezTo>
                  <a:cubicBezTo>
                    <a:pt x="196" y="212"/>
                    <a:pt x="149" y="198"/>
                    <a:pt x="100" y="187"/>
                  </a:cubicBezTo>
                  <a:cubicBezTo>
                    <a:pt x="91" y="185"/>
                    <a:pt x="83" y="184"/>
                    <a:pt x="74" y="183"/>
                  </a:cubicBezTo>
                  <a:cubicBezTo>
                    <a:pt x="72" y="183"/>
                    <a:pt x="69" y="183"/>
                    <a:pt x="67" y="184"/>
                  </a:cubicBezTo>
                  <a:cubicBezTo>
                    <a:pt x="81" y="160"/>
                    <a:pt x="83" y="135"/>
                    <a:pt x="79" y="109"/>
                  </a:cubicBezTo>
                  <a:cubicBezTo>
                    <a:pt x="76" y="83"/>
                    <a:pt x="70" y="58"/>
                    <a:pt x="52" y="38"/>
                  </a:cubicBezTo>
                  <a:cubicBezTo>
                    <a:pt x="61" y="65"/>
                    <a:pt x="62" y="69"/>
                    <a:pt x="6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0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1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2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3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4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5" name="Freeform 6285"/>
            <p:cNvSpPr>
              <a:spLocks noEditPoints="1"/>
            </p:cNvSpPr>
            <p:nvPr/>
          </p:nvSpPr>
          <p:spPr bwMode="auto">
            <a:xfrm>
              <a:off x="3339" y="1457"/>
              <a:ext cx="208" cy="316"/>
            </a:xfrm>
            <a:custGeom>
              <a:avLst/>
              <a:gdLst>
                <a:gd name="T0" fmla="*/ 12 w 103"/>
                <a:gd name="T1" fmla="*/ 83 h 155"/>
                <a:gd name="T2" fmla="*/ 11 w 103"/>
                <a:gd name="T3" fmla="*/ 76 h 155"/>
                <a:gd name="T4" fmla="*/ 20 w 103"/>
                <a:gd name="T5" fmla="*/ 59 h 155"/>
                <a:gd name="T6" fmla="*/ 23 w 103"/>
                <a:gd name="T7" fmla="*/ 51 h 155"/>
                <a:gd name="T8" fmla="*/ 28 w 103"/>
                <a:gd name="T9" fmla="*/ 46 h 155"/>
                <a:gd name="T10" fmla="*/ 37 w 103"/>
                <a:gd name="T11" fmla="*/ 41 h 155"/>
                <a:gd name="T12" fmla="*/ 38 w 103"/>
                <a:gd name="T13" fmla="*/ 27 h 155"/>
                <a:gd name="T14" fmla="*/ 46 w 103"/>
                <a:gd name="T15" fmla="*/ 30 h 155"/>
                <a:gd name="T16" fmla="*/ 51 w 103"/>
                <a:gd name="T17" fmla="*/ 37 h 155"/>
                <a:gd name="T18" fmla="*/ 56 w 103"/>
                <a:gd name="T19" fmla="*/ 19 h 155"/>
                <a:gd name="T20" fmla="*/ 63 w 103"/>
                <a:gd name="T21" fmla="*/ 8 h 155"/>
                <a:gd name="T22" fmla="*/ 76 w 103"/>
                <a:gd name="T23" fmla="*/ 14 h 155"/>
                <a:gd name="T24" fmla="*/ 81 w 103"/>
                <a:gd name="T25" fmla="*/ 0 h 155"/>
                <a:gd name="T26" fmla="*/ 100 w 103"/>
                <a:gd name="T27" fmla="*/ 25 h 155"/>
                <a:gd name="T28" fmla="*/ 72 w 103"/>
                <a:gd name="T29" fmla="*/ 44 h 155"/>
                <a:gd name="T30" fmla="*/ 40 w 103"/>
                <a:gd name="T31" fmla="*/ 68 h 155"/>
                <a:gd name="T32" fmla="*/ 36 w 103"/>
                <a:gd name="T33" fmla="*/ 76 h 155"/>
                <a:gd name="T34" fmla="*/ 4 w 103"/>
                <a:gd name="T35" fmla="*/ 107 h 155"/>
                <a:gd name="T36" fmla="*/ 47 w 103"/>
                <a:gd name="T37" fmla="*/ 97 h 155"/>
                <a:gd name="T38" fmla="*/ 38 w 103"/>
                <a:gd name="T39" fmla="*/ 99 h 155"/>
                <a:gd name="T40" fmla="*/ 21 w 103"/>
                <a:gd name="T41" fmla="*/ 102 h 155"/>
                <a:gd name="T42" fmla="*/ 13 w 103"/>
                <a:gd name="T43" fmla="*/ 105 h 155"/>
                <a:gd name="T44" fmla="*/ 37 w 103"/>
                <a:gd name="T45" fmla="*/ 104 h 155"/>
                <a:gd name="T46" fmla="*/ 45 w 103"/>
                <a:gd name="T47" fmla="*/ 104 h 155"/>
                <a:gd name="T48" fmla="*/ 54 w 103"/>
                <a:gd name="T49" fmla="*/ 97 h 155"/>
                <a:gd name="T50" fmla="*/ 37 w 103"/>
                <a:gd name="T51" fmla="*/ 83 h 155"/>
                <a:gd name="T52" fmla="*/ 34 w 103"/>
                <a:gd name="T53" fmla="*/ 80 h 155"/>
                <a:gd name="T54" fmla="*/ 49 w 103"/>
                <a:gd name="T55" fmla="*/ 75 h 155"/>
                <a:gd name="T56" fmla="*/ 71 w 103"/>
                <a:gd name="T57" fmla="*/ 61 h 155"/>
                <a:gd name="T58" fmla="*/ 92 w 103"/>
                <a:gd name="T59" fmla="*/ 70 h 155"/>
                <a:gd name="T60" fmla="*/ 93 w 103"/>
                <a:gd name="T61" fmla="*/ 83 h 155"/>
                <a:gd name="T62" fmla="*/ 63 w 103"/>
                <a:gd name="T63" fmla="*/ 94 h 155"/>
                <a:gd name="T64" fmla="*/ 56 w 103"/>
                <a:gd name="T65" fmla="*/ 90 h 155"/>
                <a:gd name="T66" fmla="*/ 73 w 103"/>
                <a:gd name="T67" fmla="*/ 142 h 155"/>
                <a:gd name="T68" fmla="*/ 62 w 103"/>
                <a:gd name="T69" fmla="*/ 154 h 155"/>
                <a:gd name="T70" fmla="*/ 36 w 103"/>
                <a:gd name="T71" fmla="*/ 134 h 155"/>
                <a:gd name="T72" fmla="*/ 44 w 103"/>
                <a:gd name="T73" fmla="*/ 106 h 155"/>
                <a:gd name="T74" fmla="*/ 8 w 103"/>
                <a:gd name="T75" fmla="*/ 108 h 155"/>
                <a:gd name="T76" fmla="*/ 0 w 103"/>
                <a:gd name="T77" fmla="*/ 114 h 155"/>
                <a:gd name="T78" fmla="*/ 13 w 103"/>
                <a:gd name="T79" fmla="*/ 91 h 155"/>
                <a:gd name="T80" fmla="*/ 80 w 103"/>
                <a:gd name="T81" fmla="*/ 77 h 155"/>
                <a:gd name="T82" fmla="*/ 64 w 103"/>
                <a:gd name="T83" fmla="*/ 77 h 155"/>
                <a:gd name="T84" fmla="*/ 80 w 103"/>
                <a:gd name="T85" fmla="*/ 77 h 155"/>
                <a:gd name="T86" fmla="*/ 44 w 103"/>
                <a:gd name="T87" fmla="*/ 118 h 155"/>
                <a:gd name="T88" fmla="*/ 43 w 103"/>
                <a:gd name="T89" fmla="*/ 142 h 155"/>
                <a:gd name="T90" fmla="*/ 83 w 103"/>
                <a:gd name="T91" fmla="*/ 75 h 155"/>
                <a:gd name="T92" fmla="*/ 84 w 103"/>
                <a:gd name="T9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3" h="155">
                  <a:moveTo>
                    <a:pt x="19" y="86"/>
                  </a:moveTo>
                  <a:cubicBezTo>
                    <a:pt x="17" y="85"/>
                    <a:pt x="14" y="84"/>
                    <a:pt x="12" y="83"/>
                  </a:cubicBezTo>
                  <a:cubicBezTo>
                    <a:pt x="10" y="82"/>
                    <a:pt x="9" y="80"/>
                    <a:pt x="11" y="77"/>
                  </a:cubicBezTo>
                  <a:cubicBezTo>
                    <a:pt x="11" y="77"/>
                    <a:pt x="11" y="76"/>
                    <a:pt x="11" y="76"/>
                  </a:cubicBezTo>
                  <a:cubicBezTo>
                    <a:pt x="15" y="73"/>
                    <a:pt x="16" y="69"/>
                    <a:pt x="16" y="64"/>
                  </a:cubicBezTo>
                  <a:cubicBezTo>
                    <a:pt x="16" y="61"/>
                    <a:pt x="18" y="60"/>
                    <a:pt x="20" y="59"/>
                  </a:cubicBezTo>
                  <a:cubicBezTo>
                    <a:pt x="21" y="59"/>
                    <a:pt x="22" y="58"/>
                    <a:pt x="22" y="58"/>
                  </a:cubicBezTo>
                  <a:cubicBezTo>
                    <a:pt x="23" y="55"/>
                    <a:pt x="23" y="53"/>
                    <a:pt x="23" y="51"/>
                  </a:cubicBezTo>
                  <a:cubicBezTo>
                    <a:pt x="23" y="50"/>
                    <a:pt x="23" y="49"/>
                    <a:pt x="24" y="48"/>
                  </a:cubicBezTo>
                  <a:cubicBezTo>
                    <a:pt x="24" y="46"/>
                    <a:pt x="26" y="45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34" y="47"/>
                    <a:pt x="37" y="46"/>
                    <a:pt x="37" y="41"/>
                  </a:cubicBezTo>
                  <a:cubicBezTo>
                    <a:pt x="37" y="38"/>
                    <a:pt x="37" y="34"/>
                    <a:pt x="37" y="31"/>
                  </a:cubicBezTo>
                  <a:cubicBezTo>
                    <a:pt x="37" y="29"/>
                    <a:pt x="37" y="28"/>
                    <a:pt x="38" y="27"/>
                  </a:cubicBezTo>
                  <a:cubicBezTo>
                    <a:pt x="38" y="24"/>
                    <a:pt x="41" y="24"/>
                    <a:pt x="42" y="26"/>
                  </a:cubicBezTo>
                  <a:cubicBezTo>
                    <a:pt x="44" y="27"/>
                    <a:pt x="45" y="29"/>
                    <a:pt x="46" y="30"/>
                  </a:cubicBezTo>
                  <a:cubicBezTo>
                    <a:pt x="47" y="33"/>
                    <a:pt x="49" y="35"/>
                    <a:pt x="50" y="37"/>
                  </a:cubicBezTo>
                  <a:cubicBezTo>
                    <a:pt x="50" y="37"/>
                    <a:pt x="51" y="37"/>
                    <a:pt x="51" y="37"/>
                  </a:cubicBezTo>
                  <a:cubicBezTo>
                    <a:pt x="52" y="35"/>
                    <a:pt x="53" y="34"/>
                    <a:pt x="53" y="32"/>
                  </a:cubicBezTo>
                  <a:cubicBezTo>
                    <a:pt x="54" y="28"/>
                    <a:pt x="55" y="24"/>
                    <a:pt x="56" y="19"/>
                  </a:cubicBezTo>
                  <a:cubicBezTo>
                    <a:pt x="56" y="17"/>
                    <a:pt x="57" y="15"/>
                    <a:pt x="58" y="13"/>
                  </a:cubicBezTo>
                  <a:cubicBezTo>
                    <a:pt x="59" y="11"/>
                    <a:pt x="61" y="9"/>
                    <a:pt x="63" y="8"/>
                  </a:cubicBezTo>
                  <a:cubicBezTo>
                    <a:pt x="64" y="14"/>
                    <a:pt x="67" y="19"/>
                    <a:pt x="70" y="23"/>
                  </a:cubicBezTo>
                  <a:cubicBezTo>
                    <a:pt x="73" y="21"/>
                    <a:pt x="75" y="18"/>
                    <a:pt x="76" y="14"/>
                  </a:cubicBezTo>
                  <a:cubicBezTo>
                    <a:pt x="77" y="10"/>
                    <a:pt x="78" y="6"/>
                    <a:pt x="79" y="2"/>
                  </a:cubicBezTo>
                  <a:cubicBezTo>
                    <a:pt x="79" y="0"/>
                    <a:pt x="80" y="0"/>
                    <a:pt x="81" y="0"/>
                  </a:cubicBezTo>
                  <a:cubicBezTo>
                    <a:pt x="82" y="0"/>
                    <a:pt x="82" y="0"/>
                    <a:pt x="82" y="1"/>
                  </a:cubicBezTo>
                  <a:cubicBezTo>
                    <a:pt x="92" y="3"/>
                    <a:pt x="101" y="15"/>
                    <a:pt x="100" y="25"/>
                  </a:cubicBezTo>
                  <a:cubicBezTo>
                    <a:pt x="99" y="32"/>
                    <a:pt x="98" y="37"/>
                    <a:pt x="89" y="40"/>
                  </a:cubicBezTo>
                  <a:cubicBezTo>
                    <a:pt x="84" y="42"/>
                    <a:pt x="78" y="42"/>
                    <a:pt x="72" y="44"/>
                  </a:cubicBezTo>
                  <a:cubicBezTo>
                    <a:pt x="63" y="46"/>
                    <a:pt x="55" y="50"/>
                    <a:pt x="47" y="57"/>
                  </a:cubicBezTo>
                  <a:cubicBezTo>
                    <a:pt x="44" y="60"/>
                    <a:pt x="42" y="64"/>
                    <a:pt x="40" y="68"/>
                  </a:cubicBezTo>
                  <a:cubicBezTo>
                    <a:pt x="39" y="70"/>
                    <a:pt x="38" y="73"/>
                    <a:pt x="37" y="75"/>
                  </a:cubicBezTo>
                  <a:cubicBezTo>
                    <a:pt x="37" y="76"/>
                    <a:pt x="36" y="76"/>
                    <a:pt x="36" y="76"/>
                  </a:cubicBezTo>
                  <a:cubicBezTo>
                    <a:pt x="32" y="77"/>
                    <a:pt x="32" y="77"/>
                    <a:pt x="31" y="81"/>
                  </a:cubicBezTo>
                  <a:cubicBezTo>
                    <a:pt x="21" y="85"/>
                    <a:pt x="5" y="100"/>
                    <a:pt x="4" y="107"/>
                  </a:cubicBezTo>
                  <a:cubicBezTo>
                    <a:pt x="12" y="101"/>
                    <a:pt x="23" y="100"/>
                    <a:pt x="33" y="98"/>
                  </a:cubicBezTo>
                  <a:cubicBezTo>
                    <a:pt x="38" y="98"/>
                    <a:pt x="42" y="97"/>
                    <a:pt x="47" y="97"/>
                  </a:cubicBezTo>
                  <a:cubicBezTo>
                    <a:pt x="47" y="97"/>
                    <a:pt x="47" y="97"/>
                    <a:pt x="47" y="98"/>
                  </a:cubicBezTo>
                  <a:cubicBezTo>
                    <a:pt x="44" y="98"/>
                    <a:pt x="41" y="99"/>
                    <a:pt x="38" y="99"/>
                  </a:cubicBezTo>
                  <a:cubicBezTo>
                    <a:pt x="36" y="100"/>
                    <a:pt x="33" y="100"/>
                    <a:pt x="30" y="101"/>
                  </a:cubicBezTo>
                  <a:cubicBezTo>
                    <a:pt x="27" y="101"/>
                    <a:pt x="24" y="102"/>
                    <a:pt x="21" y="102"/>
                  </a:cubicBezTo>
                  <a:cubicBezTo>
                    <a:pt x="18" y="103"/>
                    <a:pt x="15" y="104"/>
                    <a:pt x="13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5" y="105"/>
                    <a:pt x="17" y="104"/>
                    <a:pt x="19" y="104"/>
                  </a:cubicBezTo>
                  <a:cubicBezTo>
                    <a:pt x="25" y="103"/>
                    <a:pt x="31" y="104"/>
                    <a:pt x="37" y="104"/>
                  </a:cubicBezTo>
                  <a:cubicBezTo>
                    <a:pt x="39" y="105"/>
                    <a:pt x="41" y="105"/>
                    <a:pt x="44" y="105"/>
                  </a:cubicBezTo>
                  <a:cubicBezTo>
                    <a:pt x="44" y="105"/>
                    <a:pt x="45" y="105"/>
                    <a:pt x="45" y="104"/>
                  </a:cubicBezTo>
                  <a:cubicBezTo>
                    <a:pt x="48" y="101"/>
                    <a:pt x="51" y="99"/>
                    <a:pt x="55" y="98"/>
                  </a:cubicBezTo>
                  <a:cubicBezTo>
                    <a:pt x="55" y="97"/>
                    <a:pt x="55" y="97"/>
                    <a:pt x="54" y="97"/>
                  </a:cubicBezTo>
                  <a:cubicBezTo>
                    <a:pt x="51" y="92"/>
                    <a:pt x="47" y="88"/>
                    <a:pt x="42" y="86"/>
                  </a:cubicBezTo>
                  <a:cubicBezTo>
                    <a:pt x="41" y="85"/>
                    <a:pt x="37" y="82"/>
                    <a:pt x="37" y="83"/>
                  </a:cubicBezTo>
                  <a:cubicBezTo>
                    <a:pt x="36" y="82"/>
                    <a:pt x="35" y="82"/>
                    <a:pt x="34" y="82"/>
                  </a:cubicBezTo>
                  <a:cubicBezTo>
                    <a:pt x="34" y="81"/>
                    <a:pt x="34" y="80"/>
                    <a:pt x="34" y="80"/>
                  </a:cubicBezTo>
                  <a:cubicBezTo>
                    <a:pt x="34" y="79"/>
                    <a:pt x="34" y="78"/>
                    <a:pt x="35" y="79"/>
                  </a:cubicBezTo>
                  <a:cubicBezTo>
                    <a:pt x="41" y="80"/>
                    <a:pt x="45" y="78"/>
                    <a:pt x="49" y="75"/>
                  </a:cubicBezTo>
                  <a:cubicBezTo>
                    <a:pt x="52" y="73"/>
                    <a:pt x="55" y="71"/>
                    <a:pt x="57" y="68"/>
                  </a:cubicBezTo>
                  <a:cubicBezTo>
                    <a:pt x="61" y="65"/>
                    <a:pt x="65" y="62"/>
                    <a:pt x="71" y="61"/>
                  </a:cubicBezTo>
                  <a:cubicBezTo>
                    <a:pt x="75" y="60"/>
                    <a:pt x="79" y="61"/>
                    <a:pt x="83" y="63"/>
                  </a:cubicBezTo>
                  <a:cubicBezTo>
                    <a:pt x="86" y="65"/>
                    <a:pt x="89" y="67"/>
                    <a:pt x="92" y="70"/>
                  </a:cubicBezTo>
                  <a:cubicBezTo>
                    <a:pt x="95" y="71"/>
                    <a:pt x="98" y="73"/>
                    <a:pt x="103" y="73"/>
                  </a:cubicBezTo>
                  <a:cubicBezTo>
                    <a:pt x="98" y="76"/>
                    <a:pt x="96" y="79"/>
                    <a:pt x="93" y="83"/>
                  </a:cubicBezTo>
                  <a:cubicBezTo>
                    <a:pt x="87" y="93"/>
                    <a:pt x="77" y="96"/>
                    <a:pt x="65" y="95"/>
                  </a:cubicBezTo>
                  <a:cubicBezTo>
                    <a:pt x="65" y="95"/>
                    <a:pt x="64" y="95"/>
                    <a:pt x="63" y="94"/>
                  </a:cubicBezTo>
                  <a:cubicBezTo>
                    <a:pt x="60" y="92"/>
                    <a:pt x="57" y="89"/>
                    <a:pt x="53" y="88"/>
                  </a:cubicBezTo>
                  <a:cubicBezTo>
                    <a:pt x="54" y="89"/>
                    <a:pt x="55" y="90"/>
                    <a:pt x="56" y="90"/>
                  </a:cubicBezTo>
                  <a:cubicBezTo>
                    <a:pt x="61" y="95"/>
                    <a:pt x="64" y="100"/>
                    <a:pt x="66" y="107"/>
                  </a:cubicBezTo>
                  <a:cubicBezTo>
                    <a:pt x="71" y="118"/>
                    <a:pt x="73" y="129"/>
                    <a:pt x="73" y="142"/>
                  </a:cubicBezTo>
                  <a:cubicBezTo>
                    <a:pt x="73" y="144"/>
                    <a:pt x="72" y="146"/>
                    <a:pt x="71" y="148"/>
                  </a:cubicBezTo>
                  <a:cubicBezTo>
                    <a:pt x="70" y="152"/>
                    <a:pt x="66" y="155"/>
                    <a:pt x="62" y="154"/>
                  </a:cubicBezTo>
                  <a:cubicBezTo>
                    <a:pt x="57" y="154"/>
                    <a:pt x="52" y="153"/>
                    <a:pt x="48" y="152"/>
                  </a:cubicBezTo>
                  <a:cubicBezTo>
                    <a:pt x="41" y="148"/>
                    <a:pt x="37" y="142"/>
                    <a:pt x="36" y="134"/>
                  </a:cubicBezTo>
                  <a:cubicBezTo>
                    <a:pt x="36" y="126"/>
                    <a:pt x="39" y="118"/>
                    <a:pt x="42" y="111"/>
                  </a:cubicBezTo>
                  <a:cubicBezTo>
                    <a:pt x="43" y="109"/>
                    <a:pt x="43" y="108"/>
                    <a:pt x="44" y="106"/>
                  </a:cubicBezTo>
                  <a:cubicBezTo>
                    <a:pt x="41" y="106"/>
                    <a:pt x="39" y="106"/>
                    <a:pt x="37" y="106"/>
                  </a:cubicBezTo>
                  <a:cubicBezTo>
                    <a:pt x="27" y="106"/>
                    <a:pt x="18" y="106"/>
                    <a:pt x="8" y="108"/>
                  </a:cubicBezTo>
                  <a:cubicBezTo>
                    <a:pt x="8" y="108"/>
                    <a:pt x="7" y="108"/>
                    <a:pt x="6" y="109"/>
                  </a:cubicBezTo>
                  <a:cubicBezTo>
                    <a:pt x="4" y="110"/>
                    <a:pt x="2" y="112"/>
                    <a:pt x="0" y="114"/>
                  </a:cubicBezTo>
                  <a:cubicBezTo>
                    <a:pt x="0" y="112"/>
                    <a:pt x="0" y="110"/>
                    <a:pt x="1" y="108"/>
                  </a:cubicBezTo>
                  <a:cubicBezTo>
                    <a:pt x="2" y="101"/>
                    <a:pt x="7" y="95"/>
                    <a:pt x="13" y="91"/>
                  </a:cubicBezTo>
                  <a:cubicBezTo>
                    <a:pt x="15" y="89"/>
                    <a:pt x="17" y="87"/>
                    <a:pt x="19" y="86"/>
                  </a:cubicBezTo>
                  <a:close/>
                  <a:moveTo>
                    <a:pt x="80" y="77"/>
                  </a:moveTo>
                  <a:cubicBezTo>
                    <a:pt x="80" y="73"/>
                    <a:pt x="77" y="69"/>
                    <a:pt x="72" y="69"/>
                  </a:cubicBezTo>
                  <a:cubicBezTo>
                    <a:pt x="68" y="69"/>
                    <a:pt x="64" y="73"/>
                    <a:pt x="64" y="77"/>
                  </a:cubicBezTo>
                  <a:cubicBezTo>
                    <a:pt x="64" y="81"/>
                    <a:pt x="68" y="85"/>
                    <a:pt x="72" y="85"/>
                  </a:cubicBezTo>
                  <a:cubicBezTo>
                    <a:pt x="76" y="85"/>
                    <a:pt x="80" y="82"/>
                    <a:pt x="80" y="77"/>
                  </a:cubicBezTo>
                  <a:close/>
                  <a:moveTo>
                    <a:pt x="50" y="148"/>
                  </a:moveTo>
                  <a:cubicBezTo>
                    <a:pt x="43" y="139"/>
                    <a:pt x="43" y="129"/>
                    <a:pt x="44" y="118"/>
                  </a:cubicBezTo>
                  <a:cubicBezTo>
                    <a:pt x="42" y="123"/>
                    <a:pt x="41" y="128"/>
                    <a:pt x="41" y="132"/>
                  </a:cubicBezTo>
                  <a:cubicBezTo>
                    <a:pt x="41" y="136"/>
                    <a:pt x="42" y="139"/>
                    <a:pt x="43" y="142"/>
                  </a:cubicBezTo>
                  <a:cubicBezTo>
                    <a:pt x="45" y="145"/>
                    <a:pt x="47" y="147"/>
                    <a:pt x="50" y="148"/>
                  </a:cubicBezTo>
                  <a:close/>
                  <a:moveTo>
                    <a:pt x="83" y="75"/>
                  </a:moveTo>
                  <a:cubicBezTo>
                    <a:pt x="84" y="80"/>
                    <a:pt x="82" y="84"/>
                    <a:pt x="79" y="87"/>
                  </a:cubicBezTo>
                  <a:cubicBezTo>
                    <a:pt x="81" y="86"/>
                    <a:pt x="83" y="85"/>
                    <a:pt x="84" y="83"/>
                  </a:cubicBezTo>
                  <a:cubicBezTo>
                    <a:pt x="85" y="80"/>
                    <a:pt x="85" y="78"/>
                    <a:pt x="8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96" name="Group 6278"/>
          <p:cNvGrpSpPr>
            <a:grpSpLocks noChangeAspect="1"/>
          </p:cNvGrpSpPr>
          <p:nvPr/>
        </p:nvGrpSpPr>
        <p:grpSpPr bwMode="auto">
          <a:xfrm>
            <a:off x="5378172" y="3381197"/>
            <a:ext cx="585140" cy="713586"/>
            <a:chOff x="3402" y="1713"/>
            <a:chExt cx="943" cy="1150"/>
          </a:xfrm>
          <a:solidFill>
            <a:schemeClr val="accent4"/>
          </a:solidFill>
        </p:grpSpPr>
        <p:sp>
          <p:nvSpPr>
            <p:cNvPr id="6397" name="Freeform 6279"/>
            <p:cNvSpPr>
              <a:spLocks/>
            </p:cNvSpPr>
            <p:nvPr/>
          </p:nvSpPr>
          <p:spPr bwMode="auto">
            <a:xfrm>
              <a:off x="3650" y="1713"/>
              <a:ext cx="695" cy="531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  <a:gd name="connsiteX0" fmla="*/ 1502 w 9977"/>
                <a:gd name="connsiteY0" fmla="*/ 2493 h 10000"/>
                <a:gd name="connsiteX1" fmla="*/ 0 w 9977"/>
                <a:gd name="connsiteY1" fmla="*/ 0 h 10000"/>
                <a:gd name="connsiteX2" fmla="*/ 99 w 9977"/>
                <a:gd name="connsiteY2" fmla="*/ 0 h 10000"/>
                <a:gd name="connsiteX3" fmla="*/ 2217 w 9977"/>
                <a:gd name="connsiteY3" fmla="*/ 2404 h 10000"/>
                <a:gd name="connsiteX4" fmla="*/ 2537 w 9977"/>
                <a:gd name="connsiteY4" fmla="*/ 4926 h 10000"/>
                <a:gd name="connsiteX5" fmla="*/ 2586 w 9977"/>
                <a:gd name="connsiteY5" fmla="*/ 5312 h 10000"/>
                <a:gd name="connsiteX6" fmla="*/ 2685 w 9977"/>
                <a:gd name="connsiteY6" fmla="*/ 5401 h 10000"/>
                <a:gd name="connsiteX7" fmla="*/ 4483 w 9977"/>
                <a:gd name="connsiteY7" fmla="*/ 6113 h 10000"/>
                <a:gd name="connsiteX8" fmla="*/ 5714 w 9977"/>
                <a:gd name="connsiteY8" fmla="*/ 6736 h 10000"/>
                <a:gd name="connsiteX9" fmla="*/ 6379 w 9977"/>
                <a:gd name="connsiteY9" fmla="*/ 6944 h 10000"/>
                <a:gd name="connsiteX10" fmla="*/ 6773 w 9977"/>
                <a:gd name="connsiteY10" fmla="*/ 6825 h 10000"/>
                <a:gd name="connsiteX11" fmla="*/ 7783 w 9977"/>
                <a:gd name="connsiteY11" fmla="*/ 5994 h 10000"/>
                <a:gd name="connsiteX12" fmla="*/ 9310 w 9977"/>
                <a:gd name="connsiteY12" fmla="*/ 4599 h 10000"/>
                <a:gd name="connsiteX13" fmla="*/ 9483 w 9977"/>
                <a:gd name="connsiteY13" fmla="*/ 4451 h 10000"/>
                <a:gd name="connsiteX14" fmla="*/ 9458 w 9977"/>
                <a:gd name="connsiteY14" fmla="*/ 5193 h 10000"/>
                <a:gd name="connsiteX15" fmla="*/ 8892 w 9977"/>
                <a:gd name="connsiteY15" fmla="*/ 6350 h 10000"/>
                <a:gd name="connsiteX16" fmla="*/ 8670 w 9977"/>
                <a:gd name="connsiteY16" fmla="*/ 6706 h 10000"/>
                <a:gd name="connsiteX17" fmla="*/ 9778 w 9977"/>
                <a:gd name="connsiteY17" fmla="*/ 5430 h 10000"/>
                <a:gd name="connsiteX18" fmla="*/ 9163 w 9977"/>
                <a:gd name="connsiteY18" fmla="*/ 7151 h 10000"/>
                <a:gd name="connsiteX19" fmla="*/ 9975 w 9977"/>
                <a:gd name="connsiteY19" fmla="*/ 6499 h 10000"/>
                <a:gd name="connsiteX20" fmla="*/ 9384 w 9977"/>
                <a:gd name="connsiteY20" fmla="*/ 7774 h 10000"/>
                <a:gd name="connsiteX21" fmla="*/ 9409 w 9977"/>
                <a:gd name="connsiteY21" fmla="*/ 7804 h 10000"/>
                <a:gd name="connsiteX22" fmla="*/ 9951 w 9977"/>
                <a:gd name="connsiteY22" fmla="*/ 7567 h 10000"/>
                <a:gd name="connsiteX23" fmla="*/ 9433 w 9977"/>
                <a:gd name="connsiteY23" fmla="*/ 8487 h 10000"/>
                <a:gd name="connsiteX24" fmla="*/ 9729 w 9977"/>
                <a:gd name="connsiteY24" fmla="*/ 8487 h 10000"/>
                <a:gd name="connsiteX25" fmla="*/ 9261 w 9977"/>
                <a:gd name="connsiteY25" fmla="*/ 9050 h 10000"/>
                <a:gd name="connsiteX26" fmla="*/ 9557 w 9977"/>
                <a:gd name="connsiteY26" fmla="*/ 9050 h 10000"/>
                <a:gd name="connsiteX27" fmla="*/ 8744 w 9977"/>
                <a:gd name="connsiteY27" fmla="*/ 10000 h 10000"/>
                <a:gd name="connsiteX28" fmla="*/ 8867 w 9977"/>
                <a:gd name="connsiteY28" fmla="*/ 9318 h 10000"/>
                <a:gd name="connsiteX29" fmla="*/ 8424 w 9977"/>
                <a:gd name="connsiteY29" fmla="*/ 6825 h 10000"/>
                <a:gd name="connsiteX30" fmla="*/ 7660 w 9977"/>
                <a:gd name="connsiteY30" fmla="*/ 6588 h 10000"/>
                <a:gd name="connsiteX31" fmla="*/ 6995 w 9977"/>
                <a:gd name="connsiteY31" fmla="*/ 7003 h 10000"/>
                <a:gd name="connsiteX32" fmla="*/ 5887 w 9977"/>
                <a:gd name="connsiteY32" fmla="*/ 7033 h 10000"/>
                <a:gd name="connsiteX33" fmla="*/ 2463 w 9977"/>
                <a:gd name="connsiteY33" fmla="*/ 5549 h 10000"/>
                <a:gd name="connsiteX34" fmla="*/ 1823 w 9977"/>
                <a:gd name="connsiteY34" fmla="*/ 5430 h 10000"/>
                <a:gd name="connsiteX35" fmla="*/ 1650 w 9977"/>
                <a:gd name="connsiteY35" fmla="*/ 5460 h 10000"/>
                <a:gd name="connsiteX36" fmla="*/ 1946 w 9977"/>
                <a:gd name="connsiteY36" fmla="*/ 3234 h 10000"/>
                <a:gd name="connsiteX37" fmla="*/ 1281 w 9977"/>
                <a:gd name="connsiteY37" fmla="*/ 1128 h 10000"/>
                <a:gd name="connsiteX38" fmla="*/ 1502 w 9977"/>
                <a:gd name="connsiteY38" fmla="*/ 2493 h 10000"/>
                <a:gd name="connsiteX0" fmla="*/ 1505 w 10000"/>
                <a:gd name="connsiteY0" fmla="*/ 2493 h 10000"/>
                <a:gd name="connsiteX1" fmla="*/ 0 w 10000"/>
                <a:gd name="connsiteY1" fmla="*/ 0 h 10000"/>
                <a:gd name="connsiteX2" fmla="*/ 2222 w 10000"/>
                <a:gd name="connsiteY2" fmla="*/ 2404 h 10000"/>
                <a:gd name="connsiteX3" fmla="*/ 2543 w 10000"/>
                <a:gd name="connsiteY3" fmla="*/ 4926 h 10000"/>
                <a:gd name="connsiteX4" fmla="*/ 2592 w 10000"/>
                <a:gd name="connsiteY4" fmla="*/ 5312 h 10000"/>
                <a:gd name="connsiteX5" fmla="*/ 2691 w 10000"/>
                <a:gd name="connsiteY5" fmla="*/ 5401 h 10000"/>
                <a:gd name="connsiteX6" fmla="*/ 4493 w 10000"/>
                <a:gd name="connsiteY6" fmla="*/ 6113 h 10000"/>
                <a:gd name="connsiteX7" fmla="*/ 5727 w 10000"/>
                <a:gd name="connsiteY7" fmla="*/ 6736 h 10000"/>
                <a:gd name="connsiteX8" fmla="*/ 6394 w 10000"/>
                <a:gd name="connsiteY8" fmla="*/ 6944 h 10000"/>
                <a:gd name="connsiteX9" fmla="*/ 6789 w 10000"/>
                <a:gd name="connsiteY9" fmla="*/ 6825 h 10000"/>
                <a:gd name="connsiteX10" fmla="*/ 7801 w 10000"/>
                <a:gd name="connsiteY10" fmla="*/ 5994 h 10000"/>
                <a:gd name="connsiteX11" fmla="*/ 9331 w 10000"/>
                <a:gd name="connsiteY11" fmla="*/ 4599 h 10000"/>
                <a:gd name="connsiteX12" fmla="*/ 9505 w 10000"/>
                <a:gd name="connsiteY12" fmla="*/ 4451 h 10000"/>
                <a:gd name="connsiteX13" fmla="*/ 9480 w 10000"/>
                <a:gd name="connsiteY13" fmla="*/ 5193 h 10000"/>
                <a:gd name="connsiteX14" fmla="*/ 8912 w 10000"/>
                <a:gd name="connsiteY14" fmla="*/ 6350 h 10000"/>
                <a:gd name="connsiteX15" fmla="*/ 8690 w 10000"/>
                <a:gd name="connsiteY15" fmla="*/ 6706 h 10000"/>
                <a:gd name="connsiteX16" fmla="*/ 9801 w 10000"/>
                <a:gd name="connsiteY16" fmla="*/ 5430 h 10000"/>
                <a:gd name="connsiteX17" fmla="*/ 9184 w 10000"/>
                <a:gd name="connsiteY17" fmla="*/ 7151 h 10000"/>
                <a:gd name="connsiteX18" fmla="*/ 9998 w 10000"/>
                <a:gd name="connsiteY18" fmla="*/ 6499 h 10000"/>
                <a:gd name="connsiteX19" fmla="*/ 9406 w 10000"/>
                <a:gd name="connsiteY19" fmla="*/ 7774 h 10000"/>
                <a:gd name="connsiteX20" fmla="*/ 9431 w 10000"/>
                <a:gd name="connsiteY20" fmla="*/ 7804 h 10000"/>
                <a:gd name="connsiteX21" fmla="*/ 9974 w 10000"/>
                <a:gd name="connsiteY21" fmla="*/ 7567 h 10000"/>
                <a:gd name="connsiteX22" fmla="*/ 9455 w 10000"/>
                <a:gd name="connsiteY22" fmla="*/ 8487 h 10000"/>
                <a:gd name="connsiteX23" fmla="*/ 9751 w 10000"/>
                <a:gd name="connsiteY23" fmla="*/ 8487 h 10000"/>
                <a:gd name="connsiteX24" fmla="*/ 9282 w 10000"/>
                <a:gd name="connsiteY24" fmla="*/ 9050 h 10000"/>
                <a:gd name="connsiteX25" fmla="*/ 9579 w 10000"/>
                <a:gd name="connsiteY25" fmla="*/ 9050 h 10000"/>
                <a:gd name="connsiteX26" fmla="*/ 8764 w 10000"/>
                <a:gd name="connsiteY26" fmla="*/ 10000 h 10000"/>
                <a:gd name="connsiteX27" fmla="*/ 8887 w 10000"/>
                <a:gd name="connsiteY27" fmla="*/ 9318 h 10000"/>
                <a:gd name="connsiteX28" fmla="*/ 8443 w 10000"/>
                <a:gd name="connsiteY28" fmla="*/ 6825 h 10000"/>
                <a:gd name="connsiteX29" fmla="*/ 7678 w 10000"/>
                <a:gd name="connsiteY29" fmla="*/ 6588 h 10000"/>
                <a:gd name="connsiteX30" fmla="*/ 7011 w 10000"/>
                <a:gd name="connsiteY30" fmla="*/ 7003 h 10000"/>
                <a:gd name="connsiteX31" fmla="*/ 5901 w 10000"/>
                <a:gd name="connsiteY31" fmla="*/ 7033 h 10000"/>
                <a:gd name="connsiteX32" fmla="*/ 2469 w 10000"/>
                <a:gd name="connsiteY32" fmla="*/ 5549 h 10000"/>
                <a:gd name="connsiteX33" fmla="*/ 1827 w 10000"/>
                <a:gd name="connsiteY33" fmla="*/ 5430 h 10000"/>
                <a:gd name="connsiteX34" fmla="*/ 1654 w 10000"/>
                <a:gd name="connsiteY34" fmla="*/ 5460 h 10000"/>
                <a:gd name="connsiteX35" fmla="*/ 1950 w 10000"/>
                <a:gd name="connsiteY35" fmla="*/ 3234 h 10000"/>
                <a:gd name="connsiteX36" fmla="*/ 1284 w 10000"/>
                <a:gd name="connsiteY36" fmla="*/ 1128 h 10000"/>
                <a:gd name="connsiteX37" fmla="*/ 1505 w 10000"/>
                <a:gd name="connsiteY37" fmla="*/ 2493 h 10000"/>
                <a:gd name="connsiteX0" fmla="*/ 221 w 8716"/>
                <a:gd name="connsiteY0" fmla="*/ 1365 h 8872"/>
                <a:gd name="connsiteX1" fmla="*/ 938 w 8716"/>
                <a:gd name="connsiteY1" fmla="*/ 1276 h 8872"/>
                <a:gd name="connsiteX2" fmla="*/ 1259 w 8716"/>
                <a:gd name="connsiteY2" fmla="*/ 3798 h 8872"/>
                <a:gd name="connsiteX3" fmla="*/ 1308 w 8716"/>
                <a:gd name="connsiteY3" fmla="*/ 4184 h 8872"/>
                <a:gd name="connsiteX4" fmla="*/ 1407 w 8716"/>
                <a:gd name="connsiteY4" fmla="*/ 4273 h 8872"/>
                <a:gd name="connsiteX5" fmla="*/ 3209 w 8716"/>
                <a:gd name="connsiteY5" fmla="*/ 4985 h 8872"/>
                <a:gd name="connsiteX6" fmla="*/ 4443 w 8716"/>
                <a:gd name="connsiteY6" fmla="*/ 5608 h 8872"/>
                <a:gd name="connsiteX7" fmla="*/ 5110 w 8716"/>
                <a:gd name="connsiteY7" fmla="*/ 5816 h 8872"/>
                <a:gd name="connsiteX8" fmla="*/ 5505 w 8716"/>
                <a:gd name="connsiteY8" fmla="*/ 5697 h 8872"/>
                <a:gd name="connsiteX9" fmla="*/ 6517 w 8716"/>
                <a:gd name="connsiteY9" fmla="*/ 4866 h 8872"/>
                <a:gd name="connsiteX10" fmla="*/ 8047 w 8716"/>
                <a:gd name="connsiteY10" fmla="*/ 3471 h 8872"/>
                <a:gd name="connsiteX11" fmla="*/ 8221 w 8716"/>
                <a:gd name="connsiteY11" fmla="*/ 3323 h 8872"/>
                <a:gd name="connsiteX12" fmla="*/ 8196 w 8716"/>
                <a:gd name="connsiteY12" fmla="*/ 4065 h 8872"/>
                <a:gd name="connsiteX13" fmla="*/ 7628 w 8716"/>
                <a:gd name="connsiteY13" fmla="*/ 5222 h 8872"/>
                <a:gd name="connsiteX14" fmla="*/ 7406 w 8716"/>
                <a:gd name="connsiteY14" fmla="*/ 5578 h 8872"/>
                <a:gd name="connsiteX15" fmla="*/ 8517 w 8716"/>
                <a:gd name="connsiteY15" fmla="*/ 4302 h 8872"/>
                <a:gd name="connsiteX16" fmla="*/ 7900 w 8716"/>
                <a:gd name="connsiteY16" fmla="*/ 6023 h 8872"/>
                <a:gd name="connsiteX17" fmla="*/ 8714 w 8716"/>
                <a:gd name="connsiteY17" fmla="*/ 5371 h 8872"/>
                <a:gd name="connsiteX18" fmla="*/ 8122 w 8716"/>
                <a:gd name="connsiteY18" fmla="*/ 6646 h 8872"/>
                <a:gd name="connsiteX19" fmla="*/ 8147 w 8716"/>
                <a:gd name="connsiteY19" fmla="*/ 6676 h 8872"/>
                <a:gd name="connsiteX20" fmla="*/ 8690 w 8716"/>
                <a:gd name="connsiteY20" fmla="*/ 6439 h 8872"/>
                <a:gd name="connsiteX21" fmla="*/ 8171 w 8716"/>
                <a:gd name="connsiteY21" fmla="*/ 7359 h 8872"/>
                <a:gd name="connsiteX22" fmla="*/ 8467 w 8716"/>
                <a:gd name="connsiteY22" fmla="*/ 7359 h 8872"/>
                <a:gd name="connsiteX23" fmla="*/ 7998 w 8716"/>
                <a:gd name="connsiteY23" fmla="*/ 7922 h 8872"/>
                <a:gd name="connsiteX24" fmla="*/ 8295 w 8716"/>
                <a:gd name="connsiteY24" fmla="*/ 7922 h 8872"/>
                <a:gd name="connsiteX25" fmla="*/ 7480 w 8716"/>
                <a:gd name="connsiteY25" fmla="*/ 8872 h 8872"/>
                <a:gd name="connsiteX26" fmla="*/ 7603 w 8716"/>
                <a:gd name="connsiteY26" fmla="*/ 8190 h 8872"/>
                <a:gd name="connsiteX27" fmla="*/ 7159 w 8716"/>
                <a:gd name="connsiteY27" fmla="*/ 5697 h 8872"/>
                <a:gd name="connsiteX28" fmla="*/ 6394 w 8716"/>
                <a:gd name="connsiteY28" fmla="*/ 5460 h 8872"/>
                <a:gd name="connsiteX29" fmla="*/ 5727 w 8716"/>
                <a:gd name="connsiteY29" fmla="*/ 5875 h 8872"/>
                <a:gd name="connsiteX30" fmla="*/ 4617 w 8716"/>
                <a:gd name="connsiteY30" fmla="*/ 5905 h 8872"/>
                <a:gd name="connsiteX31" fmla="*/ 1185 w 8716"/>
                <a:gd name="connsiteY31" fmla="*/ 4421 h 8872"/>
                <a:gd name="connsiteX32" fmla="*/ 543 w 8716"/>
                <a:gd name="connsiteY32" fmla="*/ 4302 h 8872"/>
                <a:gd name="connsiteX33" fmla="*/ 370 w 8716"/>
                <a:gd name="connsiteY33" fmla="*/ 4332 h 8872"/>
                <a:gd name="connsiteX34" fmla="*/ 666 w 8716"/>
                <a:gd name="connsiteY34" fmla="*/ 2106 h 8872"/>
                <a:gd name="connsiteX35" fmla="*/ 0 w 8716"/>
                <a:gd name="connsiteY35" fmla="*/ 0 h 8872"/>
                <a:gd name="connsiteX36" fmla="*/ 221 w 8716"/>
                <a:gd name="connsiteY36" fmla="*/ 1365 h 8872"/>
                <a:gd name="connsiteX0" fmla="*/ 4 w 9750"/>
                <a:gd name="connsiteY0" fmla="*/ 245 h 8706"/>
                <a:gd name="connsiteX1" fmla="*/ 826 w 9750"/>
                <a:gd name="connsiteY1" fmla="*/ 144 h 8706"/>
                <a:gd name="connsiteX2" fmla="*/ 1194 w 9750"/>
                <a:gd name="connsiteY2" fmla="*/ 2987 h 8706"/>
                <a:gd name="connsiteX3" fmla="*/ 1251 w 9750"/>
                <a:gd name="connsiteY3" fmla="*/ 3422 h 8706"/>
                <a:gd name="connsiteX4" fmla="*/ 1364 w 9750"/>
                <a:gd name="connsiteY4" fmla="*/ 3522 h 8706"/>
                <a:gd name="connsiteX5" fmla="*/ 3432 w 9750"/>
                <a:gd name="connsiteY5" fmla="*/ 4325 h 8706"/>
                <a:gd name="connsiteX6" fmla="*/ 4848 w 9750"/>
                <a:gd name="connsiteY6" fmla="*/ 5027 h 8706"/>
                <a:gd name="connsiteX7" fmla="*/ 5613 w 9750"/>
                <a:gd name="connsiteY7" fmla="*/ 5261 h 8706"/>
                <a:gd name="connsiteX8" fmla="*/ 6066 w 9750"/>
                <a:gd name="connsiteY8" fmla="*/ 5127 h 8706"/>
                <a:gd name="connsiteX9" fmla="*/ 7227 w 9750"/>
                <a:gd name="connsiteY9" fmla="*/ 4191 h 8706"/>
                <a:gd name="connsiteX10" fmla="*/ 8982 w 9750"/>
                <a:gd name="connsiteY10" fmla="*/ 2618 h 8706"/>
                <a:gd name="connsiteX11" fmla="*/ 9182 w 9750"/>
                <a:gd name="connsiteY11" fmla="*/ 2451 h 8706"/>
                <a:gd name="connsiteX12" fmla="*/ 9153 w 9750"/>
                <a:gd name="connsiteY12" fmla="*/ 3288 h 8706"/>
                <a:gd name="connsiteX13" fmla="*/ 8502 w 9750"/>
                <a:gd name="connsiteY13" fmla="*/ 4592 h 8706"/>
                <a:gd name="connsiteX14" fmla="*/ 8247 w 9750"/>
                <a:gd name="connsiteY14" fmla="*/ 4993 h 8706"/>
                <a:gd name="connsiteX15" fmla="*/ 9522 w 9750"/>
                <a:gd name="connsiteY15" fmla="*/ 3555 h 8706"/>
                <a:gd name="connsiteX16" fmla="*/ 8814 w 9750"/>
                <a:gd name="connsiteY16" fmla="*/ 5495 h 8706"/>
                <a:gd name="connsiteX17" fmla="*/ 9748 w 9750"/>
                <a:gd name="connsiteY17" fmla="*/ 4760 h 8706"/>
                <a:gd name="connsiteX18" fmla="*/ 9068 w 9750"/>
                <a:gd name="connsiteY18" fmla="*/ 6197 h 8706"/>
                <a:gd name="connsiteX19" fmla="*/ 9097 w 9750"/>
                <a:gd name="connsiteY19" fmla="*/ 6231 h 8706"/>
                <a:gd name="connsiteX20" fmla="*/ 9720 w 9750"/>
                <a:gd name="connsiteY20" fmla="*/ 5964 h 8706"/>
                <a:gd name="connsiteX21" fmla="*/ 9125 w 9750"/>
                <a:gd name="connsiteY21" fmla="*/ 7001 h 8706"/>
                <a:gd name="connsiteX22" fmla="*/ 9464 w 9750"/>
                <a:gd name="connsiteY22" fmla="*/ 7001 h 8706"/>
                <a:gd name="connsiteX23" fmla="*/ 8926 w 9750"/>
                <a:gd name="connsiteY23" fmla="*/ 7635 h 8706"/>
                <a:gd name="connsiteX24" fmla="*/ 9267 w 9750"/>
                <a:gd name="connsiteY24" fmla="*/ 7635 h 8706"/>
                <a:gd name="connsiteX25" fmla="*/ 8332 w 9750"/>
                <a:gd name="connsiteY25" fmla="*/ 8706 h 8706"/>
                <a:gd name="connsiteX26" fmla="*/ 8473 w 9750"/>
                <a:gd name="connsiteY26" fmla="*/ 7937 h 8706"/>
                <a:gd name="connsiteX27" fmla="*/ 7964 w 9750"/>
                <a:gd name="connsiteY27" fmla="*/ 5127 h 8706"/>
                <a:gd name="connsiteX28" fmla="*/ 7086 w 9750"/>
                <a:gd name="connsiteY28" fmla="*/ 4860 h 8706"/>
                <a:gd name="connsiteX29" fmla="*/ 6321 w 9750"/>
                <a:gd name="connsiteY29" fmla="*/ 5328 h 8706"/>
                <a:gd name="connsiteX30" fmla="*/ 5047 w 9750"/>
                <a:gd name="connsiteY30" fmla="*/ 5362 h 8706"/>
                <a:gd name="connsiteX31" fmla="*/ 1110 w 9750"/>
                <a:gd name="connsiteY31" fmla="*/ 3689 h 8706"/>
                <a:gd name="connsiteX32" fmla="*/ 373 w 9750"/>
                <a:gd name="connsiteY32" fmla="*/ 3555 h 8706"/>
                <a:gd name="connsiteX33" fmla="*/ 175 w 9750"/>
                <a:gd name="connsiteY33" fmla="*/ 3589 h 8706"/>
                <a:gd name="connsiteX34" fmla="*/ 514 w 9750"/>
                <a:gd name="connsiteY34" fmla="*/ 1080 h 8706"/>
                <a:gd name="connsiteX35" fmla="*/ 4 w 9750"/>
                <a:gd name="connsiteY35" fmla="*/ 245 h 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50" h="8706">
                  <a:moveTo>
                    <a:pt x="4" y="245"/>
                  </a:moveTo>
                  <a:cubicBezTo>
                    <a:pt x="183" y="485"/>
                    <a:pt x="628" y="-312"/>
                    <a:pt x="826" y="144"/>
                  </a:cubicBezTo>
                  <a:cubicBezTo>
                    <a:pt x="1081" y="1080"/>
                    <a:pt x="1194" y="2016"/>
                    <a:pt x="1194" y="2987"/>
                  </a:cubicBezTo>
                  <a:cubicBezTo>
                    <a:pt x="1194" y="3121"/>
                    <a:pt x="1223" y="3254"/>
                    <a:pt x="1251" y="3422"/>
                  </a:cubicBezTo>
                  <a:cubicBezTo>
                    <a:pt x="1251" y="3455"/>
                    <a:pt x="1307" y="3488"/>
                    <a:pt x="1364" y="3522"/>
                  </a:cubicBezTo>
                  <a:cubicBezTo>
                    <a:pt x="2045" y="3789"/>
                    <a:pt x="2753" y="4024"/>
                    <a:pt x="3432" y="4325"/>
                  </a:cubicBezTo>
                  <a:cubicBezTo>
                    <a:pt x="3912" y="4525"/>
                    <a:pt x="4367" y="4793"/>
                    <a:pt x="4848" y="5027"/>
                  </a:cubicBezTo>
                  <a:cubicBezTo>
                    <a:pt x="5075" y="5127"/>
                    <a:pt x="5358" y="5194"/>
                    <a:pt x="5613" y="5261"/>
                  </a:cubicBezTo>
                  <a:cubicBezTo>
                    <a:pt x="5754" y="5294"/>
                    <a:pt x="5924" y="5261"/>
                    <a:pt x="6066" y="5127"/>
                  </a:cubicBezTo>
                  <a:cubicBezTo>
                    <a:pt x="6462" y="4826"/>
                    <a:pt x="6859" y="4525"/>
                    <a:pt x="7227" y="4191"/>
                  </a:cubicBezTo>
                  <a:cubicBezTo>
                    <a:pt x="7821" y="3689"/>
                    <a:pt x="8388" y="3154"/>
                    <a:pt x="8982" y="2618"/>
                  </a:cubicBezTo>
                  <a:cubicBezTo>
                    <a:pt x="9041" y="2552"/>
                    <a:pt x="9125" y="2518"/>
                    <a:pt x="9182" y="2451"/>
                  </a:cubicBezTo>
                  <a:cubicBezTo>
                    <a:pt x="9267" y="2752"/>
                    <a:pt x="9210" y="3020"/>
                    <a:pt x="9153" y="3288"/>
                  </a:cubicBezTo>
                  <a:cubicBezTo>
                    <a:pt x="9041" y="3789"/>
                    <a:pt x="8785" y="4191"/>
                    <a:pt x="8502" y="4592"/>
                  </a:cubicBezTo>
                  <a:lnTo>
                    <a:pt x="8247" y="4993"/>
                  </a:lnTo>
                  <a:cubicBezTo>
                    <a:pt x="8756" y="4658"/>
                    <a:pt x="9153" y="4124"/>
                    <a:pt x="9522" y="3555"/>
                  </a:cubicBezTo>
                  <a:cubicBezTo>
                    <a:pt x="9663" y="4391"/>
                    <a:pt x="9323" y="4993"/>
                    <a:pt x="8814" y="5495"/>
                  </a:cubicBezTo>
                  <a:cubicBezTo>
                    <a:pt x="9182" y="5362"/>
                    <a:pt x="9436" y="5061"/>
                    <a:pt x="9748" y="4760"/>
                  </a:cubicBezTo>
                  <a:cubicBezTo>
                    <a:pt x="9776" y="5428"/>
                    <a:pt x="9550" y="5896"/>
                    <a:pt x="9068" y="6197"/>
                  </a:cubicBezTo>
                  <a:cubicBezTo>
                    <a:pt x="9097" y="6197"/>
                    <a:pt x="9097" y="6231"/>
                    <a:pt x="9097" y="6231"/>
                  </a:cubicBezTo>
                  <a:cubicBezTo>
                    <a:pt x="9295" y="6130"/>
                    <a:pt x="9493" y="6064"/>
                    <a:pt x="9720" y="5964"/>
                  </a:cubicBezTo>
                  <a:cubicBezTo>
                    <a:pt x="9720" y="6465"/>
                    <a:pt x="9464" y="6732"/>
                    <a:pt x="9125" y="7001"/>
                  </a:cubicBezTo>
                  <a:lnTo>
                    <a:pt x="9464" y="7001"/>
                  </a:lnTo>
                  <a:cubicBezTo>
                    <a:pt x="9464" y="7234"/>
                    <a:pt x="9267" y="7468"/>
                    <a:pt x="8926" y="7635"/>
                  </a:cubicBezTo>
                  <a:lnTo>
                    <a:pt x="9267" y="7635"/>
                  </a:lnTo>
                  <a:cubicBezTo>
                    <a:pt x="9041" y="8138"/>
                    <a:pt x="8672" y="8405"/>
                    <a:pt x="8332" y="8706"/>
                  </a:cubicBezTo>
                  <a:cubicBezTo>
                    <a:pt x="8388" y="8439"/>
                    <a:pt x="8444" y="8204"/>
                    <a:pt x="8473" y="7937"/>
                  </a:cubicBezTo>
                  <a:cubicBezTo>
                    <a:pt x="8644" y="6933"/>
                    <a:pt x="8502" y="5964"/>
                    <a:pt x="7964" y="5127"/>
                  </a:cubicBezTo>
                  <a:cubicBezTo>
                    <a:pt x="7680" y="4658"/>
                    <a:pt x="7512" y="4592"/>
                    <a:pt x="7086" y="4860"/>
                  </a:cubicBezTo>
                  <a:cubicBezTo>
                    <a:pt x="6803" y="4993"/>
                    <a:pt x="6548" y="5161"/>
                    <a:pt x="6321" y="5328"/>
                  </a:cubicBezTo>
                  <a:cubicBezTo>
                    <a:pt x="5896" y="5663"/>
                    <a:pt x="5499" y="5663"/>
                    <a:pt x="5047" y="5362"/>
                  </a:cubicBezTo>
                  <a:cubicBezTo>
                    <a:pt x="3829" y="4525"/>
                    <a:pt x="2497" y="4057"/>
                    <a:pt x="1110" y="3689"/>
                  </a:cubicBezTo>
                  <a:cubicBezTo>
                    <a:pt x="854" y="3623"/>
                    <a:pt x="628" y="3589"/>
                    <a:pt x="373" y="3555"/>
                  </a:cubicBezTo>
                  <a:cubicBezTo>
                    <a:pt x="316" y="3555"/>
                    <a:pt x="232" y="3555"/>
                    <a:pt x="175" y="3589"/>
                  </a:cubicBezTo>
                  <a:cubicBezTo>
                    <a:pt x="571" y="2786"/>
                    <a:pt x="628" y="1950"/>
                    <a:pt x="514" y="1080"/>
                  </a:cubicBezTo>
                  <a:cubicBezTo>
                    <a:pt x="486" y="523"/>
                    <a:pt x="-48" y="401"/>
                    <a:pt x="4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8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9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1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2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04" name="TextBox 6403"/>
          <p:cNvSpPr txBox="1"/>
          <p:nvPr/>
        </p:nvSpPr>
        <p:spPr>
          <a:xfrm>
            <a:off x="8768600" y="2258121"/>
            <a:ext cx="182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 and 3 have a direct Impact and can be moved up by the 4 enablers of engagement</a:t>
            </a:r>
            <a:endParaRPr lang="en-US" sz="1200" dirty="0"/>
          </a:p>
        </p:txBody>
      </p:sp>
      <p:cxnSp>
        <p:nvCxnSpPr>
          <p:cNvPr id="6406" name="Straight Connector 6405"/>
          <p:cNvCxnSpPr/>
          <p:nvPr/>
        </p:nvCxnSpPr>
        <p:spPr>
          <a:xfrm>
            <a:off x="8880186" y="2199690"/>
            <a:ext cx="160944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7" name="TextBox 6406"/>
          <p:cNvSpPr txBox="1"/>
          <p:nvPr/>
        </p:nvSpPr>
        <p:spPr>
          <a:xfrm>
            <a:off x="228600" y="19903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MASLOW’S HIERARCHY OF EMPLOYEE ENGAGEMENT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DADBDD"/>
            </a:gs>
            <a:gs pos="0">
              <a:srgbClr val="D9DADC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855985" y="1226081"/>
            <a:ext cx="6553201" cy="9736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01725" y="1267271"/>
            <a:ext cx="2376000" cy="445614"/>
            <a:chOff x="687311" y="2108334"/>
            <a:chExt cx="2376000" cy="445614"/>
          </a:xfrm>
        </p:grpSpPr>
        <p:sp>
          <p:nvSpPr>
            <p:cNvPr id="118" name="Freeform 11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HIGHLY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4"/>
          <p:cNvGrpSpPr>
            <a:grpSpLocks noChangeAspect="1"/>
          </p:cNvGrpSpPr>
          <p:nvPr/>
        </p:nvGrpSpPr>
        <p:grpSpPr bwMode="auto">
          <a:xfrm>
            <a:off x="6182397" y="1037539"/>
            <a:ext cx="1057250" cy="616878"/>
            <a:chOff x="1205" y="1137"/>
            <a:chExt cx="1767" cy="1031"/>
          </a:xfrm>
        </p:grpSpPr>
        <p:sp>
          <p:nvSpPr>
            <p:cNvPr id="125" name="Freeform 6"/>
            <p:cNvSpPr>
              <a:spLocks/>
            </p:cNvSpPr>
            <p:nvPr/>
          </p:nvSpPr>
          <p:spPr bwMode="auto">
            <a:xfrm>
              <a:off x="1460" y="1137"/>
              <a:ext cx="1509" cy="903"/>
            </a:xfrm>
            <a:custGeom>
              <a:avLst/>
              <a:gdLst>
                <a:gd name="T0" fmla="*/ 104 w 4528"/>
                <a:gd name="T1" fmla="*/ 1511 h 2708"/>
                <a:gd name="T2" fmla="*/ 0 w 4528"/>
                <a:gd name="T3" fmla="*/ 2708 h 2708"/>
                <a:gd name="T4" fmla="*/ 437 w 4528"/>
                <a:gd name="T5" fmla="*/ 1820 h 2708"/>
                <a:gd name="T6" fmla="*/ 4528 w 4528"/>
                <a:gd name="T7" fmla="*/ 0 h 2708"/>
                <a:gd name="T8" fmla="*/ 104 w 4528"/>
                <a:gd name="T9" fmla="*/ 1511 h 2708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965 w 10000"/>
                <a:gd name="connsiteY2" fmla="*/ 6721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6" y="5187"/>
                  </a:moveTo>
                  <a:cubicBezTo>
                    <a:pt x="177" y="6791"/>
                    <a:pt x="89" y="8396"/>
                    <a:pt x="0" y="10000"/>
                  </a:cubicBezTo>
                  <a:lnTo>
                    <a:pt x="1032" y="6833"/>
                  </a:lnTo>
                  <a:cubicBezTo>
                    <a:pt x="4083" y="4752"/>
                    <a:pt x="8420" y="1837"/>
                    <a:pt x="10000" y="0"/>
                  </a:cubicBezTo>
                  <a:cubicBezTo>
                    <a:pt x="6720" y="1370"/>
                    <a:pt x="3511" y="3238"/>
                    <a:pt x="266" y="518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"/>
            <p:cNvSpPr>
              <a:spLocks/>
            </p:cNvSpPr>
            <p:nvPr/>
          </p:nvSpPr>
          <p:spPr bwMode="auto">
            <a:xfrm>
              <a:off x="1460" y="1745"/>
              <a:ext cx="266" cy="294"/>
            </a:xfrm>
            <a:custGeom>
              <a:avLst/>
              <a:gdLst>
                <a:gd name="T0" fmla="*/ 432 w 794"/>
                <a:gd name="T1" fmla="*/ 0 h 850"/>
                <a:gd name="T2" fmla="*/ 0 w 794"/>
                <a:gd name="T3" fmla="*/ 850 h 850"/>
                <a:gd name="T4" fmla="*/ 794 w 794"/>
                <a:gd name="T5" fmla="*/ 397 h 850"/>
                <a:gd name="T6" fmla="*/ 432 w 794"/>
                <a:gd name="T7" fmla="*/ 0 h 850"/>
                <a:gd name="connsiteX0" fmla="*/ 5441 w 10000"/>
                <a:gd name="connsiteY0" fmla="*/ 0 h 10119"/>
                <a:gd name="connsiteX1" fmla="*/ 0 w 10000"/>
                <a:gd name="connsiteY1" fmla="*/ 10119 h 10119"/>
                <a:gd name="connsiteX2" fmla="*/ 10000 w 10000"/>
                <a:gd name="connsiteY2" fmla="*/ 4790 h 10119"/>
                <a:gd name="connsiteX3" fmla="*/ 5441 w 10000"/>
                <a:gd name="connsiteY3" fmla="*/ 0 h 10119"/>
                <a:gd name="connsiteX0" fmla="*/ 5546 w 10000"/>
                <a:gd name="connsiteY0" fmla="*/ 0 h 10193"/>
                <a:gd name="connsiteX1" fmla="*/ 0 w 10000"/>
                <a:gd name="connsiteY1" fmla="*/ 10193 h 10193"/>
                <a:gd name="connsiteX2" fmla="*/ 10000 w 10000"/>
                <a:gd name="connsiteY2" fmla="*/ 4864 h 10193"/>
                <a:gd name="connsiteX3" fmla="*/ 5546 w 10000"/>
                <a:gd name="connsiteY3" fmla="*/ 0 h 10193"/>
                <a:gd name="connsiteX0" fmla="*/ 5599 w 10000"/>
                <a:gd name="connsiteY0" fmla="*/ 0 h 10218"/>
                <a:gd name="connsiteX1" fmla="*/ 0 w 10000"/>
                <a:gd name="connsiteY1" fmla="*/ 10218 h 10218"/>
                <a:gd name="connsiteX2" fmla="*/ 10000 w 10000"/>
                <a:gd name="connsiteY2" fmla="*/ 4889 h 10218"/>
                <a:gd name="connsiteX3" fmla="*/ 5599 w 10000"/>
                <a:gd name="connsiteY3" fmla="*/ 0 h 10218"/>
                <a:gd name="connsiteX0" fmla="*/ 5599 w 10000"/>
                <a:gd name="connsiteY0" fmla="*/ 0 h 10267"/>
                <a:gd name="connsiteX1" fmla="*/ 0 w 10000"/>
                <a:gd name="connsiteY1" fmla="*/ 10267 h 10267"/>
                <a:gd name="connsiteX2" fmla="*/ 10000 w 10000"/>
                <a:gd name="connsiteY2" fmla="*/ 4889 h 10267"/>
                <a:gd name="connsiteX3" fmla="*/ 5599 w 10000"/>
                <a:gd name="connsiteY3" fmla="*/ 0 h 10267"/>
                <a:gd name="connsiteX0" fmla="*/ 5652 w 10053"/>
                <a:gd name="connsiteY0" fmla="*/ 0 h 10341"/>
                <a:gd name="connsiteX1" fmla="*/ 0 w 10053"/>
                <a:gd name="connsiteY1" fmla="*/ 10341 h 10341"/>
                <a:gd name="connsiteX2" fmla="*/ 10053 w 10053"/>
                <a:gd name="connsiteY2" fmla="*/ 4889 h 10341"/>
                <a:gd name="connsiteX3" fmla="*/ 5652 w 10053"/>
                <a:gd name="connsiteY3" fmla="*/ 0 h 10341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67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79 w 10080"/>
                <a:gd name="connsiteY3" fmla="*/ 0 h 10415"/>
                <a:gd name="connsiteX0" fmla="*/ 569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99 w 10080"/>
                <a:gd name="connsiteY3" fmla="*/ 0 h 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0" h="10415">
                  <a:moveTo>
                    <a:pt x="5699" y="0"/>
                  </a:moveTo>
                  <a:lnTo>
                    <a:pt x="0" y="10415"/>
                  </a:lnTo>
                  <a:lnTo>
                    <a:pt x="10080" y="4889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 bwMode="auto">
            <a:xfrm>
              <a:off x="1912" y="1830"/>
              <a:ext cx="53" cy="43"/>
            </a:xfrm>
            <a:custGeom>
              <a:avLst/>
              <a:gdLst>
                <a:gd name="T0" fmla="*/ 64 w 160"/>
                <a:gd name="T1" fmla="*/ 124 h 130"/>
                <a:gd name="T2" fmla="*/ 79 w 160"/>
                <a:gd name="T3" fmla="*/ 128 h 130"/>
                <a:gd name="T4" fmla="*/ 110 w 160"/>
                <a:gd name="T5" fmla="*/ 130 h 130"/>
                <a:gd name="T6" fmla="*/ 136 w 160"/>
                <a:gd name="T7" fmla="*/ 121 h 130"/>
                <a:gd name="T8" fmla="*/ 153 w 160"/>
                <a:gd name="T9" fmla="*/ 104 h 130"/>
                <a:gd name="T10" fmla="*/ 159 w 160"/>
                <a:gd name="T11" fmla="*/ 91 h 130"/>
                <a:gd name="T12" fmla="*/ 160 w 160"/>
                <a:gd name="T13" fmla="*/ 79 h 130"/>
                <a:gd name="T14" fmla="*/ 154 w 160"/>
                <a:gd name="T15" fmla="*/ 53 h 130"/>
                <a:gd name="T16" fmla="*/ 138 w 160"/>
                <a:gd name="T17" fmla="*/ 30 h 130"/>
                <a:gd name="T18" fmla="*/ 114 w 160"/>
                <a:gd name="T19" fmla="*/ 12 h 130"/>
                <a:gd name="T20" fmla="*/ 98 w 160"/>
                <a:gd name="T21" fmla="*/ 5 h 130"/>
                <a:gd name="T22" fmla="*/ 82 w 160"/>
                <a:gd name="T23" fmla="*/ 0 h 130"/>
                <a:gd name="T24" fmla="*/ 52 w 160"/>
                <a:gd name="T25" fmla="*/ 0 h 130"/>
                <a:gd name="T26" fmla="*/ 26 w 160"/>
                <a:gd name="T27" fmla="*/ 9 h 130"/>
                <a:gd name="T28" fmla="*/ 7 w 160"/>
                <a:gd name="T29" fmla="*/ 26 h 130"/>
                <a:gd name="T30" fmla="*/ 3 w 160"/>
                <a:gd name="T31" fmla="*/ 38 h 130"/>
                <a:gd name="T32" fmla="*/ 0 w 160"/>
                <a:gd name="T33" fmla="*/ 49 h 130"/>
                <a:gd name="T34" fmla="*/ 6 w 160"/>
                <a:gd name="T35" fmla="*/ 75 h 130"/>
                <a:gd name="T36" fmla="*/ 22 w 160"/>
                <a:gd name="T37" fmla="*/ 98 h 130"/>
                <a:gd name="T38" fmla="*/ 48 w 160"/>
                <a:gd name="T39" fmla="*/ 117 h 130"/>
                <a:gd name="T40" fmla="*/ 62 w 160"/>
                <a:gd name="T41" fmla="*/ 1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30">
                  <a:moveTo>
                    <a:pt x="64" y="124"/>
                  </a:moveTo>
                  <a:lnTo>
                    <a:pt x="79" y="128"/>
                  </a:lnTo>
                  <a:lnTo>
                    <a:pt x="110" y="130"/>
                  </a:lnTo>
                  <a:lnTo>
                    <a:pt x="136" y="121"/>
                  </a:lnTo>
                  <a:lnTo>
                    <a:pt x="153" y="104"/>
                  </a:lnTo>
                  <a:lnTo>
                    <a:pt x="159" y="91"/>
                  </a:lnTo>
                  <a:lnTo>
                    <a:pt x="160" y="79"/>
                  </a:lnTo>
                  <a:lnTo>
                    <a:pt x="154" y="53"/>
                  </a:lnTo>
                  <a:lnTo>
                    <a:pt x="138" y="30"/>
                  </a:lnTo>
                  <a:lnTo>
                    <a:pt x="114" y="12"/>
                  </a:lnTo>
                  <a:lnTo>
                    <a:pt x="98" y="5"/>
                  </a:lnTo>
                  <a:lnTo>
                    <a:pt x="82" y="0"/>
                  </a:lnTo>
                  <a:lnTo>
                    <a:pt x="52" y="0"/>
                  </a:lnTo>
                  <a:lnTo>
                    <a:pt x="26" y="9"/>
                  </a:lnTo>
                  <a:lnTo>
                    <a:pt x="7" y="26"/>
                  </a:lnTo>
                  <a:lnTo>
                    <a:pt x="3" y="38"/>
                  </a:lnTo>
                  <a:lnTo>
                    <a:pt x="0" y="49"/>
                  </a:lnTo>
                  <a:lnTo>
                    <a:pt x="6" y="75"/>
                  </a:lnTo>
                  <a:lnTo>
                    <a:pt x="22" y="98"/>
                  </a:lnTo>
                  <a:lnTo>
                    <a:pt x="48" y="117"/>
                  </a:lnTo>
                  <a:lnTo>
                    <a:pt x="62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"/>
            <p:cNvSpPr>
              <a:spLocks/>
            </p:cNvSpPr>
            <p:nvPr/>
          </p:nvSpPr>
          <p:spPr bwMode="auto">
            <a:xfrm>
              <a:off x="1205" y="1137"/>
              <a:ext cx="1767" cy="1031"/>
            </a:xfrm>
            <a:custGeom>
              <a:avLst/>
              <a:gdLst>
                <a:gd name="T0" fmla="*/ 0 w 5303"/>
                <a:gd name="T1" fmla="*/ 742 h 3095"/>
                <a:gd name="T2" fmla="*/ 5303 w 5303"/>
                <a:gd name="T3" fmla="*/ 0 h 3095"/>
                <a:gd name="T4" fmla="*/ 2448 w 5303"/>
                <a:gd name="T5" fmla="*/ 3095 h 3095"/>
                <a:gd name="T6" fmla="*/ 1212 w 5303"/>
                <a:gd name="T7" fmla="*/ 1828 h 3095"/>
                <a:gd name="T8" fmla="*/ 5280 w 5303"/>
                <a:gd name="T9" fmla="*/ 14 h 3095"/>
                <a:gd name="T10" fmla="*/ 878 w 5303"/>
                <a:gd name="T11" fmla="*/ 1489 h 3095"/>
                <a:gd name="T12" fmla="*/ 0 w 5303"/>
                <a:gd name="T13" fmla="*/ 742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3" h="3095">
                  <a:moveTo>
                    <a:pt x="0" y="742"/>
                  </a:moveTo>
                  <a:lnTo>
                    <a:pt x="5303" y="0"/>
                  </a:lnTo>
                  <a:lnTo>
                    <a:pt x="2448" y="3095"/>
                  </a:lnTo>
                  <a:lnTo>
                    <a:pt x="1212" y="1828"/>
                  </a:lnTo>
                  <a:lnTo>
                    <a:pt x="5280" y="14"/>
                  </a:lnTo>
                  <a:lnTo>
                    <a:pt x="878" y="1489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9" name="Freeform 128"/>
          <p:cNvSpPr/>
          <p:nvPr/>
        </p:nvSpPr>
        <p:spPr>
          <a:xfrm>
            <a:off x="3086100" y="1292562"/>
            <a:ext cx="3190875" cy="445959"/>
          </a:xfrm>
          <a:custGeom>
            <a:avLst/>
            <a:gdLst>
              <a:gd name="connsiteX0" fmla="*/ 0 w 3190875"/>
              <a:gd name="connsiteY0" fmla="*/ 162892 h 458183"/>
              <a:gd name="connsiteX1" fmla="*/ 542925 w 3190875"/>
              <a:gd name="connsiteY1" fmla="*/ 967 h 458183"/>
              <a:gd name="connsiteX2" fmla="*/ 1476375 w 3190875"/>
              <a:gd name="connsiteY2" fmla="*/ 229567 h 458183"/>
              <a:gd name="connsiteX3" fmla="*/ 2152650 w 3190875"/>
              <a:gd name="connsiteY3" fmla="*/ 458167 h 458183"/>
              <a:gd name="connsiteX4" fmla="*/ 3190875 w 3190875"/>
              <a:gd name="connsiteY4" fmla="*/ 239092 h 458183"/>
              <a:gd name="connsiteX0" fmla="*/ 0 w 3190875"/>
              <a:gd name="connsiteY0" fmla="*/ 173069 h 468360"/>
              <a:gd name="connsiteX1" fmla="*/ 542925 w 3190875"/>
              <a:gd name="connsiteY1" fmla="*/ 11144 h 468360"/>
              <a:gd name="connsiteX2" fmla="*/ 2152650 w 3190875"/>
              <a:gd name="connsiteY2" fmla="*/ 468344 h 468360"/>
              <a:gd name="connsiteX3" fmla="*/ 3190875 w 3190875"/>
              <a:gd name="connsiteY3" fmla="*/ 249269 h 468360"/>
              <a:gd name="connsiteX0" fmla="*/ 0 w 3190875"/>
              <a:gd name="connsiteY0" fmla="*/ 173069 h 474918"/>
              <a:gd name="connsiteX1" fmla="*/ 714375 w 3190875"/>
              <a:gd name="connsiteY1" fmla="*/ 11144 h 474918"/>
              <a:gd name="connsiteX2" fmla="*/ 2152650 w 3190875"/>
              <a:gd name="connsiteY2" fmla="*/ 468344 h 474918"/>
              <a:gd name="connsiteX3" fmla="*/ 3190875 w 3190875"/>
              <a:gd name="connsiteY3" fmla="*/ 249269 h 474918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68361 h 374125"/>
              <a:gd name="connsiteX1" fmla="*/ 714375 w 3190875"/>
              <a:gd name="connsiteY1" fmla="*/ 6436 h 374125"/>
              <a:gd name="connsiteX2" fmla="*/ 2403662 w 3190875"/>
              <a:gd name="connsiteY2" fmla="*/ 373989 h 374125"/>
              <a:gd name="connsiteX3" fmla="*/ 3190875 w 3190875"/>
              <a:gd name="connsiteY3" fmla="*/ 244561 h 374125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220364 h 445959"/>
              <a:gd name="connsiteX1" fmla="*/ 687481 w 3190875"/>
              <a:gd name="connsiteY1" fmla="*/ 4651 h 445959"/>
              <a:gd name="connsiteX2" fmla="*/ 2403662 w 3190875"/>
              <a:gd name="connsiteY2" fmla="*/ 425992 h 445959"/>
              <a:gd name="connsiteX3" fmla="*/ 3190875 w 3190875"/>
              <a:gd name="connsiteY3" fmla="*/ 296564 h 4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445959">
                <a:moveTo>
                  <a:pt x="0" y="220364"/>
                </a:moveTo>
                <a:cubicBezTo>
                  <a:pt x="148431" y="133845"/>
                  <a:pt x="286871" y="-29620"/>
                  <a:pt x="687481" y="4651"/>
                </a:cubicBezTo>
                <a:cubicBezTo>
                  <a:pt x="1088091" y="38922"/>
                  <a:pt x="1986430" y="377340"/>
                  <a:pt x="2403662" y="425992"/>
                </a:cubicBezTo>
                <a:cubicBezTo>
                  <a:pt x="2820894" y="474644"/>
                  <a:pt x="2814637" y="435470"/>
                  <a:pt x="3190875" y="296564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112787" y="1324021"/>
            <a:ext cx="103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D53170"/>
                </a:solidFill>
              </a:rPr>
              <a:t>HIGH FLYER</a:t>
            </a:r>
            <a:endParaRPr lang="en-US" sz="1400" dirty="0">
              <a:solidFill>
                <a:srgbClr val="D5317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173968" y="1383604"/>
            <a:ext cx="1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D53170"/>
                </a:solidFill>
              </a:rPr>
              <a:t>On average less than 15% reach this level</a:t>
            </a:r>
            <a:endParaRPr lang="en-US" sz="900" dirty="0">
              <a:solidFill>
                <a:srgbClr val="D5317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46955" y="1769940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What </a:t>
            </a:r>
            <a:r>
              <a:rPr lang="en-US" sz="900" dirty="0" smtClean="0"/>
              <a:t>can I do for others?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/>
              <a:t>I inspire </a:t>
            </a:r>
            <a:r>
              <a:rPr lang="en-US" sz="900" dirty="0" smtClean="0"/>
              <a:t>others</a:t>
            </a:r>
            <a:r>
              <a:rPr lang="fr-FR" sz="900" dirty="0" smtClean="0"/>
              <a:t> to do </a:t>
            </a:r>
            <a:r>
              <a:rPr lang="en-US" sz="900" dirty="0" smtClean="0"/>
              <a:t>their</a:t>
            </a:r>
            <a:r>
              <a:rPr lang="fr-FR" sz="900" dirty="0" smtClean="0"/>
              <a:t> best</a:t>
            </a:r>
            <a:endParaRPr 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192031" y="1769572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love working here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</a:t>
            </a:r>
            <a:r>
              <a:rPr lang="fr-FR" sz="900" dirty="0" smtClean="0"/>
              <a:t> </a:t>
            </a:r>
            <a:r>
              <a:rPr lang="en-US" sz="900" dirty="0" smtClean="0"/>
              <a:t>a high flyer</a:t>
            </a:r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>
            <a:off x="0" y="-14002"/>
            <a:ext cx="12192000" cy="652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5985" y="2307690"/>
            <a:ext cx="6263659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5985" y="3313149"/>
            <a:ext cx="5767142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985" y="4313979"/>
            <a:ext cx="5268395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985" y="5314809"/>
            <a:ext cx="4989368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73024" y="794054"/>
            <a:ext cx="5490176" cy="5606746"/>
          </a:xfrm>
          <a:custGeom>
            <a:avLst/>
            <a:gdLst>
              <a:gd name="connsiteX0" fmla="*/ 2462316 w 4924638"/>
              <a:gd name="connsiteY0" fmla="*/ 0 h 5029200"/>
              <a:gd name="connsiteX1" fmla="*/ 4914178 w 4924638"/>
              <a:gd name="connsiteY1" fmla="*/ 4830534 h 5029200"/>
              <a:gd name="connsiteX2" fmla="*/ 4919588 w 4924638"/>
              <a:gd name="connsiteY2" fmla="*/ 4841743 h 5029200"/>
              <a:gd name="connsiteX3" fmla="*/ 4903869 w 4924638"/>
              <a:gd name="connsiteY3" fmla="*/ 4957320 h 5029200"/>
              <a:gd name="connsiteX4" fmla="*/ 4811028 w 4924638"/>
              <a:gd name="connsiteY4" fmla="*/ 5027931 h 5029200"/>
              <a:gd name="connsiteX5" fmla="*/ 4791631 w 4924638"/>
              <a:gd name="connsiteY5" fmla="*/ 5029200 h 5029200"/>
              <a:gd name="connsiteX6" fmla="*/ 131772 w 4924638"/>
              <a:gd name="connsiteY6" fmla="*/ 5029200 h 5029200"/>
              <a:gd name="connsiteX7" fmla="*/ 112375 w 4924638"/>
              <a:gd name="connsiteY7" fmla="*/ 5027931 h 5029200"/>
              <a:gd name="connsiteX8" fmla="*/ 19534 w 4924638"/>
              <a:gd name="connsiteY8" fmla="*/ 4957320 h 5029200"/>
              <a:gd name="connsiteX9" fmla="*/ 0 w 4924638"/>
              <a:gd name="connsiteY9" fmla="*/ 4900042 h 5029200"/>
              <a:gd name="connsiteX10" fmla="*/ 3674 w 4924638"/>
              <a:gd name="connsiteY10" fmla="*/ 4843892 h 5029200"/>
              <a:gd name="connsiteX11" fmla="*/ 2347542 w 4924638"/>
              <a:gd name="connsiteY11" fmla="*/ 226121 h 5029200"/>
              <a:gd name="connsiteX12" fmla="*/ 2336630 w 4924638"/>
              <a:gd name="connsiteY12" fmla="*/ 247620 h 5029200"/>
              <a:gd name="connsiteX13" fmla="*/ 2354552 w 4924638"/>
              <a:gd name="connsiteY13" fmla="*/ 221038 h 5029200"/>
              <a:gd name="connsiteX14" fmla="*/ 2462315 w 4924638"/>
              <a:gd name="connsiteY14" fmla="*/ 176401 h 5029200"/>
              <a:gd name="connsiteX15" fmla="*/ 2570078 w 4924638"/>
              <a:gd name="connsiteY15" fmla="*/ 221038 h 5029200"/>
              <a:gd name="connsiteX16" fmla="*/ 2588001 w 4924638"/>
              <a:gd name="connsiteY16" fmla="*/ 247620 h 5029200"/>
              <a:gd name="connsiteX17" fmla="*/ 2462315 w 4924638"/>
              <a:gd name="connsiteY17" fmla="*/ 2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24638" h="5029200">
                <a:moveTo>
                  <a:pt x="2462316" y="0"/>
                </a:moveTo>
                <a:lnTo>
                  <a:pt x="4914178" y="4830534"/>
                </a:lnTo>
                <a:lnTo>
                  <a:pt x="4919588" y="4841743"/>
                </a:lnTo>
                <a:cubicBezTo>
                  <a:pt x="4929522" y="4879459"/>
                  <a:pt x="4925067" y="4920965"/>
                  <a:pt x="4903869" y="4957320"/>
                </a:cubicBezTo>
                <a:cubicBezTo>
                  <a:pt x="4882672" y="4993676"/>
                  <a:pt x="4848745" y="5017998"/>
                  <a:pt x="4811028" y="5027931"/>
                </a:cubicBezTo>
                <a:lnTo>
                  <a:pt x="4791631" y="5029200"/>
                </a:lnTo>
                <a:lnTo>
                  <a:pt x="131772" y="5029200"/>
                </a:lnTo>
                <a:lnTo>
                  <a:pt x="112375" y="5027931"/>
                </a:lnTo>
                <a:cubicBezTo>
                  <a:pt x="74658" y="5017998"/>
                  <a:pt x="40731" y="4993676"/>
                  <a:pt x="19534" y="4957320"/>
                </a:cubicBezTo>
                <a:cubicBezTo>
                  <a:pt x="8935" y="4939143"/>
                  <a:pt x="2522" y="4919677"/>
                  <a:pt x="0" y="4900042"/>
                </a:cubicBezTo>
                <a:lnTo>
                  <a:pt x="3674" y="4843892"/>
                </a:lnTo>
                <a:lnTo>
                  <a:pt x="2347542" y="226121"/>
                </a:lnTo>
                <a:lnTo>
                  <a:pt x="2336630" y="247620"/>
                </a:lnTo>
                <a:lnTo>
                  <a:pt x="2354552" y="221038"/>
                </a:lnTo>
                <a:cubicBezTo>
                  <a:pt x="2382131" y="193459"/>
                  <a:pt x="2420231" y="176401"/>
                  <a:pt x="2462315" y="176401"/>
                </a:cubicBezTo>
                <a:cubicBezTo>
                  <a:pt x="2504399" y="176401"/>
                  <a:pt x="2542499" y="193459"/>
                  <a:pt x="2570078" y="221038"/>
                </a:cubicBezTo>
                <a:lnTo>
                  <a:pt x="2588001" y="247620"/>
                </a:lnTo>
                <a:lnTo>
                  <a:pt x="246231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04848" y="2307692"/>
            <a:ext cx="2049623" cy="892962"/>
          </a:xfrm>
          <a:custGeom>
            <a:avLst/>
            <a:gdLst>
              <a:gd name="connsiteX0" fmla="*/ 453246 w 2049623"/>
              <a:gd name="connsiteY0" fmla="*/ 0 h 892962"/>
              <a:gd name="connsiteX1" fmla="*/ 1596377 w 2049623"/>
              <a:gd name="connsiteY1" fmla="*/ 0 h 892962"/>
              <a:gd name="connsiteX2" fmla="*/ 2049623 w 2049623"/>
              <a:gd name="connsiteY2" fmla="*/ 892962 h 892962"/>
              <a:gd name="connsiteX3" fmla="*/ 0 w 2049623"/>
              <a:gd name="connsiteY3" fmla="*/ 892962 h 8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623" h="892962">
                <a:moveTo>
                  <a:pt x="453246" y="0"/>
                </a:moveTo>
                <a:lnTo>
                  <a:pt x="1596377" y="0"/>
                </a:lnTo>
                <a:lnTo>
                  <a:pt x="2049623" y="892962"/>
                </a:lnTo>
                <a:lnTo>
                  <a:pt x="0" y="89296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112912" y="1226082"/>
            <a:ext cx="1033495" cy="973610"/>
          </a:xfrm>
          <a:custGeom>
            <a:avLst/>
            <a:gdLst>
              <a:gd name="connsiteX0" fmla="*/ 514961 w 1033495"/>
              <a:gd name="connsiteY0" fmla="*/ 6 h 973610"/>
              <a:gd name="connsiteX1" fmla="*/ 556087 w 1033495"/>
              <a:gd name="connsiteY1" fmla="*/ 33046 h 973610"/>
              <a:gd name="connsiteX2" fmla="*/ 1033495 w 1033495"/>
              <a:gd name="connsiteY2" fmla="*/ 973610 h 973610"/>
              <a:gd name="connsiteX3" fmla="*/ 0 w 1033495"/>
              <a:gd name="connsiteY3" fmla="*/ 973610 h 973610"/>
              <a:gd name="connsiteX4" fmla="*/ 477407 w 1033495"/>
              <a:gd name="connsiteY4" fmla="*/ 33046 h 973610"/>
              <a:gd name="connsiteX5" fmla="*/ 514961 w 1033495"/>
              <a:gd name="connsiteY5" fmla="*/ 6 h 97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495" h="973610">
                <a:moveTo>
                  <a:pt x="514961" y="6"/>
                </a:moveTo>
                <a:cubicBezTo>
                  <a:pt x="529265" y="-291"/>
                  <a:pt x="544164" y="10425"/>
                  <a:pt x="556087" y="33046"/>
                </a:cubicBezTo>
                <a:lnTo>
                  <a:pt x="1033495" y="973610"/>
                </a:lnTo>
                <a:lnTo>
                  <a:pt x="0" y="973610"/>
                </a:lnTo>
                <a:lnTo>
                  <a:pt x="477407" y="33046"/>
                </a:lnTo>
                <a:cubicBezTo>
                  <a:pt x="486949" y="11615"/>
                  <a:pt x="500657" y="304"/>
                  <a:pt x="51496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4502" y="3308654"/>
            <a:ext cx="3070315" cy="897458"/>
          </a:xfrm>
          <a:custGeom>
            <a:avLst/>
            <a:gdLst>
              <a:gd name="connsiteX0" fmla="*/ 455528 w 3070315"/>
              <a:gd name="connsiteY0" fmla="*/ 0 h 897458"/>
              <a:gd name="connsiteX1" fmla="*/ 2614787 w 3070315"/>
              <a:gd name="connsiteY1" fmla="*/ 0 h 897458"/>
              <a:gd name="connsiteX2" fmla="*/ 3070315 w 3070315"/>
              <a:gd name="connsiteY2" fmla="*/ 897458 h 897458"/>
              <a:gd name="connsiteX3" fmla="*/ 0 w 3070315"/>
              <a:gd name="connsiteY3" fmla="*/ 897458 h 89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15" h="897458">
                <a:moveTo>
                  <a:pt x="455528" y="0"/>
                </a:moveTo>
                <a:lnTo>
                  <a:pt x="2614787" y="0"/>
                </a:lnTo>
                <a:lnTo>
                  <a:pt x="3070315" y="897458"/>
                </a:lnTo>
                <a:lnTo>
                  <a:pt x="0" y="89745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586504" y="4314113"/>
            <a:ext cx="4086308" cy="892829"/>
          </a:xfrm>
          <a:custGeom>
            <a:avLst/>
            <a:gdLst>
              <a:gd name="connsiteX0" fmla="*/ 453178 w 4086308"/>
              <a:gd name="connsiteY0" fmla="*/ 0 h 892829"/>
              <a:gd name="connsiteX1" fmla="*/ 3633130 w 4086308"/>
              <a:gd name="connsiteY1" fmla="*/ 0 h 892829"/>
              <a:gd name="connsiteX2" fmla="*/ 4086308 w 4086308"/>
              <a:gd name="connsiteY2" fmla="*/ 892829 h 892829"/>
              <a:gd name="connsiteX3" fmla="*/ 0 w 4086308"/>
              <a:gd name="connsiteY3" fmla="*/ 892829 h 89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308" h="892829">
                <a:moveTo>
                  <a:pt x="453178" y="0"/>
                </a:moveTo>
                <a:lnTo>
                  <a:pt x="3633130" y="0"/>
                </a:lnTo>
                <a:lnTo>
                  <a:pt x="4086308" y="892829"/>
                </a:lnTo>
                <a:lnTo>
                  <a:pt x="0" y="8928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100605" y="5314942"/>
            <a:ext cx="5056272" cy="895917"/>
          </a:xfrm>
          <a:custGeom>
            <a:avLst/>
            <a:gdLst>
              <a:gd name="connsiteX0" fmla="*/ 431081 w 5056272"/>
              <a:gd name="connsiteY0" fmla="*/ 0 h 895917"/>
              <a:gd name="connsiteX1" fmla="*/ 4627025 w 5056272"/>
              <a:gd name="connsiteY1" fmla="*/ 0 h 895917"/>
              <a:gd name="connsiteX2" fmla="*/ 5046956 w 5056272"/>
              <a:gd name="connsiteY2" fmla="*/ 827327 h 895917"/>
              <a:gd name="connsiteX3" fmla="*/ 4978402 w 5056272"/>
              <a:gd name="connsiteY3" fmla="*/ 895881 h 895917"/>
              <a:gd name="connsiteX4" fmla="*/ 73664 w 5056272"/>
              <a:gd name="connsiteY4" fmla="*/ 895881 h 895917"/>
              <a:gd name="connsiteX5" fmla="*/ 9116 w 5056272"/>
              <a:gd name="connsiteY5" fmla="*/ 831334 h 8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6272" h="895917">
                <a:moveTo>
                  <a:pt x="431081" y="0"/>
                </a:moveTo>
                <a:lnTo>
                  <a:pt x="4627025" y="0"/>
                </a:lnTo>
                <a:lnTo>
                  <a:pt x="5046956" y="827327"/>
                </a:lnTo>
                <a:cubicBezTo>
                  <a:pt x="5071730" y="878753"/>
                  <a:pt x="5046497" y="896842"/>
                  <a:pt x="4978402" y="895881"/>
                </a:cubicBezTo>
                <a:lnTo>
                  <a:pt x="73664" y="895881"/>
                </a:lnTo>
                <a:cubicBezTo>
                  <a:pt x="23573" y="893415"/>
                  <a:pt x="-19373" y="890951"/>
                  <a:pt x="9116" y="8313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530457"/>
            <a:ext cx="41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SURVIVAL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5259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4848" y="3525102"/>
            <a:ext cx="204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BELONGING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6741" y="258731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7948" y="1832868"/>
            <a:ext cx="114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SELF ACTUALISATION</a:t>
            </a:r>
          </a:p>
        </p:txBody>
      </p:sp>
      <p:sp>
        <p:nvSpPr>
          <p:cNvPr id="23" name="Up Arrow 22"/>
          <p:cNvSpPr/>
          <p:nvPr/>
        </p:nvSpPr>
        <p:spPr>
          <a:xfrm>
            <a:off x="10745655" y="1042633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0800000">
            <a:off x="10745655" y="3944745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0661728" y="1662516"/>
            <a:ext cx="672704" cy="67270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10661728" y="5073539"/>
            <a:ext cx="672704" cy="672704"/>
          </a:xfrm>
          <a:prstGeom prst="smileyFace">
            <a:avLst>
              <a:gd name="adj" fmla="val -4653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083680" y="34864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MOTIVATIONS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01725" y="2345011"/>
            <a:ext cx="2376000" cy="445614"/>
            <a:chOff x="687311" y="2108334"/>
            <a:chExt cx="2376000" cy="445614"/>
          </a:xfrm>
        </p:grpSpPr>
        <p:sp>
          <p:nvSpPr>
            <p:cNvPr id="10" name="Freeform 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1725" y="4351377"/>
            <a:ext cx="2376000" cy="445614"/>
            <a:chOff x="687311" y="2108334"/>
            <a:chExt cx="2376000" cy="445614"/>
          </a:xfrm>
        </p:grpSpPr>
        <p:sp>
          <p:nvSpPr>
            <p:cNvPr id="42" name="Freeform 41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NOT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1725" y="3356448"/>
            <a:ext cx="2376000" cy="445614"/>
            <a:chOff x="687311" y="2108334"/>
            <a:chExt cx="2376000" cy="445614"/>
          </a:xfrm>
        </p:grpSpPr>
        <p:sp>
          <p:nvSpPr>
            <p:cNvPr id="50" name="Freeform 4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ALMOST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1725" y="5342740"/>
            <a:ext cx="2376000" cy="445614"/>
            <a:chOff x="687311" y="2108334"/>
            <a:chExt cx="2376000" cy="445614"/>
          </a:xfrm>
        </p:grpSpPr>
        <p:sp>
          <p:nvSpPr>
            <p:cNvPr id="58" name="Freeform 5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DISENGAGED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95" name="Group 3894"/>
          <p:cNvGrpSpPr/>
          <p:nvPr/>
        </p:nvGrpSpPr>
        <p:grpSpPr>
          <a:xfrm>
            <a:off x="4746590" y="4255548"/>
            <a:ext cx="746994" cy="746994"/>
            <a:chOff x="4445888" y="3944740"/>
            <a:chExt cx="952344" cy="952344"/>
          </a:xfrm>
          <a:solidFill>
            <a:schemeClr val="bg1">
              <a:lumMod val="65000"/>
            </a:schemeClr>
          </a:solidFill>
        </p:grpSpPr>
        <p:grpSp>
          <p:nvGrpSpPr>
            <p:cNvPr id="3883" name="Group 3882"/>
            <p:cNvGrpSpPr/>
            <p:nvPr/>
          </p:nvGrpSpPr>
          <p:grpSpPr>
            <a:xfrm>
              <a:off x="4445888" y="3944740"/>
              <a:ext cx="952344" cy="952344"/>
              <a:chOff x="4445888" y="3944740"/>
              <a:chExt cx="952344" cy="952344"/>
            </a:xfrm>
            <a:grpFill/>
          </p:grpSpPr>
          <p:grpSp>
            <p:nvGrpSpPr>
              <p:cNvPr id="3877" name="Group 3876"/>
              <p:cNvGrpSpPr/>
              <p:nvPr/>
            </p:nvGrpSpPr>
            <p:grpSpPr>
              <a:xfrm flipH="1">
                <a:off x="4693130" y="4459114"/>
                <a:ext cx="594613" cy="392451"/>
                <a:chOff x="3338091" y="7359939"/>
                <a:chExt cx="1271559" cy="839242"/>
              </a:xfrm>
              <a:grpFill/>
            </p:grpSpPr>
            <p:sp>
              <p:nvSpPr>
                <p:cNvPr id="274" name="Freeform 3803"/>
                <p:cNvSpPr>
                  <a:spLocks/>
                </p:cNvSpPr>
                <p:nvPr/>
              </p:nvSpPr>
              <p:spPr bwMode="auto">
                <a:xfrm>
                  <a:off x="3338091" y="7359939"/>
                  <a:ext cx="1271559" cy="839242"/>
                </a:xfrm>
                <a:custGeom>
                  <a:avLst/>
                  <a:gdLst>
                    <a:gd name="T0" fmla="*/ 40 w 415"/>
                    <a:gd name="T1" fmla="*/ 160 h 269"/>
                    <a:gd name="T2" fmla="*/ 65 w 415"/>
                    <a:gd name="T3" fmla="*/ 167 h 269"/>
                    <a:gd name="T4" fmla="*/ 83 w 415"/>
                    <a:gd name="T5" fmla="*/ 164 h 269"/>
                    <a:gd name="T6" fmla="*/ 100 w 415"/>
                    <a:gd name="T7" fmla="*/ 163 h 269"/>
                    <a:gd name="T8" fmla="*/ 121 w 415"/>
                    <a:gd name="T9" fmla="*/ 162 h 269"/>
                    <a:gd name="T10" fmla="*/ 139 w 415"/>
                    <a:gd name="T11" fmla="*/ 182 h 269"/>
                    <a:gd name="T12" fmla="*/ 157 w 415"/>
                    <a:gd name="T13" fmla="*/ 226 h 269"/>
                    <a:gd name="T14" fmla="*/ 160 w 415"/>
                    <a:gd name="T15" fmla="*/ 219 h 269"/>
                    <a:gd name="T16" fmla="*/ 153 w 415"/>
                    <a:gd name="T17" fmla="*/ 202 h 269"/>
                    <a:gd name="T18" fmla="*/ 166 w 415"/>
                    <a:gd name="T19" fmla="*/ 192 h 269"/>
                    <a:gd name="T20" fmla="*/ 213 w 415"/>
                    <a:gd name="T21" fmla="*/ 197 h 269"/>
                    <a:gd name="T22" fmla="*/ 235 w 415"/>
                    <a:gd name="T23" fmla="*/ 217 h 269"/>
                    <a:gd name="T24" fmla="*/ 266 w 415"/>
                    <a:gd name="T25" fmla="*/ 228 h 269"/>
                    <a:gd name="T26" fmla="*/ 271 w 415"/>
                    <a:gd name="T27" fmla="*/ 241 h 269"/>
                    <a:gd name="T28" fmla="*/ 252 w 415"/>
                    <a:gd name="T29" fmla="*/ 259 h 269"/>
                    <a:gd name="T30" fmla="*/ 269 w 415"/>
                    <a:gd name="T31" fmla="*/ 259 h 269"/>
                    <a:gd name="T32" fmla="*/ 305 w 415"/>
                    <a:gd name="T33" fmla="*/ 231 h 269"/>
                    <a:gd name="T34" fmla="*/ 302 w 415"/>
                    <a:gd name="T35" fmla="*/ 226 h 269"/>
                    <a:gd name="T36" fmla="*/ 369 w 415"/>
                    <a:gd name="T37" fmla="*/ 183 h 269"/>
                    <a:gd name="T38" fmla="*/ 360 w 415"/>
                    <a:gd name="T39" fmla="*/ 204 h 269"/>
                    <a:gd name="T40" fmla="*/ 367 w 415"/>
                    <a:gd name="T41" fmla="*/ 214 h 269"/>
                    <a:gd name="T42" fmla="*/ 390 w 415"/>
                    <a:gd name="T43" fmla="*/ 128 h 269"/>
                    <a:gd name="T44" fmla="*/ 220 w 415"/>
                    <a:gd name="T45" fmla="*/ 59 h 269"/>
                    <a:gd name="T46" fmla="*/ 141 w 415"/>
                    <a:gd name="T47" fmla="*/ 34 h 269"/>
                    <a:gd name="T48" fmla="*/ 135 w 415"/>
                    <a:gd name="T49" fmla="*/ 13 h 269"/>
                    <a:gd name="T50" fmla="*/ 100 w 415"/>
                    <a:gd name="T51" fmla="*/ 10 h 269"/>
                    <a:gd name="T52" fmla="*/ 82 w 415"/>
                    <a:gd name="T53" fmla="*/ 12 h 269"/>
                    <a:gd name="T54" fmla="*/ 41 w 415"/>
                    <a:gd name="T55" fmla="*/ 18 h 269"/>
                    <a:gd name="T56" fmla="*/ 11 w 415"/>
                    <a:gd name="T57" fmla="*/ 28 h 269"/>
                    <a:gd name="T58" fmla="*/ 8 w 415"/>
                    <a:gd name="T59" fmla="*/ 40 h 269"/>
                    <a:gd name="T60" fmla="*/ 17 w 415"/>
                    <a:gd name="T61" fmla="*/ 63 h 269"/>
                    <a:gd name="T62" fmla="*/ 36 w 415"/>
                    <a:gd name="T63" fmla="*/ 86 h 269"/>
                    <a:gd name="T64" fmla="*/ 64 w 415"/>
                    <a:gd name="T65" fmla="*/ 105 h 269"/>
                    <a:gd name="T66" fmla="*/ 78 w 415"/>
                    <a:gd name="T67" fmla="*/ 116 h 269"/>
                    <a:gd name="T68" fmla="*/ 73 w 415"/>
                    <a:gd name="T69" fmla="*/ 139 h 269"/>
                    <a:gd name="T70" fmla="*/ 61 w 415"/>
                    <a:gd name="T71" fmla="*/ 149 h 269"/>
                    <a:gd name="T72" fmla="*/ 26 w 415"/>
                    <a:gd name="T73" fmla="*/ 133 h 269"/>
                    <a:gd name="T74" fmla="*/ 12 w 415"/>
                    <a:gd name="T75" fmla="*/ 138 h 269"/>
                    <a:gd name="T76" fmla="*/ 25 w 415"/>
                    <a:gd name="T77" fmla="*/ 151 h 269"/>
                    <a:gd name="T78" fmla="*/ 40 w 415"/>
                    <a:gd name="T79" fmla="*/ 160 h 269"/>
                    <a:gd name="connsiteX0" fmla="*/ 871 w 9544"/>
                    <a:gd name="connsiteY0" fmla="*/ 5764 h 9647"/>
                    <a:gd name="connsiteX1" fmla="*/ 1473 w 9544"/>
                    <a:gd name="connsiteY1" fmla="*/ 6024 h 9647"/>
                    <a:gd name="connsiteX2" fmla="*/ 1907 w 9544"/>
                    <a:gd name="connsiteY2" fmla="*/ 5913 h 9647"/>
                    <a:gd name="connsiteX3" fmla="*/ 2317 w 9544"/>
                    <a:gd name="connsiteY3" fmla="*/ 5875 h 9647"/>
                    <a:gd name="connsiteX4" fmla="*/ 2823 w 9544"/>
                    <a:gd name="connsiteY4" fmla="*/ 5838 h 9647"/>
                    <a:gd name="connsiteX5" fmla="*/ 3256 w 9544"/>
                    <a:gd name="connsiteY5" fmla="*/ 6582 h 9647"/>
                    <a:gd name="connsiteX6" fmla="*/ 3690 w 9544"/>
                    <a:gd name="connsiteY6" fmla="*/ 8217 h 9647"/>
                    <a:gd name="connsiteX7" fmla="*/ 3762 w 9544"/>
                    <a:gd name="connsiteY7" fmla="*/ 7957 h 9647"/>
                    <a:gd name="connsiteX8" fmla="*/ 3594 w 9544"/>
                    <a:gd name="connsiteY8" fmla="*/ 7325 h 9647"/>
                    <a:gd name="connsiteX9" fmla="*/ 3907 w 9544"/>
                    <a:gd name="connsiteY9" fmla="*/ 6954 h 9647"/>
                    <a:gd name="connsiteX10" fmla="*/ 5040 w 9544"/>
                    <a:gd name="connsiteY10" fmla="*/ 7139 h 9647"/>
                    <a:gd name="connsiteX11" fmla="*/ 5570 w 9544"/>
                    <a:gd name="connsiteY11" fmla="*/ 7883 h 9647"/>
                    <a:gd name="connsiteX12" fmla="*/ 6317 w 9544"/>
                    <a:gd name="connsiteY12" fmla="*/ 8292 h 9647"/>
                    <a:gd name="connsiteX13" fmla="*/ 6437 w 9544"/>
                    <a:gd name="connsiteY13" fmla="*/ 8775 h 9647"/>
                    <a:gd name="connsiteX14" fmla="*/ 5979 w 9544"/>
                    <a:gd name="connsiteY14" fmla="*/ 9444 h 9647"/>
                    <a:gd name="connsiteX15" fmla="*/ 6389 w 9544"/>
                    <a:gd name="connsiteY15" fmla="*/ 9444 h 9647"/>
                    <a:gd name="connsiteX16" fmla="*/ 7256 w 9544"/>
                    <a:gd name="connsiteY16" fmla="*/ 8403 h 9647"/>
                    <a:gd name="connsiteX17" fmla="*/ 7184 w 9544"/>
                    <a:gd name="connsiteY17" fmla="*/ 8217 h 9647"/>
                    <a:gd name="connsiteX18" fmla="*/ 8799 w 9544"/>
                    <a:gd name="connsiteY18" fmla="*/ 6619 h 9647"/>
                    <a:gd name="connsiteX19" fmla="*/ 8582 w 9544"/>
                    <a:gd name="connsiteY19" fmla="*/ 7400 h 9647"/>
                    <a:gd name="connsiteX20" fmla="*/ 9057 w 9544"/>
                    <a:gd name="connsiteY20" fmla="*/ 8005 h 9647"/>
                    <a:gd name="connsiteX21" fmla="*/ 9305 w 9544"/>
                    <a:gd name="connsiteY21" fmla="*/ 4574 h 9647"/>
                    <a:gd name="connsiteX22" fmla="*/ 5208 w 9544"/>
                    <a:gd name="connsiteY22" fmla="*/ 2009 h 9647"/>
                    <a:gd name="connsiteX23" fmla="*/ 3305 w 9544"/>
                    <a:gd name="connsiteY23" fmla="*/ 1080 h 9647"/>
                    <a:gd name="connsiteX24" fmla="*/ 3160 w 9544"/>
                    <a:gd name="connsiteY24" fmla="*/ 299 h 9647"/>
                    <a:gd name="connsiteX25" fmla="*/ 2317 w 9544"/>
                    <a:gd name="connsiteY25" fmla="*/ 188 h 9647"/>
                    <a:gd name="connsiteX26" fmla="*/ 1883 w 9544"/>
                    <a:gd name="connsiteY26" fmla="*/ 262 h 9647"/>
                    <a:gd name="connsiteX27" fmla="*/ 895 w 9544"/>
                    <a:gd name="connsiteY27" fmla="*/ 485 h 9647"/>
                    <a:gd name="connsiteX28" fmla="*/ 172 w 9544"/>
                    <a:gd name="connsiteY28" fmla="*/ 857 h 9647"/>
                    <a:gd name="connsiteX29" fmla="*/ 100 w 9544"/>
                    <a:gd name="connsiteY29" fmla="*/ 1303 h 9647"/>
                    <a:gd name="connsiteX30" fmla="*/ 317 w 9544"/>
                    <a:gd name="connsiteY30" fmla="*/ 2158 h 9647"/>
                    <a:gd name="connsiteX31" fmla="*/ 774 w 9544"/>
                    <a:gd name="connsiteY31" fmla="*/ 3013 h 9647"/>
                    <a:gd name="connsiteX32" fmla="*/ 1449 w 9544"/>
                    <a:gd name="connsiteY32" fmla="*/ 3719 h 9647"/>
                    <a:gd name="connsiteX33" fmla="*/ 1787 w 9544"/>
                    <a:gd name="connsiteY33" fmla="*/ 4128 h 9647"/>
                    <a:gd name="connsiteX34" fmla="*/ 1666 w 9544"/>
                    <a:gd name="connsiteY34" fmla="*/ 4983 h 9647"/>
                    <a:gd name="connsiteX35" fmla="*/ 1377 w 9544"/>
                    <a:gd name="connsiteY35" fmla="*/ 5355 h 9647"/>
                    <a:gd name="connsiteX36" fmla="*/ 534 w 9544"/>
                    <a:gd name="connsiteY36" fmla="*/ 4760 h 9647"/>
                    <a:gd name="connsiteX37" fmla="*/ 196 w 9544"/>
                    <a:gd name="connsiteY37" fmla="*/ 4946 h 9647"/>
                    <a:gd name="connsiteX38" fmla="*/ 509 w 9544"/>
                    <a:gd name="connsiteY38" fmla="*/ 5429 h 9647"/>
                    <a:gd name="connsiteX39" fmla="*/ 871 w 9544"/>
                    <a:gd name="connsiteY39" fmla="*/ 5764 h 9647"/>
                    <a:gd name="connsiteX0" fmla="*/ 913 w 9989"/>
                    <a:gd name="connsiteY0" fmla="*/ 5975 h 10000"/>
                    <a:gd name="connsiteX1" fmla="*/ 1543 w 9989"/>
                    <a:gd name="connsiteY1" fmla="*/ 6244 h 10000"/>
                    <a:gd name="connsiteX2" fmla="*/ 1998 w 9989"/>
                    <a:gd name="connsiteY2" fmla="*/ 6129 h 10000"/>
                    <a:gd name="connsiteX3" fmla="*/ 2428 w 9989"/>
                    <a:gd name="connsiteY3" fmla="*/ 6090 h 10000"/>
                    <a:gd name="connsiteX4" fmla="*/ 2958 w 9989"/>
                    <a:gd name="connsiteY4" fmla="*/ 6052 h 10000"/>
                    <a:gd name="connsiteX5" fmla="*/ 3412 w 9989"/>
                    <a:gd name="connsiteY5" fmla="*/ 6823 h 10000"/>
                    <a:gd name="connsiteX6" fmla="*/ 3866 w 9989"/>
                    <a:gd name="connsiteY6" fmla="*/ 8518 h 10000"/>
                    <a:gd name="connsiteX7" fmla="*/ 3942 w 9989"/>
                    <a:gd name="connsiteY7" fmla="*/ 8248 h 10000"/>
                    <a:gd name="connsiteX8" fmla="*/ 3766 w 9989"/>
                    <a:gd name="connsiteY8" fmla="*/ 7593 h 10000"/>
                    <a:gd name="connsiteX9" fmla="*/ 4094 w 9989"/>
                    <a:gd name="connsiteY9" fmla="*/ 7208 h 10000"/>
                    <a:gd name="connsiteX10" fmla="*/ 5281 w 9989"/>
                    <a:gd name="connsiteY10" fmla="*/ 7400 h 10000"/>
                    <a:gd name="connsiteX11" fmla="*/ 5836 w 9989"/>
                    <a:gd name="connsiteY11" fmla="*/ 8171 h 10000"/>
                    <a:gd name="connsiteX12" fmla="*/ 6619 w 9989"/>
                    <a:gd name="connsiteY12" fmla="*/ 8595 h 10000"/>
                    <a:gd name="connsiteX13" fmla="*/ 6745 w 9989"/>
                    <a:gd name="connsiteY13" fmla="*/ 9096 h 10000"/>
                    <a:gd name="connsiteX14" fmla="*/ 6265 w 9989"/>
                    <a:gd name="connsiteY14" fmla="*/ 9790 h 10000"/>
                    <a:gd name="connsiteX15" fmla="*/ 6694 w 9989"/>
                    <a:gd name="connsiteY15" fmla="*/ 9790 h 10000"/>
                    <a:gd name="connsiteX16" fmla="*/ 7603 w 9989"/>
                    <a:gd name="connsiteY16" fmla="*/ 8710 h 10000"/>
                    <a:gd name="connsiteX17" fmla="*/ 7527 w 9989"/>
                    <a:gd name="connsiteY17" fmla="*/ 8518 h 10000"/>
                    <a:gd name="connsiteX18" fmla="*/ 9219 w 9989"/>
                    <a:gd name="connsiteY18" fmla="*/ 6861 h 10000"/>
                    <a:gd name="connsiteX19" fmla="*/ 9234 w 9989"/>
                    <a:gd name="connsiteY19" fmla="*/ 7853 h 10000"/>
                    <a:gd name="connsiteX20" fmla="*/ 9490 w 9989"/>
                    <a:gd name="connsiteY20" fmla="*/ 8298 h 10000"/>
                    <a:gd name="connsiteX21" fmla="*/ 9750 w 9989"/>
                    <a:gd name="connsiteY21" fmla="*/ 4741 h 10000"/>
                    <a:gd name="connsiteX22" fmla="*/ 5457 w 9989"/>
                    <a:gd name="connsiteY22" fmla="*/ 2083 h 10000"/>
                    <a:gd name="connsiteX23" fmla="*/ 3463 w 9989"/>
                    <a:gd name="connsiteY23" fmla="*/ 1120 h 10000"/>
                    <a:gd name="connsiteX24" fmla="*/ 3311 w 9989"/>
                    <a:gd name="connsiteY24" fmla="*/ 310 h 10000"/>
                    <a:gd name="connsiteX25" fmla="*/ 2428 w 9989"/>
                    <a:gd name="connsiteY25" fmla="*/ 195 h 10000"/>
                    <a:gd name="connsiteX26" fmla="*/ 1973 w 9989"/>
                    <a:gd name="connsiteY26" fmla="*/ 272 h 10000"/>
                    <a:gd name="connsiteX27" fmla="*/ 938 w 9989"/>
                    <a:gd name="connsiteY27" fmla="*/ 503 h 10000"/>
                    <a:gd name="connsiteX28" fmla="*/ 180 w 9989"/>
                    <a:gd name="connsiteY28" fmla="*/ 888 h 10000"/>
                    <a:gd name="connsiteX29" fmla="*/ 105 w 9989"/>
                    <a:gd name="connsiteY29" fmla="*/ 1351 h 10000"/>
                    <a:gd name="connsiteX30" fmla="*/ 332 w 9989"/>
                    <a:gd name="connsiteY30" fmla="*/ 2237 h 10000"/>
                    <a:gd name="connsiteX31" fmla="*/ 811 w 9989"/>
                    <a:gd name="connsiteY31" fmla="*/ 3123 h 10000"/>
                    <a:gd name="connsiteX32" fmla="*/ 1518 w 9989"/>
                    <a:gd name="connsiteY32" fmla="*/ 3855 h 10000"/>
                    <a:gd name="connsiteX33" fmla="*/ 1872 w 9989"/>
                    <a:gd name="connsiteY33" fmla="*/ 4279 h 10000"/>
                    <a:gd name="connsiteX34" fmla="*/ 1746 w 9989"/>
                    <a:gd name="connsiteY34" fmla="*/ 5165 h 10000"/>
                    <a:gd name="connsiteX35" fmla="*/ 1443 w 9989"/>
                    <a:gd name="connsiteY35" fmla="*/ 5551 h 10000"/>
                    <a:gd name="connsiteX36" fmla="*/ 560 w 9989"/>
                    <a:gd name="connsiteY36" fmla="*/ 4934 h 10000"/>
                    <a:gd name="connsiteX37" fmla="*/ 205 w 9989"/>
                    <a:gd name="connsiteY37" fmla="*/ 5127 h 10000"/>
                    <a:gd name="connsiteX38" fmla="*/ 533 w 9989"/>
                    <a:gd name="connsiteY38" fmla="*/ 5628 h 10000"/>
                    <a:gd name="connsiteX39" fmla="*/ 913 w 9989"/>
                    <a:gd name="connsiteY39" fmla="*/ 5975 h 10000"/>
                    <a:gd name="connsiteX0" fmla="*/ 914 w 10067"/>
                    <a:gd name="connsiteY0" fmla="*/ 5975 h 10000"/>
                    <a:gd name="connsiteX1" fmla="*/ 1545 w 10067"/>
                    <a:gd name="connsiteY1" fmla="*/ 6244 h 10000"/>
                    <a:gd name="connsiteX2" fmla="*/ 2000 w 10067"/>
                    <a:gd name="connsiteY2" fmla="*/ 6129 h 10000"/>
                    <a:gd name="connsiteX3" fmla="*/ 2431 w 10067"/>
                    <a:gd name="connsiteY3" fmla="*/ 6090 h 10000"/>
                    <a:gd name="connsiteX4" fmla="*/ 2961 w 10067"/>
                    <a:gd name="connsiteY4" fmla="*/ 6052 h 10000"/>
                    <a:gd name="connsiteX5" fmla="*/ 3416 w 10067"/>
                    <a:gd name="connsiteY5" fmla="*/ 6823 h 10000"/>
                    <a:gd name="connsiteX6" fmla="*/ 3870 w 10067"/>
                    <a:gd name="connsiteY6" fmla="*/ 8518 h 10000"/>
                    <a:gd name="connsiteX7" fmla="*/ 3946 w 10067"/>
                    <a:gd name="connsiteY7" fmla="*/ 8248 h 10000"/>
                    <a:gd name="connsiteX8" fmla="*/ 3770 w 10067"/>
                    <a:gd name="connsiteY8" fmla="*/ 7593 h 10000"/>
                    <a:gd name="connsiteX9" fmla="*/ 4099 w 10067"/>
                    <a:gd name="connsiteY9" fmla="*/ 7208 h 10000"/>
                    <a:gd name="connsiteX10" fmla="*/ 5287 w 10067"/>
                    <a:gd name="connsiteY10" fmla="*/ 7400 h 10000"/>
                    <a:gd name="connsiteX11" fmla="*/ 5842 w 10067"/>
                    <a:gd name="connsiteY11" fmla="*/ 8171 h 10000"/>
                    <a:gd name="connsiteX12" fmla="*/ 6626 w 10067"/>
                    <a:gd name="connsiteY12" fmla="*/ 8595 h 10000"/>
                    <a:gd name="connsiteX13" fmla="*/ 6752 w 10067"/>
                    <a:gd name="connsiteY13" fmla="*/ 9096 h 10000"/>
                    <a:gd name="connsiteX14" fmla="*/ 6272 w 10067"/>
                    <a:gd name="connsiteY14" fmla="*/ 9790 h 10000"/>
                    <a:gd name="connsiteX15" fmla="*/ 6701 w 10067"/>
                    <a:gd name="connsiteY15" fmla="*/ 9790 h 10000"/>
                    <a:gd name="connsiteX16" fmla="*/ 7611 w 10067"/>
                    <a:gd name="connsiteY16" fmla="*/ 8710 h 10000"/>
                    <a:gd name="connsiteX17" fmla="*/ 7535 w 10067"/>
                    <a:gd name="connsiteY17" fmla="*/ 8518 h 10000"/>
                    <a:gd name="connsiteX18" fmla="*/ 9229 w 10067"/>
                    <a:gd name="connsiteY18" fmla="*/ 6861 h 10000"/>
                    <a:gd name="connsiteX19" fmla="*/ 9244 w 10067"/>
                    <a:gd name="connsiteY19" fmla="*/ 7853 h 10000"/>
                    <a:gd name="connsiteX20" fmla="*/ 9782 w 10067"/>
                    <a:gd name="connsiteY20" fmla="*/ 8298 h 10000"/>
                    <a:gd name="connsiteX21" fmla="*/ 9761 w 10067"/>
                    <a:gd name="connsiteY21" fmla="*/ 4741 h 10000"/>
                    <a:gd name="connsiteX22" fmla="*/ 5463 w 10067"/>
                    <a:gd name="connsiteY22" fmla="*/ 2083 h 10000"/>
                    <a:gd name="connsiteX23" fmla="*/ 3467 w 10067"/>
                    <a:gd name="connsiteY23" fmla="*/ 1120 h 10000"/>
                    <a:gd name="connsiteX24" fmla="*/ 3315 w 10067"/>
                    <a:gd name="connsiteY24" fmla="*/ 310 h 10000"/>
                    <a:gd name="connsiteX25" fmla="*/ 2431 w 10067"/>
                    <a:gd name="connsiteY25" fmla="*/ 195 h 10000"/>
                    <a:gd name="connsiteX26" fmla="*/ 1975 w 10067"/>
                    <a:gd name="connsiteY26" fmla="*/ 272 h 10000"/>
                    <a:gd name="connsiteX27" fmla="*/ 939 w 10067"/>
                    <a:gd name="connsiteY27" fmla="*/ 503 h 10000"/>
                    <a:gd name="connsiteX28" fmla="*/ 180 w 10067"/>
                    <a:gd name="connsiteY28" fmla="*/ 888 h 10000"/>
                    <a:gd name="connsiteX29" fmla="*/ 105 w 10067"/>
                    <a:gd name="connsiteY29" fmla="*/ 1351 h 10000"/>
                    <a:gd name="connsiteX30" fmla="*/ 332 w 10067"/>
                    <a:gd name="connsiteY30" fmla="*/ 2237 h 10000"/>
                    <a:gd name="connsiteX31" fmla="*/ 812 w 10067"/>
                    <a:gd name="connsiteY31" fmla="*/ 3123 h 10000"/>
                    <a:gd name="connsiteX32" fmla="*/ 1520 w 10067"/>
                    <a:gd name="connsiteY32" fmla="*/ 3855 h 10000"/>
                    <a:gd name="connsiteX33" fmla="*/ 1874 w 10067"/>
                    <a:gd name="connsiteY33" fmla="*/ 4279 h 10000"/>
                    <a:gd name="connsiteX34" fmla="*/ 1748 w 10067"/>
                    <a:gd name="connsiteY34" fmla="*/ 5165 h 10000"/>
                    <a:gd name="connsiteX35" fmla="*/ 1445 w 10067"/>
                    <a:gd name="connsiteY35" fmla="*/ 5551 h 10000"/>
                    <a:gd name="connsiteX36" fmla="*/ 561 w 10067"/>
                    <a:gd name="connsiteY36" fmla="*/ 4934 h 10000"/>
                    <a:gd name="connsiteX37" fmla="*/ 205 w 10067"/>
                    <a:gd name="connsiteY37" fmla="*/ 5127 h 10000"/>
                    <a:gd name="connsiteX38" fmla="*/ 534 w 10067"/>
                    <a:gd name="connsiteY38" fmla="*/ 5628 h 10000"/>
                    <a:gd name="connsiteX39" fmla="*/ 914 w 10067"/>
                    <a:gd name="connsiteY39" fmla="*/ 5975 h 10000"/>
                    <a:gd name="connsiteX0" fmla="*/ 914 w 10062"/>
                    <a:gd name="connsiteY0" fmla="*/ 5975 h 10000"/>
                    <a:gd name="connsiteX1" fmla="*/ 1545 w 10062"/>
                    <a:gd name="connsiteY1" fmla="*/ 6244 h 10000"/>
                    <a:gd name="connsiteX2" fmla="*/ 2000 w 10062"/>
                    <a:gd name="connsiteY2" fmla="*/ 6129 h 10000"/>
                    <a:gd name="connsiteX3" fmla="*/ 2431 w 10062"/>
                    <a:gd name="connsiteY3" fmla="*/ 6090 h 10000"/>
                    <a:gd name="connsiteX4" fmla="*/ 2961 w 10062"/>
                    <a:gd name="connsiteY4" fmla="*/ 6052 h 10000"/>
                    <a:gd name="connsiteX5" fmla="*/ 3416 w 10062"/>
                    <a:gd name="connsiteY5" fmla="*/ 6823 h 10000"/>
                    <a:gd name="connsiteX6" fmla="*/ 3870 w 10062"/>
                    <a:gd name="connsiteY6" fmla="*/ 8518 h 10000"/>
                    <a:gd name="connsiteX7" fmla="*/ 3946 w 10062"/>
                    <a:gd name="connsiteY7" fmla="*/ 8248 h 10000"/>
                    <a:gd name="connsiteX8" fmla="*/ 3770 w 10062"/>
                    <a:gd name="connsiteY8" fmla="*/ 7593 h 10000"/>
                    <a:gd name="connsiteX9" fmla="*/ 4099 w 10062"/>
                    <a:gd name="connsiteY9" fmla="*/ 7208 h 10000"/>
                    <a:gd name="connsiteX10" fmla="*/ 5287 w 10062"/>
                    <a:gd name="connsiteY10" fmla="*/ 7400 h 10000"/>
                    <a:gd name="connsiteX11" fmla="*/ 5842 w 10062"/>
                    <a:gd name="connsiteY11" fmla="*/ 8171 h 10000"/>
                    <a:gd name="connsiteX12" fmla="*/ 6626 w 10062"/>
                    <a:gd name="connsiteY12" fmla="*/ 8595 h 10000"/>
                    <a:gd name="connsiteX13" fmla="*/ 6752 w 10062"/>
                    <a:gd name="connsiteY13" fmla="*/ 9096 h 10000"/>
                    <a:gd name="connsiteX14" fmla="*/ 6272 w 10062"/>
                    <a:gd name="connsiteY14" fmla="*/ 9790 h 10000"/>
                    <a:gd name="connsiteX15" fmla="*/ 6701 w 10062"/>
                    <a:gd name="connsiteY15" fmla="*/ 9790 h 10000"/>
                    <a:gd name="connsiteX16" fmla="*/ 7611 w 10062"/>
                    <a:gd name="connsiteY16" fmla="*/ 8710 h 10000"/>
                    <a:gd name="connsiteX17" fmla="*/ 7535 w 10062"/>
                    <a:gd name="connsiteY17" fmla="*/ 8518 h 10000"/>
                    <a:gd name="connsiteX18" fmla="*/ 9229 w 10062"/>
                    <a:gd name="connsiteY18" fmla="*/ 6861 h 10000"/>
                    <a:gd name="connsiteX19" fmla="*/ 9365 w 10062"/>
                    <a:gd name="connsiteY19" fmla="*/ 7914 h 10000"/>
                    <a:gd name="connsiteX20" fmla="*/ 9782 w 10062"/>
                    <a:gd name="connsiteY20" fmla="*/ 8298 h 10000"/>
                    <a:gd name="connsiteX21" fmla="*/ 9761 w 10062"/>
                    <a:gd name="connsiteY21" fmla="*/ 4741 h 10000"/>
                    <a:gd name="connsiteX22" fmla="*/ 5463 w 10062"/>
                    <a:gd name="connsiteY22" fmla="*/ 2083 h 10000"/>
                    <a:gd name="connsiteX23" fmla="*/ 3467 w 10062"/>
                    <a:gd name="connsiteY23" fmla="*/ 1120 h 10000"/>
                    <a:gd name="connsiteX24" fmla="*/ 3315 w 10062"/>
                    <a:gd name="connsiteY24" fmla="*/ 310 h 10000"/>
                    <a:gd name="connsiteX25" fmla="*/ 2431 w 10062"/>
                    <a:gd name="connsiteY25" fmla="*/ 195 h 10000"/>
                    <a:gd name="connsiteX26" fmla="*/ 1975 w 10062"/>
                    <a:gd name="connsiteY26" fmla="*/ 272 h 10000"/>
                    <a:gd name="connsiteX27" fmla="*/ 939 w 10062"/>
                    <a:gd name="connsiteY27" fmla="*/ 503 h 10000"/>
                    <a:gd name="connsiteX28" fmla="*/ 180 w 10062"/>
                    <a:gd name="connsiteY28" fmla="*/ 888 h 10000"/>
                    <a:gd name="connsiteX29" fmla="*/ 105 w 10062"/>
                    <a:gd name="connsiteY29" fmla="*/ 1351 h 10000"/>
                    <a:gd name="connsiteX30" fmla="*/ 332 w 10062"/>
                    <a:gd name="connsiteY30" fmla="*/ 2237 h 10000"/>
                    <a:gd name="connsiteX31" fmla="*/ 812 w 10062"/>
                    <a:gd name="connsiteY31" fmla="*/ 3123 h 10000"/>
                    <a:gd name="connsiteX32" fmla="*/ 1520 w 10062"/>
                    <a:gd name="connsiteY32" fmla="*/ 3855 h 10000"/>
                    <a:gd name="connsiteX33" fmla="*/ 1874 w 10062"/>
                    <a:gd name="connsiteY33" fmla="*/ 4279 h 10000"/>
                    <a:gd name="connsiteX34" fmla="*/ 1748 w 10062"/>
                    <a:gd name="connsiteY34" fmla="*/ 5165 h 10000"/>
                    <a:gd name="connsiteX35" fmla="*/ 1445 w 10062"/>
                    <a:gd name="connsiteY35" fmla="*/ 5551 h 10000"/>
                    <a:gd name="connsiteX36" fmla="*/ 561 w 10062"/>
                    <a:gd name="connsiteY36" fmla="*/ 4934 h 10000"/>
                    <a:gd name="connsiteX37" fmla="*/ 205 w 10062"/>
                    <a:gd name="connsiteY37" fmla="*/ 5127 h 10000"/>
                    <a:gd name="connsiteX38" fmla="*/ 534 w 10062"/>
                    <a:gd name="connsiteY38" fmla="*/ 5628 h 10000"/>
                    <a:gd name="connsiteX39" fmla="*/ 914 w 10062"/>
                    <a:gd name="connsiteY39" fmla="*/ 597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0062" h="10000">
                      <a:moveTo>
                        <a:pt x="914" y="5975"/>
                      </a:moveTo>
                      <a:cubicBezTo>
                        <a:pt x="914" y="5975"/>
                        <a:pt x="1470" y="6283"/>
                        <a:pt x="1545" y="6244"/>
                      </a:cubicBezTo>
                      <a:cubicBezTo>
                        <a:pt x="1596" y="6168"/>
                        <a:pt x="1925" y="6129"/>
                        <a:pt x="2000" y="6129"/>
                      </a:cubicBezTo>
                      <a:cubicBezTo>
                        <a:pt x="2050" y="6168"/>
                        <a:pt x="2456" y="6129"/>
                        <a:pt x="2431" y="6090"/>
                      </a:cubicBezTo>
                      <a:cubicBezTo>
                        <a:pt x="2431" y="6052"/>
                        <a:pt x="2784" y="6129"/>
                        <a:pt x="2961" y="6052"/>
                      </a:cubicBezTo>
                      <a:cubicBezTo>
                        <a:pt x="3112" y="6013"/>
                        <a:pt x="3492" y="6322"/>
                        <a:pt x="3416" y="6823"/>
                      </a:cubicBezTo>
                      <a:cubicBezTo>
                        <a:pt x="3340" y="7324"/>
                        <a:pt x="3240" y="8017"/>
                        <a:pt x="3870" y="8518"/>
                      </a:cubicBezTo>
                      <a:cubicBezTo>
                        <a:pt x="4503" y="8981"/>
                        <a:pt x="4073" y="8441"/>
                        <a:pt x="3946" y="8248"/>
                      </a:cubicBezTo>
                      <a:cubicBezTo>
                        <a:pt x="3820" y="8017"/>
                        <a:pt x="3795" y="7671"/>
                        <a:pt x="3770" y="7593"/>
                      </a:cubicBezTo>
                      <a:cubicBezTo>
                        <a:pt x="3745" y="7516"/>
                        <a:pt x="4073" y="7285"/>
                        <a:pt x="4099" y="7208"/>
                      </a:cubicBezTo>
                      <a:cubicBezTo>
                        <a:pt x="4124" y="7131"/>
                        <a:pt x="5135" y="7208"/>
                        <a:pt x="5287" y="7400"/>
                      </a:cubicBezTo>
                      <a:cubicBezTo>
                        <a:pt x="5438" y="7593"/>
                        <a:pt x="5690" y="8133"/>
                        <a:pt x="5842" y="8171"/>
                      </a:cubicBezTo>
                      <a:cubicBezTo>
                        <a:pt x="5969" y="8248"/>
                        <a:pt x="6499" y="8287"/>
                        <a:pt x="6626" y="8595"/>
                      </a:cubicBezTo>
                      <a:cubicBezTo>
                        <a:pt x="6777" y="8903"/>
                        <a:pt x="6930" y="8827"/>
                        <a:pt x="6752" y="9096"/>
                      </a:cubicBezTo>
                      <a:cubicBezTo>
                        <a:pt x="6601" y="9366"/>
                        <a:pt x="6121" y="9366"/>
                        <a:pt x="6272" y="9790"/>
                      </a:cubicBezTo>
                      <a:cubicBezTo>
                        <a:pt x="6424" y="10175"/>
                        <a:pt x="6601" y="9944"/>
                        <a:pt x="6701" y="9790"/>
                      </a:cubicBezTo>
                      <a:cubicBezTo>
                        <a:pt x="6802" y="9636"/>
                        <a:pt x="7712" y="8903"/>
                        <a:pt x="7611" y="8710"/>
                      </a:cubicBezTo>
                      <a:cubicBezTo>
                        <a:pt x="7586" y="8646"/>
                        <a:pt x="7560" y="8582"/>
                        <a:pt x="7535" y="8518"/>
                      </a:cubicBezTo>
                      <a:cubicBezTo>
                        <a:pt x="7535" y="8518"/>
                        <a:pt x="8521" y="7092"/>
                        <a:pt x="9229" y="6861"/>
                      </a:cubicBezTo>
                      <a:cubicBezTo>
                        <a:pt x="9911" y="6668"/>
                        <a:pt x="9273" y="7675"/>
                        <a:pt x="9365" y="7914"/>
                      </a:cubicBezTo>
                      <a:cubicBezTo>
                        <a:pt x="9457" y="8153"/>
                        <a:pt x="9716" y="8827"/>
                        <a:pt x="9782" y="8298"/>
                      </a:cubicBezTo>
                      <a:cubicBezTo>
                        <a:pt x="9848" y="7769"/>
                        <a:pt x="10391" y="6206"/>
                        <a:pt x="9761" y="4741"/>
                      </a:cubicBezTo>
                      <a:cubicBezTo>
                        <a:pt x="9128" y="3239"/>
                        <a:pt x="7738" y="2121"/>
                        <a:pt x="5463" y="2083"/>
                      </a:cubicBezTo>
                      <a:cubicBezTo>
                        <a:pt x="3189" y="2044"/>
                        <a:pt x="4022" y="1851"/>
                        <a:pt x="3467" y="1120"/>
                      </a:cubicBezTo>
                      <a:cubicBezTo>
                        <a:pt x="3036" y="579"/>
                        <a:pt x="3441" y="541"/>
                        <a:pt x="3315" y="310"/>
                      </a:cubicBezTo>
                      <a:cubicBezTo>
                        <a:pt x="3162" y="79"/>
                        <a:pt x="3087" y="-191"/>
                        <a:pt x="2431" y="195"/>
                      </a:cubicBezTo>
                      <a:cubicBezTo>
                        <a:pt x="2177" y="348"/>
                        <a:pt x="2152" y="272"/>
                        <a:pt x="1975" y="272"/>
                      </a:cubicBezTo>
                      <a:cubicBezTo>
                        <a:pt x="1545" y="272"/>
                        <a:pt x="1292" y="310"/>
                        <a:pt x="939" y="503"/>
                      </a:cubicBezTo>
                      <a:cubicBezTo>
                        <a:pt x="561" y="696"/>
                        <a:pt x="484" y="696"/>
                        <a:pt x="180" y="888"/>
                      </a:cubicBezTo>
                      <a:cubicBezTo>
                        <a:pt x="-97" y="1120"/>
                        <a:pt x="3" y="1196"/>
                        <a:pt x="105" y="1351"/>
                      </a:cubicBezTo>
                      <a:cubicBezTo>
                        <a:pt x="130" y="1620"/>
                        <a:pt x="332" y="2237"/>
                        <a:pt x="332" y="2237"/>
                      </a:cubicBezTo>
                      <a:lnTo>
                        <a:pt x="812" y="3123"/>
                      </a:lnTo>
                      <a:lnTo>
                        <a:pt x="1520" y="3855"/>
                      </a:lnTo>
                      <a:lnTo>
                        <a:pt x="1874" y="4279"/>
                      </a:lnTo>
                      <a:lnTo>
                        <a:pt x="1748" y="5165"/>
                      </a:lnTo>
                      <a:lnTo>
                        <a:pt x="1445" y="5551"/>
                      </a:lnTo>
                      <a:cubicBezTo>
                        <a:pt x="1445" y="5551"/>
                        <a:pt x="661" y="4934"/>
                        <a:pt x="561" y="4934"/>
                      </a:cubicBezTo>
                      <a:cubicBezTo>
                        <a:pt x="433" y="4896"/>
                        <a:pt x="205" y="5089"/>
                        <a:pt x="205" y="5127"/>
                      </a:cubicBezTo>
                      <a:cubicBezTo>
                        <a:pt x="180" y="5165"/>
                        <a:pt x="459" y="5628"/>
                        <a:pt x="534" y="5628"/>
                      </a:cubicBezTo>
                      <a:cubicBezTo>
                        <a:pt x="611" y="5628"/>
                        <a:pt x="914" y="5975"/>
                        <a:pt x="914" y="597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Oval 3804"/>
                <p:cNvSpPr>
                  <a:spLocks noChangeArrowheads="1"/>
                </p:cNvSpPr>
                <p:nvPr/>
              </p:nvSpPr>
              <p:spPr bwMode="auto">
                <a:xfrm>
                  <a:off x="3535363" y="7408863"/>
                  <a:ext cx="50800" cy="52388"/>
                </a:xfrm>
                <a:prstGeom prst="ellipse">
                  <a:avLst/>
                </a:prstGeom>
                <a:solidFill>
                  <a:schemeClr val="bg1"/>
                </a:solidFill>
                <a:ln w="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80" name="Freeform 3879"/>
              <p:cNvSpPr/>
              <p:nvPr/>
            </p:nvSpPr>
            <p:spPr>
              <a:xfrm>
                <a:off x="4445888" y="3944740"/>
                <a:ext cx="952344" cy="952344"/>
              </a:xfrm>
              <a:custGeom>
                <a:avLst/>
                <a:gdLst>
                  <a:gd name="connsiteX0" fmla="*/ 1018277 w 2036554"/>
                  <a:gd name="connsiteY0" fmla="*/ 108637 h 2036554"/>
                  <a:gd name="connsiteX1" fmla="*/ 108637 w 2036554"/>
                  <a:gd name="connsiteY1" fmla="*/ 1018277 h 2036554"/>
                  <a:gd name="connsiteX2" fmla="*/ 1018277 w 2036554"/>
                  <a:gd name="connsiteY2" fmla="*/ 1927917 h 2036554"/>
                  <a:gd name="connsiteX3" fmla="*/ 1927917 w 2036554"/>
                  <a:gd name="connsiteY3" fmla="*/ 1018277 h 2036554"/>
                  <a:gd name="connsiteX4" fmla="*/ 1018277 w 2036554"/>
                  <a:gd name="connsiteY4" fmla="*/ 108637 h 2036554"/>
                  <a:gd name="connsiteX5" fmla="*/ 1018277 w 2036554"/>
                  <a:gd name="connsiteY5" fmla="*/ 0 h 2036554"/>
                  <a:gd name="connsiteX6" fmla="*/ 2036554 w 2036554"/>
                  <a:gd name="connsiteY6" fmla="*/ 1018277 h 2036554"/>
                  <a:gd name="connsiteX7" fmla="*/ 1018277 w 2036554"/>
                  <a:gd name="connsiteY7" fmla="*/ 2036554 h 2036554"/>
                  <a:gd name="connsiteX8" fmla="*/ 0 w 2036554"/>
                  <a:gd name="connsiteY8" fmla="*/ 1018277 h 2036554"/>
                  <a:gd name="connsiteX9" fmla="*/ 1018277 w 2036554"/>
                  <a:gd name="connsiteY9" fmla="*/ 0 h 20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6554" h="2036554">
                    <a:moveTo>
                      <a:pt x="1018277" y="108637"/>
                    </a:moveTo>
                    <a:cubicBezTo>
                      <a:pt x="515897" y="108637"/>
                      <a:pt x="108637" y="515897"/>
                      <a:pt x="108637" y="1018277"/>
                    </a:cubicBezTo>
                    <a:cubicBezTo>
                      <a:pt x="108637" y="1520657"/>
                      <a:pt x="515897" y="1927917"/>
                      <a:pt x="1018277" y="1927917"/>
                    </a:cubicBezTo>
                    <a:cubicBezTo>
                      <a:pt x="1520657" y="1927917"/>
                      <a:pt x="1927917" y="1520657"/>
                      <a:pt x="1927917" y="1018277"/>
                    </a:cubicBezTo>
                    <a:cubicBezTo>
                      <a:pt x="1927917" y="515897"/>
                      <a:pt x="1520657" y="108637"/>
                      <a:pt x="1018277" y="108637"/>
                    </a:cubicBezTo>
                    <a:close/>
                    <a:moveTo>
                      <a:pt x="1018277" y="0"/>
                    </a:moveTo>
                    <a:cubicBezTo>
                      <a:pt x="1580656" y="0"/>
                      <a:pt x="2036554" y="455898"/>
                      <a:pt x="2036554" y="1018277"/>
                    </a:cubicBezTo>
                    <a:cubicBezTo>
                      <a:pt x="2036554" y="1580656"/>
                      <a:pt x="1580656" y="2036554"/>
                      <a:pt x="1018277" y="2036554"/>
                    </a:cubicBezTo>
                    <a:cubicBezTo>
                      <a:pt x="455898" y="2036554"/>
                      <a:pt x="0" y="1580656"/>
                      <a:pt x="0" y="1018277"/>
                    </a:cubicBezTo>
                    <a:cubicBezTo>
                      <a:pt x="0" y="455898"/>
                      <a:pt x="455898" y="0"/>
                      <a:pt x="10182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2" name="Oval 3881"/>
              <p:cNvSpPr/>
              <p:nvPr/>
            </p:nvSpPr>
            <p:spPr>
              <a:xfrm>
                <a:off x="4865505" y="4364357"/>
                <a:ext cx="113110" cy="1131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85" name="Straight Connector 3884"/>
            <p:cNvCxnSpPr>
              <a:stCxn id="3882" idx="0"/>
              <a:endCxn id="3880" idx="0"/>
            </p:cNvCxnSpPr>
            <p:nvPr/>
          </p:nvCxnSpPr>
          <p:spPr>
            <a:xfrm flipV="1">
              <a:off x="4922060" y="3995541"/>
              <a:ext cx="0" cy="368816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7" name="Straight Connector 3886"/>
            <p:cNvCxnSpPr>
              <a:stCxn id="3882" idx="4"/>
              <a:endCxn id="3880" idx="2"/>
            </p:cNvCxnSpPr>
            <p:nvPr/>
          </p:nvCxnSpPr>
          <p:spPr>
            <a:xfrm>
              <a:off x="4922060" y="4477467"/>
              <a:ext cx="0" cy="368816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9" name="Straight Connector 3888"/>
            <p:cNvCxnSpPr>
              <a:stCxn id="3880" idx="1"/>
              <a:endCxn id="3882" idx="2"/>
            </p:cNvCxnSpPr>
            <p:nvPr/>
          </p:nvCxnSpPr>
          <p:spPr>
            <a:xfrm>
              <a:off x="4496689" y="4420912"/>
              <a:ext cx="368816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" name="Straight Connector 3890"/>
            <p:cNvCxnSpPr>
              <a:endCxn id="3880" idx="3"/>
            </p:cNvCxnSpPr>
            <p:nvPr/>
          </p:nvCxnSpPr>
          <p:spPr>
            <a:xfrm>
              <a:off x="4952778" y="4418294"/>
              <a:ext cx="394653" cy="2618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1" name="TextBox 3900"/>
          <p:cNvSpPr txBox="1"/>
          <p:nvPr/>
        </p:nvSpPr>
        <p:spPr>
          <a:xfrm>
            <a:off x="1046955" y="2764981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a vital part of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feel important at work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2" name="TextBox 3901"/>
          <p:cNvSpPr txBox="1"/>
          <p:nvPr/>
        </p:nvSpPr>
        <p:spPr>
          <a:xfrm>
            <a:off x="3192031" y="2764613"/>
            <a:ext cx="22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an achiever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really busy and very likely stressed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3" name="TextBox 3902"/>
          <p:cNvSpPr txBox="1"/>
          <p:nvPr/>
        </p:nvSpPr>
        <p:spPr>
          <a:xfrm>
            <a:off x="1046955" y="3787794"/>
            <a:ext cx="20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know I’m part of something bigger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Proud to work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4" name="TextBox 3903"/>
          <p:cNvSpPr txBox="1"/>
          <p:nvPr/>
        </p:nvSpPr>
        <p:spPr>
          <a:xfrm>
            <a:off x="3192031" y="3787426"/>
            <a:ext cx="23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might leave if I’m tempted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There are no career development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5" name="TextBox 3904"/>
          <p:cNvSpPr txBox="1"/>
          <p:nvPr/>
        </p:nvSpPr>
        <p:spPr>
          <a:xfrm>
            <a:off x="1046955" y="4782525"/>
            <a:ext cx="2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interested in overtime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I have more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sick days than I should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6" name="TextBox 3905"/>
          <p:cNvSpPr txBox="1"/>
          <p:nvPr/>
        </p:nvSpPr>
        <p:spPr>
          <a:xfrm>
            <a:off x="3192031" y="4782157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don’t like my job much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read job ads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7" name="TextBox 3906"/>
          <p:cNvSpPr txBox="1"/>
          <p:nvPr/>
        </p:nvSpPr>
        <p:spPr>
          <a:xfrm>
            <a:off x="1046955" y="5778672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here for the money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am leaving when I can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8" name="TextBox 3907"/>
          <p:cNvSpPr txBox="1"/>
          <p:nvPr/>
        </p:nvSpPr>
        <p:spPr>
          <a:xfrm>
            <a:off x="3192031" y="5778304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a clock watcher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a jobs-worth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374" name="Group 6265"/>
          <p:cNvGrpSpPr>
            <a:grpSpLocks noChangeAspect="1"/>
          </p:cNvGrpSpPr>
          <p:nvPr/>
        </p:nvGrpSpPr>
        <p:grpSpPr bwMode="auto">
          <a:xfrm>
            <a:off x="4121840" y="5341977"/>
            <a:ext cx="842490" cy="404266"/>
            <a:chOff x="2792" y="1659"/>
            <a:chExt cx="2084" cy="1000"/>
          </a:xfrm>
          <a:solidFill>
            <a:schemeClr val="bg1">
              <a:lumMod val="65000"/>
            </a:schemeClr>
          </a:solidFill>
        </p:grpSpPr>
        <p:sp>
          <p:nvSpPr>
            <p:cNvPr id="6376" name="Freeform 6266"/>
            <p:cNvSpPr>
              <a:spLocks noEditPoints="1"/>
            </p:cNvSpPr>
            <p:nvPr/>
          </p:nvSpPr>
          <p:spPr bwMode="auto">
            <a:xfrm>
              <a:off x="2792" y="1985"/>
              <a:ext cx="1047" cy="674"/>
            </a:xfrm>
            <a:custGeom>
              <a:avLst/>
              <a:gdLst>
                <a:gd name="T0" fmla="*/ 363 w 520"/>
                <a:gd name="T1" fmla="*/ 90 h 330"/>
                <a:gd name="T2" fmla="*/ 367 w 520"/>
                <a:gd name="T3" fmla="*/ 33 h 330"/>
                <a:gd name="T4" fmla="*/ 426 w 520"/>
                <a:gd name="T5" fmla="*/ 6 h 330"/>
                <a:gd name="T6" fmla="*/ 488 w 520"/>
                <a:gd name="T7" fmla="*/ 62 h 330"/>
                <a:gd name="T8" fmla="*/ 513 w 520"/>
                <a:gd name="T9" fmla="*/ 236 h 330"/>
                <a:gd name="T10" fmla="*/ 506 w 520"/>
                <a:gd name="T11" fmla="*/ 283 h 330"/>
                <a:gd name="T12" fmla="*/ 443 w 520"/>
                <a:gd name="T13" fmla="*/ 329 h 330"/>
                <a:gd name="T14" fmla="*/ 219 w 520"/>
                <a:gd name="T15" fmla="*/ 330 h 330"/>
                <a:gd name="T16" fmla="*/ 55 w 520"/>
                <a:gd name="T17" fmla="*/ 329 h 330"/>
                <a:gd name="T18" fmla="*/ 8 w 520"/>
                <a:gd name="T19" fmla="*/ 297 h 330"/>
                <a:gd name="T20" fmla="*/ 49 w 520"/>
                <a:gd name="T21" fmla="*/ 240 h 330"/>
                <a:gd name="T22" fmla="*/ 144 w 520"/>
                <a:gd name="T23" fmla="*/ 240 h 330"/>
                <a:gd name="T24" fmla="*/ 160 w 520"/>
                <a:gd name="T25" fmla="*/ 233 h 330"/>
                <a:gd name="T26" fmla="*/ 186 w 520"/>
                <a:gd name="T27" fmla="*/ 198 h 330"/>
                <a:gd name="T28" fmla="*/ 200 w 520"/>
                <a:gd name="T29" fmla="*/ 193 h 330"/>
                <a:gd name="T30" fmla="*/ 333 w 520"/>
                <a:gd name="T31" fmla="*/ 194 h 330"/>
                <a:gd name="T32" fmla="*/ 368 w 520"/>
                <a:gd name="T33" fmla="*/ 178 h 330"/>
                <a:gd name="T34" fmla="*/ 456 w 520"/>
                <a:gd name="T35" fmla="*/ 81 h 330"/>
                <a:gd name="T36" fmla="*/ 447 w 520"/>
                <a:gd name="T37" fmla="*/ 40 h 330"/>
                <a:gd name="T38" fmla="*/ 406 w 520"/>
                <a:gd name="T39" fmla="*/ 37 h 330"/>
                <a:gd name="T40" fmla="*/ 391 w 520"/>
                <a:gd name="T41" fmla="*/ 55 h 330"/>
                <a:gd name="T42" fmla="*/ 366 w 520"/>
                <a:gd name="T43" fmla="*/ 93 h 330"/>
                <a:gd name="T44" fmla="*/ 363 w 520"/>
                <a:gd name="T45" fmla="*/ 90 h 330"/>
                <a:gd name="T46" fmla="*/ 311 w 520"/>
                <a:gd name="T47" fmla="*/ 240 h 330"/>
                <a:gd name="T48" fmla="*/ 285 w 520"/>
                <a:gd name="T49" fmla="*/ 215 h 330"/>
                <a:gd name="T50" fmla="*/ 268 w 520"/>
                <a:gd name="T51" fmla="*/ 240 h 330"/>
                <a:gd name="T52" fmla="*/ 311 w 520"/>
                <a:gd name="T53" fmla="*/ 24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0" h="330">
                  <a:moveTo>
                    <a:pt x="363" y="90"/>
                  </a:moveTo>
                  <a:cubicBezTo>
                    <a:pt x="357" y="71"/>
                    <a:pt x="359" y="51"/>
                    <a:pt x="367" y="33"/>
                  </a:cubicBezTo>
                  <a:cubicBezTo>
                    <a:pt x="378" y="9"/>
                    <a:pt x="400" y="0"/>
                    <a:pt x="426" y="6"/>
                  </a:cubicBezTo>
                  <a:cubicBezTo>
                    <a:pt x="457" y="13"/>
                    <a:pt x="477" y="33"/>
                    <a:pt x="488" y="62"/>
                  </a:cubicBezTo>
                  <a:cubicBezTo>
                    <a:pt x="509" y="118"/>
                    <a:pt x="520" y="176"/>
                    <a:pt x="513" y="236"/>
                  </a:cubicBezTo>
                  <a:cubicBezTo>
                    <a:pt x="511" y="251"/>
                    <a:pt x="510" y="268"/>
                    <a:pt x="506" y="283"/>
                  </a:cubicBezTo>
                  <a:cubicBezTo>
                    <a:pt x="497" y="312"/>
                    <a:pt x="473" y="329"/>
                    <a:pt x="443" y="329"/>
                  </a:cubicBezTo>
                  <a:cubicBezTo>
                    <a:pt x="368" y="330"/>
                    <a:pt x="294" y="329"/>
                    <a:pt x="219" y="330"/>
                  </a:cubicBezTo>
                  <a:cubicBezTo>
                    <a:pt x="164" y="330"/>
                    <a:pt x="109" y="330"/>
                    <a:pt x="55" y="329"/>
                  </a:cubicBezTo>
                  <a:cubicBezTo>
                    <a:pt x="30" y="329"/>
                    <a:pt x="14" y="318"/>
                    <a:pt x="8" y="297"/>
                  </a:cubicBezTo>
                  <a:cubicBezTo>
                    <a:pt x="0" y="269"/>
                    <a:pt x="20" y="241"/>
                    <a:pt x="49" y="240"/>
                  </a:cubicBezTo>
                  <a:cubicBezTo>
                    <a:pt x="81" y="240"/>
                    <a:pt x="112" y="240"/>
                    <a:pt x="144" y="240"/>
                  </a:cubicBezTo>
                  <a:cubicBezTo>
                    <a:pt x="151" y="240"/>
                    <a:pt x="156" y="239"/>
                    <a:pt x="160" y="233"/>
                  </a:cubicBezTo>
                  <a:cubicBezTo>
                    <a:pt x="168" y="221"/>
                    <a:pt x="177" y="210"/>
                    <a:pt x="186" y="198"/>
                  </a:cubicBezTo>
                  <a:cubicBezTo>
                    <a:pt x="190" y="192"/>
                    <a:pt x="193" y="191"/>
                    <a:pt x="200" y="193"/>
                  </a:cubicBezTo>
                  <a:cubicBezTo>
                    <a:pt x="244" y="205"/>
                    <a:pt x="289" y="208"/>
                    <a:pt x="333" y="194"/>
                  </a:cubicBezTo>
                  <a:cubicBezTo>
                    <a:pt x="345" y="190"/>
                    <a:pt x="357" y="184"/>
                    <a:pt x="368" y="178"/>
                  </a:cubicBezTo>
                  <a:cubicBezTo>
                    <a:pt x="411" y="155"/>
                    <a:pt x="442" y="115"/>
                    <a:pt x="456" y="81"/>
                  </a:cubicBezTo>
                  <a:cubicBezTo>
                    <a:pt x="463" y="66"/>
                    <a:pt x="459" y="50"/>
                    <a:pt x="447" y="40"/>
                  </a:cubicBezTo>
                  <a:cubicBezTo>
                    <a:pt x="436" y="30"/>
                    <a:pt x="419" y="28"/>
                    <a:pt x="406" y="37"/>
                  </a:cubicBezTo>
                  <a:cubicBezTo>
                    <a:pt x="400" y="41"/>
                    <a:pt x="395" y="48"/>
                    <a:pt x="391" y="55"/>
                  </a:cubicBezTo>
                  <a:cubicBezTo>
                    <a:pt x="382" y="67"/>
                    <a:pt x="375" y="80"/>
                    <a:pt x="366" y="93"/>
                  </a:cubicBezTo>
                  <a:cubicBezTo>
                    <a:pt x="365" y="92"/>
                    <a:pt x="364" y="91"/>
                    <a:pt x="363" y="90"/>
                  </a:cubicBezTo>
                  <a:close/>
                  <a:moveTo>
                    <a:pt x="311" y="240"/>
                  </a:moveTo>
                  <a:cubicBezTo>
                    <a:pt x="302" y="230"/>
                    <a:pt x="294" y="223"/>
                    <a:pt x="285" y="215"/>
                  </a:cubicBezTo>
                  <a:cubicBezTo>
                    <a:pt x="279" y="224"/>
                    <a:pt x="274" y="231"/>
                    <a:pt x="268" y="240"/>
                  </a:cubicBezTo>
                  <a:cubicBezTo>
                    <a:pt x="283" y="240"/>
                    <a:pt x="296" y="240"/>
                    <a:pt x="311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7" name="Freeform 6267"/>
            <p:cNvSpPr>
              <a:spLocks noEditPoints="1"/>
            </p:cNvSpPr>
            <p:nvPr/>
          </p:nvSpPr>
          <p:spPr bwMode="auto">
            <a:xfrm>
              <a:off x="3841" y="1981"/>
              <a:ext cx="1035" cy="678"/>
            </a:xfrm>
            <a:custGeom>
              <a:avLst/>
              <a:gdLst>
                <a:gd name="T0" fmla="*/ 153 w 514"/>
                <a:gd name="T1" fmla="*/ 95 h 332"/>
                <a:gd name="T2" fmla="*/ 127 w 514"/>
                <a:gd name="T3" fmla="*/ 53 h 332"/>
                <a:gd name="T4" fmla="*/ 93 w 514"/>
                <a:gd name="T5" fmla="*/ 34 h 332"/>
                <a:gd name="T6" fmla="*/ 63 w 514"/>
                <a:gd name="T7" fmla="*/ 55 h 332"/>
                <a:gd name="T8" fmla="*/ 64 w 514"/>
                <a:gd name="T9" fmla="*/ 86 h 332"/>
                <a:gd name="T10" fmla="*/ 128 w 514"/>
                <a:gd name="T11" fmla="*/ 165 h 332"/>
                <a:gd name="T12" fmla="*/ 143 w 514"/>
                <a:gd name="T13" fmla="*/ 179 h 332"/>
                <a:gd name="T14" fmla="*/ 314 w 514"/>
                <a:gd name="T15" fmla="*/ 196 h 332"/>
                <a:gd name="T16" fmla="*/ 337 w 514"/>
                <a:gd name="T17" fmla="*/ 204 h 332"/>
                <a:gd name="T18" fmla="*/ 360 w 514"/>
                <a:gd name="T19" fmla="*/ 236 h 332"/>
                <a:gd name="T20" fmla="*/ 373 w 514"/>
                <a:gd name="T21" fmla="*/ 242 h 332"/>
                <a:gd name="T22" fmla="*/ 467 w 514"/>
                <a:gd name="T23" fmla="*/ 242 h 332"/>
                <a:gd name="T24" fmla="*/ 513 w 514"/>
                <a:gd name="T25" fmla="*/ 286 h 332"/>
                <a:gd name="T26" fmla="*/ 469 w 514"/>
                <a:gd name="T27" fmla="*/ 331 h 332"/>
                <a:gd name="T28" fmla="*/ 226 w 514"/>
                <a:gd name="T29" fmla="*/ 332 h 332"/>
                <a:gd name="T30" fmla="*/ 85 w 514"/>
                <a:gd name="T31" fmla="*/ 331 h 332"/>
                <a:gd name="T32" fmla="*/ 7 w 514"/>
                <a:gd name="T33" fmla="*/ 259 h 332"/>
                <a:gd name="T34" fmla="*/ 29 w 514"/>
                <a:gd name="T35" fmla="*/ 69 h 332"/>
                <a:gd name="T36" fmla="*/ 90 w 514"/>
                <a:gd name="T37" fmla="*/ 9 h 332"/>
                <a:gd name="T38" fmla="*/ 158 w 514"/>
                <a:gd name="T39" fmla="*/ 53 h 332"/>
                <a:gd name="T40" fmla="*/ 158 w 514"/>
                <a:gd name="T41" fmla="*/ 94 h 332"/>
                <a:gd name="T42" fmla="*/ 153 w 514"/>
                <a:gd name="T43" fmla="*/ 95 h 332"/>
                <a:gd name="T44" fmla="*/ 252 w 514"/>
                <a:gd name="T45" fmla="*/ 242 h 332"/>
                <a:gd name="T46" fmla="*/ 234 w 514"/>
                <a:gd name="T47" fmla="*/ 217 h 332"/>
                <a:gd name="T48" fmla="*/ 208 w 514"/>
                <a:gd name="T49" fmla="*/ 242 h 332"/>
                <a:gd name="T50" fmla="*/ 252 w 514"/>
                <a:gd name="T51" fmla="*/ 24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32">
                  <a:moveTo>
                    <a:pt x="153" y="95"/>
                  </a:moveTo>
                  <a:cubicBezTo>
                    <a:pt x="144" y="81"/>
                    <a:pt x="135" y="67"/>
                    <a:pt x="127" y="53"/>
                  </a:cubicBezTo>
                  <a:cubicBezTo>
                    <a:pt x="119" y="40"/>
                    <a:pt x="108" y="33"/>
                    <a:pt x="93" y="34"/>
                  </a:cubicBezTo>
                  <a:cubicBezTo>
                    <a:pt x="78" y="34"/>
                    <a:pt x="68" y="42"/>
                    <a:pt x="63" y="55"/>
                  </a:cubicBezTo>
                  <a:cubicBezTo>
                    <a:pt x="58" y="65"/>
                    <a:pt x="59" y="76"/>
                    <a:pt x="64" y="86"/>
                  </a:cubicBezTo>
                  <a:cubicBezTo>
                    <a:pt x="79" y="117"/>
                    <a:pt x="100" y="144"/>
                    <a:pt x="128" y="165"/>
                  </a:cubicBezTo>
                  <a:cubicBezTo>
                    <a:pt x="133" y="169"/>
                    <a:pt x="137" y="176"/>
                    <a:pt x="143" y="179"/>
                  </a:cubicBezTo>
                  <a:cubicBezTo>
                    <a:pt x="198" y="205"/>
                    <a:pt x="255" y="214"/>
                    <a:pt x="314" y="196"/>
                  </a:cubicBezTo>
                  <a:cubicBezTo>
                    <a:pt x="324" y="193"/>
                    <a:pt x="331" y="194"/>
                    <a:pt x="337" y="204"/>
                  </a:cubicBezTo>
                  <a:cubicBezTo>
                    <a:pt x="344" y="215"/>
                    <a:pt x="352" y="225"/>
                    <a:pt x="360" y="236"/>
                  </a:cubicBezTo>
                  <a:cubicBezTo>
                    <a:pt x="363" y="239"/>
                    <a:pt x="369" y="242"/>
                    <a:pt x="373" y="242"/>
                  </a:cubicBezTo>
                  <a:cubicBezTo>
                    <a:pt x="404" y="242"/>
                    <a:pt x="436" y="242"/>
                    <a:pt x="467" y="242"/>
                  </a:cubicBezTo>
                  <a:cubicBezTo>
                    <a:pt x="493" y="242"/>
                    <a:pt x="513" y="261"/>
                    <a:pt x="513" y="286"/>
                  </a:cubicBezTo>
                  <a:cubicBezTo>
                    <a:pt x="514" y="311"/>
                    <a:pt x="495" y="331"/>
                    <a:pt x="469" y="331"/>
                  </a:cubicBezTo>
                  <a:cubicBezTo>
                    <a:pt x="388" y="332"/>
                    <a:pt x="307" y="332"/>
                    <a:pt x="226" y="332"/>
                  </a:cubicBezTo>
                  <a:cubicBezTo>
                    <a:pt x="179" y="332"/>
                    <a:pt x="132" y="331"/>
                    <a:pt x="85" y="331"/>
                  </a:cubicBezTo>
                  <a:cubicBezTo>
                    <a:pt x="28" y="331"/>
                    <a:pt x="12" y="296"/>
                    <a:pt x="7" y="259"/>
                  </a:cubicBezTo>
                  <a:cubicBezTo>
                    <a:pt x="0" y="194"/>
                    <a:pt x="6" y="131"/>
                    <a:pt x="29" y="69"/>
                  </a:cubicBezTo>
                  <a:cubicBezTo>
                    <a:pt x="40" y="40"/>
                    <a:pt x="58" y="17"/>
                    <a:pt x="90" y="9"/>
                  </a:cubicBezTo>
                  <a:cubicBezTo>
                    <a:pt x="125" y="0"/>
                    <a:pt x="153" y="18"/>
                    <a:pt x="158" y="53"/>
                  </a:cubicBezTo>
                  <a:cubicBezTo>
                    <a:pt x="160" y="67"/>
                    <a:pt x="158" y="80"/>
                    <a:pt x="158" y="94"/>
                  </a:cubicBezTo>
                  <a:cubicBezTo>
                    <a:pt x="156" y="94"/>
                    <a:pt x="155" y="95"/>
                    <a:pt x="153" y="95"/>
                  </a:cubicBezTo>
                  <a:close/>
                  <a:moveTo>
                    <a:pt x="252" y="242"/>
                  </a:moveTo>
                  <a:cubicBezTo>
                    <a:pt x="245" y="233"/>
                    <a:pt x="240" y="225"/>
                    <a:pt x="234" y="217"/>
                  </a:cubicBezTo>
                  <a:cubicBezTo>
                    <a:pt x="225" y="225"/>
                    <a:pt x="217" y="233"/>
                    <a:pt x="208" y="242"/>
                  </a:cubicBezTo>
                  <a:cubicBezTo>
                    <a:pt x="224" y="242"/>
                    <a:pt x="237" y="242"/>
                    <a:pt x="252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8" name="Freeform 6268"/>
            <p:cNvSpPr>
              <a:spLocks/>
            </p:cNvSpPr>
            <p:nvPr/>
          </p:nvSpPr>
          <p:spPr bwMode="auto">
            <a:xfrm>
              <a:off x="3313" y="1659"/>
              <a:ext cx="327" cy="328"/>
            </a:xfrm>
            <a:custGeom>
              <a:avLst/>
              <a:gdLst>
                <a:gd name="T0" fmla="*/ 80 w 162"/>
                <a:gd name="T1" fmla="*/ 0 h 161"/>
                <a:gd name="T2" fmla="*/ 161 w 162"/>
                <a:gd name="T3" fmla="*/ 79 h 161"/>
                <a:gd name="T4" fmla="*/ 81 w 162"/>
                <a:gd name="T5" fmla="*/ 161 h 161"/>
                <a:gd name="T6" fmla="*/ 0 w 162"/>
                <a:gd name="T7" fmla="*/ 81 h 161"/>
                <a:gd name="T8" fmla="*/ 80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0" y="0"/>
                  </a:moveTo>
                  <a:cubicBezTo>
                    <a:pt x="125" y="0"/>
                    <a:pt x="161" y="34"/>
                    <a:pt x="161" y="79"/>
                  </a:cubicBezTo>
                  <a:cubicBezTo>
                    <a:pt x="162" y="124"/>
                    <a:pt x="126" y="161"/>
                    <a:pt x="81" y="161"/>
                  </a:cubicBezTo>
                  <a:cubicBezTo>
                    <a:pt x="36" y="161"/>
                    <a:pt x="0" y="125"/>
                    <a:pt x="0" y="81"/>
                  </a:cubicBezTo>
                  <a:cubicBezTo>
                    <a:pt x="0" y="35"/>
                    <a:pt x="35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" name="Freeform 6269"/>
            <p:cNvSpPr>
              <a:spLocks/>
            </p:cNvSpPr>
            <p:nvPr/>
          </p:nvSpPr>
          <p:spPr bwMode="auto">
            <a:xfrm>
              <a:off x="4038" y="1659"/>
              <a:ext cx="327" cy="328"/>
            </a:xfrm>
            <a:custGeom>
              <a:avLst/>
              <a:gdLst>
                <a:gd name="T0" fmla="*/ 81 w 162"/>
                <a:gd name="T1" fmla="*/ 0 h 161"/>
                <a:gd name="T2" fmla="*/ 162 w 162"/>
                <a:gd name="T3" fmla="*/ 80 h 161"/>
                <a:gd name="T4" fmla="*/ 81 w 162"/>
                <a:gd name="T5" fmla="*/ 161 h 161"/>
                <a:gd name="T6" fmla="*/ 1 w 162"/>
                <a:gd name="T7" fmla="*/ 81 h 161"/>
                <a:gd name="T8" fmla="*/ 81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1" y="0"/>
                  </a:moveTo>
                  <a:cubicBezTo>
                    <a:pt x="126" y="0"/>
                    <a:pt x="162" y="36"/>
                    <a:pt x="162" y="80"/>
                  </a:cubicBezTo>
                  <a:cubicBezTo>
                    <a:pt x="162" y="125"/>
                    <a:pt x="126" y="161"/>
                    <a:pt x="81" y="161"/>
                  </a:cubicBezTo>
                  <a:cubicBezTo>
                    <a:pt x="37" y="161"/>
                    <a:pt x="1" y="125"/>
                    <a:pt x="1" y="81"/>
                  </a:cubicBez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0" name="Freeform 6270"/>
            <p:cNvSpPr>
              <a:spLocks/>
            </p:cNvSpPr>
            <p:nvPr/>
          </p:nvSpPr>
          <p:spPr bwMode="auto">
            <a:xfrm>
              <a:off x="3136" y="2049"/>
              <a:ext cx="572" cy="343"/>
            </a:xfrm>
            <a:custGeom>
              <a:avLst/>
              <a:gdLst>
                <a:gd name="T0" fmla="*/ 99 w 284"/>
                <a:gd name="T1" fmla="*/ 168 h 168"/>
                <a:gd name="T2" fmla="*/ 28 w 284"/>
                <a:gd name="T3" fmla="*/ 154 h 168"/>
                <a:gd name="T4" fmla="*/ 5 w 284"/>
                <a:gd name="T5" fmla="*/ 118 h 168"/>
                <a:gd name="T6" fmla="*/ 44 w 284"/>
                <a:gd name="T7" fmla="*/ 99 h 168"/>
                <a:gd name="T8" fmla="*/ 104 w 284"/>
                <a:gd name="T9" fmla="*/ 107 h 168"/>
                <a:gd name="T10" fmla="*/ 226 w 284"/>
                <a:gd name="T11" fmla="*/ 26 h 168"/>
                <a:gd name="T12" fmla="*/ 275 w 284"/>
                <a:gd name="T13" fmla="*/ 17 h 168"/>
                <a:gd name="T14" fmla="*/ 280 w 284"/>
                <a:gd name="T15" fmla="*/ 46 h 168"/>
                <a:gd name="T16" fmla="*/ 174 w 284"/>
                <a:gd name="T17" fmla="*/ 151 h 168"/>
                <a:gd name="T18" fmla="*/ 137 w 284"/>
                <a:gd name="T19" fmla="*/ 162 h 168"/>
                <a:gd name="T20" fmla="*/ 100 w 284"/>
                <a:gd name="T21" fmla="*/ 166 h 168"/>
                <a:gd name="T22" fmla="*/ 99 w 284"/>
                <a:gd name="T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68">
                  <a:moveTo>
                    <a:pt x="99" y="168"/>
                  </a:moveTo>
                  <a:cubicBezTo>
                    <a:pt x="75" y="164"/>
                    <a:pt x="51" y="160"/>
                    <a:pt x="28" y="154"/>
                  </a:cubicBezTo>
                  <a:cubicBezTo>
                    <a:pt x="9" y="150"/>
                    <a:pt x="0" y="135"/>
                    <a:pt x="5" y="118"/>
                  </a:cubicBezTo>
                  <a:cubicBezTo>
                    <a:pt x="9" y="102"/>
                    <a:pt x="25" y="95"/>
                    <a:pt x="44" y="99"/>
                  </a:cubicBezTo>
                  <a:cubicBezTo>
                    <a:pt x="64" y="103"/>
                    <a:pt x="84" y="107"/>
                    <a:pt x="104" y="107"/>
                  </a:cubicBezTo>
                  <a:cubicBezTo>
                    <a:pt x="161" y="107"/>
                    <a:pt x="200" y="75"/>
                    <a:pt x="226" y="26"/>
                  </a:cubicBezTo>
                  <a:cubicBezTo>
                    <a:pt x="237" y="4"/>
                    <a:pt x="261" y="0"/>
                    <a:pt x="275" y="17"/>
                  </a:cubicBezTo>
                  <a:cubicBezTo>
                    <a:pt x="283" y="26"/>
                    <a:pt x="284" y="36"/>
                    <a:pt x="280" y="46"/>
                  </a:cubicBezTo>
                  <a:cubicBezTo>
                    <a:pt x="258" y="95"/>
                    <a:pt x="223" y="131"/>
                    <a:pt x="174" y="151"/>
                  </a:cubicBezTo>
                  <a:cubicBezTo>
                    <a:pt x="162" y="156"/>
                    <a:pt x="149" y="160"/>
                    <a:pt x="137" y="162"/>
                  </a:cubicBezTo>
                  <a:cubicBezTo>
                    <a:pt x="125" y="165"/>
                    <a:pt x="112" y="165"/>
                    <a:pt x="100" y="166"/>
                  </a:cubicBezTo>
                  <a:cubicBezTo>
                    <a:pt x="99" y="167"/>
                    <a:pt x="99" y="167"/>
                    <a:pt x="99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1" name="Freeform 6271"/>
            <p:cNvSpPr>
              <a:spLocks/>
            </p:cNvSpPr>
            <p:nvPr/>
          </p:nvSpPr>
          <p:spPr bwMode="auto">
            <a:xfrm>
              <a:off x="3966" y="2055"/>
              <a:ext cx="574" cy="332"/>
            </a:xfrm>
            <a:custGeom>
              <a:avLst/>
              <a:gdLst>
                <a:gd name="T0" fmla="*/ 197 w 285"/>
                <a:gd name="T1" fmla="*/ 163 h 163"/>
                <a:gd name="T2" fmla="*/ 8 w 285"/>
                <a:gd name="T3" fmla="*/ 48 h 163"/>
                <a:gd name="T4" fmla="*/ 20 w 285"/>
                <a:gd name="T5" fmla="*/ 7 h 163"/>
                <a:gd name="T6" fmla="*/ 59 w 285"/>
                <a:gd name="T7" fmla="*/ 21 h 163"/>
                <a:gd name="T8" fmla="*/ 233 w 285"/>
                <a:gd name="T9" fmla="*/ 99 h 163"/>
                <a:gd name="T10" fmla="*/ 249 w 285"/>
                <a:gd name="T11" fmla="*/ 95 h 163"/>
                <a:gd name="T12" fmla="*/ 282 w 285"/>
                <a:gd name="T13" fmla="*/ 117 h 163"/>
                <a:gd name="T14" fmla="*/ 262 w 285"/>
                <a:gd name="T15" fmla="*/ 150 h 163"/>
                <a:gd name="T16" fmla="*/ 197 w 285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63">
                  <a:moveTo>
                    <a:pt x="197" y="163"/>
                  </a:moveTo>
                  <a:cubicBezTo>
                    <a:pt x="104" y="161"/>
                    <a:pt x="45" y="120"/>
                    <a:pt x="8" y="48"/>
                  </a:cubicBezTo>
                  <a:cubicBezTo>
                    <a:pt x="0" y="31"/>
                    <a:pt x="5" y="14"/>
                    <a:pt x="20" y="7"/>
                  </a:cubicBezTo>
                  <a:cubicBezTo>
                    <a:pt x="35" y="0"/>
                    <a:pt x="51" y="6"/>
                    <a:pt x="59" y="21"/>
                  </a:cubicBezTo>
                  <a:cubicBezTo>
                    <a:pt x="96" y="91"/>
                    <a:pt x="156" y="118"/>
                    <a:pt x="233" y="99"/>
                  </a:cubicBezTo>
                  <a:cubicBezTo>
                    <a:pt x="238" y="98"/>
                    <a:pt x="243" y="96"/>
                    <a:pt x="249" y="95"/>
                  </a:cubicBezTo>
                  <a:cubicBezTo>
                    <a:pt x="265" y="93"/>
                    <a:pt x="278" y="102"/>
                    <a:pt x="282" y="117"/>
                  </a:cubicBezTo>
                  <a:cubicBezTo>
                    <a:pt x="285" y="131"/>
                    <a:pt x="277" y="147"/>
                    <a:pt x="262" y="150"/>
                  </a:cubicBezTo>
                  <a:cubicBezTo>
                    <a:pt x="237" y="156"/>
                    <a:pt x="212" y="160"/>
                    <a:pt x="197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2" name="Freeform 6272"/>
            <p:cNvSpPr>
              <a:spLocks/>
            </p:cNvSpPr>
            <p:nvPr/>
          </p:nvSpPr>
          <p:spPr bwMode="auto">
            <a:xfrm>
              <a:off x="3271" y="2194"/>
              <a:ext cx="161" cy="65"/>
            </a:xfrm>
            <a:custGeom>
              <a:avLst/>
              <a:gdLst>
                <a:gd name="T0" fmla="*/ 80 w 80"/>
                <a:gd name="T1" fmla="*/ 22 h 32"/>
                <a:gd name="T2" fmla="*/ 0 w 80"/>
                <a:gd name="T3" fmla="*/ 27 h 32"/>
                <a:gd name="T4" fmla="*/ 40 w 80"/>
                <a:gd name="T5" fmla="*/ 1 h 32"/>
                <a:gd name="T6" fmla="*/ 80 w 80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2">
                  <a:moveTo>
                    <a:pt x="80" y="22"/>
                  </a:moveTo>
                  <a:cubicBezTo>
                    <a:pt x="54" y="32"/>
                    <a:pt x="28" y="32"/>
                    <a:pt x="0" y="27"/>
                  </a:cubicBezTo>
                  <a:cubicBezTo>
                    <a:pt x="10" y="11"/>
                    <a:pt x="22" y="1"/>
                    <a:pt x="40" y="1"/>
                  </a:cubicBezTo>
                  <a:cubicBezTo>
                    <a:pt x="57" y="0"/>
                    <a:pt x="70" y="8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3" name="Freeform 6273"/>
            <p:cNvSpPr>
              <a:spLocks/>
            </p:cNvSpPr>
            <p:nvPr/>
          </p:nvSpPr>
          <p:spPr bwMode="auto">
            <a:xfrm>
              <a:off x="4246" y="2177"/>
              <a:ext cx="159" cy="84"/>
            </a:xfrm>
            <a:custGeom>
              <a:avLst/>
              <a:gdLst>
                <a:gd name="T0" fmla="*/ 79 w 79"/>
                <a:gd name="T1" fmla="*/ 35 h 41"/>
                <a:gd name="T2" fmla="*/ 0 w 79"/>
                <a:gd name="T3" fmla="*/ 30 h 41"/>
                <a:gd name="T4" fmla="*/ 79 w 79"/>
                <a:gd name="T5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41">
                  <a:moveTo>
                    <a:pt x="79" y="35"/>
                  </a:moveTo>
                  <a:cubicBezTo>
                    <a:pt x="55" y="41"/>
                    <a:pt x="24" y="39"/>
                    <a:pt x="0" y="30"/>
                  </a:cubicBezTo>
                  <a:cubicBezTo>
                    <a:pt x="20" y="0"/>
                    <a:pt x="60" y="2"/>
                    <a:pt x="7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87" name="Group 6278"/>
          <p:cNvGrpSpPr>
            <a:grpSpLocks noChangeAspect="1"/>
          </p:cNvGrpSpPr>
          <p:nvPr/>
        </p:nvGrpSpPr>
        <p:grpSpPr bwMode="auto">
          <a:xfrm>
            <a:off x="5818813" y="2258121"/>
            <a:ext cx="625473" cy="872436"/>
            <a:chOff x="3339" y="1457"/>
            <a:chExt cx="1008" cy="1406"/>
          </a:xfrm>
          <a:solidFill>
            <a:schemeClr val="bg1">
              <a:lumMod val="65000"/>
            </a:schemeClr>
          </a:solidFill>
        </p:grpSpPr>
        <p:sp>
          <p:nvSpPr>
            <p:cNvPr id="6389" name="Freeform 6279"/>
            <p:cNvSpPr>
              <a:spLocks/>
            </p:cNvSpPr>
            <p:nvPr/>
          </p:nvSpPr>
          <p:spPr bwMode="auto">
            <a:xfrm>
              <a:off x="3527" y="1557"/>
              <a:ext cx="820" cy="687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37">
                  <a:moveTo>
                    <a:pt x="61" y="84"/>
                  </a:moveTo>
                  <a:cubicBezTo>
                    <a:pt x="52" y="48"/>
                    <a:pt x="32" y="2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49" y="13"/>
                    <a:pt x="76" y="40"/>
                    <a:pt x="90" y="81"/>
                  </a:cubicBezTo>
                  <a:cubicBezTo>
                    <a:pt x="99" y="109"/>
                    <a:pt x="103" y="137"/>
                    <a:pt x="103" y="166"/>
                  </a:cubicBezTo>
                  <a:cubicBezTo>
                    <a:pt x="103" y="170"/>
                    <a:pt x="104" y="174"/>
                    <a:pt x="105" y="179"/>
                  </a:cubicBezTo>
                  <a:cubicBezTo>
                    <a:pt x="105" y="180"/>
                    <a:pt x="107" y="181"/>
                    <a:pt x="109" y="182"/>
                  </a:cubicBezTo>
                  <a:cubicBezTo>
                    <a:pt x="133" y="190"/>
                    <a:pt x="158" y="197"/>
                    <a:pt x="182" y="206"/>
                  </a:cubicBezTo>
                  <a:cubicBezTo>
                    <a:pt x="199" y="212"/>
                    <a:pt x="215" y="220"/>
                    <a:pt x="232" y="227"/>
                  </a:cubicBezTo>
                  <a:cubicBezTo>
                    <a:pt x="240" y="230"/>
                    <a:pt x="250" y="232"/>
                    <a:pt x="259" y="234"/>
                  </a:cubicBezTo>
                  <a:cubicBezTo>
                    <a:pt x="264" y="235"/>
                    <a:pt x="270" y="234"/>
                    <a:pt x="275" y="230"/>
                  </a:cubicBezTo>
                  <a:cubicBezTo>
                    <a:pt x="289" y="221"/>
                    <a:pt x="303" y="212"/>
                    <a:pt x="316" y="202"/>
                  </a:cubicBezTo>
                  <a:cubicBezTo>
                    <a:pt x="337" y="187"/>
                    <a:pt x="357" y="171"/>
                    <a:pt x="378" y="155"/>
                  </a:cubicBezTo>
                  <a:cubicBezTo>
                    <a:pt x="380" y="153"/>
                    <a:pt x="383" y="152"/>
                    <a:pt x="385" y="150"/>
                  </a:cubicBezTo>
                  <a:cubicBezTo>
                    <a:pt x="388" y="159"/>
                    <a:pt x="386" y="167"/>
                    <a:pt x="384" y="175"/>
                  </a:cubicBezTo>
                  <a:cubicBezTo>
                    <a:pt x="380" y="190"/>
                    <a:pt x="371" y="202"/>
                    <a:pt x="361" y="214"/>
                  </a:cubicBezTo>
                  <a:cubicBezTo>
                    <a:pt x="358" y="218"/>
                    <a:pt x="355" y="222"/>
                    <a:pt x="352" y="226"/>
                  </a:cubicBezTo>
                  <a:cubicBezTo>
                    <a:pt x="370" y="216"/>
                    <a:pt x="384" y="200"/>
                    <a:pt x="397" y="183"/>
                  </a:cubicBezTo>
                  <a:cubicBezTo>
                    <a:pt x="402" y="208"/>
                    <a:pt x="390" y="226"/>
                    <a:pt x="372" y="241"/>
                  </a:cubicBezTo>
                  <a:cubicBezTo>
                    <a:pt x="385" y="237"/>
                    <a:pt x="394" y="228"/>
                    <a:pt x="405" y="219"/>
                  </a:cubicBezTo>
                  <a:cubicBezTo>
                    <a:pt x="406" y="239"/>
                    <a:pt x="398" y="253"/>
                    <a:pt x="381" y="262"/>
                  </a:cubicBezTo>
                  <a:cubicBezTo>
                    <a:pt x="382" y="262"/>
                    <a:pt x="382" y="263"/>
                    <a:pt x="382" y="263"/>
                  </a:cubicBezTo>
                  <a:cubicBezTo>
                    <a:pt x="389" y="260"/>
                    <a:pt x="396" y="258"/>
                    <a:pt x="404" y="255"/>
                  </a:cubicBezTo>
                  <a:cubicBezTo>
                    <a:pt x="404" y="270"/>
                    <a:pt x="395" y="278"/>
                    <a:pt x="383" y="286"/>
                  </a:cubicBezTo>
                  <a:cubicBezTo>
                    <a:pt x="388" y="286"/>
                    <a:pt x="391" y="286"/>
                    <a:pt x="395" y="286"/>
                  </a:cubicBezTo>
                  <a:cubicBezTo>
                    <a:pt x="395" y="293"/>
                    <a:pt x="388" y="300"/>
                    <a:pt x="376" y="305"/>
                  </a:cubicBezTo>
                  <a:cubicBezTo>
                    <a:pt x="380" y="305"/>
                    <a:pt x="383" y="305"/>
                    <a:pt x="388" y="305"/>
                  </a:cubicBezTo>
                  <a:cubicBezTo>
                    <a:pt x="380" y="320"/>
                    <a:pt x="367" y="328"/>
                    <a:pt x="355" y="337"/>
                  </a:cubicBezTo>
                  <a:cubicBezTo>
                    <a:pt x="357" y="329"/>
                    <a:pt x="359" y="322"/>
                    <a:pt x="360" y="314"/>
                  </a:cubicBezTo>
                  <a:cubicBezTo>
                    <a:pt x="366" y="284"/>
                    <a:pt x="361" y="255"/>
                    <a:pt x="342" y="230"/>
                  </a:cubicBezTo>
                  <a:cubicBezTo>
                    <a:pt x="332" y="216"/>
                    <a:pt x="326" y="214"/>
                    <a:pt x="311" y="222"/>
                  </a:cubicBezTo>
                  <a:cubicBezTo>
                    <a:pt x="301" y="226"/>
                    <a:pt x="292" y="231"/>
                    <a:pt x="284" y="236"/>
                  </a:cubicBezTo>
                  <a:cubicBezTo>
                    <a:pt x="269" y="246"/>
                    <a:pt x="255" y="246"/>
                    <a:pt x="239" y="237"/>
                  </a:cubicBezTo>
                  <a:cubicBezTo>
                    <a:pt x="196" y="212"/>
                    <a:pt x="149" y="198"/>
                    <a:pt x="100" y="187"/>
                  </a:cubicBezTo>
                  <a:cubicBezTo>
                    <a:pt x="91" y="185"/>
                    <a:pt x="83" y="184"/>
                    <a:pt x="74" y="183"/>
                  </a:cubicBezTo>
                  <a:cubicBezTo>
                    <a:pt x="72" y="183"/>
                    <a:pt x="69" y="183"/>
                    <a:pt x="67" y="184"/>
                  </a:cubicBezTo>
                  <a:cubicBezTo>
                    <a:pt x="81" y="160"/>
                    <a:pt x="83" y="135"/>
                    <a:pt x="79" y="109"/>
                  </a:cubicBezTo>
                  <a:cubicBezTo>
                    <a:pt x="76" y="83"/>
                    <a:pt x="70" y="58"/>
                    <a:pt x="52" y="38"/>
                  </a:cubicBezTo>
                  <a:cubicBezTo>
                    <a:pt x="61" y="65"/>
                    <a:pt x="62" y="69"/>
                    <a:pt x="6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0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1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2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3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4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5" name="Freeform 6285"/>
            <p:cNvSpPr>
              <a:spLocks noEditPoints="1"/>
            </p:cNvSpPr>
            <p:nvPr/>
          </p:nvSpPr>
          <p:spPr bwMode="auto">
            <a:xfrm>
              <a:off x="3339" y="1457"/>
              <a:ext cx="208" cy="316"/>
            </a:xfrm>
            <a:custGeom>
              <a:avLst/>
              <a:gdLst>
                <a:gd name="T0" fmla="*/ 12 w 103"/>
                <a:gd name="T1" fmla="*/ 83 h 155"/>
                <a:gd name="T2" fmla="*/ 11 w 103"/>
                <a:gd name="T3" fmla="*/ 76 h 155"/>
                <a:gd name="T4" fmla="*/ 20 w 103"/>
                <a:gd name="T5" fmla="*/ 59 h 155"/>
                <a:gd name="T6" fmla="*/ 23 w 103"/>
                <a:gd name="T7" fmla="*/ 51 h 155"/>
                <a:gd name="T8" fmla="*/ 28 w 103"/>
                <a:gd name="T9" fmla="*/ 46 h 155"/>
                <a:gd name="T10" fmla="*/ 37 w 103"/>
                <a:gd name="T11" fmla="*/ 41 h 155"/>
                <a:gd name="T12" fmla="*/ 38 w 103"/>
                <a:gd name="T13" fmla="*/ 27 h 155"/>
                <a:gd name="T14" fmla="*/ 46 w 103"/>
                <a:gd name="T15" fmla="*/ 30 h 155"/>
                <a:gd name="T16" fmla="*/ 51 w 103"/>
                <a:gd name="T17" fmla="*/ 37 h 155"/>
                <a:gd name="T18" fmla="*/ 56 w 103"/>
                <a:gd name="T19" fmla="*/ 19 h 155"/>
                <a:gd name="T20" fmla="*/ 63 w 103"/>
                <a:gd name="T21" fmla="*/ 8 h 155"/>
                <a:gd name="T22" fmla="*/ 76 w 103"/>
                <a:gd name="T23" fmla="*/ 14 h 155"/>
                <a:gd name="T24" fmla="*/ 81 w 103"/>
                <a:gd name="T25" fmla="*/ 0 h 155"/>
                <a:gd name="T26" fmla="*/ 100 w 103"/>
                <a:gd name="T27" fmla="*/ 25 h 155"/>
                <a:gd name="T28" fmla="*/ 72 w 103"/>
                <a:gd name="T29" fmla="*/ 44 h 155"/>
                <a:gd name="T30" fmla="*/ 40 w 103"/>
                <a:gd name="T31" fmla="*/ 68 h 155"/>
                <a:gd name="T32" fmla="*/ 36 w 103"/>
                <a:gd name="T33" fmla="*/ 76 h 155"/>
                <a:gd name="T34" fmla="*/ 4 w 103"/>
                <a:gd name="T35" fmla="*/ 107 h 155"/>
                <a:gd name="T36" fmla="*/ 47 w 103"/>
                <a:gd name="T37" fmla="*/ 97 h 155"/>
                <a:gd name="T38" fmla="*/ 38 w 103"/>
                <a:gd name="T39" fmla="*/ 99 h 155"/>
                <a:gd name="T40" fmla="*/ 21 w 103"/>
                <a:gd name="T41" fmla="*/ 102 h 155"/>
                <a:gd name="T42" fmla="*/ 13 w 103"/>
                <a:gd name="T43" fmla="*/ 105 h 155"/>
                <a:gd name="T44" fmla="*/ 37 w 103"/>
                <a:gd name="T45" fmla="*/ 104 h 155"/>
                <a:gd name="T46" fmla="*/ 45 w 103"/>
                <a:gd name="T47" fmla="*/ 104 h 155"/>
                <a:gd name="T48" fmla="*/ 54 w 103"/>
                <a:gd name="T49" fmla="*/ 97 h 155"/>
                <a:gd name="T50" fmla="*/ 37 w 103"/>
                <a:gd name="T51" fmla="*/ 83 h 155"/>
                <a:gd name="T52" fmla="*/ 34 w 103"/>
                <a:gd name="T53" fmla="*/ 80 h 155"/>
                <a:gd name="T54" fmla="*/ 49 w 103"/>
                <a:gd name="T55" fmla="*/ 75 h 155"/>
                <a:gd name="T56" fmla="*/ 71 w 103"/>
                <a:gd name="T57" fmla="*/ 61 h 155"/>
                <a:gd name="T58" fmla="*/ 92 w 103"/>
                <a:gd name="T59" fmla="*/ 70 h 155"/>
                <a:gd name="T60" fmla="*/ 93 w 103"/>
                <a:gd name="T61" fmla="*/ 83 h 155"/>
                <a:gd name="T62" fmla="*/ 63 w 103"/>
                <a:gd name="T63" fmla="*/ 94 h 155"/>
                <a:gd name="T64" fmla="*/ 56 w 103"/>
                <a:gd name="T65" fmla="*/ 90 h 155"/>
                <a:gd name="T66" fmla="*/ 73 w 103"/>
                <a:gd name="T67" fmla="*/ 142 h 155"/>
                <a:gd name="T68" fmla="*/ 62 w 103"/>
                <a:gd name="T69" fmla="*/ 154 h 155"/>
                <a:gd name="T70" fmla="*/ 36 w 103"/>
                <a:gd name="T71" fmla="*/ 134 h 155"/>
                <a:gd name="T72" fmla="*/ 44 w 103"/>
                <a:gd name="T73" fmla="*/ 106 h 155"/>
                <a:gd name="T74" fmla="*/ 8 w 103"/>
                <a:gd name="T75" fmla="*/ 108 h 155"/>
                <a:gd name="T76" fmla="*/ 0 w 103"/>
                <a:gd name="T77" fmla="*/ 114 h 155"/>
                <a:gd name="T78" fmla="*/ 13 w 103"/>
                <a:gd name="T79" fmla="*/ 91 h 155"/>
                <a:gd name="T80" fmla="*/ 80 w 103"/>
                <a:gd name="T81" fmla="*/ 77 h 155"/>
                <a:gd name="T82" fmla="*/ 64 w 103"/>
                <a:gd name="T83" fmla="*/ 77 h 155"/>
                <a:gd name="T84" fmla="*/ 80 w 103"/>
                <a:gd name="T85" fmla="*/ 77 h 155"/>
                <a:gd name="T86" fmla="*/ 44 w 103"/>
                <a:gd name="T87" fmla="*/ 118 h 155"/>
                <a:gd name="T88" fmla="*/ 43 w 103"/>
                <a:gd name="T89" fmla="*/ 142 h 155"/>
                <a:gd name="T90" fmla="*/ 83 w 103"/>
                <a:gd name="T91" fmla="*/ 75 h 155"/>
                <a:gd name="T92" fmla="*/ 84 w 103"/>
                <a:gd name="T9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3" h="155">
                  <a:moveTo>
                    <a:pt x="19" y="86"/>
                  </a:moveTo>
                  <a:cubicBezTo>
                    <a:pt x="17" y="85"/>
                    <a:pt x="14" y="84"/>
                    <a:pt x="12" y="83"/>
                  </a:cubicBezTo>
                  <a:cubicBezTo>
                    <a:pt x="10" y="82"/>
                    <a:pt x="9" y="80"/>
                    <a:pt x="11" y="77"/>
                  </a:cubicBezTo>
                  <a:cubicBezTo>
                    <a:pt x="11" y="77"/>
                    <a:pt x="11" y="76"/>
                    <a:pt x="11" y="76"/>
                  </a:cubicBezTo>
                  <a:cubicBezTo>
                    <a:pt x="15" y="73"/>
                    <a:pt x="16" y="69"/>
                    <a:pt x="16" y="64"/>
                  </a:cubicBezTo>
                  <a:cubicBezTo>
                    <a:pt x="16" y="61"/>
                    <a:pt x="18" y="60"/>
                    <a:pt x="20" y="59"/>
                  </a:cubicBezTo>
                  <a:cubicBezTo>
                    <a:pt x="21" y="59"/>
                    <a:pt x="22" y="58"/>
                    <a:pt x="22" y="58"/>
                  </a:cubicBezTo>
                  <a:cubicBezTo>
                    <a:pt x="23" y="55"/>
                    <a:pt x="23" y="53"/>
                    <a:pt x="23" y="51"/>
                  </a:cubicBezTo>
                  <a:cubicBezTo>
                    <a:pt x="23" y="50"/>
                    <a:pt x="23" y="49"/>
                    <a:pt x="24" y="48"/>
                  </a:cubicBezTo>
                  <a:cubicBezTo>
                    <a:pt x="24" y="46"/>
                    <a:pt x="26" y="45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34" y="47"/>
                    <a:pt x="37" y="46"/>
                    <a:pt x="37" y="41"/>
                  </a:cubicBezTo>
                  <a:cubicBezTo>
                    <a:pt x="37" y="38"/>
                    <a:pt x="37" y="34"/>
                    <a:pt x="37" y="31"/>
                  </a:cubicBezTo>
                  <a:cubicBezTo>
                    <a:pt x="37" y="29"/>
                    <a:pt x="37" y="28"/>
                    <a:pt x="38" y="27"/>
                  </a:cubicBezTo>
                  <a:cubicBezTo>
                    <a:pt x="38" y="24"/>
                    <a:pt x="41" y="24"/>
                    <a:pt x="42" y="26"/>
                  </a:cubicBezTo>
                  <a:cubicBezTo>
                    <a:pt x="44" y="27"/>
                    <a:pt x="45" y="29"/>
                    <a:pt x="46" y="30"/>
                  </a:cubicBezTo>
                  <a:cubicBezTo>
                    <a:pt x="47" y="33"/>
                    <a:pt x="49" y="35"/>
                    <a:pt x="50" y="37"/>
                  </a:cubicBezTo>
                  <a:cubicBezTo>
                    <a:pt x="50" y="37"/>
                    <a:pt x="51" y="37"/>
                    <a:pt x="51" y="37"/>
                  </a:cubicBezTo>
                  <a:cubicBezTo>
                    <a:pt x="52" y="35"/>
                    <a:pt x="53" y="34"/>
                    <a:pt x="53" y="32"/>
                  </a:cubicBezTo>
                  <a:cubicBezTo>
                    <a:pt x="54" y="28"/>
                    <a:pt x="55" y="24"/>
                    <a:pt x="56" y="19"/>
                  </a:cubicBezTo>
                  <a:cubicBezTo>
                    <a:pt x="56" y="17"/>
                    <a:pt x="57" y="15"/>
                    <a:pt x="58" y="13"/>
                  </a:cubicBezTo>
                  <a:cubicBezTo>
                    <a:pt x="59" y="11"/>
                    <a:pt x="61" y="9"/>
                    <a:pt x="63" y="8"/>
                  </a:cubicBezTo>
                  <a:cubicBezTo>
                    <a:pt x="64" y="14"/>
                    <a:pt x="67" y="19"/>
                    <a:pt x="70" y="23"/>
                  </a:cubicBezTo>
                  <a:cubicBezTo>
                    <a:pt x="73" y="21"/>
                    <a:pt x="75" y="18"/>
                    <a:pt x="76" y="14"/>
                  </a:cubicBezTo>
                  <a:cubicBezTo>
                    <a:pt x="77" y="10"/>
                    <a:pt x="78" y="6"/>
                    <a:pt x="79" y="2"/>
                  </a:cubicBezTo>
                  <a:cubicBezTo>
                    <a:pt x="79" y="0"/>
                    <a:pt x="80" y="0"/>
                    <a:pt x="81" y="0"/>
                  </a:cubicBezTo>
                  <a:cubicBezTo>
                    <a:pt x="82" y="0"/>
                    <a:pt x="82" y="0"/>
                    <a:pt x="82" y="1"/>
                  </a:cubicBezTo>
                  <a:cubicBezTo>
                    <a:pt x="92" y="3"/>
                    <a:pt x="101" y="15"/>
                    <a:pt x="100" y="25"/>
                  </a:cubicBezTo>
                  <a:cubicBezTo>
                    <a:pt x="99" y="32"/>
                    <a:pt x="98" y="37"/>
                    <a:pt x="89" y="40"/>
                  </a:cubicBezTo>
                  <a:cubicBezTo>
                    <a:pt x="84" y="42"/>
                    <a:pt x="78" y="42"/>
                    <a:pt x="72" y="44"/>
                  </a:cubicBezTo>
                  <a:cubicBezTo>
                    <a:pt x="63" y="46"/>
                    <a:pt x="55" y="50"/>
                    <a:pt x="47" y="57"/>
                  </a:cubicBezTo>
                  <a:cubicBezTo>
                    <a:pt x="44" y="60"/>
                    <a:pt x="42" y="64"/>
                    <a:pt x="40" y="68"/>
                  </a:cubicBezTo>
                  <a:cubicBezTo>
                    <a:pt x="39" y="70"/>
                    <a:pt x="38" y="73"/>
                    <a:pt x="37" y="75"/>
                  </a:cubicBezTo>
                  <a:cubicBezTo>
                    <a:pt x="37" y="76"/>
                    <a:pt x="36" y="76"/>
                    <a:pt x="36" y="76"/>
                  </a:cubicBezTo>
                  <a:cubicBezTo>
                    <a:pt x="32" y="77"/>
                    <a:pt x="32" y="77"/>
                    <a:pt x="31" y="81"/>
                  </a:cubicBezTo>
                  <a:cubicBezTo>
                    <a:pt x="21" y="85"/>
                    <a:pt x="5" y="100"/>
                    <a:pt x="4" y="107"/>
                  </a:cubicBezTo>
                  <a:cubicBezTo>
                    <a:pt x="12" y="101"/>
                    <a:pt x="23" y="100"/>
                    <a:pt x="33" y="98"/>
                  </a:cubicBezTo>
                  <a:cubicBezTo>
                    <a:pt x="38" y="98"/>
                    <a:pt x="42" y="97"/>
                    <a:pt x="47" y="97"/>
                  </a:cubicBezTo>
                  <a:cubicBezTo>
                    <a:pt x="47" y="97"/>
                    <a:pt x="47" y="97"/>
                    <a:pt x="47" y="98"/>
                  </a:cubicBezTo>
                  <a:cubicBezTo>
                    <a:pt x="44" y="98"/>
                    <a:pt x="41" y="99"/>
                    <a:pt x="38" y="99"/>
                  </a:cubicBezTo>
                  <a:cubicBezTo>
                    <a:pt x="36" y="100"/>
                    <a:pt x="33" y="100"/>
                    <a:pt x="30" y="101"/>
                  </a:cubicBezTo>
                  <a:cubicBezTo>
                    <a:pt x="27" y="101"/>
                    <a:pt x="24" y="102"/>
                    <a:pt x="21" y="102"/>
                  </a:cubicBezTo>
                  <a:cubicBezTo>
                    <a:pt x="18" y="103"/>
                    <a:pt x="15" y="104"/>
                    <a:pt x="13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5" y="105"/>
                    <a:pt x="17" y="104"/>
                    <a:pt x="19" y="104"/>
                  </a:cubicBezTo>
                  <a:cubicBezTo>
                    <a:pt x="25" y="103"/>
                    <a:pt x="31" y="104"/>
                    <a:pt x="37" y="104"/>
                  </a:cubicBezTo>
                  <a:cubicBezTo>
                    <a:pt x="39" y="105"/>
                    <a:pt x="41" y="105"/>
                    <a:pt x="44" y="105"/>
                  </a:cubicBezTo>
                  <a:cubicBezTo>
                    <a:pt x="44" y="105"/>
                    <a:pt x="45" y="105"/>
                    <a:pt x="45" y="104"/>
                  </a:cubicBezTo>
                  <a:cubicBezTo>
                    <a:pt x="48" y="101"/>
                    <a:pt x="51" y="99"/>
                    <a:pt x="55" y="98"/>
                  </a:cubicBezTo>
                  <a:cubicBezTo>
                    <a:pt x="55" y="97"/>
                    <a:pt x="55" y="97"/>
                    <a:pt x="54" y="97"/>
                  </a:cubicBezTo>
                  <a:cubicBezTo>
                    <a:pt x="51" y="92"/>
                    <a:pt x="47" y="88"/>
                    <a:pt x="42" y="86"/>
                  </a:cubicBezTo>
                  <a:cubicBezTo>
                    <a:pt x="41" y="85"/>
                    <a:pt x="37" y="82"/>
                    <a:pt x="37" y="83"/>
                  </a:cubicBezTo>
                  <a:cubicBezTo>
                    <a:pt x="36" y="82"/>
                    <a:pt x="35" y="82"/>
                    <a:pt x="34" y="82"/>
                  </a:cubicBezTo>
                  <a:cubicBezTo>
                    <a:pt x="34" y="81"/>
                    <a:pt x="34" y="80"/>
                    <a:pt x="34" y="80"/>
                  </a:cubicBezTo>
                  <a:cubicBezTo>
                    <a:pt x="34" y="79"/>
                    <a:pt x="34" y="78"/>
                    <a:pt x="35" y="79"/>
                  </a:cubicBezTo>
                  <a:cubicBezTo>
                    <a:pt x="41" y="80"/>
                    <a:pt x="45" y="78"/>
                    <a:pt x="49" y="75"/>
                  </a:cubicBezTo>
                  <a:cubicBezTo>
                    <a:pt x="52" y="73"/>
                    <a:pt x="55" y="71"/>
                    <a:pt x="57" y="68"/>
                  </a:cubicBezTo>
                  <a:cubicBezTo>
                    <a:pt x="61" y="65"/>
                    <a:pt x="65" y="62"/>
                    <a:pt x="71" y="61"/>
                  </a:cubicBezTo>
                  <a:cubicBezTo>
                    <a:pt x="75" y="60"/>
                    <a:pt x="79" y="61"/>
                    <a:pt x="83" y="63"/>
                  </a:cubicBezTo>
                  <a:cubicBezTo>
                    <a:pt x="86" y="65"/>
                    <a:pt x="89" y="67"/>
                    <a:pt x="92" y="70"/>
                  </a:cubicBezTo>
                  <a:cubicBezTo>
                    <a:pt x="95" y="71"/>
                    <a:pt x="98" y="73"/>
                    <a:pt x="103" y="73"/>
                  </a:cubicBezTo>
                  <a:cubicBezTo>
                    <a:pt x="98" y="76"/>
                    <a:pt x="96" y="79"/>
                    <a:pt x="93" y="83"/>
                  </a:cubicBezTo>
                  <a:cubicBezTo>
                    <a:pt x="87" y="93"/>
                    <a:pt x="77" y="96"/>
                    <a:pt x="65" y="95"/>
                  </a:cubicBezTo>
                  <a:cubicBezTo>
                    <a:pt x="65" y="95"/>
                    <a:pt x="64" y="95"/>
                    <a:pt x="63" y="94"/>
                  </a:cubicBezTo>
                  <a:cubicBezTo>
                    <a:pt x="60" y="92"/>
                    <a:pt x="57" y="89"/>
                    <a:pt x="53" y="88"/>
                  </a:cubicBezTo>
                  <a:cubicBezTo>
                    <a:pt x="54" y="89"/>
                    <a:pt x="55" y="90"/>
                    <a:pt x="56" y="90"/>
                  </a:cubicBezTo>
                  <a:cubicBezTo>
                    <a:pt x="61" y="95"/>
                    <a:pt x="64" y="100"/>
                    <a:pt x="66" y="107"/>
                  </a:cubicBezTo>
                  <a:cubicBezTo>
                    <a:pt x="71" y="118"/>
                    <a:pt x="73" y="129"/>
                    <a:pt x="73" y="142"/>
                  </a:cubicBezTo>
                  <a:cubicBezTo>
                    <a:pt x="73" y="144"/>
                    <a:pt x="72" y="146"/>
                    <a:pt x="71" y="148"/>
                  </a:cubicBezTo>
                  <a:cubicBezTo>
                    <a:pt x="70" y="152"/>
                    <a:pt x="66" y="155"/>
                    <a:pt x="62" y="154"/>
                  </a:cubicBezTo>
                  <a:cubicBezTo>
                    <a:pt x="57" y="154"/>
                    <a:pt x="52" y="153"/>
                    <a:pt x="48" y="152"/>
                  </a:cubicBezTo>
                  <a:cubicBezTo>
                    <a:pt x="41" y="148"/>
                    <a:pt x="37" y="142"/>
                    <a:pt x="36" y="134"/>
                  </a:cubicBezTo>
                  <a:cubicBezTo>
                    <a:pt x="36" y="126"/>
                    <a:pt x="39" y="118"/>
                    <a:pt x="42" y="111"/>
                  </a:cubicBezTo>
                  <a:cubicBezTo>
                    <a:pt x="43" y="109"/>
                    <a:pt x="43" y="108"/>
                    <a:pt x="44" y="106"/>
                  </a:cubicBezTo>
                  <a:cubicBezTo>
                    <a:pt x="41" y="106"/>
                    <a:pt x="39" y="106"/>
                    <a:pt x="37" y="106"/>
                  </a:cubicBezTo>
                  <a:cubicBezTo>
                    <a:pt x="27" y="106"/>
                    <a:pt x="18" y="106"/>
                    <a:pt x="8" y="108"/>
                  </a:cubicBezTo>
                  <a:cubicBezTo>
                    <a:pt x="8" y="108"/>
                    <a:pt x="7" y="108"/>
                    <a:pt x="6" y="109"/>
                  </a:cubicBezTo>
                  <a:cubicBezTo>
                    <a:pt x="4" y="110"/>
                    <a:pt x="2" y="112"/>
                    <a:pt x="0" y="114"/>
                  </a:cubicBezTo>
                  <a:cubicBezTo>
                    <a:pt x="0" y="112"/>
                    <a:pt x="0" y="110"/>
                    <a:pt x="1" y="108"/>
                  </a:cubicBezTo>
                  <a:cubicBezTo>
                    <a:pt x="2" y="101"/>
                    <a:pt x="7" y="95"/>
                    <a:pt x="13" y="91"/>
                  </a:cubicBezTo>
                  <a:cubicBezTo>
                    <a:pt x="15" y="89"/>
                    <a:pt x="17" y="87"/>
                    <a:pt x="19" y="86"/>
                  </a:cubicBezTo>
                  <a:close/>
                  <a:moveTo>
                    <a:pt x="80" y="77"/>
                  </a:moveTo>
                  <a:cubicBezTo>
                    <a:pt x="80" y="73"/>
                    <a:pt x="77" y="69"/>
                    <a:pt x="72" y="69"/>
                  </a:cubicBezTo>
                  <a:cubicBezTo>
                    <a:pt x="68" y="69"/>
                    <a:pt x="64" y="73"/>
                    <a:pt x="64" y="77"/>
                  </a:cubicBezTo>
                  <a:cubicBezTo>
                    <a:pt x="64" y="81"/>
                    <a:pt x="68" y="85"/>
                    <a:pt x="72" y="85"/>
                  </a:cubicBezTo>
                  <a:cubicBezTo>
                    <a:pt x="76" y="85"/>
                    <a:pt x="80" y="82"/>
                    <a:pt x="80" y="77"/>
                  </a:cubicBezTo>
                  <a:close/>
                  <a:moveTo>
                    <a:pt x="50" y="148"/>
                  </a:moveTo>
                  <a:cubicBezTo>
                    <a:pt x="43" y="139"/>
                    <a:pt x="43" y="129"/>
                    <a:pt x="44" y="118"/>
                  </a:cubicBezTo>
                  <a:cubicBezTo>
                    <a:pt x="42" y="123"/>
                    <a:pt x="41" y="128"/>
                    <a:pt x="41" y="132"/>
                  </a:cubicBezTo>
                  <a:cubicBezTo>
                    <a:pt x="41" y="136"/>
                    <a:pt x="42" y="139"/>
                    <a:pt x="43" y="142"/>
                  </a:cubicBezTo>
                  <a:cubicBezTo>
                    <a:pt x="45" y="145"/>
                    <a:pt x="47" y="147"/>
                    <a:pt x="50" y="148"/>
                  </a:cubicBezTo>
                  <a:close/>
                  <a:moveTo>
                    <a:pt x="83" y="75"/>
                  </a:moveTo>
                  <a:cubicBezTo>
                    <a:pt x="84" y="80"/>
                    <a:pt x="82" y="84"/>
                    <a:pt x="79" y="87"/>
                  </a:cubicBezTo>
                  <a:cubicBezTo>
                    <a:pt x="81" y="86"/>
                    <a:pt x="83" y="85"/>
                    <a:pt x="84" y="83"/>
                  </a:cubicBezTo>
                  <a:cubicBezTo>
                    <a:pt x="85" y="80"/>
                    <a:pt x="85" y="78"/>
                    <a:pt x="8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96" name="Group 6278"/>
          <p:cNvGrpSpPr>
            <a:grpSpLocks noChangeAspect="1"/>
          </p:cNvGrpSpPr>
          <p:nvPr/>
        </p:nvGrpSpPr>
        <p:grpSpPr bwMode="auto">
          <a:xfrm>
            <a:off x="5378172" y="3381197"/>
            <a:ext cx="585140" cy="713586"/>
            <a:chOff x="3402" y="1713"/>
            <a:chExt cx="943" cy="1150"/>
          </a:xfrm>
          <a:solidFill>
            <a:schemeClr val="bg1">
              <a:lumMod val="65000"/>
            </a:schemeClr>
          </a:solidFill>
        </p:grpSpPr>
        <p:sp>
          <p:nvSpPr>
            <p:cNvPr id="6397" name="Freeform 6279"/>
            <p:cNvSpPr>
              <a:spLocks/>
            </p:cNvSpPr>
            <p:nvPr/>
          </p:nvSpPr>
          <p:spPr bwMode="auto">
            <a:xfrm>
              <a:off x="3650" y="1713"/>
              <a:ext cx="695" cy="531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  <a:gd name="connsiteX0" fmla="*/ 1502 w 9977"/>
                <a:gd name="connsiteY0" fmla="*/ 2493 h 10000"/>
                <a:gd name="connsiteX1" fmla="*/ 0 w 9977"/>
                <a:gd name="connsiteY1" fmla="*/ 0 h 10000"/>
                <a:gd name="connsiteX2" fmla="*/ 99 w 9977"/>
                <a:gd name="connsiteY2" fmla="*/ 0 h 10000"/>
                <a:gd name="connsiteX3" fmla="*/ 2217 w 9977"/>
                <a:gd name="connsiteY3" fmla="*/ 2404 h 10000"/>
                <a:gd name="connsiteX4" fmla="*/ 2537 w 9977"/>
                <a:gd name="connsiteY4" fmla="*/ 4926 h 10000"/>
                <a:gd name="connsiteX5" fmla="*/ 2586 w 9977"/>
                <a:gd name="connsiteY5" fmla="*/ 5312 h 10000"/>
                <a:gd name="connsiteX6" fmla="*/ 2685 w 9977"/>
                <a:gd name="connsiteY6" fmla="*/ 5401 h 10000"/>
                <a:gd name="connsiteX7" fmla="*/ 4483 w 9977"/>
                <a:gd name="connsiteY7" fmla="*/ 6113 h 10000"/>
                <a:gd name="connsiteX8" fmla="*/ 5714 w 9977"/>
                <a:gd name="connsiteY8" fmla="*/ 6736 h 10000"/>
                <a:gd name="connsiteX9" fmla="*/ 6379 w 9977"/>
                <a:gd name="connsiteY9" fmla="*/ 6944 h 10000"/>
                <a:gd name="connsiteX10" fmla="*/ 6773 w 9977"/>
                <a:gd name="connsiteY10" fmla="*/ 6825 h 10000"/>
                <a:gd name="connsiteX11" fmla="*/ 7783 w 9977"/>
                <a:gd name="connsiteY11" fmla="*/ 5994 h 10000"/>
                <a:gd name="connsiteX12" fmla="*/ 9310 w 9977"/>
                <a:gd name="connsiteY12" fmla="*/ 4599 h 10000"/>
                <a:gd name="connsiteX13" fmla="*/ 9483 w 9977"/>
                <a:gd name="connsiteY13" fmla="*/ 4451 h 10000"/>
                <a:gd name="connsiteX14" fmla="*/ 9458 w 9977"/>
                <a:gd name="connsiteY14" fmla="*/ 5193 h 10000"/>
                <a:gd name="connsiteX15" fmla="*/ 8892 w 9977"/>
                <a:gd name="connsiteY15" fmla="*/ 6350 h 10000"/>
                <a:gd name="connsiteX16" fmla="*/ 8670 w 9977"/>
                <a:gd name="connsiteY16" fmla="*/ 6706 h 10000"/>
                <a:gd name="connsiteX17" fmla="*/ 9778 w 9977"/>
                <a:gd name="connsiteY17" fmla="*/ 5430 h 10000"/>
                <a:gd name="connsiteX18" fmla="*/ 9163 w 9977"/>
                <a:gd name="connsiteY18" fmla="*/ 7151 h 10000"/>
                <a:gd name="connsiteX19" fmla="*/ 9975 w 9977"/>
                <a:gd name="connsiteY19" fmla="*/ 6499 h 10000"/>
                <a:gd name="connsiteX20" fmla="*/ 9384 w 9977"/>
                <a:gd name="connsiteY20" fmla="*/ 7774 h 10000"/>
                <a:gd name="connsiteX21" fmla="*/ 9409 w 9977"/>
                <a:gd name="connsiteY21" fmla="*/ 7804 h 10000"/>
                <a:gd name="connsiteX22" fmla="*/ 9951 w 9977"/>
                <a:gd name="connsiteY22" fmla="*/ 7567 h 10000"/>
                <a:gd name="connsiteX23" fmla="*/ 9433 w 9977"/>
                <a:gd name="connsiteY23" fmla="*/ 8487 h 10000"/>
                <a:gd name="connsiteX24" fmla="*/ 9729 w 9977"/>
                <a:gd name="connsiteY24" fmla="*/ 8487 h 10000"/>
                <a:gd name="connsiteX25" fmla="*/ 9261 w 9977"/>
                <a:gd name="connsiteY25" fmla="*/ 9050 h 10000"/>
                <a:gd name="connsiteX26" fmla="*/ 9557 w 9977"/>
                <a:gd name="connsiteY26" fmla="*/ 9050 h 10000"/>
                <a:gd name="connsiteX27" fmla="*/ 8744 w 9977"/>
                <a:gd name="connsiteY27" fmla="*/ 10000 h 10000"/>
                <a:gd name="connsiteX28" fmla="*/ 8867 w 9977"/>
                <a:gd name="connsiteY28" fmla="*/ 9318 h 10000"/>
                <a:gd name="connsiteX29" fmla="*/ 8424 w 9977"/>
                <a:gd name="connsiteY29" fmla="*/ 6825 h 10000"/>
                <a:gd name="connsiteX30" fmla="*/ 7660 w 9977"/>
                <a:gd name="connsiteY30" fmla="*/ 6588 h 10000"/>
                <a:gd name="connsiteX31" fmla="*/ 6995 w 9977"/>
                <a:gd name="connsiteY31" fmla="*/ 7003 h 10000"/>
                <a:gd name="connsiteX32" fmla="*/ 5887 w 9977"/>
                <a:gd name="connsiteY32" fmla="*/ 7033 h 10000"/>
                <a:gd name="connsiteX33" fmla="*/ 2463 w 9977"/>
                <a:gd name="connsiteY33" fmla="*/ 5549 h 10000"/>
                <a:gd name="connsiteX34" fmla="*/ 1823 w 9977"/>
                <a:gd name="connsiteY34" fmla="*/ 5430 h 10000"/>
                <a:gd name="connsiteX35" fmla="*/ 1650 w 9977"/>
                <a:gd name="connsiteY35" fmla="*/ 5460 h 10000"/>
                <a:gd name="connsiteX36" fmla="*/ 1946 w 9977"/>
                <a:gd name="connsiteY36" fmla="*/ 3234 h 10000"/>
                <a:gd name="connsiteX37" fmla="*/ 1281 w 9977"/>
                <a:gd name="connsiteY37" fmla="*/ 1128 h 10000"/>
                <a:gd name="connsiteX38" fmla="*/ 1502 w 9977"/>
                <a:gd name="connsiteY38" fmla="*/ 2493 h 10000"/>
                <a:gd name="connsiteX0" fmla="*/ 1505 w 10000"/>
                <a:gd name="connsiteY0" fmla="*/ 2493 h 10000"/>
                <a:gd name="connsiteX1" fmla="*/ 0 w 10000"/>
                <a:gd name="connsiteY1" fmla="*/ 0 h 10000"/>
                <a:gd name="connsiteX2" fmla="*/ 2222 w 10000"/>
                <a:gd name="connsiteY2" fmla="*/ 2404 h 10000"/>
                <a:gd name="connsiteX3" fmla="*/ 2543 w 10000"/>
                <a:gd name="connsiteY3" fmla="*/ 4926 h 10000"/>
                <a:gd name="connsiteX4" fmla="*/ 2592 w 10000"/>
                <a:gd name="connsiteY4" fmla="*/ 5312 h 10000"/>
                <a:gd name="connsiteX5" fmla="*/ 2691 w 10000"/>
                <a:gd name="connsiteY5" fmla="*/ 5401 h 10000"/>
                <a:gd name="connsiteX6" fmla="*/ 4493 w 10000"/>
                <a:gd name="connsiteY6" fmla="*/ 6113 h 10000"/>
                <a:gd name="connsiteX7" fmla="*/ 5727 w 10000"/>
                <a:gd name="connsiteY7" fmla="*/ 6736 h 10000"/>
                <a:gd name="connsiteX8" fmla="*/ 6394 w 10000"/>
                <a:gd name="connsiteY8" fmla="*/ 6944 h 10000"/>
                <a:gd name="connsiteX9" fmla="*/ 6789 w 10000"/>
                <a:gd name="connsiteY9" fmla="*/ 6825 h 10000"/>
                <a:gd name="connsiteX10" fmla="*/ 7801 w 10000"/>
                <a:gd name="connsiteY10" fmla="*/ 5994 h 10000"/>
                <a:gd name="connsiteX11" fmla="*/ 9331 w 10000"/>
                <a:gd name="connsiteY11" fmla="*/ 4599 h 10000"/>
                <a:gd name="connsiteX12" fmla="*/ 9505 w 10000"/>
                <a:gd name="connsiteY12" fmla="*/ 4451 h 10000"/>
                <a:gd name="connsiteX13" fmla="*/ 9480 w 10000"/>
                <a:gd name="connsiteY13" fmla="*/ 5193 h 10000"/>
                <a:gd name="connsiteX14" fmla="*/ 8912 w 10000"/>
                <a:gd name="connsiteY14" fmla="*/ 6350 h 10000"/>
                <a:gd name="connsiteX15" fmla="*/ 8690 w 10000"/>
                <a:gd name="connsiteY15" fmla="*/ 6706 h 10000"/>
                <a:gd name="connsiteX16" fmla="*/ 9801 w 10000"/>
                <a:gd name="connsiteY16" fmla="*/ 5430 h 10000"/>
                <a:gd name="connsiteX17" fmla="*/ 9184 w 10000"/>
                <a:gd name="connsiteY17" fmla="*/ 7151 h 10000"/>
                <a:gd name="connsiteX18" fmla="*/ 9998 w 10000"/>
                <a:gd name="connsiteY18" fmla="*/ 6499 h 10000"/>
                <a:gd name="connsiteX19" fmla="*/ 9406 w 10000"/>
                <a:gd name="connsiteY19" fmla="*/ 7774 h 10000"/>
                <a:gd name="connsiteX20" fmla="*/ 9431 w 10000"/>
                <a:gd name="connsiteY20" fmla="*/ 7804 h 10000"/>
                <a:gd name="connsiteX21" fmla="*/ 9974 w 10000"/>
                <a:gd name="connsiteY21" fmla="*/ 7567 h 10000"/>
                <a:gd name="connsiteX22" fmla="*/ 9455 w 10000"/>
                <a:gd name="connsiteY22" fmla="*/ 8487 h 10000"/>
                <a:gd name="connsiteX23" fmla="*/ 9751 w 10000"/>
                <a:gd name="connsiteY23" fmla="*/ 8487 h 10000"/>
                <a:gd name="connsiteX24" fmla="*/ 9282 w 10000"/>
                <a:gd name="connsiteY24" fmla="*/ 9050 h 10000"/>
                <a:gd name="connsiteX25" fmla="*/ 9579 w 10000"/>
                <a:gd name="connsiteY25" fmla="*/ 9050 h 10000"/>
                <a:gd name="connsiteX26" fmla="*/ 8764 w 10000"/>
                <a:gd name="connsiteY26" fmla="*/ 10000 h 10000"/>
                <a:gd name="connsiteX27" fmla="*/ 8887 w 10000"/>
                <a:gd name="connsiteY27" fmla="*/ 9318 h 10000"/>
                <a:gd name="connsiteX28" fmla="*/ 8443 w 10000"/>
                <a:gd name="connsiteY28" fmla="*/ 6825 h 10000"/>
                <a:gd name="connsiteX29" fmla="*/ 7678 w 10000"/>
                <a:gd name="connsiteY29" fmla="*/ 6588 h 10000"/>
                <a:gd name="connsiteX30" fmla="*/ 7011 w 10000"/>
                <a:gd name="connsiteY30" fmla="*/ 7003 h 10000"/>
                <a:gd name="connsiteX31" fmla="*/ 5901 w 10000"/>
                <a:gd name="connsiteY31" fmla="*/ 7033 h 10000"/>
                <a:gd name="connsiteX32" fmla="*/ 2469 w 10000"/>
                <a:gd name="connsiteY32" fmla="*/ 5549 h 10000"/>
                <a:gd name="connsiteX33" fmla="*/ 1827 w 10000"/>
                <a:gd name="connsiteY33" fmla="*/ 5430 h 10000"/>
                <a:gd name="connsiteX34" fmla="*/ 1654 w 10000"/>
                <a:gd name="connsiteY34" fmla="*/ 5460 h 10000"/>
                <a:gd name="connsiteX35" fmla="*/ 1950 w 10000"/>
                <a:gd name="connsiteY35" fmla="*/ 3234 h 10000"/>
                <a:gd name="connsiteX36" fmla="*/ 1284 w 10000"/>
                <a:gd name="connsiteY36" fmla="*/ 1128 h 10000"/>
                <a:gd name="connsiteX37" fmla="*/ 1505 w 10000"/>
                <a:gd name="connsiteY37" fmla="*/ 2493 h 10000"/>
                <a:gd name="connsiteX0" fmla="*/ 221 w 8716"/>
                <a:gd name="connsiteY0" fmla="*/ 1365 h 8872"/>
                <a:gd name="connsiteX1" fmla="*/ 938 w 8716"/>
                <a:gd name="connsiteY1" fmla="*/ 1276 h 8872"/>
                <a:gd name="connsiteX2" fmla="*/ 1259 w 8716"/>
                <a:gd name="connsiteY2" fmla="*/ 3798 h 8872"/>
                <a:gd name="connsiteX3" fmla="*/ 1308 w 8716"/>
                <a:gd name="connsiteY3" fmla="*/ 4184 h 8872"/>
                <a:gd name="connsiteX4" fmla="*/ 1407 w 8716"/>
                <a:gd name="connsiteY4" fmla="*/ 4273 h 8872"/>
                <a:gd name="connsiteX5" fmla="*/ 3209 w 8716"/>
                <a:gd name="connsiteY5" fmla="*/ 4985 h 8872"/>
                <a:gd name="connsiteX6" fmla="*/ 4443 w 8716"/>
                <a:gd name="connsiteY6" fmla="*/ 5608 h 8872"/>
                <a:gd name="connsiteX7" fmla="*/ 5110 w 8716"/>
                <a:gd name="connsiteY7" fmla="*/ 5816 h 8872"/>
                <a:gd name="connsiteX8" fmla="*/ 5505 w 8716"/>
                <a:gd name="connsiteY8" fmla="*/ 5697 h 8872"/>
                <a:gd name="connsiteX9" fmla="*/ 6517 w 8716"/>
                <a:gd name="connsiteY9" fmla="*/ 4866 h 8872"/>
                <a:gd name="connsiteX10" fmla="*/ 8047 w 8716"/>
                <a:gd name="connsiteY10" fmla="*/ 3471 h 8872"/>
                <a:gd name="connsiteX11" fmla="*/ 8221 w 8716"/>
                <a:gd name="connsiteY11" fmla="*/ 3323 h 8872"/>
                <a:gd name="connsiteX12" fmla="*/ 8196 w 8716"/>
                <a:gd name="connsiteY12" fmla="*/ 4065 h 8872"/>
                <a:gd name="connsiteX13" fmla="*/ 7628 w 8716"/>
                <a:gd name="connsiteY13" fmla="*/ 5222 h 8872"/>
                <a:gd name="connsiteX14" fmla="*/ 7406 w 8716"/>
                <a:gd name="connsiteY14" fmla="*/ 5578 h 8872"/>
                <a:gd name="connsiteX15" fmla="*/ 8517 w 8716"/>
                <a:gd name="connsiteY15" fmla="*/ 4302 h 8872"/>
                <a:gd name="connsiteX16" fmla="*/ 7900 w 8716"/>
                <a:gd name="connsiteY16" fmla="*/ 6023 h 8872"/>
                <a:gd name="connsiteX17" fmla="*/ 8714 w 8716"/>
                <a:gd name="connsiteY17" fmla="*/ 5371 h 8872"/>
                <a:gd name="connsiteX18" fmla="*/ 8122 w 8716"/>
                <a:gd name="connsiteY18" fmla="*/ 6646 h 8872"/>
                <a:gd name="connsiteX19" fmla="*/ 8147 w 8716"/>
                <a:gd name="connsiteY19" fmla="*/ 6676 h 8872"/>
                <a:gd name="connsiteX20" fmla="*/ 8690 w 8716"/>
                <a:gd name="connsiteY20" fmla="*/ 6439 h 8872"/>
                <a:gd name="connsiteX21" fmla="*/ 8171 w 8716"/>
                <a:gd name="connsiteY21" fmla="*/ 7359 h 8872"/>
                <a:gd name="connsiteX22" fmla="*/ 8467 w 8716"/>
                <a:gd name="connsiteY22" fmla="*/ 7359 h 8872"/>
                <a:gd name="connsiteX23" fmla="*/ 7998 w 8716"/>
                <a:gd name="connsiteY23" fmla="*/ 7922 h 8872"/>
                <a:gd name="connsiteX24" fmla="*/ 8295 w 8716"/>
                <a:gd name="connsiteY24" fmla="*/ 7922 h 8872"/>
                <a:gd name="connsiteX25" fmla="*/ 7480 w 8716"/>
                <a:gd name="connsiteY25" fmla="*/ 8872 h 8872"/>
                <a:gd name="connsiteX26" fmla="*/ 7603 w 8716"/>
                <a:gd name="connsiteY26" fmla="*/ 8190 h 8872"/>
                <a:gd name="connsiteX27" fmla="*/ 7159 w 8716"/>
                <a:gd name="connsiteY27" fmla="*/ 5697 h 8872"/>
                <a:gd name="connsiteX28" fmla="*/ 6394 w 8716"/>
                <a:gd name="connsiteY28" fmla="*/ 5460 h 8872"/>
                <a:gd name="connsiteX29" fmla="*/ 5727 w 8716"/>
                <a:gd name="connsiteY29" fmla="*/ 5875 h 8872"/>
                <a:gd name="connsiteX30" fmla="*/ 4617 w 8716"/>
                <a:gd name="connsiteY30" fmla="*/ 5905 h 8872"/>
                <a:gd name="connsiteX31" fmla="*/ 1185 w 8716"/>
                <a:gd name="connsiteY31" fmla="*/ 4421 h 8872"/>
                <a:gd name="connsiteX32" fmla="*/ 543 w 8716"/>
                <a:gd name="connsiteY32" fmla="*/ 4302 h 8872"/>
                <a:gd name="connsiteX33" fmla="*/ 370 w 8716"/>
                <a:gd name="connsiteY33" fmla="*/ 4332 h 8872"/>
                <a:gd name="connsiteX34" fmla="*/ 666 w 8716"/>
                <a:gd name="connsiteY34" fmla="*/ 2106 h 8872"/>
                <a:gd name="connsiteX35" fmla="*/ 0 w 8716"/>
                <a:gd name="connsiteY35" fmla="*/ 0 h 8872"/>
                <a:gd name="connsiteX36" fmla="*/ 221 w 8716"/>
                <a:gd name="connsiteY36" fmla="*/ 1365 h 8872"/>
                <a:gd name="connsiteX0" fmla="*/ 4 w 9750"/>
                <a:gd name="connsiteY0" fmla="*/ 245 h 8706"/>
                <a:gd name="connsiteX1" fmla="*/ 826 w 9750"/>
                <a:gd name="connsiteY1" fmla="*/ 144 h 8706"/>
                <a:gd name="connsiteX2" fmla="*/ 1194 w 9750"/>
                <a:gd name="connsiteY2" fmla="*/ 2987 h 8706"/>
                <a:gd name="connsiteX3" fmla="*/ 1251 w 9750"/>
                <a:gd name="connsiteY3" fmla="*/ 3422 h 8706"/>
                <a:gd name="connsiteX4" fmla="*/ 1364 w 9750"/>
                <a:gd name="connsiteY4" fmla="*/ 3522 h 8706"/>
                <a:gd name="connsiteX5" fmla="*/ 3432 w 9750"/>
                <a:gd name="connsiteY5" fmla="*/ 4325 h 8706"/>
                <a:gd name="connsiteX6" fmla="*/ 4848 w 9750"/>
                <a:gd name="connsiteY6" fmla="*/ 5027 h 8706"/>
                <a:gd name="connsiteX7" fmla="*/ 5613 w 9750"/>
                <a:gd name="connsiteY7" fmla="*/ 5261 h 8706"/>
                <a:gd name="connsiteX8" fmla="*/ 6066 w 9750"/>
                <a:gd name="connsiteY8" fmla="*/ 5127 h 8706"/>
                <a:gd name="connsiteX9" fmla="*/ 7227 w 9750"/>
                <a:gd name="connsiteY9" fmla="*/ 4191 h 8706"/>
                <a:gd name="connsiteX10" fmla="*/ 8982 w 9750"/>
                <a:gd name="connsiteY10" fmla="*/ 2618 h 8706"/>
                <a:gd name="connsiteX11" fmla="*/ 9182 w 9750"/>
                <a:gd name="connsiteY11" fmla="*/ 2451 h 8706"/>
                <a:gd name="connsiteX12" fmla="*/ 9153 w 9750"/>
                <a:gd name="connsiteY12" fmla="*/ 3288 h 8706"/>
                <a:gd name="connsiteX13" fmla="*/ 8502 w 9750"/>
                <a:gd name="connsiteY13" fmla="*/ 4592 h 8706"/>
                <a:gd name="connsiteX14" fmla="*/ 8247 w 9750"/>
                <a:gd name="connsiteY14" fmla="*/ 4993 h 8706"/>
                <a:gd name="connsiteX15" fmla="*/ 9522 w 9750"/>
                <a:gd name="connsiteY15" fmla="*/ 3555 h 8706"/>
                <a:gd name="connsiteX16" fmla="*/ 8814 w 9750"/>
                <a:gd name="connsiteY16" fmla="*/ 5495 h 8706"/>
                <a:gd name="connsiteX17" fmla="*/ 9748 w 9750"/>
                <a:gd name="connsiteY17" fmla="*/ 4760 h 8706"/>
                <a:gd name="connsiteX18" fmla="*/ 9068 w 9750"/>
                <a:gd name="connsiteY18" fmla="*/ 6197 h 8706"/>
                <a:gd name="connsiteX19" fmla="*/ 9097 w 9750"/>
                <a:gd name="connsiteY19" fmla="*/ 6231 h 8706"/>
                <a:gd name="connsiteX20" fmla="*/ 9720 w 9750"/>
                <a:gd name="connsiteY20" fmla="*/ 5964 h 8706"/>
                <a:gd name="connsiteX21" fmla="*/ 9125 w 9750"/>
                <a:gd name="connsiteY21" fmla="*/ 7001 h 8706"/>
                <a:gd name="connsiteX22" fmla="*/ 9464 w 9750"/>
                <a:gd name="connsiteY22" fmla="*/ 7001 h 8706"/>
                <a:gd name="connsiteX23" fmla="*/ 8926 w 9750"/>
                <a:gd name="connsiteY23" fmla="*/ 7635 h 8706"/>
                <a:gd name="connsiteX24" fmla="*/ 9267 w 9750"/>
                <a:gd name="connsiteY24" fmla="*/ 7635 h 8706"/>
                <a:gd name="connsiteX25" fmla="*/ 8332 w 9750"/>
                <a:gd name="connsiteY25" fmla="*/ 8706 h 8706"/>
                <a:gd name="connsiteX26" fmla="*/ 8473 w 9750"/>
                <a:gd name="connsiteY26" fmla="*/ 7937 h 8706"/>
                <a:gd name="connsiteX27" fmla="*/ 7964 w 9750"/>
                <a:gd name="connsiteY27" fmla="*/ 5127 h 8706"/>
                <a:gd name="connsiteX28" fmla="*/ 7086 w 9750"/>
                <a:gd name="connsiteY28" fmla="*/ 4860 h 8706"/>
                <a:gd name="connsiteX29" fmla="*/ 6321 w 9750"/>
                <a:gd name="connsiteY29" fmla="*/ 5328 h 8706"/>
                <a:gd name="connsiteX30" fmla="*/ 5047 w 9750"/>
                <a:gd name="connsiteY30" fmla="*/ 5362 h 8706"/>
                <a:gd name="connsiteX31" fmla="*/ 1110 w 9750"/>
                <a:gd name="connsiteY31" fmla="*/ 3689 h 8706"/>
                <a:gd name="connsiteX32" fmla="*/ 373 w 9750"/>
                <a:gd name="connsiteY32" fmla="*/ 3555 h 8706"/>
                <a:gd name="connsiteX33" fmla="*/ 175 w 9750"/>
                <a:gd name="connsiteY33" fmla="*/ 3589 h 8706"/>
                <a:gd name="connsiteX34" fmla="*/ 514 w 9750"/>
                <a:gd name="connsiteY34" fmla="*/ 1080 h 8706"/>
                <a:gd name="connsiteX35" fmla="*/ 4 w 9750"/>
                <a:gd name="connsiteY35" fmla="*/ 245 h 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50" h="8706">
                  <a:moveTo>
                    <a:pt x="4" y="245"/>
                  </a:moveTo>
                  <a:cubicBezTo>
                    <a:pt x="183" y="485"/>
                    <a:pt x="628" y="-312"/>
                    <a:pt x="826" y="144"/>
                  </a:cubicBezTo>
                  <a:cubicBezTo>
                    <a:pt x="1081" y="1080"/>
                    <a:pt x="1194" y="2016"/>
                    <a:pt x="1194" y="2987"/>
                  </a:cubicBezTo>
                  <a:cubicBezTo>
                    <a:pt x="1194" y="3121"/>
                    <a:pt x="1223" y="3254"/>
                    <a:pt x="1251" y="3422"/>
                  </a:cubicBezTo>
                  <a:cubicBezTo>
                    <a:pt x="1251" y="3455"/>
                    <a:pt x="1307" y="3488"/>
                    <a:pt x="1364" y="3522"/>
                  </a:cubicBezTo>
                  <a:cubicBezTo>
                    <a:pt x="2045" y="3789"/>
                    <a:pt x="2753" y="4024"/>
                    <a:pt x="3432" y="4325"/>
                  </a:cubicBezTo>
                  <a:cubicBezTo>
                    <a:pt x="3912" y="4525"/>
                    <a:pt x="4367" y="4793"/>
                    <a:pt x="4848" y="5027"/>
                  </a:cubicBezTo>
                  <a:cubicBezTo>
                    <a:pt x="5075" y="5127"/>
                    <a:pt x="5358" y="5194"/>
                    <a:pt x="5613" y="5261"/>
                  </a:cubicBezTo>
                  <a:cubicBezTo>
                    <a:pt x="5754" y="5294"/>
                    <a:pt x="5924" y="5261"/>
                    <a:pt x="6066" y="5127"/>
                  </a:cubicBezTo>
                  <a:cubicBezTo>
                    <a:pt x="6462" y="4826"/>
                    <a:pt x="6859" y="4525"/>
                    <a:pt x="7227" y="4191"/>
                  </a:cubicBezTo>
                  <a:cubicBezTo>
                    <a:pt x="7821" y="3689"/>
                    <a:pt x="8388" y="3154"/>
                    <a:pt x="8982" y="2618"/>
                  </a:cubicBezTo>
                  <a:cubicBezTo>
                    <a:pt x="9041" y="2552"/>
                    <a:pt x="9125" y="2518"/>
                    <a:pt x="9182" y="2451"/>
                  </a:cubicBezTo>
                  <a:cubicBezTo>
                    <a:pt x="9267" y="2752"/>
                    <a:pt x="9210" y="3020"/>
                    <a:pt x="9153" y="3288"/>
                  </a:cubicBezTo>
                  <a:cubicBezTo>
                    <a:pt x="9041" y="3789"/>
                    <a:pt x="8785" y="4191"/>
                    <a:pt x="8502" y="4592"/>
                  </a:cubicBezTo>
                  <a:lnTo>
                    <a:pt x="8247" y="4993"/>
                  </a:lnTo>
                  <a:cubicBezTo>
                    <a:pt x="8756" y="4658"/>
                    <a:pt x="9153" y="4124"/>
                    <a:pt x="9522" y="3555"/>
                  </a:cubicBezTo>
                  <a:cubicBezTo>
                    <a:pt x="9663" y="4391"/>
                    <a:pt x="9323" y="4993"/>
                    <a:pt x="8814" y="5495"/>
                  </a:cubicBezTo>
                  <a:cubicBezTo>
                    <a:pt x="9182" y="5362"/>
                    <a:pt x="9436" y="5061"/>
                    <a:pt x="9748" y="4760"/>
                  </a:cubicBezTo>
                  <a:cubicBezTo>
                    <a:pt x="9776" y="5428"/>
                    <a:pt x="9550" y="5896"/>
                    <a:pt x="9068" y="6197"/>
                  </a:cubicBezTo>
                  <a:cubicBezTo>
                    <a:pt x="9097" y="6197"/>
                    <a:pt x="9097" y="6231"/>
                    <a:pt x="9097" y="6231"/>
                  </a:cubicBezTo>
                  <a:cubicBezTo>
                    <a:pt x="9295" y="6130"/>
                    <a:pt x="9493" y="6064"/>
                    <a:pt x="9720" y="5964"/>
                  </a:cubicBezTo>
                  <a:cubicBezTo>
                    <a:pt x="9720" y="6465"/>
                    <a:pt x="9464" y="6732"/>
                    <a:pt x="9125" y="7001"/>
                  </a:cubicBezTo>
                  <a:lnTo>
                    <a:pt x="9464" y="7001"/>
                  </a:lnTo>
                  <a:cubicBezTo>
                    <a:pt x="9464" y="7234"/>
                    <a:pt x="9267" y="7468"/>
                    <a:pt x="8926" y="7635"/>
                  </a:cubicBezTo>
                  <a:lnTo>
                    <a:pt x="9267" y="7635"/>
                  </a:lnTo>
                  <a:cubicBezTo>
                    <a:pt x="9041" y="8138"/>
                    <a:pt x="8672" y="8405"/>
                    <a:pt x="8332" y="8706"/>
                  </a:cubicBezTo>
                  <a:cubicBezTo>
                    <a:pt x="8388" y="8439"/>
                    <a:pt x="8444" y="8204"/>
                    <a:pt x="8473" y="7937"/>
                  </a:cubicBezTo>
                  <a:cubicBezTo>
                    <a:pt x="8644" y="6933"/>
                    <a:pt x="8502" y="5964"/>
                    <a:pt x="7964" y="5127"/>
                  </a:cubicBezTo>
                  <a:cubicBezTo>
                    <a:pt x="7680" y="4658"/>
                    <a:pt x="7512" y="4592"/>
                    <a:pt x="7086" y="4860"/>
                  </a:cubicBezTo>
                  <a:cubicBezTo>
                    <a:pt x="6803" y="4993"/>
                    <a:pt x="6548" y="5161"/>
                    <a:pt x="6321" y="5328"/>
                  </a:cubicBezTo>
                  <a:cubicBezTo>
                    <a:pt x="5896" y="5663"/>
                    <a:pt x="5499" y="5663"/>
                    <a:pt x="5047" y="5362"/>
                  </a:cubicBezTo>
                  <a:cubicBezTo>
                    <a:pt x="3829" y="4525"/>
                    <a:pt x="2497" y="4057"/>
                    <a:pt x="1110" y="3689"/>
                  </a:cubicBezTo>
                  <a:cubicBezTo>
                    <a:pt x="854" y="3623"/>
                    <a:pt x="628" y="3589"/>
                    <a:pt x="373" y="3555"/>
                  </a:cubicBezTo>
                  <a:cubicBezTo>
                    <a:pt x="316" y="3555"/>
                    <a:pt x="232" y="3555"/>
                    <a:pt x="175" y="3589"/>
                  </a:cubicBezTo>
                  <a:cubicBezTo>
                    <a:pt x="571" y="2786"/>
                    <a:pt x="628" y="1950"/>
                    <a:pt x="514" y="1080"/>
                  </a:cubicBezTo>
                  <a:cubicBezTo>
                    <a:pt x="486" y="523"/>
                    <a:pt x="-48" y="401"/>
                    <a:pt x="4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8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9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1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2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04" name="TextBox 6403"/>
          <p:cNvSpPr txBox="1"/>
          <p:nvPr/>
        </p:nvSpPr>
        <p:spPr>
          <a:xfrm>
            <a:off x="8768600" y="2258121"/>
            <a:ext cx="182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 and 3 have a direct Impact and can be moved up by the 4 enablers of engagement</a:t>
            </a:r>
            <a:endParaRPr lang="en-US" sz="1200" dirty="0"/>
          </a:p>
        </p:txBody>
      </p:sp>
      <p:cxnSp>
        <p:nvCxnSpPr>
          <p:cNvPr id="6406" name="Straight Connector 6405"/>
          <p:cNvCxnSpPr/>
          <p:nvPr/>
        </p:nvCxnSpPr>
        <p:spPr>
          <a:xfrm>
            <a:off x="8880186" y="2199690"/>
            <a:ext cx="160944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7" name="TextBox 6406"/>
          <p:cNvSpPr txBox="1"/>
          <p:nvPr/>
        </p:nvSpPr>
        <p:spPr>
          <a:xfrm>
            <a:off x="228600" y="19903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MASLOW’S HIERARCHY OF EMPLOYEE ENGAGEMENT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DADBDD"/>
            </a:gs>
            <a:gs pos="0">
              <a:srgbClr val="D9DADC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855985" y="2307690"/>
            <a:ext cx="6263659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01725" y="2345011"/>
            <a:ext cx="2376000" cy="445614"/>
            <a:chOff x="687311" y="2108334"/>
            <a:chExt cx="2376000" cy="445614"/>
          </a:xfrm>
        </p:grpSpPr>
        <p:sp>
          <p:nvSpPr>
            <p:cNvPr id="118" name="Freeform 11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046955" y="2764981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a vital part of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feel important at work</a:t>
            </a:r>
            <a:endParaRPr 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192031" y="2764613"/>
            <a:ext cx="22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an achiever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really busy and very likely stressed</a:t>
            </a:r>
            <a:endParaRPr lang="en-US" sz="900" dirty="0"/>
          </a:p>
        </p:txBody>
      </p:sp>
      <p:grpSp>
        <p:nvGrpSpPr>
          <p:cNvPr id="126" name="Group 6278"/>
          <p:cNvGrpSpPr>
            <a:grpSpLocks noChangeAspect="1"/>
          </p:cNvGrpSpPr>
          <p:nvPr/>
        </p:nvGrpSpPr>
        <p:grpSpPr bwMode="auto">
          <a:xfrm>
            <a:off x="5818813" y="2258121"/>
            <a:ext cx="625473" cy="872436"/>
            <a:chOff x="3339" y="1457"/>
            <a:chExt cx="1008" cy="1406"/>
          </a:xfrm>
          <a:solidFill>
            <a:schemeClr val="accent3"/>
          </a:solidFill>
        </p:grpSpPr>
        <p:sp>
          <p:nvSpPr>
            <p:cNvPr id="127" name="Freeform 6279"/>
            <p:cNvSpPr>
              <a:spLocks/>
            </p:cNvSpPr>
            <p:nvPr/>
          </p:nvSpPr>
          <p:spPr bwMode="auto">
            <a:xfrm>
              <a:off x="3527" y="1557"/>
              <a:ext cx="820" cy="687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37">
                  <a:moveTo>
                    <a:pt x="61" y="84"/>
                  </a:moveTo>
                  <a:cubicBezTo>
                    <a:pt x="52" y="48"/>
                    <a:pt x="32" y="2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49" y="13"/>
                    <a:pt x="76" y="40"/>
                    <a:pt x="90" y="81"/>
                  </a:cubicBezTo>
                  <a:cubicBezTo>
                    <a:pt x="99" y="109"/>
                    <a:pt x="103" y="137"/>
                    <a:pt x="103" y="166"/>
                  </a:cubicBezTo>
                  <a:cubicBezTo>
                    <a:pt x="103" y="170"/>
                    <a:pt x="104" y="174"/>
                    <a:pt x="105" y="179"/>
                  </a:cubicBezTo>
                  <a:cubicBezTo>
                    <a:pt x="105" y="180"/>
                    <a:pt x="107" y="181"/>
                    <a:pt x="109" y="182"/>
                  </a:cubicBezTo>
                  <a:cubicBezTo>
                    <a:pt x="133" y="190"/>
                    <a:pt x="158" y="197"/>
                    <a:pt x="182" y="206"/>
                  </a:cubicBezTo>
                  <a:cubicBezTo>
                    <a:pt x="199" y="212"/>
                    <a:pt x="215" y="220"/>
                    <a:pt x="232" y="227"/>
                  </a:cubicBezTo>
                  <a:cubicBezTo>
                    <a:pt x="240" y="230"/>
                    <a:pt x="250" y="232"/>
                    <a:pt x="259" y="234"/>
                  </a:cubicBezTo>
                  <a:cubicBezTo>
                    <a:pt x="264" y="235"/>
                    <a:pt x="270" y="234"/>
                    <a:pt x="275" y="230"/>
                  </a:cubicBezTo>
                  <a:cubicBezTo>
                    <a:pt x="289" y="221"/>
                    <a:pt x="303" y="212"/>
                    <a:pt x="316" y="202"/>
                  </a:cubicBezTo>
                  <a:cubicBezTo>
                    <a:pt x="337" y="187"/>
                    <a:pt x="357" y="171"/>
                    <a:pt x="378" y="155"/>
                  </a:cubicBezTo>
                  <a:cubicBezTo>
                    <a:pt x="380" y="153"/>
                    <a:pt x="383" y="152"/>
                    <a:pt x="385" y="150"/>
                  </a:cubicBezTo>
                  <a:cubicBezTo>
                    <a:pt x="388" y="159"/>
                    <a:pt x="386" y="167"/>
                    <a:pt x="384" y="175"/>
                  </a:cubicBezTo>
                  <a:cubicBezTo>
                    <a:pt x="380" y="190"/>
                    <a:pt x="371" y="202"/>
                    <a:pt x="361" y="214"/>
                  </a:cubicBezTo>
                  <a:cubicBezTo>
                    <a:pt x="358" y="218"/>
                    <a:pt x="355" y="222"/>
                    <a:pt x="352" y="226"/>
                  </a:cubicBezTo>
                  <a:cubicBezTo>
                    <a:pt x="370" y="216"/>
                    <a:pt x="384" y="200"/>
                    <a:pt x="397" y="183"/>
                  </a:cubicBezTo>
                  <a:cubicBezTo>
                    <a:pt x="402" y="208"/>
                    <a:pt x="390" y="226"/>
                    <a:pt x="372" y="241"/>
                  </a:cubicBezTo>
                  <a:cubicBezTo>
                    <a:pt x="385" y="237"/>
                    <a:pt x="394" y="228"/>
                    <a:pt x="405" y="219"/>
                  </a:cubicBezTo>
                  <a:cubicBezTo>
                    <a:pt x="406" y="239"/>
                    <a:pt x="398" y="253"/>
                    <a:pt x="381" y="262"/>
                  </a:cubicBezTo>
                  <a:cubicBezTo>
                    <a:pt x="382" y="262"/>
                    <a:pt x="382" y="263"/>
                    <a:pt x="382" y="263"/>
                  </a:cubicBezTo>
                  <a:cubicBezTo>
                    <a:pt x="389" y="260"/>
                    <a:pt x="396" y="258"/>
                    <a:pt x="404" y="255"/>
                  </a:cubicBezTo>
                  <a:cubicBezTo>
                    <a:pt x="404" y="270"/>
                    <a:pt x="395" y="278"/>
                    <a:pt x="383" y="286"/>
                  </a:cubicBezTo>
                  <a:cubicBezTo>
                    <a:pt x="388" y="286"/>
                    <a:pt x="391" y="286"/>
                    <a:pt x="395" y="286"/>
                  </a:cubicBezTo>
                  <a:cubicBezTo>
                    <a:pt x="395" y="293"/>
                    <a:pt x="388" y="300"/>
                    <a:pt x="376" y="305"/>
                  </a:cubicBezTo>
                  <a:cubicBezTo>
                    <a:pt x="380" y="305"/>
                    <a:pt x="383" y="305"/>
                    <a:pt x="388" y="305"/>
                  </a:cubicBezTo>
                  <a:cubicBezTo>
                    <a:pt x="380" y="320"/>
                    <a:pt x="367" y="328"/>
                    <a:pt x="355" y="337"/>
                  </a:cubicBezTo>
                  <a:cubicBezTo>
                    <a:pt x="357" y="329"/>
                    <a:pt x="359" y="322"/>
                    <a:pt x="360" y="314"/>
                  </a:cubicBezTo>
                  <a:cubicBezTo>
                    <a:pt x="366" y="284"/>
                    <a:pt x="361" y="255"/>
                    <a:pt x="342" y="230"/>
                  </a:cubicBezTo>
                  <a:cubicBezTo>
                    <a:pt x="332" y="216"/>
                    <a:pt x="326" y="214"/>
                    <a:pt x="311" y="222"/>
                  </a:cubicBezTo>
                  <a:cubicBezTo>
                    <a:pt x="301" y="226"/>
                    <a:pt x="292" y="231"/>
                    <a:pt x="284" y="236"/>
                  </a:cubicBezTo>
                  <a:cubicBezTo>
                    <a:pt x="269" y="246"/>
                    <a:pt x="255" y="246"/>
                    <a:pt x="239" y="237"/>
                  </a:cubicBezTo>
                  <a:cubicBezTo>
                    <a:pt x="196" y="212"/>
                    <a:pt x="149" y="198"/>
                    <a:pt x="100" y="187"/>
                  </a:cubicBezTo>
                  <a:cubicBezTo>
                    <a:pt x="91" y="185"/>
                    <a:pt x="83" y="184"/>
                    <a:pt x="74" y="183"/>
                  </a:cubicBezTo>
                  <a:cubicBezTo>
                    <a:pt x="72" y="183"/>
                    <a:pt x="69" y="183"/>
                    <a:pt x="67" y="184"/>
                  </a:cubicBezTo>
                  <a:cubicBezTo>
                    <a:pt x="81" y="160"/>
                    <a:pt x="83" y="135"/>
                    <a:pt x="79" y="109"/>
                  </a:cubicBezTo>
                  <a:cubicBezTo>
                    <a:pt x="76" y="83"/>
                    <a:pt x="70" y="58"/>
                    <a:pt x="52" y="38"/>
                  </a:cubicBezTo>
                  <a:cubicBezTo>
                    <a:pt x="61" y="65"/>
                    <a:pt x="62" y="69"/>
                    <a:pt x="6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85"/>
            <p:cNvSpPr>
              <a:spLocks noEditPoints="1"/>
            </p:cNvSpPr>
            <p:nvPr/>
          </p:nvSpPr>
          <p:spPr bwMode="auto">
            <a:xfrm>
              <a:off x="3339" y="1457"/>
              <a:ext cx="208" cy="316"/>
            </a:xfrm>
            <a:custGeom>
              <a:avLst/>
              <a:gdLst>
                <a:gd name="T0" fmla="*/ 12 w 103"/>
                <a:gd name="T1" fmla="*/ 83 h 155"/>
                <a:gd name="T2" fmla="*/ 11 w 103"/>
                <a:gd name="T3" fmla="*/ 76 h 155"/>
                <a:gd name="T4" fmla="*/ 20 w 103"/>
                <a:gd name="T5" fmla="*/ 59 h 155"/>
                <a:gd name="T6" fmla="*/ 23 w 103"/>
                <a:gd name="T7" fmla="*/ 51 h 155"/>
                <a:gd name="T8" fmla="*/ 28 w 103"/>
                <a:gd name="T9" fmla="*/ 46 h 155"/>
                <a:gd name="T10" fmla="*/ 37 w 103"/>
                <a:gd name="T11" fmla="*/ 41 h 155"/>
                <a:gd name="T12" fmla="*/ 38 w 103"/>
                <a:gd name="T13" fmla="*/ 27 h 155"/>
                <a:gd name="T14" fmla="*/ 46 w 103"/>
                <a:gd name="T15" fmla="*/ 30 h 155"/>
                <a:gd name="T16" fmla="*/ 51 w 103"/>
                <a:gd name="T17" fmla="*/ 37 h 155"/>
                <a:gd name="T18" fmla="*/ 56 w 103"/>
                <a:gd name="T19" fmla="*/ 19 h 155"/>
                <a:gd name="T20" fmla="*/ 63 w 103"/>
                <a:gd name="T21" fmla="*/ 8 h 155"/>
                <a:gd name="T22" fmla="*/ 76 w 103"/>
                <a:gd name="T23" fmla="*/ 14 h 155"/>
                <a:gd name="T24" fmla="*/ 81 w 103"/>
                <a:gd name="T25" fmla="*/ 0 h 155"/>
                <a:gd name="T26" fmla="*/ 100 w 103"/>
                <a:gd name="T27" fmla="*/ 25 h 155"/>
                <a:gd name="T28" fmla="*/ 72 w 103"/>
                <a:gd name="T29" fmla="*/ 44 h 155"/>
                <a:gd name="T30" fmla="*/ 40 w 103"/>
                <a:gd name="T31" fmla="*/ 68 h 155"/>
                <a:gd name="T32" fmla="*/ 36 w 103"/>
                <a:gd name="T33" fmla="*/ 76 h 155"/>
                <a:gd name="T34" fmla="*/ 4 w 103"/>
                <a:gd name="T35" fmla="*/ 107 h 155"/>
                <a:gd name="T36" fmla="*/ 47 w 103"/>
                <a:gd name="T37" fmla="*/ 97 h 155"/>
                <a:gd name="T38" fmla="*/ 38 w 103"/>
                <a:gd name="T39" fmla="*/ 99 h 155"/>
                <a:gd name="T40" fmla="*/ 21 w 103"/>
                <a:gd name="T41" fmla="*/ 102 h 155"/>
                <a:gd name="T42" fmla="*/ 13 w 103"/>
                <a:gd name="T43" fmla="*/ 105 h 155"/>
                <a:gd name="T44" fmla="*/ 37 w 103"/>
                <a:gd name="T45" fmla="*/ 104 h 155"/>
                <a:gd name="T46" fmla="*/ 45 w 103"/>
                <a:gd name="T47" fmla="*/ 104 h 155"/>
                <a:gd name="T48" fmla="*/ 54 w 103"/>
                <a:gd name="T49" fmla="*/ 97 h 155"/>
                <a:gd name="T50" fmla="*/ 37 w 103"/>
                <a:gd name="T51" fmla="*/ 83 h 155"/>
                <a:gd name="T52" fmla="*/ 34 w 103"/>
                <a:gd name="T53" fmla="*/ 80 h 155"/>
                <a:gd name="T54" fmla="*/ 49 w 103"/>
                <a:gd name="T55" fmla="*/ 75 h 155"/>
                <a:gd name="T56" fmla="*/ 71 w 103"/>
                <a:gd name="T57" fmla="*/ 61 h 155"/>
                <a:gd name="T58" fmla="*/ 92 w 103"/>
                <a:gd name="T59" fmla="*/ 70 h 155"/>
                <a:gd name="T60" fmla="*/ 93 w 103"/>
                <a:gd name="T61" fmla="*/ 83 h 155"/>
                <a:gd name="T62" fmla="*/ 63 w 103"/>
                <a:gd name="T63" fmla="*/ 94 h 155"/>
                <a:gd name="T64" fmla="*/ 56 w 103"/>
                <a:gd name="T65" fmla="*/ 90 h 155"/>
                <a:gd name="T66" fmla="*/ 73 w 103"/>
                <a:gd name="T67" fmla="*/ 142 h 155"/>
                <a:gd name="T68" fmla="*/ 62 w 103"/>
                <a:gd name="T69" fmla="*/ 154 h 155"/>
                <a:gd name="T70" fmla="*/ 36 w 103"/>
                <a:gd name="T71" fmla="*/ 134 h 155"/>
                <a:gd name="T72" fmla="*/ 44 w 103"/>
                <a:gd name="T73" fmla="*/ 106 h 155"/>
                <a:gd name="T74" fmla="*/ 8 w 103"/>
                <a:gd name="T75" fmla="*/ 108 h 155"/>
                <a:gd name="T76" fmla="*/ 0 w 103"/>
                <a:gd name="T77" fmla="*/ 114 h 155"/>
                <a:gd name="T78" fmla="*/ 13 w 103"/>
                <a:gd name="T79" fmla="*/ 91 h 155"/>
                <a:gd name="T80" fmla="*/ 80 w 103"/>
                <a:gd name="T81" fmla="*/ 77 h 155"/>
                <a:gd name="T82" fmla="*/ 64 w 103"/>
                <a:gd name="T83" fmla="*/ 77 h 155"/>
                <a:gd name="T84" fmla="*/ 80 w 103"/>
                <a:gd name="T85" fmla="*/ 77 h 155"/>
                <a:gd name="T86" fmla="*/ 44 w 103"/>
                <a:gd name="T87" fmla="*/ 118 h 155"/>
                <a:gd name="T88" fmla="*/ 43 w 103"/>
                <a:gd name="T89" fmla="*/ 142 h 155"/>
                <a:gd name="T90" fmla="*/ 83 w 103"/>
                <a:gd name="T91" fmla="*/ 75 h 155"/>
                <a:gd name="T92" fmla="*/ 84 w 103"/>
                <a:gd name="T9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3" h="155">
                  <a:moveTo>
                    <a:pt x="19" y="86"/>
                  </a:moveTo>
                  <a:cubicBezTo>
                    <a:pt x="17" y="85"/>
                    <a:pt x="14" y="84"/>
                    <a:pt x="12" y="83"/>
                  </a:cubicBezTo>
                  <a:cubicBezTo>
                    <a:pt x="10" y="82"/>
                    <a:pt x="9" y="80"/>
                    <a:pt x="11" y="77"/>
                  </a:cubicBezTo>
                  <a:cubicBezTo>
                    <a:pt x="11" y="77"/>
                    <a:pt x="11" y="76"/>
                    <a:pt x="11" y="76"/>
                  </a:cubicBezTo>
                  <a:cubicBezTo>
                    <a:pt x="15" y="73"/>
                    <a:pt x="16" y="69"/>
                    <a:pt x="16" y="64"/>
                  </a:cubicBezTo>
                  <a:cubicBezTo>
                    <a:pt x="16" y="61"/>
                    <a:pt x="18" y="60"/>
                    <a:pt x="20" y="59"/>
                  </a:cubicBezTo>
                  <a:cubicBezTo>
                    <a:pt x="21" y="59"/>
                    <a:pt x="22" y="58"/>
                    <a:pt x="22" y="58"/>
                  </a:cubicBezTo>
                  <a:cubicBezTo>
                    <a:pt x="23" y="55"/>
                    <a:pt x="23" y="53"/>
                    <a:pt x="23" y="51"/>
                  </a:cubicBezTo>
                  <a:cubicBezTo>
                    <a:pt x="23" y="50"/>
                    <a:pt x="23" y="49"/>
                    <a:pt x="24" y="48"/>
                  </a:cubicBezTo>
                  <a:cubicBezTo>
                    <a:pt x="24" y="46"/>
                    <a:pt x="26" y="45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34" y="47"/>
                    <a:pt x="37" y="46"/>
                    <a:pt x="37" y="41"/>
                  </a:cubicBezTo>
                  <a:cubicBezTo>
                    <a:pt x="37" y="38"/>
                    <a:pt x="37" y="34"/>
                    <a:pt x="37" y="31"/>
                  </a:cubicBezTo>
                  <a:cubicBezTo>
                    <a:pt x="37" y="29"/>
                    <a:pt x="37" y="28"/>
                    <a:pt x="38" y="27"/>
                  </a:cubicBezTo>
                  <a:cubicBezTo>
                    <a:pt x="38" y="24"/>
                    <a:pt x="41" y="24"/>
                    <a:pt x="42" y="26"/>
                  </a:cubicBezTo>
                  <a:cubicBezTo>
                    <a:pt x="44" y="27"/>
                    <a:pt x="45" y="29"/>
                    <a:pt x="46" y="30"/>
                  </a:cubicBezTo>
                  <a:cubicBezTo>
                    <a:pt x="47" y="33"/>
                    <a:pt x="49" y="35"/>
                    <a:pt x="50" y="37"/>
                  </a:cubicBezTo>
                  <a:cubicBezTo>
                    <a:pt x="50" y="37"/>
                    <a:pt x="51" y="37"/>
                    <a:pt x="51" y="37"/>
                  </a:cubicBezTo>
                  <a:cubicBezTo>
                    <a:pt x="52" y="35"/>
                    <a:pt x="53" y="34"/>
                    <a:pt x="53" y="32"/>
                  </a:cubicBezTo>
                  <a:cubicBezTo>
                    <a:pt x="54" y="28"/>
                    <a:pt x="55" y="24"/>
                    <a:pt x="56" y="19"/>
                  </a:cubicBezTo>
                  <a:cubicBezTo>
                    <a:pt x="56" y="17"/>
                    <a:pt x="57" y="15"/>
                    <a:pt x="58" y="13"/>
                  </a:cubicBezTo>
                  <a:cubicBezTo>
                    <a:pt x="59" y="11"/>
                    <a:pt x="61" y="9"/>
                    <a:pt x="63" y="8"/>
                  </a:cubicBezTo>
                  <a:cubicBezTo>
                    <a:pt x="64" y="14"/>
                    <a:pt x="67" y="19"/>
                    <a:pt x="70" y="23"/>
                  </a:cubicBezTo>
                  <a:cubicBezTo>
                    <a:pt x="73" y="21"/>
                    <a:pt x="75" y="18"/>
                    <a:pt x="76" y="14"/>
                  </a:cubicBezTo>
                  <a:cubicBezTo>
                    <a:pt x="77" y="10"/>
                    <a:pt x="78" y="6"/>
                    <a:pt x="79" y="2"/>
                  </a:cubicBezTo>
                  <a:cubicBezTo>
                    <a:pt x="79" y="0"/>
                    <a:pt x="80" y="0"/>
                    <a:pt x="81" y="0"/>
                  </a:cubicBezTo>
                  <a:cubicBezTo>
                    <a:pt x="82" y="0"/>
                    <a:pt x="82" y="0"/>
                    <a:pt x="82" y="1"/>
                  </a:cubicBezTo>
                  <a:cubicBezTo>
                    <a:pt x="92" y="3"/>
                    <a:pt x="101" y="15"/>
                    <a:pt x="100" y="25"/>
                  </a:cubicBezTo>
                  <a:cubicBezTo>
                    <a:pt x="99" y="32"/>
                    <a:pt x="98" y="37"/>
                    <a:pt x="89" y="40"/>
                  </a:cubicBezTo>
                  <a:cubicBezTo>
                    <a:pt x="84" y="42"/>
                    <a:pt x="78" y="42"/>
                    <a:pt x="72" y="44"/>
                  </a:cubicBezTo>
                  <a:cubicBezTo>
                    <a:pt x="63" y="46"/>
                    <a:pt x="55" y="50"/>
                    <a:pt x="47" y="57"/>
                  </a:cubicBezTo>
                  <a:cubicBezTo>
                    <a:pt x="44" y="60"/>
                    <a:pt x="42" y="64"/>
                    <a:pt x="40" y="68"/>
                  </a:cubicBezTo>
                  <a:cubicBezTo>
                    <a:pt x="39" y="70"/>
                    <a:pt x="38" y="73"/>
                    <a:pt x="37" y="75"/>
                  </a:cubicBezTo>
                  <a:cubicBezTo>
                    <a:pt x="37" y="76"/>
                    <a:pt x="36" y="76"/>
                    <a:pt x="36" y="76"/>
                  </a:cubicBezTo>
                  <a:cubicBezTo>
                    <a:pt x="32" y="77"/>
                    <a:pt x="32" y="77"/>
                    <a:pt x="31" y="81"/>
                  </a:cubicBezTo>
                  <a:cubicBezTo>
                    <a:pt x="21" y="85"/>
                    <a:pt x="5" y="100"/>
                    <a:pt x="4" y="107"/>
                  </a:cubicBezTo>
                  <a:cubicBezTo>
                    <a:pt x="12" y="101"/>
                    <a:pt x="23" y="100"/>
                    <a:pt x="33" y="98"/>
                  </a:cubicBezTo>
                  <a:cubicBezTo>
                    <a:pt x="38" y="98"/>
                    <a:pt x="42" y="97"/>
                    <a:pt x="47" y="97"/>
                  </a:cubicBezTo>
                  <a:cubicBezTo>
                    <a:pt x="47" y="97"/>
                    <a:pt x="47" y="97"/>
                    <a:pt x="47" y="98"/>
                  </a:cubicBezTo>
                  <a:cubicBezTo>
                    <a:pt x="44" y="98"/>
                    <a:pt x="41" y="99"/>
                    <a:pt x="38" y="99"/>
                  </a:cubicBezTo>
                  <a:cubicBezTo>
                    <a:pt x="36" y="100"/>
                    <a:pt x="33" y="100"/>
                    <a:pt x="30" y="101"/>
                  </a:cubicBezTo>
                  <a:cubicBezTo>
                    <a:pt x="27" y="101"/>
                    <a:pt x="24" y="102"/>
                    <a:pt x="21" y="102"/>
                  </a:cubicBezTo>
                  <a:cubicBezTo>
                    <a:pt x="18" y="103"/>
                    <a:pt x="15" y="104"/>
                    <a:pt x="13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5" y="105"/>
                    <a:pt x="17" y="104"/>
                    <a:pt x="19" y="104"/>
                  </a:cubicBezTo>
                  <a:cubicBezTo>
                    <a:pt x="25" y="103"/>
                    <a:pt x="31" y="104"/>
                    <a:pt x="37" y="104"/>
                  </a:cubicBezTo>
                  <a:cubicBezTo>
                    <a:pt x="39" y="105"/>
                    <a:pt x="41" y="105"/>
                    <a:pt x="44" y="105"/>
                  </a:cubicBezTo>
                  <a:cubicBezTo>
                    <a:pt x="44" y="105"/>
                    <a:pt x="45" y="105"/>
                    <a:pt x="45" y="104"/>
                  </a:cubicBezTo>
                  <a:cubicBezTo>
                    <a:pt x="48" y="101"/>
                    <a:pt x="51" y="99"/>
                    <a:pt x="55" y="98"/>
                  </a:cubicBezTo>
                  <a:cubicBezTo>
                    <a:pt x="55" y="97"/>
                    <a:pt x="55" y="97"/>
                    <a:pt x="54" y="97"/>
                  </a:cubicBezTo>
                  <a:cubicBezTo>
                    <a:pt x="51" y="92"/>
                    <a:pt x="47" y="88"/>
                    <a:pt x="42" y="86"/>
                  </a:cubicBezTo>
                  <a:cubicBezTo>
                    <a:pt x="41" y="85"/>
                    <a:pt x="37" y="82"/>
                    <a:pt x="37" y="83"/>
                  </a:cubicBezTo>
                  <a:cubicBezTo>
                    <a:pt x="36" y="82"/>
                    <a:pt x="35" y="82"/>
                    <a:pt x="34" y="82"/>
                  </a:cubicBezTo>
                  <a:cubicBezTo>
                    <a:pt x="34" y="81"/>
                    <a:pt x="34" y="80"/>
                    <a:pt x="34" y="80"/>
                  </a:cubicBezTo>
                  <a:cubicBezTo>
                    <a:pt x="34" y="79"/>
                    <a:pt x="34" y="78"/>
                    <a:pt x="35" y="79"/>
                  </a:cubicBezTo>
                  <a:cubicBezTo>
                    <a:pt x="41" y="80"/>
                    <a:pt x="45" y="78"/>
                    <a:pt x="49" y="75"/>
                  </a:cubicBezTo>
                  <a:cubicBezTo>
                    <a:pt x="52" y="73"/>
                    <a:pt x="55" y="71"/>
                    <a:pt x="57" y="68"/>
                  </a:cubicBezTo>
                  <a:cubicBezTo>
                    <a:pt x="61" y="65"/>
                    <a:pt x="65" y="62"/>
                    <a:pt x="71" y="61"/>
                  </a:cubicBezTo>
                  <a:cubicBezTo>
                    <a:pt x="75" y="60"/>
                    <a:pt x="79" y="61"/>
                    <a:pt x="83" y="63"/>
                  </a:cubicBezTo>
                  <a:cubicBezTo>
                    <a:pt x="86" y="65"/>
                    <a:pt x="89" y="67"/>
                    <a:pt x="92" y="70"/>
                  </a:cubicBezTo>
                  <a:cubicBezTo>
                    <a:pt x="95" y="71"/>
                    <a:pt x="98" y="73"/>
                    <a:pt x="103" y="73"/>
                  </a:cubicBezTo>
                  <a:cubicBezTo>
                    <a:pt x="98" y="76"/>
                    <a:pt x="96" y="79"/>
                    <a:pt x="93" y="83"/>
                  </a:cubicBezTo>
                  <a:cubicBezTo>
                    <a:pt x="87" y="93"/>
                    <a:pt x="77" y="96"/>
                    <a:pt x="65" y="95"/>
                  </a:cubicBezTo>
                  <a:cubicBezTo>
                    <a:pt x="65" y="95"/>
                    <a:pt x="64" y="95"/>
                    <a:pt x="63" y="94"/>
                  </a:cubicBezTo>
                  <a:cubicBezTo>
                    <a:pt x="60" y="92"/>
                    <a:pt x="57" y="89"/>
                    <a:pt x="53" y="88"/>
                  </a:cubicBezTo>
                  <a:cubicBezTo>
                    <a:pt x="54" y="89"/>
                    <a:pt x="55" y="90"/>
                    <a:pt x="56" y="90"/>
                  </a:cubicBezTo>
                  <a:cubicBezTo>
                    <a:pt x="61" y="95"/>
                    <a:pt x="64" y="100"/>
                    <a:pt x="66" y="107"/>
                  </a:cubicBezTo>
                  <a:cubicBezTo>
                    <a:pt x="71" y="118"/>
                    <a:pt x="73" y="129"/>
                    <a:pt x="73" y="142"/>
                  </a:cubicBezTo>
                  <a:cubicBezTo>
                    <a:pt x="73" y="144"/>
                    <a:pt x="72" y="146"/>
                    <a:pt x="71" y="148"/>
                  </a:cubicBezTo>
                  <a:cubicBezTo>
                    <a:pt x="70" y="152"/>
                    <a:pt x="66" y="155"/>
                    <a:pt x="62" y="154"/>
                  </a:cubicBezTo>
                  <a:cubicBezTo>
                    <a:pt x="57" y="154"/>
                    <a:pt x="52" y="153"/>
                    <a:pt x="48" y="152"/>
                  </a:cubicBezTo>
                  <a:cubicBezTo>
                    <a:pt x="41" y="148"/>
                    <a:pt x="37" y="142"/>
                    <a:pt x="36" y="134"/>
                  </a:cubicBezTo>
                  <a:cubicBezTo>
                    <a:pt x="36" y="126"/>
                    <a:pt x="39" y="118"/>
                    <a:pt x="42" y="111"/>
                  </a:cubicBezTo>
                  <a:cubicBezTo>
                    <a:pt x="43" y="109"/>
                    <a:pt x="43" y="108"/>
                    <a:pt x="44" y="106"/>
                  </a:cubicBezTo>
                  <a:cubicBezTo>
                    <a:pt x="41" y="106"/>
                    <a:pt x="39" y="106"/>
                    <a:pt x="37" y="106"/>
                  </a:cubicBezTo>
                  <a:cubicBezTo>
                    <a:pt x="27" y="106"/>
                    <a:pt x="18" y="106"/>
                    <a:pt x="8" y="108"/>
                  </a:cubicBezTo>
                  <a:cubicBezTo>
                    <a:pt x="8" y="108"/>
                    <a:pt x="7" y="108"/>
                    <a:pt x="6" y="109"/>
                  </a:cubicBezTo>
                  <a:cubicBezTo>
                    <a:pt x="4" y="110"/>
                    <a:pt x="2" y="112"/>
                    <a:pt x="0" y="114"/>
                  </a:cubicBezTo>
                  <a:cubicBezTo>
                    <a:pt x="0" y="112"/>
                    <a:pt x="0" y="110"/>
                    <a:pt x="1" y="108"/>
                  </a:cubicBezTo>
                  <a:cubicBezTo>
                    <a:pt x="2" y="101"/>
                    <a:pt x="7" y="95"/>
                    <a:pt x="13" y="91"/>
                  </a:cubicBezTo>
                  <a:cubicBezTo>
                    <a:pt x="15" y="89"/>
                    <a:pt x="17" y="87"/>
                    <a:pt x="19" y="86"/>
                  </a:cubicBezTo>
                  <a:close/>
                  <a:moveTo>
                    <a:pt x="80" y="77"/>
                  </a:moveTo>
                  <a:cubicBezTo>
                    <a:pt x="80" y="73"/>
                    <a:pt x="77" y="69"/>
                    <a:pt x="72" y="69"/>
                  </a:cubicBezTo>
                  <a:cubicBezTo>
                    <a:pt x="68" y="69"/>
                    <a:pt x="64" y="73"/>
                    <a:pt x="64" y="77"/>
                  </a:cubicBezTo>
                  <a:cubicBezTo>
                    <a:pt x="64" y="81"/>
                    <a:pt x="68" y="85"/>
                    <a:pt x="72" y="85"/>
                  </a:cubicBezTo>
                  <a:cubicBezTo>
                    <a:pt x="76" y="85"/>
                    <a:pt x="80" y="82"/>
                    <a:pt x="80" y="77"/>
                  </a:cubicBezTo>
                  <a:close/>
                  <a:moveTo>
                    <a:pt x="50" y="148"/>
                  </a:moveTo>
                  <a:cubicBezTo>
                    <a:pt x="43" y="139"/>
                    <a:pt x="43" y="129"/>
                    <a:pt x="44" y="118"/>
                  </a:cubicBezTo>
                  <a:cubicBezTo>
                    <a:pt x="42" y="123"/>
                    <a:pt x="41" y="128"/>
                    <a:pt x="41" y="132"/>
                  </a:cubicBezTo>
                  <a:cubicBezTo>
                    <a:pt x="41" y="136"/>
                    <a:pt x="42" y="139"/>
                    <a:pt x="43" y="142"/>
                  </a:cubicBezTo>
                  <a:cubicBezTo>
                    <a:pt x="45" y="145"/>
                    <a:pt x="47" y="147"/>
                    <a:pt x="50" y="148"/>
                  </a:cubicBezTo>
                  <a:close/>
                  <a:moveTo>
                    <a:pt x="83" y="75"/>
                  </a:moveTo>
                  <a:cubicBezTo>
                    <a:pt x="84" y="80"/>
                    <a:pt x="82" y="84"/>
                    <a:pt x="79" y="87"/>
                  </a:cubicBezTo>
                  <a:cubicBezTo>
                    <a:pt x="81" y="86"/>
                    <a:pt x="83" y="85"/>
                    <a:pt x="84" y="83"/>
                  </a:cubicBezTo>
                  <a:cubicBezTo>
                    <a:pt x="85" y="80"/>
                    <a:pt x="85" y="78"/>
                    <a:pt x="8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-14002"/>
            <a:ext cx="12192000" cy="652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5985" y="1226081"/>
            <a:ext cx="6553201" cy="9736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5985" y="3313149"/>
            <a:ext cx="5767142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985" y="4313979"/>
            <a:ext cx="5268395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985" y="5314809"/>
            <a:ext cx="4989368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73024" y="794054"/>
            <a:ext cx="5490176" cy="5606746"/>
          </a:xfrm>
          <a:custGeom>
            <a:avLst/>
            <a:gdLst>
              <a:gd name="connsiteX0" fmla="*/ 2462316 w 4924638"/>
              <a:gd name="connsiteY0" fmla="*/ 0 h 5029200"/>
              <a:gd name="connsiteX1" fmla="*/ 4914178 w 4924638"/>
              <a:gd name="connsiteY1" fmla="*/ 4830534 h 5029200"/>
              <a:gd name="connsiteX2" fmla="*/ 4919588 w 4924638"/>
              <a:gd name="connsiteY2" fmla="*/ 4841743 h 5029200"/>
              <a:gd name="connsiteX3" fmla="*/ 4903869 w 4924638"/>
              <a:gd name="connsiteY3" fmla="*/ 4957320 h 5029200"/>
              <a:gd name="connsiteX4" fmla="*/ 4811028 w 4924638"/>
              <a:gd name="connsiteY4" fmla="*/ 5027931 h 5029200"/>
              <a:gd name="connsiteX5" fmla="*/ 4791631 w 4924638"/>
              <a:gd name="connsiteY5" fmla="*/ 5029200 h 5029200"/>
              <a:gd name="connsiteX6" fmla="*/ 131772 w 4924638"/>
              <a:gd name="connsiteY6" fmla="*/ 5029200 h 5029200"/>
              <a:gd name="connsiteX7" fmla="*/ 112375 w 4924638"/>
              <a:gd name="connsiteY7" fmla="*/ 5027931 h 5029200"/>
              <a:gd name="connsiteX8" fmla="*/ 19534 w 4924638"/>
              <a:gd name="connsiteY8" fmla="*/ 4957320 h 5029200"/>
              <a:gd name="connsiteX9" fmla="*/ 0 w 4924638"/>
              <a:gd name="connsiteY9" fmla="*/ 4900042 h 5029200"/>
              <a:gd name="connsiteX10" fmla="*/ 3674 w 4924638"/>
              <a:gd name="connsiteY10" fmla="*/ 4843892 h 5029200"/>
              <a:gd name="connsiteX11" fmla="*/ 2347542 w 4924638"/>
              <a:gd name="connsiteY11" fmla="*/ 226121 h 5029200"/>
              <a:gd name="connsiteX12" fmla="*/ 2336630 w 4924638"/>
              <a:gd name="connsiteY12" fmla="*/ 247620 h 5029200"/>
              <a:gd name="connsiteX13" fmla="*/ 2354552 w 4924638"/>
              <a:gd name="connsiteY13" fmla="*/ 221038 h 5029200"/>
              <a:gd name="connsiteX14" fmla="*/ 2462315 w 4924638"/>
              <a:gd name="connsiteY14" fmla="*/ 176401 h 5029200"/>
              <a:gd name="connsiteX15" fmla="*/ 2570078 w 4924638"/>
              <a:gd name="connsiteY15" fmla="*/ 221038 h 5029200"/>
              <a:gd name="connsiteX16" fmla="*/ 2588001 w 4924638"/>
              <a:gd name="connsiteY16" fmla="*/ 247620 h 5029200"/>
              <a:gd name="connsiteX17" fmla="*/ 2462315 w 4924638"/>
              <a:gd name="connsiteY17" fmla="*/ 2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24638" h="5029200">
                <a:moveTo>
                  <a:pt x="2462316" y="0"/>
                </a:moveTo>
                <a:lnTo>
                  <a:pt x="4914178" y="4830534"/>
                </a:lnTo>
                <a:lnTo>
                  <a:pt x="4919588" y="4841743"/>
                </a:lnTo>
                <a:cubicBezTo>
                  <a:pt x="4929522" y="4879459"/>
                  <a:pt x="4925067" y="4920965"/>
                  <a:pt x="4903869" y="4957320"/>
                </a:cubicBezTo>
                <a:cubicBezTo>
                  <a:pt x="4882672" y="4993676"/>
                  <a:pt x="4848745" y="5017998"/>
                  <a:pt x="4811028" y="5027931"/>
                </a:cubicBezTo>
                <a:lnTo>
                  <a:pt x="4791631" y="5029200"/>
                </a:lnTo>
                <a:lnTo>
                  <a:pt x="131772" y="5029200"/>
                </a:lnTo>
                <a:lnTo>
                  <a:pt x="112375" y="5027931"/>
                </a:lnTo>
                <a:cubicBezTo>
                  <a:pt x="74658" y="5017998"/>
                  <a:pt x="40731" y="4993676"/>
                  <a:pt x="19534" y="4957320"/>
                </a:cubicBezTo>
                <a:cubicBezTo>
                  <a:pt x="8935" y="4939143"/>
                  <a:pt x="2522" y="4919677"/>
                  <a:pt x="0" y="4900042"/>
                </a:cubicBezTo>
                <a:lnTo>
                  <a:pt x="3674" y="4843892"/>
                </a:lnTo>
                <a:lnTo>
                  <a:pt x="2347542" y="226121"/>
                </a:lnTo>
                <a:lnTo>
                  <a:pt x="2336630" y="247620"/>
                </a:lnTo>
                <a:lnTo>
                  <a:pt x="2354552" y="221038"/>
                </a:lnTo>
                <a:cubicBezTo>
                  <a:pt x="2382131" y="193459"/>
                  <a:pt x="2420231" y="176401"/>
                  <a:pt x="2462315" y="176401"/>
                </a:cubicBezTo>
                <a:cubicBezTo>
                  <a:pt x="2504399" y="176401"/>
                  <a:pt x="2542499" y="193459"/>
                  <a:pt x="2570078" y="221038"/>
                </a:cubicBezTo>
                <a:lnTo>
                  <a:pt x="2588001" y="247620"/>
                </a:lnTo>
                <a:lnTo>
                  <a:pt x="246231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04848" y="2307692"/>
            <a:ext cx="2049623" cy="892962"/>
          </a:xfrm>
          <a:custGeom>
            <a:avLst/>
            <a:gdLst>
              <a:gd name="connsiteX0" fmla="*/ 453246 w 2049623"/>
              <a:gd name="connsiteY0" fmla="*/ 0 h 892962"/>
              <a:gd name="connsiteX1" fmla="*/ 1596377 w 2049623"/>
              <a:gd name="connsiteY1" fmla="*/ 0 h 892962"/>
              <a:gd name="connsiteX2" fmla="*/ 2049623 w 2049623"/>
              <a:gd name="connsiteY2" fmla="*/ 892962 h 892962"/>
              <a:gd name="connsiteX3" fmla="*/ 0 w 2049623"/>
              <a:gd name="connsiteY3" fmla="*/ 892962 h 8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623" h="892962">
                <a:moveTo>
                  <a:pt x="453246" y="0"/>
                </a:moveTo>
                <a:lnTo>
                  <a:pt x="1596377" y="0"/>
                </a:lnTo>
                <a:lnTo>
                  <a:pt x="2049623" y="892962"/>
                </a:lnTo>
                <a:lnTo>
                  <a:pt x="0" y="8929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112912" y="1226082"/>
            <a:ext cx="1033495" cy="973610"/>
          </a:xfrm>
          <a:custGeom>
            <a:avLst/>
            <a:gdLst>
              <a:gd name="connsiteX0" fmla="*/ 514961 w 1033495"/>
              <a:gd name="connsiteY0" fmla="*/ 6 h 973610"/>
              <a:gd name="connsiteX1" fmla="*/ 556087 w 1033495"/>
              <a:gd name="connsiteY1" fmla="*/ 33046 h 973610"/>
              <a:gd name="connsiteX2" fmla="*/ 1033495 w 1033495"/>
              <a:gd name="connsiteY2" fmla="*/ 973610 h 973610"/>
              <a:gd name="connsiteX3" fmla="*/ 0 w 1033495"/>
              <a:gd name="connsiteY3" fmla="*/ 973610 h 973610"/>
              <a:gd name="connsiteX4" fmla="*/ 477407 w 1033495"/>
              <a:gd name="connsiteY4" fmla="*/ 33046 h 973610"/>
              <a:gd name="connsiteX5" fmla="*/ 514961 w 1033495"/>
              <a:gd name="connsiteY5" fmla="*/ 6 h 97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495" h="973610">
                <a:moveTo>
                  <a:pt x="514961" y="6"/>
                </a:moveTo>
                <a:cubicBezTo>
                  <a:pt x="529265" y="-291"/>
                  <a:pt x="544164" y="10425"/>
                  <a:pt x="556087" y="33046"/>
                </a:cubicBezTo>
                <a:lnTo>
                  <a:pt x="1033495" y="973610"/>
                </a:lnTo>
                <a:lnTo>
                  <a:pt x="0" y="973610"/>
                </a:lnTo>
                <a:lnTo>
                  <a:pt x="477407" y="33046"/>
                </a:lnTo>
                <a:cubicBezTo>
                  <a:pt x="486949" y="11615"/>
                  <a:pt x="500657" y="304"/>
                  <a:pt x="514961" y="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4502" y="3308654"/>
            <a:ext cx="3070315" cy="897458"/>
          </a:xfrm>
          <a:custGeom>
            <a:avLst/>
            <a:gdLst>
              <a:gd name="connsiteX0" fmla="*/ 455528 w 3070315"/>
              <a:gd name="connsiteY0" fmla="*/ 0 h 897458"/>
              <a:gd name="connsiteX1" fmla="*/ 2614787 w 3070315"/>
              <a:gd name="connsiteY1" fmla="*/ 0 h 897458"/>
              <a:gd name="connsiteX2" fmla="*/ 3070315 w 3070315"/>
              <a:gd name="connsiteY2" fmla="*/ 897458 h 897458"/>
              <a:gd name="connsiteX3" fmla="*/ 0 w 3070315"/>
              <a:gd name="connsiteY3" fmla="*/ 897458 h 89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15" h="897458">
                <a:moveTo>
                  <a:pt x="455528" y="0"/>
                </a:moveTo>
                <a:lnTo>
                  <a:pt x="2614787" y="0"/>
                </a:lnTo>
                <a:lnTo>
                  <a:pt x="3070315" y="897458"/>
                </a:lnTo>
                <a:lnTo>
                  <a:pt x="0" y="89745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586504" y="4314113"/>
            <a:ext cx="4086308" cy="892829"/>
          </a:xfrm>
          <a:custGeom>
            <a:avLst/>
            <a:gdLst>
              <a:gd name="connsiteX0" fmla="*/ 453178 w 4086308"/>
              <a:gd name="connsiteY0" fmla="*/ 0 h 892829"/>
              <a:gd name="connsiteX1" fmla="*/ 3633130 w 4086308"/>
              <a:gd name="connsiteY1" fmla="*/ 0 h 892829"/>
              <a:gd name="connsiteX2" fmla="*/ 4086308 w 4086308"/>
              <a:gd name="connsiteY2" fmla="*/ 892829 h 892829"/>
              <a:gd name="connsiteX3" fmla="*/ 0 w 4086308"/>
              <a:gd name="connsiteY3" fmla="*/ 892829 h 89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308" h="892829">
                <a:moveTo>
                  <a:pt x="453178" y="0"/>
                </a:moveTo>
                <a:lnTo>
                  <a:pt x="3633130" y="0"/>
                </a:lnTo>
                <a:lnTo>
                  <a:pt x="4086308" y="892829"/>
                </a:lnTo>
                <a:lnTo>
                  <a:pt x="0" y="8928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100605" y="5314942"/>
            <a:ext cx="5056272" cy="895917"/>
          </a:xfrm>
          <a:custGeom>
            <a:avLst/>
            <a:gdLst>
              <a:gd name="connsiteX0" fmla="*/ 431081 w 5056272"/>
              <a:gd name="connsiteY0" fmla="*/ 0 h 895917"/>
              <a:gd name="connsiteX1" fmla="*/ 4627025 w 5056272"/>
              <a:gd name="connsiteY1" fmla="*/ 0 h 895917"/>
              <a:gd name="connsiteX2" fmla="*/ 5046956 w 5056272"/>
              <a:gd name="connsiteY2" fmla="*/ 827327 h 895917"/>
              <a:gd name="connsiteX3" fmla="*/ 4978402 w 5056272"/>
              <a:gd name="connsiteY3" fmla="*/ 895881 h 895917"/>
              <a:gd name="connsiteX4" fmla="*/ 73664 w 5056272"/>
              <a:gd name="connsiteY4" fmla="*/ 895881 h 895917"/>
              <a:gd name="connsiteX5" fmla="*/ 9116 w 5056272"/>
              <a:gd name="connsiteY5" fmla="*/ 831334 h 8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6272" h="895917">
                <a:moveTo>
                  <a:pt x="431081" y="0"/>
                </a:moveTo>
                <a:lnTo>
                  <a:pt x="4627025" y="0"/>
                </a:lnTo>
                <a:lnTo>
                  <a:pt x="5046956" y="827327"/>
                </a:lnTo>
                <a:cubicBezTo>
                  <a:pt x="5071730" y="878753"/>
                  <a:pt x="5046497" y="896842"/>
                  <a:pt x="4978402" y="895881"/>
                </a:cubicBezTo>
                <a:lnTo>
                  <a:pt x="73664" y="895881"/>
                </a:lnTo>
                <a:cubicBezTo>
                  <a:pt x="23573" y="893415"/>
                  <a:pt x="-19373" y="890951"/>
                  <a:pt x="9116" y="8313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530457"/>
            <a:ext cx="41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SURVIVAL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5259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4848" y="3525102"/>
            <a:ext cx="204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BELONGING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6741" y="258731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7948" y="1832868"/>
            <a:ext cx="114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SELF ACTUALISATION</a:t>
            </a:r>
          </a:p>
        </p:txBody>
      </p:sp>
      <p:sp>
        <p:nvSpPr>
          <p:cNvPr id="23" name="Up Arrow 22"/>
          <p:cNvSpPr/>
          <p:nvPr/>
        </p:nvSpPr>
        <p:spPr>
          <a:xfrm>
            <a:off x="10745655" y="1042633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0800000">
            <a:off x="10745655" y="3944745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0661728" y="1662516"/>
            <a:ext cx="672704" cy="67270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10661728" y="5073539"/>
            <a:ext cx="672704" cy="672704"/>
          </a:xfrm>
          <a:prstGeom prst="smileyFace">
            <a:avLst>
              <a:gd name="adj" fmla="val -4653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083680" y="34864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MOTIVATIONS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01725" y="1267271"/>
            <a:ext cx="2376000" cy="445614"/>
            <a:chOff x="687311" y="2108334"/>
            <a:chExt cx="2376000" cy="445614"/>
          </a:xfrm>
        </p:grpSpPr>
        <p:sp>
          <p:nvSpPr>
            <p:cNvPr id="34" name="Freeform 33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HIGHLY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1725" y="4351377"/>
            <a:ext cx="2376000" cy="445614"/>
            <a:chOff x="687311" y="2108334"/>
            <a:chExt cx="2376000" cy="445614"/>
          </a:xfrm>
        </p:grpSpPr>
        <p:sp>
          <p:nvSpPr>
            <p:cNvPr id="42" name="Freeform 41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NOT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1725" y="3356448"/>
            <a:ext cx="2376000" cy="445614"/>
            <a:chOff x="687311" y="2108334"/>
            <a:chExt cx="2376000" cy="445614"/>
          </a:xfrm>
        </p:grpSpPr>
        <p:sp>
          <p:nvSpPr>
            <p:cNvPr id="50" name="Freeform 4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ALMOST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1725" y="5342740"/>
            <a:ext cx="2376000" cy="445614"/>
            <a:chOff x="687311" y="2108334"/>
            <a:chExt cx="2376000" cy="445614"/>
          </a:xfrm>
        </p:grpSpPr>
        <p:sp>
          <p:nvSpPr>
            <p:cNvPr id="58" name="Freeform 5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DISENGAGED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>
            <a:off x="6182397" y="1037539"/>
            <a:ext cx="1057250" cy="616878"/>
            <a:chOff x="1205" y="1137"/>
            <a:chExt cx="1767" cy="1031"/>
          </a:xfrm>
        </p:grpSpPr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1460" y="1137"/>
              <a:ext cx="1509" cy="903"/>
            </a:xfrm>
            <a:custGeom>
              <a:avLst/>
              <a:gdLst>
                <a:gd name="T0" fmla="*/ 104 w 4528"/>
                <a:gd name="T1" fmla="*/ 1511 h 2708"/>
                <a:gd name="T2" fmla="*/ 0 w 4528"/>
                <a:gd name="T3" fmla="*/ 2708 h 2708"/>
                <a:gd name="T4" fmla="*/ 437 w 4528"/>
                <a:gd name="T5" fmla="*/ 1820 h 2708"/>
                <a:gd name="T6" fmla="*/ 4528 w 4528"/>
                <a:gd name="T7" fmla="*/ 0 h 2708"/>
                <a:gd name="T8" fmla="*/ 104 w 4528"/>
                <a:gd name="T9" fmla="*/ 1511 h 2708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965 w 10000"/>
                <a:gd name="connsiteY2" fmla="*/ 6721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6" y="5187"/>
                  </a:moveTo>
                  <a:cubicBezTo>
                    <a:pt x="177" y="6791"/>
                    <a:pt x="89" y="8396"/>
                    <a:pt x="0" y="10000"/>
                  </a:cubicBezTo>
                  <a:lnTo>
                    <a:pt x="1032" y="6833"/>
                  </a:lnTo>
                  <a:cubicBezTo>
                    <a:pt x="4083" y="4752"/>
                    <a:pt x="8420" y="1837"/>
                    <a:pt x="10000" y="0"/>
                  </a:cubicBezTo>
                  <a:cubicBezTo>
                    <a:pt x="6720" y="1370"/>
                    <a:pt x="3511" y="3238"/>
                    <a:pt x="266" y="518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1460" y="1745"/>
              <a:ext cx="266" cy="294"/>
            </a:xfrm>
            <a:custGeom>
              <a:avLst/>
              <a:gdLst>
                <a:gd name="T0" fmla="*/ 432 w 794"/>
                <a:gd name="T1" fmla="*/ 0 h 850"/>
                <a:gd name="T2" fmla="*/ 0 w 794"/>
                <a:gd name="T3" fmla="*/ 850 h 850"/>
                <a:gd name="T4" fmla="*/ 794 w 794"/>
                <a:gd name="T5" fmla="*/ 397 h 850"/>
                <a:gd name="T6" fmla="*/ 432 w 794"/>
                <a:gd name="T7" fmla="*/ 0 h 850"/>
                <a:gd name="connsiteX0" fmla="*/ 5441 w 10000"/>
                <a:gd name="connsiteY0" fmla="*/ 0 h 10119"/>
                <a:gd name="connsiteX1" fmla="*/ 0 w 10000"/>
                <a:gd name="connsiteY1" fmla="*/ 10119 h 10119"/>
                <a:gd name="connsiteX2" fmla="*/ 10000 w 10000"/>
                <a:gd name="connsiteY2" fmla="*/ 4790 h 10119"/>
                <a:gd name="connsiteX3" fmla="*/ 5441 w 10000"/>
                <a:gd name="connsiteY3" fmla="*/ 0 h 10119"/>
                <a:gd name="connsiteX0" fmla="*/ 5546 w 10000"/>
                <a:gd name="connsiteY0" fmla="*/ 0 h 10193"/>
                <a:gd name="connsiteX1" fmla="*/ 0 w 10000"/>
                <a:gd name="connsiteY1" fmla="*/ 10193 h 10193"/>
                <a:gd name="connsiteX2" fmla="*/ 10000 w 10000"/>
                <a:gd name="connsiteY2" fmla="*/ 4864 h 10193"/>
                <a:gd name="connsiteX3" fmla="*/ 5546 w 10000"/>
                <a:gd name="connsiteY3" fmla="*/ 0 h 10193"/>
                <a:gd name="connsiteX0" fmla="*/ 5599 w 10000"/>
                <a:gd name="connsiteY0" fmla="*/ 0 h 10218"/>
                <a:gd name="connsiteX1" fmla="*/ 0 w 10000"/>
                <a:gd name="connsiteY1" fmla="*/ 10218 h 10218"/>
                <a:gd name="connsiteX2" fmla="*/ 10000 w 10000"/>
                <a:gd name="connsiteY2" fmla="*/ 4889 h 10218"/>
                <a:gd name="connsiteX3" fmla="*/ 5599 w 10000"/>
                <a:gd name="connsiteY3" fmla="*/ 0 h 10218"/>
                <a:gd name="connsiteX0" fmla="*/ 5599 w 10000"/>
                <a:gd name="connsiteY0" fmla="*/ 0 h 10267"/>
                <a:gd name="connsiteX1" fmla="*/ 0 w 10000"/>
                <a:gd name="connsiteY1" fmla="*/ 10267 h 10267"/>
                <a:gd name="connsiteX2" fmla="*/ 10000 w 10000"/>
                <a:gd name="connsiteY2" fmla="*/ 4889 h 10267"/>
                <a:gd name="connsiteX3" fmla="*/ 5599 w 10000"/>
                <a:gd name="connsiteY3" fmla="*/ 0 h 10267"/>
                <a:gd name="connsiteX0" fmla="*/ 5652 w 10053"/>
                <a:gd name="connsiteY0" fmla="*/ 0 h 10341"/>
                <a:gd name="connsiteX1" fmla="*/ 0 w 10053"/>
                <a:gd name="connsiteY1" fmla="*/ 10341 h 10341"/>
                <a:gd name="connsiteX2" fmla="*/ 10053 w 10053"/>
                <a:gd name="connsiteY2" fmla="*/ 4889 h 10341"/>
                <a:gd name="connsiteX3" fmla="*/ 5652 w 10053"/>
                <a:gd name="connsiteY3" fmla="*/ 0 h 10341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67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79 w 10080"/>
                <a:gd name="connsiteY3" fmla="*/ 0 h 10415"/>
                <a:gd name="connsiteX0" fmla="*/ 569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99 w 10080"/>
                <a:gd name="connsiteY3" fmla="*/ 0 h 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0" h="10415">
                  <a:moveTo>
                    <a:pt x="5699" y="0"/>
                  </a:moveTo>
                  <a:lnTo>
                    <a:pt x="0" y="10415"/>
                  </a:lnTo>
                  <a:lnTo>
                    <a:pt x="10080" y="4889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1912" y="1830"/>
              <a:ext cx="53" cy="43"/>
            </a:xfrm>
            <a:custGeom>
              <a:avLst/>
              <a:gdLst>
                <a:gd name="T0" fmla="*/ 64 w 160"/>
                <a:gd name="T1" fmla="*/ 124 h 130"/>
                <a:gd name="T2" fmla="*/ 79 w 160"/>
                <a:gd name="T3" fmla="*/ 128 h 130"/>
                <a:gd name="T4" fmla="*/ 110 w 160"/>
                <a:gd name="T5" fmla="*/ 130 h 130"/>
                <a:gd name="T6" fmla="*/ 136 w 160"/>
                <a:gd name="T7" fmla="*/ 121 h 130"/>
                <a:gd name="T8" fmla="*/ 153 w 160"/>
                <a:gd name="T9" fmla="*/ 104 h 130"/>
                <a:gd name="T10" fmla="*/ 159 w 160"/>
                <a:gd name="T11" fmla="*/ 91 h 130"/>
                <a:gd name="T12" fmla="*/ 160 w 160"/>
                <a:gd name="T13" fmla="*/ 79 h 130"/>
                <a:gd name="T14" fmla="*/ 154 w 160"/>
                <a:gd name="T15" fmla="*/ 53 h 130"/>
                <a:gd name="T16" fmla="*/ 138 w 160"/>
                <a:gd name="T17" fmla="*/ 30 h 130"/>
                <a:gd name="T18" fmla="*/ 114 w 160"/>
                <a:gd name="T19" fmla="*/ 12 h 130"/>
                <a:gd name="T20" fmla="*/ 98 w 160"/>
                <a:gd name="T21" fmla="*/ 5 h 130"/>
                <a:gd name="T22" fmla="*/ 82 w 160"/>
                <a:gd name="T23" fmla="*/ 0 h 130"/>
                <a:gd name="T24" fmla="*/ 52 w 160"/>
                <a:gd name="T25" fmla="*/ 0 h 130"/>
                <a:gd name="T26" fmla="*/ 26 w 160"/>
                <a:gd name="T27" fmla="*/ 9 h 130"/>
                <a:gd name="T28" fmla="*/ 7 w 160"/>
                <a:gd name="T29" fmla="*/ 26 h 130"/>
                <a:gd name="T30" fmla="*/ 3 w 160"/>
                <a:gd name="T31" fmla="*/ 38 h 130"/>
                <a:gd name="T32" fmla="*/ 0 w 160"/>
                <a:gd name="T33" fmla="*/ 49 h 130"/>
                <a:gd name="T34" fmla="*/ 6 w 160"/>
                <a:gd name="T35" fmla="*/ 75 h 130"/>
                <a:gd name="T36" fmla="*/ 22 w 160"/>
                <a:gd name="T37" fmla="*/ 98 h 130"/>
                <a:gd name="T38" fmla="*/ 48 w 160"/>
                <a:gd name="T39" fmla="*/ 117 h 130"/>
                <a:gd name="T40" fmla="*/ 62 w 160"/>
                <a:gd name="T41" fmla="*/ 1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30">
                  <a:moveTo>
                    <a:pt x="64" y="124"/>
                  </a:moveTo>
                  <a:lnTo>
                    <a:pt x="79" y="128"/>
                  </a:lnTo>
                  <a:lnTo>
                    <a:pt x="110" y="130"/>
                  </a:lnTo>
                  <a:lnTo>
                    <a:pt x="136" y="121"/>
                  </a:lnTo>
                  <a:lnTo>
                    <a:pt x="153" y="104"/>
                  </a:lnTo>
                  <a:lnTo>
                    <a:pt x="159" y="91"/>
                  </a:lnTo>
                  <a:lnTo>
                    <a:pt x="160" y="79"/>
                  </a:lnTo>
                  <a:lnTo>
                    <a:pt x="154" y="53"/>
                  </a:lnTo>
                  <a:lnTo>
                    <a:pt x="138" y="30"/>
                  </a:lnTo>
                  <a:lnTo>
                    <a:pt x="114" y="12"/>
                  </a:lnTo>
                  <a:lnTo>
                    <a:pt x="98" y="5"/>
                  </a:lnTo>
                  <a:lnTo>
                    <a:pt x="82" y="0"/>
                  </a:lnTo>
                  <a:lnTo>
                    <a:pt x="52" y="0"/>
                  </a:lnTo>
                  <a:lnTo>
                    <a:pt x="26" y="9"/>
                  </a:lnTo>
                  <a:lnTo>
                    <a:pt x="7" y="26"/>
                  </a:lnTo>
                  <a:lnTo>
                    <a:pt x="3" y="38"/>
                  </a:lnTo>
                  <a:lnTo>
                    <a:pt x="0" y="49"/>
                  </a:lnTo>
                  <a:lnTo>
                    <a:pt x="6" y="75"/>
                  </a:lnTo>
                  <a:lnTo>
                    <a:pt x="22" y="98"/>
                  </a:lnTo>
                  <a:lnTo>
                    <a:pt x="48" y="117"/>
                  </a:lnTo>
                  <a:lnTo>
                    <a:pt x="62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1205" y="1137"/>
              <a:ext cx="1767" cy="1031"/>
            </a:xfrm>
            <a:custGeom>
              <a:avLst/>
              <a:gdLst>
                <a:gd name="T0" fmla="*/ 0 w 5303"/>
                <a:gd name="T1" fmla="*/ 742 h 3095"/>
                <a:gd name="T2" fmla="*/ 5303 w 5303"/>
                <a:gd name="T3" fmla="*/ 0 h 3095"/>
                <a:gd name="T4" fmla="*/ 2448 w 5303"/>
                <a:gd name="T5" fmla="*/ 3095 h 3095"/>
                <a:gd name="T6" fmla="*/ 1212 w 5303"/>
                <a:gd name="T7" fmla="*/ 1828 h 3095"/>
                <a:gd name="T8" fmla="*/ 5280 w 5303"/>
                <a:gd name="T9" fmla="*/ 14 h 3095"/>
                <a:gd name="T10" fmla="*/ 878 w 5303"/>
                <a:gd name="T11" fmla="*/ 1489 h 3095"/>
                <a:gd name="T12" fmla="*/ 0 w 5303"/>
                <a:gd name="T13" fmla="*/ 742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3" h="3095">
                  <a:moveTo>
                    <a:pt x="0" y="742"/>
                  </a:moveTo>
                  <a:lnTo>
                    <a:pt x="5303" y="0"/>
                  </a:lnTo>
                  <a:lnTo>
                    <a:pt x="2448" y="3095"/>
                  </a:lnTo>
                  <a:lnTo>
                    <a:pt x="1212" y="1828"/>
                  </a:lnTo>
                  <a:lnTo>
                    <a:pt x="5280" y="14"/>
                  </a:lnTo>
                  <a:lnTo>
                    <a:pt x="878" y="1489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9" name="Freeform 98"/>
          <p:cNvSpPr/>
          <p:nvPr/>
        </p:nvSpPr>
        <p:spPr>
          <a:xfrm>
            <a:off x="3086100" y="1292562"/>
            <a:ext cx="3190875" cy="445959"/>
          </a:xfrm>
          <a:custGeom>
            <a:avLst/>
            <a:gdLst>
              <a:gd name="connsiteX0" fmla="*/ 0 w 3190875"/>
              <a:gd name="connsiteY0" fmla="*/ 162892 h 458183"/>
              <a:gd name="connsiteX1" fmla="*/ 542925 w 3190875"/>
              <a:gd name="connsiteY1" fmla="*/ 967 h 458183"/>
              <a:gd name="connsiteX2" fmla="*/ 1476375 w 3190875"/>
              <a:gd name="connsiteY2" fmla="*/ 229567 h 458183"/>
              <a:gd name="connsiteX3" fmla="*/ 2152650 w 3190875"/>
              <a:gd name="connsiteY3" fmla="*/ 458167 h 458183"/>
              <a:gd name="connsiteX4" fmla="*/ 3190875 w 3190875"/>
              <a:gd name="connsiteY4" fmla="*/ 239092 h 458183"/>
              <a:gd name="connsiteX0" fmla="*/ 0 w 3190875"/>
              <a:gd name="connsiteY0" fmla="*/ 173069 h 468360"/>
              <a:gd name="connsiteX1" fmla="*/ 542925 w 3190875"/>
              <a:gd name="connsiteY1" fmla="*/ 11144 h 468360"/>
              <a:gd name="connsiteX2" fmla="*/ 2152650 w 3190875"/>
              <a:gd name="connsiteY2" fmla="*/ 468344 h 468360"/>
              <a:gd name="connsiteX3" fmla="*/ 3190875 w 3190875"/>
              <a:gd name="connsiteY3" fmla="*/ 249269 h 468360"/>
              <a:gd name="connsiteX0" fmla="*/ 0 w 3190875"/>
              <a:gd name="connsiteY0" fmla="*/ 173069 h 474918"/>
              <a:gd name="connsiteX1" fmla="*/ 714375 w 3190875"/>
              <a:gd name="connsiteY1" fmla="*/ 11144 h 474918"/>
              <a:gd name="connsiteX2" fmla="*/ 2152650 w 3190875"/>
              <a:gd name="connsiteY2" fmla="*/ 468344 h 474918"/>
              <a:gd name="connsiteX3" fmla="*/ 3190875 w 3190875"/>
              <a:gd name="connsiteY3" fmla="*/ 249269 h 474918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68361 h 374125"/>
              <a:gd name="connsiteX1" fmla="*/ 714375 w 3190875"/>
              <a:gd name="connsiteY1" fmla="*/ 6436 h 374125"/>
              <a:gd name="connsiteX2" fmla="*/ 2403662 w 3190875"/>
              <a:gd name="connsiteY2" fmla="*/ 373989 h 374125"/>
              <a:gd name="connsiteX3" fmla="*/ 3190875 w 3190875"/>
              <a:gd name="connsiteY3" fmla="*/ 244561 h 374125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220364 h 445959"/>
              <a:gd name="connsiteX1" fmla="*/ 687481 w 3190875"/>
              <a:gd name="connsiteY1" fmla="*/ 4651 h 445959"/>
              <a:gd name="connsiteX2" fmla="*/ 2403662 w 3190875"/>
              <a:gd name="connsiteY2" fmla="*/ 425992 h 445959"/>
              <a:gd name="connsiteX3" fmla="*/ 3190875 w 3190875"/>
              <a:gd name="connsiteY3" fmla="*/ 296564 h 4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445959">
                <a:moveTo>
                  <a:pt x="0" y="220364"/>
                </a:moveTo>
                <a:cubicBezTo>
                  <a:pt x="148431" y="133845"/>
                  <a:pt x="286871" y="-29620"/>
                  <a:pt x="687481" y="4651"/>
                </a:cubicBezTo>
                <a:cubicBezTo>
                  <a:pt x="1088091" y="38922"/>
                  <a:pt x="1986430" y="377340"/>
                  <a:pt x="2403662" y="425992"/>
                </a:cubicBezTo>
                <a:cubicBezTo>
                  <a:pt x="2820894" y="474644"/>
                  <a:pt x="2814637" y="435470"/>
                  <a:pt x="3190875" y="296564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112787" y="1324021"/>
            <a:ext cx="103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HIGH FLYER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3968" y="1383604"/>
            <a:ext cx="1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On average less than 15% reach this level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95" name="Group 3894"/>
          <p:cNvGrpSpPr/>
          <p:nvPr/>
        </p:nvGrpSpPr>
        <p:grpSpPr>
          <a:xfrm>
            <a:off x="4746590" y="4255548"/>
            <a:ext cx="746994" cy="746994"/>
            <a:chOff x="4445888" y="3944740"/>
            <a:chExt cx="952344" cy="952344"/>
          </a:xfrm>
          <a:solidFill>
            <a:schemeClr val="bg1">
              <a:lumMod val="65000"/>
            </a:schemeClr>
          </a:solidFill>
        </p:grpSpPr>
        <p:grpSp>
          <p:nvGrpSpPr>
            <p:cNvPr id="3883" name="Group 3882"/>
            <p:cNvGrpSpPr/>
            <p:nvPr/>
          </p:nvGrpSpPr>
          <p:grpSpPr>
            <a:xfrm>
              <a:off x="4445888" y="3944740"/>
              <a:ext cx="952344" cy="952344"/>
              <a:chOff x="4445888" y="3944740"/>
              <a:chExt cx="952344" cy="952344"/>
            </a:xfrm>
            <a:grpFill/>
          </p:grpSpPr>
          <p:grpSp>
            <p:nvGrpSpPr>
              <p:cNvPr id="3877" name="Group 3876"/>
              <p:cNvGrpSpPr/>
              <p:nvPr/>
            </p:nvGrpSpPr>
            <p:grpSpPr>
              <a:xfrm flipH="1">
                <a:off x="4693130" y="4459114"/>
                <a:ext cx="594613" cy="392451"/>
                <a:chOff x="3338091" y="7359939"/>
                <a:chExt cx="1271559" cy="839242"/>
              </a:xfrm>
              <a:grpFill/>
            </p:grpSpPr>
            <p:sp>
              <p:nvSpPr>
                <p:cNvPr id="274" name="Freeform 3803"/>
                <p:cNvSpPr>
                  <a:spLocks/>
                </p:cNvSpPr>
                <p:nvPr/>
              </p:nvSpPr>
              <p:spPr bwMode="auto">
                <a:xfrm>
                  <a:off x="3338091" y="7359939"/>
                  <a:ext cx="1271559" cy="839242"/>
                </a:xfrm>
                <a:custGeom>
                  <a:avLst/>
                  <a:gdLst>
                    <a:gd name="T0" fmla="*/ 40 w 415"/>
                    <a:gd name="T1" fmla="*/ 160 h 269"/>
                    <a:gd name="T2" fmla="*/ 65 w 415"/>
                    <a:gd name="T3" fmla="*/ 167 h 269"/>
                    <a:gd name="T4" fmla="*/ 83 w 415"/>
                    <a:gd name="T5" fmla="*/ 164 h 269"/>
                    <a:gd name="T6" fmla="*/ 100 w 415"/>
                    <a:gd name="T7" fmla="*/ 163 h 269"/>
                    <a:gd name="T8" fmla="*/ 121 w 415"/>
                    <a:gd name="T9" fmla="*/ 162 h 269"/>
                    <a:gd name="T10" fmla="*/ 139 w 415"/>
                    <a:gd name="T11" fmla="*/ 182 h 269"/>
                    <a:gd name="T12" fmla="*/ 157 w 415"/>
                    <a:gd name="T13" fmla="*/ 226 h 269"/>
                    <a:gd name="T14" fmla="*/ 160 w 415"/>
                    <a:gd name="T15" fmla="*/ 219 h 269"/>
                    <a:gd name="T16" fmla="*/ 153 w 415"/>
                    <a:gd name="T17" fmla="*/ 202 h 269"/>
                    <a:gd name="T18" fmla="*/ 166 w 415"/>
                    <a:gd name="T19" fmla="*/ 192 h 269"/>
                    <a:gd name="T20" fmla="*/ 213 w 415"/>
                    <a:gd name="T21" fmla="*/ 197 h 269"/>
                    <a:gd name="T22" fmla="*/ 235 w 415"/>
                    <a:gd name="T23" fmla="*/ 217 h 269"/>
                    <a:gd name="T24" fmla="*/ 266 w 415"/>
                    <a:gd name="T25" fmla="*/ 228 h 269"/>
                    <a:gd name="T26" fmla="*/ 271 w 415"/>
                    <a:gd name="T27" fmla="*/ 241 h 269"/>
                    <a:gd name="T28" fmla="*/ 252 w 415"/>
                    <a:gd name="T29" fmla="*/ 259 h 269"/>
                    <a:gd name="T30" fmla="*/ 269 w 415"/>
                    <a:gd name="T31" fmla="*/ 259 h 269"/>
                    <a:gd name="T32" fmla="*/ 305 w 415"/>
                    <a:gd name="T33" fmla="*/ 231 h 269"/>
                    <a:gd name="T34" fmla="*/ 302 w 415"/>
                    <a:gd name="T35" fmla="*/ 226 h 269"/>
                    <a:gd name="T36" fmla="*/ 369 w 415"/>
                    <a:gd name="T37" fmla="*/ 183 h 269"/>
                    <a:gd name="T38" fmla="*/ 360 w 415"/>
                    <a:gd name="T39" fmla="*/ 204 h 269"/>
                    <a:gd name="T40" fmla="*/ 367 w 415"/>
                    <a:gd name="T41" fmla="*/ 214 h 269"/>
                    <a:gd name="T42" fmla="*/ 390 w 415"/>
                    <a:gd name="T43" fmla="*/ 128 h 269"/>
                    <a:gd name="T44" fmla="*/ 220 w 415"/>
                    <a:gd name="T45" fmla="*/ 59 h 269"/>
                    <a:gd name="T46" fmla="*/ 141 w 415"/>
                    <a:gd name="T47" fmla="*/ 34 h 269"/>
                    <a:gd name="T48" fmla="*/ 135 w 415"/>
                    <a:gd name="T49" fmla="*/ 13 h 269"/>
                    <a:gd name="T50" fmla="*/ 100 w 415"/>
                    <a:gd name="T51" fmla="*/ 10 h 269"/>
                    <a:gd name="T52" fmla="*/ 82 w 415"/>
                    <a:gd name="T53" fmla="*/ 12 h 269"/>
                    <a:gd name="T54" fmla="*/ 41 w 415"/>
                    <a:gd name="T55" fmla="*/ 18 h 269"/>
                    <a:gd name="T56" fmla="*/ 11 w 415"/>
                    <a:gd name="T57" fmla="*/ 28 h 269"/>
                    <a:gd name="T58" fmla="*/ 8 w 415"/>
                    <a:gd name="T59" fmla="*/ 40 h 269"/>
                    <a:gd name="T60" fmla="*/ 17 w 415"/>
                    <a:gd name="T61" fmla="*/ 63 h 269"/>
                    <a:gd name="T62" fmla="*/ 36 w 415"/>
                    <a:gd name="T63" fmla="*/ 86 h 269"/>
                    <a:gd name="T64" fmla="*/ 64 w 415"/>
                    <a:gd name="T65" fmla="*/ 105 h 269"/>
                    <a:gd name="T66" fmla="*/ 78 w 415"/>
                    <a:gd name="T67" fmla="*/ 116 h 269"/>
                    <a:gd name="T68" fmla="*/ 73 w 415"/>
                    <a:gd name="T69" fmla="*/ 139 h 269"/>
                    <a:gd name="T70" fmla="*/ 61 w 415"/>
                    <a:gd name="T71" fmla="*/ 149 h 269"/>
                    <a:gd name="T72" fmla="*/ 26 w 415"/>
                    <a:gd name="T73" fmla="*/ 133 h 269"/>
                    <a:gd name="T74" fmla="*/ 12 w 415"/>
                    <a:gd name="T75" fmla="*/ 138 h 269"/>
                    <a:gd name="T76" fmla="*/ 25 w 415"/>
                    <a:gd name="T77" fmla="*/ 151 h 269"/>
                    <a:gd name="T78" fmla="*/ 40 w 415"/>
                    <a:gd name="T79" fmla="*/ 160 h 269"/>
                    <a:gd name="connsiteX0" fmla="*/ 871 w 9544"/>
                    <a:gd name="connsiteY0" fmla="*/ 5764 h 9647"/>
                    <a:gd name="connsiteX1" fmla="*/ 1473 w 9544"/>
                    <a:gd name="connsiteY1" fmla="*/ 6024 h 9647"/>
                    <a:gd name="connsiteX2" fmla="*/ 1907 w 9544"/>
                    <a:gd name="connsiteY2" fmla="*/ 5913 h 9647"/>
                    <a:gd name="connsiteX3" fmla="*/ 2317 w 9544"/>
                    <a:gd name="connsiteY3" fmla="*/ 5875 h 9647"/>
                    <a:gd name="connsiteX4" fmla="*/ 2823 w 9544"/>
                    <a:gd name="connsiteY4" fmla="*/ 5838 h 9647"/>
                    <a:gd name="connsiteX5" fmla="*/ 3256 w 9544"/>
                    <a:gd name="connsiteY5" fmla="*/ 6582 h 9647"/>
                    <a:gd name="connsiteX6" fmla="*/ 3690 w 9544"/>
                    <a:gd name="connsiteY6" fmla="*/ 8217 h 9647"/>
                    <a:gd name="connsiteX7" fmla="*/ 3762 w 9544"/>
                    <a:gd name="connsiteY7" fmla="*/ 7957 h 9647"/>
                    <a:gd name="connsiteX8" fmla="*/ 3594 w 9544"/>
                    <a:gd name="connsiteY8" fmla="*/ 7325 h 9647"/>
                    <a:gd name="connsiteX9" fmla="*/ 3907 w 9544"/>
                    <a:gd name="connsiteY9" fmla="*/ 6954 h 9647"/>
                    <a:gd name="connsiteX10" fmla="*/ 5040 w 9544"/>
                    <a:gd name="connsiteY10" fmla="*/ 7139 h 9647"/>
                    <a:gd name="connsiteX11" fmla="*/ 5570 w 9544"/>
                    <a:gd name="connsiteY11" fmla="*/ 7883 h 9647"/>
                    <a:gd name="connsiteX12" fmla="*/ 6317 w 9544"/>
                    <a:gd name="connsiteY12" fmla="*/ 8292 h 9647"/>
                    <a:gd name="connsiteX13" fmla="*/ 6437 w 9544"/>
                    <a:gd name="connsiteY13" fmla="*/ 8775 h 9647"/>
                    <a:gd name="connsiteX14" fmla="*/ 5979 w 9544"/>
                    <a:gd name="connsiteY14" fmla="*/ 9444 h 9647"/>
                    <a:gd name="connsiteX15" fmla="*/ 6389 w 9544"/>
                    <a:gd name="connsiteY15" fmla="*/ 9444 h 9647"/>
                    <a:gd name="connsiteX16" fmla="*/ 7256 w 9544"/>
                    <a:gd name="connsiteY16" fmla="*/ 8403 h 9647"/>
                    <a:gd name="connsiteX17" fmla="*/ 7184 w 9544"/>
                    <a:gd name="connsiteY17" fmla="*/ 8217 h 9647"/>
                    <a:gd name="connsiteX18" fmla="*/ 8799 w 9544"/>
                    <a:gd name="connsiteY18" fmla="*/ 6619 h 9647"/>
                    <a:gd name="connsiteX19" fmla="*/ 8582 w 9544"/>
                    <a:gd name="connsiteY19" fmla="*/ 7400 h 9647"/>
                    <a:gd name="connsiteX20" fmla="*/ 9057 w 9544"/>
                    <a:gd name="connsiteY20" fmla="*/ 8005 h 9647"/>
                    <a:gd name="connsiteX21" fmla="*/ 9305 w 9544"/>
                    <a:gd name="connsiteY21" fmla="*/ 4574 h 9647"/>
                    <a:gd name="connsiteX22" fmla="*/ 5208 w 9544"/>
                    <a:gd name="connsiteY22" fmla="*/ 2009 h 9647"/>
                    <a:gd name="connsiteX23" fmla="*/ 3305 w 9544"/>
                    <a:gd name="connsiteY23" fmla="*/ 1080 h 9647"/>
                    <a:gd name="connsiteX24" fmla="*/ 3160 w 9544"/>
                    <a:gd name="connsiteY24" fmla="*/ 299 h 9647"/>
                    <a:gd name="connsiteX25" fmla="*/ 2317 w 9544"/>
                    <a:gd name="connsiteY25" fmla="*/ 188 h 9647"/>
                    <a:gd name="connsiteX26" fmla="*/ 1883 w 9544"/>
                    <a:gd name="connsiteY26" fmla="*/ 262 h 9647"/>
                    <a:gd name="connsiteX27" fmla="*/ 895 w 9544"/>
                    <a:gd name="connsiteY27" fmla="*/ 485 h 9647"/>
                    <a:gd name="connsiteX28" fmla="*/ 172 w 9544"/>
                    <a:gd name="connsiteY28" fmla="*/ 857 h 9647"/>
                    <a:gd name="connsiteX29" fmla="*/ 100 w 9544"/>
                    <a:gd name="connsiteY29" fmla="*/ 1303 h 9647"/>
                    <a:gd name="connsiteX30" fmla="*/ 317 w 9544"/>
                    <a:gd name="connsiteY30" fmla="*/ 2158 h 9647"/>
                    <a:gd name="connsiteX31" fmla="*/ 774 w 9544"/>
                    <a:gd name="connsiteY31" fmla="*/ 3013 h 9647"/>
                    <a:gd name="connsiteX32" fmla="*/ 1449 w 9544"/>
                    <a:gd name="connsiteY32" fmla="*/ 3719 h 9647"/>
                    <a:gd name="connsiteX33" fmla="*/ 1787 w 9544"/>
                    <a:gd name="connsiteY33" fmla="*/ 4128 h 9647"/>
                    <a:gd name="connsiteX34" fmla="*/ 1666 w 9544"/>
                    <a:gd name="connsiteY34" fmla="*/ 4983 h 9647"/>
                    <a:gd name="connsiteX35" fmla="*/ 1377 w 9544"/>
                    <a:gd name="connsiteY35" fmla="*/ 5355 h 9647"/>
                    <a:gd name="connsiteX36" fmla="*/ 534 w 9544"/>
                    <a:gd name="connsiteY36" fmla="*/ 4760 h 9647"/>
                    <a:gd name="connsiteX37" fmla="*/ 196 w 9544"/>
                    <a:gd name="connsiteY37" fmla="*/ 4946 h 9647"/>
                    <a:gd name="connsiteX38" fmla="*/ 509 w 9544"/>
                    <a:gd name="connsiteY38" fmla="*/ 5429 h 9647"/>
                    <a:gd name="connsiteX39" fmla="*/ 871 w 9544"/>
                    <a:gd name="connsiteY39" fmla="*/ 5764 h 9647"/>
                    <a:gd name="connsiteX0" fmla="*/ 913 w 9989"/>
                    <a:gd name="connsiteY0" fmla="*/ 5975 h 10000"/>
                    <a:gd name="connsiteX1" fmla="*/ 1543 w 9989"/>
                    <a:gd name="connsiteY1" fmla="*/ 6244 h 10000"/>
                    <a:gd name="connsiteX2" fmla="*/ 1998 w 9989"/>
                    <a:gd name="connsiteY2" fmla="*/ 6129 h 10000"/>
                    <a:gd name="connsiteX3" fmla="*/ 2428 w 9989"/>
                    <a:gd name="connsiteY3" fmla="*/ 6090 h 10000"/>
                    <a:gd name="connsiteX4" fmla="*/ 2958 w 9989"/>
                    <a:gd name="connsiteY4" fmla="*/ 6052 h 10000"/>
                    <a:gd name="connsiteX5" fmla="*/ 3412 w 9989"/>
                    <a:gd name="connsiteY5" fmla="*/ 6823 h 10000"/>
                    <a:gd name="connsiteX6" fmla="*/ 3866 w 9989"/>
                    <a:gd name="connsiteY6" fmla="*/ 8518 h 10000"/>
                    <a:gd name="connsiteX7" fmla="*/ 3942 w 9989"/>
                    <a:gd name="connsiteY7" fmla="*/ 8248 h 10000"/>
                    <a:gd name="connsiteX8" fmla="*/ 3766 w 9989"/>
                    <a:gd name="connsiteY8" fmla="*/ 7593 h 10000"/>
                    <a:gd name="connsiteX9" fmla="*/ 4094 w 9989"/>
                    <a:gd name="connsiteY9" fmla="*/ 7208 h 10000"/>
                    <a:gd name="connsiteX10" fmla="*/ 5281 w 9989"/>
                    <a:gd name="connsiteY10" fmla="*/ 7400 h 10000"/>
                    <a:gd name="connsiteX11" fmla="*/ 5836 w 9989"/>
                    <a:gd name="connsiteY11" fmla="*/ 8171 h 10000"/>
                    <a:gd name="connsiteX12" fmla="*/ 6619 w 9989"/>
                    <a:gd name="connsiteY12" fmla="*/ 8595 h 10000"/>
                    <a:gd name="connsiteX13" fmla="*/ 6745 w 9989"/>
                    <a:gd name="connsiteY13" fmla="*/ 9096 h 10000"/>
                    <a:gd name="connsiteX14" fmla="*/ 6265 w 9989"/>
                    <a:gd name="connsiteY14" fmla="*/ 9790 h 10000"/>
                    <a:gd name="connsiteX15" fmla="*/ 6694 w 9989"/>
                    <a:gd name="connsiteY15" fmla="*/ 9790 h 10000"/>
                    <a:gd name="connsiteX16" fmla="*/ 7603 w 9989"/>
                    <a:gd name="connsiteY16" fmla="*/ 8710 h 10000"/>
                    <a:gd name="connsiteX17" fmla="*/ 7527 w 9989"/>
                    <a:gd name="connsiteY17" fmla="*/ 8518 h 10000"/>
                    <a:gd name="connsiteX18" fmla="*/ 9219 w 9989"/>
                    <a:gd name="connsiteY18" fmla="*/ 6861 h 10000"/>
                    <a:gd name="connsiteX19" fmla="*/ 9234 w 9989"/>
                    <a:gd name="connsiteY19" fmla="*/ 7853 h 10000"/>
                    <a:gd name="connsiteX20" fmla="*/ 9490 w 9989"/>
                    <a:gd name="connsiteY20" fmla="*/ 8298 h 10000"/>
                    <a:gd name="connsiteX21" fmla="*/ 9750 w 9989"/>
                    <a:gd name="connsiteY21" fmla="*/ 4741 h 10000"/>
                    <a:gd name="connsiteX22" fmla="*/ 5457 w 9989"/>
                    <a:gd name="connsiteY22" fmla="*/ 2083 h 10000"/>
                    <a:gd name="connsiteX23" fmla="*/ 3463 w 9989"/>
                    <a:gd name="connsiteY23" fmla="*/ 1120 h 10000"/>
                    <a:gd name="connsiteX24" fmla="*/ 3311 w 9989"/>
                    <a:gd name="connsiteY24" fmla="*/ 310 h 10000"/>
                    <a:gd name="connsiteX25" fmla="*/ 2428 w 9989"/>
                    <a:gd name="connsiteY25" fmla="*/ 195 h 10000"/>
                    <a:gd name="connsiteX26" fmla="*/ 1973 w 9989"/>
                    <a:gd name="connsiteY26" fmla="*/ 272 h 10000"/>
                    <a:gd name="connsiteX27" fmla="*/ 938 w 9989"/>
                    <a:gd name="connsiteY27" fmla="*/ 503 h 10000"/>
                    <a:gd name="connsiteX28" fmla="*/ 180 w 9989"/>
                    <a:gd name="connsiteY28" fmla="*/ 888 h 10000"/>
                    <a:gd name="connsiteX29" fmla="*/ 105 w 9989"/>
                    <a:gd name="connsiteY29" fmla="*/ 1351 h 10000"/>
                    <a:gd name="connsiteX30" fmla="*/ 332 w 9989"/>
                    <a:gd name="connsiteY30" fmla="*/ 2237 h 10000"/>
                    <a:gd name="connsiteX31" fmla="*/ 811 w 9989"/>
                    <a:gd name="connsiteY31" fmla="*/ 3123 h 10000"/>
                    <a:gd name="connsiteX32" fmla="*/ 1518 w 9989"/>
                    <a:gd name="connsiteY32" fmla="*/ 3855 h 10000"/>
                    <a:gd name="connsiteX33" fmla="*/ 1872 w 9989"/>
                    <a:gd name="connsiteY33" fmla="*/ 4279 h 10000"/>
                    <a:gd name="connsiteX34" fmla="*/ 1746 w 9989"/>
                    <a:gd name="connsiteY34" fmla="*/ 5165 h 10000"/>
                    <a:gd name="connsiteX35" fmla="*/ 1443 w 9989"/>
                    <a:gd name="connsiteY35" fmla="*/ 5551 h 10000"/>
                    <a:gd name="connsiteX36" fmla="*/ 560 w 9989"/>
                    <a:gd name="connsiteY36" fmla="*/ 4934 h 10000"/>
                    <a:gd name="connsiteX37" fmla="*/ 205 w 9989"/>
                    <a:gd name="connsiteY37" fmla="*/ 5127 h 10000"/>
                    <a:gd name="connsiteX38" fmla="*/ 533 w 9989"/>
                    <a:gd name="connsiteY38" fmla="*/ 5628 h 10000"/>
                    <a:gd name="connsiteX39" fmla="*/ 913 w 9989"/>
                    <a:gd name="connsiteY39" fmla="*/ 5975 h 10000"/>
                    <a:gd name="connsiteX0" fmla="*/ 914 w 10067"/>
                    <a:gd name="connsiteY0" fmla="*/ 5975 h 10000"/>
                    <a:gd name="connsiteX1" fmla="*/ 1545 w 10067"/>
                    <a:gd name="connsiteY1" fmla="*/ 6244 h 10000"/>
                    <a:gd name="connsiteX2" fmla="*/ 2000 w 10067"/>
                    <a:gd name="connsiteY2" fmla="*/ 6129 h 10000"/>
                    <a:gd name="connsiteX3" fmla="*/ 2431 w 10067"/>
                    <a:gd name="connsiteY3" fmla="*/ 6090 h 10000"/>
                    <a:gd name="connsiteX4" fmla="*/ 2961 w 10067"/>
                    <a:gd name="connsiteY4" fmla="*/ 6052 h 10000"/>
                    <a:gd name="connsiteX5" fmla="*/ 3416 w 10067"/>
                    <a:gd name="connsiteY5" fmla="*/ 6823 h 10000"/>
                    <a:gd name="connsiteX6" fmla="*/ 3870 w 10067"/>
                    <a:gd name="connsiteY6" fmla="*/ 8518 h 10000"/>
                    <a:gd name="connsiteX7" fmla="*/ 3946 w 10067"/>
                    <a:gd name="connsiteY7" fmla="*/ 8248 h 10000"/>
                    <a:gd name="connsiteX8" fmla="*/ 3770 w 10067"/>
                    <a:gd name="connsiteY8" fmla="*/ 7593 h 10000"/>
                    <a:gd name="connsiteX9" fmla="*/ 4099 w 10067"/>
                    <a:gd name="connsiteY9" fmla="*/ 7208 h 10000"/>
                    <a:gd name="connsiteX10" fmla="*/ 5287 w 10067"/>
                    <a:gd name="connsiteY10" fmla="*/ 7400 h 10000"/>
                    <a:gd name="connsiteX11" fmla="*/ 5842 w 10067"/>
                    <a:gd name="connsiteY11" fmla="*/ 8171 h 10000"/>
                    <a:gd name="connsiteX12" fmla="*/ 6626 w 10067"/>
                    <a:gd name="connsiteY12" fmla="*/ 8595 h 10000"/>
                    <a:gd name="connsiteX13" fmla="*/ 6752 w 10067"/>
                    <a:gd name="connsiteY13" fmla="*/ 9096 h 10000"/>
                    <a:gd name="connsiteX14" fmla="*/ 6272 w 10067"/>
                    <a:gd name="connsiteY14" fmla="*/ 9790 h 10000"/>
                    <a:gd name="connsiteX15" fmla="*/ 6701 w 10067"/>
                    <a:gd name="connsiteY15" fmla="*/ 9790 h 10000"/>
                    <a:gd name="connsiteX16" fmla="*/ 7611 w 10067"/>
                    <a:gd name="connsiteY16" fmla="*/ 8710 h 10000"/>
                    <a:gd name="connsiteX17" fmla="*/ 7535 w 10067"/>
                    <a:gd name="connsiteY17" fmla="*/ 8518 h 10000"/>
                    <a:gd name="connsiteX18" fmla="*/ 9229 w 10067"/>
                    <a:gd name="connsiteY18" fmla="*/ 6861 h 10000"/>
                    <a:gd name="connsiteX19" fmla="*/ 9244 w 10067"/>
                    <a:gd name="connsiteY19" fmla="*/ 7853 h 10000"/>
                    <a:gd name="connsiteX20" fmla="*/ 9782 w 10067"/>
                    <a:gd name="connsiteY20" fmla="*/ 8298 h 10000"/>
                    <a:gd name="connsiteX21" fmla="*/ 9761 w 10067"/>
                    <a:gd name="connsiteY21" fmla="*/ 4741 h 10000"/>
                    <a:gd name="connsiteX22" fmla="*/ 5463 w 10067"/>
                    <a:gd name="connsiteY22" fmla="*/ 2083 h 10000"/>
                    <a:gd name="connsiteX23" fmla="*/ 3467 w 10067"/>
                    <a:gd name="connsiteY23" fmla="*/ 1120 h 10000"/>
                    <a:gd name="connsiteX24" fmla="*/ 3315 w 10067"/>
                    <a:gd name="connsiteY24" fmla="*/ 310 h 10000"/>
                    <a:gd name="connsiteX25" fmla="*/ 2431 w 10067"/>
                    <a:gd name="connsiteY25" fmla="*/ 195 h 10000"/>
                    <a:gd name="connsiteX26" fmla="*/ 1975 w 10067"/>
                    <a:gd name="connsiteY26" fmla="*/ 272 h 10000"/>
                    <a:gd name="connsiteX27" fmla="*/ 939 w 10067"/>
                    <a:gd name="connsiteY27" fmla="*/ 503 h 10000"/>
                    <a:gd name="connsiteX28" fmla="*/ 180 w 10067"/>
                    <a:gd name="connsiteY28" fmla="*/ 888 h 10000"/>
                    <a:gd name="connsiteX29" fmla="*/ 105 w 10067"/>
                    <a:gd name="connsiteY29" fmla="*/ 1351 h 10000"/>
                    <a:gd name="connsiteX30" fmla="*/ 332 w 10067"/>
                    <a:gd name="connsiteY30" fmla="*/ 2237 h 10000"/>
                    <a:gd name="connsiteX31" fmla="*/ 812 w 10067"/>
                    <a:gd name="connsiteY31" fmla="*/ 3123 h 10000"/>
                    <a:gd name="connsiteX32" fmla="*/ 1520 w 10067"/>
                    <a:gd name="connsiteY32" fmla="*/ 3855 h 10000"/>
                    <a:gd name="connsiteX33" fmla="*/ 1874 w 10067"/>
                    <a:gd name="connsiteY33" fmla="*/ 4279 h 10000"/>
                    <a:gd name="connsiteX34" fmla="*/ 1748 w 10067"/>
                    <a:gd name="connsiteY34" fmla="*/ 5165 h 10000"/>
                    <a:gd name="connsiteX35" fmla="*/ 1445 w 10067"/>
                    <a:gd name="connsiteY35" fmla="*/ 5551 h 10000"/>
                    <a:gd name="connsiteX36" fmla="*/ 561 w 10067"/>
                    <a:gd name="connsiteY36" fmla="*/ 4934 h 10000"/>
                    <a:gd name="connsiteX37" fmla="*/ 205 w 10067"/>
                    <a:gd name="connsiteY37" fmla="*/ 5127 h 10000"/>
                    <a:gd name="connsiteX38" fmla="*/ 534 w 10067"/>
                    <a:gd name="connsiteY38" fmla="*/ 5628 h 10000"/>
                    <a:gd name="connsiteX39" fmla="*/ 914 w 10067"/>
                    <a:gd name="connsiteY39" fmla="*/ 5975 h 10000"/>
                    <a:gd name="connsiteX0" fmla="*/ 914 w 10062"/>
                    <a:gd name="connsiteY0" fmla="*/ 5975 h 10000"/>
                    <a:gd name="connsiteX1" fmla="*/ 1545 w 10062"/>
                    <a:gd name="connsiteY1" fmla="*/ 6244 h 10000"/>
                    <a:gd name="connsiteX2" fmla="*/ 2000 w 10062"/>
                    <a:gd name="connsiteY2" fmla="*/ 6129 h 10000"/>
                    <a:gd name="connsiteX3" fmla="*/ 2431 w 10062"/>
                    <a:gd name="connsiteY3" fmla="*/ 6090 h 10000"/>
                    <a:gd name="connsiteX4" fmla="*/ 2961 w 10062"/>
                    <a:gd name="connsiteY4" fmla="*/ 6052 h 10000"/>
                    <a:gd name="connsiteX5" fmla="*/ 3416 w 10062"/>
                    <a:gd name="connsiteY5" fmla="*/ 6823 h 10000"/>
                    <a:gd name="connsiteX6" fmla="*/ 3870 w 10062"/>
                    <a:gd name="connsiteY6" fmla="*/ 8518 h 10000"/>
                    <a:gd name="connsiteX7" fmla="*/ 3946 w 10062"/>
                    <a:gd name="connsiteY7" fmla="*/ 8248 h 10000"/>
                    <a:gd name="connsiteX8" fmla="*/ 3770 w 10062"/>
                    <a:gd name="connsiteY8" fmla="*/ 7593 h 10000"/>
                    <a:gd name="connsiteX9" fmla="*/ 4099 w 10062"/>
                    <a:gd name="connsiteY9" fmla="*/ 7208 h 10000"/>
                    <a:gd name="connsiteX10" fmla="*/ 5287 w 10062"/>
                    <a:gd name="connsiteY10" fmla="*/ 7400 h 10000"/>
                    <a:gd name="connsiteX11" fmla="*/ 5842 w 10062"/>
                    <a:gd name="connsiteY11" fmla="*/ 8171 h 10000"/>
                    <a:gd name="connsiteX12" fmla="*/ 6626 w 10062"/>
                    <a:gd name="connsiteY12" fmla="*/ 8595 h 10000"/>
                    <a:gd name="connsiteX13" fmla="*/ 6752 w 10062"/>
                    <a:gd name="connsiteY13" fmla="*/ 9096 h 10000"/>
                    <a:gd name="connsiteX14" fmla="*/ 6272 w 10062"/>
                    <a:gd name="connsiteY14" fmla="*/ 9790 h 10000"/>
                    <a:gd name="connsiteX15" fmla="*/ 6701 w 10062"/>
                    <a:gd name="connsiteY15" fmla="*/ 9790 h 10000"/>
                    <a:gd name="connsiteX16" fmla="*/ 7611 w 10062"/>
                    <a:gd name="connsiteY16" fmla="*/ 8710 h 10000"/>
                    <a:gd name="connsiteX17" fmla="*/ 7535 w 10062"/>
                    <a:gd name="connsiteY17" fmla="*/ 8518 h 10000"/>
                    <a:gd name="connsiteX18" fmla="*/ 9229 w 10062"/>
                    <a:gd name="connsiteY18" fmla="*/ 6861 h 10000"/>
                    <a:gd name="connsiteX19" fmla="*/ 9365 w 10062"/>
                    <a:gd name="connsiteY19" fmla="*/ 7914 h 10000"/>
                    <a:gd name="connsiteX20" fmla="*/ 9782 w 10062"/>
                    <a:gd name="connsiteY20" fmla="*/ 8298 h 10000"/>
                    <a:gd name="connsiteX21" fmla="*/ 9761 w 10062"/>
                    <a:gd name="connsiteY21" fmla="*/ 4741 h 10000"/>
                    <a:gd name="connsiteX22" fmla="*/ 5463 w 10062"/>
                    <a:gd name="connsiteY22" fmla="*/ 2083 h 10000"/>
                    <a:gd name="connsiteX23" fmla="*/ 3467 w 10062"/>
                    <a:gd name="connsiteY23" fmla="*/ 1120 h 10000"/>
                    <a:gd name="connsiteX24" fmla="*/ 3315 w 10062"/>
                    <a:gd name="connsiteY24" fmla="*/ 310 h 10000"/>
                    <a:gd name="connsiteX25" fmla="*/ 2431 w 10062"/>
                    <a:gd name="connsiteY25" fmla="*/ 195 h 10000"/>
                    <a:gd name="connsiteX26" fmla="*/ 1975 w 10062"/>
                    <a:gd name="connsiteY26" fmla="*/ 272 h 10000"/>
                    <a:gd name="connsiteX27" fmla="*/ 939 w 10062"/>
                    <a:gd name="connsiteY27" fmla="*/ 503 h 10000"/>
                    <a:gd name="connsiteX28" fmla="*/ 180 w 10062"/>
                    <a:gd name="connsiteY28" fmla="*/ 888 h 10000"/>
                    <a:gd name="connsiteX29" fmla="*/ 105 w 10062"/>
                    <a:gd name="connsiteY29" fmla="*/ 1351 h 10000"/>
                    <a:gd name="connsiteX30" fmla="*/ 332 w 10062"/>
                    <a:gd name="connsiteY30" fmla="*/ 2237 h 10000"/>
                    <a:gd name="connsiteX31" fmla="*/ 812 w 10062"/>
                    <a:gd name="connsiteY31" fmla="*/ 3123 h 10000"/>
                    <a:gd name="connsiteX32" fmla="*/ 1520 w 10062"/>
                    <a:gd name="connsiteY32" fmla="*/ 3855 h 10000"/>
                    <a:gd name="connsiteX33" fmla="*/ 1874 w 10062"/>
                    <a:gd name="connsiteY33" fmla="*/ 4279 h 10000"/>
                    <a:gd name="connsiteX34" fmla="*/ 1748 w 10062"/>
                    <a:gd name="connsiteY34" fmla="*/ 5165 h 10000"/>
                    <a:gd name="connsiteX35" fmla="*/ 1445 w 10062"/>
                    <a:gd name="connsiteY35" fmla="*/ 5551 h 10000"/>
                    <a:gd name="connsiteX36" fmla="*/ 561 w 10062"/>
                    <a:gd name="connsiteY36" fmla="*/ 4934 h 10000"/>
                    <a:gd name="connsiteX37" fmla="*/ 205 w 10062"/>
                    <a:gd name="connsiteY37" fmla="*/ 5127 h 10000"/>
                    <a:gd name="connsiteX38" fmla="*/ 534 w 10062"/>
                    <a:gd name="connsiteY38" fmla="*/ 5628 h 10000"/>
                    <a:gd name="connsiteX39" fmla="*/ 914 w 10062"/>
                    <a:gd name="connsiteY39" fmla="*/ 597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0062" h="10000">
                      <a:moveTo>
                        <a:pt x="914" y="5975"/>
                      </a:moveTo>
                      <a:cubicBezTo>
                        <a:pt x="914" y="5975"/>
                        <a:pt x="1470" y="6283"/>
                        <a:pt x="1545" y="6244"/>
                      </a:cubicBezTo>
                      <a:cubicBezTo>
                        <a:pt x="1596" y="6168"/>
                        <a:pt x="1925" y="6129"/>
                        <a:pt x="2000" y="6129"/>
                      </a:cubicBezTo>
                      <a:cubicBezTo>
                        <a:pt x="2050" y="6168"/>
                        <a:pt x="2456" y="6129"/>
                        <a:pt x="2431" y="6090"/>
                      </a:cubicBezTo>
                      <a:cubicBezTo>
                        <a:pt x="2431" y="6052"/>
                        <a:pt x="2784" y="6129"/>
                        <a:pt x="2961" y="6052"/>
                      </a:cubicBezTo>
                      <a:cubicBezTo>
                        <a:pt x="3112" y="6013"/>
                        <a:pt x="3492" y="6322"/>
                        <a:pt x="3416" y="6823"/>
                      </a:cubicBezTo>
                      <a:cubicBezTo>
                        <a:pt x="3340" y="7324"/>
                        <a:pt x="3240" y="8017"/>
                        <a:pt x="3870" y="8518"/>
                      </a:cubicBezTo>
                      <a:cubicBezTo>
                        <a:pt x="4503" y="8981"/>
                        <a:pt x="4073" y="8441"/>
                        <a:pt x="3946" y="8248"/>
                      </a:cubicBezTo>
                      <a:cubicBezTo>
                        <a:pt x="3820" y="8017"/>
                        <a:pt x="3795" y="7671"/>
                        <a:pt x="3770" y="7593"/>
                      </a:cubicBezTo>
                      <a:cubicBezTo>
                        <a:pt x="3745" y="7516"/>
                        <a:pt x="4073" y="7285"/>
                        <a:pt x="4099" y="7208"/>
                      </a:cubicBezTo>
                      <a:cubicBezTo>
                        <a:pt x="4124" y="7131"/>
                        <a:pt x="5135" y="7208"/>
                        <a:pt x="5287" y="7400"/>
                      </a:cubicBezTo>
                      <a:cubicBezTo>
                        <a:pt x="5438" y="7593"/>
                        <a:pt x="5690" y="8133"/>
                        <a:pt x="5842" y="8171"/>
                      </a:cubicBezTo>
                      <a:cubicBezTo>
                        <a:pt x="5969" y="8248"/>
                        <a:pt x="6499" y="8287"/>
                        <a:pt x="6626" y="8595"/>
                      </a:cubicBezTo>
                      <a:cubicBezTo>
                        <a:pt x="6777" y="8903"/>
                        <a:pt x="6930" y="8827"/>
                        <a:pt x="6752" y="9096"/>
                      </a:cubicBezTo>
                      <a:cubicBezTo>
                        <a:pt x="6601" y="9366"/>
                        <a:pt x="6121" y="9366"/>
                        <a:pt x="6272" y="9790"/>
                      </a:cubicBezTo>
                      <a:cubicBezTo>
                        <a:pt x="6424" y="10175"/>
                        <a:pt x="6601" y="9944"/>
                        <a:pt x="6701" y="9790"/>
                      </a:cubicBezTo>
                      <a:cubicBezTo>
                        <a:pt x="6802" y="9636"/>
                        <a:pt x="7712" y="8903"/>
                        <a:pt x="7611" y="8710"/>
                      </a:cubicBezTo>
                      <a:cubicBezTo>
                        <a:pt x="7586" y="8646"/>
                        <a:pt x="7560" y="8582"/>
                        <a:pt x="7535" y="8518"/>
                      </a:cubicBezTo>
                      <a:cubicBezTo>
                        <a:pt x="7535" y="8518"/>
                        <a:pt x="8521" y="7092"/>
                        <a:pt x="9229" y="6861"/>
                      </a:cubicBezTo>
                      <a:cubicBezTo>
                        <a:pt x="9911" y="6668"/>
                        <a:pt x="9273" y="7675"/>
                        <a:pt x="9365" y="7914"/>
                      </a:cubicBezTo>
                      <a:cubicBezTo>
                        <a:pt x="9457" y="8153"/>
                        <a:pt x="9716" y="8827"/>
                        <a:pt x="9782" y="8298"/>
                      </a:cubicBezTo>
                      <a:cubicBezTo>
                        <a:pt x="9848" y="7769"/>
                        <a:pt x="10391" y="6206"/>
                        <a:pt x="9761" y="4741"/>
                      </a:cubicBezTo>
                      <a:cubicBezTo>
                        <a:pt x="9128" y="3239"/>
                        <a:pt x="7738" y="2121"/>
                        <a:pt x="5463" y="2083"/>
                      </a:cubicBezTo>
                      <a:cubicBezTo>
                        <a:pt x="3189" y="2044"/>
                        <a:pt x="4022" y="1851"/>
                        <a:pt x="3467" y="1120"/>
                      </a:cubicBezTo>
                      <a:cubicBezTo>
                        <a:pt x="3036" y="579"/>
                        <a:pt x="3441" y="541"/>
                        <a:pt x="3315" y="310"/>
                      </a:cubicBezTo>
                      <a:cubicBezTo>
                        <a:pt x="3162" y="79"/>
                        <a:pt x="3087" y="-191"/>
                        <a:pt x="2431" y="195"/>
                      </a:cubicBezTo>
                      <a:cubicBezTo>
                        <a:pt x="2177" y="348"/>
                        <a:pt x="2152" y="272"/>
                        <a:pt x="1975" y="272"/>
                      </a:cubicBezTo>
                      <a:cubicBezTo>
                        <a:pt x="1545" y="272"/>
                        <a:pt x="1292" y="310"/>
                        <a:pt x="939" y="503"/>
                      </a:cubicBezTo>
                      <a:cubicBezTo>
                        <a:pt x="561" y="696"/>
                        <a:pt x="484" y="696"/>
                        <a:pt x="180" y="888"/>
                      </a:cubicBezTo>
                      <a:cubicBezTo>
                        <a:pt x="-97" y="1120"/>
                        <a:pt x="3" y="1196"/>
                        <a:pt x="105" y="1351"/>
                      </a:cubicBezTo>
                      <a:cubicBezTo>
                        <a:pt x="130" y="1620"/>
                        <a:pt x="332" y="2237"/>
                        <a:pt x="332" y="2237"/>
                      </a:cubicBezTo>
                      <a:lnTo>
                        <a:pt x="812" y="3123"/>
                      </a:lnTo>
                      <a:lnTo>
                        <a:pt x="1520" y="3855"/>
                      </a:lnTo>
                      <a:lnTo>
                        <a:pt x="1874" y="4279"/>
                      </a:lnTo>
                      <a:lnTo>
                        <a:pt x="1748" y="5165"/>
                      </a:lnTo>
                      <a:lnTo>
                        <a:pt x="1445" y="5551"/>
                      </a:lnTo>
                      <a:cubicBezTo>
                        <a:pt x="1445" y="5551"/>
                        <a:pt x="661" y="4934"/>
                        <a:pt x="561" y="4934"/>
                      </a:cubicBezTo>
                      <a:cubicBezTo>
                        <a:pt x="433" y="4896"/>
                        <a:pt x="205" y="5089"/>
                        <a:pt x="205" y="5127"/>
                      </a:cubicBezTo>
                      <a:cubicBezTo>
                        <a:pt x="180" y="5165"/>
                        <a:pt x="459" y="5628"/>
                        <a:pt x="534" y="5628"/>
                      </a:cubicBezTo>
                      <a:cubicBezTo>
                        <a:pt x="611" y="5628"/>
                        <a:pt x="914" y="5975"/>
                        <a:pt x="914" y="597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Oval 3804"/>
                <p:cNvSpPr>
                  <a:spLocks noChangeArrowheads="1"/>
                </p:cNvSpPr>
                <p:nvPr/>
              </p:nvSpPr>
              <p:spPr bwMode="auto">
                <a:xfrm>
                  <a:off x="3535363" y="7408863"/>
                  <a:ext cx="50800" cy="52388"/>
                </a:xfrm>
                <a:prstGeom prst="ellipse">
                  <a:avLst/>
                </a:prstGeom>
                <a:solidFill>
                  <a:schemeClr val="bg1"/>
                </a:solidFill>
                <a:ln w="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80" name="Freeform 3879"/>
              <p:cNvSpPr/>
              <p:nvPr/>
            </p:nvSpPr>
            <p:spPr>
              <a:xfrm>
                <a:off x="4445888" y="3944740"/>
                <a:ext cx="952344" cy="952344"/>
              </a:xfrm>
              <a:custGeom>
                <a:avLst/>
                <a:gdLst>
                  <a:gd name="connsiteX0" fmla="*/ 1018277 w 2036554"/>
                  <a:gd name="connsiteY0" fmla="*/ 108637 h 2036554"/>
                  <a:gd name="connsiteX1" fmla="*/ 108637 w 2036554"/>
                  <a:gd name="connsiteY1" fmla="*/ 1018277 h 2036554"/>
                  <a:gd name="connsiteX2" fmla="*/ 1018277 w 2036554"/>
                  <a:gd name="connsiteY2" fmla="*/ 1927917 h 2036554"/>
                  <a:gd name="connsiteX3" fmla="*/ 1927917 w 2036554"/>
                  <a:gd name="connsiteY3" fmla="*/ 1018277 h 2036554"/>
                  <a:gd name="connsiteX4" fmla="*/ 1018277 w 2036554"/>
                  <a:gd name="connsiteY4" fmla="*/ 108637 h 2036554"/>
                  <a:gd name="connsiteX5" fmla="*/ 1018277 w 2036554"/>
                  <a:gd name="connsiteY5" fmla="*/ 0 h 2036554"/>
                  <a:gd name="connsiteX6" fmla="*/ 2036554 w 2036554"/>
                  <a:gd name="connsiteY6" fmla="*/ 1018277 h 2036554"/>
                  <a:gd name="connsiteX7" fmla="*/ 1018277 w 2036554"/>
                  <a:gd name="connsiteY7" fmla="*/ 2036554 h 2036554"/>
                  <a:gd name="connsiteX8" fmla="*/ 0 w 2036554"/>
                  <a:gd name="connsiteY8" fmla="*/ 1018277 h 2036554"/>
                  <a:gd name="connsiteX9" fmla="*/ 1018277 w 2036554"/>
                  <a:gd name="connsiteY9" fmla="*/ 0 h 20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6554" h="2036554">
                    <a:moveTo>
                      <a:pt x="1018277" y="108637"/>
                    </a:moveTo>
                    <a:cubicBezTo>
                      <a:pt x="515897" y="108637"/>
                      <a:pt x="108637" y="515897"/>
                      <a:pt x="108637" y="1018277"/>
                    </a:cubicBezTo>
                    <a:cubicBezTo>
                      <a:pt x="108637" y="1520657"/>
                      <a:pt x="515897" y="1927917"/>
                      <a:pt x="1018277" y="1927917"/>
                    </a:cubicBezTo>
                    <a:cubicBezTo>
                      <a:pt x="1520657" y="1927917"/>
                      <a:pt x="1927917" y="1520657"/>
                      <a:pt x="1927917" y="1018277"/>
                    </a:cubicBezTo>
                    <a:cubicBezTo>
                      <a:pt x="1927917" y="515897"/>
                      <a:pt x="1520657" y="108637"/>
                      <a:pt x="1018277" y="108637"/>
                    </a:cubicBezTo>
                    <a:close/>
                    <a:moveTo>
                      <a:pt x="1018277" y="0"/>
                    </a:moveTo>
                    <a:cubicBezTo>
                      <a:pt x="1580656" y="0"/>
                      <a:pt x="2036554" y="455898"/>
                      <a:pt x="2036554" y="1018277"/>
                    </a:cubicBezTo>
                    <a:cubicBezTo>
                      <a:pt x="2036554" y="1580656"/>
                      <a:pt x="1580656" y="2036554"/>
                      <a:pt x="1018277" y="2036554"/>
                    </a:cubicBezTo>
                    <a:cubicBezTo>
                      <a:pt x="455898" y="2036554"/>
                      <a:pt x="0" y="1580656"/>
                      <a:pt x="0" y="1018277"/>
                    </a:cubicBezTo>
                    <a:cubicBezTo>
                      <a:pt x="0" y="455898"/>
                      <a:pt x="455898" y="0"/>
                      <a:pt x="10182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2" name="Oval 3881"/>
              <p:cNvSpPr/>
              <p:nvPr/>
            </p:nvSpPr>
            <p:spPr>
              <a:xfrm>
                <a:off x="4865505" y="4364357"/>
                <a:ext cx="113110" cy="1131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85" name="Straight Connector 3884"/>
            <p:cNvCxnSpPr>
              <a:stCxn id="3882" idx="0"/>
              <a:endCxn id="3880" idx="0"/>
            </p:cNvCxnSpPr>
            <p:nvPr/>
          </p:nvCxnSpPr>
          <p:spPr>
            <a:xfrm flipV="1">
              <a:off x="4922060" y="3995541"/>
              <a:ext cx="0" cy="368816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7" name="Straight Connector 3886"/>
            <p:cNvCxnSpPr>
              <a:stCxn id="3882" idx="4"/>
              <a:endCxn id="3880" idx="2"/>
            </p:cNvCxnSpPr>
            <p:nvPr/>
          </p:nvCxnSpPr>
          <p:spPr>
            <a:xfrm>
              <a:off x="4922060" y="4477467"/>
              <a:ext cx="0" cy="368816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9" name="Straight Connector 3888"/>
            <p:cNvCxnSpPr>
              <a:stCxn id="3880" idx="1"/>
              <a:endCxn id="3882" idx="2"/>
            </p:cNvCxnSpPr>
            <p:nvPr/>
          </p:nvCxnSpPr>
          <p:spPr>
            <a:xfrm>
              <a:off x="4496689" y="4420912"/>
              <a:ext cx="368816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" name="Straight Connector 3890"/>
            <p:cNvCxnSpPr>
              <a:endCxn id="3880" idx="3"/>
            </p:cNvCxnSpPr>
            <p:nvPr/>
          </p:nvCxnSpPr>
          <p:spPr>
            <a:xfrm>
              <a:off x="4952778" y="4418294"/>
              <a:ext cx="394653" cy="2618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9" name="TextBox 3898"/>
          <p:cNvSpPr txBox="1"/>
          <p:nvPr/>
        </p:nvSpPr>
        <p:spPr>
          <a:xfrm>
            <a:off x="1046955" y="1769940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can I do for others?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I inspire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others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to do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best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0" name="TextBox 3899"/>
          <p:cNvSpPr txBox="1"/>
          <p:nvPr/>
        </p:nvSpPr>
        <p:spPr>
          <a:xfrm>
            <a:off x="3192031" y="1769572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love working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 high flyer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3" name="TextBox 3902"/>
          <p:cNvSpPr txBox="1"/>
          <p:nvPr/>
        </p:nvSpPr>
        <p:spPr>
          <a:xfrm>
            <a:off x="1046955" y="3787794"/>
            <a:ext cx="20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know I’m part of something bigger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Proud to work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4" name="TextBox 3903"/>
          <p:cNvSpPr txBox="1"/>
          <p:nvPr/>
        </p:nvSpPr>
        <p:spPr>
          <a:xfrm>
            <a:off x="3192031" y="3787426"/>
            <a:ext cx="23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might leave if I’m tempted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There are no career development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5" name="TextBox 3904"/>
          <p:cNvSpPr txBox="1"/>
          <p:nvPr/>
        </p:nvSpPr>
        <p:spPr>
          <a:xfrm>
            <a:off x="1046955" y="4782525"/>
            <a:ext cx="2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interested in overtime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I have more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sick days than I should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6" name="TextBox 3905"/>
          <p:cNvSpPr txBox="1"/>
          <p:nvPr/>
        </p:nvSpPr>
        <p:spPr>
          <a:xfrm>
            <a:off x="3192031" y="4782157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don’t like my job much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read job ads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7" name="TextBox 3906"/>
          <p:cNvSpPr txBox="1"/>
          <p:nvPr/>
        </p:nvSpPr>
        <p:spPr>
          <a:xfrm>
            <a:off x="1046955" y="5778672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here for the money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am leaving when I can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8" name="TextBox 3907"/>
          <p:cNvSpPr txBox="1"/>
          <p:nvPr/>
        </p:nvSpPr>
        <p:spPr>
          <a:xfrm>
            <a:off x="3192031" y="5778304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a clock watcher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a jobs-worth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374" name="Group 6265"/>
          <p:cNvGrpSpPr>
            <a:grpSpLocks noChangeAspect="1"/>
          </p:cNvGrpSpPr>
          <p:nvPr/>
        </p:nvGrpSpPr>
        <p:grpSpPr bwMode="auto">
          <a:xfrm>
            <a:off x="4121840" y="5341977"/>
            <a:ext cx="842490" cy="404266"/>
            <a:chOff x="2792" y="1659"/>
            <a:chExt cx="2084" cy="1000"/>
          </a:xfrm>
          <a:solidFill>
            <a:schemeClr val="bg1">
              <a:lumMod val="65000"/>
            </a:schemeClr>
          </a:solidFill>
        </p:grpSpPr>
        <p:sp>
          <p:nvSpPr>
            <p:cNvPr id="6376" name="Freeform 6266"/>
            <p:cNvSpPr>
              <a:spLocks noEditPoints="1"/>
            </p:cNvSpPr>
            <p:nvPr/>
          </p:nvSpPr>
          <p:spPr bwMode="auto">
            <a:xfrm>
              <a:off x="2792" y="1985"/>
              <a:ext cx="1047" cy="674"/>
            </a:xfrm>
            <a:custGeom>
              <a:avLst/>
              <a:gdLst>
                <a:gd name="T0" fmla="*/ 363 w 520"/>
                <a:gd name="T1" fmla="*/ 90 h 330"/>
                <a:gd name="T2" fmla="*/ 367 w 520"/>
                <a:gd name="T3" fmla="*/ 33 h 330"/>
                <a:gd name="T4" fmla="*/ 426 w 520"/>
                <a:gd name="T5" fmla="*/ 6 h 330"/>
                <a:gd name="T6" fmla="*/ 488 w 520"/>
                <a:gd name="T7" fmla="*/ 62 h 330"/>
                <a:gd name="T8" fmla="*/ 513 w 520"/>
                <a:gd name="T9" fmla="*/ 236 h 330"/>
                <a:gd name="T10" fmla="*/ 506 w 520"/>
                <a:gd name="T11" fmla="*/ 283 h 330"/>
                <a:gd name="T12" fmla="*/ 443 w 520"/>
                <a:gd name="T13" fmla="*/ 329 h 330"/>
                <a:gd name="T14" fmla="*/ 219 w 520"/>
                <a:gd name="T15" fmla="*/ 330 h 330"/>
                <a:gd name="T16" fmla="*/ 55 w 520"/>
                <a:gd name="T17" fmla="*/ 329 h 330"/>
                <a:gd name="T18" fmla="*/ 8 w 520"/>
                <a:gd name="T19" fmla="*/ 297 h 330"/>
                <a:gd name="T20" fmla="*/ 49 w 520"/>
                <a:gd name="T21" fmla="*/ 240 h 330"/>
                <a:gd name="T22" fmla="*/ 144 w 520"/>
                <a:gd name="T23" fmla="*/ 240 h 330"/>
                <a:gd name="T24" fmla="*/ 160 w 520"/>
                <a:gd name="T25" fmla="*/ 233 h 330"/>
                <a:gd name="T26" fmla="*/ 186 w 520"/>
                <a:gd name="T27" fmla="*/ 198 h 330"/>
                <a:gd name="T28" fmla="*/ 200 w 520"/>
                <a:gd name="T29" fmla="*/ 193 h 330"/>
                <a:gd name="T30" fmla="*/ 333 w 520"/>
                <a:gd name="T31" fmla="*/ 194 h 330"/>
                <a:gd name="T32" fmla="*/ 368 w 520"/>
                <a:gd name="T33" fmla="*/ 178 h 330"/>
                <a:gd name="T34" fmla="*/ 456 w 520"/>
                <a:gd name="T35" fmla="*/ 81 h 330"/>
                <a:gd name="T36" fmla="*/ 447 w 520"/>
                <a:gd name="T37" fmla="*/ 40 h 330"/>
                <a:gd name="T38" fmla="*/ 406 w 520"/>
                <a:gd name="T39" fmla="*/ 37 h 330"/>
                <a:gd name="T40" fmla="*/ 391 w 520"/>
                <a:gd name="T41" fmla="*/ 55 h 330"/>
                <a:gd name="T42" fmla="*/ 366 w 520"/>
                <a:gd name="T43" fmla="*/ 93 h 330"/>
                <a:gd name="T44" fmla="*/ 363 w 520"/>
                <a:gd name="T45" fmla="*/ 90 h 330"/>
                <a:gd name="T46" fmla="*/ 311 w 520"/>
                <a:gd name="T47" fmla="*/ 240 h 330"/>
                <a:gd name="T48" fmla="*/ 285 w 520"/>
                <a:gd name="T49" fmla="*/ 215 h 330"/>
                <a:gd name="T50" fmla="*/ 268 w 520"/>
                <a:gd name="T51" fmla="*/ 240 h 330"/>
                <a:gd name="T52" fmla="*/ 311 w 520"/>
                <a:gd name="T53" fmla="*/ 24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0" h="330">
                  <a:moveTo>
                    <a:pt x="363" y="90"/>
                  </a:moveTo>
                  <a:cubicBezTo>
                    <a:pt x="357" y="71"/>
                    <a:pt x="359" y="51"/>
                    <a:pt x="367" y="33"/>
                  </a:cubicBezTo>
                  <a:cubicBezTo>
                    <a:pt x="378" y="9"/>
                    <a:pt x="400" y="0"/>
                    <a:pt x="426" y="6"/>
                  </a:cubicBezTo>
                  <a:cubicBezTo>
                    <a:pt x="457" y="13"/>
                    <a:pt x="477" y="33"/>
                    <a:pt x="488" y="62"/>
                  </a:cubicBezTo>
                  <a:cubicBezTo>
                    <a:pt x="509" y="118"/>
                    <a:pt x="520" y="176"/>
                    <a:pt x="513" y="236"/>
                  </a:cubicBezTo>
                  <a:cubicBezTo>
                    <a:pt x="511" y="251"/>
                    <a:pt x="510" y="268"/>
                    <a:pt x="506" y="283"/>
                  </a:cubicBezTo>
                  <a:cubicBezTo>
                    <a:pt x="497" y="312"/>
                    <a:pt x="473" y="329"/>
                    <a:pt x="443" y="329"/>
                  </a:cubicBezTo>
                  <a:cubicBezTo>
                    <a:pt x="368" y="330"/>
                    <a:pt x="294" y="329"/>
                    <a:pt x="219" y="330"/>
                  </a:cubicBezTo>
                  <a:cubicBezTo>
                    <a:pt x="164" y="330"/>
                    <a:pt x="109" y="330"/>
                    <a:pt x="55" y="329"/>
                  </a:cubicBezTo>
                  <a:cubicBezTo>
                    <a:pt x="30" y="329"/>
                    <a:pt x="14" y="318"/>
                    <a:pt x="8" y="297"/>
                  </a:cubicBezTo>
                  <a:cubicBezTo>
                    <a:pt x="0" y="269"/>
                    <a:pt x="20" y="241"/>
                    <a:pt x="49" y="240"/>
                  </a:cubicBezTo>
                  <a:cubicBezTo>
                    <a:pt x="81" y="240"/>
                    <a:pt x="112" y="240"/>
                    <a:pt x="144" y="240"/>
                  </a:cubicBezTo>
                  <a:cubicBezTo>
                    <a:pt x="151" y="240"/>
                    <a:pt x="156" y="239"/>
                    <a:pt x="160" y="233"/>
                  </a:cubicBezTo>
                  <a:cubicBezTo>
                    <a:pt x="168" y="221"/>
                    <a:pt x="177" y="210"/>
                    <a:pt x="186" y="198"/>
                  </a:cubicBezTo>
                  <a:cubicBezTo>
                    <a:pt x="190" y="192"/>
                    <a:pt x="193" y="191"/>
                    <a:pt x="200" y="193"/>
                  </a:cubicBezTo>
                  <a:cubicBezTo>
                    <a:pt x="244" y="205"/>
                    <a:pt x="289" y="208"/>
                    <a:pt x="333" y="194"/>
                  </a:cubicBezTo>
                  <a:cubicBezTo>
                    <a:pt x="345" y="190"/>
                    <a:pt x="357" y="184"/>
                    <a:pt x="368" y="178"/>
                  </a:cubicBezTo>
                  <a:cubicBezTo>
                    <a:pt x="411" y="155"/>
                    <a:pt x="442" y="115"/>
                    <a:pt x="456" y="81"/>
                  </a:cubicBezTo>
                  <a:cubicBezTo>
                    <a:pt x="463" y="66"/>
                    <a:pt x="459" y="50"/>
                    <a:pt x="447" y="40"/>
                  </a:cubicBezTo>
                  <a:cubicBezTo>
                    <a:pt x="436" y="30"/>
                    <a:pt x="419" y="28"/>
                    <a:pt x="406" y="37"/>
                  </a:cubicBezTo>
                  <a:cubicBezTo>
                    <a:pt x="400" y="41"/>
                    <a:pt x="395" y="48"/>
                    <a:pt x="391" y="55"/>
                  </a:cubicBezTo>
                  <a:cubicBezTo>
                    <a:pt x="382" y="67"/>
                    <a:pt x="375" y="80"/>
                    <a:pt x="366" y="93"/>
                  </a:cubicBezTo>
                  <a:cubicBezTo>
                    <a:pt x="365" y="92"/>
                    <a:pt x="364" y="91"/>
                    <a:pt x="363" y="90"/>
                  </a:cubicBezTo>
                  <a:close/>
                  <a:moveTo>
                    <a:pt x="311" y="240"/>
                  </a:moveTo>
                  <a:cubicBezTo>
                    <a:pt x="302" y="230"/>
                    <a:pt x="294" y="223"/>
                    <a:pt x="285" y="215"/>
                  </a:cubicBezTo>
                  <a:cubicBezTo>
                    <a:pt x="279" y="224"/>
                    <a:pt x="274" y="231"/>
                    <a:pt x="268" y="240"/>
                  </a:cubicBezTo>
                  <a:cubicBezTo>
                    <a:pt x="283" y="240"/>
                    <a:pt x="296" y="240"/>
                    <a:pt x="311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7" name="Freeform 6267"/>
            <p:cNvSpPr>
              <a:spLocks noEditPoints="1"/>
            </p:cNvSpPr>
            <p:nvPr/>
          </p:nvSpPr>
          <p:spPr bwMode="auto">
            <a:xfrm>
              <a:off x="3841" y="1981"/>
              <a:ext cx="1035" cy="678"/>
            </a:xfrm>
            <a:custGeom>
              <a:avLst/>
              <a:gdLst>
                <a:gd name="T0" fmla="*/ 153 w 514"/>
                <a:gd name="T1" fmla="*/ 95 h 332"/>
                <a:gd name="T2" fmla="*/ 127 w 514"/>
                <a:gd name="T3" fmla="*/ 53 h 332"/>
                <a:gd name="T4" fmla="*/ 93 w 514"/>
                <a:gd name="T5" fmla="*/ 34 h 332"/>
                <a:gd name="T6" fmla="*/ 63 w 514"/>
                <a:gd name="T7" fmla="*/ 55 h 332"/>
                <a:gd name="T8" fmla="*/ 64 w 514"/>
                <a:gd name="T9" fmla="*/ 86 h 332"/>
                <a:gd name="T10" fmla="*/ 128 w 514"/>
                <a:gd name="T11" fmla="*/ 165 h 332"/>
                <a:gd name="T12" fmla="*/ 143 w 514"/>
                <a:gd name="T13" fmla="*/ 179 h 332"/>
                <a:gd name="T14" fmla="*/ 314 w 514"/>
                <a:gd name="T15" fmla="*/ 196 h 332"/>
                <a:gd name="T16" fmla="*/ 337 w 514"/>
                <a:gd name="T17" fmla="*/ 204 h 332"/>
                <a:gd name="T18" fmla="*/ 360 w 514"/>
                <a:gd name="T19" fmla="*/ 236 h 332"/>
                <a:gd name="T20" fmla="*/ 373 w 514"/>
                <a:gd name="T21" fmla="*/ 242 h 332"/>
                <a:gd name="T22" fmla="*/ 467 w 514"/>
                <a:gd name="T23" fmla="*/ 242 h 332"/>
                <a:gd name="T24" fmla="*/ 513 w 514"/>
                <a:gd name="T25" fmla="*/ 286 h 332"/>
                <a:gd name="T26" fmla="*/ 469 w 514"/>
                <a:gd name="T27" fmla="*/ 331 h 332"/>
                <a:gd name="T28" fmla="*/ 226 w 514"/>
                <a:gd name="T29" fmla="*/ 332 h 332"/>
                <a:gd name="T30" fmla="*/ 85 w 514"/>
                <a:gd name="T31" fmla="*/ 331 h 332"/>
                <a:gd name="T32" fmla="*/ 7 w 514"/>
                <a:gd name="T33" fmla="*/ 259 h 332"/>
                <a:gd name="T34" fmla="*/ 29 w 514"/>
                <a:gd name="T35" fmla="*/ 69 h 332"/>
                <a:gd name="T36" fmla="*/ 90 w 514"/>
                <a:gd name="T37" fmla="*/ 9 h 332"/>
                <a:gd name="T38" fmla="*/ 158 w 514"/>
                <a:gd name="T39" fmla="*/ 53 h 332"/>
                <a:gd name="T40" fmla="*/ 158 w 514"/>
                <a:gd name="T41" fmla="*/ 94 h 332"/>
                <a:gd name="T42" fmla="*/ 153 w 514"/>
                <a:gd name="T43" fmla="*/ 95 h 332"/>
                <a:gd name="T44" fmla="*/ 252 w 514"/>
                <a:gd name="T45" fmla="*/ 242 h 332"/>
                <a:gd name="T46" fmla="*/ 234 w 514"/>
                <a:gd name="T47" fmla="*/ 217 h 332"/>
                <a:gd name="T48" fmla="*/ 208 w 514"/>
                <a:gd name="T49" fmla="*/ 242 h 332"/>
                <a:gd name="T50" fmla="*/ 252 w 514"/>
                <a:gd name="T51" fmla="*/ 24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32">
                  <a:moveTo>
                    <a:pt x="153" y="95"/>
                  </a:moveTo>
                  <a:cubicBezTo>
                    <a:pt x="144" y="81"/>
                    <a:pt x="135" y="67"/>
                    <a:pt x="127" y="53"/>
                  </a:cubicBezTo>
                  <a:cubicBezTo>
                    <a:pt x="119" y="40"/>
                    <a:pt x="108" y="33"/>
                    <a:pt x="93" y="34"/>
                  </a:cubicBezTo>
                  <a:cubicBezTo>
                    <a:pt x="78" y="34"/>
                    <a:pt x="68" y="42"/>
                    <a:pt x="63" y="55"/>
                  </a:cubicBezTo>
                  <a:cubicBezTo>
                    <a:pt x="58" y="65"/>
                    <a:pt x="59" y="76"/>
                    <a:pt x="64" y="86"/>
                  </a:cubicBezTo>
                  <a:cubicBezTo>
                    <a:pt x="79" y="117"/>
                    <a:pt x="100" y="144"/>
                    <a:pt x="128" y="165"/>
                  </a:cubicBezTo>
                  <a:cubicBezTo>
                    <a:pt x="133" y="169"/>
                    <a:pt x="137" y="176"/>
                    <a:pt x="143" y="179"/>
                  </a:cubicBezTo>
                  <a:cubicBezTo>
                    <a:pt x="198" y="205"/>
                    <a:pt x="255" y="214"/>
                    <a:pt x="314" y="196"/>
                  </a:cubicBezTo>
                  <a:cubicBezTo>
                    <a:pt x="324" y="193"/>
                    <a:pt x="331" y="194"/>
                    <a:pt x="337" y="204"/>
                  </a:cubicBezTo>
                  <a:cubicBezTo>
                    <a:pt x="344" y="215"/>
                    <a:pt x="352" y="225"/>
                    <a:pt x="360" y="236"/>
                  </a:cubicBezTo>
                  <a:cubicBezTo>
                    <a:pt x="363" y="239"/>
                    <a:pt x="369" y="242"/>
                    <a:pt x="373" y="242"/>
                  </a:cubicBezTo>
                  <a:cubicBezTo>
                    <a:pt x="404" y="242"/>
                    <a:pt x="436" y="242"/>
                    <a:pt x="467" y="242"/>
                  </a:cubicBezTo>
                  <a:cubicBezTo>
                    <a:pt x="493" y="242"/>
                    <a:pt x="513" y="261"/>
                    <a:pt x="513" y="286"/>
                  </a:cubicBezTo>
                  <a:cubicBezTo>
                    <a:pt x="514" y="311"/>
                    <a:pt x="495" y="331"/>
                    <a:pt x="469" y="331"/>
                  </a:cubicBezTo>
                  <a:cubicBezTo>
                    <a:pt x="388" y="332"/>
                    <a:pt x="307" y="332"/>
                    <a:pt x="226" y="332"/>
                  </a:cubicBezTo>
                  <a:cubicBezTo>
                    <a:pt x="179" y="332"/>
                    <a:pt x="132" y="331"/>
                    <a:pt x="85" y="331"/>
                  </a:cubicBezTo>
                  <a:cubicBezTo>
                    <a:pt x="28" y="331"/>
                    <a:pt x="12" y="296"/>
                    <a:pt x="7" y="259"/>
                  </a:cubicBezTo>
                  <a:cubicBezTo>
                    <a:pt x="0" y="194"/>
                    <a:pt x="6" y="131"/>
                    <a:pt x="29" y="69"/>
                  </a:cubicBezTo>
                  <a:cubicBezTo>
                    <a:pt x="40" y="40"/>
                    <a:pt x="58" y="17"/>
                    <a:pt x="90" y="9"/>
                  </a:cubicBezTo>
                  <a:cubicBezTo>
                    <a:pt x="125" y="0"/>
                    <a:pt x="153" y="18"/>
                    <a:pt x="158" y="53"/>
                  </a:cubicBezTo>
                  <a:cubicBezTo>
                    <a:pt x="160" y="67"/>
                    <a:pt x="158" y="80"/>
                    <a:pt x="158" y="94"/>
                  </a:cubicBezTo>
                  <a:cubicBezTo>
                    <a:pt x="156" y="94"/>
                    <a:pt x="155" y="95"/>
                    <a:pt x="153" y="95"/>
                  </a:cubicBezTo>
                  <a:close/>
                  <a:moveTo>
                    <a:pt x="252" y="242"/>
                  </a:moveTo>
                  <a:cubicBezTo>
                    <a:pt x="245" y="233"/>
                    <a:pt x="240" y="225"/>
                    <a:pt x="234" y="217"/>
                  </a:cubicBezTo>
                  <a:cubicBezTo>
                    <a:pt x="225" y="225"/>
                    <a:pt x="217" y="233"/>
                    <a:pt x="208" y="242"/>
                  </a:cubicBezTo>
                  <a:cubicBezTo>
                    <a:pt x="224" y="242"/>
                    <a:pt x="237" y="242"/>
                    <a:pt x="252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8" name="Freeform 6268"/>
            <p:cNvSpPr>
              <a:spLocks/>
            </p:cNvSpPr>
            <p:nvPr/>
          </p:nvSpPr>
          <p:spPr bwMode="auto">
            <a:xfrm>
              <a:off x="3313" y="1659"/>
              <a:ext cx="327" cy="328"/>
            </a:xfrm>
            <a:custGeom>
              <a:avLst/>
              <a:gdLst>
                <a:gd name="T0" fmla="*/ 80 w 162"/>
                <a:gd name="T1" fmla="*/ 0 h 161"/>
                <a:gd name="T2" fmla="*/ 161 w 162"/>
                <a:gd name="T3" fmla="*/ 79 h 161"/>
                <a:gd name="T4" fmla="*/ 81 w 162"/>
                <a:gd name="T5" fmla="*/ 161 h 161"/>
                <a:gd name="T6" fmla="*/ 0 w 162"/>
                <a:gd name="T7" fmla="*/ 81 h 161"/>
                <a:gd name="T8" fmla="*/ 80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0" y="0"/>
                  </a:moveTo>
                  <a:cubicBezTo>
                    <a:pt x="125" y="0"/>
                    <a:pt x="161" y="34"/>
                    <a:pt x="161" y="79"/>
                  </a:cubicBezTo>
                  <a:cubicBezTo>
                    <a:pt x="162" y="124"/>
                    <a:pt x="126" y="161"/>
                    <a:pt x="81" y="161"/>
                  </a:cubicBezTo>
                  <a:cubicBezTo>
                    <a:pt x="36" y="161"/>
                    <a:pt x="0" y="125"/>
                    <a:pt x="0" y="81"/>
                  </a:cubicBezTo>
                  <a:cubicBezTo>
                    <a:pt x="0" y="35"/>
                    <a:pt x="35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" name="Freeform 6269"/>
            <p:cNvSpPr>
              <a:spLocks/>
            </p:cNvSpPr>
            <p:nvPr/>
          </p:nvSpPr>
          <p:spPr bwMode="auto">
            <a:xfrm>
              <a:off x="4038" y="1659"/>
              <a:ext cx="327" cy="328"/>
            </a:xfrm>
            <a:custGeom>
              <a:avLst/>
              <a:gdLst>
                <a:gd name="T0" fmla="*/ 81 w 162"/>
                <a:gd name="T1" fmla="*/ 0 h 161"/>
                <a:gd name="T2" fmla="*/ 162 w 162"/>
                <a:gd name="T3" fmla="*/ 80 h 161"/>
                <a:gd name="T4" fmla="*/ 81 w 162"/>
                <a:gd name="T5" fmla="*/ 161 h 161"/>
                <a:gd name="T6" fmla="*/ 1 w 162"/>
                <a:gd name="T7" fmla="*/ 81 h 161"/>
                <a:gd name="T8" fmla="*/ 81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1" y="0"/>
                  </a:moveTo>
                  <a:cubicBezTo>
                    <a:pt x="126" y="0"/>
                    <a:pt x="162" y="36"/>
                    <a:pt x="162" y="80"/>
                  </a:cubicBezTo>
                  <a:cubicBezTo>
                    <a:pt x="162" y="125"/>
                    <a:pt x="126" y="161"/>
                    <a:pt x="81" y="161"/>
                  </a:cubicBezTo>
                  <a:cubicBezTo>
                    <a:pt x="37" y="161"/>
                    <a:pt x="1" y="125"/>
                    <a:pt x="1" y="81"/>
                  </a:cubicBez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0" name="Freeform 6270"/>
            <p:cNvSpPr>
              <a:spLocks/>
            </p:cNvSpPr>
            <p:nvPr/>
          </p:nvSpPr>
          <p:spPr bwMode="auto">
            <a:xfrm>
              <a:off x="3136" y="2049"/>
              <a:ext cx="572" cy="343"/>
            </a:xfrm>
            <a:custGeom>
              <a:avLst/>
              <a:gdLst>
                <a:gd name="T0" fmla="*/ 99 w 284"/>
                <a:gd name="T1" fmla="*/ 168 h 168"/>
                <a:gd name="T2" fmla="*/ 28 w 284"/>
                <a:gd name="T3" fmla="*/ 154 h 168"/>
                <a:gd name="T4" fmla="*/ 5 w 284"/>
                <a:gd name="T5" fmla="*/ 118 h 168"/>
                <a:gd name="T6" fmla="*/ 44 w 284"/>
                <a:gd name="T7" fmla="*/ 99 h 168"/>
                <a:gd name="T8" fmla="*/ 104 w 284"/>
                <a:gd name="T9" fmla="*/ 107 h 168"/>
                <a:gd name="T10" fmla="*/ 226 w 284"/>
                <a:gd name="T11" fmla="*/ 26 h 168"/>
                <a:gd name="T12" fmla="*/ 275 w 284"/>
                <a:gd name="T13" fmla="*/ 17 h 168"/>
                <a:gd name="T14" fmla="*/ 280 w 284"/>
                <a:gd name="T15" fmla="*/ 46 h 168"/>
                <a:gd name="T16" fmla="*/ 174 w 284"/>
                <a:gd name="T17" fmla="*/ 151 h 168"/>
                <a:gd name="T18" fmla="*/ 137 w 284"/>
                <a:gd name="T19" fmla="*/ 162 h 168"/>
                <a:gd name="T20" fmla="*/ 100 w 284"/>
                <a:gd name="T21" fmla="*/ 166 h 168"/>
                <a:gd name="T22" fmla="*/ 99 w 284"/>
                <a:gd name="T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68">
                  <a:moveTo>
                    <a:pt x="99" y="168"/>
                  </a:moveTo>
                  <a:cubicBezTo>
                    <a:pt x="75" y="164"/>
                    <a:pt x="51" y="160"/>
                    <a:pt x="28" y="154"/>
                  </a:cubicBezTo>
                  <a:cubicBezTo>
                    <a:pt x="9" y="150"/>
                    <a:pt x="0" y="135"/>
                    <a:pt x="5" y="118"/>
                  </a:cubicBezTo>
                  <a:cubicBezTo>
                    <a:pt x="9" y="102"/>
                    <a:pt x="25" y="95"/>
                    <a:pt x="44" y="99"/>
                  </a:cubicBezTo>
                  <a:cubicBezTo>
                    <a:pt x="64" y="103"/>
                    <a:pt x="84" y="107"/>
                    <a:pt x="104" y="107"/>
                  </a:cubicBezTo>
                  <a:cubicBezTo>
                    <a:pt x="161" y="107"/>
                    <a:pt x="200" y="75"/>
                    <a:pt x="226" y="26"/>
                  </a:cubicBezTo>
                  <a:cubicBezTo>
                    <a:pt x="237" y="4"/>
                    <a:pt x="261" y="0"/>
                    <a:pt x="275" y="17"/>
                  </a:cubicBezTo>
                  <a:cubicBezTo>
                    <a:pt x="283" y="26"/>
                    <a:pt x="284" y="36"/>
                    <a:pt x="280" y="46"/>
                  </a:cubicBezTo>
                  <a:cubicBezTo>
                    <a:pt x="258" y="95"/>
                    <a:pt x="223" y="131"/>
                    <a:pt x="174" y="151"/>
                  </a:cubicBezTo>
                  <a:cubicBezTo>
                    <a:pt x="162" y="156"/>
                    <a:pt x="149" y="160"/>
                    <a:pt x="137" y="162"/>
                  </a:cubicBezTo>
                  <a:cubicBezTo>
                    <a:pt x="125" y="165"/>
                    <a:pt x="112" y="165"/>
                    <a:pt x="100" y="166"/>
                  </a:cubicBezTo>
                  <a:cubicBezTo>
                    <a:pt x="99" y="167"/>
                    <a:pt x="99" y="167"/>
                    <a:pt x="99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1" name="Freeform 6271"/>
            <p:cNvSpPr>
              <a:spLocks/>
            </p:cNvSpPr>
            <p:nvPr/>
          </p:nvSpPr>
          <p:spPr bwMode="auto">
            <a:xfrm>
              <a:off x="3966" y="2055"/>
              <a:ext cx="574" cy="332"/>
            </a:xfrm>
            <a:custGeom>
              <a:avLst/>
              <a:gdLst>
                <a:gd name="T0" fmla="*/ 197 w 285"/>
                <a:gd name="T1" fmla="*/ 163 h 163"/>
                <a:gd name="T2" fmla="*/ 8 w 285"/>
                <a:gd name="T3" fmla="*/ 48 h 163"/>
                <a:gd name="T4" fmla="*/ 20 w 285"/>
                <a:gd name="T5" fmla="*/ 7 h 163"/>
                <a:gd name="T6" fmla="*/ 59 w 285"/>
                <a:gd name="T7" fmla="*/ 21 h 163"/>
                <a:gd name="T8" fmla="*/ 233 w 285"/>
                <a:gd name="T9" fmla="*/ 99 h 163"/>
                <a:gd name="T10" fmla="*/ 249 w 285"/>
                <a:gd name="T11" fmla="*/ 95 h 163"/>
                <a:gd name="T12" fmla="*/ 282 w 285"/>
                <a:gd name="T13" fmla="*/ 117 h 163"/>
                <a:gd name="T14" fmla="*/ 262 w 285"/>
                <a:gd name="T15" fmla="*/ 150 h 163"/>
                <a:gd name="T16" fmla="*/ 197 w 285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63">
                  <a:moveTo>
                    <a:pt x="197" y="163"/>
                  </a:moveTo>
                  <a:cubicBezTo>
                    <a:pt x="104" y="161"/>
                    <a:pt x="45" y="120"/>
                    <a:pt x="8" y="48"/>
                  </a:cubicBezTo>
                  <a:cubicBezTo>
                    <a:pt x="0" y="31"/>
                    <a:pt x="5" y="14"/>
                    <a:pt x="20" y="7"/>
                  </a:cubicBezTo>
                  <a:cubicBezTo>
                    <a:pt x="35" y="0"/>
                    <a:pt x="51" y="6"/>
                    <a:pt x="59" y="21"/>
                  </a:cubicBezTo>
                  <a:cubicBezTo>
                    <a:pt x="96" y="91"/>
                    <a:pt x="156" y="118"/>
                    <a:pt x="233" y="99"/>
                  </a:cubicBezTo>
                  <a:cubicBezTo>
                    <a:pt x="238" y="98"/>
                    <a:pt x="243" y="96"/>
                    <a:pt x="249" y="95"/>
                  </a:cubicBezTo>
                  <a:cubicBezTo>
                    <a:pt x="265" y="93"/>
                    <a:pt x="278" y="102"/>
                    <a:pt x="282" y="117"/>
                  </a:cubicBezTo>
                  <a:cubicBezTo>
                    <a:pt x="285" y="131"/>
                    <a:pt x="277" y="147"/>
                    <a:pt x="262" y="150"/>
                  </a:cubicBezTo>
                  <a:cubicBezTo>
                    <a:pt x="237" y="156"/>
                    <a:pt x="212" y="160"/>
                    <a:pt x="197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2" name="Freeform 6272"/>
            <p:cNvSpPr>
              <a:spLocks/>
            </p:cNvSpPr>
            <p:nvPr/>
          </p:nvSpPr>
          <p:spPr bwMode="auto">
            <a:xfrm>
              <a:off x="3271" y="2194"/>
              <a:ext cx="161" cy="65"/>
            </a:xfrm>
            <a:custGeom>
              <a:avLst/>
              <a:gdLst>
                <a:gd name="T0" fmla="*/ 80 w 80"/>
                <a:gd name="T1" fmla="*/ 22 h 32"/>
                <a:gd name="T2" fmla="*/ 0 w 80"/>
                <a:gd name="T3" fmla="*/ 27 h 32"/>
                <a:gd name="T4" fmla="*/ 40 w 80"/>
                <a:gd name="T5" fmla="*/ 1 h 32"/>
                <a:gd name="T6" fmla="*/ 80 w 80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2">
                  <a:moveTo>
                    <a:pt x="80" y="22"/>
                  </a:moveTo>
                  <a:cubicBezTo>
                    <a:pt x="54" y="32"/>
                    <a:pt x="28" y="32"/>
                    <a:pt x="0" y="27"/>
                  </a:cubicBezTo>
                  <a:cubicBezTo>
                    <a:pt x="10" y="11"/>
                    <a:pt x="22" y="1"/>
                    <a:pt x="40" y="1"/>
                  </a:cubicBezTo>
                  <a:cubicBezTo>
                    <a:pt x="57" y="0"/>
                    <a:pt x="70" y="8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3" name="Freeform 6273"/>
            <p:cNvSpPr>
              <a:spLocks/>
            </p:cNvSpPr>
            <p:nvPr/>
          </p:nvSpPr>
          <p:spPr bwMode="auto">
            <a:xfrm>
              <a:off x="4246" y="2177"/>
              <a:ext cx="159" cy="84"/>
            </a:xfrm>
            <a:custGeom>
              <a:avLst/>
              <a:gdLst>
                <a:gd name="T0" fmla="*/ 79 w 79"/>
                <a:gd name="T1" fmla="*/ 35 h 41"/>
                <a:gd name="T2" fmla="*/ 0 w 79"/>
                <a:gd name="T3" fmla="*/ 30 h 41"/>
                <a:gd name="T4" fmla="*/ 79 w 79"/>
                <a:gd name="T5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41">
                  <a:moveTo>
                    <a:pt x="79" y="35"/>
                  </a:moveTo>
                  <a:cubicBezTo>
                    <a:pt x="55" y="41"/>
                    <a:pt x="24" y="39"/>
                    <a:pt x="0" y="30"/>
                  </a:cubicBezTo>
                  <a:cubicBezTo>
                    <a:pt x="20" y="0"/>
                    <a:pt x="60" y="2"/>
                    <a:pt x="7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96" name="Group 6278"/>
          <p:cNvGrpSpPr>
            <a:grpSpLocks noChangeAspect="1"/>
          </p:cNvGrpSpPr>
          <p:nvPr/>
        </p:nvGrpSpPr>
        <p:grpSpPr bwMode="auto">
          <a:xfrm>
            <a:off x="5378172" y="3381197"/>
            <a:ext cx="585140" cy="713586"/>
            <a:chOff x="3402" y="1713"/>
            <a:chExt cx="943" cy="1150"/>
          </a:xfrm>
          <a:solidFill>
            <a:schemeClr val="bg1">
              <a:lumMod val="65000"/>
            </a:schemeClr>
          </a:solidFill>
        </p:grpSpPr>
        <p:sp>
          <p:nvSpPr>
            <p:cNvPr id="6397" name="Freeform 6279"/>
            <p:cNvSpPr>
              <a:spLocks/>
            </p:cNvSpPr>
            <p:nvPr/>
          </p:nvSpPr>
          <p:spPr bwMode="auto">
            <a:xfrm>
              <a:off x="3650" y="1713"/>
              <a:ext cx="695" cy="531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  <a:gd name="connsiteX0" fmla="*/ 1502 w 9977"/>
                <a:gd name="connsiteY0" fmla="*/ 2493 h 10000"/>
                <a:gd name="connsiteX1" fmla="*/ 0 w 9977"/>
                <a:gd name="connsiteY1" fmla="*/ 0 h 10000"/>
                <a:gd name="connsiteX2" fmla="*/ 99 w 9977"/>
                <a:gd name="connsiteY2" fmla="*/ 0 h 10000"/>
                <a:gd name="connsiteX3" fmla="*/ 2217 w 9977"/>
                <a:gd name="connsiteY3" fmla="*/ 2404 h 10000"/>
                <a:gd name="connsiteX4" fmla="*/ 2537 w 9977"/>
                <a:gd name="connsiteY4" fmla="*/ 4926 h 10000"/>
                <a:gd name="connsiteX5" fmla="*/ 2586 w 9977"/>
                <a:gd name="connsiteY5" fmla="*/ 5312 h 10000"/>
                <a:gd name="connsiteX6" fmla="*/ 2685 w 9977"/>
                <a:gd name="connsiteY6" fmla="*/ 5401 h 10000"/>
                <a:gd name="connsiteX7" fmla="*/ 4483 w 9977"/>
                <a:gd name="connsiteY7" fmla="*/ 6113 h 10000"/>
                <a:gd name="connsiteX8" fmla="*/ 5714 w 9977"/>
                <a:gd name="connsiteY8" fmla="*/ 6736 h 10000"/>
                <a:gd name="connsiteX9" fmla="*/ 6379 w 9977"/>
                <a:gd name="connsiteY9" fmla="*/ 6944 h 10000"/>
                <a:gd name="connsiteX10" fmla="*/ 6773 w 9977"/>
                <a:gd name="connsiteY10" fmla="*/ 6825 h 10000"/>
                <a:gd name="connsiteX11" fmla="*/ 7783 w 9977"/>
                <a:gd name="connsiteY11" fmla="*/ 5994 h 10000"/>
                <a:gd name="connsiteX12" fmla="*/ 9310 w 9977"/>
                <a:gd name="connsiteY12" fmla="*/ 4599 h 10000"/>
                <a:gd name="connsiteX13" fmla="*/ 9483 w 9977"/>
                <a:gd name="connsiteY13" fmla="*/ 4451 h 10000"/>
                <a:gd name="connsiteX14" fmla="*/ 9458 w 9977"/>
                <a:gd name="connsiteY14" fmla="*/ 5193 h 10000"/>
                <a:gd name="connsiteX15" fmla="*/ 8892 w 9977"/>
                <a:gd name="connsiteY15" fmla="*/ 6350 h 10000"/>
                <a:gd name="connsiteX16" fmla="*/ 8670 w 9977"/>
                <a:gd name="connsiteY16" fmla="*/ 6706 h 10000"/>
                <a:gd name="connsiteX17" fmla="*/ 9778 w 9977"/>
                <a:gd name="connsiteY17" fmla="*/ 5430 h 10000"/>
                <a:gd name="connsiteX18" fmla="*/ 9163 w 9977"/>
                <a:gd name="connsiteY18" fmla="*/ 7151 h 10000"/>
                <a:gd name="connsiteX19" fmla="*/ 9975 w 9977"/>
                <a:gd name="connsiteY19" fmla="*/ 6499 h 10000"/>
                <a:gd name="connsiteX20" fmla="*/ 9384 w 9977"/>
                <a:gd name="connsiteY20" fmla="*/ 7774 h 10000"/>
                <a:gd name="connsiteX21" fmla="*/ 9409 w 9977"/>
                <a:gd name="connsiteY21" fmla="*/ 7804 h 10000"/>
                <a:gd name="connsiteX22" fmla="*/ 9951 w 9977"/>
                <a:gd name="connsiteY22" fmla="*/ 7567 h 10000"/>
                <a:gd name="connsiteX23" fmla="*/ 9433 w 9977"/>
                <a:gd name="connsiteY23" fmla="*/ 8487 h 10000"/>
                <a:gd name="connsiteX24" fmla="*/ 9729 w 9977"/>
                <a:gd name="connsiteY24" fmla="*/ 8487 h 10000"/>
                <a:gd name="connsiteX25" fmla="*/ 9261 w 9977"/>
                <a:gd name="connsiteY25" fmla="*/ 9050 h 10000"/>
                <a:gd name="connsiteX26" fmla="*/ 9557 w 9977"/>
                <a:gd name="connsiteY26" fmla="*/ 9050 h 10000"/>
                <a:gd name="connsiteX27" fmla="*/ 8744 w 9977"/>
                <a:gd name="connsiteY27" fmla="*/ 10000 h 10000"/>
                <a:gd name="connsiteX28" fmla="*/ 8867 w 9977"/>
                <a:gd name="connsiteY28" fmla="*/ 9318 h 10000"/>
                <a:gd name="connsiteX29" fmla="*/ 8424 w 9977"/>
                <a:gd name="connsiteY29" fmla="*/ 6825 h 10000"/>
                <a:gd name="connsiteX30" fmla="*/ 7660 w 9977"/>
                <a:gd name="connsiteY30" fmla="*/ 6588 h 10000"/>
                <a:gd name="connsiteX31" fmla="*/ 6995 w 9977"/>
                <a:gd name="connsiteY31" fmla="*/ 7003 h 10000"/>
                <a:gd name="connsiteX32" fmla="*/ 5887 w 9977"/>
                <a:gd name="connsiteY32" fmla="*/ 7033 h 10000"/>
                <a:gd name="connsiteX33" fmla="*/ 2463 w 9977"/>
                <a:gd name="connsiteY33" fmla="*/ 5549 h 10000"/>
                <a:gd name="connsiteX34" fmla="*/ 1823 w 9977"/>
                <a:gd name="connsiteY34" fmla="*/ 5430 h 10000"/>
                <a:gd name="connsiteX35" fmla="*/ 1650 w 9977"/>
                <a:gd name="connsiteY35" fmla="*/ 5460 h 10000"/>
                <a:gd name="connsiteX36" fmla="*/ 1946 w 9977"/>
                <a:gd name="connsiteY36" fmla="*/ 3234 h 10000"/>
                <a:gd name="connsiteX37" fmla="*/ 1281 w 9977"/>
                <a:gd name="connsiteY37" fmla="*/ 1128 h 10000"/>
                <a:gd name="connsiteX38" fmla="*/ 1502 w 9977"/>
                <a:gd name="connsiteY38" fmla="*/ 2493 h 10000"/>
                <a:gd name="connsiteX0" fmla="*/ 1505 w 10000"/>
                <a:gd name="connsiteY0" fmla="*/ 2493 h 10000"/>
                <a:gd name="connsiteX1" fmla="*/ 0 w 10000"/>
                <a:gd name="connsiteY1" fmla="*/ 0 h 10000"/>
                <a:gd name="connsiteX2" fmla="*/ 2222 w 10000"/>
                <a:gd name="connsiteY2" fmla="*/ 2404 h 10000"/>
                <a:gd name="connsiteX3" fmla="*/ 2543 w 10000"/>
                <a:gd name="connsiteY3" fmla="*/ 4926 h 10000"/>
                <a:gd name="connsiteX4" fmla="*/ 2592 w 10000"/>
                <a:gd name="connsiteY4" fmla="*/ 5312 h 10000"/>
                <a:gd name="connsiteX5" fmla="*/ 2691 w 10000"/>
                <a:gd name="connsiteY5" fmla="*/ 5401 h 10000"/>
                <a:gd name="connsiteX6" fmla="*/ 4493 w 10000"/>
                <a:gd name="connsiteY6" fmla="*/ 6113 h 10000"/>
                <a:gd name="connsiteX7" fmla="*/ 5727 w 10000"/>
                <a:gd name="connsiteY7" fmla="*/ 6736 h 10000"/>
                <a:gd name="connsiteX8" fmla="*/ 6394 w 10000"/>
                <a:gd name="connsiteY8" fmla="*/ 6944 h 10000"/>
                <a:gd name="connsiteX9" fmla="*/ 6789 w 10000"/>
                <a:gd name="connsiteY9" fmla="*/ 6825 h 10000"/>
                <a:gd name="connsiteX10" fmla="*/ 7801 w 10000"/>
                <a:gd name="connsiteY10" fmla="*/ 5994 h 10000"/>
                <a:gd name="connsiteX11" fmla="*/ 9331 w 10000"/>
                <a:gd name="connsiteY11" fmla="*/ 4599 h 10000"/>
                <a:gd name="connsiteX12" fmla="*/ 9505 w 10000"/>
                <a:gd name="connsiteY12" fmla="*/ 4451 h 10000"/>
                <a:gd name="connsiteX13" fmla="*/ 9480 w 10000"/>
                <a:gd name="connsiteY13" fmla="*/ 5193 h 10000"/>
                <a:gd name="connsiteX14" fmla="*/ 8912 w 10000"/>
                <a:gd name="connsiteY14" fmla="*/ 6350 h 10000"/>
                <a:gd name="connsiteX15" fmla="*/ 8690 w 10000"/>
                <a:gd name="connsiteY15" fmla="*/ 6706 h 10000"/>
                <a:gd name="connsiteX16" fmla="*/ 9801 w 10000"/>
                <a:gd name="connsiteY16" fmla="*/ 5430 h 10000"/>
                <a:gd name="connsiteX17" fmla="*/ 9184 w 10000"/>
                <a:gd name="connsiteY17" fmla="*/ 7151 h 10000"/>
                <a:gd name="connsiteX18" fmla="*/ 9998 w 10000"/>
                <a:gd name="connsiteY18" fmla="*/ 6499 h 10000"/>
                <a:gd name="connsiteX19" fmla="*/ 9406 w 10000"/>
                <a:gd name="connsiteY19" fmla="*/ 7774 h 10000"/>
                <a:gd name="connsiteX20" fmla="*/ 9431 w 10000"/>
                <a:gd name="connsiteY20" fmla="*/ 7804 h 10000"/>
                <a:gd name="connsiteX21" fmla="*/ 9974 w 10000"/>
                <a:gd name="connsiteY21" fmla="*/ 7567 h 10000"/>
                <a:gd name="connsiteX22" fmla="*/ 9455 w 10000"/>
                <a:gd name="connsiteY22" fmla="*/ 8487 h 10000"/>
                <a:gd name="connsiteX23" fmla="*/ 9751 w 10000"/>
                <a:gd name="connsiteY23" fmla="*/ 8487 h 10000"/>
                <a:gd name="connsiteX24" fmla="*/ 9282 w 10000"/>
                <a:gd name="connsiteY24" fmla="*/ 9050 h 10000"/>
                <a:gd name="connsiteX25" fmla="*/ 9579 w 10000"/>
                <a:gd name="connsiteY25" fmla="*/ 9050 h 10000"/>
                <a:gd name="connsiteX26" fmla="*/ 8764 w 10000"/>
                <a:gd name="connsiteY26" fmla="*/ 10000 h 10000"/>
                <a:gd name="connsiteX27" fmla="*/ 8887 w 10000"/>
                <a:gd name="connsiteY27" fmla="*/ 9318 h 10000"/>
                <a:gd name="connsiteX28" fmla="*/ 8443 w 10000"/>
                <a:gd name="connsiteY28" fmla="*/ 6825 h 10000"/>
                <a:gd name="connsiteX29" fmla="*/ 7678 w 10000"/>
                <a:gd name="connsiteY29" fmla="*/ 6588 h 10000"/>
                <a:gd name="connsiteX30" fmla="*/ 7011 w 10000"/>
                <a:gd name="connsiteY30" fmla="*/ 7003 h 10000"/>
                <a:gd name="connsiteX31" fmla="*/ 5901 w 10000"/>
                <a:gd name="connsiteY31" fmla="*/ 7033 h 10000"/>
                <a:gd name="connsiteX32" fmla="*/ 2469 w 10000"/>
                <a:gd name="connsiteY32" fmla="*/ 5549 h 10000"/>
                <a:gd name="connsiteX33" fmla="*/ 1827 w 10000"/>
                <a:gd name="connsiteY33" fmla="*/ 5430 h 10000"/>
                <a:gd name="connsiteX34" fmla="*/ 1654 w 10000"/>
                <a:gd name="connsiteY34" fmla="*/ 5460 h 10000"/>
                <a:gd name="connsiteX35" fmla="*/ 1950 w 10000"/>
                <a:gd name="connsiteY35" fmla="*/ 3234 h 10000"/>
                <a:gd name="connsiteX36" fmla="*/ 1284 w 10000"/>
                <a:gd name="connsiteY36" fmla="*/ 1128 h 10000"/>
                <a:gd name="connsiteX37" fmla="*/ 1505 w 10000"/>
                <a:gd name="connsiteY37" fmla="*/ 2493 h 10000"/>
                <a:gd name="connsiteX0" fmla="*/ 221 w 8716"/>
                <a:gd name="connsiteY0" fmla="*/ 1365 h 8872"/>
                <a:gd name="connsiteX1" fmla="*/ 938 w 8716"/>
                <a:gd name="connsiteY1" fmla="*/ 1276 h 8872"/>
                <a:gd name="connsiteX2" fmla="*/ 1259 w 8716"/>
                <a:gd name="connsiteY2" fmla="*/ 3798 h 8872"/>
                <a:gd name="connsiteX3" fmla="*/ 1308 w 8716"/>
                <a:gd name="connsiteY3" fmla="*/ 4184 h 8872"/>
                <a:gd name="connsiteX4" fmla="*/ 1407 w 8716"/>
                <a:gd name="connsiteY4" fmla="*/ 4273 h 8872"/>
                <a:gd name="connsiteX5" fmla="*/ 3209 w 8716"/>
                <a:gd name="connsiteY5" fmla="*/ 4985 h 8872"/>
                <a:gd name="connsiteX6" fmla="*/ 4443 w 8716"/>
                <a:gd name="connsiteY6" fmla="*/ 5608 h 8872"/>
                <a:gd name="connsiteX7" fmla="*/ 5110 w 8716"/>
                <a:gd name="connsiteY7" fmla="*/ 5816 h 8872"/>
                <a:gd name="connsiteX8" fmla="*/ 5505 w 8716"/>
                <a:gd name="connsiteY8" fmla="*/ 5697 h 8872"/>
                <a:gd name="connsiteX9" fmla="*/ 6517 w 8716"/>
                <a:gd name="connsiteY9" fmla="*/ 4866 h 8872"/>
                <a:gd name="connsiteX10" fmla="*/ 8047 w 8716"/>
                <a:gd name="connsiteY10" fmla="*/ 3471 h 8872"/>
                <a:gd name="connsiteX11" fmla="*/ 8221 w 8716"/>
                <a:gd name="connsiteY11" fmla="*/ 3323 h 8872"/>
                <a:gd name="connsiteX12" fmla="*/ 8196 w 8716"/>
                <a:gd name="connsiteY12" fmla="*/ 4065 h 8872"/>
                <a:gd name="connsiteX13" fmla="*/ 7628 w 8716"/>
                <a:gd name="connsiteY13" fmla="*/ 5222 h 8872"/>
                <a:gd name="connsiteX14" fmla="*/ 7406 w 8716"/>
                <a:gd name="connsiteY14" fmla="*/ 5578 h 8872"/>
                <a:gd name="connsiteX15" fmla="*/ 8517 w 8716"/>
                <a:gd name="connsiteY15" fmla="*/ 4302 h 8872"/>
                <a:gd name="connsiteX16" fmla="*/ 7900 w 8716"/>
                <a:gd name="connsiteY16" fmla="*/ 6023 h 8872"/>
                <a:gd name="connsiteX17" fmla="*/ 8714 w 8716"/>
                <a:gd name="connsiteY17" fmla="*/ 5371 h 8872"/>
                <a:gd name="connsiteX18" fmla="*/ 8122 w 8716"/>
                <a:gd name="connsiteY18" fmla="*/ 6646 h 8872"/>
                <a:gd name="connsiteX19" fmla="*/ 8147 w 8716"/>
                <a:gd name="connsiteY19" fmla="*/ 6676 h 8872"/>
                <a:gd name="connsiteX20" fmla="*/ 8690 w 8716"/>
                <a:gd name="connsiteY20" fmla="*/ 6439 h 8872"/>
                <a:gd name="connsiteX21" fmla="*/ 8171 w 8716"/>
                <a:gd name="connsiteY21" fmla="*/ 7359 h 8872"/>
                <a:gd name="connsiteX22" fmla="*/ 8467 w 8716"/>
                <a:gd name="connsiteY22" fmla="*/ 7359 h 8872"/>
                <a:gd name="connsiteX23" fmla="*/ 7998 w 8716"/>
                <a:gd name="connsiteY23" fmla="*/ 7922 h 8872"/>
                <a:gd name="connsiteX24" fmla="*/ 8295 w 8716"/>
                <a:gd name="connsiteY24" fmla="*/ 7922 h 8872"/>
                <a:gd name="connsiteX25" fmla="*/ 7480 w 8716"/>
                <a:gd name="connsiteY25" fmla="*/ 8872 h 8872"/>
                <a:gd name="connsiteX26" fmla="*/ 7603 w 8716"/>
                <a:gd name="connsiteY26" fmla="*/ 8190 h 8872"/>
                <a:gd name="connsiteX27" fmla="*/ 7159 w 8716"/>
                <a:gd name="connsiteY27" fmla="*/ 5697 h 8872"/>
                <a:gd name="connsiteX28" fmla="*/ 6394 w 8716"/>
                <a:gd name="connsiteY28" fmla="*/ 5460 h 8872"/>
                <a:gd name="connsiteX29" fmla="*/ 5727 w 8716"/>
                <a:gd name="connsiteY29" fmla="*/ 5875 h 8872"/>
                <a:gd name="connsiteX30" fmla="*/ 4617 w 8716"/>
                <a:gd name="connsiteY30" fmla="*/ 5905 h 8872"/>
                <a:gd name="connsiteX31" fmla="*/ 1185 w 8716"/>
                <a:gd name="connsiteY31" fmla="*/ 4421 h 8872"/>
                <a:gd name="connsiteX32" fmla="*/ 543 w 8716"/>
                <a:gd name="connsiteY32" fmla="*/ 4302 h 8872"/>
                <a:gd name="connsiteX33" fmla="*/ 370 w 8716"/>
                <a:gd name="connsiteY33" fmla="*/ 4332 h 8872"/>
                <a:gd name="connsiteX34" fmla="*/ 666 w 8716"/>
                <a:gd name="connsiteY34" fmla="*/ 2106 h 8872"/>
                <a:gd name="connsiteX35" fmla="*/ 0 w 8716"/>
                <a:gd name="connsiteY35" fmla="*/ 0 h 8872"/>
                <a:gd name="connsiteX36" fmla="*/ 221 w 8716"/>
                <a:gd name="connsiteY36" fmla="*/ 1365 h 8872"/>
                <a:gd name="connsiteX0" fmla="*/ 4 w 9750"/>
                <a:gd name="connsiteY0" fmla="*/ 245 h 8706"/>
                <a:gd name="connsiteX1" fmla="*/ 826 w 9750"/>
                <a:gd name="connsiteY1" fmla="*/ 144 h 8706"/>
                <a:gd name="connsiteX2" fmla="*/ 1194 w 9750"/>
                <a:gd name="connsiteY2" fmla="*/ 2987 h 8706"/>
                <a:gd name="connsiteX3" fmla="*/ 1251 w 9750"/>
                <a:gd name="connsiteY3" fmla="*/ 3422 h 8706"/>
                <a:gd name="connsiteX4" fmla="*/ 1364 w 9750"/>
                <a:gd name="connsiteY4" fmla="*/ 3522 h 8706"/>
                <a:gd name="connsiteX5" fmla="*/ 3432 w 9750"/>
                <a:gd name="connsiteY5" fmla="*/ 4325 h 8706"/>
                <a:gd name="connsiteX6" fmla="*/ 4848 w 9750"/>
                <a:gd name="connsiteY6" fmla="*/ 5027 h 8706"/>
                <a:gd name="connsiteX7" fmla="*/ 5613 w 9750"/>
                <a:gd name="connsiteY7" fmla="*/ 5261 h 8706"/>
                <a:gd name="connsiteX8" fmla="*/ 6066 w 9750"/>
                <a:gd name="connsiteY8" fmla="*/ 5127 h 8706"/>
                <a:gd name="connsiteX9" fmla="*/ 7227 w 9750"/>
                <a:gd name="connsiteY9" fmla="*/ 4191 h 8706"/>
                <a:gd name="connsiteX10" fmla="*/ 8982 w 9750"/>
                <a:gd name="connsiteY10" fmla="*/ 2618 h 8706"/>
                <a:gd name="connsiteX11" fmla="*/ 9182 w 9750"/>
                <a:gd name="connsiteY11" fmla="*/ 2451 h 8706"/>
                <a:gd name="connsiteX12" fmla="*/ 9153 w 9750"/>
                <a:gd name="connsiteY12" fmla="*/ 3288 h 8706"/>
                <a:gd name="connsiteX13" fmla="*/ 8502 w 9750"/>
                <a:gd name="connsiteY13" fmla="*/ 4592 h 8706"/>
                <a:gd name="connsiteX14" fmla="*/ 8247 w 9750"/>
                <a:gd name="connsiteY14" fmla="*/ 4993 h 8706"/>
                <a:gd name="connsiteX15" fmla="*/ 9522 w 9750"/>
                <a:gd name="connsiteY15" fmla="*/ 3555 h 8706"/>
                <a:gd name="connsiteX16" fmla="*/ 8814 w 9750"/>
                <a:gd name="connsiteY16" fmla="*/ 5495 h 8706"/>
                <a:gd name="connsiteX17" fmla="*/ 9748 w 9750"/>
                <a:gd name="connsiteY17" fmla="*/ 4760 h 8706"/>
                <a:gd name="connsiteX18" fmla="*/ 9068 w 9750"/>
                <a:gd name="connsiteY18" fmla="*/ 6197 h 8706"/>
                <a:gd name="connsiteX19" fmla="*/ 9097 w 9750"/>
                <a:gd name="connsiteY19" fmla="*/ 6231 h 8706"/>
                <a:gd name="connsiteX20" fmla="*/ 9720 w 9750"/>
                <a:gd name="connsiteY20" fmla="*/ 5964 h 8706"/>
                <a:gd name="connsiteX21" fmla="*/ 9125 w 9750"/>
                <a:gd name="connsiteY21" fmla="*/ 7001 h 8706"/>
                <a:gd name="connsiteX22" fmla="*/ 9464 w 9750"/>
                <a:gd name="connsiteY22" fmla="*/ 7001 h 8706"/>
                <a:gd name="connsiteX23" fmla="*/ 8926 w 9750"/>
                <a:gd name="connsiteY23" fmla="*/ 7635 h 8706"/>
                <a:gd name="connsiteX24" fmla="*/ 9267 w 9750"/>
                <a:gd name="connsiteY24" fmla="*/ 7635 h 8706"/>
                <a:gd name="connsiteX25" fmla="*/ 8332 w 9750"/>
                <a:gd name="connsiteY25" fmla="*/ 8706 h 8706"/>
                <a:gd name="connsiteX26" fmla="*/ 8473 w 9750"/>
                <a:gd name="connsiteY26" fmla="*/ 7937 h 8706"/>
                <a:gd name="connsiteX27" fmla="*/ 7964 w 9750"/>
                <a:gd name="connsiteY27" fmla="*/ 5127 h 8706"/>
                <a:gd name="connsiteX28" fmla="*/ 7086 w 9750"/>
                <a:gd name="connsiteY28" fmla="*/ 4860 h 8706"/>
                <a:gd name="connsiteX29" fmla="*/ 6321 w 9750"/>
                <a:gd name="connsiteY29" fmla="*/ 5328 h 8706"/>
                <a:gd name="connsiteX30" fmla="*/ 5047 w 9750"/>
                <a:gd name="connsiteY30" fmla="*/ 5362 h 8706"/>
                <a:gd name="connsiteX31" fmla="*/ 1110 w 9750"/>
                <a:gd name="connsiteY31" fmla="*/ 3689 h 8706"/>
                <a:gd name="connsiteX32" fmla="*/ 373 w 9750"/>
                <a:gd name="connsiteY32" fmla="*/ 3555 h 8706"/>
                <a:gd name="connsiteX33" fmla="*/ 175 w 9750"/>
                <a:gd name="connsiteY33" fmla="*/ 3589 h 8706"/>
                <a:gd name="connsiteX34" fmla="*/ 514 w 9750"/>
                <a:gd name="connsiteY34" fmla="*/ 1080 h 8706"/>
                <a:gd name="connsiteX35" fmla="*/ 4 w 9750"/>
                <a:gd name="connsiteY35" fmla="*/ 245 h 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50" h="8706">
                  <a:moveTo>
                    <a:pt x="4" y="245"/>
                  </a:moveTo>
                  <a:cubicBezTo>
                    <a:pt x="183" y="485"/>
                    <a:pt x="628" y="-312"/>
                    <a:pt x="826" y="144"/>
                  </a:cubicBezTo>
                  <a:cubicBezTo>
                    <a:pt x="1081" y="1080"/>
                    <a:pt x="1194" y="2016"/>
                    <a:pt x="1194" y="2987"/>
                  </a:cubicBezTo>
                  <a:cubicBezTo>
                    <a:pt x="1194" y="3121"/>
                    <a:pt x="1223" y="3254"/>
                    <a:pt x="1251" y="3422"/>
                  </a:cubicBezTo>
                  <a:cubicBezTo>
                    <a:pt x="1251" y="3455"/>
                    <a:pt x="1307" y="3488"/>
                    <a:pt x="1364" y="3522"/>
                  </a:cubicBezTo>
                  <a:cubicBezTo>
                    <a:pt x="2045" y="3789"/>
                    <a:pt x="2753" y="4024"/>
                    <a:pt x="3432" y="4325"/>
                  </a:cubicBezTo>
                  <a:cubicBezTo>
                    <a:pt x="3912" y="4525"/>
                    <a:pt x="4367" y="4793"/>
                    <a:pt x="4848" y="5027"/>
                  </a:cubicBezTo>
                  <a:cubicBezTo>
                    <a:pt x="5075" y="5127"/>
                    <a:pt x="5358" y="5194"/>
                    <a:pt x="5613" y="5261"/>
                  </a:cubicBezTo>
                  <a:cubicBezTo>
                    <a:pt x="5754" y="5294"/>
                    <a:pt x="5924" y="5261"/>
                    <a:pt x="6066" y="5127"/>
                  </a:cubicBezTo>
                  <a:cubicBezTo>
                    <a:pt x="6462" y="4826"/>
                    <a:pt x="6859" y="4525"/>
                    <a:pt x="7227" y="4191"/>
                  </a:cubicBezTo>
                  <a:cubicBezTo>
                    <a:pt x="7821" y="3689"/>
                    <a:pt x="8388" y="3154"/>
                    <a:pt x="8982" y="2618"/>
                  </a:cubicBezTo>
                  <a:cubicBezTo>
                    <a:pt x="9041" y="2552"/>
                    <a:pt x="9125" y="2518"/>
                    <a:pt x="9182" y="2451"/>
                  </a:cubicBezTo>
                  <a:cubicBezTo>
                    <a:pt x="9267" y="2752"/>
                    <a:pt x="9210" y="3020"/>
                    <a:pt x="9153" y="3288"/>
                  </a:cubicBezTo>
                  <a:cubicBezTo>
                    <a:pt x="9041" y="3789"/>
                    <a:pt x="8785" y="4191"/>
                    <a:pt x="8502" y="4592"/>
                  </a:cubicBezTo>
                  <a:lnTo>
                    <a:pt x="8247" y="4993"/>
                  </a:lnTo>
                  <a:cubicBezTo>
                    <a:pt x="8756" y="4658"/>
                    <a:pt x="9153" y="4124"/>
                    <a:pt x="9522" y="3555"/>
                  </a:cubicBezTo>
                  <a:cubicBezTo>
                    <a:pt x="9663" y="4391"/>
                    <a:pt x="9323" y="4993"/>
                    <a:pt x="8814" y="5495"/>
                  </a:cubicBezTo>
                  <a:cubicBezTo>
                    <a:pt x="9182" y="5362"/>
                    <a:pt x="9436" y="5061"/>
                    <a:pt x="9748" y="4760"/>
                  </a:cubicBezTo>
                  <a:cubicBezTo>
                    <a:pt x="9776" y="5428"/>
                    <a:pt x="9550" y="5896"/>
                    <a:pt x="9068" y="6197"/>
                  </a:cubicBezTo>
                  <a:cubicBezTo>
                    <a:pt x="9097" y="6197"/>
                    <a:pt x="9097" y="6231"/>
                    <a:pt x="9097" y="6231"/>
                  </a:cubicBezTo>
                  <a:cubicBezTo>
                    <a:pt x="9295" y="6130"/>
                    <a:pt x="9493" y="6064"/>
                    <a:pt x="9720" y="5964"/>
                  </a:cubicBezTo>
                  <a:cubicBezTo>
                    <a:pt x="9720" y="6465"/>
                    <a:pt x="9464" y="6732"/>
                    <a:pt x="9125" y="7001"/>
                  </a:cubicBezTo>
                  <a:lnTo>
                    <a:pt x="9464" y="7001"/>
                  </a:lnTo>
                  <a:cubicBezTo>
                    <a:pt x="9464" y="7234"/>
                    <a:pt x="9267" y="7468"/>
                    <a:pt x="8926" y="7635"/>
                  </a:cubicBezTo>
                  <a:lnTo>
                    <a:pt x="9267" y="7635"/>
                  </a:lnTo>
                  <a:cubicBezTo>
                    <a:pt x="9041" y="8138"/>
                    <a:pt x="8672" y="8405"/>
                    <a:pt x="8332" y="8706"/>
                  </a:cubicBezTo>
                  <a:cubicBezTo>
                    <a:pt x="8388" y="8439"/>
                    <a:pt x="8444" y="8204"/>
                    <a:pt x="8473" y="7937"/>
                  </a:cubicBezTo>
                  <a:cubicBezTo>
                    <a:pt x="8644" y="6933"/>
                    <a:pt x="8502" y="5964"/>
                    <a:pt x="7964" y="5127"/>
                  </a:cubicBezTo>
                  <a:cubicBezTo>
                    <a:pt x="7680" y="4658"/>
                    <a:pt x="7512" y="4592"/>
                    <a:pt x="7086" y="4860"/>
                  </a:cubicBezTo>
                  <a:cubicBezTo>
                    <a:pt x="6803" y="4993"/>
                    <a:pt x="6548" y="5161"/>
                    <a:pt x="6321" y="5328"/>
                  </a:cubicBezTo>
                  <a:cubicBezTo>
                    <a:pt x="5896" y="5663"/>
                    <a:pt x="5499" y="5663"/>
                    <a:pt x="5047" y="5362"/>
                  </a:cubicBezTo>
                  <a:cubicBezTo>
                    <a:pt x="3829" y="4525"/>
                    <a:pt x="2497" y="4057"/>
                    <a:pt x="1110" y="3689"/>
                  </a:cubicBezTo>
                  <a:cubicBezTo>
                    <a:pt x="854" y="3623"/>
                    <a:pt x="628" y="3589"/>
                    <a:pt x="373" y="3555"/>
                  </a:cubicBezTo>
                  <a:cubicBezTo>
                    <a:pt x="316" y="3555"/>
                    <a:pt x="232" y="3555"/>
                    <a:pt x="175" y="3589"/>
                  </a:cubicBezTo>
                  <a:cubicBezTo>
                    <a:pt x="571" y="2786"/>
                    <a:pt x="628" y="1950"/>
                    <a:pt x="514" y="1080"/>
                  </a:cubicBezTo>
                  <a:cubicBezTo>
                    <a:pt x="486" y="523"/>
                    <a:pt x="-48" y="401"/>
                    <a:pt x="4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8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9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1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2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04" name="TextBox 6403"/>
          <p:cNvSpPr txBox="1"/>
          <p:nvPr/>
        </p:nvSpPr>
        <p:spPr>
          <a:xfrm>
            <a:off x="8768600" y="2258121"/>
            <a:ext cx="182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 and 3 have a direct Impact and can be moved up by the 4 enablers of engagement</a:t>
            </a:r>
            <a:endParaRPr lang="en-US" sz="1200" dirty="0"/>
          </a:p>
        </p:txBody>
      </p:sp>
      <p:cxnSp>
        <p:nvCxnSpPr>
          <p:cNvPr id="6406" name="Straight Connector 6405"/>
          <p:cNvCxnSpPr/>
          <p:nvPr/>
        </p:nvCxnSpPr>
        <p:spPr>
          <a:xfrm>
            <a:off x="8880186" y="2199690"/>
            <a:ext cx="160944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7" name="TextBox 6406"/>
          <p:cNvSpPr txBox="1"/>
          <p:nvPr/>
        </p:nvSpPr>
        <p:spPr>
          <a:xfrm>
            <a:off x="228600" y="19903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MASLOW’S HIERARCHY OF EMPLOYEE ENGAGEMENT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DADBDD"/>
            </a:gs>
            <a:gs pos="0">
              <a:srgbClr val="D9DADC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855985" y="3313149"/>
            <a:ext cx="5767142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01725" y="3356448"/>
            <a:ext cx="2376000" cy="445614"/>
            <a:chOff x="687311" y="2108334"/>
            <a:chExt cx="2376000" cy="445614"/>
          </a:xfrm>
        </p:grpSpPr>
        <p:sp>
          <p:nvSpPr>
            <p:cNvPr id="118" name="Freeform 11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ALMOST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046955" y="3787794"/>
            <a:ext cx="20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know I’m part of something bigger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Proud to work here</a:t>
            </a:r>
            <a:endParaRPr 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192031" y="3787426"/>
            <a:ext cx="23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might leave if I’m tempted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There are no career development here</a:t>
            </a:r>
            <a:endParaRPr lang="en-US" sz="900" dirty="0"/>
          </a:p>
        </p:txBody>
      </p:sp>
      <p:grpSp>
        <p:nvGrpSpPr>
          <p:cNvPr id="126" name="Group 6278"/>
          <p:cNvGrpSpPr>
            <a:grpSpLocks noChangeAspect="1"/>
          </p:cNvGrpSpPr>
          <p:nvPr/>
        </p:nvGrpSpPr>
        <p:grpSpPr bwMode="auto">
          <a:xfrm>
            <a:off x="5378172" y="3381197"/>
            <a:ext cx="585140" cy="713586"/>
            <a:chOff x="3402" y="1713"/>
            <a:chExt cx="943" cy="1150"/>
          </a:xfrm>
          <a:solidFill>
            <a:schemeClr val="accent4"/>
          </a:solidFill>
        </p:grpSpPr>
        <p:sp>
          <p:nvSpPr>
            <p:cNvPr id="127" name="Freeform 6279"/>
            <p:cNvSpPr>
              <a:spLocks/>
            </p:cNvSpPr>
            <p:nvPr/>
          </p:nvSpPr>
          <p:spPr bwMode="auto">
            <a:xfrm>
              <a:off x="3650" y="1713"/>
              <a:ext cx="695" cy="531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  <a:gd name="connsiteX0" fmla="*/ 1502 w 9977"/>
                <a:gd name="connsiteY0" fmla="*/ 2493 h 10000"/>
                <a:gd name="connsiteX1" fmla="*/ 0 w 9977"/>
                <a:gd name="connsiteY1" fmla="*/ 0 h 10000"/>
                <a:gd name="connsiteX2" fmla="*/ 99 w 9977"/>
                <a:gd name="connsiteY2" fmla="*/ 0 h 10000"/>
                <a:gd name="connsiteX3" fmla="*/ 2217 w 9977"/>
                <a:gd name="connsiteY3" fmla="*/ 2404 h 10000"/>
                <a:gd name="connsiteX4" fmla="*/ 2537 w 9977"/>
                <a:gd name="connsiteY4" fmla="*/ 4926 h 10000"/>
                <a:gd name="connsiteX5" fmla="*/ 2586 w 9977"/>
                <a:gd name="connsiteY5" fmla="*/ 5312 h 10000"/>
                <a:gd name="connsiteX6" fmla="*/ 2685 w 9977"/>
                <a:gd name="connsiteY6" fmla="*/ 5401 h 10000"/>
                <a:gd name="connsiteX7" fmla="*/ 4483 w 9977"/>
                <a:gd name="connsiteY7" fmla="*/ 6113 h 10000"/>
                <a:gd name="connsiteX8" fmla="*/ 5714 w 9977"/>
                <a:gd name="connsiteY8" fmla="*/ 6736 h 10000"/>
                <a:gd name="connsiteX9" fmla="*/ 6379 w 9977"/>
                <a:gd name="connsiteY9" fmla="*/ 6944 h 10000"/>
                <a:gd name="connsiteX10" fmla="*/ 6773 w 9977"/>
                <a:gd name="connsiteY10" fmla="*/ 6825 h 10000"/>
                <a:gd name="connsiteX11" fmla="*/ 7783 w 9977"/>
                <a:gd name="connsiteY11" fmla="*/ 5994 h 10000"/>
                <a:gd name="connsiteX12" fmla="*/ 9310 w 9977"/>
                <a:gd name="connsiteY12" fmla="*/ 4599 h 10000"/>
                <a:gd name="connsiteX13" fmla="*/ 9483 w 9977"/>
                <a:gd name="connsiteY13" fmla="*/ 4451 h 10000"/>
                <a:gd name="connsiteX14" fmla="*/ 9458 w 9977"/>
                <a:gd name="connsiteY14" fmla="*/ 5193 h 10000"/>
                <a:gd name="connsiteX15" fmla="*/ 8892 w 9977"/>
                <a:gd name="connsiteY15" fmla="*/ 6350 h 10000"/>
                <a:gd name="connsiteX16" fmla="*/ 8670 w 9977"/>
                <a:gd name="connsiteY16" fmla="*/ 6706 h 10000"/>
                <a:gd name="connsiteX17" fmla="*/ 9778 w 9977"/>
                <a:gd name="connsiteY17" fmla="*/ 5430 h 10000"/>
                <a:gd name="connsiteX18" fmla="*/ 9163 w 9977"/>
                <a:gd name="connsiteY18" fmla="*/ 7151 h 10000"/>
                <a:gd name="connsiteX19" fmla="*/ 9975 w 9977"/>
                <a:gd name="connsiteY19" fmla="*/ 6499 h 10000"/>
                <a:gd name="connsiteX20" fmla="*/ 9384 w 9977"/>
                <a:gd name="connsiteY20" fmla="*/ 7774 h 10000"/>
                <a:gd name="connsiteX21" fmla="*/ 9409 w 9977"/>
                <a:gd name="connsiteY21" fmla="*/ 7804 h 10000"/>
                <a:gd name="connsiteX22" fmla="*/ 9951 w 9977"/>
                <a:gd name="connsiteY22" fmla="*/ 7567 h 10000"/>
                <a:gd name="connsiteX23" fmla="*/ 9433 w 9977"/>
                <a:gd name="connsiteY23" fmla="*/ 8487 h 10000"/>
                <a:gd name="connsiteX24" fmla="*/ 9729 w 9977"/>
                <a:gd name="connsiteY24" fmla="*/ 8487 h 10000"/>
                <a:gd name="connsiteX25" fmla="*/ 9261 w 9977"/>
                <a:gd name="connsiteY25" fmla="*/ 9050 h 10000"/>
                <a:gd name="connsiteX26" fmla="*/ 9557 w 9977"/>
                <a:gd name="connsiteY26" fmla="*/ 9050 h 10000"/>
                <a:gd name="connsiteX27" fmla="*/ 8744 w 9977"/>
                <a:gd name="connsiteY27" fmla="*/ 10000 h 10000"/>
                <a:gd name="connsiteX28" fmla="*/ 8867 w 9977"/>
                <a:gd name="connsiteY28" fmla="*/ 9318 h 10000"/>
                <a:gd name="connsiteX29" fmla="*/ 8424 w 9977"/>
                <a:gd name="connsiteY29" fmla="*/ 6825 h 10000"/>
                <a:gd name="connsiteX30" fmla="*/ 7660 w 9977"/>
                <a:gd name="connsiteY30" fmla="*/ 6588 h 10000"/>
                <a:gd name="connsiteX31" fmla="*/ 6995 w 9977"/>
                <a:gd name="connsiteY31" fmla="*/ 7003 h 10000"/>
                <a:gd name="connsiteX32" fmla="*/ 5887 w 9977"/>
                <a:gd name="connsiteY32" fmla="*/ 7033 h 10000"/>
                <a:gd name="connsiteX33" fmla="*/ 2463 w 9977"/>
                <a:gd name="connsiteY33" fmla="*/ 5549 h 10000"/>
                <a:gd name="connsiteX34" fmla="*/ 1823 w 9977"/>
                <a:gd name="connsiteY34" fmla="*/ 5430 h 10000"/>
                <a:gd name="connsiteX35" fmla="*/ 1650 w 9977"/>
                <a:gd name="connsiteY35" fmla="*/ 5460 h 10000"/>
                <a:gd name="connsiteX36" fmla="*/ 1946 w 9977"/>
                <a:gd name="connsiteY36" fmla="*/ 3234 h 10000"/>
                <a:gd name="connsiteX37" fmla="*/ 1281 w 9977"/>
                <a:gd name="connsiteY37" fmla="*/ 1128 h 10000"/>
                <a:gd name="connsiteX38" fmla="*/ 1502 w 9977"/>
                <a:gd name="connsiteY38" fmla="*/ 2493 h 10000"/>
                <a:gd name="connsiteX0" fmla="*/ 1505 w 10000"/>
                <a:gd name="connsiteY0" fmla="*/ 2493 h 10000"/>
                <a:gd name="connsiteX1" fmla="*/ 0 w 10000"/>
                <a:gd name="connsiteY1" fmla="*/ 0 h 10000"/>
                <a:gd name="connsiteX2" fmla="*/ 2222 w 10000"/>
                <a:gd name="connsiteY2" fmla="*/ 2404 h 10000"/>
                <a:gd name="connsiteX3" fmla="*/ 2543 w 10000"/>
                <a:gd name="connsiteY3" fmla="*/ 4926 h 10000"/>
                <a:gd name="connsiteX4" fmla="*/ 2592 w 10000"/>
                <a:gd name="connsiteY4" fmla="*/ 5312 h 10000"/>
                <a:gd name="connsiteX5" fmla="*/ 2691 w 10000"/>
                <a:gd name="connsiteY5" fmla="*/ 5401 h 10000"/>
                <a:gd name="connsiteX6" fmla="*/ 4493 w 10000"/>
                <a:gd name="connsiteY6" fmla="*/ 6113 h 10000"/>
                <a:gd name="connsiteX7" fmla="*/ 5727 w 10000"/>
                <a:gd name="connsiteY7" fmla="*/ 6736 h 10000"/>
                <a:gd name="connsiteX8" fmla="*/ 6394 w 10000"/>
                <a:gd name="connsiteY8" fmla="*/ 6944 h 10000"/>
                <a:gd name="connsiteX9" fmla="*/ 6789 w 10000"/>
                <a:gd name="connsiteY9" fmla="*/ 6825 h 10000"/>
                <a:gd name="connsiteX10" fmla="*/ 7801 w 10000"/>
                <a:gd name="connsiteY10" fmla="*/ 5994 h 10000"/>
                <a:gd name="connsiteX11" fmla="*/ 9331 w 10000"/>
                <a:gd name="connsiteY11" fmla="*/ 4599 h 10000"/>
                <a:gd name="connsiteX12" fmla="*/ 9505 w 10000"/>
                <a:gd name="connsiteY12" fmla="*/ 4451 h 10000"/>
                <a:gd name="connsiteX13" fmla="*/ 9480 w 10000"/>
                <a:gd name="connsiteY13" fmla="*/ 5193 h 10000"/>
                <a:gd name="connsiteX14" fmla="*/ 8912 w 10000"/>
                <a:gd name="connsiteY14" fmla="*/ 6350 h 10000"/>
                <a:gd name="connsiteX15" fmla="*/ 8690 w 10000"/>
                <a:gd name="connsiteY15" fmla="*/ 6706 h 10000"/>
                <a:gd name="connsiteX16" fmla="*/ 9801 w 10000"/>
                <a:gd name="connsiteY16" fmla="*/ 5430 h 10000"/>
                <a:gd name="connsiteX17" fmla="*/ 9184 w 10000"/>
                <a:gd name="connsiteY17" fmla="*/ 7151 h 10000"/>
                <a:gd name="connsiteX18" fmla="*/ 9998 w 10000"/>
                <a:gd name="connsiteY18" fmla="*/ 6499 h 10000"/>
                <a:gd name="connsiteX19" fmla="*/ 9406 w 10000"/>
                <a:gd name="connsiteY19" fmla="*/ 7774 h 10000"/>
                <a:gd name="connsiteX20" fmla="*/ 9431 w 10000"/>
                <a:gd name="connsiteY20" fmla="*/ 7804 h 10000"/>
                <a:gd name="connsiteX21" fmla="*/ 9974 w 10000"/>
                <a:gd name="connsiteY21" fmla="*/ 7567 h 10000"/>
                <a:gd name="connsiteX22" fmla="*/ 9455 w 10000"/>
                <a:gd name="connsiteY22" fmla="*/ 8487 h 10000"/>
                <a:gd name="connsiteX23" fmla="*/ 9751 w 10000"/>
                <a:gd name="connsiteY23" fmla="*/ 8487 h 10000"/>
                <a:gd name="connsiteX24" fmla="*/ 9282 w 10000"/>
                <a:gd name="connsiteY24" fmla="*/ 9050 h 10000"/>
                <a:gd name="connsiteX25" fmla="*/ 9579 w 10000"/>
                <a:gd name="connsiteY25" fmla="*/ 9050 h 10000"/>
                <a:gd name="connsiteX26" fmla="*/ 8764 w 10000"/>
                <a:gd name="connsiteY26" fmla="*/ 10000 h 10000"/>
                <a:gd name="connsiteX27" fmla="*/ 8887 w 10000"/>
                <a:gd name="connsiteY27" fmla="*/ 9318 h 10000"/>
                <a:gd name="connsiteX28" fmla="*/ 8443 w 10000"/>
                <a:gd name="connsiteY28" fmla="*/ 6825 h 10000"/>
                <a:gd name="connsiteX29" fmla="*/ 7678 w 10000"/>
                <a:gd name="connsiteY29" fmla="*/ 6588 h 10000"/>
                <a:gd name="connsiteX30" fmla="*/ 7011 w 10000"/>
                <a:gd name="connsiteY30" fmla="*/ 7003 h 10000"/>
                <a:gd name="connsiteX31" fmla="*/ 5901 w 10000"/>
                <a:gd name="connsiteY31" fmla="*/ 7033 h 10000"/>
                <a:gd name="connsiteX32" fmla="*/ 2469 w 10000"/>
                <a:gd name="connsiteY32" fmla="*/ 5549 h 10000"/>
                <a:gd name="connsiteX33" fmla="*/ 1827 w 10000"/>
                <a:gd name="connsiteY33" fmla="*/ 5430 h 10000"/>
                <a:gd name="connsiteX34" fmla="*/ 1654 w 10000"/>
                <a:gd name="connsiteY34" fmla="*/ 5460 h 10000"/>
                <a:gd name="connsiteX35" fmla="*/ 1950 w 10000"/>
                <a:gd name="connsiteY35" fmla="*/ 3234 h 10000"/>
                <a:gd name="connsiteX36" fmla="*/ 1284 w 10000"/>
                <a:gd name="connsiteY36" fmla="*/ 1128 h 10000"/>
                <a:gd name="connsiteX37" fmla="*/ 1505 w 10000"/>
                <a:gd name="connsiteY37" fmla="*/ 2493 h 10000"/>
                <a:gd name="connsiteX0" fmla="*/ 221 w 8716"/>
                <a:gd name="connsiteY0" fmla="*/ 1365 h 8872"/>
                <a:gd name="connsiteX1" fmla="*/ 938 w 8716"/>
                <a:gd name="connsiteY1" fmla="*/ 1276 h 8872"/>
                <a:gd name="connsiteX2" fmla="*/ 1259 w 8716"/>
                <a:gd name="connsiteY2" fmla="*/ 3798 h 8872"/>
                <a:gd name="connsiteX3" fmla="*/ 1308 w 8716"/>
                <a:gd name="connsiteY3" fmla="*/ 4184 h 8872"/>
                <a:gd name="connsiteX4" fmla="*/ 1407 w 8716"/>
                <a:gd name="connsiteY4" fmla="*/ 4273 h 8872"/>
                <a:gd name="connsiteX5" fmla="*/ 3209 w 8716"/>
                <a:gd name="connsiteY5" fmla="*/ 4985 h 8872"/>
                <a:gd name="connsiteX6" fmla="*/ 4443 w 8716"/>
                <a:gd name="connsiteY6" fmla="*/ 5608 h 8872"/>
                <a:gd name="connsiteX7" fmla="*/ 5110 w 8716"/>
                <a:gd name="connsiteY7" fmla="*/ 5816 h 8872"/>
                <a:gd name="connsiteX8" fmla="*/ 5505 w 8716"/>
                <a:gd name="connsiteY8" fmla="*/ 5697 h 8872"/>
                <a:gd name="connsiteX9" fmla="*/ 6517 w 8716"/>
                <a:gd name="connsiteY9" fmla="*/ 4866 h 8872"/>
                <a:gd name="connsiteX10" fmla="*/ 8047 w 8716"/>
                <a:gd name="connsiteY10" fmla="*/ 3471 h 8872"/>
                <a:gd name="connsiteX11" fmla="*/ 8221 w 8716"/>
                <a:gd name="connsiteY11" fmla="*/ 3323 h 8872"/>
                <a:gd name="connsiteX12" fmla="*/ 8196 w 8716"/>
                <a:gd name="connsiteY12" fmla="*/ 4065 h 8872"/>
                <a:gd name="connsiteX13" fmla="*/ 7628 w 8716"/>
                <a:gd name="connsiteY13" fmla="*/ 5222 h 8872"/>
                <a:gd name="connsiteX14" fmla="*/ 7406 w 8716"/>
                <a:gd name="connsiteY14" fmla="*/ 5578 h 8872"/>
                <a:gd name="connsiteX15" fmla="*/ 8517 w 8716"/>
                <a:gd name="connsiteY15" fmla="*/ 4302 h 8872"/>
                <a:gd name="connsiteX16" fmla="*/ 7900 w 8716"/>
                <a:gd name="connsiteY16" fmla="*/ 6023 h 8872"/>
                <a:gd name="connsiteX17" fmla="*/ 8714 w 8716"/>
                <a:gd name="connsiteY17" fmla="*/ 5371 h 8872"/>
                <a:gd name="connsiteX18" fmla="*/ 8122 w 8716"/>
                <a:gd name="connsiteY18" fmla="*/ 6646 h 8872"/>
                <a:gd name="connsiteX19" fmla="*/ 8147 w 8716"/>
                <a:gd name="connsiteY19" fmla="*/ 6676 h 8872"/>
                <a:gd name="connsiteX20" fmla="*/ 8690 w 8716"/>
                <a:gd name="connsiteY20" fmla="*/ 6439 h 8872"/>
                <a:gd name="connsiteX21" fmla="*/ 8171 w 8716"/>
                <a:gd name="connsiteY21" fmla="*/ 7359 h 8872"/>
                <a:gd name="connsiteX22" fmla="*/ 8467 w 8716"/>
                <a:gd name="connsiteY22" fmla="*/ 7359 h 8872"/>
                <a:gd name="connsiteX23" fmla="*/ 7998 w 8716"/>
                <a:gd name="connsiteY23" fmla="*/ 7922 h 8872"/>
                <a:gd name="connsiteX24" fmla="*/ 8295 w 8716"/>
                <a:gd name="connsiteY24" fmla="*/ 7922 h 8872"/>
                <a:gd name="connsiteX25" fmla="*/ 7480 w 8716"/>
                <a:gd name="connsiteY25" fmla="*/ 8872 h 8872"/>
                <a:gd name="connsiteX26" fmla="*/ 7603 w 8716"/>
                <a:gd name="connsiteY26" fmla="*/ 8190 h 8872"/>
                <a:gd name="connsiteX27" fmla="*/ 7159 w 8716"/>
                <a:gd name="connsiteY27" fmla="*/ 5697 h 8872"/>
                <a:gd name="connsiteX28" fmla="*/ 6394 w 8716"/>
                <a:gd name="connsiteY28" fmla="*/ 5460 h 8872"/>
                <a:gd name="connsiteX29" fmla="*/ 5727 w 8716"/>
                <a:gd name="connsiteY29" fmla="*/ 5875 h 8872"/>
                <a:gd name="connsiteX30" fmla="*/ 4617 w 8716"/>
                <a:gd name="connsiteY30" fmla="*/ 5905 h 8872"/>
                <a:gd name="connsiteX31" fmla="*/ 1185 w 8716"/>
                <a:gd name="connsiteY31" fmla="*/ 4421 h 8872"/>
                <a:gd name="connsiteX32" fmla="*/ 543 w 8716"/>
                <a:gd name="connsiteY32" fmla="*/ 4302 h 8872"/>
                <a:gd name="connsiteX33" fmla="*/ 370 w 8716"/>
                <a:gd name="connsiteY33" fmla="*/ 4332 h 8872"/>
                <a:gd name="connsiteX34" fmla="*/ 666 w 8716"/>
                <a:gd name="connsiteY34" fmla="*/ 2106 h 8872"/>
                <a:gd name="connsiteX35" fmla="*/ 0 w 8716"/>
                <a:gd name="connsiteY35" fmla="*/ 0 h 8872"/>
                <a:gd name="connsiteX36" fmla="*/ 221 w 8716"/>
                <a:gd name="connsiteY36" fmla="*/ 1365 h 8872"/>
                <a:gd name="connsiteX0" fmla="*/ 4 w 9750"/>
                <a:gd name="connsiteY0" fmla="*/ 245 h 8706"/>
                <a:gd name="connsiteX1" fmla="*/ 826 w 9750"/>
                <a:gd name="connsiteY1" fmla="*/ 144 h 8706"/>
                <a:gd name="connsiteX2" fmla="*/ 1194 w 9750"/>
                <a:gd name="connsiteY2" fmla="*/ 2987 h 8706"/>
                <a:gd name="connsiteX3" fmla="*/ 1251 w 9750"/>
                <a:gd name="connsiteY3" fmla="*/ 3422 h 8706"/>
                <a:gd name="connsiteX4" fmla="*/ 1364 w 9750"/>
                <a:gd name="connsiteY4" fmla="*/ 3522 h 8706"/>
                <a:gd name="connsiteX5" fmla="*/ 3432 w 9750"/>
                <a:gd name="connsiteY5" fmla="*/ 4325 h 8706"/>
                <a:gd name="connsiteX6" fmla="*/ 4848 w 9750"/>
                <a:gd name="connsiteY6" fmla="*/ 5027 h 8706"/>
                <a:gd name="connsiteX7" fmla="*/ 5613 w 9750"/>
                <a:gd name="connsiteY7" fmla="*/ 5261 h 8706"/>
                <a:gd name="connsiteX8" fmla="*/ 6066 w 9750"/>
                <a:gd name="connsiteY8" fmla="*/ 5127 h 8706"/>
                <a:gd name="connsiteX9" fmla="*/ 7227 w 9750"/>
                <a:gd name="connsiteY9" fmla="*/ 4191 h 8706"/>
                <a:gd name="connsiteX10" fmla="*/ 8982 w 9750"/>
                <a:gd name="connsiteY10" fmla="*/ 2618 h 8706"/>
                <a:gd name="connsiteX11" fmla="*/ 9182 w 9750"/>
                <a:gd name="connsiteY11" fmla="*/ 2451 h 8706"/>
                <a:gd name="connsiteX12" fmla="*/ 9153 w 9750"/>
                <a:gd name="connsiteY12" fmla="*/ 3288 h 8706"/>
                <a:gd name="connsiteX13" fmla="*/ 8502 w 9750"/>
                <a:gd name="connsiteY13" fmla="*/ 4592 h 8706"/>
                <a:gd name="connsiteX14" fmla="*/ 8247 w 9750"/>
                <a:gd name="connsiteY14" fmla="*/ 4993 h 8706"/>
                <a:gd name="connsiteX15" fmla="*/ 9522 w 9750"/>
                <a:gd name="connsiteY15" fmla="*/ 3555 h 8706"/>
                <a:gd name="connsiteX16" fmla="*/ 8814 w 9750"/>
                <a:gd name="connsiteY16" fmla="*/ 5495 h 8706"/>
                <a:gd name="connsiteX17" fmla="*/ 9748 w 9750"/>
                <a:gd name="connsiteY17" fmla="*/ 4760 h 8706"/>
                <a:gd name="connsiteX18" fmla="*/ 9068 w 9750"/>
                <a:gd name="connsiteY18" fmla="*/ 6197 h 8706"/>
                <a:gd name="connsiteX19" fmla="*/ 9097 w 9750"/>
                <a:gd name="connsiteY19" fmla="*/ 6231 h 8706"/>
                <a:gd name="connsiteX20" fmla="*/ 9720 w 9750"/>
                <a:gd name="connsiteY20" fmla="*/ 5964 h 8706"/>
                <a:gd name="connsiteX21" fmla="*/ 9125 w 9750"/>
                <a:gd name="connsiteY21" fmla="*/ 7001 h 8706"/>
                <a:gd name="connsiteX22" fmla="*/ 9464 w 9750"/>
                <a:gd name="connsiteY22" fmla="*/ 7001 h 8706"/>
                <a:gd name="connsiteX23" fmla="*/ 8926 w 9750"/>
                <a:gd name="connsiteY23" fmla="*/ 7635 h 8706"/>
                <a:gd name="connsiteX24" fmla="*/ 9267 w 9750"/>
                <a:gd name="connsiteY24" fmla="*/ 7635 h 8706"/>
                <a:gd name="connsiteX25" fmla="*/ 8332 w 9750"/>
                <a:gd name="connsiteY25" fmla="*/ 8706 h 8706"/>
                <a:gd name="connsiteX26" fmla="*/ 8473 w 9750"/>
                <a:gd name="connsiteY26" fmla="*/ 7937 h 8706"/>
                <a:gd name="connsiteX27" fmla="*/ 7964 w 9750"/>
                <a:gd name="connsiteY27" fmla="*/ 5127 h 8706"/>
                <a:gd name="connsiteX28" fmla="*/ 7086 w 9750"/>
                <a:gd name="connsiteY28" fmla="*/ 4860 h 8706"/>
                <a:gd name="connsiteX29" fmla="*/ 6321 w 9750"/>
                <a:gd name="connsiteY29" fmla="*/ 5328 h 8706"/>
                <a:gd name="connsiteX30" fmla="*/ 5047 w 9750"/>
                <a:gd name="connsiteY30" fmla="*/ 5362 h 8706"/>
                <a:gd name="connsiteX31" fmla="*/ 1110 w 9750"/>
                <a:gd name="connsiteY31" fmla="*/ 3689 h 8706"/>
                <a:gd name="connsiteX32" fmla="*/ 373 w 9750"/>
                <a:gd name="connsiteY32" fmla="*/ 3555 h 8706"/>
                <a:gd name="connsiteX33" fmla="*/ 175 w 9750"/>
                <a:gd name="connsiteY33" fmla="*/ 3589 h 8706"/>
                <a:gd name="connsiteX34" fmla="*/ 514 w 9750"/>
                <a:gd name="connsiteY34" fmla="*/ 1080 h 8706"/>
                <a:gd name="connsiteX35" fmla="*/ 4 w 9750"/>
                <a:gd name="connsiteY35" fmla="*/ 245 h 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50" h="8706">
                  <a:moveTo>
                    <a:pt x="4" y="245"/>
                  </a:moveTo>
                  <a:cubicBezTo>
                    <a:pt x="183" y="485"/>
                    <a:pt x="628" y="-312"/>
                    <a:pt x="826" y="144"/>
                  </a:cubicBezTo>
                  <a:cubicBezTo>
                    <a:pt x="1081" y="1080"/>
                    <a:pt x="1194" y="2016"/>
                    <a:pt x="1194" y="2987"/>
                  </a:cubicBezTo>
                  <a:cubicBezTo>
                    <a:pt x="1194" y="3121"/>
                    <a:pt x="1223" y="3254"/>
                    <a:pt x="1251" y="3422"/>
                  </a:cubicBezTo>
                  <a:cubicBezTo>
                    <a:pt x="1251" y="3455"/>
                    <a:pt x="1307" y="3488"/>
                    <a:pt x="1364" y="3522"/>
                  </a:cubicBezTo>
                  <a:cubicBezTo>
                    <a:pt x="2045" y="3789"/>
                    <a:pt x="2753" y="4024"/>
                    <a:pt x="3432" y="4325"/>
                  </a:cubicBezTo>
                  <a:cubicBezTo>
                    <a:pt x="3912" y="4525"/>
                    <a:pt x="4367" y="4793"/>
                    <a:pt x="4848" y="5027"/>
                  </a:cubicBezTo>
                  <a:cubicBezTo>
                    <a:pt x="5075" y="5127"/>
                    <a:pt x="5358" y="5194"/>
                    <a:pt x="5613" y="5261"/>
                  </a:cubicBezTo>
                  <a:cubicBezTo>
                    <a:pt x="5754" y="5294"/>
                    <a:pt x="5924" y="5261"/>
                    <a:pt x="6066" y="5127"/>
                  </a:cubicBezTo>
                  <a:cubicBezTo>
                    <a:pt x="6462" y="4826"/>
                    <a:pt x="6859" y="4525"/>
                    <a:pt x="7227" y="4191"/>
                  </a:cubicBezTo>
                  <a:cubicBezTo>
                    <a:pt x="7821" y="3689"/>
                    <a:pt x="8388" y="3154"/>
                    <a:pt x="8982" y="2618"/>
                  </a:cubicBezTo>
                  <a:cubicBezTo>
                    <a:pt x="9041" y="2552"/>
                    <a:pt x="9125" y="2518"/>
                    <a:pt x="9182" y="2451"/>
                  </a:cubicBezTo>
                  <a:cubicBezTo>
                    <a:pt x="9267" y="2752"/>
                    <a:pt x="9210" y="3020"/>
                    <a:pt x="9153" y="3288"/>
                  </a:cubicBezTo>
                  <a:cubicBezTo>
                    <a:pt x="9041" y="3789"/>
                    <a:pt x="8785" y="4191"/>
                    <a:pt x="8502" y="4592"/>
                  </a:cubicBezTo>
                  <a:lnTo>
                    <a:pt x="8247" y="4993"/>
                  </a:lnTo>
                  <a:cubicBezTo>
                    <a:pt x="8756" y="4658"/>
                    <a:pt x="9153" y="4124"/>
                    <a:pt x="9522" y="3555"/>
                  </a:cubicBezTo>
                  <a:cubicBezTo>
                    <a:pt x="9663" y="4391"/>
                    <a:pt x="9323" y="4993"/>
                    <a:pt x="8814" y="5495"/>
                  </a:cubicBezTo>
                  <a:cubicBezTo>
                    <a:pt x="9182" y="5362"/>
                    <a:pt x="9436" y="5061"/>
                    <a:pt x="9748" y="4760"/>
                  </a:cubicBezTo>
                  <a:cubicBezTo>
                    <a:pt x="9776" y="5428"/>
                    <a:pt x="9550" y="5896"/>
                    <a:pt x="9068" y="6197"/>
                  </a:cubicBezTo>
                  <a:cubicBezTo>
                    <a:pt x="9097" y="6197"/>
                    <a:pt x="9097" y="6231"/>
                    <a:pt x="9097" y="6231"/>
                  </a:cubicBezTo>
                  <a:cubicBezTo>
                    <a:pt x="9295" y="6130"/>
                    <a:pt x="9493" y="6064"/>
                    <a:pt x="9720" y="5964"/>
                  </a:cubicBezTo>
                  <a:cubicBezTo>
                    <a:pt x="9720" y="6465"/>
                    <a:pt x="9464" y="6732"/>
                    <a:pt x="9125" y="7001"/>
                  </a:cubicBezTo>
                  <a:lnTo>
                    <a:pt x="9464" y="7001"/>
                  </a:lnTo>
                  <a:cubicBezTo>
                    <a:pt x="9464" y="7234"/>
                    <a:pt x="9267" y="7468"/>
                    <a:pt x="8926" y="7635"/>
                  </a:cubicBezTo>
                  <a:lnTo>
                    <a:pt x="9267" y="7635"/>
                  </a:lnTo>
                  <a:cubicBezTo>
                    <a:pt x="9041" y="8138"/>
                    <a:pt x="8672" y="8405"/>
                    <a:pt x="8332" y="8706"/>
                  </a:cubicBezTo>
                  <a:cubicBezTo>
                    <a:pt x="8388" y="8439"/>
                    <a:pt x="8444" y="8204"/>
                    <a:pt x="8473" y="7937"/>
                  </a:cubicBezTo>
                  <a:cubicBezTo>
                    <a:pt x="8644" y="6933"/>
                    <a:pt x="8502" y="5964"/>
                    <a:pt x="7964" y="5127"/>
                  </a:cubicBezTo>
                  <a:cubicBezTo>
                    <a:pt x="7680" y="4658"/>
                    <a:pt x="7512" y="4592"/>
                    <a:pt x="7086" y="4860"/>
                  </a:cubicBezTo>
                  <a:cubicBezTo>
                    <a:pt x="6803" y="4993"/>
                    <a:pt x="6548" y="5161"/>
                    <a:pt x="6321" y="5328"/>
                  </a:cubicBezTo>
                  <a:cubicBezTo>
                    <a:pt x="5896" y="5663"/>
                    <a:pt x="5499" y="5663"/>
                    <a:pt x="5047" y="5362"/>
                  </a:cubicBezTo>
                  <a:cubicBezTo>
                    <a:pt x="3829" y="4525"/>
                    <a:pt x="2497" y="4057"/>
                    <a:pt x="1110" y="3689"/>
                  </a:cubicBezTo>
                  <a:cubicBezTo>
                    <a:pt x="854" y="3623"/>
                    <a:pt x="628" y="3589"/>
                    <a:pt x="373" y="3555"/>
                  </a:cubicBezTo>
                  <a:cubicBezTo>
                    <a:pt x="316" y="3555"/>
                    <a:pt x="232" y="3555"/>
                    <a:pt x="175" y="3589"/>
                  </a:cubicBezTo>
                  <a:cubicBezTo>
                    <a:pt x="571" y="2786"/>
                    <a:pt x="628" y="1950"/>
                    <a:pt x="514" y="1080"/>
                  </a:cubicBezTo>
                  <a:cubicBezTo>
                    <a:pt x="486" y="523"/>
                    <a:pt x="-48" y="401"/>
                    <a:pt x="4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-14002"/>
            <a:ext cx="12192000" cy="652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5985" y="1226081"/>
            <a:ext cx="6553201" cy="9736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985" y="2307690"/>
            <a:ext cx="6263659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985" y="4313979"/>
            <a:ext cx="5268395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985" y="5314809"/>
            <a:ext cx="4989368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73024" y="794054"/>
            <a:ext cx="5490176" cy="5606746"/>
          </a:xfrm>
          <a:custGeom>
            <a:avLst/>
            <a:gdLst>
              <a:gd name="connsiteX0" fmla="*/ 2462316 w 4924638"/>
              <a:gd name="connsiteY0" fmla="*/ 0 h 5029200"/>
              <a:gd name="connsiteX1" fmla="*/ 4914178 w 4924638"/>
              <a:gd name="connsiteY1" fmla="*/ 4830534 h 5029200"/>
              <a:gd name="connsiteX2" fmla="*/ 4919588 w 4924638"/>
              <a:gd name="connsiteY2" fmla="*/ 4841743 h 5029200"/>
              <a:gd name="connsiteX3" fmla="*/ 4903869 w 4924638"/>
              <a:gd name="connsiteY3" fmla="*/ 4957320 h 5029200"/>
              <a:gd name="connsiteX4" fmla="*/ 4811028 w 4924638"/>
              <a:gd name="connsiteY4" fmla="*/ 5027931 h 5029200"/>
              <a:gd name="connsiteX5" fmla="*/ 4791631 w 4924638"/>
              <a:gd name="connsiteY5" fmla="*/ 5029200 h 5029200"/>
              <a:gd name="connsiteX6" fmla="*/ 131772 w 4924638"/>
              <a:gd name="connsiteY6" fmla="*/ 5029200 h 5029200"/>
              <a:gd name="connsiteX7" fmla="*/ 112375 w 4924638"/>
              <a:gd name="connsiteY7" fmla="*/ 5027931 h 5029200"/>
              <a:gd name="connsiteX8" fmla="*/ 19534 w 4924638"/>
              <a:gd name="connsiteY8" fmla="*/ 4957320 h 5029200"/>
              <a:gd name="connsiteX9" fmla="*/ 0 w 4924638"/>
              <a:gd name="connsiteY9" fmla="*/ 4900042 h 5029200"/>
              <a:gd name="connsiteX10" fmla="*/ 3674 w 4924638"/>
              <a:gd name="connsiteY10" fmla="*/ 4843892 h 5029200"/>
              <a:gd name="connsiteX11" fmla="*/ 2347542 w 4924638"/>
              <a:gd name="connsiteY11" fmla="*/ 226121 h 5029200"/>
              <a:gd name="connsiteX12" fmla="*/ 2336630 w 4924638"/>
              <a:gd name="connsiteY12" fmla="*/ 247620 h 5029200"/>
              <a:gd name="connsiteX13" fmla="*/ 2354552 w 4924638"/>
              <a:gd name="connsiteY13" fmla="*/ 221038 h 5029200"/>
              <a:gd name="connsiteX14" fmla="*/ 2462315 w 4924638"/>
              <a:gd name="connsiteY14" fmla="*/ 176401 h 5029200"/>
              <a:gd name="connsiteX15" fmla="*/ 2570078 w 4924638"/>
              <a:gd name="connsiteY15" fmla="*/ 221038 h 5029200"/>
              <a:gd name="connsiteX16" fmla="*/ 2588001 w 4924638"/>
              <a:gd name="connsiteY16" fmla="*/ 247620 h 5029200"/>
              <a:gd name="connsiteX17" fmla="*/ 2462315 w 4924638"/>
              <a:gd name="connsiteY17" fmla="*/ 2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24638" h="5029200">
                <a:moveTo>
                  <a:pt x="2462316" y="0"/>
                </a:moveTo>
                <a:lnTo>
                  <a:pt x="4914178" y="4830534"/>
                </a:lnTo>
                <a:lnTo>
                  <a:pt x="4919588" y="4841743"/>
                </a:lnTo>
                <a:cubicBezTo>
                  <a:pt x="4929522" y="4879459"/>
                  <a:pt x="4925067" y="4920965"/>
                  <a:pt x="4903869" y="4957320"/>
                </a:cubicBezTo>
                <a:cubicBezTo>
                  <a:pt x="4882672" y="4993676"/>
                  <a:pt x="4848745" y="5017998"/>
                  <a:pt x="4811028" y="5027931"/>
                </a:cubicBezTo>
                <a:lnTo>
                  <a:pt x="4791631" y="5029200"/>
                </a:lnTo>
                <a:lnTo>
                  <a:pt x="131772" y="5029200"/>
                </a:lnTo>
                <a:lnTo>
                  <a:pt x="112375" y="5027931"/>
                </a:lnTo>
                <a:cubicBezTo>
                  <a:pt x="74658" y="5017998"/>
                  <a:pt x="40731" y="4993676"/>
                  <a:pt x="19534" y="4957320"/>
                </a:cubicBezTo>
                <a:cubicBezTo>
                  <a:pt x="8935" y="4939143"/>
                  <a:pt x="2522" y="4919677"/>
                  <a:pt x="0" y="4900042"/>
                </a:cubicBezTo>
                <a:lnTo>
                  <a:pt x="3674" y="4843892"/>
                </a:lnTo>
                <a:lnTo>
                  <a:pt x="2347542" y="226121"/>
                </a:lnTo>
                <a:lnTo>
                  <a:pt x="2336630" y="247620"/>
                </a:lnTo>
                <a:lnTo>
                  <a:pt x="2354552" y="221038"/>
                </a:lnTo>
                <a:cubicBezTo>
                  <a:pt x="2382131" y="193459"/>
                  <a:pt x="2420231" y="176401"/>
                  <a:pt x="2462315" y="176401"/>
                </a:cubicBezTo>
                <a:cubicBezTo>
                  <a:pt x="2504399" y="176401"/>
                  <a:pt x="2542499" y="193459"/>
                  <a:pt x="2570078" y="221038"/>
                </a:cubicBezTo>
                <a:lnTo>
                  <a:pt x="2588001" y="247620"/>
                </a:lnTo>
                <a:lnTo>
                  <a:pt x="246231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04848" y="2307692"/>
            <a:ext cx="2049623" cy="892962"/>
          </a:xfrm>
          <a:custGeom>
            <a:avLst/>
            <a:gdLst>
              <a:gd name="connsiteX0" fmla="*/ 453246 w 2049623"/>
              <a:gd name="connsiteY0" fmla="*/ 0 h 892962"/>
              <a:gd name="connsiteX1" fmla="*/ 1596377 w 2049623"/>
              <a:gd name="connsiteY1" fmla="*/ 0 h 892962"/>
              <a:gd name="connsiteX2" fmla="*/ 2049623 w 2049623"/>
              <a:gd name="connsiteY2" fmla="*/ 892962 h 892962"/>
              <a:gd name="connsiteX3" fmla="*/ 0 w 2049623"/>
              <a:gd name="connsiteY3" fmla="*/ 892962 h 8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623" h="892962">
                <a:moveTo>
                  <a:pt x="453246" y="0"/>
                </a:moveTo>
                <a:lnTo>
                  <a:pt x="1596377" y="0"/>
                </a:lnTo>
                <a:lnTo>
                  <a:pt x="2049623" y="892962"/>
                </a:lnTo>
                <a:lnTo>
                  <a:pt x="0" y="89296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112912" y="1226082"/>
            <a:ext cx="1033495" cy="973610"/>
          </a:xfrm>
          <a:custGeom>
            <a:avLst/>
            <a:gdLst>
              <a:gd name="connsiteX0" fmla="*/ 514961 w 1033495"/>
              <a:gd name="connsiteY0" fmla="*/ 6 h 973610"/>
              <a:gd name="connsiteX1" fmla="*/ 556087 w 1033495"/>
              <a:gd name="connsiteY1" fmla="*/ 33046 h 973610"/>
              <a:gd name="connsiteX2" fmla="*/ 1033495 w 1033495"/>
              <a:gd name="connsiteY2" fmla="*/ 973610 h 973610"/>
              <a:gd name="connsiteX3" fmla="*/ 0 w 1033495"/>
              <a:gd name="connsiteY3" fmla="*/ 973610 h 973610"/>
              <a:gd name="connsiteX4" fmla="*/ 477407 w 1033495"/>
              <a:gd name="connsiteY4" fmla="*/ 33046 h 973610"/>
              <a:gd name="connsiteX5" fmla="*/ 514961 w 1033495"/>
              <a:gd name="connsiteY5" fmla="*/ 6 h 97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495" h="973610">
                <a:moveTo>
                  <a:pt x="514961" y="6"/>
                </a:moveTo>
                <a:cubicBezTo>
                  <a:pt x="529265" y="-291"/>
                  <a:pt x="544164" y="10425"/>
                  <a:pt x="556087" y="33046"/>
                </a:cubicBezTo>
                <a:lnTo>
                  <a:pt x="1033495" y="973610"/>
                </a:lnTo>
                <a:lnTo>
                  <a:pt x="0" y="973610"/>
                </a:lnTo>
                <a:lnTo>
                  <a:pt x="477407" y="33046"/>
                </a:lnTo>
                <a:cubicBezTo>
                  <a:pt x="486949" y="11615"/>
                  <a:pt x="500657" y="304"/>
                  <a:pt x="514961" y="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4502" y="3308654"/>
            <a:ext cx="3070315" cy="897458"/>
          </a:xfrm>
          <a:custGeom>
            <a:avLst/>
            <a:gdLst>
              <a:gd name="connsiteX0" fmla="*/ 455528 w 3070315"/>
              <a:gd name="connsiteY0" fmla="*/ 0 h 897458"/>
              <a:gd name="connsiteX1" fmla="*/ 2614787 w 3070315"/>
              <a:gd name="connsiteY1" fmla="*/ 0 h 897458"/>
              <a:gd name="connsiteX2" fmla="*/ 3070315 w 3070315"/>
              <a:gd name="connsiteY2" fmla="*/ 897458 h 897458"/>
              <a:gd name="connsiteX3" fmla="*/ 0 w 3070315"/>
              <a:gd name="connsiteY3" fmla="*/ 897458 h 89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15" h="897458">
                <a:moveTo>
                  <a:pt x="455528" y="0"/>
                </a:moveTo>
                <a:lnTo>
                  <a:pt x="2614787" y="0"/>
                </a:lnTo>
                <a:lnTo>
                  <a:pt x="3070315" y="897458"/>
                </a:lnTo>
                <a:lnTo>
                  <a:pt x="0" y="8974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586504" y="4314113"/>
            <a:ext cx="4086308" cy="892829"/>
          </a:xfrm>
          <a:custGeom>
            <a:avLst/>
            <a:gdLst>
              <a:gd name="connsiteX0" fmla="*/ 453178 w 4086308"/>
              <a:gd name="connsiteY0" fmla="*/ 0 h 892829"/>
              <a:gd name="connsiteX1" fmla="*/ 3633130 w 4086308"/>
              <a:gd name="connsiteY1" fmla="*/ 0 h 892829"/>
              <a:gd name="connsiteX2" fmla="*/ 4086308 w 4086308"/>
              <a:gd name="connsiteY2" fmla="*/ 892829 h 892829"/>
              <a:gd name="connsiteX3" fmla="*/ 0 w 4086308"/>
              <a:gd name="connsiteY3" fmla="*/ 892829 h 89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308" h="892829">
                <a:moveTo>
                  <a:pt x="453178" y="0"/>
                </a:moveTo>
                <a:lnTo>
                  <a:pt x="3633130" y="0"/>
                </a:lnTo>
                <a:lnTo>
                  <a:pt x="4086308" y="892829"/>
                </a:lnTo>
                <a:lnTo>
                  <a:pt x="0" y="8928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100605" y="5314942"/>
            <a:ext cx="5056272" cy="895917"/>
          </a:xfrm>
          <a:custGeom>
            <a:avLst/>
            <a:gdLst>
              <a:gd name="connsiteX0" fmla="*/ 431081 w 5056272"/>
              <a:gd name="connsiteY0" fmla="*/ 0 h 895917"/>
              <a:gd name="connsiteX1" fmla="*/ 4627025 w 5056272"/>
              <a:gd name="connsiteY1" fmla="*/ 0 h 895917"/>
              <a:gd name="connsiteX2" fmla="*/ 5046956 w 5056272"/>
              <a:gd name="connsiteY2" fmla="*/ 827327 h 895917"/>
              <a:gd name="connsiteX3" fmla="*/ 4978402 w 5056272"/>
              <a:gd name="connsiteY3" fmla="*/ 895881 h 895917"/>
              <a:gd name="connsiteX4" fmla="*/ 73664 w 5056272"/>
              <a:gd name="connsiteY4" fmla="*/ 895881 h 895917"/>
              <a:gd name="connsiteX5" fmla="*/ 9116 w 5056272"/>
              <a:gd name="connsiteY5" fmla="*/ 831334 h 8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6272" h="895917">
                <a:moveTo>
                  <a:pt x="431081" y="0"/>
                </a:moveTo>
                <a:lnTo>
                  <a:pt x="4627025" y="0"/>
                </a:lnTo>
                <a:lnTo>
                  <a:pt x="5046956" y="827327"/>
                </a:lnTo>
                <a:cubicBezTo>
                  <a:pt x="5071730" y="878753"/>
                  <a:pt x="5046497" y="896842"/>
                  <a:pt x="4978402" y="895881"/>
                </a:cubicBezTo>
                <a:lnTo>
                  <a:pt x="73664" y="895881"/>
                </a:lnTo>
                <a:cubicBezTo>
                  <a:pt x="23573" y="893415"/>
                  <a:pt x="-19373" y="890951"/>
                  <a:pt x="9116" y="8313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530457"/>
            <a:ext cx="41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SURVIVAL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5259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4848" y="3525102"/>
            <a:ext cx="204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BELONGING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6741" y="258731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7948" y="1832868"/>
            <a:ext cx="114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SELF ACTUALISATION</a:t>
            </a:r>
          </a:p>
        </p:txBody>
      </p:sp>
      <p:sp>
        <p:nvSpPr>
          <p:cNvPr id="23" name="Up Arrow 22"/>
          <p:cNvSpPr/>
          <p:nvPr/>
        </p:nvSpPr>
        <p:spPr>
          <a:xfrm>
            <a:off x="10745655" y="1042633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0800000">
            <a:off x="10745655" y="3944745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0661728" y="1662516"/>
            <a:ext cx="672704" cy="67270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10661728" y="5073539"/>
            <a:ext cx="672704" cy="672704"/>
          </a:xfrm>
          <a:prstGeom prst="smileyFace">
            <a:avLst>
              <a:gd name="adj" fmla="val -4653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083680" y="34864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MOTIVATIONS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01725" y="2345011"/>
            <a:ext cx="2376000" cy="445614"/>
            <a:chOff x="687311" y="2108334"/>
            <a:chExt cx="2376000" cy="445614"/>
          </a:xfrm>
        </p:grpSpPr>
        <p:sp>
          <p:nvSpPr>
            <p:cNvPr id="10" name="Freeform 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1725" y="1267271"/>
            <a:ext cx="2376000" cy="445614"/>
            <a:chOff x="687311" y="2108334"/>
            <a:chExt cx="2376000" cy="445614"/>
          </a:xfrm>
        </p:grpSpPr>
        <p:sp>
          <p:nvSpPr>
            <p:cNvPr id="34" name="Freeform 33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HIGHLY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1725" y="4351377"/>
            <a:ext cx="2376000" cy="445614"/>
            <a:chOff x="687311" y="2108334"/>
            <a:chExt cx="2376000" cy="445614"/>
          </a:xfrm>
        </p:grpSpPr>
        <p:sp>
          <p:nvSpPr>
            <p:cNvPr id="42" name="Freeform 41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NOT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1725" y="5342740"/>
            <a:ext cx="2376000" cy="445614"/>
            <a:chOff x="687311" y="2108334"/>
            <a:chExt cx="2376000" cy="445614"/>
          </a:xfrm>
        </p:grpSpPr>
        <p:sp>
          <p:nvSpPr>
            <p:cNvPr id="58" name="Freeform 5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DISENGAGED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>
            <a:off x="6182397" y="1037539"/>
            <a:ext cx="1057250" cy="616878"/>
            <a:chOff x="1205" y="1137"/>
            <a:chExt cx="1767" cy="1031"/>
          </a:xfrm>
        </p:grpSpPr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1460" y="1137"/>
              <a:ext cx="1509" cy="903"/>
            </a:xfrm>
            <a:custGeom>
              <a:avLst/>
              <a:gdLst>
                <a:gd name="T0" fmla="*/ 104 w 4528"/>
                <a:gd name="T1" fmla="*/ 1511 h 2708"/>
                <a:gd name="T2" fmla="*/ 0 w 4528"/>
                <a:gd name="T3" fmla="*/ 2708 h 2708"/>
                <a:gd name="T4" fmla="*/ 437 w 4528"/>
                <a:gd name="T5" fmla="*/ 1820 h 2708"/>
                <a:gd name="T6" fmla="*/ 4528 w 4528"/>
                <a:gd name="T7" fmla="*/ 0 h 2708"/>
                <a:gd name="T8" fmla="*/ 104 w 4528"/>
                <a:gd name="T9" fmla="*/ 1511 h 2708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965 w 10000"/>
                <a:gd name="connsiteY2" fmla="*/ 6721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6" y="5187"/>
                  </a:moveTo>
                  <a:cubicBezTo>
                    <a:pt x="177" y="6791"/>
                    <a:pt x="89" y="8396"/>
                    <a:pt x="0" y="10000"/>
                  </a:cubicBezTo>
                  <a:lnTo>
                    <a:pt x="1032" y="6833"/>
                  </a:lnTo>
                  <a:cubicBezTo>
                    <a:pt x="4083" y="4752"/>
                    <a:pt x="8420" y="1837"/>
                    <a:pt x="10000" y="0"/>
                  </a:cubicBezTo>
                  <a:cubicBezTo>
                    <a:pt x="6720" y="1370"/>
                    <a:pt x="3511" y="3238"/>
                    <a:pt x="266" y="518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1460" y="1745"/>
              <a:ext cx="266" cy="294"/>
            </a:xfrm>
            <a:custGeom>
              <a:avLst/>
              <a:gdLst>
                <a:gd name="T0" fmla="*/ 432 w 794"/>
                <a:gd name="T1" fmla="*/ 0 h 850"/>
                <a:gd name="T2" fmla="*/ 0 w 794"/>
                <a:gd name="T3" fmla="*/ 850 h 850"/>
                <a:gd name="T4" fmla="*/ 794 w 794"/>
                <a:gd name="T5" fmla="*/ 397 h 850"/>
                <a:gd name="T6" fmla="*/ 432 w 794"/>
                <a:gd name="T7" fmla="*/ 0 h 850"/>
                <a:gd name="connsiteX0" fmla="*/ 5441 w 10000"/>
                <a:gd name="connsiteY0" fmla="*/ 0 h 10119"/>
                <a:gd name="connsiteX1" fmla="*/ 0 w 10000"/>
                <a:gd name="connsiteY1" fmla="*/ 10119 h 10119"/>
                <a:gd name="connsiteX2" fmla="*/ 10000 w 10000"/>
                <a:gd name="connsiteY2" fmla="*/ 4790 h 10119"/>
                <a:gd name="connsiteX3" fmla="*/ 5441 w 10000"/>
                <a:gd name="connsiteY3" fmla="*/ 0 h 10119"/>
                <a:gd name="connsiteX0" fmla="*/ 5546 w 10000"/>
                <a:gd name="connsiteY0" fmla="*/ 0 h 10193"/>
                <a:gd name="connsiteX1" fmla="*/ 0 w 10000"/>
                <a:gd name="connsiteY1" fmla="*/ 10193 h 10193"/>
                <a:gd name="connsiteX2" fmla="*/ 10000 w 10000"/>
                <a:gd name="connsiteY2" fmla="*/ 4864 h 10193"/>
                <a:gd name="connsiteX3" fmla="*/ 5546 w 10000"/>
                <a:gd name="connsiteY3" fmla="*/ 0 h 10193"/>
                <a:gd name="connsiteX0" fmla="*/ 5599 w 10000"/>
                <a:gd name="connsiteY0" fmla="*/ 0 h 10218"/>
                <a:gd name="connsiteX1" fmla="*/ 0 w 10000"/>
                <a:gd name="connsiteY1" fmla="*/ 10218 h 10218"/>
                <a:gd name="connsiteX2" fmla="*/ 10000 w 10000"/>
                <a:gd name="connsiteY2" fmla="*/ 4889 h 10218"/>
                <a:gd name="connsiteX3" fmla="*/ 5599 w 10000"/>
                <a:gd name="connsiteY3" fmla="*/ 0 h 10218"/>
                <a:gd name="connsiteX0" fmla="*/ 5599 w 10000"/>
                <a:gd name="connsiteY0" fmla="*/ 0 h 10267"/>
                <a:gd name="connsiteX1" fmla="*/ 0 w 10000"/>
                <a:gd name="connsiteY1" fmla="*/ 10267 h 10267"/>
                <a:gd name="connsiteX2" fmla="*/ 10000 w 10000"/>
                <a:gd name="connsiteY2" fmla="*/ 4889 h 10267"/>
                <a:gd name="connsiteX3" fmla="*/ 5599 w 10000"/>
                <a:gd name="connsiteY3" fmla="*/ 0 h 10267"/>
                <a:gd name="connsiteX0" fmla="*/ 5652 w 10053"/>
                <a:gd name="connsiteY0" fmla="*/ 0 h 10341"/>
                <a:gd name="connsiteX1" fmla="*/ 0 w 10053"/>
                <a:gd name="connsiteY1" fmla="*/ 10341 h 10341"/>
                <a:gd name="connsiteX2" fmla="*/ 10053 w 10053"/>
                <a:gd name="connsiteY2" fmla="*/ 4889 h 10341"/>
                <a:gd name="connsiteX3" fmla="*/ 5652 w 10053"/>
                <a:gd name="connsiteY3" fmla="*/ 0 h 10341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67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79 w 10080"/>
                <a:gd name="connsiteY3" fmla="*/ 0 h 10415"/>
                <a:gd name="connsiteX0" fmla="*/ 569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99 w 10080"/>
                <a:gd name="connsiteY3" fmla="*/ 0 h 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0" h="10415">
                  <a:moveTo>
                    <a:pt x="5699" y="0"/>
                  </a:moveTo>
                  <a:lnTo>
                    <a:pt x="0" y="10415"/>
                  </a:lnTo>
                  <a:lnTo>
                    <a:pt x="10080" y="4889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1912" y="1830"/>
              <a:ext cx="53" cy="43"/>
            </a:xfrm>
            <a:custGeom>
              <a:avLst/>
              <a:gdLst>
                <a:gd name="T0" fmla="*/ 64 w 160"/>
                <a:gd name="T1" fmla="*/ 124 h 130"/>
                <a:gd name="T2" fmla="*/ 79 w 160"/>
                <a:gd name="T3" fmla="*/ 128 h 130"/>
                <a:gd name="T4" fmla="*/ 110 w 160"/>
                <a:gd name="T5" fmla="*/ 130 h 130"/>
                <a:gd name="T6" fmla="*/ 136 w 160"/>
                <a:gd name="T7" fmla="*/ 121 h 130"/>
                <a:gd name="T8" fmla="*/ 153 w 160"/>
                <a:gd name="T9" fmla="*/ 104 h 130"/>
                <a:gd name="T10" fmla="*/ 159 w 160"/>
                <a:gd name="T11" fmla="*/ 91 h 130"/>
                <a:gd name="T12" fmla="*/ 160 w 160"/>
                <a:gd name="T13" fmla="*/ 79 h 130"/>
                <a:gd name="T14" fmla="*/ 154 w 160"/>
                <a:gd name="T15" fmla="*/ 53 h 130"/>
                <a:gd name="T16" fmla="*/ 138 w 160"/>
                <a:gd name="T17" fmla="*/ 30 h 130"/>
                <a:gd name="T18" fmla="*/ 114 w 160"/>
                <a:gd name="T19" fmla="*/ 12 h 130"/>
                <a:gd name="T20" fmla="*/ 98 w 160"/>
                <a:gd name="T21" fmla="*/ 5 h 130"/>
                <a:gd name="T22" fmla="*/ 82 w 160"/>
                <a:gd name="T23" fmla="*/ 0 h 130"/>
                <a:gd name="T24" fmla="*/ 52 w 160"/>
                <a:gd name="T25" fmla="*/ 0 h 130"/>
                <a:gd name="T26" fmla="*/ 26 w 160"/>
                <a:gd name="T27" fmla="*/ 9 h 130"/>
                <a:gd name="T28" fmla="*/ 7 w 160"/>
                <a:gd name="T29" fmla="*/ 26 h 130"/>
                <a:gd name="T30" fmla="*/ 3 w 160"/>
                <a:gd name="T31" fmla="*/ 38 h 130"/>
                <a:gd name="T32" fmla="*/ 0 w 160"/>
                <a:gd name="T33" fmla="*/ 49 h 130"/>
                <a:gd name="T34" fmla="*/ 6 w 160"/>
                <a:gd name="T35" fmla="*/ 75 h 130"/>
                <a:gd name="T36" fmla="*/ 22 w 160"/>
                <a:gd name="T37" fmla="*/ 98 h 130"/>
                <a:gd name="T38" fmla="*/ 48 w 160"/>
                <a:gd name="T39" fmla="*/ 117 h 130"/>
                <a:gd name="T40" fmla="*/ 62 w 160"/>
                <a:gd name="T41" fmla="*/ 1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30">
                  <a:moveTo>
                    <a:pt x="64" y="124"/>
                  </a:moveTo>
                  <a:lnTo>
                    <a:pt x="79" y="128"/>
                  </a:lnTo>
                  <a:lnTo>
                    <a:pt x="110" y="130"/>
                  </a:lnTo>
                  <a:lnTo>
                    <a:pt x="136" y="121"/>
                  </a:lnTo>
                  <a:lnTo>
                    <a:pt x="153" y="104"/>
                  </a:lnTo>
                  <a:lnTo>
                    <a:pt x="159" y="91"/>
                  </a:lnTo>
                  <a:lnTo>
                    <a:pt x="160" y="79"/>
                  </a:lnTo>
                  <a:lnTo>
                    <a:pt x="154" y="53"/>
                  </a:lnTo>
                  <a:lnTo>
                    <a:pt x="138" y="30"/>
                  </a:lnTo>
                  <a:lnTo>
                    <a:pt x="114" y="12"/>
                  </a:lnTo>
                  <a:lnTo>
                    <a:pt x="98" y="5"/>
                  </a:lnTo>
                  <a:lnTo>
                    <a:pt x="82" y="0"/>
                  </a:lnTo>
                  <a:lnTo>
                    <a:pt x="52" y="0"/>
                  </a:lnTo>
                  <a:lnTo>
                    <a:pt x="26" y="9"/>
                  </a:lnTo>
                  <a:lnTo>
                    <a:pt x="7" y="26"/>
                  </a:lnTo>
                  <a:lnTo>
                    <a:pt x="3" y="38"/>
                  </a:lnTo>
                  <a:lnTo>
                    <a:pt x="0" y="49"/>
                  </a:lnTo>
                  <a:lnTo>
                    <a:pt x="6" y="75"/>
                  </a:lnTo>
                  <a:lnTo>
                    <a:pt x="22" y="98"/>
                  </a:lnTo>
                  <a:lnTo>
                    <a:pt x="48" y="117"/>
                  </a:lnTo>
                  <a:lnTo>
                    <a:pt x="62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1205" y="1137"/>
              <a:ext cx="1767" cy="1031"/>
            </a:xfrm>
            <a:custGeom>
              <a:avLst/>
              <a:gdLst>
                <a:gd name="T0" fmla="*/ 0 w 5303"/>
                <a:gd name="T1" fmla="*/ 742 h 3095"/>
                <a:gd name="T2" fmla="*/ 5303 w 5303"/>
                <a:gd name="T3" fmla="*/ 0 h 3095"/>
                <a:gd name="T4" fmla="*/ 2448 w 5303"/>
                <a:gd name="T5" fmla="*/ 3095 h 3095"/>
                <a:gd name="T6" fmla="*/ 1212 w 5303"/>
                <a:gd name="T7" fmla="*/ 1828 h 3095"/>
                <a:gd name="T8" fmla="*/ 5280 w 5303"/>
                <a:gd name="T9" fmla="*/ 14 h 3095"/>
                <a:gd name="T10" fmla="*/ 878 w 5303"/>
                <a:gd name="T11" fmla="*/ 1489 h 3095"/>
                <a:gd name="T12" fmla="*/ 0 w 5303"/>
                <a:gd name="T13" fmla="*/ 742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3" h="3095">
                  <a:moveTo>
                    <a:pt x="0" y="742"/>
                  </a:moveTo>
                  <a:lnTo>
                    <a:pt x="5303" y="0"/>
                  </a:lnTo>
                  <a:lnTo>
                    <a:pt x="2448" y="3095"/>
                  </a:lnTo>
                  <a:lnTo>
                    <a:pt x="1212" y="1828"/>
                  </a:lnTo>
                  <a:lnTo>
                    <a:pt x="5280" y="14"/>
                  </a:lnTo>
                  <a:lnTo>
                    <a:pt x="878" y="1489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9" name="Freeform 98"/>
          <p:cNvSpPr/>
          <p:nvPr/>
        </p:nvSpPr>
        <p:spPr>
          <a:xfrm>
            <a:off x="3086100" y="1292562"/>
            <a:ext cx="3190875" cy="445959"/>
          </a:xfrm>
          <a:custGeom>
            <a:avLst/>
            <a:gdLst>
              <a:gd name="connsiteX0" fmla="*/ 0 w 3190875"/>
              <a:gd name="connsiteY0" fmla="*/ 162892 h 458183"/>
              <a:gd name="connsiteX1" fmla="*/ 542925 w 3190875"/>
              <a:gd name="connsiteY1" fmla="*/ 967 h 458183"/>
              <a:gd name="connsiteX2" fmla="*/ 1476375 w 3190875"/>
              <a:gd name="connsiteY2" fmla="*/ 229567 h 458183"/>
              <a:gd name="connsiteX3" fmla="*/ 2152650 w 3190875"/>
              <a:gd name="connsiteY3" fmla="*/ 458167 h 458183"/>
              <a:gd name="connsiteX4" fmla="*/ 3190875 w 3190875"/>
              <a:gd name="connsiteY4" fmla="*/ 239092 h 458183"/>
              <a:gd name="connsiteX0" fmla="*/ 0 w 3190875"/>
              <a:gd name="connsiteY0" fmla="*/ 173069 h 468360"/>
              <a:gd name="connsiteX1" fmla="*/ 542925 w 3190875"/>
              <a:gd name="connsiteY1" fmla="*/ 11144 h 468360"/>
              <a:gd name="connsiteX2" fmla="*/ 2152650 w 3190875"/>
              <a:gd name="connsiteY2" fmla="*/ 468344 h 468360"/>
              <a:gd name="connsiteX3" fmla="*/ 3190875 w 3190875"/>
              <a:gd name="connsiteY3" fmla="*/ 249269 h 468360"/>
              <a:gd name="connsiteX0" fmla="*/ 0 w 3190875"/>
              <a:gd name="connsiteY0" fmla="*/ 173069 h 474918"/>
              <a:gd name="connsiteX1" fmla="*/ 714375 w 3190875"/>
              <a:gd name="connsiteY1" fmla="*/ 11144 h 474918"/>
              <a:gd name="connsiteX2" fmla="*/ 2152650 w 3190875"/>
              <a:gd name="connsiteY2" fmla="*/ 468344 h 474918"/>
              <a:gd name="connsiteX3" fmla="*/ 3190875 w 3190875"/>
              <a:gd name="connsiteY3" fmla="*/ 249269 h 474918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68361 h 374125"/>
              <a:gd name="connsiteX1" fmla="*/ 714375 w 3190875"/>
              <a:gd name="connsiteY1" fmla="*/ 6436 h 374125"/>
              <a:gd name="connsiteX2" fmla="*/ 2403662 w 3190875"/>
              <a:gd name="connsiteY2" fmla="*/ 373989 h 374125"/>
              <a:gd name="connsiteX3" fmla="*/ 3190875 w 3190875"/>
              <a:gd name="connsiteY3" fmla="*/ 244561 h 374125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220364 h 445959"/>
              <a:gd name="connsiteX1" fmla="*/ 687481 w 3190875"/>
              <a:gd name="connsiteY1" fmla="*/ 4651 h 445959"/>
              <a:gd name="connsiteX2" fmla="*/ 2403662 w 3190875"/>
              <a:gd name="connsiteY2" fmla="*/ 425992 h 445959"/>
              <a:gd name="connsiteX3" fmla="*/ 3190875 w 3190875"/>
              <a:gd name="connsiteY3" fmla="*/ 296564 h 4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445959">
                <a:moveTo>
                  <a:pt x="0" y="220364"/>
                </a:moveTo>
                <a:cubicBezTo>
                  <a:pt x="148431" y="133845"/>
                  <a:pt x="286871" y="-29620"/>
                  <a:pt x="687481" y="4651"/>
                </a:cubicBezTo>
                <a:cubicBezTo>
                  <a:pt x="1088091" y="38922"/>
                  <a:pt x="1986430" y="377340"/>
                  <a:pt x="2403662" y="425992"/>
                </a:cubicBezTo>
                <a:cubicBezTo>
                  <a:pt x="2820894" y="474644"/>
                  <a:pt x="2814637" y="435470"/>
                  <a:pt x="3190875" y="296564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112787" y="1324021"/>
            <a:ext cx="103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HIGH FLYER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3968" y="1383604"/>
            <a:ext cx="1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On average less than 15% reach this level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95" name="Group 3894"/>
          <p:cNvGrpSpPr/>
          <p:nvPr/>
        </p:nvGrpSpPr>
        <p:grpSpPr>
          <a:xfrm>
            <a:off x="4746590" y="4255548"/>
            <a:ext cx="746994" cy="746994"/>
            <a:chOff x="4445888" y="3944740"/>
            <a:chExt cx="952344" cy="952344"/>
          </a:xfrm>
          <a:solidFill>
            <a:schemeClr val="bg1">
              <a:lumMod val="65000"/>
            </a:schemeClr>
          </a:solidFill>
        </p:grpSpPr>
        <p:grpSp>
          <p:nvGrpSpPr>
            <p:cNvPr id="3883" name="Group 3882"/>
            <p:cNvGrpSpPr/>
            <p:nvPr/>
          </p:nvGrpSpPr>
          <p:grpSpPr>
            <a:xfrm>
              <a:off x="4445888" y="3944740"/>
              <a:ext cx="952344" cy="952344"/>
              <a:chOff x="4445888" y="3944740"/>
              <a:chExt cx="952344" cy="952344"/>
            </a:xfrm>
            <a:grpFill/>
          </p:grpSpPr>
          <p:grpSp>
            <p:nvGrpSpPr>
              <p:cNvPr id="3877" name="Group 3876"/>
              <p:cNvGrpSpPr/>
              <p:nvPr/>
            </p:nvGrpSpPr>
            <p:grpSpPr>
              <a:xfrm flipH="1">
                <a:off x="4693130" y="4459114"/>
                <a:ext cx="594613" cy="392451"/>
                <a:chOff x="3338091" y="7359939"/>
                <a:chExt cx="1271559" cy="839242"/>
              </a:xfrm>
              <a:grpFill/>
            </p:grpSpPr>
            <p:sp>
              <p:nvSpPr>
                <p:cNvPr id="274" name="Freeform 3803"/>
                <p:cNvSpPr>
                  <a:spLocks/>
                </p:cNvSpPr>
                <p:nvPr/>
              </p:nvSpPr>
              <p:spPr bwMode="auto">
                <a:xfrm>
                  <a:off x="3338091" y="7359939"/>
                  <a:ext cx="1271559" cy="839242"/>
                </a:xfrm>
                <a:custGeom>
                  <a:avLst/>
                  <a:gdLst>
                    <a:gd name="T0" fmla="*/ 40 w 415"/>
                    <a:gd name="T1" fmla="*/ 160 h 269"/>
                    <a:gd name="T2" fmla="*/ 65 w 415"/>
                    <a:gd name="T3" fmla="*/ 167 h 269"/>
                    <a:gd name="T4" fmla="*/ 83 w 415"/>
                    <a:gd name="T5" fmla="*/ 164 h 269"/>
                    <a:gd name="T6" fmla="*/ 100 w 415"/>
                    <a:gd name="T7" fmla="*/ 163 h 269"/>
                    <a:gd name="T8" fmla="*/ 121 w 415"/>
                    <a:gd name="T9" fmla="*/ 162 h 269"/>
                    <a:gd name="T10" fmla="*/ 139 w 415"/>
                    <a:gd name="T11" fmla="*/ 182 h 269"/>
                    <a:gd name="T12" fmla="*/ 157 w 415"/>
                    <a:gd name="T13" fmla="*/ 226 h 269"/>
                    <a:gd name="T14" fmla="*/ 160 w 415"/>
                    <a:gd name="T15" fmla="*/ 219 h 269"/>
                    <a:gd name="T16" fmla="*/ 153 w 415"/>
                    <a:gd name="T17" fmla="*/ 202 h 269"/>
                    <a:gd name="T18" fmla="*/ 166 w 415"/>
                    <a:gd name="T19" fmla="*/ 192 h 269"/>
                    <a:gd name="T20" fmla="*/ 213 w 415"/>
                    <a:gd name="T21" fmla="*/ 197 h 269"/>
                    <a:gd name="T22" fmla="*/ 235 w 415"/>
                    <a:gd name="T23" fmla="*/ 217 h 269"/>
                    <a:gd name="T24" fmla="*/ 266 w 415"/>
                    <a:gd name="T25" fmla="*/ 228 h 269"/>
                    <a:gd name="T26" fmla="*/ 271 w 415"/>
                    <a:gd name="T27" fmla="*/ 241 h 269"/>
                    <a:gd name="T28" fmla="*/ 252 w 415"/>
                    <a:gd name="T29" fmla="*/ 259 h 269"/>
                    <a:gd name="T30" fmla="*/ 269 w 415"/>
                    <a:gd name="T31" fmla="*/ 259 h 269"/>
                    <a:gd name="T32" fmla="*/ 305 w 415"/>
                    <a:gd name="T33" fmla="*/ 231 h 269"/>
                    <a:gd name="T34" fmla="*/ 302 w 415"/>
                    <a:gd name="T35" fmla="*/ 226 h 269"/>
                    <a:gd name="T36" fmla="*/ 369 w 415"/>
                    <a:gd name="T37" fmla="*/ 183 h 269"/>
                    <a:gd name="T38" fmla="*/ 360 w 415"/>
                    <a:gd name="T39" fmla="*/ 204 h 269"/>
                    <a:gd name="T40" fmla="*/ 367 w 415"/>
                    <a:gd name="T41" fmla="*/ 214 h 269"/>
                    <a:gd name="T42" fmla="*/ 390 w 415"/>
                    <a:gd name="T43" fmla="*/ 128 h 269"/>
                    <a:gd name="T44" fmla="*/ 220 w 415"/>
                    <a:gd name="T45" fmla="*/ 59 h 269"/>
                    <a:gd name="T46" fmla="*/ 141 w 415"/>
                    <a:gd name="T47" fmla="*/ 34 h 269"/>
                    <a:gd name="T48" fmla="*/ 135 w 415"/>
                    <a:gd name="T49" fmla="*/ 13 h 269"/>
                    <a:gd name="T50" fmla="*/ 100 w 415"/>
                    <a:gd name="T51" fmla="*/ 10 h 269"/>
                    <a:gd name="T52" fmla="*/ 82 w 415"/>
                    <a:gd name="T53" fmla="*/ 12 h 269"/>
                    <a:gd name="T54" fmla="*/ 41 w 415"/>
                    <a:gd name="T55" fmla="*/ 18 h 269"/>
                    <a:gd name="T56" fmla="*/ 11 w 415"/>
                    <a:gd name="T57" fmla="*/ 28 h 269"/>
                    <a:gd name="T58" fmla="*/ 8 w 415"/>
                    <a:gd name="T59" fmla="*/ 40 h 269"/>
                    <a:gd name="T60" fmla="*/ 17 w 415"/>
                    <a:gd name="T61" fmla="*/ 63 h 269"/>
                    <a:gd name="T62" fmla="*/ 36 w 415"/>
                    <a:gd name="T63" fmla="*/ 86 h 269"/>
                    <a:gd name="T64" fmla="*/ 64 w 415"/>
                    <a:gd name="T65" fmla="*/ 105 h 269"/>
                    <a:gd name="T66" fmla="*/ 78 w 415"/>
                    <a:gd name="T67" fmla="*/ 116 h 269"/>
                    <a:gd name="T68" fmla="*/ 73 w 415"/>
                    <a:gd name="T69" fmla="*/ 139 h 269"/>
                    <a:gd name="T70" fmla="*/ 61 w 415"/>
                    <a:gd name="T71" fmla="*/ 149 h 269"/>
                    <a:gd name="T72" fmla="*/ 26 w 415"/>
                    <a:gd name="T73" fmla="*/ 133 h 269"/>
                    <a:gd name="T74" fmla="*/ 12 w 415"/>
                    <a:gd name="T75" fmla="*/ 138 h 269"/>
                    <a:gd name="T76" fmla="*/ 25 w 415"/>
                    <a:gd name="T77" fmla="*/ 151 h 269"/>
                    <a:gd name="T78" fmla="*/ 40 w 415"/>
                    <a:gd name="T79" fmla="*/ 160 h 269"/>
                    <a:gd name="connsiteX0" fmla="*/ 871 w 9544"/>
                    <a:gd name="connsiteY0" fmla="*/ 5764 h 9647"/>
                    <a:gd name="connsiteX1" fmla="*/ 1473 w 9544"/>
                    <a:gd name="connsiteY1" fmla="*/ 6024 h 9647"/>
                    <a:gd name="connsiteX2" fmla="*/ 1907 w 9544"/>
                    <a:gd name="connsiteY2" fmla="*/ 5913 h 9647"/>
                    <a:gd name="connsiteX3" fmla="*/ 2317 w 9544"/>
                    <a:gd name="connsiteY3" fmla="*/ 5875 h 9647"/>
                    <a:gd name="connsiteX4" fmla="*/ 2823 w 9544"/>
                    <a:gd name="connsiteY4" fmla="*/ 5838 h 9647"/>
                    <a:gd name="connsiteX5" fmla="*/ 3256 w 9544"/>
                    <a:gd name="connsiteY5" fmla="*/ 6582 h 9647"/>
                    <a:gd name="connsiteX6" fmla="*/ 3690 w 9544"/>
                    <a:gd name="connsiteY6" fmla="*/ 8217 h 9647"/>
                    <a:gd name="connsiteX7" fmla="*/ 3762 w 9544"/>
                    <a:gd name="connsiteY7" fmla="*/ 7957 h 9647"/>
                    <a:gd name="connsiteX8" fmla="*/ 3594 w 9544"/>
                    <a:gd name="connsiteY8" fmla="*/ 7325 h 9647"/>
                    <a:gd name="connsiteX9" fmla="*/ 3907 w 9544"/>
                    <a:gd name="connsiteY9" fmla="*/ 6954 h 9647"/>
                    <a:gd name="connsiteX10" fmla="*/ 5040 w 9544"/>
                    <a:gd name="connsiteY10" fmla="*/ 7139 h 9647"/>
                    <a:gd name="connsiteX11" fmla="*/ 5570 w 9544"/>
                    <a:gd name="connsiteY11" fmla="*/ 7883 h 9647"/>
                    <a:gd name="connsiteX12" fmla="*/ 6317 w 9544"/>
                    <a:gd name="connsiteY12" fmla="*/ 8292 h 9647"/>
                    <a:gd name="connsiteX13" fmla="*/ 6437 w 9544"/>
                    <a:gd name="connsiteY13" fmla="*/ 8775 h 9647"/>
                    <a:gd name="connsiteX14" fmla="*/ 5979 w 9544"/>
                    <a:gd name="connsiteY14" fmla="*/ 9444 h 9647"/>
                    <a:gd name="connsiteX15" fmla="*/ 6389 w 9544"/>
                    <a:gd name="connsiteY15" fmla="*/ 9444 h 9647"/>
                    <a:gd name="connsiteX16" fmla="*/ 7256 w 9544"/>
                    <a:gd name="connsiteY16" fmla="*/ 8403 h 9647"/>
                    <a:gd name="connsiteX17" fmla="*/ 7184 w 9544"/>
                    <a:gd name="connsiteY17" fmla="*/ 8217 h 9647"/>
                    <a:gd name="connsiteX18" fmla="*/ 8799 w 9544"/>
                    <a:gd name="connsiteY18" fmla="*/ 6619 h 9647"/>
                    <a:gd name="connsiteX19" fmla="*/ 8582 w 9544"/>
                    <a:gd name="connsiteY19" fmla="*/ 7400 h 9647"/>
                    <a:gd name="connsiteX20" fmla="*/ 9057 w 9544"/>
                    <a:gd name="connsiteY20" fmla="*/ 8005 h 9647"/>
                    <a:gd name="connsiteX21" fmla="*/ 9305 w 9544"/>
                    <a:gd name="connsiteY21" fmla="*/ 4574 h 9647"/>
                    <a:gd name="connsiteX22" fmla="*/ 5208 w 9544"/>
                    <a:gd name="connsiteY22" fmla="*/ 2009 h 9647"/>
                    <a:gd name="connsiteX23" fmla="*/ 3305 w 9544"/>
                    <a:gd name="connsiteY23" fmla="*/ 1080 h 9647"/>
                    <a:gd name="connsiteX24" fmla="*/ 3160 w 9544"/>
                    <a:gd name="connsiteY24" fmla="*/ 299 h 9647"/>
                    <a:gd name="connsiteX25" fmla="*/ 2317 w 9544"/>
                    <a:gd name="connsiteY25" fmla="*/ 188 h 9647"/>
                    <a:gd name="connsiteX26" fmla="*/ 1883 w 9544"/>
                    <a:gd name="connsiteY26" fmla="*/ 262 h 9647"/>
                    <a:gd name="connsiteX27" fmla="*/ 895 w 9544"/>
                    <a:gd name="connsiteY27" fmla="*/ 485 h 9647"/>
                    <a:gd name="connsiteX28" fmla="*/ 172 w 9544"/>
                    <a:gd name="connsiteY28" fmla="*/ 857 h 9647"/>
                    <a:gd name="connsiteX29" fmla="*/ 100 w 9544"/>
                    <a:gd name="connsiteY29" fmla="*/ 1303 h 9647"/>
                    <a:gd name="connsiteX30" fmla="*/ 317 w 9544"/>
                    <a:gd name="connsiteY30" fmla="*/ 2158 h 9647"/>
                    <a:gd name="connsiteX31" fmla="*/ 774 w 9544"/>
                    <a:gd name="connsiteY31" fmla="*/ 3013 h 9647"/>
                    <a:gd name="connsiteX32" fmla="*/ 1449 w 9544"/>
                    <a:gd name="connsiteY32" fmla="*/ 3719 h 9647"/>
                    <a:gd name="connsiteX33" fmla="*/ 1787 w 9544"/>
                    <a:gd name="connsiteY33" fmla="*/ 4128 h 9647"/>
                    <a:gd name="connsiteX34" fmla="*/ 1666 w 9544"/>
                    <a:gd name="connsiteY34" fmla="*/ 4983 h 9647"/>
                    <a:gd name="connsiteX35" fmla="*/ 1377 w 9544"/>
                    <a:gd name="connsiteY35" fmla="*/ 5355 h 9647"/>
                    <a:gd name="connsiteX36" fmla="*/ 534 w 9544"/>
                    <a:gd name="connsiteY36" fmla="*/ 4760 h 9647"/>
                    <a:gd name="connsiteX37" fmla="*/ 196 w 9544"/>
                    <a:gd name="connsiteY37" fmla="*/ 4946 h 9647"/>
                    <a:gd name="connsiteX38" fmla="*/ 509 w 9544"/>
                    <a:gd name="connsiteY38" fmla="*/ 5429 h 9647"/>
                    <a:gd name="connsiteX39" fmla="*/ 871 w 9544"/>
                    <a:gd name="connsiteY39" fmla="*/ 5764 h 9647"/>
                    <a:gd name="connsiteX0" fmla="*/ 913 w 9989"/>
                    <a:gd name="connsiteY0" fmla="*/ 5975 h 10000"/>
                    <a:gd name="connsiteX1" fmla="*/ 1543 w 9989"/>
                    <a:gd name="connsiteY1" fmla="*/ 6244 h 10000"/>
                    <a:gd name="connsiteX2" fmla="*/ 1998 w 9989"/>
                    <a:gd name="connsiteY2" fmla="*/ 6129 h 10000"/>
                    <a:gd name="connsiteX3" fmla="*/ 2428 w 9989"/>
                    <a:gd name="connsiteY3" fmla="*/ 6090 h 10000"/>
                    <a:gd name="connsiteX4" fmla="*/ 2958 w 9989"/>
                    <a:gd name="connsiteY4" fmla="*/ 6052 h 10000"/>
                    <a:gd name="connsiteX5" fmla="*/ 3412 w 9989"/>
                    <a:gd name="connsiteY5" fmla="*/ 6823 h 10000"/>
                    <a:gd name="connsiteX6" fmla="*/ 3866 w 9989"/>
                    <a:gd name="connsiteY6" fmla="*/ 8518 h 10000"/>
                    <a:gd name="connsiteX7" fmla="*/ 3942 w 9989"/>
                    <a:gd name="connsiteY7" fmla="*/ 8248 h 10000"/>
                    <a:gd name="connsiteX8" fmla="*/ 3766 w 9989"/>
                    <a:gd name="connsiteY8" fmla="*/ 7593 h 10000"/>
                    <a:gd name="connsiteX9" fmla="*/ 4094 w 9989"/>
                    <a:gd name="connsiteY9" fmla="*/ 7208 h 10000"/>
                    <a:gd name="connsiteX10" fmla="*/ 5281 w 9989"/>
                    <a:gd name="connsiteY10" fmla="*/ 7400 h 10000"/>
                    <a:gd name="connsiteX11" fmla="*/ 5836 w 9989"/>
                    <a:gd name="connsiteY11" fmla="*/ 8171 h 10000"/>
                    <a:gd name="connsiteX12" fmla="*/ 6619 w 9989"/>
                    <a:gd name="connsiteY12" fmla="*/ 8595 h 10000"/>
                    <a:gd name="connsiteX13" fmla="*/ 6745 w 9989"/>
                    <a:gd name="connsiteY13" fmla="*/ 9096 h 10000"/>
                    <a:gd name="connsiteX14" fmla="*/ 6265 w 9989"/>
                    <a:gd name="connsiteY14" fmla="*/ 9790 h 10000"/>
                    <a:gd name="connsiteX15" fmla="*/ 6694 w 9989"/>
                    <a:gd name="connsiteY15" fmla="*/ 9790 h 10000"/>
                    <a:gd name="connsiteX16" fmla="*/ 7603 w 9989"/>
                    <a:gd name="connsiteY16" fmla="*/ 8710 h 10000"/>
                    <a:gd name="connsiteX17" fmla="*/ 7527 w 9989"/>
                    <a:gd name="connsiteY17" fmla="*/ 8518 h 10000"/>
                    <a:gd name="connsiteX18" fmla="*/ 9219 w 9989"/>
                    <a:gd name="connsiteY18" fmla="*/ 6861 h 10000"/>
                    <a:gd name="connsiteX19" fmla="*/ 9234 w 9989"/>
                    <a:gd name="connsiteY19" fmla="*/ 7853 h 10000"/>
                    <a:gd name="connsiteX20" fmla="*/ 9490 w 9989"/>
                    <a:gd name="connsiteY20" fmla="*/ 8298 h 10000"/>
                    <a:gd name="connsiteX21" fmla="*/ 9750 w 9989"/>
                    <a:gd name="connsiteY21" fmla="*/ 4741 h 10000"/>
                    <a:gd name="connsiteX22" fmla="*/ 5457 w 9989"/>
                    <a:gd name="connsiteY22" fmla="*/ 2083 h 10000"/>
                    <a:gd name="connsiteX23" fmla="*/ 3463 w 9989"/>
                    <a:gd name="connsiteY23" fmla="*/ 1120 h 10000"/>
                    <a:gd name="connsiteX24" fmla="*/ 3311 w 9989"/>
                    <a:gd name="connsiteY24" fmla="*/ 310 h 10000"/>
                    <a:gd name="connsiteX25" fmla="*/ 2428 w 9989"/>
                    <a:gd name="connsiteY25" fmla="*/ 195 h 10000"/>
                    <a:gd name="connsiteX26" fmla="*/ 1973 w 9989"/>
                    <a:gd name="connsiteY26" fmla="*/ 272 h 10000"/>
                    <a:gd name="connsiteX27" fmla="*/ 938 w 9989"/>
                    <a:gd name="connsiteY27" fmla="*/ 503 h 10000"/>
                    <a:gd name="connsiteX28" fmla="*/ 180 w 9989"/>
                    <a:gd name="connsiteY28" fmla="*/ 888 h 10000"/>
                    <a:gd name="connsiteX29" fmla="*/ 105 w 9989"/>
                    <a:gd name="connsiteY29" fmla="*/ 1351 h 10000"/>
                    <a:gd name="connsiteX30" fmla="*/ 332 w 9989"/>
                    <a:gd name="connsiteY30" fmla="*/ 2237 h 10000"/>
                    <a:gd name="connsiteX31" fmla="*/ 811 w 9989"/>
                    <a:gd name="connsiteY31" fmla="*/ 3123 h 10000"/>
                    <a:gd name="connsiteX32" fmla="*/ 1518 w 9989"/>
                    <a:gd name="connsiteY32" fmla="*/ 3855 h 10000"/>
                    <a:gd name="connsiteX33" fmla="*/ 1872 w 9989"/>
                    <a:gd name="connsiteY33" fmla="*/ 4279 h 10000"/>
                    <a:gd name="connsiteX34" fmla="*/ 1746 w 9989"/>
                    <a:gd name="connsiteY34" fmla="*/ 5165 h 10000"/>
                    <a:gd name="connsiteX35" fmla="*/ 1443 w 9989"/>
                    <a:gd name="connsiteY35" fmla="*/ 5551 h 10000"/>
                    <a:gd name="connsiteX36" fmla="*/ 560 w 9989"/>
                    <a:gd name="connsiteY36" fmla="*/ 4934 h 10000"/>
                    <a:gd name="connsiteX37" fmla="*/ 205 w 9989"/>
                    <a:gd name="connsiteY37" fmla="*/ 5127 h 10000"/>
                    <a:gd name="connsiteX38" fmla="*/ 533 w 9989"/>
                    <a:gd name="connsiteY38" fmla="*/ 5628 h 10000"/>
                    <a:gd name="connsiteX39" fmla="*/ 913 w 9989"/>
                    <a:gd name="connsiteY39" fmla="*/ 5975 h 10000"/>
                    <a:gd name="connsiteX0" fmla="*/ 914 w 10067"/>
                    <a:gd name="connsiteY0" fmla="*/ 5975 h 10000"/>
                    <a:gd name="connsiteX1" fmla="*/ 1545 w 10067"/>
                    <a:gd name="connsiteY1" fmla="*/ 6244 h 10000"/>
                    <a:gd name="connsiteX2" fmla="*/ 2000 w 10067"/>
                    <a:gd name="connsiteY2" fmla="*/ 6129 h 10000"/>
                    <a:gd name="connsiteX3" fmla="*/ 2431 w 10067"/>
                    <a:gd name="connsiteY3" fmla="*/ 6090 h 10000"/>
                    <a:gd name="connsiteX4" fmla="*/ 2961 w 10067"/>
                    <a:gd name="connsiteY4" fmla="*/ 6052 h 10000"/>
                    <a:gd name="connsiteX5" fmla="*/ 3416 w 10067"/>
                    <a:gd name="connsiteY5" fmla="*/ 6823 h 10000"/>
                    <a:gd name="connsiteX6" fmla="*/ 3870 w 10067"/>
                    <a:gd name="connsiteY6" fmla="*/ 8518 h 10000"/>
                    <a:gd name="connsiteX7" fmla="*/ 3946 w 10067"/>
                    <a:gd name="connsiteY7" fmla="*/ 8248 h 10000"/>
                    <a:gd name="connsiteX8" fmla="*/ 3770 w 10067"/>
                    <a:gd name="connsiteY8" fmla="*/ 7593 h 10000"/>
                    <a:gd name="connsiteX9" fmla="*/ 4099 w 10067"/>
                    <a:gd name="connsiteY9" fmla="*/ 7208 h 10000"/>
                    <a:gd name="connsiteX10" fmla="*/ 5287 w 10067"/>
                    <a:gd name="connsiteY10" fmla="*/ 7400 h 10000"/>
                    <a:gd name="connsiteX11" fmla="*/ 5842 w 10067"/>
                    <a:gd name="connsiteY11" fmla="*/ 8171 h 10000"/>
                    <a:gd name="connsiteX12" fmla="*/ 6626 w 10067"/>
                    <a:gd name="connsiteY12" fmla="*/ 8595 h 10000"/>
                    <a:gd name="connsiteX13" fmla="*/ 6752 w 10067"/>
                    <a:gd name="connsiteY13" fmla="*/ 9096 h 10000"/>
                    <a:gd name="connsiteX14" fmla="*/ 6272 w 10067"/>
                    <a:gd name="connsiteY14" fmla="*/ 9790 h 10000"/>
                    <a:gd name="connsiteX15" fmla="*/ 6701 w 10067"/>
                    <a:gd name="connsiteY15" fmla="*/ 9790 h 10000"/>
                    <a:gd name="connsiteX16" fmla="*/ 7611 w 10067"/>
                    <a:gd name="connsiteY16" fmla="*/ 8710 h 10000"/>
                    <a:gd name="connsiteX17" fmla="*/ 7535 w 10067"/>
                    <a:gd name="connsiteY17" fmla="*/ 8518 h 10000"/>
                    <a:gd name="connsiteX18" fmla="*/ 9229 w 10067"/>
                    <a:gd name="connsiteY18" fmla="*/ 6861 h 10000"/>
                    <a:gd name="connsiteX19" fmla="*/ 9244 w 10067"/>
                    <a:gd name="connsiteY19" fmla="*/ 7853 h 10000"/>
                    <a:gd name="connsiteX20" fmla="*/ 9782 w 10067"/>
                    <a:gd name="connsiteY20" fmla="*/ 8298 h 10000"/>
                    <a:gd name="connsiteX21" fmla="*/ 9761 w 10067"/>
                    <a:gd name="connsiteY21" fmla="*/ 4741 h 10000"/>
                    <a:gd name="connsiteX22" fmla="*/ 5463 w 10067"/>
                    <a:gd name="connsiteY22" fmla="*/ 2083 h 10000"/>
                    <a:gd name="connsiteX23" fmla="*/ 3467 w 10067"/>
                    <a:gd name="connsiteY23" fmla="*/ 1120 h 10000"/>
                    <a:gd name="connsiteX24" fmla="*/ 3315 w 10067"/>
                    <a:gd name="connsiteY24" fmla="*/ 310 h 10000"/>
                    <a:gd name="connsiteX25" fmla="*/ 2431 w 10067"/>
                    <a:gd name="connsiteY25" fmla="*/ 195 h 10000"/>
                    <a:gd name="connsiteX26" fmla="*/ 1975 w 10067"/>
                    <a:gd name="connsiteY26" fmla="*/ 272 h 10000"/>
                    <a:gd name="connsiteX27" fmla="*/ 939 w 10067"/>
                    <a:gd name="connsiteY27" fmla="*/ 503 h 10000"/>
                    <a:gd name="connsiteX28" fmla="*/ 180 w 10067"/>
                    <a:gd name="connsiteY28" fmla="*/ 888 h 10000"/>
                    <a:gd name="connsiteX29" fmla="*/ 105 w 10067"/>
                    <a:gd name="connsiteY29" fmla="*/ 1351 h 10000"/>
                    <a:gd name="connsiteX30" fmla="*/ 332 w 10067"/>
                    <a:gd name="connsiteY30" fmla="*/ 2237 h 10000"/>
                    <a:gd name="connsiteX31" fmla="*/ 812 w 10067"/>
                    <a:gd name="connsiteY31" fmla="*/ 3123 h 10000"/>
                    <a:gd name="connsiteX32" fmla="*/ 1520 w 10067"/>
                    <a:gd name="connsiteY32" fmla="*/ 3855 h 10000"/>
                    <a:gd name="connsiteX33" fmla="*/ 1874 w 10067"/>
                    <a:gd name="connsiteY33" fmla="*/ 4279 h 10000"/>
                    <a:gd name="connsiteX34" fmla="*/ 1748 w 10067"/>
                    <a:gd name="connsiteY34" fmla="*/ 5165 h 10000"/>
                    <a:gd name="connsiteX35" fmla="*/ 1445 w 10067"/>
                    <a:gd name="connsiteY35" fmla="*/ 5551 h 10000"/>
                    <a:gd name="connsiteX36" fmla="*/ 561 w 10067"/>
                    <a:gd name="connsiteY36" fmla="*/ 4934 h 10000"/>
                    <a:gd name="connsiteX37" fmla="*/ 205 w 10067"/>
                    <a:gd name="connsiteY37" fmla="*/ 5127 h 10000"/>
                    <a:gd name="connsiteX38" fmla="*/ 534 w 10067"/>
                    <a:gd name="connsiteY38" fmla="*/ 5628 h 10000"/>
                    <a:gd name="connsiteX39" fmla="*/ 914 w 10067"/>
                    <a:gd name="connsiteY39" fmla="*/ 5975 h 10000"/>
                    <a:gd name="connsiteX0" fmla="*/ 914 w 10062"/>
                    <a:gd name="connsiteY0" fmla="*/ 5975 h 10000"/>
                    <a:gd name="connsiteX1" fmla="*/ 1545 w 10062"/>
                    <a:gd name="connsiteY1" fmla="*/ 6244 h 10000"/>
                    <a:gd name="connsiteX2" fmla="*/ 2000 w 10062"/>
                    <a:gd name="connsiteY2" fmla="*/ 6129 h 10000"/>
                    <a:gd name="connsiteX3" fmla="*/ 2431 w 10062"/>
                    <a:gd name="connsiteY3" fmla="*/ 6090 h 10000"/>
                    <a:gd name="connsiteX4" fmla="*/ 2961 w 10062"/>
                    <a:gd name="connsiteY4" fmla="*/ 6052 h 10000"/>
                    <a:gd name="connsiteX5" fmla="*/ 3416 w 10062"/>
                    <a:gd name="connsiteY5" fmla="*/ 6823 h 10000"/>
                    <a:gd name="connsiteX6" fmla="*/ 3870 w 10062"/>
                    <a:gd name="connsiteY6" fmla="*/ 8518 h 10000"/>
                    <a:gd name="connsiteX7" fmla="*/ 3946 w 10062"/>
                    <a:gd name="connsiteY7" fmla="*/ 8248 h 10000"/>
                    <a:gd name="connsiteX8" fmla="*/ 3770 w 10062"/>
                    <a:gd name="connsiteY8" fmla="*/ 7593 h 10000"/>
                    <a:gd name="connsiteX9" fmla="*/ 4099 w 10062"/>
                    <a:gd name="connsiteY9" fmla="*/ 7208 h 10000"/>
                    <a:gd name="connsiteX10" fmla="*/ 5287 w 10062"/>
                    <a:gd name="connsiteY10" fmla="*/ 7400 h 10000"/>
                    <a:gd name="connsiteX11" fmla="*/ 5842 w 10062"/>
                    <a:gd name="connsiteY11" fmla="*/ 8171 h 10000"/>
                    <a:gd name="connsiteX12" fmla="*/ 6626 w 10062"/>
                    <a:gd name="connsiteY12" fmla="*/ 8595 h 10000"/>
                    <a:gd name="connsiteX13" fmla="*/ 6752 w 10062"/>
                    <a:gd name="connsiteY13" fmla="*/ 9096 h 10000"/>
                    <a:gd name="connsiteX14" fmla="*/ 6272 w 10062"/>
                    <a:gd name="connsiteY14" fmla="*/ 9790 h 10000"/>
                    <a:gd name="connsiteX15" fmla="*/ 6701 w 10062"/>
                    <a:gd name="connsiteY15" fmla="*/ 9790 h 10000"/>
                    <a:gd name="connsiteX16" fmla="*/ 7611 w 10062"/>
                    <a:gd name="connsiteY16" fmla="*/ 8710 h 10000"/>
                    <a:gd name="connsiteX17" fmla="*/ 7535 w 10062"/>
                    <a:gd name="connsiteY17" fmla="*/ 8518 h 10000"/>
                    <a:gd name="connsiteX18" fmla="*/ 9229 w 10062"/>
                    <a:gd name="connsiteY18" fmla="*/ 6861 h 10000"/>
                    <a:gd name="connsiteX19" fmla="*/ 9365 w 10062"/>
                    <a:gd name="connsiteY19" fmla="*/ 7914 h 10000"/>
                    <a:gd name="connsiteX20" fmla="*/ 9782 w 10062"/>
                    <a:gd name="connsiteY20" fmla="*/ 8298 h 10000"/>
                    <a:gd name="connsiteX21" fmla="*/ 9761 w 10062"/>
                    <a:gd name="connsiteY21" fmla="*/ 4741 h 10000"/>
                    <a:gd name="connsiteX22" fmla="*/ 5463 w 10062"/>
                    <a:gd name="connsiteY22" fmla="*/ 2083 h 10000"/>
                    <a:gd name="connsiteX23" fmla="*/ 3467 w 10062"/>
                    <a:gd name="connsiteY23" fmla="*/ 1120 h 10000"/>
                    <a:gd name="connsiteX24" fmla="*/ 3315 w 10062"/>
                    <a:gd name="connsiteY24" fmla="*/ 310 h 10000"/>
                    <a:gd name="connsiteX25" fmla="*/ 2431 w 10062"/>
                    <a:gd name="connsiteY25" fmla="*/ 195 h 10000"/>
                    <a:gd name="connsiteX26" fmla="*/ 1975 w 10062"/>
                    <a:gd name="connsiteY26" fmla="*/ 272 h 10000"/>
                    <a:gd name="connsiteX27" fmla="*/ 939 w 10062"/>
                    <a:gd name="connsiteY27" fmla="*/ 503 h 10000"/>
                    <a:gd name="connsiteX28" fmla="*/ 180 w 10062"/>
                    <a:gd name="connsiteY28" fmla="*/ 888 h 10000"/>
                    <a:gd name="connsiteX29" fmla="*/ 105 w 10062"/>
                    <a:gd name="connsiteY29" fmla="*/ 1351 h 10000"/>
                    <a:gd name="connsiteX30" fmla="*/ 332 w 10062"/>
                    <a:gd name="connsiteY30" fmla="*/ 2237 h 10000"/>
                    <a:gd name="connsiteX31" fmla="*/ 812 w 10062"/>
                    <a:gd name="connsiteY31" fmla="*/ 3123 h 10000"/>
                    <a:gd name="connsiteX32" fmla="*/ 1520 w 10062"/>
                    <a:gd name="connsiteY32" fmla="*/ 3855 h 10000"/>
                    <a:gd name="connsiteX33" fmla="*/ 1874 w 10062"/>
                    <a:gd name="connsiteY33" fmla="*/ 4279 h 10000"/>
                    <a:gd name="connsiteX34" fmla="*/ 1748 w 10062"/>
                    <a:gd name="connsiteY34" fmla="*/ 5165 h 10000"/>
                    <a:gd name="connsiteX35" fmla="*/ 1445 w 10062"/>
                    <a:gd name="connsiteY35" fmla="*/ 5551 h 10000"/>
                    <a:gd name="connsiteX36" fmla="*/ 561 w 10062"/>
                    <a:gd name="connsiteY36" fmla="*/ 4934 h 10000"/>
                    <a:gd name="connsiteX37" fmla="*/ 205 w 10062"/>
                    <a:gd name="connsiteY37" fmla="*/ 5127 h 10000"/>
                    <a:gd name="connsiteX38" fmla="*/ 534 w 10062"/>
                    <a:gd name="connsiteY38" fmla="*/ 5628 h 10000"/>
                    <a:gd name="connsiteX39" fmla="*/ 914 w 10062"/>
                    <a:gd name="connsiteY39" fmla="*/ 597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0062" h="10000">
                      <a:moveTo>
                        <a:pt x="914" y="5975"/>
                      </a:moveTo>
                      <a:cubicBezTo>
                        <a:pt x="914" y="5975"/>
                        <a:pt x="1470" y="6283"/>
                        <a:pt x="1545" y="6244"/>
                      </a:cubicBezTo>
                      <a:cubicBezTo>
                        <a:pt x="1596" y="6168"/>
                        <a:pt x="1925" y="6129"/>
                        <a:pt x="2000" y="6129"/>
                      </a:cubicBezTo>
                      <a:cubicBezTo>
                        <a:pt x="2050" y="6168"/>
                        <a:pt x="2456" y="6129"/>
                        <a:pt x="2431" y="6090"/>
                      </a:cubicBezTo>
                      <a:cubicBezTo>
                        <a:pt x="2431" y="6052"/>
                        <a:pt x="2784" y="6129"/>
                        <a:pt x="2961" y="6052"/>
                      </a:cubicBezTo>
                      <a:cubicBezTo>
                        <a:pt x="3112" y="6013"/>
                        <a:pt x="3492" y="6322"/>
                        <a:pt x="3416" y="6823"/>
                      </a:cubicBezTo>
                      <a:cubicBezTo>
                        <a:pt x="3340" y="7324"/>
                        <a:pt x="3240" y="8017"/>
                        <a:pt x="3870" y="8518"/>
                      </a:cubicBezTo>
                      <a:cubicBezTo>
                        <a:pt x="4503" y="8981"/>
                        <a:pt x="4073" y="8441"/>
                        <a:pt x="3946" y="8248"/>
                      </a:cubicBezTo>
                      <a:cubicBezTo>
                        <a:pt x="3820" y="8017"/>
                        <a:pt x="3795" y="7671"/>
                        <a:pt x="3770" y="7593"/>
                      </a:cubicBezTo>
                      <a:cubicBezTo>
                        <a:pt x="3745" y="7516"/>
                        <a:pt x="4073" y="7285"/>
                        <a:pt x="4099" y="7208"/>
                      </a:cubicBezTo>
                      <a:cubicBezTo>
                        <a:pt x="4124" y="7131"/>
                        <a:pt x="5135" y="7208"/>
                        <a:pt x="5287" y="7400"/>
                      </a:cubicBezTo>
                      <a:cubicBezTo>
                        <a:pt x="5438" y="7593"/>
                        <a:pt x="5690" y="8133"/>
                        <a:pt x="5842" y="8171"/>
                      </a:cubicBezTo>
                      <a:cubicBezTo>
                        <a:pt x="5969" y="8248"/>
                        <a:pt x="6499" y="8287"/>
                        <a:pt x="6626" y="8595"/>
                      </a:cubicBezTo>
                      <a:cubicBezTo>
                        <a:pt x="6777" y="8903"/>
                        <a:pt x="6930" y="8827"/>
                        <a:pt x="6752" y="9096"/>
                      </a:cubicBezTo>
                      <a:cubicBezTo>
                        <a:pt x="6601" y="9366"/>
                        <a:pt x="6121" y="9366"/>
                        <a:pt x="6272" y="9790"/>
                      </a:cubicBezTo>
                      <a:cubicBezTo>
                        <a:pt x="6424" y="10175"/>
                        <a:pt x="6601" y="9944"/>
                        <a:pt x="6701" y="9790"/>
                      </a:cubicBezTo>
                      <a:cubicBezTo>
                        <a:pt x="6802" y="9636"/>
                        <a:pt x="7712" y="8903"/>
                        <a:pt x="7611" y="8710"/>
                      </a:cubicBezTo>
                      <a:cubicBezTo>
                        <a:pt x="7586" y="8646"/>
                        <a:pt x="7560" y="8582"/>
                        <a:pt x="7535" y="8518"/>
                      </a:cubicBezTo>
                      <a:cubicBezTo>
                        <a:pt x="7535" y="8518"/>
                        <a:pt x="8521" y="7092"/>
                        <a:pt x="9229" y="6861"/>
                      </a:cubicBezTo>
                      <a:cubicBezTo>
                        <a:pt x="9911" y="6668"/>
                        <a:pt x="9273" y="7675"/>
                        <a:pt x="9365" y="7914"/>
                      </a:cubicBezTo>
                      <a:cubicBezTo>
                        <a:pt x="9457" y="8153"/>
                        <a:pt x="9716" y="8827"/>
                        <a:pt x="9782" y="8298"/>
                      </a:cubicBezTo>
                      <a:cubicBezTo>
                        <a:pt x="9848" y="7769"/>
                        <a:pt x="10391" y="6206"/>
                        <a:pt x="9761" y="4741"/>
                      </a:cubicBezTo>
                      <a:cubicBezTo>
                        <a:pt x="9128" y="3239"/>
                        <a:pt x="7738" y="2121"/>
                        <a:pt x="5463" y="2083"/>
                      </a:cubicBezTo>
                      <a:cubicBezTo>
                        <a:pt x="3189" y="2044"/>
                        <a:pt x="4022" y="1851"/>
                        <a:pt x="3467" y="1120"/>
                      </a:cubicBezTo>
                      <a:cubicBezTo>
                        <a:pt x="3036" y="579"/>
                        <a:pt x="3441" y="541"/>
                        <a:pt x="3315" y="310"/>
                      </a:cubicBezTo>
                      <a:cubicBezTo>
                        <a:pt x="3162" y="79"/>
                        <a:pt x="3087" y="-191"/>
                        <a:pt x="2431" y="195"/>
                      </a:cubicBezTo>
                      <a:cubicBezTo>
                        <a:pt x="2177" y="348"/>
                        <a:pt x="2152" y="272"/>
                        <a:pt x="1975" y="272"/>
                      </a:cubicBezTo>
                      <a:cubicBezTo>
                        <a:pt x="1545" y="272"/>
                        <a:pt x="1292" y="310"/>
                        <a:pt x="939" y="503"/>
                      </a:cubicBezTo>
                      <a:cubicBezTo>
                        <a:pt x="561" y="696"/>
                        <a:pt x="484" y="696"/>
                        <a:pt x="180" y="888"/>
                      </a:cubicBezTo>
                      <a:cubicBezTo>
                        <a:pt x="-97" y="1120"/>
                        <a:pt x="3" y="1196"/>
                        <a:pt x="105" y="1351"/>
                      </a:cubicBezTo>
                      <a:cubicBezTo>
                        <a:pt x="130" y="1620"/>
                        <a:pt x="332" y="2237"/>
                        <a:pt x="332" y="2237"/>
                      </a:cubicBezTo>
                      <a:lnTo>
                        <a:pt x="812" y="3123"/>
                      </a:lnTo>
                      <a:lnTo>
                        <a:pt x="1520" y="3855"/>
                      </a:lnTo>
                      <a:lnTo>
                        <a:pt x="1874" y="4279"/>
                      </a:lnTo>
                      <a:lnTo>
                        <a:pt x="1748" y="5165"/>
                      </a:lnTo>
                      <a:lnTo>
                        <a:pt x="1445" y="5551"/>
                      </a:lnTo>
                      <a:cubicBezTo>
                        <a:pt x="1445" y="5551"/>
                        <a:pt x="661" y="4934"/>
                        <a:pt x="561" y="4934"/>
                      </a:cubicBezTo>
                      <a:cubicBezTo>
                        <a:pt x="433" y="4896"/>
                        <a:pt x="205" y="5089"/>
                        <a:pt x="205" y="5127"/>
                      </a:cubicBezTo>
                      <a:cubicBezTo>
                        <a:pt x="180" y="5165"/>
                        <a:pt x="459" y="5628"/>
                        <a:pt x="534" y="5628"/>
                      </a:cubicBezTo>
                      <a:cubicBezTo>
                        <a:pt x="611" y="5628"/>
                        <a:pt x="914" y="5975"/>
                        <a:pt x="914" y="597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Oval 3804"/>
                <p:cNvSpPr>
                  <a:spLocks noChangeArrowheads="1"/>
                </p:cNvSpPr>
                <p:nvPr/>
              </p:nvSpPr>
              <p:spPr bwMode="auto">
                <a:xfrm>
                  <a:off x="3535363" y="7408863"/>
                  <a:ext cx="50800" cy="52388"/>
                </a:xfrm>
                <a:prstGeom prst="ellipse">
                  <a:avLst/>
                </a:prstGeom>
                <a:solidFill>
                  <a:schemeClr val="bg1"/>
                </a:solidFill>
                <a:ln w="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80" name="Freeform 3879"/>
              <p:cNvSpPr/>
              <p:nvPr/>
            </p:nvSpPr>
            <p:spPr>
              <a:xfrm>
                <a:off x="4445888" y="3944740"/>
                <a:ext cx="952344" cy="952344"/>
              </a:xfrm>
              <a:custGeom>
                <a:avLst/>
                <a:gdLst>
                  <a:gd name="connsiteX0" fmla="*/ 1018277 w 2036554"/>
                  <a:gd name="connsiteY0" fmla="*/ 108637 h 2036554"/>
                  <a:gd name="connsiteX1" fmla="*/ 108637 w 2036554"/>
                  <a:gd name="connsiteY1" fmla="*/ 1018277 h 2036554"/>
                  <a:gd name="connsiteX2" fmla="*/ 1018277 w 2036554"/>
                  <a:gd name="connsiteY2" fmla="*/ 1927917 h 2036554"/>
                  <a:gd name="connsiteX3" fmla="*/ 1927917 w 2036554"/>
                  <a:gd name="connsiteY3" fmla="*/ 1018277 h 2036554"/>
                  <a:gd name="connsiteX4" fmla="*/ 1018277 w 2036554"/>
                  <a:gd name="connsiteY4" fmla="*/ 108637 h 2036554"/>
                  <a:gd name="connsiteX5" fmla="*/ 1018277 w 2036554"/>
                  <a:gd name="connsiteY5" fmla="*/ 0 h 2036554"/>
                  <a:gd name="connsiteX6" fmla="*/ 2036554 w 2036554"/>
                  <a:gd name="connsiteY6" fmla="*/ 1018277 h 2036554"/>
                  <a:gd name="connsiteX7" fmla="*/ 1018277 w 2036554"/>
                  <a:gd name="connsiteY7" fmla="*/ 2036554 h 2036554"/>
                  <a:gd name="connsiteX8" fmla="*/ 0 w 2036554"/>
                  <a:gd name="connsiteY8" fmla="*/ 1018277 h 2036554"/>
                  <a:gd name="connsiteX9" fmla="*/ 1018277 w 2036554"/>
                  <a:gd name="connsiteY9" fmla="*/ 0 h 20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6554" h="2036554">
                    <a:moveTo>
                      <a:pt x="1018277" y="108637"/>
                    </a:moveTo>
                    <a:cubicBezTo>
                      <a:pt x="515897" y="108637"/>
                      <a:pt x="108637" y="515897"/>
                      <a:pt x="108637" y="1018277"/>
                    </a:cubicBezTo>
                    <a:cubicBezTo>
                      <a:pt x="108637" y="1520657"/>
                      <a:pt x="515897" y="1927917"/>
                      <a:pt x="1018277" y="1927917"/>
                    </a:cubicBezTo>
                    <a:cubicBezTo>
                      <a:pt x="1520657" y="1927917"/>
                      <a:pt x="1927917" y="1520657"/>
                      <a:pt x="1927917" y="1018277"/>
                    </a:cubicBezTo>
                    <a:cubicBezTo>
                      <a:pt x="1927917" y="515897"/>
                      <a:pt x="1520657" y="108637"/>
                      <a:pt x="1018277" y="108637"/>
                    </a:cubicBezTo>
                    <a:close/>
                    <a:moveTo>
                      <a:pt x="1018277" y="0"/>
                    </a:moveTo>
                    <a:cubicBezTo>
                      <a:pt x="1580656" y="0"/>
                      <a:pt x="2036554" y="455898"/>
                      <a:pt x="2036554" y="1018277"/>
                    </a:cubicBezTo>
                    <a:cubicBezTo>
                      <a:pt x="2036554" y="1580656"/>
                      <a:pt x="1580656" y="2036554"/>
                      <a:pt x="1018277" y="2036554"/>
                    </a:cubicBezTo>
                    <a:cubicBezTo>
                      <a:pt x="455898" y="2036554"/>
                      <a:pt x="0" y="1580656"/>
                      <a:pt x="0" y="1018277"/>
                    </a:cubicBezTo>
                    <a:cubicBezTo>
                      <a:pt x="0" y="455898"/>
                      <a:pt x="455898" y="0"/>
                      <a:pt x="10182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2" name="Oval 3881"/>
              <p:cNvSpPr/>
              <p:nvPr/>
            </p:nvSpPr>
            <p:spPr>
              <a:xfrm>
                <a:off x="4865505" y="4364357"/>
                <a:ext cx="113110" cy="1131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85" name="Straight Connector 3884"/>
            <p:cNvCxnSpPr>
              <a:stCxn id="3882" idx="0"/>
              <a:endCxn id="3880" idx="0"/>
            </p:cNvCxnSpPr>
            <p:nvPr/>
          </p:nvCxnSpPr>
          <p:spPr>
            <a:xfrm flipV="1">
              <a:off x="4922060" y="3995541"/>
              <a:ext cx="0" cy="368816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7" name="Straight Connector 3886"/>
            <p:cNvCxnSpPr>
              <a:stCxn id="3882" idx="4"/>
              <a:endCxn id="3880" idx="2"/>
            </p:cNvCxnSpPr>
            <p:nvPr/>
          </p:nvCxnSpPr>
          <p:spPr>
            <a:xfrm>
              <a:off x="4922060" y="4477467"/>
              <a:ext cx="0" cy="368816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9" name="Straight Connector 3888"/>
            <p:cNvCxnSpPr>
              <a:stCxn id="3880" idx="1"/>
              <a:endCxn id="3882" idx="2"/>
            </p:cNvCxnSpPr>
            <p:nvPr/>
          </p:nvCxnSpPr>
          <p:spPr>
            <a:xfrm>
              <a:off x="4496689" y="4420912"/>
              <a:ext cx="368816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" name="Straight Connector 3890"/>
            <p:cNvCxnSpPr>
              <a:endCxn id="3880" idx="3"/>
            </p:cNvCxnSpPr>
            <p:nvPr/>
          </p:nvCxnSpPr>
          <p:spPr>
            <a:xfrm>
              <a:off x="4952778" y="4418294"/>
              <a:ext cx="394653" cy="2618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9" name="TextBox 3898"/>
          <p:cNvSpPr txBox="1"/>
          <p:nvPr/>
        </p:nvSpPr>
        <p:spPr>
          <a:xfrm>
            <a:off x="1046955" y="1769940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can I do for others?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I inspire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others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to do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best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0" name="TextBox 3899"/>
          <p:cNvSpPr txBox="1"/>
          <p:nvPr/>
        </p:nvSpPr>
        <p:spPr>
          <a:xfrm>
            <a:off x="3192031" y="1769572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love working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 high flyer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1" name="TextBox 3900"/>
          <p:cNvSpPr txBox="1"/>
          <p:nvPr/>
        </p:nvSpPr>
        <p:spPr>
          <a:xfrm>
            <a:off x="1046955" y="2764981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a vital part of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feel important at work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2" name="TextBox 3901"/>
          <p:cNvSpPr txBox="1"/>
          <p:nvPr/>
        </p:nvSpPr>
        <p:spPr>
          <a:xfrm>
            <a:off x="3192031" y="2764613"/>
            <a:ext cx="22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an achiever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really busy and very likely stressed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5" name="TextBox 3904"/>
          <p:cNvSpPr txBox="1"/>
          <p:nvPr/>
        </p:nvSpPr>
        <p:spPr>
          <a:xfrm>
            <a:off x="1046955" y="4782525"/>
            <a:ext cx="2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interested in overtime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I have more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sick days than I should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6" name="TextBox 3905"/>
          <p:cNvSpPr txBox="1"/>
          <p:nvPr/>
        </p:nvSpPr>
        <p:spPr>
          <a:xfrm>
            <a:off x="3192031" y="4782157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don’t like my job much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read job ads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7" name="TextBox 3906"/>
          <p:cNvSpPr txBox="1"/>
          <p:nvPr/>
        </p:nvSpPr>
        <p:spPr>
          <a:xfrm>
            <a:off x="1046955" y="5778672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here for the money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am leaving when I can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8" name="TextBox 3907"/>
          <p:cNvSpPr txBox="1"/>
          <p:nvPr/>
        </p:nvSpPr>
        <p:spPr>
          <a:xfrm>
            <a:off x="3192031" y="5778304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a clock watcher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a jobs-worth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374" name="Group 6265"/>
          <p:cNvGrpSpPr>
            <a:grpSpLocks noChangeAspect="1"/>
          </p:cNvGrpSpPr>
          <p:nvPr/>
        </p:nvGrpSpPr>
        <p:grpSpPr bwMode="auto">
          <a:xfrm>
            <a:off x="4121840" y="5341977"/>
            <a:ext cx="842490" cy="404266"/>
            <a:chOff x="2792" y="1659"/>
            <a:chExt cx="2084" cy="1000"/>
          </a:xfrm>
          <a:solidFill>
            <a:schemeClr val="bg1">
              <a:lumMod val="65000"/>
            </a:schemeClr>
          </a:solidFill>
        </p:grpSpPr>
        <p:sp>
          <p:nvSpPr>
            <p:cNvPr id="6376" name="Freeform 6266"/>
            <p:cNvSpPr>
              <a:spLocks noEditPoints="1"/>
            </p:cNvSpPr>
            <p:nvPr/>
          </p:nvSpPr>
          <p:spPr bwMode="auto">
            <a:xfrm>
              <a:off x="2792" y="1985"/>
              <a:ext cx="1047" cy="674"/>
            </a:xfrm>
            <a:custGeom>
              <a:avLst/>
              <a:gdLst>
                <a:gd name="T0" fmla="*/ 363 w 520"/>
                <a:gd name="T1" fmla="*/ 90 h 330"/>
                <a:gd name="T2" fmla="*/ 367 w 520"/>
                <a:gd name="T3" fmla="*/ 33 h 330"/>
                <a:gd name="T4" fmla="*/ 426 w 520"/>
                <a:gd name="T5" fmla="*/ 6 h 330"/>
                <a:gd name="T6" fmla="*/ 488 w 520"/>
                <a:gd name="T7" fmla="*/ 62 h 330"/>
                <a:gd name="T8" fmla="*/ 513 w 520"/>
                <a:gd name="T9" fmla="*/ 236 h 330"/>
                <a:gd name="T10" fmla="*/ 506 w 520"/>
                <a:gd name="T11" fmla="*/ 283 h 330"/>
                <a:gd name="T12" fmla="*/ 443 w 520"/>
                <a:gd name="T13" fmla="*/ 329 h 330"/>
                <a:gd name="T14" fmla="*/ 219 w 520"/>
                <a:gd name="T15" fmla="*/ 330 h 330"/>
                <a:gd name="T16" fmla="*/ 55 w 520"/>
                <a:gd name="T17" fmla="*/ 329 h 330"/>
                <a:gd name="T18" fmla="*/ 8 w 520"/>
                <a:gd name="T19" fmla="*/ 297 h 330"/>
                <a:gd name="T20" fmla="*/ 49 w 520"/>
                <a:gd name="T21" fmla="*/ 240 h 330"/>
                <a:gd name="T22" fmla="*/ 144 w 520"/>
                <a:gd name="T23" fmla="*/ 240 h 330"/>
                <a:gd name="T24" fmla="*/ 160 w 520"/>
                <a:gd name="T25" fmla="*/ 233 h 330"/>
                <a:gd name="T26" fmla="*/ 186 w 520"/>
                <a:gd name="T27" fmla="*/ 198 h 330"/>
                <a:gd name="T28" fmla="*/ 200 w 520"/>
                <a:gd name="T29" fmla="*/ 193 h 330"/>
                <a:gd name="T30" fmla="*/ 333 w 520"/>
                <a:gd name="T31" fmla="*/ 194 h 330"/>
                <a:gd name="T32" fmla="*/ 368 w 520"/>
                <a:gd name="T33" fmla="*/ 178 h 330"/>
                <a:gd name="T34" fmla="*/ 456 w 520"/>
                <a:gd name="T35" fmla="*/ 81 h 330"/>
                <a:gd name="T36" fmla="*/ 447 w 520"/>
                <a:gd name="T37" fmla="*/ 40 h 330"/>
                <a:gd name="T38" fmla="*/ 406 w 520"/>
                <a:gd name="T39" fmla="*/ 37 h 330"/>
                <a:gd name="T40" fmla="*/ 391 w 520"/>
                <a:gd name="T41" fmla="*/ 55 h 330"/>
                <a:gd name="T42" fmla="*/ 366 w 520"/>
                <a:gd name="T43" fmla="*/ 93 h 330"/>
                <a:gd name="T44" fmla="*/ 363 w 520"/>
                <a:gd name="T45" fmla="*/ 90 h 330"/>
                <a:gd name="T46" fmla="*/ 311 w 520"/>
                <a:gd name="T47" fmla="*/ 240 h 330"/>
                <a:gd name="T48" fmla="*/ 285 w 520"/>
                <a:gd name="T49" fmla="*/ 215 h 330"/>
                <a:gd name="T50" fmla="*/ 268 w 520"/>
                <a:gd name="T51" fmla="*/ 240 h 330"/>
                <a:gd name="T52" fmla="*/ 311 w 520"/>
                <a:gd name="T53" fmla="*/ 24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0" h="330">
                  <a:moveTo>
                    <a:pt x="363" y="90"/>
                  </a:moveTo>
                  <a:cubicBezTo>
                    <a:pt x="357" y="71"/>
                    <a:pt x="359" y="51"/>
                    <a:pt x="367" y="33"/>
                  </a:cubicBezTo>
                  <a:cubicBezTo>
                    <a:pt x="378" y="9"/>
                    <a:pt x="400" y="0"/>
                    <a:pt x="426" y="6"/>
                  </a:cubicBezTo>
                  <a:cubicBezTo>
                    <a:pt x="457" y="13"/>
                    <a:pt x="477" y="33"/>
                    <a:pt x="488" y="62"/>
                  </a:cubicBezTo>
                  <a:cubicBezTo>
                    <a:pt x="509" y="118"/>
                    <a:pt x="520" y="176"/>
                    <a:pt x="513" y="236"/>
                  </a:cubicBezTo>
                  <a:cubicBezTo>
                    <a:pt x="511" y="251"/>
                    <a:pt x="510" y="268"/>
                    <a:pt x="506" y="283"/>
                  </a:cubicBezTo>
                  <a:cubicBezTo>
                    <a:pt x="497" y="312"/>
                    <a:pt x="473" y="329"/>
                    <a:pt x="443" y="329"/>
                  </a:cubicBezTo>
                  <a:cubicBezTo>
                    <a:pt x="368" y="330"/>
                    <a:pt x="294" y="329"/>
                    <a:pt x="219" y="330"/>
                  </a:cubicBezTo>
                  <a:cubicBezTo>
                    <a:pt x="164" y="330"/>
                    <a:pt x="109" y="330"/>
                    <a:pt x="55" y="329"/>
                  </a:cubicBezTo>
                  <a:cubicBezTo>
                    <a:pt x="30" y="329"/>
                    <a:pt x="14" y="318"/>
                    <a:pt x="8" y="297"/>
                  </a:cubicBezTo>
                  <a:cubicBezTo>
                    <a:pt x="0" y="269"/>
                    <a:pt x="20" y="241"/>
                    <a:pt x="49" y="240"/>
                  </a:cubicBezTo>
                  <a:cubicBezTo>
                    <a:pt x="81" y="240"/>
                    <a:pt x="112" y="240"/>
                    <a:pt x="144" y="240"/>
                  </a:cubicBezTo>
                  <a:cubicBezTo>
                    <a:pt x="151" y="240"/>
                    <a:pt x="156" y="239"/>
                    <a:pt x="160" y="233"/>
                  </a:cubicBezTo>
                  <a:cubicBezTo>
                    <a:pt x="168" y="221"/>
                    <a:pt x="177" y="210"/>
                    <a:pt x="186" y="198"/>
                  </a:cubicBezTo>
                  <a:cubicBezTo>
                    <a:pt x="190" y="192"/>
                    <a:pt x="193" y="191"/>
                    <a:pt x="200" y="193"/>
                  </a:cubicBezTo>
                  <a:cubicBezTo>
                    <a:pt x="244" y="205"/>
                    <a:pt x="289" y="208"/>
                    <a:pt x="333" y="194"/>
                  </a:cubicBezTo>
                  <a:cubicBezTo>
                    <a:pt x="345" y="190"/>
                    <a:pt x="357" y="184"/>
                    <a:pt x="368" y="178"/>
                  </a:cubicBezTo>
                  <a:cubicBezTo>
                    <a:pt x="411" y="155"/>
                    <a:pt x="442" y="115"/>
                    <a:pt x="456" y="81"/>
                  </a:cubicBezTo>
                  <a:cubicBezTo>
                    <a:pt x="463" y="66"/>
                    <a:pt x="459" y="50"/>
                    <a:pt x="447" y="40"/>
                  </a:cubicBezTo>
                  <a:cubicBezTo>
                    <a:pt x="436" y="30"/>
                    <a:pt x="419" y="28"/>
                    <a:pt x="406" y="37"/>
                  </a:cubicBezTo>
                  <a:cubicBezTo>
                    <a:pt x="400" y="41"/>
                    <a:pt x="395" y="48"/>
                    <a:pt x="391" y="55"/>
                  </a:cubicBezTo>
                  <a:cubicBezTo>
                    <a:pt x="382" y="67"/>
                    <a:pt x="375" y="80"/>
                    <a:pt x="366" y="93"/>
                  </a:cubicBezTo>
                  <a:cubicBezTo>
                    <a:pt x="365" y="92"/>
                    <a:pt x="364" y="91"/>
                    <a:pt x="363" y="90"/>
                  </a:cubicBezTo>
                  <a:close/>
                  <a:moveTo>
                    <a:pt x="311" y="240"/>
                  </a:moveTo>
                  <a:cubicBezTo>
                    <a:pt x="302" y="230"/>
                    <a:pt x="294" y="223"/>
                    <a:pt x="285" y="215"/>
                  </a:cubicBezTo>
                  <a:cubicBezTo>
                    <a:pt x="279" y="224"/>
                    <a:pt x="274" y="231"/>
                    <a:pt x="268" y="240"/>
                  </a:cubicBezTo>
                  <a:cubicBezTo>
                    <a:pt x="283" y="240"/>
                    <a:pt x="296" y="240"/>
                    <a:pt x="311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7" name="Freeform 6267"/>
            <p:cNvSpPr>
              <a:spLocks noEditPoints="1"/>
            </p:cNvSpPr>
            <p:nvPr/>
          </p:nvSpPr>
          <p:spPr bwMode="auto">
            <a:xfrm>
              <a:off x="3841" y="1981"/>
              <a:ext cx="1035" cy="678"/>
            </a:xfrm>
            <a:custGeom>
              <a:avLst/>
              <a:gdLst>
                <a:gd name="T0" fmla="*/ 153 w 514"/>
                <a:gd name="T1" fmla="*/ 95 h 332"/>
                <a:gd name="T2" fmla="*/ 127 w 514"/>
                <a:gd name="T3" fmla="*/ 53 h 332"/>
                <a:gd name="T4" fmla="*/ 93 w 514"/>
                <a:gd name="T5" fmla="*/ 34 h 332"/>
                <a:gd name="T6" fmla="*/ 63 w 514"/>
                <a:gd name="T7" fmla="*/ 55 h 332"/>
                <a:gd name="T8" fmla="*/ 64 w 514"/>
                <a:gd name="T9" fmla="*/ 86 h 332"/>
                <a:gd name="T10" fmla="*/ 128 w 514"/>
                <a:gd name="T11" fmla="*/ 165 h 332"/>
                <a:gd name="T12" fmla="*/ 143 w 514"/>
                <a:gd name="T13" fmla="*/ 179 h 332"/>
                <a:gd name="T14" fmla="*/ 314 w 514"/>
                <a:gd name="T15" fmla="*/ 196 h 332"/>
                <a:gd name="T16" fmla="*/ 337 w 514"/>
                <a:gd name="T17" fmla="*/ 204 h 332"/>
                <a:gd name="T18" fmla="*/ 360 w 514"/>
                <a:gd name="T19" fmla="*/ 236 h 332"/>
                <a:gd name="T20" fmla="*/ 373 w 514"/>
                <a:gd name="T21" fmla="*/ 242 h 332"/>
                <a:gd name="T22" fmla="*/ 467 w 514"/>
                <a:gd name="T23" fmla="*/ 242 h 332"/>
                <a:gd name="T24" fmla="*/ 513 w 514"/>
                <a:gd name="T25" fmla="*/ 286 h 332"/>
                <a:gd name="T26" fmla="*/ 469 w 514"/>
                <a:gd name="T27" fmla="*/ 331 h 332"/>
                <a:gd name="T28" fmla="*/ 226 w 514"/>
                <a:gd name="T29" fmla="*/ 332 h 332"/>
                <a:gd name="T30" fmla="*/ 85 w 514"/>
                <a:gd name="T31" fmla="*/ 331 h 332"/>
                <a:gd name="T32" fmla="*/ 7 w 514"/>
                <a:gd name="T33" fmla="*/ 259 h 332"/>
                <a:gd name="T34" fmla="*/ 29 w 514"/>
                <a:gd name="T35" fmla="*/ 69 h 332"/>
                <a:gd name="T36" fmla="*/ 90 w 514"/>
                <a:gd name="T37" fmla="*/ 9 h 332"/>
                <a:gd name="T38" fmla="*/ 158 w 514"/>
                <a:gd name="T39" fmla="*/ 53 h 332"/>
                <a:gd name="T40" fmla="*/ 158 w 514"/>
                <a:gd name="T41" fmla="*/ 94 h 332"/>
                <a:gd name="T42" fmla="*/ 153 w 514"/>
                <a:gd name="T43" fmla="*/ 95 h 332"/>
                <a:gd name="T44" fmla="*/ 252 w 514"/>
                <a:gd name="T45" fmla="*/ 242 h 332"/>
                <a:gd name="T46" fmla="*/ 234 w 514"/>
                <a:gd name="T47" fmla="*/ 217 h 332"/>
                <a:gd name="T48" fmla="*/ 208 w 514"/>
                <a:gd name="T49" fmla="*/ 242 h 332"/>
                <a:gd name="T50" fmla="*/ 252 w 514"/>
                <a:gd name="T51" fmla="*/ 24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32">
                  <a:moveTo>
                    <a:pt x="153" y="95"/>
                  </a:moveTo>
                  <a:cubicBezTo>
                    <a:pt x="144" y="81"/>
                    <a:pt x="135" y="67"/>
                    <a:pt x="127" y="53"/>
                  </a:cubicBezTo>
                  <a:cubicBezTo>
                    <a:pt x="119" y="40"/>
                    <a:pt x="108" y="33"/>
                    <a:pt x="93" y="34"/>
                  </a:cubicBezTo>
                  <a:cubicBezTo>
                    <a:pt x="78" y="34"/>
                    <a:pt x="68" y="42"/>
                    <a:pt x="63" y="55"/>
                  </a:cubicBezTo>
                  <a:cubicBezTo>
                    <a:pt x="58" y="65"/>
                    <a:pt x="59" y="76"/>
                    <a:pt x="64" y="86"/>
                  </a:cubicBezTo>
                  <a:cubicBezTo>
                    <a:pt x="79" y="117"/>
                    <a:pt x="100" y="144"/>
                    <a:pt x="128" y="165"/>
                  </a:cubicBezTo>
                  <a:cubicBezTo>
                    <a:pt x="133" y="169"/>
                    <a:pt x="137" y="176"/>
                    <a:pt x="143" y="179"/>
                  </a:cubicBezTo>
                  <a:cubicBezTo>
                    <a:pt x="198" y="205"/>
                    <a:pt x="255" y="214"/>
                    <a:pt x="314" y="196"/>
                  </a:cubicBezTo>
                  <a:cubicBezTo>
                    <a:pt x="324" y="193"/>
                    <a:pt x="331" y="194"/>
                    <a:pt x="337" y="204"/>
                  </a:cubicBezTo>
                  <a:cubicBezTo>
                    <a:pt x="344" y="215"/>
                    <a:pt x="352" y="225"/>
                    <a:pt x="360" y="236"/>
                  </a:cubicBezTo>
                  <a:cubicBezTo>
                    <a:pt x="363" y="239"/>
                    <a:pt x="369" y="242"/>
                    <a:pt x="373" y="242"/>
                  </a:cubicBezTo>
                  <a:cubicBezTo>
                    <a:pt x="404" y="242"/>
                    <a:pt x="436" y="242"/>
                    <a:pt x="467" y="242"/>
                  </a:cubicBezTo>
                  <a:cubicBezTo>
                    <a:pt x="493" y="242"/>
                    <a:pt x="513" y="261"/>
                    <a:pt x="513" y="286"/>
                  </a:cubicBezTo>
                  <a:cubicBezTo>
                    <a:pt x="514" y="311"/>
                    <a:pt x="495" y="331"/>
                    <a:pt x="469" y="331"/>
                  </a:cubicBezTo>
                  <a:cubicBezTo>
                    <a:pt x="388" y="332"/>
                    <a:pt x="307" y="332"/>
                    <a:pt x="226" y="332"/>
                  </a:cubicBezTo>
                  <a:cubicBezTo>
                    <a:pt x="179" y="332"/>
                    <a:pt x="132" y="331"/>
                    <a:pt x="85" y="331"/>
                  </a:cubicBezTo>
                  <a:cubicBezTo>
                    <a:pt x="28" y="331"/>
                    <a:pt x="12" y="296"/>
                    <a:pt x="7" y="259"/>
                  </a:cubicBezTo>
                  <a:cubicBezTo>
                    <a:pt x="0" y="194"/>
                    <a:pt x="6" y="131"/>
                    <a:pt x="29" y="69"/>
                  </a:cubicBezTo>
                  <a:cubicBezTo>
                    <a:pt x="40" y="40"/>
                    <a:pt x="58" y="17"/>
                    <a:pt x="90" y="9"/>
                  </a:cubicBezTo>
                  <a:cubicBezTo>
                    <a:pt x="125" y="0"/>
                    <a:pt x="153" y="18"/>
                    <a:pt x="158" y="53"/>
                  </a:cubicBezTo>
                  <a:cubicBezTo>
                    <a:pt x="160" y="67"/>
                    <a:pt x="158" y="80"/>
                    <a:pt x="158" y="94"/>
                  </a:cubicBezTo>
                  <a:cubicBezTo>
                    <a:pt x="156" y="94"/>
                    <a:pt x="155" y="95"/>
                    <a:pt x="153" y="95"/>
                  </a:cubicBezTo>
                  <a:close/>
                  <a:moveTo>
                    <a:pt x="252" y="242"/>
                  </a:moveTo>
                  <a:cubicBezTo>
                    <a:pt x="245" y="233"/>
                    <a:pt x="240" y="225"/>
                    <a:pt x="234" y="217"/>
                  </a:cubicBezTo>
                  <a:cubicBezTo>
                    <a:pt x="225" y="225"/>
                    <a:pt x="217" y="233"/>
                    <a:pt x="208" y="242"/>
                  </a:cubicBezTo>
                  <a:cubicBezTo>
                    <a:pt x="224" y="242"/>
                    <a:pt x="237" y="242"/>
                    <a:pt x="252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8" name="Freeform 6268"/>
            <p:cNvSpPr>
              <a:spLocks/>
            </p:cNvSpPr>
            <p:nvPr/>
          </p:nvSpPr>
          <p:spPr bwMode="auto">
            <a:xfrm>
              <a:off x="3313" y="1659"/>
              <a:ext cx="327" cy="328"/>
            </a:xfrm>
            <a:custGeom>
              <a:avLst/>
              <a:gdLst>
                <a:gd name="T0" fmla="*/ 80 w 162"/>
                <a:gd name="T1" fmla="*/ 0 h 161"/>
                <a:gd name="T2" fmla="*/ 161 w 162"/>
                <a:gd name="T3" fmla="*/ 79 h 161"/>
                <a:gd name="T4" fmla="*/ 81 w 162"/>
                <a:gd name="T5" fmla="*/ 161 h 161"/>
                <a:gd name="T6" fmla="*/ 0 w 162"/>
                <a:gd name="T7" fmla="*/ 81 h 161"/>
                <a:gd name="T8" fmla="*/ 80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0" y="0"/>
                  </a:moveTo>
                  <a:cubicBezTo>
                    <a:pt x="125" y="0"/>
                    <a:pt x="161" y="34"/>
                    <a:pt x="161" y="79"/>
                  </a:cubicBezTo>
                  <a:cubicBezTo>
                    <a:pt x="162" y="124"/>
                    <a:pt x="126" y="161"/>
                    <a:pt x="81" y="161"/>
                  </a:cubicBezTo>
                  <a:cubicBezTo>
                    <a:pt x="36" y="161"/>
                    <a:pt x="0" y="125"/>
                    <a:pt x="0" y="81"/>
                  </a:cubicBezTo>
                  <a:cubicBezTo>
                    <a:pt x="0" y="35"/>
                    <a:pt x="35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" name="Freeform 6269"/>
            <p:cNvSpPr>
              <a:spLocks/>
            </p:cNvSpPr>
            <p:nvPr/>
          </p:nvSpPr>
          <p:spPr bwMode="auto">
            <a:xfrm>
              <a:off x="4038" y="1659"/>
              <a:ext cx="327" cy="328"/>
            </a:xfrm>
            <a:custGeom>
              <a:avLst/>
              <a:gdLst>
                <a:gd name="T0" fmla="*/ 81 w 162"/>
                <a:gd name="T1" fmla="*/ 0 h 161"/>
                <a:gd name="T2" fmla="*/ 162 w 162"/>
                <a:gd name="T3" fmla="*/ 80 h 161"/>
                <a:gd name="T4" fmla="*/ 81 w 162"/>
                <a:gd name="T5" fmla="*/ 161 h 161"/>
                <a:gd name="T6" fmla="*/ 1 w 162"/>
                <a:gd name="T7" fmla="*/ 81 h 161"/>
                <a:gd name="T8" fmla="*/ 81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1" y="0"/>
                  </a:moveTo>
                  <a:cubicBezTo>
                    <a:pt x="126" y="0"/>
                    <a:pt x="162" y="36"/>
                    <a:pt x="162" y="80"/>
                  </a:cubicBezTo>
                  <a:cubicBezTo>
                    <a:pt x="162" y="125"/>
                    <a:pt x="126" y="161"/>
                    <a:pt x="81" y="161"/>
                  </a:cubicBezTo>
                  <a:cubicBezTo>
                    <a:pt x="37" y="161"/>
                    <a:pt x="1" y="125"/>
                    <a:pt x="1" y="81"/>
                  </a:cubicBez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0" name="Freeform 6270"/>
            <p:cNvSpPr>
              <a:spLocks/>
            </p:cNvSpPr>
            <p:nvPr/>
          </p:nvSpPr>
          <p:spPr bwMode="auto">
            <a:xfrm>
              <a:off x="3136" y="2049"/>
              <a:ext cx="572" cy="343"/>
            </a:xfrm>
            <a:custGeom>
              <a:avLst/>
              <a:gdLst>
                <a:gd name="T0" fmla="*/ 99 w 284"/>
                <a:gd name="T1" fmla="*/ 168 h 168"/>
                <a:gd name="T2" fmla="*/ 28 w 284"/>
                <a:gd name="T3" fmla="*/ 154 h 168"/>
                <a:gd name="T4" fmla="*/ 5 w 284"/>
                <a:gd name="T5" fmla="*/ 118 h 168"/>
                <a:gd name="T6" fmla="*/ 44 w 284"/>
                <a:gd name="T7" fmla="*/ 99 h 168"/>
                <a:gd name="T8" fmla="*/ 104 w 284"/>
                <a:gd name="T9" fmla="*/ 107 h 168"/>
                <a:gd name="T10" fmla="*/ 226 w 284"/>
                <a:gd name="T11" fmla="*/ 26 h 168"/>
                <a:gd name="T12" fmla="*/ 275 w 284"/>
                <a:gd name="T13" fmla="*/ 17 h 168"/>
                <a:gd name="T14" fmla="*/ 280 w 284"/>
                <a:gd name="T15" fmla="*/ 46 h 168"/>
                <a:gd name="T16" fmla="*/ 174 w 284"/>
                <a:gd name="T17" fmla="*/ 151 h 168"/>
                <a:gd name="T18" fmla="*/ 137 w 284"/>
                <a:gd name="T19" fmla="*/ 162 h 168"/>
                <a:gd name="T20" fmla="*/ 100 w 284"/>
                <a:gd name="T21" fmla="*/ 166 h 168"/>
                <a:gd name="T22" fmla="*/ 99 w 284"/>
                <a:gd name="T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68">
                  <a:moveTo>
                    <a:pt x="99" y="168"/>
                  </a:moveTo>
                  <a:cubicBezTo>
                    <a:pt x="75" y="164"/>
                    <a:pt x="51" y="160"/>
                    <a:pt x="28" y="154"/>
                  </a:cubicBezTo>
                  <a:cubicBezTo>
                    <a:pt x="9" y="150"/>
                    <a:pt x="0" y="135"/>
                    <a:pt x="5" y="118"/>
                  </a:cubicBezTo>
                  <a:cubicBezTo>
                    <a:pt x="9" y="102"/>
                    <a:pt x="25" y="95"/>
                    <a:pt x="44" y="99"/>
                  </a:cubicBezTo>
                  <a:cubicBezTo>
                    <a:pt x="64" y="103"/>
                    <a:pt x="84" y="107"/>
                    <a:pt x="104" y="107"/>
                  </a:cubicBezTo>
                  <a:cubicBezTo>
                    <a:pt x="161" y="107"/>
                    <a:pt x="200" y="75"/>
                    <a:pt x="226" y="26"/>
                  </a:cubicBezTo>
                  <a:cubicBezTo>
                    <a:pt x="237" y="4"/>
                    <a:pt x="261" y="0"/>
                    <a:pt x="275" y="17"/>
                  </a:cubicBezTo>
                  <a:cubicBezTo>
                    <a:pt x="283" y="26"/>
                    <a:pt x="284" y="36"/>
                    <a:pt x="280" y="46"/>
                  </a:cubicBezTo>
                  <a:cubicBezTo>
                    <a:pt x="258" y="95"/>
                    <a:pt x="223" y="131"/>
                    <a:pt x="174" y="151"/>
                  </a:cubicBezTo>
                  <a:cubicBezTo>
                    <a:pt x="162" y="156"/>
                    <a:pt x="149" y="160"/>
                    <a:pt x="137" y="162"/>
                  </a:cubicBezTo>
                  <a:cubicBezTo>
                    <a:pt x="125" y="165"/>
                    <a:pt x="112" y="165"/>
                    <a:pt x="100" y="166"/>
                  </a:cubicBezTo>
                  <a:cubicBezTo>
                    <a:pt x="99" y="167"/>
                    <a:pt x="99" y="167"/>
                    <a:pt x="99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1" name="Freeform 6271"/>
            <p:cNvSpPr>
              <a:spLocks/>
            </p:cNvSpPr>
            <p:nvPr/>
          </p:nvSpPr>
          <p:spPr bwMode="auto">
            <a:xfrm>
              <a:off x="3966" y="2055"/>
              <a:ext cx="574" cy="332"/>
            </a:xfrm>
            <a:custGeom>
              <a:avLst/>
              <a:gdLst>
                <a:gd name="T0" fmla="*/ 197 w 285"/>
                <a:gd name="T1" fmla="*/ 163 h 163"/>
                <a:gd name="T2" fmla="*/ 8 w 285"/>
                <a:gd name="T3" fmla="*/ 48 h 163"/>
                <a:gd name="T4" fmla="*/ 20 w 285"/>
                <a:gd name="T5" fmla="*/ 7 h 163"/>
                <a:gd name="T6" fmla="*/ 59 w 285"/>
                <a:gd name="T7" fmla="*/ 21 h 163"/>
                <a:gd name="T8" fmla="*/ 233 w 285"/>
                <a:gd name="T9" fmla="*/ 99 h 163"/>
                <a:gd name="T10" fmla="*/ 249 w 285"/>
                <a:gd name="T11" fmla="*/ 95 h 163"/>
                <a:gd name="T12" fmla="*/ 282 w 285"/>
                <a:gd name="T13" fmla="*/ 117 h 163"/>
                <a:gd name="T14" fmla="*/ 262 w 285"/>
                <a:gd name="T15" fmla="*/ 150 h 163"/>
                <a:gd name="T16" fmla="*/ 197 w 285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63">
                  <a:moveTo>
                    <a:pt x="197" y="163"/>
                  </a:moveTo>
                  <a:cubicBezTo>
                    <a:pt x="104" y="161"/>
                    <a:pt x="45" y="120"/>
                    <a:pt x="8" y="48"/>
                  </a:cubicBezTo>
                  <a:cubicBezTo>
                    <a:pt x="0" y="31"/>
                    <a:pt x="5" y="14"/>
                    <a:pt x="20" y="7"/>
                  </a:cubicBezTo>
                  <a:cubicBezTo>
                    <a:pt x="35" y="0"/>
                    <a:pt x="51" y="6"/>
                    <a:pt x="59" y="21"/>
                  </a:cubicBezTo>
                  <a:cubicBezTo>
                    <a:pt x="96" y="91"/>
                    <a:pt x="156" y="118"/>
                    <a:pt x="233" y="99"/>
                  </a:cubicBezTo>
                  <a:cubicBezTo>
                    <a:pt x="238" y="98"/>
                    <a:pt x="243" y="96"/>
                    <a:pt x="249" y="95"/>
                  </a:cubicBezTo>
                  <a:cubicBezTo>
                    <a:pt x="265" y="93"/>
                    <a:pt x="278" y="102"/>
                    <a:pt x="282" y="117"/>
                  </a:cubicBezTo>
                  <a:cubicBezTo>
                    <a:pt x="285" y="131"/>
                    <a:pt x="277" y="147"/>
                    <a:pt x="262" y="150"/>
                  </a:cubicBezTo>
                  <a:cubicBezTo>
                    <a:pt x="237" y="156"/>
                    <a:pt x="212" y="160"/>
                    <a:pt x="197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2" name="Freeform 6272"/>
            <p:cNvSpPr>
              <a:spLocks/>
            </p:cNvSpPr>
            <p:nvPr/>
          </p:nvSpPr>
          <p:spPr bwMode="auto">
            <a:xfrm>
              <a:off x="3271" y="2194"/>
              <a:ext cx="161" cy="65"/>
            </a:xfrm>
            <a:custGeom>
              <a:avLst/>
              <a:gdLst>
                <a:gd name="T0" fmla="*/ 80 w 80"/>
                <a:gd name="T1" fmla="*/ 22 h 32"/>
                <a:gd name="T2" fmla="*/ 0 w 80"/>
                <a:gd name="T3" fmla="*/ 27 h 32"/>
                <a:gd name="T4" fmla="*/ 40 w 80"/>
                <a:gd name="T5" fmla="*/ 1 h 32"/>
                <a:gd name="T6" fmla="*/ 80 w 80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2">
                  <a:moveTo>
                    <a:pt x="80" y="22"/>
                  </a:moveTo>
                  <a:cubicBezTo>
                    <a:pt x="54" y="32"/>
                    <a:pt x="28" y="32"/>
                    <a:pt x="0" y="27"/>
                  </a:cubicBezTo>
                  <a:cubicBezTo>
                    <a:pt x="10" y="11"/>
                    <a:pt x="22" y="1"/>
                    <a:pt x="40" y="1"/>
                  </a:cubicBezTo>
                  <a:cubicBezTo>
                    <a:pt x="57" y="0"/>
                    <a:pt x="70" y="8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3" name="Freeform 6273"/>
            <p:cNvSpPr>
              <a:spLocks/>
            </p:cNvSpPr>
            <p:nvPr/>
          </p:nvSpPr>
          <p:spPr bwMode="auto">
            <a:xfrm>
              <a:off x="4246" y="2177"/>
              <a:ext cx="159" cy="84"/>
            </a:xfrm>
            <a:custGeom>
              <a:avLst/>
              <a:gdLst>
                <a:gd name="T0" fmla="*/ 79 w 79"/>
                <a:gd name="T1" fmla="*/ 35 h 41"/>
                <a:gd name="T2" fmla="*/ 0 w 79"/>
                <a:gd name="T3" fmla="*/ 30 h 41"/>
                <a:gd name="T4" fmla="*/ 79 w 79"/>
                <a:gd name="T5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41">
                  <a:moveTo>
                    <a:pt x="79" y="35"/>
                  </a:moveTo>
                  <a:cubicBezTo>
                    <a:pt x="55" y="41"/>
                    <a:pt x="24" y="39"/>
                    <a:pt x="0" y="30"/>
                  </a:cubicBezTo>
                  <a:cubicBezTo>
                    <a:pt x="20" y="0"/>
                    <a:pt x="60" y="2"/>
                    <a:pt x="7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87" name="Group 6278"/>
          <p:cNvGrpSpPr>
            <a:grpSpLocks noChangeAspect="1"/>
          </p:cNvGrpSpPr>
          <p:nvPr/>
        </p:nvGrpSpPr>
        <p:grpSpPr bwMode="auto">
          <a:xfrm>
            <a:off x="5818813" y="2258121"/>
            <a:ext cx="625473" cy="872436"/>
            <a:chOff x="3339" y="1457"/>
            <a:chExt cx="1008" cy="1406"/>
          </a:xfrm>
          <a:solidFill>
            <a:schemeClr val="bg1">
              <a:lumMod val="65000"/>
            </a:schemeClr>
          </a:solidFill>
        </p:grpSpPr>
        <p:sp>
          <p:nvSpPr>
            <p:cNvPr id="6389" name="Freeform 6279"/>
            <p:cNvSpPr>
              <a:spLocks/>
            </p:cNvSpPr>
            <p:nvPr/>
          </p:nvSpPr>
          <p:spPr bwMode="auto">
            <a:xfrm>
              <a:off x="3527" y="1557"/>
              <a:ext cx="820" cy="687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37">
                  <a:moveTo>
                    <a:pt x="61" y="84"/>
                  </a:moveTo>
                  <a:cubicBezTo>
                    <a:pt x="52" y="48"/>
                    <a:pt x="32" y="2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49" y="13"/>
                    <a:pt x="76" y="40"/>
                    <a:pt x="90" y="81"/>
                  </a:cubicBezTo>
                  <a:cubicBezTo>
                    <a:pt x="99" y="109"/>
                    <a:pt x="103" y="137"/>
                    <a:pt x="103" y="166"/>
                  </a:cubicBezTo>
                  <a:cubicBezTo>
                    <a:pt x="103" y="170"/>
                    <a:pt x="104" y="174"/>
                    <a:pt x="105" y="179"/>
                  </a:cubicBezTo>
                  <a:cubicBezTo>
                    <a:pt x="105" y="180"/>
                    <a:pt x="107" y="181"/>
                    <a:pt x="109" y="182"/>
                  </a:cubicBezTo>
                  <a:cubicBezTo>
                    <a:pt x="133" y="190"/>
                    <a:pt x="158" y="197"/>
                    <a:pt x="182" y="206"/>
                  </a:cubicBezTo>
                  <a:cubicBezTo>
                    <a:pt x="199" y="212"/>
                    <a:pt x="215" y="220"/>
                    <a:pt x="232" y="227"/>
                  </a:cubicBezTo>
                  <a:cubicBezTo>
                    <a:pt x="240" y="230"/>
                    <a:pt x="250" y="232"/>
                    <a:pt x="259" y="234"/>
                  </a:cubicBezTo>
                  <a:cubicBezTo>
                    <a:pt x="264" y="235"/>
                    <a:pt x="270" y="234"/>
                    <a:pt x="275" y="230"/>
                  </a:cubicBezTo>
                  <a:cubicBezTo>
                    <a:pt x="289" y="221"/>
                    <a:pt x="303" y="212"/>
                    <a:pt x="316" y="202"/>
                  </a:cubicBezTo>
                  <a:cubicBezTo>
                    <a:pt x="337" y="187"/>
                    <a:pt x="357" y="171"/>
                    <a:pt x="378" y="155"/>
                  </a:cubicBezTo>
                  <a:cubicBezTo>
                    <a:pt x="380" y="153"/>
                    <a:pt x="383" y="152"/>
                    <a:pt x="385" y="150"/>
                  </a:cubicBezTo>
                  <a:cubicBezTo>
                    <a:pt x="388" y="159"/>
                    <a:pt x="386" y="167"/>
                    <a:pt x="384" y="175"/>
                  </a:cubicBezTo>
                  <a:cubicBezTo>
                    <a:pt x="380" y="190"/>
                    <a:pt x="371" y="202"/>
                    <a:pt x="361" y="214"/>
                  </a:cubicBezTo>
                  <a:cubicBezTo>
                    <a:pt x="358" y="218"/>
                    <a:pt x="355" y="222"/>
                    <a:pt x="352" y="226"/>
                  </a:cubicBezTo>
                  <a:cubicBezTo>
                    <a:pt x="370" y="216"/>
                    <a:pt x="384" y="200"/>
                    <a:pt x="397" y="183"/>
                  </a:cubicBezTo>
                  <a:cubicBezTo>
                    <a:pt x="402" y="208"/>
                    <a:pt x="390" y="226"/>
                    <a:pt x="372" y="241"/>
                  </a:cubicBezTo>
                  <a:cubicBezTo>
                    <a:pt x="385" y="237"/>
                    <a:pt x="394" y="228"/>
                    <a:pt x="405" y="219"/>
                  </a:cubicBezTo>
                  <a:cubicBezTo>
                    <a:pt x="406" y="239"/>
                    <a:pt x="398" y="253"/>
                    <a:pt x="381" y="262"/>
                  </a:cubicBezTo>
                  <a:cubicBezTo>
                    <a:pt x="382" y="262"/>
                    <a:pt x="382" y="263"/>
                    <a:pt x="382" y="263"/>
                  </a:cubicBezTo>
                  <a:cubicBezTo>
                    <a:pt x="389" y="260"/>
                    <a:pt x="396" y="258"/>
                    <a:pt x="404" y="255"/>
                  </a:cubicBezTo>
                  <a:cubicBezTo>
                    <a:pt x="404" y="270"/>
                    <a:pt x="395" y="278"/>
                    <a:pt x="383" y="286"/>
                  </a:cubicBezTo>
                  <a:cubicBezTo>
                    <a:pt x="388" y="286"/>
                    <a:pt x="391" y="286"/>
                    <a:pt x="395" y="286"/>
                  </a:cubicBezTo>
                  <a:cubicBezTo>
                    <a:pt x="395" y="293"/>
                    <a:pt x="388" y="300"/>
                    <a:pt x="376" y="305"/>
                  </a:cubicBezTo>
                  <a:cubicBezTo>
                    <a:pt x="380" y="305"/>
                    <a:pt x="383" y="305"/>
                    <a:pt x="388" y="305"/>
                  </a:cubicBezTo>
                  <a:cubicBezTo>
                    <a:pt x="380" y="320"/>
                    <a:pt x="367" y="328"/>
                    <a:pt x="355" y="337"/>
                  </a:cubicBezTo>
                  <a:cubicBezTo>
                    <a:pt x="357" y="329"/>
                    <a:pt x="359" y="322"/>
                    <a:pt x="360" y="314"/>
                  </a:cubicBezTo>
                  <a:cubicBezTo>
                    <a:pt x="366" y="284"/>
                    <a:pt x="361" y="255"/>
                    <a:pt x="342" y="230"/>
                  </a:cubicBezTo>
                  <a:cubicBezTo>
                    <a:pt x="332" y="216"/>
                    <a:pt x="326" y="214"/>
                    <a:pt x="311" y="222"/>
                  </a:cubicBezTo>
                  <a:cubicBezTo>
                    <a:pt x="301" y="226"/>
                    <a:pt x="292" y="231"/>
                    <a:pt x="284" y="236"/>
                  </a:cubicBezTo>
                  <a:cubicBezTo>
                    <a:pt x="269" y="246"/>
                    <a:pt x="255" y="246"/>
                    <a:pt x="239" y="237"/>
                  </a:cubicBezTo>
                  <a:cubicBezTo>
                    <a:pt x="196" y="212"/>
                    <a:pt x="149" y="198"/>
                    <a:pt x="100" y="187"/>
                  </a:cubicBezTo>
                  <a:cubicBezTo>
                    <a:pt x="91" y="185"/>
                    <a:pt x="83" y="184"/>
                    <a:pt x="74" y="183"/>
                  </a:cubicBezTo>
                  <a:cubicBezTo>
                    <a:pt x="72" y="183"/>
                    <a:pt x="69" y="183"/>
                    <a:pt x="67" y="184"/>
                  </a:cubicBezTo>
                  <a:cubicBezTo>
                    <a:pt x="81" y="160"/>
                    <a:pt x="83" y="135"/>
                    <a:pt x="79" y="109"/>
                  </a:cubicBezTo>
                  <a:cubicBezTo>
                    <a:pt x="76" y="83"/>
                    <a:pt x="70" y="58"/>
                    <a:pt x="52" y="38"/>
                  </a:cubicBezTo>
                  <a:cubicBezTo>
                    <a:pt x="61" y="65"/>
                    <a:pt x="62" y="69"/>
                    <a:pt x="6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0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1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2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3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4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5" name="Freeform 6285"/>
            <p:cNvSpPr>
              <a:spLocks noEditPoints="1"/>
            </p:cNvSpPr>
            <p:nvPr/>
          </p:nvSpPr>
          <p:spPr bwMode="auto">
            <a:xfrm>
              <a:off x="3339" y="1457"/>
              <a:ext cx="208" cy="316"/>
            </a:xfrm>
            <a:custGeom>
              <a:avLst/>
              <a:gdLst>
                <a:gd name="T0" fmla="*/ 12 w 103"/>
                <a:gd name="T1" fmla="*/ 83 h 155"/>
                <a:gd name="T2" fmla="*/ 11 w 103"/>
                <a:gd name="T3" fmla="*/ 76 h 155"/>
                <a:gd name="T4" fmla="*/ 20 w 103"/>
                <a:gd name="T5" fmla="*/ 59 h 155"/>
                <a:gd name="T6" fmla="*/ 23 w 103"/>
                <a:gd name="T7" fmla="*/ 51 h 155"/>
                <a:gd name="T8" fmla="*/ 28 w 103"/>
                <a:gd name="T9" fmla="*/ 46 h 155"/>
                <a:gd name="T10" fmla="*/ 37 w 103"/>
                <a:gd name="T11" fmla="*/ 41 h 155"/>
                <a:gd name="T12" fmla="*/ 38 w 103"/>
                <a:gd name="T13" fmla="*/ 27 h 155"/>
                <a:gd name="T14" fmla="*/ 46 w 103"/>
                <a:gd name="T15" fmla="*/ 30 h 155"/>
                <a:gd name="T16" fmla="*/ 51 w 103"/>
                <a:gd name="T17" fmla="*/ 37 h 155"/>
                <a:gd name="T18" fmla="*/ 56 w 103"/>
                <a:gd name="T19" fmla="*/ 19 h 155"/>
                <a:gd name="T20" fmla="*/ 63 w 103"/>
                <a:gd name="T21" fmla="*/ 8 h 155"/>
                <a:gd name="T22" fmla="*/ 76 w 103"/>
                <a:gd name="T23" fmla="*/ 14 h 155"/>
                <a:gd name="T24" fmla="*/ 81 w 103"/>
                <a:gd name="T25" fmla="*/ 0 h 155"/>
                <a:gd name="T26" fmla="*/ 100 w 103"/>
                <a:gd name="T27" fmla="*/ 25 h 155"/>
                <a:gd name="T28" fmla="*/ 72 w 103"/>
                <a:gd name="T29" fmla="*/ 44 h 155"/>
                <a:gd name="T30" fmla="*/ 40 w 103"/>
                <a:gd name="T31" fmla="*/ 68 h 155"/>
                <a:gd name="T32" fmla="*/ 36 w 103"/>
                <a:gd name="T33" fmla="*/ 76 h 155"/>
                <a:gd name="T34" fmla="*/ 4 w 103"/>
                <a:gd name="T35" fmla="*/ 107 h 155"/>
                <a:gd name="T36" fmla="*/ 47 w 103"/>
                <a:gd name="T37" fmla="*/ 97 h 155"/>
                <a:gd name="T38" fmla="*/ 38 w 103"/>
                <a:gd name="T39" fmla="*/ 99 h 155"/>
                <a:gd name="T40" fmla="*/ 21 w 103"/>
                <a:gd name="T41" fmla="*/ 102 h 155"/>
                <a:gd name="T42" fmla="*/ 13 w 103"/>
                <a:gd name="T43" fmla="*/ 105 h 155"/>
                <a:gd name="T44" fmla="*/ 37 w 103"/>
                <a:gd name="T45" fmla="*/ 104 h 155"/>
                <a:gd name="T46" fmla="*/ 45 w 103"/>
                <a:gd name="T47" fmla="*/ 104 h 155"/>
                <a:gd name="T48" fmla="*/ 54 w 103"/>
                <a:gd name="T49" fmla="*/ 97 h 155"/>
                <a:gd name="T50" fmla="*/ 37 w 103"/>
                <a:gd name="T51" fmla="*/ 83 h 155"/>
                <a:gd name="T52" fmla="*/ 34 w 103"/>
                <a:gd name="T53" fmla="*/ 80 h 155"/>
                <a:gd name="T54" fmla="*/ 49 w 103"/>
                <a:gd name="T55" fmla="*/ 75 h 155"/>
                <a:gd name="T56" fmla="*/ 71 w 103"/>
                <a:gd name="T57" fmla="*/ 61 h 155"/>
                <a:gd name="T58" fmla="*/ 92 w 103"/>
                <a:gd name="T59" fmla="*/ 70 h 155"/>
                <a:gd name="T60" fmla="*/ 93 w 103"/>
                <a:gd name="T61" fmla="*/ 83 h 155"/>
                <a:gd name="T62" fmla="*/ 63 w 103"/>
                <a:gd name="T63" fmla="*/ 94 h 155"/>
                <a:gd name="T64" fmla="*/ 56 w 103"/>
                <a:gd name="T65" fmla="*/ 90 h 155"/>
                <a:gd name="T66" fmla="*/ 73 w 103"/>
                <a:gd name="T67" fmla="*/ 142 h 155"/>
                <a:gd name="T68" fmla="*/ 62 w 103"/>
                <a:gd name="T69" fmla="*/ 154 h 155"/>
                <a:gd name="T70" fmla="*/ 36 w 103"/>
                <a:gd name="T71" fmla="*/ 134 h 155"/>
                <a:gd name="T72" fmla="*/ 44 w 103"/>
                <a:gd name="T73" fmla="*/ 106 h 155"/>
                <a:gd name="T74" fmla="*/ 8 w 103"/>
                <a:gd name="T75" fmla="*/ 108 h 155"/>
                <a:gd name="T76" fmla="*/ 0 w 103"/>
                <a:gd name="T77" fmla="*/ 114 h 155"/>
                <a:gd name="T78" fmla="*/ 13 w 103"/>
                <a:gd name="T79" fmla="*/ 91 h 155"/>
                <a:gd name="T80" fmla="*/ 80 w 103"/>
                <a:gd name="T81" fmla="*/ 77 h 155"/>
                <a:gd name="T82" fmla="*/ 64 w 103"/>
                <a:gd name="T83" fmla="*/ 77 h 155"/>
                <a:gd name="T84" fmla="*/ 80 w 103"/>
                <a:gd name="T85" fmla="*/ 77 h 155"/>
                <a:gd name="T86" fmla="*/ 44 w 103"/>
                <a:gd name="T87" fmla="*/ 118 h 155"/>
                <a:gd name="T88" fmla="*/ 43 w 103"/>
                <a:gd name="T89" fmla="*/ 142 h 155"/>
                <a:gd name="T90" fmla="*/ 83 w 103"/>
                <a:gd name="T91" fmla="*/ 75 h 155"/>
                <a:gd name="T92" fmla="*/ 84 w 103"/>
                <a:gd name="T9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3" h="155">
                  <a:moveTo>
                    <a:pt x="19" y="86"/>
                  </a:moveTo>
                  <a:cubicBezTo>
                    <a:pt x="17" y="85"/>
                    <a:pt x="14" y="84"/>
                    <a:pt x="12" y="83"/>
                  </a:cubicBezTo>
                  <a:cubicBezTo>
                    <a:pt x="10" y="82"/>
                    <a:pt x="9" y="80"/>
                    <a:pt x="11" y="77"/>
                  </a:cubicBezTo>
                  <a:cubicBezTo>
                    <a:pt x="11" y="77"/>
                    <a:pt x="11" y="76"/>
                    <a:pt x="11" y="76"/>
                  </a:cubicBezTo>
                  <a:cubicBezTo>
                    <a:pt x="15" y="73"/>
                    <a:pt x="16" y="69"/>
                    <a:pt x="16" y="64"/>
                  </a:cubicBezTo>
                  <a:cubicBezTo>
                    <a:pt x="16" y="61"/>
                    <a:pt x="18" y="60"/>
                    <a:pt x="20" y="59"/>
                  </a:cubicBezTo>
                  <a:cubicBezTo>
                    <a:pt x="21" y="59"/>
                    <a:pt x="22" y="58"/>
                    <a:pt x="22" y="58"/>
                  </a:cubicBezTo>
                  <a:cubicBezTo>
                    <a:pt x="23" y="55"/>
                    <a:pt x="23" y="53"/>
                    <a:pt x="23" y="51"/>
                  </a:cubicBezTo>
                  <a:cubicBezTo>
                    <a:pt x="23" y="50"/>
                    <a:pt x="23" y="49"/>
                    <a:pt x="24" y="48"/>
                  </a:cubicBezTo>
                  <a:cubicBezTo>
                    <a:pt x="24" y="46"/>
                    <a:pt x="26" y="45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34" y="47"/>
                    <a:pt x="37" y="46"/>
                    <a:pt x="37" y="41"/>
                  </a:cubicBezTo>
                  <a:cubicBezTo>
                    <a:pt x="37" y="38"/>
                    <a:pt x="37" y="34"/>
                    <a:pt x="37" y="31"/>
                  </a:cubicBezTo>
                  <a:cubicBezTo>
                    <a:pt x="37" y="29"/>
                    <a:pt x="37" y="28"/>
                    <a:pt x="38" y="27"/>
                  </a:cubicBezTo>
                  <a:cubicBezTo>
                    <a:pt x="38" y="24"/>
                    <a:pt x="41" y="24"/>
                    <a:pt x="42" y="26"/>
                  </a:cubicBezTo>
                  <a:cubicBezTo>
                    <a:pt x="44" y="27"/>
                    <a:pt x="45" y="29"/>
                    <a:pt x="46" y="30"/>
                  </a:cubicBezTo>
                  <a:cubicBezTo>
                    <a:pt x="47" y="33"/>
                    <a:pt x="49" y="35"/>
                    <a:pt x="50" y="37"/>
                  </a:cubicBezTo>
                  <a:cubicBezTo>
                    <a:pt x="50" y="37"/>
                    <a:pt x="51" y="37"/>
                    <a:pt x="51" y="37"/>
                  </a:cubicBezTo>
                  <a:cubicBezTo>
                    <a:pt x="52" y="35"/>
                    <a:pt x="53" y="34"/>
                    <a:pt x="53" y="32"/>
                  </a:cubicBezTo>
                  <a:cubicBezTo>
                    <a:pt x="54" y="28"/>
                    <a:pt x="55" y="24"/>
                    <a:pt x="56" y="19"/>
                  </a:cubicBezTo>
                  <a:cubicBezTo>
                    <a:pt x="56" y="17"/>
                    <a:pt x="57" y="15"/>
                    <a:pt x="58" y="13"/>
                  </a:cubicBezTo>
                  <a:cubicBezTo>
                    <a:pt x="59" y="11"/>
                    <a:pt x="61" y="9"/>
                    <a:pt x="63" y="8"/>
                  </a:cubicBezTo>
                  <a:cubicBezTo>
                    <a:pt x="64" y="14"/>
                    <a:pt x="67" y="19"/>
                    <a:pt x="70" y="23"/>
                  </a:cubicBezTo>
                  <a:cubicBezTo>
                    <a:pt x="73" y="21"/>
                    <a:pt x="75" y="18"/>
                    <a:pt x="76" y="14"/>
                  </a:cubicBezTo>
                  <a:cubicBezTo>
                    <a:pt x="77" y="10"/>
                    <a:pt x="78" y="6"/>
                    <a:pt x="79" y="2"/>
                  </a:cubicBezTo>
                  <a:cubicBezTo>
                    <a:pt x="79" y="0"/>
                    <a:pt x="80" y="0"/>
                    <a:pt x="81" y="0"/>
                  </a:cubicBezTo>
                  <a:cubicBezTo>
                    <a:pt x="82" y="0"/>
                    <a:pt x="82" y="0"/>
                    <a:pt x="82" y="1"/>
                  </a:cubicBezTo>
                  <a:cubicBezTo>
                    <a:pt x="92" y="3"/>
                    <a:pt x="101" y="15"/>
                    <a:pt x="100" y="25"/>
                  </a:cubicBezTo>
                  <a:cubicBezTo>
                    <a:pt x="99" y="32"/>
                    <a:pt x="98" y="37"/>
                    <a:pt x="89" y="40"/>
                  </a:cubicBezTo>
                  <a:cubicBezTo>
                    <a:pt x="84" y="42"/>
                    <a:pt x="78" y="42"/>
                    <a:pt x="72" y="44"/>
                  </a:cubicBezTo>
                  <a:cubicBezTo>
                    <a:pt x="63" y="46"/>
                    <a:pt x="55" y="50"/>
                    <a:pt x="47" y="57"/>
                  </a:cubicBezTo>
                  <a:cubicBezTo>
                    <a:pt x="44" y="60"/>
                    <a:pt x="42" y="64"/>
                    <a:pt x="40" y="68"/>
                  </a:cubicBezTo>
                  <a:cubicBezTo>
                    <a:pt x="39" y="70"/>
                    <a:pt x="38" y="73"/>
                    <a:pt x="37" y="75"/>
                  </a:cubicBezTo>
                  <a:cubicBezTo>
                    <a:pt x="37" y="76"/>
                    <a:pt x="36" y="76"/>
                    <a:pt x="36" y="76"/>
                  </a:cubicBezTo>
                  <a:cubicBezTo>
                    <a:pt x="32" y="77"/>
                    <a:pt x="32" y="77"/>
                    <a:pt x="31" y="81"/>
                  </a:cubicBezTo>
                  <a:cubicBezTo>
                    <a:pt x="21" y="85"/>
                    <a:pt x="5" y="100"/>
                    <a:pt x="4" y="107"/>
                  </a:cubicBezTo>
                  <a:cubicBezTo>
                    <a:pt x="12" y="101"/>
                    <a:pt x="23" y="100"/>
                    <a:pt x="33" y="98"/>
                  </a:cubicBezTo>
                  <a:cubicBezTo>
                    <a:pt x="38" y="98"/>
                    <a:pt x="42" y="97"/>
                    <a:pt x="47" y="97"/>
                  </a:cubicBezTo>
                  <a:cubicBezTo>
                    <a:pt x="47" y="97"/>
                    <a:pt x="47" y="97"/>
                    <a:pt x="47" y="98"/>
                  </a:cubicBezTo>
                  <a:cubicBezTo>
                    <a:pt x="44" y="98"/>
                    <a:pt x="41" y="99"/>
                    <a:pt x="38" y="99"/>
                  </a:cubicBezTo>
                  <a:cubicBezTo>
                    <a:pt x="36" y="100"/>
                    <a:pt x="33" y="100"/>
                    <a:pt x="30" y="101"/>
                  </a:cubicBezTo>
                  <a:cubicBezTo>
                    <a:pt x="27" y="101"/>
                    <a:pt x="24" y="102"/>
                    <a:pt x="21" y="102"/>
                  </a:cubicBezTo>
                  <a:cubicBezTo>
                    <a:pt x="18" y="103"/>
                    <a:pt x="15" y="104"/>
                    <a:pt x="13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5" y="105"/>
                    <a:pt x="17" y="104"/>
                    <a:pt x="19" y="104"/>
                  </a:cubicBezTo>
                  <a:cubicBezTo>
                    <a:pt x="25" y="103"/>
                    <a:pt x="31" y="104"/>
                    <a:pt x="37" y="104"/>
                  </a:cubicBezTo>
                  <a:cubicBezTo>
                    <a:pt x="39" y="105"/>
                    <a:pt x="41" y="105"/>
                    <a:pt x="44" y="105"/>
                  </a:cubicBezTo>
                  <a:cubicBezTo>
                    <a:pt x="44" y="105"/>
                    <a:pt x="45" y="105"/>
                    <a:pt x="45" y="104"/>
                  </a:cubicBezTo>
                  <a:cubicBezTo>
                    <a:pt x="48" y="101"/>
                    <a:pt x="51" y="99"/>
                    <a:pt x="55" y="98"/>
                  </a:cubicBezTo>
                  <a:cubicBezTo>
                    <a:pt x="55" y="97"/>
                    <a:pt x="55" y="97"/>
                    <a:pt x="54" y="97"/>
                  </a:cubicBezTo>
                  <a:cubicBezTo>
                    <a:pt x="51" y="92"/>
                    <a:pt x="47" y="88"/>
                    <a:pt x="42" y="86"/>
                  </a:cubicBezTo>
                  <a:cubicBezTo>
                    <a:pt x="41" y="85"/>
                    <a:pt x="37" y="82"/>
                    <a:pt x="37" y="83"/>
                  </a:cubicBezTo>
                  <a:cubicBezTo>
                    <a:pt x="36" y="82"/>
                    <a:pt x="35" y="82"/>
                    <a:pt x="34" y="82"/>
                  </a:cubicBezTo>
                  <a:cubicBezTo>
                    <a:pt x="34" y="81"/>
                    <a:pt x="34" y="80"/>
                    <a:pt x="34" y="80"/>
                  </a:cubicBezTo>
                  <a:cubicBezTo>
                    <a:pt x="34" y="79"/>
                    <a:pt x="34" y="78"/>
                    <a:pt x="35" y="79"/>
                  </a:cubicBezTo>
                  <a:cubicBezTo>
                    <a:pt x="41" y="80"/>
                    <a:pt x="45" y="78"/>
                    <a:pt x="49" y="75"/>
                  </a:cubicBezTo>
                  <a:cubicBezTo>
                    <a:pt x="52" y="73"/>
                    <a:pt x="55" y="71"/>
                    <a:pt x="57" y="68"/>
                  </a:cubicBezTo>
                  <a:cubicBezTo>
                    <a:pt x="61" y="65"/>
                    <a:pt x="65" y="62"/>
                    <a:pt x="71" y="61"/>
                  </a:cubicBezTo>
                  <a:cubicBezTo>
                    <a:pt x="75" y="60"/>
                    <a:pt x="79" y="61"/>
                    <a:pt x="83" y="63"/>
                  </a:cubicBezTo>
                  <a:cubicBezTo>
                    <a:pt x="86" y="65"/>
                    <a:pt x="89" y="67"/>
                    <a:pt x="92" y="70"/>
                  </a:cubicBezTo>
                  <a:cubicBezTo>
                    <a:pt x="95" y="71"/>
                    <a:pt x="98" y="73"/>
                    <a:pt x="103" y="73"/>
                  </a:cubicBezTo>
                  <a:cubicBezTo>
                    <a:pt x="98" y="76"/>
                    <a:pt x="96" y="79"/>
                    <a:pt x="93" y="83"/>
                  </a:cubicBezTo>
                  <a:cubicBezTo>
                    <a:pt x="87" y="93"/>
                    <a:pt x="77" y="96"/>
                    <a:pt x="65" y="95"/>
                  </a:cubicBezTo>
                  <a:cubicBezTo>
                    <a:pt x="65" y="95"/>
                    <a:pt x="64" y="95"/>
                    <a:pt x="63" y="94"/>
                  </a:cubicBezTo>
                  <a:cubicBezTo>
                    <a:pt x="60" y="92"/>
                    <a:pt x="57" y="89"/>
                    <a:pt x="53" y="88"/>
                  </a:cubicBezTo>
                  <a:cubicBezTo>
                    <a:pt x="54" y="89"/>
                    <a:pt x="55" y="90"/>
                    <a:pt x="56" y="90"/>
                  </a:cubicBezTo>
                  <a:cubicBezTo>
                    <a:pt x="61" y="95"/>
                    <a:pt x="64" y="100"/>
                    <a:pt x="66" y="107"/>
                  </a:cubicBezTo>
                  <a:cubicBezTo>
                    <a:pt x="71" y="118"/>
                    <a:pt x="73" y="129"/>
                    <a:pt x="73" y="142"/>
                  </a:cubicBezTo>
                  <a:cubicBezTo>
                    <a:pt x="73" y="144"/>
                    <a:pt x="72" y="146"/>
                    <a:pt x="71" y="148"/>
                  </a:cubicBezTo>
                  <a:cubicBezTo>
                    <a:pt x="70" y="152"/>
                    <a:pt x="66" y="155"/>
                    <a:pt x="62" y="154"/>
                  </a:cubicBezTo>
                  <a:cubicBezTo>
                    <a:pt x="57" y="154"/>
                    <a:pt x="52" y="153"/>
                    <a:pt x="48" y="152"/>
                  </a:cubicBezTo>
                  <a:cubicBezTo>
                    <a:pt x="41" y="148"/>
                    <a:pt x="37" y="142"/>
                    <a:pt x="36" y="134"/>
                  </a:cubicBezTo>
                  <a:cubicBezTo>
                    <a:pt x="36" y="126"/>
                    <a:pt x="39" y="118"/>
                    <a:pt x="42" y="111"/>
                  </a:cubicBezTo>
                  <a:cubicBezTo>
                    <a:pt x="43" y="109"/>
                    <a:pt x="43" y="108"/>
                    <a:pt x="44" y="106"/>
                  </a:cubicBezTo>
                  <a:cubicBezTo>
                    <a:pt x="41" y="106"/>
                    <a:pt x="39" y="106"/>
                    <a:pt x="37" y="106"/>
                  </a:cubicBezTo>
                  <a:cubicBezTo>
                    <a:pt x="27" y="106"/>
                    <a:pt x="18" y="106"/>
                    <a:pt x="8" y="108"/>
                  </a:cubicBezTo>
                  <a:cubicBezTo>
                    <a:pt x="8" y="108"/>
                    <a:pt x="7" y="108"/>
                    <a:pt x="6" y="109"/>
                  </a:cubicBezTo>
                  <a:cubicBezTo>
                    <a:pt x="4" y="110"/>
                    <a:pt x="2" y="112"/>
                    <a:pt x="0" y="114"/>
                  </a:cubicBezTo>
                  <a:cubicBezTo>
                    <a:pt x="0" y="112"/>
                    <a:pt x="0" y="110"/>
                    <a:pt x="1" y="108"/>
                  </a:cubicBezTo>
                  <a:cubicBezTo>
                    <a:pt x="2" y="101"/>
                    <a:pt x="7" y="95"/>
                    <a:pt x="13" y="91"/>
                  </a:cubicBezTo>
                  <a:cubicBezTo>
                    <a:pt x="15" y="89"/>
                    <a:pt x="17" y="87"/>
                    <a:pt x="19" y="86"/>
                  </a:cubicBezTo>
                  <a:close/>
                  <a:moveTo>
                    <a:pt x="80" y="77"/>
                  </a:moveTo>
                  <a:cubicBezTo>
                    <a:pt x="80" y="73"/>
                    <a:pt x="77" y="69"/>
                    <a:pt x="72" y="69"/>
                  </a:cubicBezTo>
                  <a:cubicBezTo>
                    <a:pt x="68" y="69"/>
                    <a:pt x="64" y="73"/>
                    <a:pt x="64" y="77"/>
                  </a:cubicBezTo>
                  <a:cubicBezTo>
                    <a:pt x="64" y="81"/>
                    <a:pt x="68" y="85"/>
                    <a:pt x="72" y="85"/>
                  </a:cubicBezTo>
                  <a:cubicBezTo>
                    <a:pt x="76" y="85"/>
                    <a:pt x="80" y="82"/>
                    <a:pt x="80" y="77"/>
                  </a:cubicBezTo>
                  <a:close/>
                  <a:moveTo>
                    <a:pt x="50" y="148"/>
                  </a:moveTo>
                  <a:cubicBezTo>
                    <a:pt x="43" y="139"/>
                    <a:pt x="43" y="129"/>
                    <a:pt x="44" y="118"/>
                  </a:cubicBezTo>
                  <a:cubicBezTo>
                    <a:pt x="42" y="123"/>
                    <a:pt x="41" y="128"/>
                    <a:pt x="41" y="132"/>
                  </a:cubicBezTo>
                  <a:cubicBezTo>
                    <a:pt x="41" y="136"/>
                    <a:pt x="42" y="139"/>
                    <a:pt x="43" y="142"/>
                  </a:cubicBezTo>
                  <a:cubicBezTo>
                    <a:pt x="45" y="145"/>
                    <a:pt x="47" y="147"/>
                    <a:pt x="50" y="148"/>
                  </a:cubicBezTo>
                  <a:close/>
                  <a:moveTo>
                    <a:pt x="83" y="75"/>
                  </a:moveTo>
                  <a:cubicBezTo>
                    <a:pt x="84" y="80"/>
                    <a:pt x="82" y="84"/>
                    <a:pt x="79" y="87"/>
                  </a:cubicBezTo>
                  <a:cubicBezTo>
                    <a:pt x="81" y="86"/>
                    <a:pt x="83" y="85"/>
                    <a:pt x="84" y="83"/>
                  </a:cubicBezTo>
                  <a:cubicBezTo>
                    <a:pt x="85" y="80"/>
                    <a:pt x="85" y="78"/>
                    <a:pt x="8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04" name="TextBox 6403"/>
          <p:cNvSpPr txBox="1"/>
          <p:nvPr/>
        </p:nvSpPr>
        <p:spPr>
          <a:xfrm>
            <a:off x="8768600" y="2258121"/>
            <a:ext cx="182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 and 3 have a direct Impact and can be moved up by the 4 enablers of engagement</a:t>
            </a:r>
            <a:endParaRPr lang="en-US" sz="1200" dirty="0"/>
          </a:p>
        </p:txBody>
      </p:sp>
      <p:cxnSp>
        <p:nvCxnSpPr>
          <p:cNvPr id="6406" name="Straight Connector 6405"/>
          <p:cNvCxnSpPr/>
          <p:nvPr/>
        </p:nvCxnSpPr>
        <p:spPr>
          <a:xfrm>
            <a:off x="8880186" y="2199690"/>
            <a:ext cx="160944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7" name="TextBox 6406"/>
          <p:cNvSpPr txBox="1"/>
          <p:nvPr/>
        </p:nvSpPr>
        <p:spPr>
          <a:xfrm>
            <a:off x="228600" y="19903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MASLOW’S HIERARCHY OF EMPLOYEE ENGAGEMENT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DADBDD"/>
            </a:gs>
            <a:gs pos="0">
              <a:srgbClr val="D9DADC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855985" y="4313979"/>
            <a:ext cx="5268395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01725" y="4351377"/>
            <a:ext cx="2376000" cy="445614"/>
            <a:chOff x="687311" y="2108334"/>
            <a:chExt cx="2376000" cy="445614"/>
          </a:xfrm>
        </p:grpSpPr>
        <p:sp>
          <p:nvSpPr>
            <p:cNvPr id="118" name="Freeform 11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NOT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746590" y="4255548"/>
            <a:ext cx="746994" cy="746994"/>
            <a:chOff x="4445888" y="3944740"/>
            <a:chExt cx="952344" cy="952344"/>
          </a:xfrm>
          <a:solidFill>
            <a:schemeClr val="accent5"/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4445888" y="3944740"/>
              <a:ext cx="952344" cy="952344"/>
              <a:chOff x="4445888" y="3944740"/>
              <a:chExt cx="952344" cy="952344"/>
            </a:xfrm>
            <a:grpFill/>
          </p:grpSpPr>
          <p:grpSp>
            <p:nvGrpSpPr>
              <p:cNvPr id="130" name="Group 129"/>
              <p:cNvGrpSpPr/>
              <p:nvPr/>
            </p:nvGrpSpPr>
            <p:grpSpPr>
              <a:xfrm flipH="1">
                <a:off x="4693130" y="4459114"/>
                <a:ext cx="594613" cy="392451"/>
                <a:chOff x="3338091" y="7359939"/>
                <a:chExt cx="1271559" cy="839242"/>
              </a:xfrm>
              <a:grpFill/>
            </p:grpSpPr>
            <p:sp>
              <p:nvSpPr>
                <p:cNvPr id="133" name="Freeform 3803"/>
                <p:cNvSpPr>
                  <a:spLocks/>
                </p:cNvSpPr>
                <p:nvPr/>
              </p:nvSpPr>
              <p:spPr bwMode="auto">
                <a:xfrm>
                  <a:off x="3338091" y="7359939"/>
                  <a:ext cx="1271559" cy="839242"/>
                </a:xfrm>
                <a:custGeom>
                  <a:avLst/>
                  <a:gdLst>
                    <a:gd name="T0" fmla="*/ 40 w 415"/>
                    <a:gd name="T1" fmla="*/ 160 h 269"/>
                    <a:gd name="T2" fmla="*/ 65 w 415"/>
                    <a:gd name="T3" fmla="*/ 167 h 269"/>
                    <a:gd name="T4" fmla="*/ 83 w 415"/>
                    <a:gd name="T5" fmla="*/ 164 h 269"/>
                    <a:gd name="T6" fmla="*/ 100 w 415"/>
                    <a:gd name="T7" fmla="*/ 163 h 269"/>
                    <a:gd name="T8" fmla="*/ 121 w 415"/>
                    <a:gd name="T9" fmla="*/ 162 h 269"/>
                    <a:gd name="T10" fmla="*/ 139 w 415"/>
                    <a:gd name="T11" fmla="*/ 182 h 269"/>
                    <a:gd name="T12" fmla="*/ 157 w 415"/>
                    <a:gd name="T13" fmla="*/ 226 h 269"/>
                    <a:gd name="T14" fmla="*/ 160 w 415"/>
                    <a:gd name="T15" fmla="*/ 219 h 269"/>
                    <a:gd name="T16" fmla="*/ 153 w 415"/>
                    <a:gd name="T17" fmla="*/ 202 h 269"/>
                    <a:gd name="T18" fmla="*/ 166 w 415"/>
                    <a:gd name="T19" fmla="*/ 192 h 269"/>
                    <a:gd name="T20" fmla="*/ 213 w 415"/>
                    <a:gd name="T21" fmla="*/ 197 h 269"/>
                    <a:gd name="T22" fmla="*/ 235 w 415"/>
                    <a:gd name="T23" fmla="*/ 217 h 269"/>
                    <a:gd name="T24" fmla="*/ 266 w 415"/>
                    <a:gd name="T25" fmla="*/ 228 h 269"/>
                    <a:gd name="T26" fmla="*/ 271 w 415"/>
                    <a:gd name="T27" fmla="*/ 241 h 269"/>
                    <a:gd name="T28" fmla="*/ 252 w 415"/>
                    <a:gd name="T29" fmla="*/ 259 h 269"/>
                    <a:gd name="T30" fmla="*/ 269 w 415"/>
                    <a:gd name="T31" fmla="*/ 259 h 269"/>
                    <a:gd name="T32" fmla="*/ 305 w 415"/>
                    <a:gd name="T33" fmla="*/ 231 h 269"/>
                    <a:gd name="T34" fmla="*/ 302 w 415"/>
                    <a:gd name="T35" fmla="*/ 226 h 269"/>
                    <a:gd name="T36" fmla="*/ 369 w 415"/>
                    <a:gd name="T37" fmla="*/ 183 h 269"/>
                    <a:gd name="T38" fmla="*/ 360 w 415"/>
                    <a:gd name="T39" fmla="*/ 204 h 269"/>
                    <a:gd name="T40" fmla="*/ 367 w 415"/>
                    <a:gd name="T41" fmla="*/ 214 h 269"/>
                    <a:gd name="T42" fmla="*/ 390 w 415"/>
                    <a:gd name="T43" fmla="*/ 128 h 269"/>
                    <a:gd name="T44" fmla="*/ 220 w 415"/>
                    <a:gd name="T45" fmla="*/ 59 h 269"/>
                    <a:gd name="T46" fmla="*/ 141 w 415"/>
                    <a:gd name="T47" fmla="*/ 34 h 269"/>
                    <a:gd name="T48" fmla="*/ 135 w 415"/>
                    <a:gd name="T49" fmla="*/ 13 h 269"/>
                    <a:gd name="T50" fmla="*/ 100 w 415"/>
                    <a:gd name="T51" fmla="*/ 10 h 269"/>
                    <a:gd name="T52" fmla="*/ 82 w 415"/>
                    <a:gd name="T53" fmla="*/ 12 h 269"/>
                    <a:gd name="T54" fmla="*/ 41 w 415"/>
                    <a:gd name="T55" fmla="*/ 18 h 269"/>
                    <a:gd name="T56" fmla="*/ 11 w 415"/>
                    <a:gd name="T57" fmla="*/ 28 h 269"/>
                    <a:gd name="T58" fmla="*/ 8 w 415"/>
                    <a:gd name="T59" fmla="*/ 40 h 269"/>
                    <a:gd name="T60" fmla="*/ 17 w 415"/>
                    <a:gd name="T61" fmla="*/ 63 h 269"/>
                    <a:gd name="T62" fmla="*/ 36 w 415"/>
                    <a:gd name="T63" fmla="*/ 86 h 269"/>
                    <a:gd name="T64" fmla="*/ 64 w 415"/>
                    <a:gd name="T65" fmla="*/ 105 h 269"/>
                    <a:gd name="T66" fmla="*/ 78 w 415"/>
                    <a:gd name="T67" fmla="*/ 116 h 269"/>
                    <a:gd name="T68" fmla="*/ 73 w 415"/>
                    <a:gd name="T69" fmla="*/ 139 h 269"/>
                    <a:gd name="T70" fmla="*/ 61 w 415"/>
                    <a:gd name="T71" fmla="*/ 149 h 269"/>
                    <a:gd name="T72" fmla="*/ 26 w 415"/>
                    <a:gd name="T73" fmla="*/ 133 h 269"/>
                    <a:gd name="T74" fmla="*/ 12 w 415"/>
                    <a:gd name="T75" fmla="*/ 138 h 269"/>
                    <a:gd name="T76" fmla="*/ 25 w 415"/>
                    <a:gd name="T77" fmla="*/ 151 h 269"/>
                    <a:gd name="T78" fmla="*/ 40 w 415"/>
                    <a:gd name="T79" fmla="*/ 160 h 269"/>
                    <a:gd name="connsiteX0" fmla="*/ 871 w 9544"/>
                    <a:gd name="connsiteY0" fmla="*/ 5764 h 9647"/>
                    <a:gd name="connsiteX1" fmla="*/ 1473 w 9544"/>
                    <a:gd name="connsiteY1" fmla="*/ 6024 h 9647"/>
                    <a:gd name="connsiteX2" fmla="*/ 1907 w 9544"/>
                    <a:gd name="connsiteY2" fmla="*/ 5913 h 9647"/>
                    <a:gd name="connsiteX3" fmla="*/ 2317 w 9544"/>
                    <a:gd name="connsiteY3" fmla="*/ 5875 h 9647"/>
                    <a:gd name="connsiteX4" fmla="*/ 2823 w 9544"/>
                    <a:gd name="connsiteY4" fmla="*/ 5838 h 9647"/>
                    <a:gd name="connsiteX5" fmla="*/ 3256 w 9544"/>
                    <a:gd name="connsiteY5" fmla="*/ 6582 h 9647"/>
                    <a:gd name="connsiteX6" fmla="*/ 3690 w 9544"/>
                    <a:gd name="connsiteY6" fmla="*/ 8217 h 9647"/>
                    <a:gd name="connsiteX7" fmla="*/ 3762 w 9544"/>
                    <a:gd name="connsiteY7" fmla="*/ 7957 h 9647"/>
                    <a:gd name="connsiteX8" fmla="*/ 3594 w 9544"/>
                    <a:gd name="connsiteY8" fmla="*/ 7325 h 9647"/>
                    <a:gd name="connsiteX9" fmla="*/ 3907 w 9544"/>
                    <a:gd name="connsiteY9" fmla="*/ 6954 h 9647"/>
                    <a:gd name="connsiteX10" fmla="*/ 5040 w 9544"/>
                    <a:gd name="connsiteY10" fmla="*/ 7139 h 9647"/>
                    <a:gd name="connsiteX11" fmla="*/ 5570 w 9544"/>
                    <a:gd name="connsiteY11" fmla="*/ 7883 h 9647"/>
                    <a:gd name="connsiteX12" fmla="*/ 6317 w 9544"/>
                    <a:gd name="connsiteY12" fmla="*/ 8292 h 9647"/>
                    <a:gd name="connsiteX13" fmla="*/ 6437 w 9544"/>
                    <a:gd name="connsiteY13" fmla="*/ 8775 h 9647"/>
                    <a:gd name="connsiteX14" fmla="*/ 5979 w 9544"/>
                    <a:gd name="connsiteY14" fmla="*/ 9444 h 9647"/>
                    <a:gd name="connsiteX15" fmla="*/ 6389 w 9544"/>
                    <a:gd name="connsiteY15" fmla="*/ 9444 h 9647"/>
                    <a:gd name="connsiteX16" fmla="*/ 7256 w 9544"/>
                    <a:gd name="connsiteY16" fmla="*/ 8403 h 9647"/>
                    <a:gd name="connsiteX17" fmla="*/ 7184 w 9544"/>
                    <a:gd name="connsiteY17" fmla="*/ 8217 h 9647"/>
                    <a:gd name="connsiteX18" fmla="*/ 8799 w 9544"/>
                    <a:gd name="connsiteY18" fmla="*/ 6619 h 9647"/>
                    <a:gd name="connsiteX19" fmla="*/ 8582 w 9544"/>
                    <a:gd name="connsiteY19" fmla="*/ 7400 h 9647"/>
                    <a:gd name="connsiteX20" fmla="*/ 9057 w 9544"/>
                    <a:gd name="connsiteY20" fmla="*/ 8005 h 9647"/>
                    <a:gd name="connsiteX21" fmla="*/ 9305 w 9544"/>
                    <a:gd name="connsiteY21" fmla="*/ 4574 h 9647"/>
                    <a:gd name="connsiteX22" fmla="*/ 5208 w 9544"/>
                    <a:gd name="connsiteY22" fmla="*/ 2009 h 9647"/>
                    <a:gd name="connsiteX23" fmla="*/ 3305 w 9544"/>
                    <a:gd name="connsiteY23" fmla="*/ 1080 h 9647"/>
                    <a:gd name="connsiteX24" fmla="*/ 3160 w 9544"/>
                    <a:gd name="connsiteY24" fmla="*/ 299 h 9647"/>
                    <a:gd name="connsiteX25" fmla="*/ 2317 w 9544"/>
                    <a:gd name="connsiteY25" fmla="*/ 188 h 9647"/>
                    <a:gd name="connsiteX26" fmla="*/ 1883 w 9544"/>
                    <a:gd name="connsiteY26" fmla="*/ 262 h 9647"/>
                    <a:gd name="connsiteX27" fmla="*/ 895 w 9544"/>
                    <a:gd name="connsiteY27" fmla="*/ 485 h 9647"/>
                    <a:gd name="connsiteX28" fmla="*/ 172 w 9544"/>
                    <a:gd name="connsiteY28" fmla="*/ 857 h 9647"/>
                    <a:gd name="connsiteX29" fmla="*/ 100 w 9544"/>
                    <a:gd name="connsiteY29" fmla="*/ 1303 h 9647"/>
                    <a:gd name="connsiteX30" fmla="*/ 317 w 9544"/>
                    <a:gd name="connsiteY30" fmla="*/ 2158 h 9647"/>
                    <a:gd name="connsiteX31" fmla="*/ 774 w 9544"/>
                    <a:gd name="connsiteY31" fmla="*/ 3013 h 9647"/>
                    <a:gd name="connsiteX32" fmla="*/ 1449 w 9544"/>
                    <a:gd name="connsiteY32" fmla="*/ 3719 h 9647"/>
                    <a:gd name="connsiteX33" fmla="*/ 1787 w 9544"/>
                    <a:gd name="connsiteY33" fmla="*/ 4128 h 9647"/>
                    <a:gd name="connsiteX34" fmla="*/ 1666 w 9544"/>
                    <a:gd name="connsiteY34" fmla="*/ 4983 h 9647"/>
                    <a:gd name="connsiteX35" fmla="*/ 1377 w 9544"/>
                    <a:gd name="connsiteY35" fmla="*/ 5355 h 9647"/>
                    <a:gd name="connsiteX36" fmla="*/ 534 w 9544"/>
                    <a:gd name="connsiteY36" fmla="*/ 4760 h 9647"/>
                    <a:gd name="connsiteX37" fmla="*/ 196 w 9544"/>
                    <a:gd name="connsiteY37" fmla="*/ 4946 h 9647"/>
                    <a:gd name="connsiteX38" fmla="*/ 509 w 9544"/>
                    <a:gd name="connsiteY38" fmla="*/ 5429 h 9647"/>
                    <a:gd name="connsiteX39" fmla="*/ 871 w 9544"/>
                    <a:gd name="connsiteY39" fmla="*/ 5764 h 9647"/>
                    <a:gd name="connsiteX0" fmla="*/ 913 w 9989"/>
                    <a:gd name="connsiteY0" fmla="*/ 5975 h 10000"/>
                    <a:gd name="connsiteX1" fmla="*/ 1543 w 9989"/>
                    <a:gd name="connsiteY1" fmla="*/ 6244 h 10000"/>
                    <a:gd name="connsiteX2" fmla="*/ 1998 w 9989"/>
                    <a:gd name="connsiteY2" fmla="*/ 6129 h 10000"/>
                    <a:gd name="connsiteX3" fmla="*/ 2428 w 9989"/>
                    <a:gd name="connsiteY3" fmla="*/ 6090 h 10000"/>
                    <a:gd name="connsiteX4" fmla="*/ 2958 w 9989"/>
                    <a:gd name="connsiteY4" fmla="*/ 6052 h 10000"/>
                    <a:gd name="connsiteX5" fmla="*/ 3412 w 9989"/>
                    <a:gd name="connsiteY5" fmla="*/ 6823 h 10000"/>
                    <a:gd name="connsiteX6" fmla="*/ 3866 w 9989"/>
                    <a:gd name="connsiteY6" fmla="*/ 8518 h 10000"/>
                    <a:gd name="connsiteX7" fmla="*/ 3942 w 9989"/>
                    <a:gd name="connsiteY7" fmla="*/ 8248 h 10000"/>
                    <a:gd name="connsiteX8" fmla="*/ 3766 w 9989"/>
                    <a:gd name="connsiteY8" fmla="*/ 7593 h 10000"/>
                    <a:gd name="connsiteX9" fmla="*/ 4094 w 9989"/>
                    <a:gd name="connsiteY9" fmla="*/ 7208 h 10000"/>
                    <a:gd name="connsiteX10" fmla="*/ 5281 w 9989"/>
                    <a:gd name="connsiteY10" fmla="*/ 7400 h 10000"/>
                    <a:gd name="connsiteX11" fmla="*/ 5836 w 9989"/>
                    <a:gd name="connsiteY11" fmla="*/ 8171 h 10000"/>
                    <a:gd name="connsiteX12" fmla="*/ 6619 w 9989"/>
                    <a:gd name="connsiteY12" fmla="*/ 8595 h 10000"/>
                    <a:gd name="connsiteX13" fmla="*/ 6745 w 9989"/>
                    <a:gd name="connsiteY13" fmla="*/ 9096 h 10000"/>
                    <a:gd name="connsiteX14" fmla="*/ 6265 w 9989"/>
                    <a:gd name="connsiteY14" fmla="*/ 9790 h 10000"/>
                    <a:gd name="connsiteX15" fmla="*/ 6694 w 9989"/>
                    <a:gd name="connsiteY15" fmla="*/ 9790 h 10000"/>
                    <a:gd name="connsiteX16" fmla="*/ 7603 w 9989"/>
                    <a:gd name="connsiteY16" fmla="*/ 8710 h 10000"/>
                    <a:gd name="connsiteX17" fmla="*/ 7527 w 9989"/>
                    <a:gd name="connsiteY17" fmla="*/ 8518 h 10000"/>
                    <a:gd name="connsiteX18" fmla="*/ 9219 w 9989"/>
                    <a:gd name="connsiteY18" fmla="*/ 6861 h 10000"/>
                    <a:gd name="connsiteX19" fmla="*/ 9234 w 9989"/>
                    <a:gd name="connsiteY19" fmla="*/ 7853 h 10000"/>
                    <a:gd name="connsiteX20" fmla="*/ 9490 w 9989"/>
                    <a:gd name="connsiteY20" fmla="*/ 8298 h 10000"/>
                    <a:gd name="connsiteX21" fmla="*/ 9750 w 9989"/>
                    <a:gd name="connsiteY21" fmla="*/ 4741 h 10000"/>
                    <a:gd name="connsiteX22" fmla="*/ 5457 w 9989"/>
                    <a:gd name="connsiteY22" fmla="*/ 2083 h 10000"/>
                    <a:gd name="connsiteX23" fmla="*/ 3463 w 9989"/>
                    <a:gd name="connsiteY23" fmla="*/ 1120 h 10000"/>
                    <a:gd name="connsiteX24" fmla="*/ 3311 w 9989"/>
                    <a:gd name="connsiteY24" fmla="*/ 310 h 10000"/>
                    <a:gd name="connsiteX25" fmla="*/ 2428 w 9989"/>
                    <a:gd name="connsiteY25" fmla="*/ 195 h 10000"/>
                    <a:gd name="connsiteX26" fmla="*/ 1973 w 9989"/>
                    <a:gd name="connsiteY26" fmla="*/ 272 h 10000"/>
                    <a:gd name="connsiteX27" fmla="*/ 938 w 9989"/>
                    <a:gd name="connsiteY27" fmla="*/ 503 h 10000"/>
                    <a:gd name="connsiteX28" fmla="*/ 180 w 9989"/>
                    <a:gd name="connsiteY28" fmla="*/ 888 h 10000"/>
                    <a:gd name="connsiteX29" fmla="*/ 105 w 9989"/>
                    <a:gd name="connsiteY29" fmla="*/ 1351 h 10000"/>
                    <a:gd name="connsiteX30" fmla="*/ 332 w 9989"/>
                    <a:gd name="connsiteY30" fmla="*/ 2237 h 10000"/>
                    <a:gd name="connsiteX31" fmla="*/ 811 w 9989"/>
                    <a:gd name="connsiteY31" fmla="*/ 3123 h 10000"/>
                    <a:gd name="connsiteX32" fmla="*/ 1518 w 9989"/>
                    <a:gd name="connsiteY32" fmla="*/ 3855 h 10000"/>
                    <a:gd name="connsiteX33" fmla="*/ 1872 w 9989"/>
                    <a:gd name="connsiteY33" fmla="*/ 4279 h 10000"/>
                    <a:gd name="connsiteX34" fmla="*/ 1746 w 9989"/>
                    <a:gd name="connsiteY34" fmla="*/ 5165 h 10000"/>
                    <a:gd name="connsiteX35" fmla="*/ 1443 w 9989"/>
                    <a:gd name="connsiteY35" fmla="*/ 5551 h 10000"/>
                    <a:gd name="connsiteX36" fmla="*/ 560 w 9989"/>
                    <a:gd name="connsiteY36" fmla="*/ 4934 h 10000"/>
                    <a:gd name="connsiteX37" fmla="*/ 205 w 9989"/>
                    <a:gd name="connsiteY37" fmla="*/ 5127 h 10000"/>
                    <a:gd name="connsiteX38" fmla="*/ 533 w 9989"/>
                    <a:gd name="connsiteY38" fmla="*/ 5628 h 10000"/>
                    <a:gd name="connsiteX39" fmla="*/ 913 w 9989"/>
                    <a:gd name="connsiteY39" fmla="*/ 5975 h 10000"/>
                    <a:gd name="connsiteX0" fmla="*/ 914 w 10067"/>
                    <a:gd name="connsiteY0" fmla="*/ 5975 h 10000"/>
                    <a:gd name="connsiteX1" fmla="*/ 1545 w 10067"/>
                    <a:gd name="connsiteY1" fmla="*/ 6244 h 10000"/>
                    <a:gd name="connsiteX2" fmla="*/ 2000 w 10067"/>
                    <a:gd name="connsiteY2" fmla="*/ 6129 h 10000"/>
                    <a:gd name="connsiteX3" fmla="*/ 2431 w 10067"/>
                    <a:gd name="connsiteY3" fmla="*/ 6090 h 10000"/>
                    <a:gd name="connsiteX4" fmla="*/ 2961 w 10067"/>
                    <a:gd name="connsiteY4" fmla="*/ 6052 h 10000"/>
                    <a:gd name="connsiteX5" fmla="*/ 3416 w 10067"/>
                    <a:gd name="connsiteY5" fmla="*/ 6823 h 10000"/>
                    <a:gd name="connsiteX6" fmla="*/ 3870 w 10067"/>
                    <a:gd name="connsiteY6" fmla="*/ 8518 h 10000"/>
                    <a:gd name="connsiteX7" fmla="*/ 3946 w 10067"/>
                    <a:gd name="connsiteY7" fmla="*/ 8248 h 10000"/>
                    <a:gd name="connsiteX8" fmla="*/ 3770 w 10067"/>
                    <a:gd name="connsiteY8" fmla="*/ 7593 h 10000"/>
                    <a:gd name="connsiteX9" fmla="*/ 4099 w 10067"/>
                    <a:gd name="connsiteY9" fmla="*/ 7208 h 10000"/>
                    <a:gd name="connsiteX10" fmla="*/ 5287 w 10067"/>
                    <a:gd name="connsiteY10" fmla="*/ 7400 h 10000"/>
                    <a:gd name="connsiteX11" fmla="*/ 5842 w 10067"/>
                    <a:gd name="connsiteY11" fmla="*/ 8171 h 10000"/>
                    <a:gd name="connsiteX12" fmla="*/ 6626 w 10067"/>
                    <a:gd name="connsiteY12" fmla="*/ 8595 h 10000"/>
                    <a:gd name="connsiteX13" fmla="*/ 6752 w 10067"/>
                    <a:gd name="connsiteY13" fmla="*/ 9096 h 10000"/>
                    <a:gd name="connsiteX14" fmla="*/ 6272 w 10067"/>
                    <a:gd name="connsiteY14" fmla="*/ 9790 h 10000"/>
                    <a:gd name="connsiteX15" fmla="*/ 6701 w 10067"/>
                    <a:gd name="connsiteY15" fmla="*/ 9790 h 10000"/>
                    <a:gd name="connsiteX16" fmla="*/ 7611 w 10067"/>
                    <a:gd name="connsiteY16" fmla="*/ 8710 h 10000"/>
                    <a:gd name="connsiteX17" fmla="*/ 7535 w 10067"/>
                    <a:gd name="connsiteY17" fmla="*/ 8518 h 10000"/>
                    <a:gd name="connsiteX18" fmla="*/ 9229 w 10067"/>
                    <a:gd name="connsiteY18" fmla="*/ 6861 h 10000"/>
                    <a:gd name="connsiteX19" fmla="*/ 9244 w 10067"/>
                    <a:gd name="connsiteY19" fmla="*/ 7853 h 10000"/>
                    <a:gd name="connsiteX20" fmla="*/ 9782 w 10067"/>
                    <a:gd name="connsiteY20" fmla="*/ 8298 h 10000"/>
                    <a:gd name="connsiteX21" fmla="*/ 9761 w 10067"/>
                    <a:gd name="connsiteY21" fmla="*/ 4741 h 10000"/>
                    <a:gd name="connsiteX22" fmla="*/ 5463 w 10067"/>
                    <a:gd name="connsiteY22" fmla="*/ 2083 h 10000"/>
                    <a:gd name="connsiteX23" fmla="*/ 3467 w 10067"/>
                    <a:gd name="connsiteY23" fmla="*/ 1120 h 10000"/>
                    <a:gd name="connsiteX24" fmla="*/ 3315 w 10067"/>
                    <a:gd name="connsiteY24" fmla="*/ 310 h 10000"/>
                    <a:gd name="connsiteX25" fmla="*/ 2431 w 10067"/>
                    <a:gd name="connsiteY25" fmla="*/ 195 h 10000"/>
                    <a:gd name="connsiteX26" fmla="*/ 1975 w 10067"/>
                    <a:gd name="connsiteY26" fmla="*/ 272 h 10000"/>
                    <a:gd name="connsiteX27" fmla="*/ 939 w 10067"/>
                    <a:gd name="connsiteY27" fmla="*/ 503 h 10000"/>
                    <a:gd name="connsiteX28" fmla="*/ 180 w 10067"/>
                    <a:gd name="connsiteY28" fmla="*/ 888 h 10000"/>
                    <a:gd name="connsiteX29" fmla="*/ 105 w 10067"/>
                    <a:gd name="connsiteY29" fmla="*/ 1351 h 10000"/>
                    <a:gd name="connsiteX30" fmla="*/ 332 w 10067"/>
                    <a:gd name="connsiteY30" fmla="*/ 2237 h 10000"/>
                    <a:gd name="connsiteX31" fmla="*/ 812 w 10067"/>
                    <a:gd name="connsiteY31" fmla="*/ 3123 h 10000"/>
                    <a:gd name="connsiteX32" fmla="*/ 1520 w 10067"/>
                    <a:gd name="connsiteY32" fmla="*/ 3855 h 10000"/>
                    <a:gd name="connsiteX33" fmla="*/ 1874 w 10067"/>
                    <a:gd name="connsiteY33" fmla="*/ 4279 h 10000"/>
                    <a:gd name="connsiteX34" fmla="*/ 1748 w 10067"/>
                    <a:gd name="connsiteY34" fmla="*/ 5165 h 10000"/>
                    <a:gd name="connsiteX35" fmla="*/ 1445 w 10067"/>
                    <a:gd name="connsiteY35" fmla="*/ 5551 h 10000"/>
                    <a:gd name="connsiteX36" fmla="*/ 561 w 10067"/>
                    <a:gd name="connsiteY36" fmla="*/ 4934 h 10000"/>
                    <a:gd name="connsiteX37" fmla="*/ 205 w 10067"/>
                    <a:gd name="connsiteY37" fmla="*/ 5127 h 10000"/>
                    <a:gd name="connsiteX38" fmla="*/ 534 w 10067"/>
                    <a:gd name="connsiteY38" fmla="*/ 5628 h 10000"/>
                    <a:gd name="connsiteX39" fmla="*/ 914 w 10067"/>
                    <a:gd name="connsiteY39" fmla="*/ 5975 h 10000"/>
                    <a:gd name="connsiteX0" fmla="*/ 914 w 10062"/>
                    <a:gd name="connsiteY0" fmla="*/ 5975 h 10000"/>
                    <a:gd name="connsiteX1" fmla="*/ 1545 w 10062"/>
                    <a:gd name="connsiteY1" fmla="*/ 6244 h 10000"/>
                    <a:gd name="connsiteX2" fmla="*/ 2000 w 10062"/>
                    <a:gd name="connsiteY2" fmla="*/ 6129 h 10000"/>
                    <a:gd name="connsiteX3" fmla="*/ 2431 w 10062"/>
                    <a:gd name="connsiteY3" fmla="*/ 6090 h 10000"/>
                    <a:gd name="connsiteX4" fmla="*/ 2961 w 10062"/>
                    <a:gd name="connsiteY4" fmla="*/ 6052 h 10000"/>
                    <a:gd name="connsiteX5" fmla="*/ 3416 w 10062"/>
                    <a:gd name="connsiteY5" fmla="*/ 6823 h 10000"/>
                    <a:gd name="connsiteX6" fmla="*/ 3870 w 10062"/>
                    <a:gd name="connsiteY6" fmla="*/ 8518 h 10000"/>
                    <a:gd name="connsiteX7" fmla="*/ 3946 w 10062"/>
                    <a:gd name="connsiteY7" fmla="*/ 8248 h 10000"/>
                    <a:gd name="connsiteX8" fmla="*/ 3770 w 10062"/>
                    <a:gd name="connsiteY8" fmla="*/ 7593 h 10000"/>
                    <a:gd name="connsiteX9" fmla="*/ 4099 w 10062"/>
                    <a:gd name="connsiteY9" fmla="*/ 7208 h 10000"/>
                    <a:gd name="connsiteX10" fmla="*/ 5287 w 10062"/>
                    <a:gd name="connsiteY10" fmla="*/ 7400 h 10000"/>
                    <a:gd name="connsiteX11" fmla="*/ 5842 w 10062"/>
                    <a:gd name="connsiteY11" fmla="*/ 8171 h 10000"/>
                    <a:gd name="connsiteX12" fmla="*/ 6626 w 10062"/>
                    <a:gd name="connsiteY12" fmla="*/ 8595 h 10000"/>
                    <a:gd name="connsiteX13" fmla="*/ 6752 w 10062"/>
                    <a:gd name="connsiteY13" fmla="*/ 9096 h 10000"/>
                    <a:gd name="connsiteX14" fmla="*/ 6272 w 10062"/>
                    <a:gd name="connsiteY14" fmla="*/ 9790 h 10000"/>
                    <a:gd name="connsiteX15" fmla="*/ 6701 w 10062"/>
                    <a:gd name="connsiteY15" fmla="*/ 9790 h 10000"/>
                    <a:gd name="connsiteX16" fmla="*/ 7611 w 10062"/>
                    <a:gd name="connsiteY16" fmla="*/ 8710 h 10000"/>
                    <a:gd name="connsiteX17" fmla="*/ 7535 w 10062"/>
                    <a:gd name="connsiteY17" fmla="*/ 8518 h 10000"/>
                    <a:gd name="connsiteX18" fmla="*/ 9229 w 10062"/>
                    <a:gd name="connsiteY18" fmla="*/ 6861 h 10000"/>
                    <a:gd name="connsiteX19" fmla="*/ 9365 w 10062"/>
                    <a:gd name="connsiteY19" fmla="*/ 7914 h 10000"/>
                    <a:gd name="connsiteX20" fmla="*/ 9782 w 10062"/>
                    <a:gd name="connsiteY20" fmla="*/ 8298 h 10000"/>
                    <a:gd name="connsiteX21" fmla="*/ 9761 w 10062"/>
                    <a:gd name="connsiteY21" fmla="*/ 4741 h 10000"/>
                    <a:gd name="connsiteX22" fmla="*/ 5463 w 10062"/>
                    <a:gd name="connsiteY22" fmla="*/ 2083 h 10000"/>
                    <a:gd name="connsiteX23" fmla="*/ 3467 w 10062"/>
                    <a:gd name="connsiteY23" fmla="*/ 1120 h 10000"/>
                    <a:gd name="connsiteX24" fmla="*/ 3315 w 10062"/>
                    <a:gd name="connsiteY24" fmla="*/ 310 h 10000"/>
                    <a:gd name="connsiteX25" fmla="*/ 2431 w 10062"/>
                    <a:gd name="connsiteY25" fmla="*/ 195 h 10000"/>
                    <a:gd name="connsiteX26" fmla="*/ 1975 w 10062"/>
                    <a:gd name="connsiteY26" fmla="*/ 272 h 10000"/>
                    <a:gd name="connsiteX27" fmla="*/ 939 w 10062"/>
                    <a:gd name="connsiteY27" fmla="*/ 503 h 10000"/>
                    <a:gd name="connsiteX28" fmla="*/ 180 w 10062"/>
                    <a:gd name="connsiteY28" fmla="*/ 888 h 10000"/>
                    <a:gd name="connsiteX29" fmla="*/ 105 w 10062"/>
                    <a:gd name="connsiteY29" fmla="*/ 1351 h 10000"/>
                    <a:gd name="connsiteX30" fmla="*/ 332 w 10062"/>
                    <a:gd name="connsiteY30" fmla="*/ 2237 h 10000"/>
                    <a:gd name="connsiteX31" fmla="*/ 812 w 10062"/>
                    <a:gd name="connsiteY31" fmla="*/ 3123 h 10000"/>
                    <a:gd name="connsiteX32" fmla="*/ 1520 w 10062"/>
                    <a:gd name="connsiteY32" fmla="*/ 3855 h 10000"/>
                    <a:gd name="connsiteX33" fmla="*/ 1874 w 10062"/>
                    <a:gd name="connsiteY33" fmla="*/ 4279 h 10000"/>
                    <a:gd name="connsiteX34" fmla="*/ 1748 w 10062"/>
                    <a:gd name="connsiteY34" fmla="*/ 5165 h 10000"/>
                    <a:gd name="connsiteX35" fmla="*/ 1445 w 10062"/>
                    <a:gd name="connsiteY35" fmla="*/ 5551 h 10000"/>
                    <a:gd name="connsiteX36" fmla="*/ 561 w 10062"/>
                    <a:gd name="connsiteY36" fmla="*/ 4934 h 10000"/>
                    <a:gd name="connsiteX37" fmla="*/ 205 w 10062"/>
                    <a:gd name="connsiteY37" fmla="*/ 5127 h 10000"/>
                    <a:gd name="connsiteX38" fmla="*/ 534 w 10062"/>
                    <a:gd name="connsiteY38" fmla="*/ 5628 h 10000"/>
                    <a:gd name="connsiteX39" fmla="*/ 914 w 10062"/>
                    <a:gd name="connsiteY39" fmla="*/ 597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0062" h="10000">
                      <a:moveTo>
                        <a:pt x="914" y="5975"/>
                      </a:moveTo>
                      <a:cubicBezTo>
                        <a:pt x="914" y="5975"/>
                        <a:pt x="1470" y="6283"/>
                        <a:pt x="1545" y="6244"/>
                      </a:cubicBezTo>
                      <a:cubicBezTo>
                        <a:pt x="1596" y="6168"/>
                        <a:pt x="1925" y="6129"/>
                        <a:pt x="2000" y="6129"/>
                      </a:cubicBezTo>
                      <a:cubicBezTo>
                        <a:pt x="2050" y="6168"/>
                        <a:pt x="2456" y="6129"/>
                        <a:pt x="2431" y="6090"/>
                      </a:cubicBezTo>
                      <a:cubicBezTo>
                        <a:pt x="2431" y="6052"/>
                        <a:pt x="2784" y="6129"/>
                        <a:pt x="2961" y="6052"/>
                      </a:cubicBezTo>
                      <a:cubicBezTo>
                        <a:pt x="3112" y="6013"/>
                        <a:pt x="3492" y="6322"/>
                        <a:pt x="3416" y="6823"/>
                      </a:cubicBezTo>
                      <a:cubicBezTo>
                        <a:pt x="3340" y="7324"/>
                        <a:pt x="3240" y="8017"/>
                        <a:pt x="3870" y="8518"/>
                      </a:cubicBezTo>
                      <a:cubicBezTo>
                        <a:pt x="4503" y="8981"/>
                        <a:pt x="4073" y="8441"/>
                        <a:pt x="3946" y="8248"/>
                      </a:cubicBezTo>
                      <a:cubicBezTo>
                        <a:pt x="3820" y="8017"/>
                        <a:pt x="3795" y="7671"/>
                        <a:pt x="3770" y="7593"/>
                      </a:cubicBezTo>
                      <a:cubicBezTo>
                        <a:pt x="3745" y="7516"/>
                        <a:pt x="4073" y="7285"/>
                        <a:pt x="4099" y="7208"/>
                      </a:cubicBezTo>
                      <a:cubicBezTo>
                        <a:pt x="4124" y="7131"/>
                        <a:pt x="5135" y="7208"/>
                        <a:pt x="5287" y="7400"/>
                      </a:cubicBezTo>
                      <a:cubicBezTo>
                        <a:pt x="5438" y="7593"/>
                        <a:pt x="5690" y="8133"/>
                        <a:pt x="5842" y="8171"/>
                      </a:cubicBezTo>
                      <a:cubicBezTo>
                        <a:pt x="5969" y="8248"/>
                        <a:pt x="6499" y="8287"/>
                        <a:pt x="6626" y="8595"/>
                      </a:cubicBezTo>
                      <a:cubicBezTo>
                        <a:pt x="6777" y="8903"/>
                        <a:pt x="6930" y="8827"/>
                        <a:pt x="6752" y="9096"/>
                      </a:cubicBezTo>
                      <a:cubicBezTo>
                        <a:pt x="6601" y="9366"/>
                        <a:pt x="6121" y="9366"/>
                        <a:pt x="6272" y="9790"/>
                      </a:cubicBezTo>
                      <a:cubicBezTo>
                        <a:pt x="6424" y="10175"/>
                        <a:pt x="6601" y="9944"/>
                        <a:pt x="6701" y="9790"/>
                      </a:cubicBezTo>
                      <a:cubicBezTo>
                        <a:pt x="6802" y="9636"/>
                        <a:pt x="7712" y="8903"/>
                        <a:pt x="7611" y="8710"/>
                      </a:cubicBezTo>
                      <a:cubicBezTo>
                        <a:pt x="7586" y="8646"/>
                        <a:pt x="7560" y="8582"/>
                        <a:pt x="7535" y="8518"/>
                      </a:cubicBezTo>
                      <a:cubicBezTo>
                        <a:pt x="7535" y="8518"/>
                        <a:pt x="8521" y="7092"/>
                        <a:pt x="9229" y="6861"/>
                      </a:cubicBezTo>
                      <a:cubicBezTo>
                        <a:pt x="9911" y="6668"/>
                        <a:pt x="9273" y="7675"/>
                        <a:pt x="9365" y="7914"/>
                      </a:cubicBezTo>
                      <a:cubicBezTo>
                        <a:pt x="9457" y="8153"/>
                        <a:pt x="9716" y="8827"/>
                        <a:pt x="9782" y="8298"/>
                      </a:cubicBezTo>
                      <a:cubicBezTo>
                        <a:pt x="9848" y="7769"/>
                        <a:pt x="10391" y="6206"/>
                        <a:pt x="9761" y="4741"/>
                      </a:cubicBezTo>
                      <a:cubicBezTo>
                        <a:pt x="9128" y="3239"/>
                        <a:pt x="7738" y="2121"/>
                        <a:pt x="5463" y="2083"/>
                      </a:cubicBezTo>
                      <a:cubicBezTo>
                        <a:pt x="3189" y="2044"/>
                        <a:pt x="4022" y="1851"/>
                        <a:pt x="3467" y="1120"/>
                      </a:cubicBezTo>
                      <a:cubicBezTo>
                        <a:pt x="3036" y="579"/>
                        <a:pt x="3441" y="541"/>
                        <a:pt x="3315" y="310"/>
                      </a:cubicBezTo>
                      <a:cubicBezTo>
                        <a:pt x="3162" y="79"/>
                        <a:pt x="3087" y="-191"/>
                        <a:pt x="2431" y="195"/>
                      </a:cubicBezTo>
                      <a:cubicBezTo>
                        <a:pt x="2177" y="348"/>
                        <a:pt x="2152" y="272"/>
                        <a:pt x="1975" y="272"/>
                      </a:cubicBezTo>
                      <a:cubicBezTo>
                        <a:pt x="1545" y="272"/>
                        <a:pt x="1292" y="310"/>
                        <a:pt x="939" y="503"/>
                      </a:cubicBezTo>
                      <a:cubicBezTo>
                        <a:pt x="561" y="696"/>
                        <a:pt x="484" y="696"/>
                        <a:pt x="180" y="888"/>
                      </a:cubicBezTo>
                      <a:cubicBezTo>
                        <a:pt x="-97" y="1120"/>
                        <a:pt x="3" y="1196"/>
                        <a:pt x="105" y="1351"/>
                      </a:cubicBezTo>
                      <a:cubicBezTo>
                        <a:pt x="130" y="1620"/>
                        <a:pt x="332" y="2237"/>
                        <a:pt x="332" y="2237"/>
                      </a:cubicBezTo>
                      <a:lnTo>
                        <a:pt x="812" y="3123"/>
                      </a:lnTo>
                      <a:lnTo>
                        <a:pt x="1520" y="3855"/>
                      </a:lnTo>
                      <a:lnTo>
                        <a:pt x="1874" y="4279"/>
                      </a:lnTo>
                      <a:lnTo>
                        <a:pt x="1748" y="5165"/>
                      </a:lnTo>
                      <a:lnTo>
                        <a:pt x="1445" y="5551"/>
                      </a:lnTo>
                      <a:cubicBezTo>
                        <a:pt x="1445" y="5551"/>
                        <a:pt x="661" y="4934"/>
                        <a:pt x="561" y="4934"/>
                      </a:cubicBezTo>
                      <a:cubicBezTo>
                        <a:pt x="433" y="4896"/>
                        <a:pt x="205" y="5089"/>
                        <a:pt x="205" y="5127"/>
                      </a:cubicBezTo>
                      <a:cubicBezTo>
                        <a:pt x="180" y="5165"/>
                        <a:pt x="459" y="5628"/>
                        <a:pt x="534" y="5628"/>
                      </a:cubicBezTo>
                      <a:cubicBezTo>
                        <a:pt x="611" y="5628"/>
                        <a:pt x="914" y="5975"/>
                        <a:pt x="914" y="597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Oval 3804"/>
                <p:cNvSpPr>
                  <a:spLocks noChangeArrowheads="1"/>
                </p:cNvSpPr>
                <p:nvPr/>
              </p:nvSpPr>
              <p:spPr bwMode="auto">
                <a:xfrm>
                  <a:off x="3535363" y="7408863"/>
                  <a:ext cx="50800" cy="52388"/>
                </a:xfrm>
                <a:prstGeom prst="ellipse">
                  <a:avLst/>
                </a:prstGeom>
                <a:solidFill>
                  <a:schemeClr val="bg1"/>
                </a:solidFill>
                <a:ln w="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1" name="Freeform 130"/>
              <p:cNvSpPr/>
              <p:nvPr/>
            </p:nvSpPr>
            <p:spPr>
              <a:xfrm>
                <a:off x="4445888" y="3944740"/>
                <a:ext cx="952344" cy="952344"/>
              </a:xfrm>
              <a:custGeom>
                <a:avLst/>
                <a:gdLst>
                  <a:gd name="connsiteX0" fmla="*/ 1018277 w 2036554"/>
                  <a:gd name="connsiteY0" fmla="*/ 108637 h 2036554"/>
                  <a:gd name="connsiteX1" fmla="*/ 108637 w 2036554"/>
                  <a:gd name="connsiteY1" fmla="*/ 1018277 h 2036554"/>
                  <a:gd name="connsiteX2" fmla="*/ 1018277 w 2036554"/>
                  <a:gd name="connsiteY2" fmla="*/ 1927917 h 2036554"/>
                  <a:gd name="connsiteX3" fmla="*/ 1927917 w 2036554"/>
                  <a:gd name="connsiteY3" fmla="*/ 1018277 h 2036554"/>
                  <a:gd name="connsiteX4" fmla="*/ 1018277 w 2036554"/>
                  <a:gd name="connsiteY4" fmla="*/ 108637 h 2036554"/>
                  <a:gd name="connsiteX5" fmla="*/ 1018277 w 2036554"/>
                  <a:gd name="connsiteY5" fmla="*/ 0 h 2036554"/>
                  <a:gd name="connsiteX6" fmla="*/ 2036554 w 2036554"/>
                  <a:gd name="connsiteY6" fmla="*/ 1018277 h 2036554"/>
                  <a:gd name="connsiteX7" fmla="*/ 1018277 w 2036554"/>
                  <a:gd name="connsiteY7" fmla="*/ 2036554 h 2036554"/>
                  <a:gd name="connsiteX8" fmla="*/ 0 w 2036554"/>
                  <a:gd name="connsiteY8" fmla="*/ 1018277 h 2036554"/>
                  <a:gd name="connsiteX9" fmla="*/ 1018277 w 2036554"/>
                  <a:gd name="connsiteY9" fmla="*/ 0 h 20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6554" h="2036554">
                    <a:moveTo>
                      <a:pt x="1018277" y="108637"/>
                    </a:moveTo>
                    <a:cubicBezTo>
                      <a:pt x="515897" y="108637"/>
                      <a:pt x="108637" y="515897"/>
                      <a:pt x="108637" y="1018277"/>
                    </a:cubicBezTo>
                    <a:cubicBezTo>
                      <a:pt x="108637" y="1520657"/>
                      <a:pt x="515897" y="1927917"/>
                      <a:pt x="1018277" y="1927917"/>
                    </a:cubicBezTo>
                    <a:cubicBezTo>
                      <a:pt x="1520657" y="1927917"/>
                      <a:pt x="1927917" y="1520657"/>
                      <a:pt x="1927917" y="1018277"/>
                    </a:cubicBezTo>
                    <a:cubicBezTo>
                      <a:pt x="1927917" y="515897"/>
                      <a:pt x="1520657" y="108637"/>
                      <a:pt x="1018277" y="108637"/>
                    </a:cubicBezTo>
                    <a:close/>
                    <a:moveTo>
                      <a:pt x="1018277" y="0"/>
                    </a:moveTo>
                    <a:cubicBezTo>
                      <a:pt x="1580656" y="0"/>
                      <a:pt x="2036554" y="455898"/>
                      <a:pt x="2036554" y="1018277"/>
                    </a:cubicBezTo>
                    <a:cubicBezTo>
                      <a:pt x="2036554" y="1580656"/>
                      <a:pt x="1580656" y="2036554"/>
                      <a:pt x="1018277" y="2036554"/>
                    </a:cubicBezTo>
                    <a:cubicBezTo>
                      <a:pt x="455898" y="2036554"/>
                      <a:pt x="0" y="1580656"/>
                      <a:pt x="0" y="1018277"/>
                    </a:cubicBezTo>
                    <a:cubicBezTo>
                      <a:pt x="0" y="455898"/>
                      <a:pt x="455898" y="0"/>
                      <a:pt x="10182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865505" y="4364357"/>
                <a:ext cx="113110" cy="1131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6" name="Straight Connector 125"/>
            <p:cNvCxnSpPr>
              <a:stCxn id="132" idx="0"/>
              <a:endCxn id="131" idx="0"/>
            </p:cNvCxnSpPr>
            <p:nvPr/>
          </p:nvCxnSpPr>
          <p:spPr>
            <a:xfrm flipV="1">
              <a:off x="4922060" y="3995541"/>
              <a:ext cx="0" cy="368816"/>
            </a:xfrm>
            <a:prstGeom prst="line">
              <a:avLst/>
            </a:prstGeom>
            <a:grpFill/>
            <a:ln w="19050">
              <a:solidFill>
                <a:srgbClr val="938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32" idx="4"/>
              <a:endCxn id="131" idx="2"/>
            </p:cNvCxnSpPr>
            <p:nvPr/>
          </p:nvCxnSpPr>
          <p:spPr>
            <a:xfrm>
              <a:off x="4922060" y="4477467"/>
              <a:ext cx="0" cy="368816"/>
            </a:xfrm>
            <a:prstGeom prst="line">
              <a:avLst/>
            </a:prstGeom>
            <a:grpFill/>
            <a:ln w="19050">
              <a:solidFill>
                <a:srgbClr val="938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31" idx="1"/>
              <a:endCxn id="132" idx="2"/>
            </p:cNvCxnSpPr>
            <p:nvPr/>
          </p:nvCxnSpPr>
          <p:spPr>
            <a:xfrm>
              <a:off x="4496689" y="4420912"/>
              <a:ext cx="368816" cy="0"/>
            </a:xfrm>
            <a:prstGeom prst="line">
              <a:avLst/>
            </a:prstGeom>
            <a:grpFill/>
            <a:ln w="19050">
              <a:solidFill>
                <a:srgbClr val="938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31" idx="3"/>
            </p:cNvCxnSpPr>
            <p:nvPr/>
          </p:nvCxnSpPr>
          <p:spPr>
            <a:xfrm>
              <a:off x="4952778" y="4418294"/>
              <a:ext cx="394653" cy="2618"/>
            </a:xfrm>
            <a:prstGeom prst="line">
              <a:avLst/>
            </a:prstGeom>
            <a:grpFill/>
            <a:ln w="19050">
              <a:solidFill>
                <a:srgbClr val="938A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1046955" y="4782525"/>
            <a:ext cx="2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I’m interested in overtime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/>
              <a:t>I have more </a:t>
            </a:r>
            <a:r>
              <a:rPr lang="en-US" sz="900" dirty="0" smtClean="0"/>
              <a:t>sick days than I should </a:t>
            </a:r>
            <a:endParaRPr 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192031" y="4782157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don’t like my job much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read job ads</a:t>
            </a:r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>
            <a:off x="0" y="-14002"/>
            <a:ext cx="12192000" cy="652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5985" y="1226081"/>
            <a:ext cx="6553201" cy="9736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985" y="2307690"/>
            <a:ext cx="6263659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5985" y="3313149"/>
            <a:ext cx="5767142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985" y="5314809"/>
            <a:ext cx="4989368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73024" y="794054"/>
            <a:ext cx="5490176" cy="5606746"/>
          </a:xfrm>
          <a:custGeom>
            <a:avLst/>
            <a:gdLst>
              <a:gd name="connsiteX0" fmla="*/ 2462316 w 4924638"/>
              <a:gd name="connsiteY0" fmla="*/ 0 h 5029200"/>
              <a:gd name="connsiteX1" fmla="*/ 4914178 w 4924638"/>
              <a:gd name="connsiteY1" fmla="*/ 4830534 h 5029200"/>
              <a:gd name="connsiteX2" fmla="*/ 4919588 w 4924638"/>
              <a:gd name="connsiteY2" fmla="*/ 4841743 h 5029200"/>
              <a:gd name="connsiteX3" fmla="*/ 4903869 w 4924638"/>
              <a:gd name="connsiteY3" fmla="*/ 4957320 h 5029200"/>
              <a:gd name="connsiteX4" fmla="*/ 4811028 w 4924638"/>
              <a:gd name="connsiteY4" fmla="*/ 5027931 h 5029200"/>
              <a:gd name="connsiteX5" fmla="*/ 4791631 w 4924638"/>
              <a:gd name="connsiteY5" fmla="*/ 5029200 h 5029200"/>
              <a:gd name="connsiteX6" fmla="*/ 131772 w 4924638"/>
              <a:gd name="connsiteY6" fmla="*/ 5029200 h 5029200"/>
              <a:gd name="connsiteX7" fmla="*/ 112375 w 4924638"/>
              <a:gd name="connsiteY7" fmla="*/ 5027931 h 5029200"/>
              <a:gd name="connsiteX8" fmla="*/ 19534 w 4924638"/>
              <a:gd name="connsiteY8" fmla="*/ 4957320 h 5029200"/>
              <a:gd name="connsiteX9" fmla="*/ 0 w 4924638"/>
              <a:gd name="connsiteY9" fmla="*/ 4900042 h 5029200"/>
              <a:gd name="connsiteX10" fmla="*/ 3674 w 4924638"/>
              <a:gd name="connsiteY10" fmla="*/ 4843892 h 5029200"/>
              <a:gd name="connsiteX11" fmla="*/ 2347542 w 4924638"/>
              <a:gd name="connsiteY11" fmla="*/ 226121 h 5029200"/>
              <a:gd name="connsiteX12" fmla="*/ 2336630 w 4924638"/>
              <a:gd name="connsiteY12" fmla="*/ 247620 h 5029200"/>
              <a:gd name="connsiteX13" fmla="*/ 2354552 w 4924638"/>
              <a:gd name="connsiteY13" fmla="*/ 221038 h 5029200"/>
              <a:gd name="connsiteX14" fmla="*/ 2462315 w 4924638"/>
              <a:gd name="connsiteY14" fmla="*/ 176401 h 5029200"/>
              <a:gd name="connsiteX15" fmla="*/ 2570078 w 4924638"/>
              <a:gd name="connsiteY15" fmla="*/ 221038 h 5029200"/>
              <a:gd name="connsiteX16" fmla="*/ 2588001 w 4924638"/>
              <a:gd name="connsiteY16" fmla="*/ 247620 h 5029200"/>
              <a:gd name="connsiteX17" fmla="*/ 2462315 w 4924638"/>
              <a:gd name="connsiteY17" fmla="*/ 2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24638" h="5029200">
                <a:moveTo>
                  <a:pt x="2462316" y="0"/>
                </a:moveTo>
                <a:lnTo>
                  <a:pt x="4914178" y="4830534"/>
                </a:lnTo>
                <a:lnTo>
                  <a:pt x="4919588" y="4841743"/>
                </a:lnTo>
                <a:cubicBezTo>
                  <a:pt x="4929522" y="4879459"/>
                  <a:pt x="4925067" y="4920965"/>
                  <a:pt x="4903869" y="4957320"/>
                </a:cubicBezTo>
                <a:cubicBezTo>
                  <a:pt x="4882672" y="4993676"/>
                  <a:pt x="4848745" y="5017998"/>
                  <a:pt x="4811028" y="5027931"/>
                </a:cubicBezTo>
                <a:lnTo>
                  <a:pt x="4791631" y="5029200"/>
                </a:lnTo>
                <a:lnTo>
                  <a:pt x="131772" y="5029200"/>
                </a:lnTo>
                <a:lnTo>
                  <a:pt x="112375" y="5027931"/>
                </a:lnTo>
                <a:cubicBezTo>
                  <a:pt x="74658" y="5017998"/>
                  <a:pt x="40731" y="4993676"/>
                  <a:pt x="19534" y="4957320"/>
                </a:cubicBezTo>
                <a:cubicBezTo>
                  <a:pt x="8935" y="4939143"/>
                  <a:pt x="2522" y="4919677"/>
                  <a:pt x="0" y="4900042"/>
                </a:cubicBezTo>
                <a:lnTo>
                  <a:pt x="3674" y="4843892"/>
                </a:lnTo>
                <a:lnTo>
                  <a:pt x="2347542" y="226121"/>
                </a:lnTo>
                <a:lnTo>
                  <a:pt x="2336630" y="247620"/>
                </a:lnTo>
                <a:lnTo>
                  <a:pt x="2354552" y="221038"/>
                </a:lnTo>
                <a:cubicBezTo>
                  <a:pt x="2382131" y="193459"/>
                  <a:pt x="2420231" y="176401"/>
                  <a:pt x="2462315" y="176401"/>
                </a:cubicBezTo>
                <a:cubicBezTo>
                  <a:pt x="2504399" y="176401"/>
                  <a:pt x="2542499" y="193459"/>
                  <a:pt x="2570078" y="221038"/>
                </a:cubicBezTo>
                <a:lnTo>
                  <a:pt x="2588001" y="247620"/>
                </a:lnTo>
                <a:lnTo>
                  <a:pt x="246231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04848" y="2307692"/>
            <a:ext cx="2049623" cy="892962"/>
          </a:xfrm>
          <a:custGeom>
            <a:avLst/>
            <a:gdLst>
              <a:gd name="connsiteX0" fmla="*/ 453246 w 2049623"/>
              <a:gd name="connsiteY0" fmla="*/ 0 h 892962"/>
              <a:gd name="connsiteX1" fmla="*/ 1596377 w 2049623"/>
              <a:gd name="connsiteY1" fmla="*/ 0 h 892962"/>
              <a:gd name="connsiteX2" fmla="*/ 2049623 w 2049623"/>
              <a:gd name="connsiteY2" fmla="*/ 892962 h 892962"/>
              <a:gd name="connsiteX3" fmla="*/ 0 w 2049623"/>
              <a:gd name="connsiteY3" fmla="*/ 892962 h 8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623" h="892962">
                <a:moveTo>
                  <a:pt x="453246" y="0"/>
                </a:moveTo>
                <a:lnTo>
                  <a:pt x="1596377" y="0"/>
                </a:lnTo>
                <a:lnTo>
                  <a:pt x="2049623" y="892962"/>
                </a:lnTo>
                <a:lnTo>
                  <a:pt x="0" y="89296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112912" y="1226082"/>
            <a:ext cx="1033495" cy="973610"/>
          </a:xfrm>
          <a:custGeom>
            <a:avLst/>
            <a:gdLst>
              <a:gd name="connsiteX0" fmla="*/ 514961 w 1033495"/>
              <a:gd name="connsiteY0" fmla="*/ 6 h 973610"/>
              <a:gd name="connsiteX1" fmla="*/ 556087 w 1033495"/>
              <a:gd name="connsiteY1" fmla="*/ 33046 h 973610"/>
              <a:gd name="connsiteX2" fmla="*/ 1033495 w 1033495"/>
              <a:gd name="connsiteY2" fmla="*/ 973610 h 973610"/>
              <a:gd name="connsiteX3" fmla="*/ 0 w 1033495"/>
              <a:gd name="connsiteY3" fmla="*/ 973610 h 973610"/>
              <a:gd name="connsiteX4" fmla="*/ 477407 w 1033495"/>
              <a:gd name="connsiteY4" fmla="*/ 33046 h 973610"/>
              <a:gd name="connsiteX5" fmla="*/ 514961 w 1033495"/>
              <a:gd name="connsiteY5" fmla="*/ 6 h 97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495" h="973610">
                <a:moveTo>
                  <a:pt x="514961" y="6"/>
                </a:moveTo>
                <a:cubicBezTo>
                  <a:pt x="529265" y="-291"/>
                  <a:pt x="544164" y="10425"/>
                  <a:pt x="556087" y="33046"/>
                </a:cubicBezTo>
                <a:lnTo>
                  <a:pt x="1033495" y="973610"/>
                </a:lnTo>
                <a:lnTo>
                  <a:pt x="0" y="973610"/>
                </a:lnTo>
                <a:lnTo>
                  <a:pt x="477407" y="33046"/>
                </a:lnTo>
                <a:cubicBezTo>
                  <a:pt x="486949" y="11615"/>
                  <a:pt x="500657" y="304"/>
                  <a:pt x="514961" y="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4502" y="3308654"/>
            <a:ext cx="3070315" cy="897458"/>
          </a:xfrm>
          <a:custGeom>
            <a:avLst/>
            <a:gdLst>
              <a:gd name="connsiteX0" fmla="*/ 455528 w 3070315"/>
              <a:gd name="connsiteY0" fmla="*/ 0 h 897458"/>
              <a:gd name="connsiteX1" fmla="*/ 2614787 w 3070315"/>
              <a:gd name="connsiteY1" fmla="*/ 0 h 897458"/>
              <a:gd name="connsiteX2" fmla="*/ 3070315 w 3070315"/>
              <a:gd name="connsiteY2" fmla="*/ 897458 h 897458"/>
              <a:gd name="connsiteX3" fmla="*/ 0 w 3070315"/>
              <a:gd name="connsiteY3" fmla="*/ 897458 h 89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15" h="897458">
                <a:moveTo>
                  <a:pt x="455528" y="0"/>
                </a:moveTo>
                <a:lnTo>
                  <a:pt x="2614787" y="0"/>
                </a:lnTo>
                <a:lnTo>
                  <a:pt x="3070315" y="897458"/>
                </a:lnTo>
                <a:lnTo>
                  <a:pt x="0" y="89745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586504" y="4314113"/>
            <a:ext cx="4086308" cy="892829"/>
          </a:xfrm>
          <a:custGeom>
            <a:avLst/>
            <a:gdLst>
              <a:gd name="connsiteX0" fmla="*/ 453178 w 4086308"/>
              <a:gd name="connsiteY0" fmla="*/ 0 h 892829"/>
              <a:gd name="connsiteX1" fmla="*/ 3633130 w 4086308"/>
              <a:gd name="connsiteY1" fmla="*/ 0 h 892829"/>
              <a:gd name="connsiteX2" fmla="*/ 4086308 w 4086308"/>
              <a:gd name="connsiteY2" fmla="*/ 892829 h 892829"/>
              <a:gd name="connsiteX3" fmla="*/ 0 w 4086308"/>
              <a:gd name="connsiteY3" fmla="*/ 892829 h 89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308" h="892829">
                <a:moveTo>
                  <a:pt x="453178" y="0"/>
                </a:moveTo>
                <a:lnTo>
                  <a:pt x="3633130" y="0"/>
                </a:lnTo>
                <a:lnTo>
                  <a:pt x="4086308" y="892829"/>
                </a:lnTo>
                <a:lnTo>
                  <a:pt x="0" y="8928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100605" y="5314942"/>
            <a:ext cx="5056272" cy="895917"/>
          </a:xfrm>
          <a:custGeom>
            <a:avLst/>
            <a:gdLst>
              <a:gd name="connsiteX0" fmla="*/ 431081 w 5056272"/>
              <a:gd name="connsiteY0" fmla="*/ 0 h 895917"/>
              <a:gd name="connsiteX1" fmla="*/ 4627025 w 5056272"/>
              <a:gd name="connsiteY1" fmla="*/ 0 h 895917"/>
              <a:gd name="connsiteX2" fmla="*/ 5046956 w 5056272"/>
              <a:gd name="connsiteY2" fmla="*/ 827327 h 895917"/>
              <a:gd name="connsiteX3" fmla="*/ 4978402 w 5056272"/>
              <a:gd name="connsiteY3" fmla="*/ 895881 h 895917"/>
              <a:gd name="connsiteX4" fmla="*/ 73664 w 5056272"/>
              <a:gd name="connsiteY4" fmla="*/ 895881 h 895917"/>
              <a:gd name="connsiteX5" fmla="*/ 9116 w 5056272"/>
              <a:gd name="connsiteY5" fmla="*/ 831334 h 8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6272" h="895917">
                <a:moveTo>
                  <a:pt x="431081" y="0"/>
                </a:moveTo>
                <a:lnTo>
                  <a:pt x="4627025" y="0"/>
                </a:lnTo>
                <a:lnTo>
                  <a:pt x="5046956" y="827327"/>
                </a:lnTo>
                <a:cubicBezTo>
                  <a:pt x="5071730" y="878753"/>
                  <a:pt x="5046497" y="896842"/>
                  <a:pt x="4978402" y="895881"/>
                </a:cubicBezTo>
                <a:lnTo>
                  <a:pt x="73664" y="895881"/>
                </a:lnTo>
                <a:cubicBezTo>
                  <a:pt x="23573" y="893415"/>
                  <a:pt x="-19373" y="890951"/>
                  <a:pt x="9116" y="8313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530457"/>
            <a:ext cx="41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SURVIVAL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5259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4848" y="3525102"/>
            <a:ext cx="204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BELONGING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6741" y="258731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7948" y="1832868"/>
            <a:ext cx="114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SELF ACTUALISATION</a:t>
            </a:r>
          </a:p>
        </p:txBody>
      </p:sp>
      <p:sp>
        <p:nvSpPr>
          <p:cNvPr id="23" name="Up Arrow 22"/>
          <p:cNvSpPr/>
          <p:nvPr/>
        </p:nvSpPr>
        <p:spPr>
          <a:xfrm>
            <a:off x="10745655" y="1042633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0800000">
            <a:off x="10745655" y="3944745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0661728" y="1662516"/>
            <a:ext cx="672704" cy="67270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10661728" y="5073539"/>
            <a:ext cx="672704" cy="672704"/>
          </a:xfrm>
          <a:prstGeom prst="smileyFace">
            <a:avLst>
              <a:gd name="adj" fmla="val -4653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083680" y="34864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MOTIVATIONS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01725" y="2345011"/>
            <a:ext cx="2376000" cy="445614"/>
            <a:chOff x="687311" y="2108334"/>
            <a:chExt cx="2376000" cy="445614"/>
          </a:xfrm>
        </p:grpSpPr>
        <p:sp>
          <p:nvSpPr>
            <p:cNvPr id="10" name="Freeform 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1725" y="1267271"/>
            <a:ext cx="2376000" cy="445614"/>
            <a:chOff x="687311" y="2108334"/>
            <a:chExt cx="2376000" cy="445614"/>
          </a:xfrm>
        </p:grpSpPr>
        <p:sp>
          <p:nvSpPr>
            <p:cNvPr id="34" name="Freeform 33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HIGHLY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1725" y="3356448"/>
            <a:ext cx="2376000" cy="445614"/>
            <a:chOff x="687311" y="2108334"/>
            <a:chExt cx="2376000" cy="445614"/>
          </a:xfrm>
        </p:grpSpPr>
        <p:sp>
          <p:nvSpPr>
            <p:cNvPr id="50" name="Freeform 4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ALMOST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1725" y="5342740"/>
            <a:ext cx="2376000" cy="445614"/>
            <a:chOff x="687311" y="2108334"/>
            <a:chExt cx="2376000" cy="445614"/>
          </a:xfrm>
        </p:grpSpPr>
        <p:sp>
          <p:nvSpPr>
            <p:cNvPr id="58" name="Freeform 5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DISENGAGED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>
            <a:off x="6182397" y="1037539"/>
            <a:ext cx="1057250" cy="616878"/>
            <a:chOff x="1205" y="1137"/>
            <a:chExt cx="1767" cy="1031"/>
          </a:xfrm>
        </p:grpSpPr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1460" y="1137"/>
              <a:ext cx="1509" cy="903"/>
            </a:xfrm>
            <a:custGeom>
              <a:avLst/>
              <a:gdLst>
                <a:gd name="T0" fmla="*/ 104 w 4528"/>
                <a:gd name="T1" fmla="*/ 1511 h 2708"/>
                <a:gd name="T2" fmla="*/ 0 w 4528"/>
                <a:gd name="T3" fmla="*/ 2708 h 2708"/>
                <a:gd name="T4" fmla="*/ 437 w 4528"/>
                <a:gd name="T5" fmla="*/ 1820 h 2708"/>
                <a:gd name="T6" fmla="*/ 4528 w 4528"/>
                <a:gd name="T7" fmla="*/ 0 h 2708"/>
                <a:gd name="T8" fmla="*/ 104 w 4528"/>
                <a:gd name="T9" fmla="*/ 1511 h 2708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965 w 10000"/>
                <a:gd name="connsiteY2" fmla="*/ 6721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6" y="5187"/>
                  </a:moveTo>
                  <a:cubicBezTo>
                    <a:pt x="177" y="6791"/>
                    <a:pt x="89" y="8396"/>
                    <a:pt x="0" y="10000"/>
                  </a:cubicBezTo>
                  <a:lnTo>
                    <a:pt x="1032" y="6833"/>
                  </a:lnTo>
                  <a:cubicBezTo>
                    <a:pt x="4083" y="4752"/>
                    <a:pt x="8420" y="1837"/>
                    <a:pt x="10000" y="0"/>
                  </a:cubicBezTo>
                  <a:cubicBezTo>
                    <a:pt x="6720" y="1370"/>
                    <a:pt x="3511" y="3238"/>
                    <a:pt x="266" y="518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1460" y="1745"/>
              <a:ext cx="266" cy="294"/>
            </a:xfrm>
            <a:custGeom>
              <a:avLst/>
              <a:gdLst>
                <a:gd name="T0" fmla="*/ 432 w 794"/>
                <a:gd name="T1" fmla="*/ 0 h 850"/>
                <a:gd name="T2" fmla="*/ 0 w 794"/>
                <a:gd name="T3" fmla="*/ 850 h 850"/>
                <a:gd name="T4" fmla="*/ 794 w 794"/>
                <a:gd name="T5" fmla="*/ 397 h 850"/>
                <a:gd name="T6" fmla="*/ 432 w 794"/>
                <a:gd name="T7" fmla="*/ 0 h 850"/>
                <a:gd name="connsiteX0" fmla="*/ 5441 w 10000"/>
                <a:gd name="connsiteY0" fmla="*/ 0 h 10119"/>
                <a:gd name="connsiteX1" fmla="*/ 0 w 10000"/>
                <a:gd name="connsiteY1" fmla="*/ 10119 h 10119"/>
                <a:gd name="connsiteX2" fmla="*/ 10000 w 10000"/>
                <a:gd name="connsiteY2" fmla="*/ 4790 h 10119"/>
                <a:gd name="connsiteX3" fmla="*/ 5441 w 10000"/>
                <a:gd name="connsiteY3" fmla="*/ 0 h 10119"/>
                <a:gd name="connsiteX0" fmla="*/ 5546 w 10000"/>
                <a:gd name="connsiteY0" fmla="*/ 0 h 10193"/>
                <a:gd name="connsiteX1" fmla="*/ 0 w 10000"/>
                <a:gd name="connsiteY1" fmla="*/ 10193 h 10193"/>
                <a:gd name="connsiteX2" fmla="*/ 10000 w 10000"/>
                <a:gd name="connsiteY2" fmla="*/ 4864 h 10193"/>
                <a:gd name="connsiteX3" fmla="*/ 5546 w 10000"/>
                <a:gd name="connsiteY3" fmla="*/ 0 h 10193"/>
                <a:gd name="connsiteX0" fmla="*/ 5599 w 10000"/>
                <a:gd name="connsiteY0" fmla="*/ 0 h 10218"/>
                <a:gd name="connsiteX1" fmla="*/ 0 w 10000"/>
                <a:gd name="connsiteY1" fmla="*/ 10218 h 10218"/>
                <a:gd name="connsiteX2" fmla="*/ 10000 w 10000"/>
                <a:gd name="connsiteY2" fmla="*/ 4889 h 10218"/>
                <a:gd name="connsiteX3" fmla="*/ 5599 w 10000"/>
                <a:gd name="connsiteY3" fmla="*/ 0 h 10218"/>
                <a:gd name="connsiteX0" fmla="*/ 5599 w 10000"/>
                <a:gd name="connsiteY0" fmla="*/ 0 h 10267"/>
                <a:gd name="connsiteX1" fmla="*/ 0 w 10000"/>
                <a:gd name="connsiteY1" fmla="*/ 10267 h 10267"/>
                <a:gd name="connsiteX2" fmla="*/ 10000 w 10000"/>
                <a:gd name="connsiteY2" fmla="*/ 4889 h 10267"/>
                <a:gd name="connsiteX3" fmla="*/ 5599 w 10000"/>
                <a:gd name="connsiteY3" fmla="*/ 0 h 10267"/>
                <a:gd name="connsiteX0" fmla="*/ 5652 w 10053"/>
                <a:gd name="connsiteY0" fmla="*/ 0 h 10341"/>
                <a:gd name="connsiteX1" fmla="*/ 0 w 10053"/>
                <a:gd name="connsiteY1" fmla="*/ 10341 h 10341"/>
                <a:gd name="connsiteX2" fmla="*/ 10053 w 10053"/>
                <a:gd name="connsiteY2" fmla="*/ 4889 h 10341"/>
                <a:gd name="connsiteX3" fmla="*/ 5652 w 10053"/>
                <a:gd name="connsiteY3" fmla="*/ 0 h 10341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67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79 w 10080"/>
                <a:gd name="connsiteY3" fmla="*/ 0 h 10415"/>
                <a:gd name="connsiteX0" fmla="*/ 569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99 w 10080"/>
                <a:gd name="connsiteY3" fmla="*/ 0 h 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0" h="10415">
                  <a:moveTo>
                    <a:pt x="5699" y="0"/>
                  </a:moveTo>
                  <a:lnTo>
                    <a:pt x="0" y="10415"/>
                  </a:lnTo>
                  <a:lnTo>
                    <a:pt x="10080" y="4889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1912" y="1830"/>
              <a:ext cx="53" cy="43"/>
            </a:xfrm>
            <a:custGeom>
              <a:avLst/>
              <a:gdLst>
                <a:gd name="T0" fmla="*/ 64 w 160"/>
                <a:gd name="T1" fmla="*/ 124 h 130"/>
                <a:gd name="T2" fmla="*/ 79 w 160"/>
                <a:gd name="T3" fmla="*/ 128 h 130"/>
                <a:gd name="T4" fmla="*/ 110 w 160"/>
                <a:gd name="T5" fmla="*/ 130 h 130"/>
                <a:gd name="T6" fmla="*/ 136 w 160"/>
                <a:gd name="T7" fmla="*/ 121 h 130"/>
                <a:gd name="T8" fmla="*/ 153 w 160"/>
                <a:gd name="T9" fmla="*/ 104 h 130"/>
                <a:gd name="T10" fmla="*/ 159 w 160"/>
                <a:gd name="T11" fmla="*/ 91 h 130"/>
                <a:gd name="T12" fmla="*/ 160 w 160"/>
                <a:gd name="T13" fmla="*/ 79 h 130"/>
                <a:gd name="T14" fmla="*/ 154 w 160"/>
                <a:gd name="T15" fmla="*/ 53 h 130"/>
                <a:gd name="T16" fmla="*/ 138 w 160"/>
                <a:gd name="T17" fmla="*/ 30 h 130"/>
                <a:gd name="T18" fmla="*/ 114 w 160"/>
                <a:gd name="T19" fmla="*/ 12 h 130"/>
                <a:gd name="T20" fmla="*/ 98 w 160"/>
                <a:gd name="T21" fmla="*/ 5 h 130"/>
                <a:gd name="T22" fmla="*/ 82 w 160"/>
                <a:gd name="T23" fmla="*/ 0 h 130"/>
                <a:gd name="T24" fmla="*/ 52 w 160"/>
                <a:gd name="T25" fmla="*/ 0 h 130"/>
                <a:gd name="T26" fmla="*/ 26 w 160"/>
                <a:gd name="T27" fmla="*/ 9 h 130"/>
                <a:gd name="T28" fmla="*/ 7 w 160"/>
                <a:gd name="T29" fmla="*/ 26 h 130"/>
                <a:gd name="T30" fmla="*/ 3 w 160"/>
                <a:gd name="T31" fmla="*/ 38 h 130"/>
                <a:gd name="T32" fmla="*/ 0 w 160"/>
                <a:gd name="T33" fmla="*/ 49 h 130"/>
                <a:gd name="T34" fmla="*/ 6 w 160"/>
                <a:gd name="T35" fmla="*/ 75 h 130"/>
                <a:gd name="T36" fmla="*/ 22 w 160"/>
                <a:gd name="T37" fmla="*/ 98 h 130"/>
                <a:gd name="T38" fmla="*/ 48 w 160"/>
                <a:gd name="T39" fmla="*/ 117 h 130"/>
                <a:gd name="T40" fmla="*/ 62 w 160"/>
                <a:gd name="T41" fmla="*/ 1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30">
                  <a:moveTo>
                    <a:pt x="64" y="124"/>
                  </a:moveTo>
                  <a:lnTo>
                    <a:pt x="79" y="128"/>
                  </a:lnTo>
                  <a:lnTo>
                    <a:pt x="110" y="130"/>
                  </a:lnTo>
                  <a:lnTo>
                    <a:pt x="136" y="121"/>
                  </a:lnTo>
                  <a:lnTo>
                    <a:pt x="153" y="104"/>
                  </a:lnTo>
                  <a:lnTo>
                    <a:pt x="159" y="91"/>
                  </a:lnTo>
                  <a:lnTo>
                    <a:pt x="160" y="79"/>
                  </a:lnTo>
                  <a:lnTo>
                    <a:pt x="154" y="53"/>
                  </a:lnTo>
                  <a:lnTo>
                    <a:pt x="138" y="30"/>
                  </a:lnTo>
                  <a:lnTo>
                    <a:pt x="114" y="12"/>
                  </a:lnTo>
                  <a:lnTo>
                    <a:pt x="98" y="5"/>
                  </a:lnTo>
                  <a:lnTo>
                    <a:pt x="82" y="0"/>
                  </a:lnTo>
                  <a:lnTo>
                    <a:pt x="52" y="0"/>
                  </a:lnTo>
                  <a:lnTo>
                    <a:pt x="26" y="9"/>
                  </a:lnTo>
                  <a:lnTo>
                    <a:pt x="7" y="26"/>
                  </a:lnTo>
                  <a:lnTo>
                    <a:pt x="3" y="38"/>
                  </a:lnTo>
                  <a:lnTo>
                    <a:pt x="0" y="49"/>
                  </a:lnTo>
                  <a:lnTo>
                    <a:pt x="6" y="75"/>
                  </a:lnTo>
                  <a:lnTo>
                    <a:pt x="22" y="98"/>
                  </a:lnTo>
                  <a:lnTo>
                    <a:pt x="48" y="117"/>
                  </a:lnTo>
                  <a:lnTo>
                    <a:pt x="62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1205" y="1137"/>
              <a:ext cx="1767" cy="1031"/>
            </a:xfrm>
            <a:custGeom>
              <a:avLst/>
              <a:gdLst>
                <a:gd name="T0" fmla="*/ 0 w 5303"/>
                <a:gd name="T1" fmla="*/ 742 h 3095"/>
                <a:gd name="T2" fmla="*/ 5303 w 5303"/>
                <a:gd name="T3" fmla="*/ 0 h 3095"/>
                <a:gd name="T4" fmla="*/ 2448 w 5303"/>
                <a:gd name="T5" fmla="*/ 3095 h 3095"/>
                <a:gd name="T6" fmla="*/ 1212 w 5303"/>
                <a:gd name="T7" fmla="*/ 1828 h 3095"/>
                <a:gd name="T8" fmla="*/ 5280 w 5303"/>
                <a:gd name="T9" fmla="*/ 14 h 3095"/>
                <a:gd name="T10" fmla="*/ 878 w 5303"/>
                <a:gd name="T11" fmla="*/ 1489 h 3095"/>
                <a:gd name="T12" fmla="*/ 0 w 5303"/>
                <a:gd name="T13" fmla="*/ 742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3" h="3095">
                  <a:moveTo>
                    <a:pt x="0" y="742"/>
                  </a:moveTo>
                  <a:lnTo>
                    <a:pt x="5303" y="0"/>
                  </a:lnTo>
                  <a:lnTo>
                    <a:pt x="2448" y="3095"/>
                  </a:lnTo>
                  <a:lnTo>
                    <a:pt x="1212" y="1828"/>
                  </a:lnTo>
                  <a:lnTo>
                    <a:pt x="5280" y="14"/>
                  </a:lnTo>
                  <a:lnTo>
                    <a:pt x="878" y="1489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9" name="Freeform 98"/>
          <p:cNvSpPr/>
          <p:nvPr/>
        </p:nvSpPr>
        <p:spPr>
          <a:xfrm>
            <a:off x="3086100" y="1292562"/>
            <a:ext cx="3190875" cy="445959"/>
          </a:xfrm>
          <a:custGeom>
            <a:avLst/>
            <a:gdLst>
              <a:gd name="connsiteX0" fmla="*/ 0 w 3190875"/>
              <a:gd name="connsiteY0" fmla="*/ 162892 h 458183"/>
              <a:gd name="connsiteX1" fmla="*/ 542925 w 3190875"/>
              <a:gd name="connsiteY1" fmla="*/ 967 h 458183"/>
              <a:gd name="connsiteX2" fmla="*/ 1476375 w 3190875"/>
              <a:gd name="connsiteY2" fmla="*/ 229567 h 458183"/>
              <a:gd name="connsiteX3" fmla="*/ 2152650 w 3190875"/>
              <a:gd name="connsiteY3" fmla="*/ 458167 h 458183"/>
              <a:gd name="connsiteX4" fmla="*/ 3190875 w 3190875"/>
              <a:gd name="connsiteY4" fmla="*/ 239092 h 458183"/>
              <a:gd name="connsiteX0" fmla="*/ 0 w 3190875"/>
              <a:gd name="connsiteY0" fmla="*/ 173069 h 468360"/>
              <a:gd name="connsiteX1" fmla="*/ 542925 w 3190875"/>
              <a:gd name="connsiteY1" fmla="*/ 11144 h 468360"/>
              <a:gd name="connsiteX2" fmla="*/ 2152650 w 3190875"/>
              <a:gd name="connsiteY2" fmla="*/ 468344 h 468360"/>
              <a:gd name="connsiteX3" fmla="*/ 3190875 w 3190875"/>
              <a:gd name="connsiteY3" fmla="*/ 249269 h 468360"/>
              <a:gd name="connsiteX0" fmla="*/ 0 w 3190875"/>
              <a:gd name="connsiteY0" fmla="*/ 173069 h 474918"/>
              <a:gd name="connsiteX1" fmla="*/ 714375 w 3190875"/>
              <a:gd name="connsiteY1" fmla="*/ 11144 h 474918"/>
              <a:gd name="connsiteX2" fmla="*/ 2152650 w 3190875"/>
              <a:gd name="connsiteY2" fmla="*/ 468344 h 474918"/>
              <a:gd name="connsiteX3" fmla="*/ 3190875 w 3190875"/>
              <a:gd name="connsiteY3" fmla="*/ 249269 h 474918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68361 h 374125"/>
              <a:gd name="connsiteX1" fmla="*/ 714375 w 3190875"/>
              <a:gd name="connsiteY1" fmla="*/ 6436 h 374125"/>
              <a:gd name="connsiteX2" fmla="*/ 2403662 w 3190875"/>
              <a:gd name="connsiteY2" fmla="*/ 373989 h 374125"/>
              <a:gd name="connsiteX3" fmla="*/ 3190875 w 3190875"/>
              <a:gd name="connsiteY3" fmla="*/ 244561 h 374125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220364 h 445959"/>
              <a:gd name="connsiteX1" fmla="*/ 687481 w 3190875"/>
              <a:gd name="connsiteY1" fmla="*/ 4651 h 445959"/>
              <a:gd name="connsiteX2" fmla="*/ 2403662 w 3190875"/>
              <a:gd name="connsiteY2" fmla="*/ 425992 h 445959"/>
              <a:gd name="connsiteX3" fmla="*/ 3190875 w 3190875"/>
              <a:gd name="connsiteY3" fmla="*/ 296564 h 4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445959">
                <a:moveTo>
                  <a:pt x="0" y="220364"/>
                </a:moveTo>
                <a:cubicBezTo>
                  <a:pt x="148431" y="133845"/>
                  <a:pt x="286871" y="-29620"/>
                  <a:pt x="687481" y="4651"/>
                </a:cubicBezTo>
                <a:cubicBezTo>
                  <a:pt x="1088091" y="38922"/>
                  <a:pt x="1986430" y="377340"/>
                  <a:pt x="2403662" y="425992"/>
                </a:cubicBezTo>
                <a:cubicBezTo>
                  <a:pt x="2820894" y="474644"/>
                  <a:pt x="2814637" y="435470"/>
                  <a:pt x="3190875" y="296564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112787" y="1324021"/>
            <a:ext cx="103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HIGH FLYER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3968" y="1383604"/>
            <a:ext cx="1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On average less than 15% reach this level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99" name="TextBox 3898"/>
          <p:cNvSpPr txBox="1"/>
          <p:nvPr/>
        </p:nvSpPr>
        <p:spPr>
          <a:xfrm>
            <a:off x="1046955" y="1769940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can I do for others?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I inspire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others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to do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best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0" name="TextBox 3899"/>
          <p:cNvSpPr txBox="1"/>
          <p:nvPr/>
        </p:nvSpPr>
        <p:spPr>
          <a:xfrm>
            <a:off x="3192031" y="1769572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love working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 high flyer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1" name="TextBox 3900"/>
          <p:cNvSpPr txBox="1"/>
          <p:nvPr/>
        </p:nvSpPr>
        <p:spPr>
          <a:xfrm>
            <a:off x="1046955" y="2764981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a vital part of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feel important at work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2" name="TextBox 3901"/>
          <p:cNvSpPr txBox="1"/>
          <p:nvPr/>
        </p:nvSpPr>
        <p:spPr>
          <a:xfrm>
            <a:off x="3192031" y="2764613"/>
            <a:ext cx="22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an achiever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really busy and very likely stressed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3" name="TextBox 3902"/>
          <p:cNvSpPr txBox="1"/>
          <p:nvPr/>
        </p:nvSpPr>
        <p:spPr>
          <a:xfrm>
            <a:off x="1046955" y="3787794"/>
            <a:ext cx="20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know I’m part of something bigger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Proud to work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4" name="TextBox 3903"/>
          <p:cNvSpPr txBox="1"/>
          <p:nvPr/>
        </p:nvSpPr>
        <p:spPr>
          <a:xfrm>
            <a:off x="3192031" y="3787426"/>
            <a:ext cx="23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might leave if I’m tempted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There are no career development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7" name="TextBox 3906"/>
          <p:cNvSpPr txBox="1"/>
          <p:nvPr/>
        </p:nvSpPr>
        <p:spPr>
          <a:xfrm>
            <a:off x="1046955" y="5778672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here for the money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am leaving when I can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8" name="TextBox 3907"/>
          <p:cNvSpPr txBox="1"/>
          <p:nvPr/>
        </p:nvSpPr>
        <p:spPr>
          <a:xfrm>
            <a:off x="3192031" y="5778304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a clock watcher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I'm a jobs-worth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374" name="Group 6265"/>
          <p:cNvGrpSpPr>
            <a:grpSpLocks noChangeAspect="1"/>
          </p:cNvGrpSpPr>
          <p:nvPr/>
        </p:nvGrpSpPr>
        <p:grpSpPr bwMode="auto">
          <a:xfrm>
            <a:off x="4121840" y="5341977"/>
            <a:ext cx="842490" cy="404266"/>
            <a:chOff x="2792" y="1659"/>
            <a:chExt cx="2084" cy="1000"/>
          </a:xfrm>
          <a:solidFill>
            <a:schemeClr val="bg1">
              <a:lumMod val="65000"/>
            </a:schemeClr>
          </a:solidFill>
        </p:grpSpPr>
        <p:sp>
          <p:nvSpPr>
            <p:cNvPr id="6376" name="Freeform 6266"/>
            <p:cNvSpPr>
              <a:spLocks noEditPoints="1"/>
            </p:cNvSpPr>
            <p:nvPr/>
          </p:nvSpPr>
          <p:spPr bwMode="auto">
            <a:xfrm>
              <a:off x="2792" y="1985"/>
              <a:ext cx="1047" cy="674"/>
            </a:xfrm>
            <a:custGeom>
              <a:avLst/>
              <a:gdLst>
                <a:gd name="T0" fmla="*/ 363 w 520"/>
                <a:gd name="T1" fmla="*/ 90 h 330"/>
                <a:gd name="T2" fmla="*/ 367 w 520"/>
                <a:gd name="T3" fmla="*/ 33 h 330"/>
                <a:gd name="T4" fmla="*/ 426 w 520"/>
                <a:gd name="T5" fmla="*/ 6 h 330"/>
                <a:gd name="T6" fmla="*/ 488 w 520"/>
                <a:gd name="T7" fmla="*/ 62 h 330"/>
                <a:gd name="T8" fmla="*/ 513 w 520"/>
                <a:gd name="T9" fmla="*/ 236 h 330"/>
                <a:gd name="T10" fmla="*/ 506 w 520"/>
                <a:gd name="T11" fmla="*/ 283 h 330"/>
                <a:gd name="T12" fmla="*/ 443 w 520"/>
                <a:gd name="T13" fmla="*/ 329 h 330"/>
                <a:gd name="T14" fmla="*/ 219 w 520"/>
                <a:gd name="T15" fmla="*/ 330 h 330"/>
                <a:gd name="T16" fmla="*/ 55 w 520"/>
                <a:gd name="T17" fmla="*/ 329 h 330"/>
                <a:gd name="T18" fmla="*/ 8 w 520"/>
                <a:gd name="T19" fmla="*/ 297 h 330"/>
                <a:gd name="T20" fmla="*/ 49 w 520"/>
                <a:gd name="T21" fmla="*/ 240 h 330"/>
                <a:gd name="T22" fmla="*/ 144 w 520"/>
                <a:gd name="T23" fmla="*/ 240 h 330"/>
                <a:gd name="T24" fmla="*/ 160 w 520"/>
                <a:gd name="T25" fmla="*/ 233 h 330"/>
                <a:gd name="T26" fmla="*/ 186 w 520"/>
                <a:gd name="T27" fmla="*/ 198 h 330"/>
                <a:gd name="T28" fmla="*/ 200 w 520"/>
                <a:gd name="T29" fmla="*/ 193 h 330"/>
                <a:gd name="T30" fmla="*/ 333 w 520"/>
                <a:gd name="T31" fmla="*/ 194 h 330"/>
                <a:gd name="T32" fmla="*/ 368 w 520"/>
                <a:gd name="T33" fmla="*/ 178 h 330"/>
                <a:gd name="T34" fmla="*/ 456 w 520"/>
                <a:gd name="T35" fmla="*/ 81 h 330"/>
                <a:gd name="T36" fmla="*/ 447 w 520"/>
                <a:gd name="T37" fmla="*/ 40 h 330"/>
                <a:gd name="T38" fmla="*/ 406 w 520"/>
                <a:gd name="T39" fmla="*/ 37 h 330"/>
                <a:gd name="T40" fmla="*/ 391 w 520"/>
                <a:gd name="T41" fmla="*/ 55 h 330"/>
                <a:gd name="T42" fmla="*/ 366 w 520"/>
                <a:gd name="T43" fmla="*/ 93 h 330"/>
                <a:gd name="T44" fmla="*/ 363 w 520"/>
                <a:gd name="T45" fmla="*/ 90 h 330"/>
                <a:gd name="T46" fmla="*/ 311 w 520"/>
                <a:gd name="T47" fmla="*/ 240 h 330"/>
                <a:gd name="T48" fmla="*/ 285 w 520"/>
                <a:gd name="T49" fmla="*/ 215 h 330"/>
                <a:gd name="T50" fmla="*/ 268 w 520"/>
                <a:gd name="T51" fmla="*/ 240 h 330"/>
                <a:gd name="T52" fmla="*/ 311 w 520"/>
                <a:gd name="T53" fmla="*/ 24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0" h="330">
                  <a:moveTo>
                    <a:pt x="363" y="90"/>
                  </a:moveTo>
                  <a:cubicBezTo>
                    <a:pt x="357" y="71"/>
                    <a:pt x="359" y="51"/>
                    <a:pt x="367" y="33"/>
                  </a:cubicBezTo>
                  <a:cubicBezTo>
                    <a:pt x="378" y="9"/>
                    <a:pt x="400" y="0"/>
                    <a:pt x="426" y="6"/>
                  </a:cubicBezTo>
                  <a:cubicBezTo>
                    <a:pt x="457" y="13"/>
                    <a:pt x="477" y="33"/>
                    <a:pt x="488" y="62"/>
                  </a:cubicBezTo>
                  <a:cubicBezTo>
                    <a:pt x="509" y="118"/>
                    <a:pt x="520" y="176"/>
                    <a:pt x="513" y="236"/>
                  </a:cubicBezTo>
                  <a:cubicBezTo>
                    <a:pt x="511" y="251"/>
                    <a:pt x="510" y="268"/>
                    <a:pt x="506" y="283"/>
                  </a:cubicBezTo>
                  <a:cubicBezTo>
                    <a:pt x="497" y="312"/>
                    <a:pt x="473" y="329"/>
                    <a:pt x="443" y="329"/>
                  </a:cubicBezTo>
                  <a:cubicBezTo>
                    <a:pt x="368" y="330"/>
                    <a:pt x="294" y="329"/>
                    <a:pt x="219" y="330"/>
                  </a:cubicBezTo>
                  <a:cubicBezTo>
                    <a:pt x="164" y="330"/>
                    <a:pt x="109" y="330"/>
                    <a:pt x="55" y="329"/>
                  </a:cubicBezTo>
                  <a:cubicBezTo>
                    <a:pt x="30" y="329"/>
                    <a:pt x="14" y="318"/>
                    <a:pt x="8" y="297"/>
                  </a:cubicBezTo>
                  <a:cubicBezTo>
                    <a:pt x="0" y="269"/>
                    <a:pt x="20" y="241"/>
                    <a:pt x="49" y="240"/>
                  </a:cubicBezTo>
                  <a:cubicBezTo>
                    <a:pt x="81" y="240"/>
                    <a:pt x="112" y="240"/>
                    <a:pt x="144" y="240"/>
                  </a:cubicBezTo>
                  <a:cubicBezTo>
                    <a:pt x="151" y="240"/>
                    <a:pt x="156" y="239"/>
                    <a:pt x="160" y="233"/>
                  </a:cubicBezTo>
                  <a:cubicBezTo>
                    <a:pt x="168" y="221"/>
                    <a:pt x="177" y="210"/>
                    <a:pt x="186" y="198"/>
                  </a:cubicBezTo>
                  <a:cubicBezTo>
                    <a:pt x="190" y="192"/>
                    <a:pt x="193" y="191"/>
                    <a:pt x="200" y="193"/>
                  </a:cubicBezTo>
                  <a:cubicBezTo>
                    <a:pt x="244" y="205"/>
                    <a:pt x="289" y="208"/>
                    <a:pt x="333" y="194"/>
                  </a:cubicBezTo>
                  <a:cubicBezTo>
                    <a:pt x="345" y="190"/>
                    <a:pt x="357" y="184"/>
                    <a:pt x="368" y="178"/>
                  </a:cubicBezTo>
                  <a:cubicBezTo>
                    <a:pt x="411" y="155"/>
                    <a:pt x="442" y="115"/>
                    <a:pt x="456" y="81"/>
                  </a:cubicBezTo>
                  <a:cubicBezTo>
                    <a:pt x="463" y="66"/>
                    <a:pt x="459" y="50"/>
                    <a:pt x="447" y="40"/>
                  </a:cubicBezTo>
                  <a:cubicBezTo>
                    <a:pt x="436" y="30"/>
                    <a:pt x="419" y="28"/>
                    <a:pt x="406" y="37"/>
                  </a:cubicBezTo>
                  <a:cubicBezTo>
                    <a:pt x="400" y="41"/>
                    <a:pt x="395" y="48"/>
                    <a:pt x="391" y="55"/>
                  </a:cubicBezTo>
                  <a:cubicBezTo>
                    <a:pt x="382" y="67"/>
                    <a:pt x="375" y="80"/>
                    <a:pt x="366" y="93"/>
                  </a:cubicBezTo>
                  <a:cubicBezTo>
                    <a:pt x="365" y="92"/>
                    <a:pt x="364" y="91"/>
                    <a:pt x="363" y="90"/>
                  </a:cubicBezTo>
                  <a:close/>
                  <a:moveTo>
                    <a:pt x="311" y="240"/>
                  </a:moveTo>
                  <a:cubicBezTo>
                    <a:pt x="302" y="230"/>
                    <a:pt x="294" y="223"/>
                    <a:pt x="285" y="215"/>
                  </a:cubicBezTo>
                  <a:cubicBezTo>
                    <a:pt x="279" y="224"/>
                    <a:pt x="274" y="231"/>
                    <a:pt x="268" y="240"/>
                  </a:cubicBezTo>
                  <a:cubicBezTo>
                    <a:pt x="283" y="240"/>
                    <a:pt x="296" y="240"/>
                    <a:pt x="311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7" name="Freeform 6267"/>
            <p:cNvSpPr>
              <a:spLocks noEditPoints="1"/>
            </p:cNvSpPr>
            <p:nvPr/>
          </p:nvSpPr>
          <p:spPr bwMode="auto">
            <a:xfrm>
              <a:off x="3841" y="1981"/>
              <a:ext cx="1035" cy="678"/>
            </a:xfrm>
            <a:custGeom>
              <a:avLst/>
              <a:gdLst>
                <a:gd name="T0" fmla="*/ 153 w 514"/>
                <a:gd name="T1" fmla="*/ 95 h 332"/>
                <a:gd name="T2" fmla="*/ 127 w 514"/>
                <a:gd name="T3" fmla="*/ 53 h 332"/>
                <a:gd name="T4" fmla="*/ 93 w 514"/>
                <a:gd name="T5" fmla="*/ 34 h 332"/>
                <a:gd name="T6" fmla="*/ 63 w 514"/>
                <a:gd name="T7" fmla="*/ 55 h 332"/>
                <a:gd name="T8" fmla="*/ 64 w 514"/>
                <a:gd name="T9" fmla="*/ 86 h 332"/>
                <a:gd name="T10" fmla="*/ 128 w 514"/>
                <a:gd name="T11" fmla="*/ 165 h 332"/>
                <a:gd name="T12" fmla="*/ 143 w 514"/>
                <a:gd name="T13" fmla="*/ 179 h 332"/>
                <a:gd name="T14" fmla="*/ 314 w 514"/>
                <a:gd name="T15" fmla="*/ 196 h 332"/>
                <a:gd name="T16" fmla="*/ 337 w 514"/>
                <a:gd name="T17" fmla="*/ 204 h 332"/>
                <a:gd name="T18" fmla="*/ 360 w 514"/>
                <a:gd name="T19" fmla="*/ 236 h 332"/>
                <a:gd name="T20" fmla="*/ 373 w 514"/>
                <a:gd name="T21" fmla="*/ 242 h 332"/>
                <a:gd name="T22" fmla="*/ 467 w 514"/>
                <a:gd name="T23" fmla="*/ 242 h 332"/>
                <a:gd name="T24" fmla="*/ 513 w 514"/>
                <a:gd name="T25" fmla="*/ 286 h 332"/>
                <a:gd name="T26" fmla="*/ 469 w 514"/>
                <a:gd name="T27" fmla="*/ 331 h 332"/>
                <a:gd name="T28" fmla="*/ 226 w 514"/>
                <a:gd name="T29" fmla="*/ 332 h 332"/>
                <a:gd name="T30" fmla="*/ 85 w 514"/>
                <a:gd name="T31" fmla="*/ 331 h 332"/>
                <a:gd name="T32" fmla="*/ 7 w 514"/>
                <a:gd name="T33" fmla="*/ 259 h 332"/>
                <a:gd name="T34" fmla="*/ 29 w 514"/>
                <a:gd name="T35" fmla="*/ 69 h 332"/>
                <a:gd name="T36" fmla="*/ 90 w 514"/>
                <a:gd name="T37" fmla="*/ 9 h 332"/>
                <a:gd name="T38" fmla="*/ 158 w 514"/>
                <a:gd name="T39" fmla="*/ 53 h 332"/>
                <a:gd name="T40" fmla="*/ 158 w 514"/>
                <a:gd name="T41" fmla="*/ 94 h 332"/>
                <a:gd name="T42" fmla="*/ 153 w 514"/>
                <a:gd name="T43" fmla="*/ 95 h 332"/>
                <a:gd name="T44" fmla="*/ 252 w 514"/>
                <a:gd name="T45" fmla="*/ 242 h 332"/>
                <a:gd name="T46" fmla="*/ 234 w 514"/>
                <a:gd name="T47" fmla="*/ 217 h 332"/>
                <a:gd name="T48" fmla="*/ 208 w 514"/>
                <a:gd name="T49" fmla="*/ 242 h 332"/>
                <a:gd name="T50" fmla="*/ 252 w 514"/>
                <a:gd name="T51" fmla="*/ 24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32">
                  <a:moveTo>
                    <a:pt x="153" y="95"/>
                  </a:moveTo>
                  <a:cubicBezTo>
                    <a:pt x="144" y="81"/>
                    <a:pt x="135" y="67"/>
                    <a:pt x="127" y="53"/>
                  </a:cubicBezTo>
                  <a:cubicBezTo>
                    <a:pt x="119" y="40"/>
                    <a:pt x="108" y="33"/>
                    <a:pt x="93" y="34"/>
                  </a:cubicBezTo>
                  <a:cubicBezTo>
                    <a:pt x="78" y="34"/>
                    <a:pt x="68" y="42"/>
                    <a:pt x="63" y="55"/>
                  </a:cubicBezTo>
                  <a:cubicBezTo>
                    <a:pt x="58" y="65"/>
                    <a:pt x="59" y="76"/>
                    <a:pt x="64" y="86"/>
                  </a:cubicBezTo>
                  <a:cubicBezTo>
                    <a:pt x="79" y="117"/>
                    <a:pt x="100" y="144"/>
                    <a:pt x="128" y="165"/>
                  </a:cubicBezTo>
                  <a:cubicBezTo>
                    <a:pt x="133" y="169"/>
                    <a:pt x="137" y="176"/>
                    <a:pt x="143" y="179"/>
                  </a:cubicBezTo>
                  <a:cubicBezTo>
                    <a:pt x="198" y="205"/>
                    <a:pt x="255" y="214"/>
                    <a:pt x="314" y="196"/>
                  </a:cubicBezTo>
                  <a:cubicBezTo>
                    <a:pt x="324" y="193"/>
                    <a:pt x="331" y="194"/>
                    <a:pt x="337" y="204"/>
                  </a:cubicBezTo>
                  <a:cubicBezTo>
                    <a:pt x="344" y="215"/>
                    <a:pt x="352" y="225"/>
                    <a:pt x="360" y="236"/>
                  </a:cubicBezTo>
                  <a:cubicBezTo>
                    <a:pt x="363" y="239"/>
                    <a:pt x="369" y="242"/>
                    <a:pt x="373" y="242"/>
                  </a:cubicBezTo>
                  <a:cubicBezTo>
                    <a:pt x="404" y="242"/>
                    <a:pt x="436" y="242"/>
                    <a:pt x="467" y="242"/>
                  </a:cubicBezTo>
                  <a:cubicBezTo>
                    <a:pt x="493" y="242"/>
                    <a:pt x="513" y="261"/>
                    <a:pt x="513" y="286"/>
                  </a:cubicBezTo>
                  <a:cubicBezTo>
                    <a:pt x="514" y="311"/>
                    <a:pt x="495" y="331"/>
                    <a:pt x="469" y="331"/>
                  </a:cubicBezTo>
                  <a:cubicBezTo>
                    <a:pt x="388" y="332"/>
                    <a:pt x="307" y="332"/>
                    <a:pt x="226" y="332"/>
                  </a:cubicBezTo>
                  <a:cubicBezTo>
                    <a:pt x="179" y="332"/>
                    <a:pt x="132" y="331"/>
                    <a:pt x="85" y="331"/>
                  </a:cubicBezTo>
                  <a:cubicBezTo>
                    <a:pt x="28" y="331"/>
                    <a:pt x="12" y="296"/>
                    <a:pt x="7" y="259"/>
                  </a:cubicBezTo>
                  <a:cubicBezTo>
                    <a:pt x="0" y="194"/>
                    <a:pt x="6" y="131"/>
                    <a:pt x="29" y="69"/>
                  </a:cubicBezTo>
                  <a:cubicBezTo>
                    <a:pt x="40" y="40"/>
                    <a:pt x="58" y="17"/>
                    <a:pt x="90" y="9"/>
                  </a:cubicBezTo>
                  <a:cubicBezTo>
                    <a:pt x="125" y="0"/>
                    <a:pt x="153" y="18"/>
                    <a:pt x="158" y="53"/>
                  </a:cubicBezTo>
                  <a:cubicBezTo>
                    <a:pt x="160" y="67"/>
                    <a:pt x="158" y="80"/>
                    <a:pt x="158" y="94"/>
                  </a:cubicBezTo>
                  <a:cubicBezTo>
                    <a:pt x="156" y="94"/>
                    <a:pt x="155" y="95"/>
                    <a:pt x="153" y="95"/>
                  </a:cubicBezTo>
                  <a:close/>
                  <a:moveTo>
                    <a:pt x="252" y="242"/>
                  </a:moveTo>
                  <a:cubicBezTo>
                    <a:pt x="245" y="233"/>
                    <a:pt x="240" y="225"/>
                    <a:pt x="234" y="217"/>
                  </a:cubicBezTo>
                  <a:cubicBezTo>
                    <a:pt x="225" y="225"/>
                    <a:pt x="217" y="233"/>
                    <a:pt x="208" y="242"/>
                  </a:cubicBezTo>
                  <a:cubicBezTo>
                    <a:pt x="224" y="242"/>
                    <a:pt x="237" y="242"/>
                    <a:pt x="252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8" name="Freeform 6268"/>
            <p:cNvSpPr>
              <a:spLocks/>
            </p:cNvSpPr>
            <p:nvPr/>
          </p:nvSpPr>
          <p:spPr bwMode="auto">
            <a:xfrm>
              <a:off x="3313" y="1659"/>
              <a:ext cx="327" cy="328"/>
            </a:xfrm>
            <a:custGeom>
              <a:avLst/>
              <a:gdLst>
                <a:gd name="T0" fmla="*/ 80 w 162"/>
                <a:gd name="T1" fmla="*/ 0 h 161"/>
                <a:gd name="T2" fmla="*/ 161 w 162"/>
                <a:gd name="T3" fmla="*/ 79 h 161"/>
                <a:gd name="T4" fmla="*/ 81 w 162"/>
                <a:gd name="T5" fmla="*/ 161 h 161"/>
                <a:gd name="T6" fmla="*/ 0 w 162"/>
                <a:gd name="T7" fmla="*/ 81 h 161"/>
                <a:gd name="T8" fmla="*/ 80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0" y="0"/>
                  </a:moveTo>
                  <a:cubicBezTo>
                    <a:pt x="125" y="0"/>
                    <a:pt x="161" y="34"/>
                    <a:pt x="161" y="79"/>
                  </a:cubicBezTo>
                  <a:cubicBezTo>
                    <a:pt x="162" y="124"/>
                    <a:pt x="126" y="161"/>
                    <a:pt x="81" y="161"/>
                  </a:cubicBezTo>
                  <a:cubicBezTo>
                    <a:pt x="36" y="161"/>
                    <a:pt x="0" y="125"/>
                    <a:pt x="0" y="81"/>
                  </a:cubicBezTo>
                  <a:cubicBezTo>
                    <a:pt x="0" y="35"/>
                    <a:pt x="35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" name="Freeform 6269"/>
            <p:cNvSpPr>
              <a:spLocks/>
            </p:cNvSpPr>
            <p:nvPr/>
          </p:nvSpPr>
          <p:spPr bwMode="auto">
            <a:xfrm>
              <a:off x="4038" y="1659"/>
              <a:ext cx="327" cy="328"/>
            </a:xfrm>
            <a:custGeom>
              <a:avLst/>
              <a:gdLst>
                <a:gd name="T0" fmla="*/ 81 w 162"/>
                <a:gd name="T1" fmla="*/ 0 h 161"/>
                <a:gd name="T2" fmla="*/ 162 w 162"/>
                <a:gd name="T3" fmla="*/ 80 h 161"/>
                <a:gd name="T4" fmla="*/ 81 w 162"/>
                <a:gd name="T5" fmla="*/ 161 h 161"/>
                <a:gd name="T6" fmla="*/ 1 w 162"/>
                <a:gd name="T7" fmla="*/ 81 h 161"/>
                <a:gd name="T8" fmla="*/ 81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1" y="0"/>
                  </a:moveTo>
                  <a:cubicBezTo>
                    <a:pt x="126" y="0"/>
                    <a:pt x="162" y="36"/>
                    <a:pt x="162" y="80"/>
                  </a:cubicBezTo>
                  <a:cubicBezTo>
                    <a:pt x="162" y="125"/>
                    <a:pt x="126" y="161"/>
                    <a:pt x="81" y="161"/>
                  </a:cubicBezTo>
                  <a:cubicBezTo>
                    <a:pt x="37" y="161"/>
                    <a:pt x="1" y="125"/>
                    <a:pt x="1" y="81"/>
                  </a:cubicBez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0" name="Freeform 6270"/>
            <p:cNvSpPr>
              <a:spLocks/>
            </p:cNvSpPr>
            <p:nvPr/>
          </p:nvSpPr>
          <p:spPr bwMode="auto">
            <a:xfrm>
              <a:off x="3136" y="2049"/>
              <a:ext cx="572" cy="343"/>
            </a:xfrm>
            <a:custGeom>
              <a:avLst/>
              <a:gdLst>
                <a:gd name="T0" fmla="*/ 99 w 284"/>
                <a:gd name="T1" fmla="*/ 168 h 168"/>
                <a:gd name="T2" fmla="*/ 28 w 284"/>
                <a:gd name="T3" fmla="*/ 154 h 168"/>
                <a:gd name="T4" fmla="*/ 5 w 284"/>
                <a:gd name="T5" fmla="*/ 118 h 168"/>
                <a:gd name="T6" fmla="*/ 44 w 284"/>
                <a:gd name="T7" fmla="*/ 99 h 168"/>
                <a:gd name="T8" fmla="*/ 104 w 284"/>
                <a:gd name="T9" fmla="*/ 107 h 168"/>
                <a:gd name="T10" fmla="*/ 226 w 284"/>
                <a:gd name="T11" fmla="*/ 26 h 168"/>
                <a:gd name="T12" fmla="*/ 275 w 284"/>
                <a:gd name="T13" fmla="*/ 17 h 168"/>
                <a:gd name="T14" fmla="*/ 280 w 284"/>
                <a:gd name="T15" fmla="*/ 46 h 168"/>
                <a:gd name="T16" fmla="*/ 174 w 284"/>
                <a:gd name="T17" fmla="*/ 151 h 168"/>
                <a:gd name="T18" fmla="*/ 137 w 284"/>
                <a:gd name="T19" fmla="*/ 162 h 168"/>
                <a:gd name="T20" fmla="*/ 100 w 284"/>
                <a:gd name="T21" fmla="*/ 166 h 168"/>
                <a:gd name="T22" fmla="*/ 99 w 284"/>
                <a:gd name="T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68">
                  <a:moveTo>
                    <a:pt x="99" y="168"/>
                  </a:moveTo>
                  <a:cubicBezTo>
                    <a:pt x="75" y="164"/>
                    <a:pt x="51" y="160"/>
                    <a:pt x="28" y="154"/>
                  </a:cubicBezTo>
                  <a:cubicBezTo>
                    <a:pt x="9" y="150"/>
                    <a:pt x="0" y="135"/>
                    <a:pt x="5" y="118"/>
                  </a:cubicBezTo>
                  <a:cubicBezTo>
                    <a:pt x="9" y="102"/>
                    <a:pt x="25" y="95"/>
                    <a:pt x="44" y="99"/>
                  </a:cubicBezTo>
                  <a:cubicBezTo>
                    <a:pt x="64" y="103"/>
                    <a:pt x="84" y="107"/>
                    <a:pt x="104" y="107"/>
                  </a:cubicBezTo>
                  <a:cubicBezTo>
                    <a:pt x="161" y="107"/>
                    <a:pt x="200" y="75"/>
                    <a:pt x="226" y="26"/>
                  </a:cubicBezTo>
                  <a:cubicBezTo>
                    <a:pt x="237" y="4"/>
                    <a:pt x="261" y="0"/>
                    <a:pt x="275" y="17"/>
                  </a:cubicBezTo>
                  <a:cubicBezTo>
                    <a:pt x="283" y="26"/>
                    <a:pt x="284" y="36"/>
                    <a:pt x="280" y="46"/>
                  </a:cubicBezTo>
                  <a:cubicBezTo>
                    <a:pt x="258" y="95"/>
                    <a:pt x="223" y="131"/>
                    <a:pt x="174" y="151"/>
                  </a:cubicBezTo>
                  <a:cubicBezTo>
                    <a:pt x="162" y="156"/>
                    <a:pt x="149" y="160"/>
                    <a:pt x="137" y="162"/>
                  </a:cubicBezTo>
                  <a:cubicBezTo>
                    <a:pt x="125" y="165"/>
                    <a:pt x="112" y="165"/>
                    <a:pt x="100" y="166"/>
                  </a:cubicBezTo>
                  <a:cubicBezTo>
                    <a:pt x="99" y="167"/>
                    <a:pt x="99" y="167"/>
                    <a:pt x="99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1" name="Freeform 6271"/>
            <p:cNvSpPr>
              <a:spLocks/>
            </p:cNvSpPr>
            <p:nvPr/>
          </p:nvSpPr>
          <p:spPr bwMode="auto">
            <a:xfrm>
              <a:off x="3966" y="2055"/>
              <a:ext cx="574" cy="332"/>
            </a:xfrm>
            <a:custGeom>
              <a:avLst/>
              <a:gdLst>
                <a:gd name="T0" fmla="*/ 197 w 285"/>
                <a:gd name="T1" fmla="*/ 163 h 163"/>
                <a:gd name="T2" fmla="*/ 8 w 285"/>
                <a:gd name="T3" fmla="*/ 48 h 163"/>
                <a:gd name="T4" fmla="*/ 20 w 285"/>
                <a:gd name="T5" fmla="*/ 7 h 163"/>
                <a:gd name="T6" fmla="*/ 59 w 285"/>
                <a:gd name="T7" fmla="*/ 21 h 163"/>
                <a:gd name="T8" fmla="*/ 233 w 285"/>
                <a:gd name="T9" fmla="*/ 99 h 163"/>
                <a:gd name="T10" fmla="*/ 249 w 285"/>
                <a:gd name="T11" fmla="*/ 95 h 163"/>
                <a:gd name="T12" fmla="*/ 282 w 285"/>
                <a:gd name="T13" fmla="*/ 117 h 163"/>
                <a:gd name="T14" fmla="*/ 262 w 285"/>
                <a:gd name="T15" fmla="*/ 150 h 163"/>
                <a:gd name="T16" fmla="*/ 197 w 285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63">
                  <a:moveTo>
                    <a:pt x="197" y="163"/>
                  </a:moveTo>
                  <a:cubicBezTo>
                    <a:pt x="104" y="161"/>
                    <a:pt x="45" y="120"/>
                    <a:pt x="8" y="48"/>
                  </a:cubicBezTo>
                  <a:cubicBezTo>
                    <a:pt x="0" y="31"/>
                    <a:pt x="5" y="14"/>
                    <a:pt x="20" y="7"/>
                  </a:cubicBezTo>
                  <a:cubicBezTo>
                    <a:pt x="35" y="0"/>
                    <a:pt x="51" y="6"/>
                    <a:pt x="59" y="21"/>
                  </a:cubicBezTo>
                  <a:cubicBezTo>
                    <a:pt x="96" y="91"/>
                    <a:pt x="156" y="118"/>
                    <a:pt x="233" y="99"/>
                  </a:cubicBezTo>
                  <a:cubicBezTo>
                    <a:pt x="238" y="98"/>
                    <a:pt x="243" y="96"/>
                    <a:pt x="249" y="95"/>
                  </a:cubicBezTo>
                  <a:cubicBezTo>
                    <a:pt x="265" y="93"/>
                    <a:pt x="278" y="102"/>
                    <a:pt x="282" y="117"/>
                  </a:cubicBezTo>
                  <a:cubicBezTo>
                    <a:pt x="285" y="131"/>
                    <a:pt x="277" y="147"/>
                    <a:pt x="262" y="150"/>
                  </a:cubicBezTo>
                  <a:cubicBezTo>
                    <a:pt x="237" y="156"/>
                    <a:pt x="212" y="160"/>
                    <a:pt x="197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2" name="Freeform 6272"/>
            <p:cNvSpPr>
              <a:spLocks/>
            </p:cNvSpPr>
            <p:nvPr/>
          </p:nvSpPr>
          <p:spPr bwMode="auto">
            <a:xfrm>
              <a:off x="3271" y="2194"/>
              <a:ext cx="161" cy="65"/>
            </a:xfrm>
            <a:custGeom>
              <a:avLst/>
              <a:gdLst>
                <a:gd name="T0" fmla="*/ 80 w 80"/>
                <a:gd name="T1" fmla="*/ 22 h 32"/>
                <a:gd name="T2" fmla="*/ 0 w 80"/>
                <a:gd name="T3" fmla="*/ 27 h 32"/>
                <a:gd name="T4" fmla="*/ 40 w 80"/>
                <a:gd name="T5" fmla="*/ 1 h 32"/>
                <a:gd name="T6" fmla="*/ 80 w 80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2">
                  <a:moveTo>
                    <a:pt x="80" y="22"/>
                  </a:moveTo>
                  <a:cubicBezTo>
                    <a:pt x="54" y="32"/>
                    <a:pt x="28" y="32"/>
                    <a:pt x="0" y="27"/>
                  </a:cubicBezTo>
                  <a:cubicBezTo>
                    <a:pt x="10" y="11"/>
                    <a:pt x="22" y="1"/>
                    <a:pt x="40" y="1"/>
                  </a:cubicBezTo>
                  <a:cubicBezTo>
                    <a:pt x="57" y="0"/>
                    <a:pt x="70" y="8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3" name="Freeform 6273"/>
            <p:cNvSpPr>
              <a:spLocks/>
            </p:cNvSpPr>
            <p:nvPr/>
          </p:nvSpPr>
          <p:spPr bwMode="auto">
            <a:xfrm>
              <a:off x="4246" y="2177"/>
              <a:ext cx="159" cy="84"/>
            </a:xfrm>
            <a:custGeom>
              <a:avLst/>
              <a:gdLst>
                <a:gd name="T0" fmla="*/ 79 w 79"/>
                <a:gd name="T1" fmla="*/ 35 h 41"/>
                <a:gd name="T2" fmla="*/ 0 w 79"/>
                <a:gd name="T3" fmla="*/ 30 h 41"/>
                <a:gd name="T4" fmla="*/ 79 w 79"/>
                <a:gd name="T5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41">
                  <a:moveTo>
                    <a:pt x="79" y="35"/>
                  </a:moveTo>
                  <a:cubicBezTo>
                    <a:pt x="55" y="41"/>
                    <a:pt x="24" y="39"/>
                    <a:pt x="0" y="30"/>
                  </a:cubicBezTo>
                  <a:cubicBezTo>
                    <a:pt x="20" y="0"/>
                    <a:pt x="60" y="2"/>
                    <a:pt x="7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87" name="Group 6278"/>
          <p:cNvGrpSpPr>
            <a:grpSpLocks noChangeAspect="1"/>
          </p:cNvGrpSpPr>
          <p:nvPr/>
        </p:nvGrpSpPr>
        <p:grpSpPr bwMode="auto">
          <a:xfrm>
            <a:off x="5818813" y="2258121"/>
            <a:ext cx="625473" cy="872436"/>
            <a:chOff x="3339" y="1457"/>
            <a:chExt cx="1008" cy="1406"/>
          </a:xfrm>
          <a:solidFill>
            <a:schemeClr val="bg1">
              <a:lumMod val="65000"/>
            </a:schemeClr>
          </a:solidFill>
        </p:grpSpPr>
        <p:sp>
          <p:nvSpPr>
            <p:cNvPr id="6389" name="Freeform 6279"/>
            <p:cNvSpPr>
              <a:spLocks/>
            </p:cNvSpPr>
            <p:nvPr/>
          </p:nvSpPr>
          <p:spPr bwMode="auto">
            <a:xfrm>
              <a:off x="3527" y="1557"/>
              <a:ext cx="820" cy="687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37">
                  <a:moveTo>
                    <a:pt x="61" y="84"/>
                  </a:moveTo>
                  <a:cubicBezTo>
                    <a:pt x="52" y="48"/>
                    <a:pt x="32" y="2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49" y="13"/>
                    <a:pt x="76" y="40"/>
                    <a:pt x="90" y="81"/>
                  </a:cubicBezTo>
                  <a:cubicBezTo>
                    <a:pt x="99" y="109"/>
                    <a:pt x="103" y="137"/>
                    <a:pt x="103" y="166"/>
                  </a:cubicBezTo>
                  <a:cubicBezTo>
                    <a:pt x="103" y="170"/>
                    <a:pt x="104" y="174"/>
                    <a:pt x="105" y="179"/>
                  </a:cubicBezTo>
                  <a:cubicBezTo>
                    <a:pt x="105" y="180"/>
                    <a:pt x="107" y="181"/>
                    <a:pt x="109" y="182"/>
                  </a:cubicBezTo>
                  <a:cubicBezTo>
                    <a:pt x="133" y="190"/>
                    <a:pt x="158" y="197"/>
                    <a:pt x="182" y="206"/>
                  </a:cubicBezTo>
                  <a:cubicBezTo>
                    <a:pt x="199" y="212"/>
                    <a:pt x="215" y="220"/>
                    <a:pt x="232" y="227"/>
                  </a:cubicBezTo>
                  <a:cubicBezTo>
                    <a:pt x="240" y="230"/>
                    <a:pt x="250" y="232"/>
                    <a:pt x="259" y="234"/>
                  </a:cubicBezTo>
                  <a:cubicBezTo>
                    <a:pt x="264" y="235"/>
                    <a:pt x="270" y="234"/>
                    <a:pt x="275" y="230"/>
                  </a:cubicBezTo>
                  <a:cubicBezTo>
                    <a:pt x="289" y="221"/>
                    <a:pt x="303" y="212"/>
                    <a:pt x="316" y="202"/>
                  </a:cubicBezTo>
                  <a:cubicBezTo>
                    <a:pt x="337" y="187"/>
                    <a:pt x="357" y="171"/>
                    <a:pt x="378" y="155"/>
                  </a:cubicBezTo>
                  <a:cubicBezTo>
                    <a:pt x="380" y="153"/>
                    <a:pt x="383" y="152"/>
                    <a:pt x="385" y="150"/>
                  </a:cubicBezTo>
                  <a:cubicBezTo>
                    <a:pt x="388" y="159"/>
                    <a:pt x="386" y="167"/>
                    <a:pt x="384" y="175"/>
                  </a:cubicBezTo>
                  <a:cubicBezTo>
                    <a:pt x="380" y="190"/>
                    <a:pt x="371" y="202"/>
                    <a:pt x="361" y="214"/>
                  </a:cubicBezTo>
                  <a:cubicBezTo>
                    <a:pt x="358" y="218"/>
                    <a:pt x="355" y="222"/>
                    <a:pt x="352" y="226"/>
                  </a:cubicBezTo>
                  <a:cubicBezTo>
                    <a:pt x="370" y="216"/>
                    <a:pt x="384" y="200"/>
                    <a:pt x="397" y="183"/>
                  </a:cubicBezTo>
                  <a:cubicBezTo>
                    <a:pt x="402" y="208"/>
                    <a:pt x="390" y="226"/>
                    <a:pt x="372" y="241"/>
                  </a:cubicBezTo>
                  <a:cubicBezTo>
                    <a:pt x="385" y="237"/>
                    <a:pt x="394" y="228"/>
                    <a:pt x="405" y="219"/>
                  </a:cubicBezTo>
                  <a:cubicBezTo>
                    <a:pt x="406" y="239"/>
                    <a:pt x="398" y="253"/>
                    <a:pt x="381" y="262"/>
                  </a:cubicBezTo>
                  <a:cubicBezTo>
                    <a:pt x="382" y="262"/>
                    <a:pt x="382" y="263"/>
                    <a:pt x="382" y="263"/>
                  </a:cubicBezTo>
                  <a:cubicBezTo>
                    <a:pt x="389" y="260"/>
                    <a:pt x="396" y="258"/>
                    <a:pt x="404" y="255"/>
                  </a:cubicBezTo>
                  <a:cubicBezTo>
                    <a:pt x="404" y="270"/>
                    <a:pt x="395" y="278"/>
                    <a:pt x="383" y="286"/>
                  </a:cubicBezTo>
                  <a:cubicBezTo>
                    <a:pt x="388" y="286"/>
                    <a:pt x="391" y="286"/>
                    <a:pt x="395" y="286"/>
                  </a:cubicBezTo>
                  <a:cubicBezTo>
                    <a:pt x="395" y="293"/>
                    <a:pt x="388" y="300"/>
                    <a:pt x="376" y="305"/>
                  </a:cubicBezTo>
                  <a:cubicBezTo>
                    <a:pt x="380" y="305"/>
                    <a:pt x="383" y="305"/>
                    <a:pt x="388" y="305"/>
                  </a:cubicBezTo>
                  <a:cubicBezTo>
                    <a:pt x="380" y="320"/>
                    <a:pt x="367" y="328"/>
                    <a:pt x="355" y="337"/>
                  </a:cubicBezTo>
                  <a:cubicBezTo>
                    <a:pt x="357" y="329"/>
                    <a:pt x="359" y="322"/>
                    <a:pt x="360" y="314"/>
                  </a:cubicBezTo>
                  <a:cubicBezTo>
                    <a:pt x="366" y="284"/>
                    <a:pt x="361" y="255"/>
                    <a:pt x="342" y="230"/>
                  </a:cubicBezTo>
                  <a:cubicBezTo>
                    <a:pt x="332" y="216"/>
                    <a:pt x="326" y="214"/>
                    <a:pt x="311" y="222"/>
                  </a:cubicBezTo>
                  <a:cubicBezTo>
                    <a:pt x="301" y="226"/>
                    <a:pt x="292" y="231"/>
                    <a:pt x="284" y="236"/>
                  </a:cubicBezTo>
                  <a:cubicBezTo>
                    <a:pt x="269" y="246"/>
                    <a:pt x="255" y="246"/>
                    <a:pt x="239" y="237"/>
                  </a:cubicBezTo>
                  <a:cubicBezTo>
                    <a:pt x="196" y="212"/>
                    <a:pt x="149" y="198"/>
                    <a:pt x="100" y="187"/>
                  </a:cubicBezTo>
                  <a:cubicBezTo>
                    <a:pt x="91" y="185"/>
                    <a:pt x="83" y="184"/>
                    <a:pt x="74" y="183"/>
                  </a:cubicBezTo>
                  <a:cubicBezTo>
                    <a:pt x="72" y="183"/>
                    <a:pt x="69" y="183"/>
                    <a:pt x="67" y="184"/>
                  </a:cubicBezTo>
                  <a:cubicBezTo>
                    <a:pt x="81" y="160"/>
                    <a:pt x="83" y="135"/>
                    <a:pt x="79" y="109"/>
                  </a:cubicBezTo>
                  <a:cubicBezTo>
                    <a:pt x="76" y="83"/>
                    <a:pt x="70" y="58"/>
                    <a:pt x="52" y="38"/>
                  </a:cubicBezTo>
                  <a:cubicBezTo>
                    <a:pt x="61" y="65"/>
                    <a:pt x="62" y="69"/>
                    <a:pt x="6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0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1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2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3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4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5" name="Freeform 6285"/>
            <p:cNvSpPr>
              <a:spLocks noEditPoints="1"/>
            </p:cNvSpPr>
            <p:nvPr/>
          </p:nvSpPr>
          <p:spPr bwMode="auto">
            <a:xfrm>
              <a:off x="3339" y="1457"/>
              <a:ext cx="208" cy="316"/>
            </a:xfrm>
            <a:custGeom>
              <a:avLst/>
              <a:gdLst>
                <a:gd name="T0" fmla="*/ 12 w 103"/>
                <a:gd name="T1" fmla="*/ 83 h 155"/>
                <a:gd name="T2" fmla="*/ 11 w 103"/>
                <a:gd name="T3" fmla="*/ 76 h 155"/>
                <a:gd name="T4" fmla="*/ 20 w 103"/>
                <a:gd name="T5" fmla="*/ 59 h 155"/>
                <a:gd name="T6" fmla="*/ 23 w 103"/>
                <a:gd name="T7" fmla="*/ 51 h 155"/>
                <a:gd name="T8" fmla="*/ 28 w 103"/>
                <a:gd name="T9" fmla="*/ 46 h 155"/>
                <a:gd name="T10" fmla="*/ 37 w 103"/>
                <a:gd name="T11" fmla="*/ 41 h 155"/>
                <a:gd name="T12" fmla="*/ 38 w 103"/>
                <a:gd name="T13" fmla="*/ 27 h 155"/>
                <a:gd name="T14" fmla="*/ 46 w 103"/>
                <a:gd name="T15" fmla="*/ 30 h 155"/>
                <a:gd name="T16" fmla="*/ 51 w 103"/>
                <a:gd name="T17" fmla="*/ 37 h 155"/>
                <a:gd name="T18" fmla="*/ 56 w 103"/>
                <a:gd name="T19" fmla="*/ 19 h 155"/>
                <a:gd name="T20" fmla="*/ 63 w 103"/>
                <a:gd name="T21" fmla="*/ 8 h 155"/>
                <a:gd name="T22" fmla="*/ 76 w 103"/>
                <a:gd name="T23" fmla="*/ 14 h 155"/>
                <a:gd name="T24" fmla="*/ 81 w 103"/>
                <a:gd name="T25" fmla="*/ 0 h 155"/>
                <a:gd name="T26" fmla="*/ 100 w 103"/>
                <a:gd name="T27" fmla="*/ 25 h 155"/>
                <a:gd name="T28" fmla="*/ 72 w 103"/>
                <a:gd name="T29" fmla="*/ 44 h 155"/>
                <a:gd name="T30" fmla="*/ 40 w 103"/>
                <a:gd name="T31" fmla="*/ 68 h 155"/>
                <a:gd name="T32" fmla="*/ 36 w 103"/>
                <a:gd name="T33" fmla="*/ 76 h 155"/>
                <a:gd name="T34" fmla="*/ 4 w 103"/>
                <a:gd name="T35" fmla="*/ 107 h 155"/>
                <a:gd name="T36" fmla="*/ 47 w 103"/>
                <a:gd name="T37" fmla="*/ 97 h 155"/>
                <a:gd name="T38" fmla="*/ 38 w 103"/>
                <a:gd name="T39" fmla="*/ 99 h 155"/>
                <a:gd name="T40" fmla="*/ 21 w 103"/>
                <a:gd name="T41" fmla="*/ 102 h 155"/>
                <a:gd name="T42" fmla="*/ 13 w 103"/>
                <a:gd name="T43" fmla="*/ 105 h 155"/>
                <a:gd name="T44" fmla="*/ 37 w 103"/>
                <a:gd name="T45" fmla="*/ 104 h 155"/>
                <a:gd name="T46" fmla="*/ 45 w 103"/>
                <a:gd name="T47" fmla="*/ 104 h 155"/>
                <a:gd name="T48" fmla="*/ 54 w 103"/>
                <a:gd name="T49" fmla="*/ 97 h 155"/>
                <a:gd name="T50" fmla="*/ 37 w 103"/>
                <a:gd name="T51" fmla="*/ 83 h 155"/>
                <a:gd name="T52" fmla="*/ 34 w 103"/>
                <a:gd name="T53" fmla="*/ 80 h 155"/>
                <a:gd name="T54" fmla="*/ 49 w 103"/>
                <a:gd name="T55" fmla="*/ 75 h 155"/>
                <a:gd name="T56" fmla="*/ 71 w 103"/>
                <a:gd name="T57" fmla="*/ 61 h 155"/>
                <a:gd name="T58" fmla="*/ 92 w 103"/>
                <a:gd name="T59" fmla="*/ 70 h 155"/>
                <a:gd name="T60" fmla="*/ 93 w 103"/>
                <a:gd name="T61" fmla="*/ 83 h 155"/>
                <a:gd name="T62" fmla="*/ 63 w 103"/>
                <a:gd name="T63" fmla="*/ 94 h 155"/>
                <a:gd name="T64" fmla="*/ 56 w 103"/>
                <a:gd name="T65" fmla="*/ 90 h 155"/>
                <a:gd name="T66" fmla="*/ 73 w 103"/>
                <a:gd name="T67" fmla="*/ 142 h 155"/>
                <a:gd name="T68" fmla="*/ 62 w 103"/>
                <a:gd name="T69" fmla="*/ 154 h 155"/>
                <a:gd name="T70" fmla="*/ 36 w 103"/>
                <a:gd name="T71" fmla="*/ 134 h 155"/>
                <a:gd name="T72" fmla="*/ 44 w 103"/>
                <a:gd name="T73" fmla="*/ 106 h 155"/>
                <a:gd name="T74" fmla="*/ 8 w 103"/>
                <a:gd name="T75" fmla="*/ 108 h 155"/>
                <a:gd name="T76" fmla="*/ 0 w 103"/>
                <a:gd name="T77" fmla="*/ 114 h 155"/>
                <a:gd name="T78" fmla="*/ 13 w 103"/>
                <a:gd name="T79" fmla="*/ 91 h 155"/>
                <a:gd name="T80" fmla="*/ 80 w 103"/>
                <a:gd name="T81" fmla="*/ 77 h 155"/>
                <a:gd name="T82" fmla="*/ 64 w 103"/>
                <a:gd name="T83" fmla="*/ 77 h 155"/>
                <a:gd name="T84" fmla="*/ 80 w 103"/>
                <a:gd name="T85" fmla="*/ 77 h 155"/>
                <a:gd name="T86" fmla="*/ 44 w 103"/>
                <a:gd name="T87" fmla="*/ 118 h 155"/>
                <a:gd name="T88" fmla="*/ 43 w 103"/>
                <a:gd name="T89" fmla="*/ 142 h 155"/>
                <a:gd name="T90" fmla="*/ 83 w 103"/>
                <a:gd name="T91" fmla="*/ 75 h 155"/>
                <a:gd name="T92" fmla="*/ 84 w 103"/>
                <a:gd name="T9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3" h="155">
                  <a:moveTo>
                    <a:pt x="19" y="86"/>
                  </a:moveTo>
                  <a:cubicBezTo>
                    <a:pt x="17" y="85"/>
                    <a:pt x="14" y="84"/>
                    <a:pt x="12" y="83"/>
                  </a:cubicBezTo>
                  <a:cubicBezTo>
                    <a:pt x="10" y="82"/>
                    <a:pt x="9" y="80"/>
                    <a:pt x="11" y="77"/>
                  </a:cubicBezTo>
                  <a:cubicBezTo>
                    <a:pt x="11" y="77"/>
                    <a:pt x="11" y="76"/>
                    <a:pt x="11" y="76"/>
                  </a:cubicBezTo>
                  <a:cubicBezTo>
                    <a:pt x="15" y="73"/>
                    <a:pt x="16" y="69"/>
                    <a:pt x="16" y="64"/>
                  </a:cubicBezTo>
                  <a:cubicBezTo>
                    <a:pt x="16" y="61"/>
                    <a:pt x="18" y="60"/>
                    <a:pt x="20" y="59"/>
                  </a:cubicBezTo>
                  <a:cubicBezTo>
                    <a:pt x="21" y="59"/>
                    <a:pt x="22" y="58"/>
                    <a:pt x="22" y="58"/>
                  </a:cubicBezTo>
                  <a:cubicBezTo>
                    <a:pt x="23" y="55"/>
                    <a:pt x="23" y="53"/>
                    <a:pt x="23" y="51"/>
                  </a:cubicBezTo>
                  <a:cubicBezTo>
                    <a:pt x="23" y="50"/>
                    <a:pt x="23" y="49"/>
                    <a:pt x="24" y="48"/>
                  </a:cubicBezTo>
                  <a:cubicBezTo>
                    <a:pt x="24" y="46"/>
                    <a:pt x="26" y="45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34" y="47"/>
                    <a:pt x="37" y="46"/>
                    <a:pt x="37" y="41"/>
                  </a:cubicBezTo>
                  <a:cubicBezTo>
                    <a:pt x="37" y="38"/>
                    <a:pt x="37" y="34"/>
                    <a:pt x="37" y="31"/>
                  </a:cubicBezTo>
                  <a:cubicBezTo>
                    <a:pt x="37" y="29"/>
                    <a:pt x="37" y="28"/>
                    <a:pt x="38" y="27"/>
                  </a:cubicBezTo>
                  <a:cubicBezTo>
                    <a:pt x="38" y="24"/>
                    <a:pt x="41" y="24"/>
                    <a:pt x="42" y="26"/>
                  </a:cubicBezTo>
                  <a:cubicBezTo>
                    <a:pt x="44" y="27"/>
                    <a:pt x="45" y="29"/>
                    <a:pt x="46" y="30"/>
                  </a:cubicBezTo>
                  <a:cubicBezTo>
                    <a:pt x="47" y="33"/>
                    <a:pt x="49" y="35"/>
                    <a:pt x="50" y="37"/>
                  </a:cubicBezTo>
                  <a:cubicBezTo>
                    <a:pt x="50" y="37"/>
                    <a:pt x="51" y="37"/>
                    <a:pt x="51" y="37"/>
                  </a:cubicBezTo>
                  <a:cubicBezTo>
                    <a:pt x="52" y="35"/>
                    <a:pt x="53" y="34"/>
                    <a:pt x="53" y="32"/>
                  </a:cubicBezTo>
                  <a:cubicBezTo>
                    <a:pt x="54" y="28"/>
                    <a:pt x="55" y="24"/>
                    <a:pt x="56" y="19"/>
                  </a:cubicBezTo>
                  <a:cubicBezTo>
                    <a:pt x="56" y="17"/>
                    <a:pt x="57" y="15"/>
                    <a:pt x="58" y="13"/>
                  </a:cubicBezTo>
                  <a:cubicBezTo>
                    <a:pt x="59" y="11"/>
                    <a:pt x="61" y="9"/>
                    <a:pt x="63" y="8"/>
                  </a:cubicBezTo>
                  <a:cubicBezTo>
                    <a:pt x="64" y="14"/>
                    <a:pt x="67" y="19"/>
                    <a:pt x="70" y="23"/>
                  </a:cubicBezTo>
                  <a:cubicBezTo>
                    <a:pt x="73" y="21"/>
                    <a:pt x="75" y="18"/>
                    <a:pt x="76" y="14"/>
                  </a:cubicBezTo>
                  <a:cubicBezTo>
                    <a:pt x="77" y="10"/>
                    <a:pt x="78" y="6"/>
                    <a:pt x="79" y="2"/>
                  </a:cubicBezTo>
                  <a:cubicBezTo>
                    <a:pt x="79" y="0"/>
                    <a:pt x="80" y="0"/>
                    <a:pt x="81" y="0"/>
                  </a:cubicBezTo>
                  <a:cubicBezTo>
                    <a:pt x="82" y="0"/>
                    <a:pt x="82" y="0"/>
                    <a:pt x="82" y="1"/>
                  </a:cubicBezTo>
                  <a:cubicBezTo>
                    <a:pt x="92" y="3"/>
                    <a:pt x="101" y="15"/>
                    <a:pt x="100" y="25"/>
                  </a:cubicBezTo>
                  <a:cubicBezTo>
                    <a:pt x="99" y="32"/>
                    <a:pt x="98" y="37"/>
                    <a:pt x="89" y="40"/>
                  </a:cubicBezTo>
                  <a:cubicBezTo>
                    <a:pt x="84" y="42"/>
                    <a:pt x="78" y="42"/>
                    <a:pt x="72" y="44"/>
                  </a:cubicBezTo>
                  <a:cubicBezTo>
                    <a:pt x="63" y="46"/>
                    <a:pt x="55" y="50"/>
                    <a:pt x="47" y="57"/>
                  </a:cubicBezTo>
                  <a:cubicBezTo>
                    <a:pt x="44" y="60"/>
                    <a:pt x="42" y="64"/>
                    <a:pt x="40" y="68"/>
                  </a:cubicBezTo>
                  <a:cubicBezTo>
                    <a:pt x="39" y="70"/>
                    <a:pt x="38" y="73"/>
                    <a:pt x="37" y="75"/>
                  </a:cubicBezTo>
                  <a:cubicBezTo>
                    <a:pt x="37" y="76"/>
                    <a:pt x="36" y="76"/>
                    <a:pt x="36" y="76"/>
                  </a:cubicBezTo>
                  <a:cubicBezTo>
                    <a:pt x="32" y="77"/>
                    <a:pt x="32" y="77"/>
                    <a:pt x="31" y="81"/>
                  </a:cubicBezTo>
                  <a:cubicBezTo>
                    <a:pt x="21" y="85"/>
                    <a:pt x="5" y="100"/>
                    <a:pt x="4" y="107"/>
                  </a:cubicBezTo>
                  <a:cubicBezTo>
                    <a:pt x="12" y="101"/>
                    <a:pt x="23" y="100"/>
                    <a:pt x="33" y="98"/>
                  </a:cubicBezTo>
                  <a:cubicBezTo>
                    <a:pt x="38" y="98"/>
                    <a:pt x="42" y="97"/>
                    <a:pt x="47" y="97"/>
                  </a:cubicBezTo>
                  <a:cubicBezTo>
                    <a:pt x="47" y="97"/>
                    <a:pt x="47" y="97"/>
                    <a:pt x="47" y="98"/>
                  </a:cubicBezTo>
                  <a:cubicBezTo>
                    <a:pt x="44" y="98"/>
                    <a:pt x="41" y="99"/>
                    <a:pt x="38" y="99"/>
                  </a:cubicBezTo>
                  <a:cubicBezTo>
                    <a:pt x="36" y="100"/>
                    <a:pt x="33" y="100"/>
                    <a:pt x="30" y="101"/>
                  </a:cubicBezTo>
                  <a:cubicBezTo>
                    <a:pt x="27" y="101"/>
                    <a:pt x="24" y="102"/>
                    <a:pt x="21" y="102"/>
                  </a:cubicBezTo>
                  <a:cubicBezTo>
                    <a:pt x="18" y="103"/>
                    <a:pt x="15" y="104"/>
                    <a:pt x="13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5" y="105"/>
                    <a:pt x="17" y="104"/>
                    <a:pt x="19" y="104"/>
                  </a:cubicBezTo>
                  <a:cubicBezTo>
                    <a:pt x="25" y="103"/>
                    <a:pt x="31" y="104"/>
                    <a:pt x="37" y="104"/>
                  </a:cubicBezTo>
                  <a:cubicBezTo>
                    <a:pt x="39" y="105"/>
                    <a:pt x="41" y="105"/>
                    <a:pt x="44" y="105"/>
                  </a:cubicBezTo>
                  <a:cubicBezTo>
                    <a:pt x="44" y="105"/>
                    <a:pt x="45" y="105"/>
                    <a:pt x="45" y="104"/>
                  </a:cubicBezTo>
                  <a:cubicBezTo>
                    <a:pt x="48" y="101"/>
                    <a:pt x="51" y="99"/>
                    <a:pt x="55" y="98"/>
                  </a:cubicBezTo>
                  <a:cubicBezTo>
                    <a:pt x="55" y="97"/>
                    <a:pt x="55" y="97"/>
                    <a:pt x="54" y="97"/>
                  </a:cubicBezTo>
                  <a:cubicBezTo>
                    <a:pt x="51" y="92"/>
                    <a:pt x="47" y="88"/>
                    <a:pt x="42" y="86"/>
                  </a:cubicBezTo>
                  <a:cubicBezTo>
                    <a:pt x="41" y="85"/>
                    <a:pt x="37" y="82"/>
                    <a:pt x="37" y="83"/>
                  </a:cubicBezTo>
                  <a:cubicBezTo>
                    <a:pt x="36" y="82"/>
                    <a:pt x="35" y="82"/>
                    <a:pt x="34" y="82"/>
                  </a:cubicBezTo>
                  <a:cubicBezTo>
                    <a:pt x="34" y="81"/>
                    <a:pt x="34" y="80"/>
                    <a:pt x="34" y="80"/>
                  </a:cubicBezTo>
                  <a:cubicBezTo>
                    <a:pt x="34" y="79"/>
                    <a:pt x="34" y="78"/>
                    <a:pt x="35" y="79"/>
                  </a:cubicBezTo>
                  <a:cubicBezTo>
                    <a:pt x="41" y="80"/>
                    <a:pt x="45" y="78"/>
                    <a:pt x="49" y="75"/>
                  </a:cubicBezTo>
                  <a:cubicBezTo>
                    <a:pt x="52" y="73"/>
                    <a:pt x="55" y="71"/>
                    <a:pt x="57" y="68"/>
                  </a:cubicBezTo>
                  <a:cubicBezTo>
                    <a:pt x="61" y="65"/>
                    <a:pt x="65" y="62"/>
                    <a:pt x="71" y="61"/>
                  </a:cubicBezTo>
                  <a:cubicBezTo>
                    <a:pt x="75" y="60"/>
                    <a:pt x="79" y="61"/>
                    <a:pt x="83" y="63"/>
                  </a:cubicBezTo>
                  <a:cubicBezTo>
                    <a:pt x="86" y="65"/>
                    <a:pt x="89" y="67"/>
                    <a:pt x="92" y="70"/>
                  </a:cubicBezTo>
                  <a:cubicBezTo>
                    <a:pt x="95" y="71"/>
                    <a:pt x="98" y="73"/>
                    <a:pt x="103" y="73"/>
                  </a:cubicBezTo>
                  <a:cubicBezTo>
                    <a:pt x="98" y="76"/>
                    <a:pt x="96" y="79"/>
                    <a:pt x="93" y="83"/>
                  </a:cubicBezTo>
                  <a:cubicBezTo>
                    <a:pt x="87" y="93"/>
                    <a:pt x="77" y="96"/>
                    <a:pt x="65" y="95"/>
                  </a:cubicBezTo>
                  <a:cubicBezTo>
                    <a:pt x="65" y="95"/>
                    <a:pt x="64" y="95"/>
                    <a:pt x="63" y="94"/>
                  </a:cubicBezTo>
                  <a:cubicBezTo>
                    <a:pt x="60" y="92"/>
                    <a:pt x="57" y="89"/>
                    <a:pt x="53" y="88"/>
                  </a:cubicBezTo>
                  <a:cubicBezTo>
                    <a:pt x="54" y="89"/>
                    <a:pt x="55" y="90"/>
                    <a:pt x="56" y="90"/>
                  </a:cubicBezTo>
                  <a:cubicBezTo>
                    <a:pt x="61" y="95"/>
                    <a:pt x="64" y="100"/>
                    <a:pt x="66" y="107"/>
                  </a:cubicBezTo>
                  <a:cubicBezTo>
                    <a:pt x="71" y="118"/>
                    <a:pt x="73" y="129"/>
                    <a:pt x="73" y="142"/>
                  </a:cubicBezTo>
                  <a:cubicBezTo>
                    <a:pt x="73" y="144"/>
                    <a:pt x="72" y="146"/>
                    <a:pt x="71" y="148"/>
                  </a:cubicBezTo>
                  <a:cubicBezTo>
                    <a:pt x="70" y="152"/>
                    <a:pt x="66" y="155"/>
                    <a:pt x="62" y="154"/>
                  </a:cubicBezTo>
                  <a:cubicBezTo>
                    <a:pt x="57" y="154"/>
                    <a:pt x="52" y="153"/>
                    <a:pt x="48" y="152"/>
                  </a:cubicBezTo>
                  <a:cubicBezTo>
                    <a:pt x="41" y="148"/>
                    <a:pt x="37" y="142"/>
                    <a:pt x="36" y="134"/>
                  </a:cubicBezTo>
                  <a:cubicBezTo>
                    <a:pt x="36" y="126"/>
                    <a:pt x="39" y="118"/>
                    <a:pt x="42" y="111"/>
                  </a:cubicBezTo>
                  <a:cubicBezTo>
                    <a:pt x="43" y="109"/>
                    <a:pt x="43" y="108"/>
                    <a:pt x="44" y="106"/>
                  </a:cubicBezTo>
                  <a:cubicBezTo>
                    <a:pt x="41" y="106"/>
                    <a:pt x="39" y="106"/>
                    <a:pt x="37" y="106"/>
                  </a:cubicBezTo>
                  <a:cubicBezTo>
                    <a:pt x="27" y="106"/>
                    <a:pt x="18" y="106"/>
                    <a:pt x="8" y="108"/>
                  </a:cubicBezTo>
                  <a:cubicBezTo>
                    <a:pt x="8" y="108"/>
                    <a:pt x="7" y="108"/>
                    <a:pt x="6" y="109"/>
                  </a:cubicBezTo>
                  <a:cubicBezTo>
                    <a:pt x="4" y="110"/>
                    <a:pt x="2" y="112"/>
                    <a:pt x="0" y="114"/>
                  </a:cubicBezTo>
                  <a:cubicBezTo>
                    <a:pt x="0" y="112"/>
                    <a:pt x="0" y="110"/>
                    <a:pt x="1" y="108"/>
                  </a:cubicBezTo>
                  <a:cubicBezTo>
                    <a:pt x="2" y="101"/>
                    <a:pt x="7" y="95"/>
                    <a:pt x="13" y="91"/>
                  </a:cubicBezTo>
                  <a:cubicBezTo>
                    <a:pt x="15" y="89"/>
                    <a:pt x="17" y="87"/>
                    <a:pt x="19" y="86"/>
                  </a:cubicBezTo>
                  <a:close/>
                  <a:moveTo>
                    <a:pt x="80" y="77"/>
                  </a:moveTo>
                  <a:cubicBezTo>
                    <a:pt x="80" y="73"/>
                    <a:pt x="77" y="69"/>
                    <a:pt x="72" y="69"/>
                  </a:cubicBezTo>
                  <a:cubicBezTo>
                    <a:pt x="68" y="69"/>
                    <a:pt x="64" y="73"/>
                    <a:pt x="64" y="77"/>
                  </a:cubicBezTo>
                  <a:cubicBezTo>
                    <a:pt x="64" y="81"/>
                    <a:pt x="68" y="85"/>
                    <a:pt x="72" y="85"/>
                  </a:cubicBezTo>
                  <a:cubicBezTo>
                    <a:pt x="76" y="85"/>
                    <a:pt x="80" y="82"/>
                    <a:pt x="80" y="77"/>
                  </a:cubicBezTo>
                  <a:close/>
                  <a:moveTo>
                    <a:pt x="50" y="148"/>
                  </a:moveTo>
                  <a:cubicBezTo>
                    <a:pt x="43" y="139"/>
                    <a:pt x="43" y="129"/>
                    <a:pt x="44" y="118"/>
                  </a:cubicBezTo>
                  <a:cubicBezTo>
                    <a:pt x="42" y="123"/>
                    <a:pt x="41" y="128"/>
                    <a:pt x="41" y="132"/>
                  </a:cubicBezTo>
                  <a:cubicBezTo>
                    <a:pt x="41" y="136"/>
                    <a:pt x="42" y="139"/>
                    <a:pt x="43" y="142"/>
                  </a:cubicBezTo>
                  <a:cubicBezTo>
                    <a:pt x="45" y="145"/>
                    <a:pt x="47" y="147"/>
                    <a:pt x="50" y="148"/>
                  </a:cubicBezTo>
                  <a:close/>
                  <a:moveTo>
                    <a:pt x="83" y="75"/>
                  </a:moveTo>
                  <a:cubicBezTo>
                    <a:pt x="84" y="80"/>
                    <a:pt x="82" y="84"/>
                    <a:pt x="79" y="87"/>
                  </a:cubicBezTo>
                  <a:cubicBezTo>
                    <a:pt x="81" y="86"/>
                    <a:pt x="83" y="85"/>
                    <a:pt x="84" y="83"/>
                  </a:cubicBezTo>
                  <a:cubicBezTo>
                    <a:pt x="85" y="80"/>
                    <a:pt x="85" y="78"/>
                    <a:pt x="8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96" name="Group 6278"/>
          <p:cNvGrpSpPr>
            <a:grpSpLocks noChangeAspect="1"/>
          </p:cNvGrpSpPr>
          <p:nvPr/>
        </p:nvGrpSpPr>
        <p:grpSpPr bwMode="auto">
          <a:xfrm>
            <a:off x="5378172" y="3381197"/>
            <a:ext cx="585140" cy="713586"/>
            <a:chOff x="3402" y="1713"/>
            <a:chExt cx="943" cy="1150"/>
          </a:xfrm>
          <a:solidFill>
            <a:schemeClr val="bg1">
              <a:lumMod val="65000"/>
            </a:schemeClr>
          </a:solidFill>
        </p:grpSpPr>
        <p:sp>
          <p:nvSpPr>
            <p:cNvPr id="6397" name="Freeform 6279"/>
            <p:cNvSpPr>
              <a:spLocks/>
            </p:cNvSpPr>
            <p:nvPr/>
          </p:nvSpPr>
          <p:spPr bwMode="auto">
            <a:xfrm>
              <a:off x="3650" y="1713"/>
              <a:ext cx="695" cy="531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  <a:gd name="connsiteX0" fmla="*/ 1502 w 9977"/>
                <a:gd name="connsiteY0" fmla="*/ 2493 h 10000"/>
                <a:gd name="connsiteX1" fmla="*/ 0 w 9977"/>
                <a:gd name="connsiteY1" fmla="*/ 0 h 10000"/>
                <a:gd name="connsiteX2" fmla="*/ 99 w 9977"/>
                <a:gd name="connsiteY2" fmla="*/ 0 h 10000"/>
                <a:gd name="connsiteX3" fmla="*/ 2217 w 9977"/>
                <a:gd name="connsiteY3" fmla="*/ 2404 h 10000"/>
                <a:gd name="connsiteX4" fmla="*/ 2537 w 9977"/>
                <a:gd name="connsiteY4" fmla="*/ 4926 h 10000"/>
                <a:gd name="connsiteX5" fmla="*/ 2586 w 9977"/>
                <a:gd name="connsiteY5" fmla="*/ 5312 h 10000"/>
                <a:gd name="connsiteX6" fmla="*/ 2685 w 9977"/>
                <a:gd name="connsiteY6" fmla="*/ 5401 h 10000"/>
                <a:gd name="connsiteX7" fmla="*/ 4483 w 9977"/>
                <a:gd name="connsiteY7" fmla="*/ 6113 h 10000"/>
                <a:gd name="connsiteX8" fmla="*/ 5714 w 9977"/>
                <a:gd name="connsiteY8" fmla="*/ 6736 h 10000"/>
                <a:gd name="connsiteX9" fmla="*/ 6379 w 9977"/>
                <a:gd name="connsiteY9" fmla="*/ 6944 h 10000"/>
                <a:gd name="connsiteX10" fmla="*/ 6773 w 9977"/>
                <a:gd name="connsiteY10" fmla="*/ 6825 h 10000"/>
                <a:gd name="connsiteX11" fmla="*/ 7783 w 9977"/>
                <a:gd name="connsiteY11" fmla="*/ 5994 h 10000"/>
                <a:gd name="connsiteX12" fmla="*/ 9310 w 9977"/>
                <a:gd name="connsiteY12" fmla="*/ 4599 h 10000"/>
                <a:gd name="connsiteX13" fmla="*/ 9483 w 9977"/>
                <a:gd name="connsiteY13" fmla="*/ 4451 h 10000"/>
                <a:gd name="connsiteX14" fmla="*/ 9458 w 9977"/>
                <a:gd name="connsiteY14" fmla="*/ 5193 h 10000"/>
                <a:gd name="connsiteX15" fmla="*/ 8892 w 9977"/>
                <a:gd name="connsiteY15" fmla="*/ 6350 h 10000"/>
                <a:gd name="connsiteX16" fmla="*/ 8670 w 9977"/>
                <a:gd name="connsiteY16" fmla="*/ 6706 h 10000"/>
                <a:gd name="connsiteX17" fmla="*/ 9778 w 9977"/>
                <a:gd name="connsiteY17" fmla="*/ 5430 h 10000"/>
                <a:gd name="connsiteX18" fmla="*/ 9163 w 9977"/>
                <a:gd name="connsiteY18" fmla="*/ 7151 h 10000"/>
                <a:gd name="connsiteX19" fmla="*/ 9975 w 9977"/>
                <a:gd name="connsiteY19" fmla="*/ 6499 h 10000"/>
                <a:gd name="connsiteX20" fmla="*/ 9384 w 9977"/>
                <a:gd name="connsiteY20" fmla="*/ 7774 h 10000"/>
                <a:gd name="connsiteX21" fmla="*/ 9409 w 9977"/>
                <a:gd name="connsiteY21" fmla="*/ 7804 h 10000"/>
                <a:gd name="connsiteX22" fmla="*/ 9951 w 9977"/>
                <a:gd name="connsiteY22" fmla="*/ 7567 h 10000"/>
                <a:gd name="connsiteX23" fmla="*/ 9433 w 9977"/>
                <a:gd name="connsiteY23" fmla="*/ 8487 h 10000"/>
                <a:gd name="connsiteX24" fmla="*/ 9729 w 9977"/>
                <a:gd name="connsiteY24" fmla="*/ 8487 h 10000"/>
                <a:gd name="connsiteX25" fmla="*/ 9261 w 9977"/>
                <a:gd name="connsiteY25" fmla="*/ 9050 h 10000"/>
                <a:gd name="connsiteX26" fmla="*/ 9557 w 9977"/>
                <a:gd name="connsiteY26" fmla="*/ 9050 h 10000"/>
                <a:gd name="connsiteX27" fmla="*/ 8744 w 9977"/>
                <a:gd name="connsiteY27" fmla="*/ 10000 h 10000"/>
                <a:gd name="connsiteX28" fmla="*/ 8867 w 9977"/>
                <a:gd name="connsiteY28" fmla="*/ 9318 h 10000"/>
                <a:gd name="connsiteX29" fmla="*/ 8424 w 9977"/>
                <a:gd name="connsiteY29" fmla="*/ 6825 h 10000"/>
                <a:gd name="connsiteX30" fmla="*/ 7660 w 9977"/>
                <a:gd name="connsiteY30" fmla="*/ 6588 h 10000"/>
                <a:gd name="connsiteX31" fmla="*/ 6995 w 9977"/>
                <a:gd name="connsiteY31" fmla="*/ 7003 h 10000"/>
                <a:gd name="connsiteX32" fmla="*/ 5887 w 9977"/>
                <a:gd name="connsiteY32" fmla="*/ 7033 h 10000"/>
                <a:gd name="connsiteX33" fmla="*/ 2463 w 9977"/>
                <a:gd name="connsiteY33" fmla="*/ 5549 h 10000"/>
                <a:gd name="connsiteX34" fmla="*/ 1823 w 9977"/>
                <a:gd name="connsiteY34" fmla="*/ 5430 h 10000"/>
                <a:gd name="connsiteX35" fmla="*/ 1650 w 9977"/>
                <a:gd name="connsiteY35" fmla="*/ 5460 h 10000"/>
                <a:gd name="connsiteX36" fmla="*/ 1946 w 9977"/>
                <a:gd name="connsiteY36" fmla="*/ 3234 h 10000"/>
                <a:gd name="connsiteX37" fmla="*/ 1281 w 9977"/>
                <a:gd name="connsiteY37" fmla="*/ 1128 h 10000"/>
                <a:gd name="connsiteX38" fmla="*/ 1502 w 9977"/>
                <a:gd name="connsiteY38" fmla="*/ 2493 h 10000"/>
                <a:gd name="connsiteX0" fmla="*/ 1505 w 10000"/>
                <a:gd name="connsiteY0" fmla="*/ 2493 h 10000"/>
                <a:gd name="connsiteX1" fmla="*/ 0 w 10000"/>
                <a:gd name="connsiteY1" fmla="*/ 0 h 10000"/>
                <a:gd name="connsiteX2" fmla="*/ 2222 w 10000"/>
                <a:gd name="connsiteY2" fmla="*/ 2404 h 10000"/>
                <a:gd name="connsiteX3" fmla="*/ 2543 w 10000"/>
                <a:gd name="connsiteY3" fmla="*/ 4926 h 10000"/>
                <a:gd name="connsiteX4" fmla="*/ 2592 w 10000"/>
                <a:gd name="connsiteY4" fmla="*/ 5312 h 10000"/>
                <a:gd name="connsiteX5" fmla="*/ 2691 w 10000"/>
                <a:gd name="connsiteY5" fmla="*/ 5401 h 10000"/>
                <a:gd name="connsiteX6" fmla="*/ 4493 w 10000"/>
                <a:gd name="connsiteY6" fmla="*/ 6113 h 10000"/>
                <a:gd name="connsiteX7" fmla="*/ 5727 w 10000"/>
                <a:gd name="connsiteY7" fmla="*/ 6736 h 10000"/>
                <a:gd name="connsiteX8" fmla="*/ 6394 w 10000"/>
                <a:gd name="connsiteY8" fmla="*/ 6944 h 10000"/>
                <a:gd name="connsiteX9" fmla="*/ 6789 w 10000"/>
                <a:gd name="connsiteY9" fmla="*/ 6825 h 10000"/>
                <a:gd name="connsiteX10" fmla="*/ 7801 w 10000"/>
                <a:gd name="connsiteY10" fmla="*/ 5994 h 10000"/>
                <a:gd name="connsiteX11" fmla="*/ 9331 w 10000"/>
                <a:gd name="connsiteY11" fmla="*/ 4599 h 10000"/>
                <a:gd name="connsiteX12" fmla="*/ 9505 w 10000"/>
                <a:gd name="connsiteY12" fmla="*/ 4451 h 10000"/>
                <a:gd name="connsiteX13" fmla="*/ 9480 w 10000"/>
                <a:gd name="connsiteY13" fmla="*/ 5193 h 10000"/>
                <a:gd name="connsiteX14" fmla="*/ 8912 w 10000"/>
                <a:gd name="connsiteY14" fmla="*/ 6350 h 10000"/>
                <a:gd name="connsiteX15" fmla="*/ 8690 w 10000"/>
                <a:gd name="connsiteY15" fmla="*/ 6706 h 10000"/>
                <a:gd name="connsiteX16" fmla="*/ 9801 w 10000"/>
                <a:gd name="connsiteY16" fmla="*/ 5430 h 10000"/>
                <a:gd name="connsiteX17" fmla="*/ 9184 w 10000"/>
                <a:gd name="connsiteY17" fmla="*/ 7151 h 10000"/>
                <a:gd name="connsiteX18" fmla="*/ 9998 w 10000"/>
                <a:gd name="connsiteY18" fmla="*/ 6499 h 10000"/>
                <a:gd name="connsiteX19" fmla="*/ 9406 w 10000"/>
                <a:gd name="connsiteY19" fmla="*/ 7774 h 10000"/>
                <a:gd name="connsiteX20" fmla="*/ 9431 w 10000"/>
                <a:gd name="connsiteY20" fmla="*/ 7804 h 10000"/>
                <a:gd name="connsiteX21" fmla="*/ 9974 w 10000"/>
                <a:gd name="connsiteY21" fmla="*/ 7567 h 10000"/>
                <a:gd name="connsiteX22" fmla="*/ 9455 w 10000"/>
                <a:gd name="connsiteY22" fmla="*/ 8487 h 10000"/>
                <a:gd name="connsiteX23" fmla="*/ 9751 w 10000"/>
                <a:gd name="connsiteY23" fmla="*/ 8487 h 10000"/>
                <a:gd name="connsiteX24" fmla="*/ 9282 w 10000"/>
                <a:gd name="connsiteY24" fmla="*/ 9050 h 10000"/>
                <a:gd name="connsiteX25" fmla="*/ 9579 w 10000"/>
                <a:gd name="connsiteY25" fmla="*/ 9050 h 10000"/>
                <a:gd name="connsiteX26" fmla="*/ 8764 w 10000"/>
                <a:gd name="connsiteY26" fmla="*/ 10000 h 10000"/>
                <a:gd name="connsiteX27" fmla="*/ 8887 w 10000"/>
                <a:gd name="connsiteY27" fmla="*/ 9318 h 10000"/>
                <a:gd name="connsiteX28" fmla="*/ 8443 w 10000"/>
                <a:gd name="connsiteY28" fmla="*/ 6825 h 10000"/>
                <a:gd name="connsiteX29" fmla="*/ 7678 w 10000"/>
                <a:gd name="connsiteY29" fmla="*/ 6588 h 10000"/>
                <a:gd name="connsiteX30" fmla="*/ 7011 w 10000"/>
                <a:gd name="connsiteY30" fmla="*/ 7003 h 10000"/>
                <a:gd name="connsiteX31" fmla="*/ 5901 w 10000"/>
                <a:gd name="connsiteY31" fmla="*/ 7033 h 10000"/>
                <a:gd name="connsiteX32" fmla="*/ 2469 w 10000"/>
                <a:gd name="connsiteY32" fmla="*/ 5549 h 10000"/>
                <a:gd name="connsiteX33" fmla="*/ 1827 w 10000"/>
                <a:gd name="connsiteY33" fmla="*/ 5430 h 10000"/>
                <a:gd name="connsiteX34" fmla="*/ 1654 w 10000"/>
                <a:gd name="connsiteY34" fmla="*/ 5460 h 10000"/>
                <a:gd name="connsiteX35" fmla="*/ 1950 w 10000"/>
                <a:gd name="connsiteY35" fmla="*/ 3234 h 10000"/>
                <a:gd name="connsiteX36" fmla="*/ 1284 w 10000"/>
                <a:gd name="connsiteY36" fmla="*/ 1128 h 10000"/>
                <a:gd name="connsiteX37" fmla="*/ 1505 w 10000"/>
                <a:gd name="connsiteY37" fmla="*/ 2493 h 10000"/>
                <a:gd name="connsiteX0" fmla="*/ 221 w 8716"/>
                <a:gd name="connsiteY0" fmla="*/ 1365 h 8872"/>
                <a:gd name="connsiteX1" fmla="*/ 938 w 8716"/>
                <a:gd name="connsiteY1" fmla="*/ 1276 h 8872"/>
                <a:gd name="connsiteX2" fmla="*/ 1259 w 8716"/>
                <a:gd name="connsiteY2" fmla="*/ 3798 h 8872"/>
                <a:gd name="connsiteX3" fmla="*/ 1308 w 8716"/>
                <a:gd name="connsiteY3" fmla="*/ 4184 h 8872"/>
                <a:gd name="connsiteX4" fmla="*/ 1407 w 8716"/>
                <a:gd name="connsiteY4" fmla="*/ 4273 h 8872"/>
                <a:gd name="connsiteX5" fmla="*/ 3209 w 8716"/>
                <a:gd name="connsiteY5" fmla="*/ 4985 h 8872"/>
                <a:gd name="connsiteX6" fmla="*/ 4443 w 8716"/>
                <a:gd name="connsiteY6" fmla="*/ 5608 h 8872"/>
                <a:gd name="connsiteX7" fmla="*/ 5110 w 8716"/>
                <a:gd name="connsiteY7" fmla="*/ 5816 h 8872"/>
                <a:gd name="connsiteX8" fmla="*/ 5505 w 8716"/>
                <a:gd name="connsiteY8" fmla="*/ 5697 h 8872"/>
                <a:gd name="connsiteX9" fmla="*/ 6517 w 8716"/>
                <a:gd name="connsiteY9" fmla="*/ 4866 h 8872"/>
                <a:gd name="connsiteX10" fmla="*/ 8047 w 8716"/>
                <a:gd name="connsiteY10" fmla="*/ 3471 h 8872"/>
                <a:gd name="connsiteX11" fmla="*/ 8221 w 8716"/>
                <a:gd name="connsiteY11" fmla="*/ 3323 h 8872"/>
                <a:gd name="connsiteX12" fmla="*/ 8196 w 8716"/>
                <a:gd name="connsiteY12" fmla="*/ 4065 h 8872"/>
                <a:gd name="connsiteX13" fmla="*/ 7628 w 8716"/>
                <a:gd name="connsiteY13" fmla="*/ 5222 h 8872"/>
                <a:gd name="connsiteX14" fmla="*/ 7406 w 8716"/>
                <a:gd name="connsiteY14" fmla="*/ 5578 h 8872"/>
                <a:gd name="connsiteX15" fmla="*/ 8517 w 8716"/>
                <a:gd name="connsiteY15" fmla="*/ 4302 h 8872"/>
                <a:gd name="connsiteX16" fmla="*/ 7900 w 8716"/>
                <a:gd name="connsiteY16" fmla="*/ 6023 h 8872"/>
                <a:gd name="connsiteX17" fmla="*/ 8714 w 8716"/>
                <a:gd name="connsiteY17" fmla="*/ 5371 h 8872"/>
                <a:gd name="connsiteX18" fmla="*/ 8122 w 8716"/>
                <a:gd name="connsiteY18" fmla="*/ 6646 h 8872"/>
                <a:gd name="connsiteX19" fmla="*/ 8147 w 8716"/>
                <a:gd name="connsiteY19" fmla="*/ 6676 h 8872"/>
                <a:gd name="connsiteX20" fmla="*/ 8690 w 8716"/>
                <a:gd name="connsiteY20" fmla="*/ 6439 h 8872"/>
                <a:gd name="connsiteX21" fmla="*/ 8171 w 8716"/>
                <a:gd name="connsiteY21" fmla="*/ 7359 h 8872"/>
                <a:gd name="connsiteX22" fmla="*/ 8467 w 8716"/>
                <a:gd name="connsiteY22" fmla="*/ 7359 h 8872"/>
                <a:gd name="connsiteX23" fmla="*/ 7998 w 8716"/>
                <a:gd name="connsiteY23" fmla="*/ 7922 h 8872"/>
                <a:gd name="connsiteX24" fmla="*/ 8295 w 8716"/>
                <a:gd name="connsiteY24" fmla="*/ 7922 h 8872"/>
                <a:gd name="connsiteX25" fmla="*/ 7480 w 8716"/>
                <a:gd name="connsiteY25" fmla="*/ 8872 h 8872"/>
                <a:gd name="connsiteX26" fmla="*/ 7603 w 8716"/>
                <a:gd name="connsiteY26" fmla="*/ 8190 h 8872"/>
                <a:gd name="connsiteX27" fmla="*/ 7159 w 8716"/>
                <a:gd name="connsiteY27" fmla="*/ 5697 h 8872"/>
                <a:gd name="connsiteX28" fmla="*/ 6394 w 8716"/>
                <a:gd name="connsiteY28" fmla="*/ 5460 h 8872"/>
                <a:gd name="connsiteX29" fmla="*/ 5727 w 8716"/>
                <a:gd name="connsiteY29" fmla="*/ 5875 h 8872"/>
                <a:gd name="connsiteX30" fmla="*/ 4617 w 8716"/>
                <a:gd name="connsiteY30" fmla="*/ 5905 h 8872"/>
                <a:gd name="connsiteX31" fmla="*/ 1185 w 8716"/>
                <a:gd name="connsiteY31" fmla="*/ 4421 h 8872"/>
                <a:gd name="connsiteX32" fmla="*/ 543 w 8716"/>
                <a:gd name="connsiteY32" fmla="*/ 4302 h 8872"/>
                <a:gd name="connsiteX33" fmla="*/ 370 w 8716"/>
                <a:gd name="connsiteY33" fmla="*/ 4332 h 8872"/>
                <a:gd name="connsiteX34" fmla="*/ 666 w 8716"/>
                <a:gd name="connsiteY34" fmla="*/ 2106 h 8872"/>
                <a:gd name="connsiteX35" fmla="*/ 0 w 8716"/>
                <a:gd name="connsiteY35" fmla="*/ 0 h 8872"/>
                <a:gd name="connsiteX36" fmla="*/ 221 w 8716"/>
                <a:gd name="connsiteY36" fmla="*/ 1365 h 8872"/>
                <a:gd name="connsiteX0" fmla="*/ 4 w 9750"/>
                <a:gd name="connsiteY0" fmla="*/ 245 h 8706"/>
                <a:gd name="connsiteX1" fmla="*/ 826 w 9750"/>
                <a:gd name="connsiteY1" fmla="*/ 144 h 8706"/>
                <a:gd name="connsiteX2" fmla="*/ 1194 w 9750"/>
                <a:gd name="connsiteY2" fmla="*/ 2987 h 8706"/>
                <a:gd name="connsiteX3" fmla="*/ 1251 w 9750"/>
                <a:gd name="connsiteY3" fmla="*/ 3422 h 8706"/>
                <a:gd name="connsiteX4" fmla="*/ 1364 w 9750"/>
                <a:gd name="connsiteY4" fmla="*/ 3522 h 8706"/>
                <a:gd name="connsiteX5" fmla="*/ 3432 w 9750"/>
                <a:gd name="connsiteY5" fmla="*/ 4325 h 8706"/>
                <a:gd name="connsiteX6" fmla="*/ 4848 w 9750"/>
                <a:gd name="connsiteY6" fmla="*/ 5027 h 8706"/>
                <a:gd name="connsiteX7" fmla="*/ 5613 w 9750"/>
                <a:gd name="connsiteY7" fmla="*/ 5261 h 8706"/>
                <a:gd name="connsiteX8" fmla="*/ 6066 w 9750"/>
                <a:gd name="connsiteY8" fmla="*/ 5127 h 8706"/>
                <a:gd name="connsiteX9" fmla="*/ 7227 w 9750"/>
                <a:gd name="connsiteY9" fmla="*/ 4191 h 8706"/>
                <a:gd name="connsiteX10" fmla="*/ 8982 w 9750"/>
                <a:gd name="connsiteY10" fmla="*/ 2618 h 8706"/>
                <a:gd name="connsiteX11" fmla="*/ 9182 w 9750"/>
                <a:gd name="connsiteY11" fmla="*/ 2451 h 8706"/>
                <a:gd name="connsiteX12" fmla="*/ 9153 w 9750"/>
                <a:gd name="connsiteY12" fmla="*/ 3288 h 8706"/>
                <a:gd name="connsiteX13" fmla="*/ 8502 w 9750"/>
                <a:gd name="connsiteY13" fmla="*/ 4592 h 8706"/>
                <a:gd name="connsiteX14" fmla="*/ 8247 w 9750"/>
                <a:gd name="connsiteY14" fmla="*/ 4993 h 8706"/>
                <a:gd name="connsiteX15" fmla="*/ 9522 w 9750"/>
                <a:gd name="connsiteY15" fmla="*/ 3555 h 8706"/>
                <a:gd name="connsiteX16" fmla="*/ 8814 w 9750"/>
                <a:gd name="connsiteY16" fmla="*/ 5495 h 8706"/>
                <a:gd name="connsiteX17" fmla="*/ 9748 w 9750"/>
                <a:gd name="connsiteY17" fmla="*/ 4760 h 8706"/>
                <a:gd name="connsiteX18" fmla="*/ 9068 w 9750"/>
                <a:gd name="connsiteY18" fmla="*/ 6197 h 8706"/>
                <a:gd name="connsiteX19" fmla="*/ 9097 w 9750"/>
                <a:gd name="connsiteY19" fmla="*/ 6231 h 8706"/>
                <a:gd name="connsiteX20" fmla="*/ 9720 w 9750"/>
                <a:gd name="connsiteY20" fmla="*/ 5964 h 8706"/>
                <a:gd name="connsiteX21" fmla="*/ 9125 w 9750"/>
                <a:gd name="connsiteY21" fmla="*/ 7001 h 8706"/>
                <a:gd name="connsiteX22" fmla="*/ 9464 w 9750"/>
                <a:gd name="connsiteY22" fmla="*/ 7001 h 8706"/>
                <a:gd name="connsiteX23" fmla="*/ 8926 w 9750"/>
                <a:gd name="connsiteY23" fmla="*/ 7635 h 8706"/>
                <a:gd name="connsiteX24" fmla="*/ 9267 w 9750"/>
                <a:gd name="connsiteY24" fmla="*/ 7635 h 8706"/>
                <a:gd name="connsiteX25" fmla="*/ 8332 w 9750"/>
                <a:gd name="connsiteY25" fmla="*/ 8706 h 8706"/>
                <a:gd name="connsiteX26" fmla="*/ 8473 w 9750"/>
                <a:gd name="connsiteY26" fmla="*/ 7937 h 8706"/>
                <a:gd name="connsiteX27" fmla="*/ 7964 w 9750"/>
                <a:gd name="connsiteY27" fmla="*/ 5127 h 8706"/>
                <a:gd name="connsiteX28" fmla="*/ 7086 w 9750"/>
                <a:gd name="connsiteY28" fmla="*/ 4860 h 8706"/>
                <a:gd name="connsiteX29" fmla="*/ 6321 w 9750"/>
                <a:gd name="connsiteY29" fmla="*/ 5328 h 8706"/>
                <a:gd name="connsiteX30" fmla="*/ 5047 w 9750"/>
                <a:gd name="connsiteY30" fmla="*/ 5362 h 8706"/>
                <a:gd name="connsiteX31" fmla="*/ 1110 w 9750"/>
                <a:gd name="connsiteY31" fmla="*/ 3689 h 8706"/>
                <a:gd name="connsiteX32" fmla="*/ 373 w 9750"/>
                <a:gd name="connsiteY32" fmla="*/ 3555 h 8706"/>
                <a:gd name="connsiteX33" fmla="*/ 175 w 9750"/>
                <a:gd name="connsiteY33" fmla="*/ 3589 h 8706"/>
                <a:gd name="connsiteX34" fmla="*/ 514 w 9750"/>
                <a:gd name="connsiteY34" fmla="*/ 1080 h 8706"/>
                <a:gd name="connsiteX35" fmla="*/ 4 w 9750"/>
                <a:gd name="connsiteY35" fmla="*/ 245 h 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50" h="8706">
                  <a:moveTo>
                    <a:pt x="4" y="245"/>
                  </a:moveTo>
                  <a:cubicBezTo>
                    <a:pt x="183" y="485"/>
                    <a:pt x="628" y="-312"/>
                    <a:pt x="826" y="144"/>
                  </a:cubicBezTo>
                  <a:cubicBezTo>
                    <a:pt x="1081" y="1080"/>
                    <a:pt x="1194" y="2016"/>
                    <a:pt x="1194" y="2987"/>
                  </a:cubicBezTo>
                  <a:cubicBezTo>
                    <a:pt x="1194" y="3121"/>
                    <a:pt x="1223" y="3254"/>
                    <a:pt x="1251" y="3422"/>
                  </a:cubicBezTo>
                  <a:cubicBezTo>
                    <a:pt x="1251" y="3455"/>
                    <a:pt x="1307" y="3488"/>
                    <a:pt x="1364" y="3522"/>
                  </a:cubicBezTo>
                  <a:cubicBezTo>
                    <a:pt x="2045" y="3789"/>
                    <a:pt x="2753" y="4024"/>
                    <a:pt x="3432" y="4325"/>
                  </a:cubicBezTo>
                  <a:cubicBezTo>
                    <a:pt x="3912" y="4525"/>
                    <a:pt x="4367" y="4793"/>
                    <a:pt x="4848" y="5027"/>
                  </a:cubicBezTo>
                  <a:cubicBezTo>
                    <a:pt x="5075" y="5127"/>
                    <a:pt x="5358" y="5194"/>
                    <a:pt x="5613" y="5261"/>
                  </a:cubicBezTo>
                  <a:cubicBezTo>
                    <a:pt x="5754" y="5294"/>
                    <a:pt x="5924" y="5261"/>
                    <a:pt x="6066" y="5127"/>
                  </a:cubicBezTo>
                  <a:cubicBezTo>
                    <a:pt x="6462" y="4826"/>
                    <a:pt x="6859" y="4525"/>
                    <a:pt x="7227" y="4191"/>
                  </a:cubicBezTo>
                  <a:cubicBezTo>
                    <a:pt x="7821" y="3689"/>
                    <a:pt x="8388" y="3154"/>
                    <a:pt x="8982" y="2618"/>
                  </a:cubicBezTo>
                  <a:cubicBezTo>
                    <a:pt x="9041" y="2552"/>
                    <a:pt x="9125" y="2518"/>
                    <a:pt x="9182" y="2451"/>
                  </a:cubicBezTo>
                  <a:cubicBezTo>
                    <a:pt x="9267" y="2752"/>
                    <a:pt x="9210" y="3020"/>
                    <a:pt x="9153" y="3288"/>
                  </a:cubicBezTo>
                  <a:cubicBezTo>
                    <a:pt x="9041" y="3789"/>
                    <a:pt x="8785" y="4191"/>
                    <a:pt x="8502" y="4592"/>
                  </a:cubicBezTo>
                  <a:lnTo>
                    <a:pt x="8247" y="4993"/>
                  </a:lnTo>
                  <a:cubicBezTo>
                    <a:pt x="8756" y="4658"/>
                    <a:pt x="9153" y="4124"/>
                    <a:pt x="9522" y="3555"/>
                  </a:cubicBezTo>
                  <a:cubicBezTo>
                    <a:pt x="9663" y="4391"/>
                    <a:pt x="9323" y="4993"/>
                    <a:pt x="8814" y="5495"/>
                  </a:cubicBezTo>
                  <a:cubicBezTo>
                    <a:pt x="9182" y="5362"/>
                    <a:pt x="9436" y="5061"/>
                    <a:pt x="9748" y="4760"/>
                  </a:cubicBezTo>
                  <a:cubicBezTo>
                    <a:pt x="9776" y="5428"/>
                    <a:pt x="9550" y="5896"/>
                    <a:pt x="9068" y="6197"/>
                  </a:cubicBezTo>
                  <a:cubicBezTo>
                    <a:pt x="9097" y="6197"/>
                    <a:pt x="9097" y="6231"/>
                    <a:pt x="9097" y="6231"/>
                  </a:cubicBezTo>
                  <a:cubicBezTo>
                    <a:pt x="9295" y="6130"/>
                    <a:pt x="9493" y="6064"/>
                    <a:pt x="9720" y="5964"/>
                  </a:cubicBezTo>
                  <a:cubicBezTo>
                    <a:pt x="9720" y="6465"/>
                    <a:pt x="9464" y="6732"/>
                    <a:pt x="9125" y="7001"/>
                  </a:cubicBezTo>
                  <a:lnTo>
                    <a:pt x="9464" y="7001"/>
                  </a:lnTo>
                  <a:cubicBezTo>
                    <a:pt x="9464" y="7234"/>
                    <a:pt x="9267" y="7468"/>
                    <a:pt x="8926" y="7635"/>
                  </a:cubicBezTo>
                  <a:lnTo>
                    <a:pt x="9267" y="7635"/>
                  </a:lnTo>
                  <a:cubicBezTo>
                    <a:pt x="9041" y="8138"/>
                    <a:pt x="8672" y="8405"/>
                    <a:pt x="8332" y="8706"/>
                  </a:cubicBezTo>
                  <a:cubicBezTo>
                    <a:pt x="8388" y="8439"/>
                    <a:pt x="8444" y="8204"/>
                    <a:pt x="8473" y="7937"/>
                  </a:cubicBezTo>
                  <a:cubicBezTo>
                    <a:pt x="8644" y="6933"/>
                    <a:pt x="8502" y="5964"/>
                    <a:pt x="7964" y="5127"/>
                  </a:cubicBezTo>
                  <a:cubicBezTo>
                    <a:pt x="7680" y="4658"/>
                    <a:pt x="7512" y="4592"/>
                    <a:pt x="7086" y="4860"/>
                  </a:cubicBezTo>
                  <a:cubicBezTo>
                    <a:pt x="6803" y="4993"/>
                    <a:pt x="6548" y="5161"/>
                    <a:pt x="6321" y="5328"/>
                  </a:cubicBezTo>
                  <a:cubicBezTo>
                    <a:pt x="5896" y="5663"/>
                    <a:pt x="5499" y="5663"/>
                    <a:pt x="5047" y="5362"/>
                  </a:cubicBezTo>
                  <a:cubicBezTo>
                    <a:pt x="3829" y="4525"/>
                    <a:pt x="2497" y="4057"/>
                    <a:pt x="1110" y="3689"/>
                  </a:cubicBezTo>
                  <a:cubicBezTo>
                    <a:pt x="854" y="3623"/>
                    <a:pt x="628" y="3589"/>
                    <a:pt x="373" y="3555"/>
                  </a:cubicBezTo>
                  <a:cubicBezTo>
                    <a:pt x="316" y="3555"/>
                    <a:pt x="232" y="3555"/>
                    <a:pt x="175" y="3589"/>
                  </a:cubicBezTo>
                  <a:cubicBezTo>
                    <a:pt x="571" y="2786"/>
                    <a:pt x="628" y="1950"/>
                    <a:pt x="514" y="1080"/>
                  </a:cubicBezTo>
                  <a:cubicBezTo>
                    <a:pt x="486" y="523"/>
                    <a:pt x="-48" y="401"/>
                    <a:pt x="4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8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9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1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2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04" name="TextBox 6403"/>
          <p:cNvSpPr txBox="1"/>
          <p:nvPr/>
        </p:nvSpPr>
        <p:spPr>
          <a:xfrm>
            <a:off x="8768600" y="2258121"/>
            <a:ext cx="182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 and 3 have a direct Impact and can be moved up by the 4 enablers of engagement</a:t>
            </a:r>
            <a:endParaRPr lang="en-US" sz="1200" dirty="0"/>
          </a:p>
        </p:txBody>
      </p:sp>
      <p:cxnSp>
        <p:nvCxnSpPr>
          <p:cNvPr id="6406" name="Straight Connector 6405"/>
          <p:cNvCxnSpPr/>
          <p:nvPr/>
        </p:nvCxnSpPr>
        <p:spPr>
          <a:xfrm>
            <a:off x="8880186" y="2199690"/>
            <a:ext cx="160944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7" name="TextBox 6406"/>
          <p:cNvSpPr txBox="1"/>
          <p:nvPr/>
        </p:nvSpPr>
        <p:spPr>
          <a:xfrm>
            <a:off x="228600" y="19903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MASLOW’S HIERARCHY OF EMPLOYEE ENGAGEMENT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DADBDD"/>
            </a:gs>
            <a:gs pos="0">
              <a:srgbClr val="D9DADC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855985" y="5314809"/>
            <a:ext cx="4989368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01725" y="5342740"/>
            <a:ext cx="2376000" cy="445614"/>
            <a:chOff x="687311" y="2108334"/>
            <a:chExt cx="2376000" cy="445614"/>
          </a:xfrm>
        </p:grpSpPr>
        <p:sp>
          <p:nvSpPr>
            <p:cNvPr id="118" name="Freeform 117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DISENGAGED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046955" y="5778672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I'm here for the money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 am leaving when I can</a:t>
            </a:r>
            <a:endParaRPr 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192031" y="5778304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I'm a clock watcher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I'm a jobs-worth</a:t>
            </a:r>
            <a:endParaRPr lang="en-US" sz="900" dirty="0"/>
          </a:p>
        </p:txBody>
      </p:sp>
      <p:grpSp>
        <p:nvGrpSpPr>
          <p:cNvPr id="126" name="Group 6265"/>
          <p:cNvGrpSpPr>
            <a:grpSpLocks noChangeAspect="1"/>
          </p:cNvGrpSpPr>
          <p:nvPr/>
        </p:nvGrpSpPr>
        <p:grpSpPr bwMode="auto">
          <a:xfrm>
            <a:off x="4121840" y="5341977"/>
            <a:ext cx="842490" cy="404266"/>
            <a:chOff x="2792" y="1659"/>
            <a:chExt cx="2084" cy="1000"/>
          </a:xfrm>
          <a:solidFill>
            <a:schemeClr val="accent6"/>
          </a:solidFill>
        </p:grpSpPr>
        <p:sp>
          <p:nvSpPr>
            <p:cNvPr id="127" name="Freeform 6266"/>
            <p:cNvSpPr>
              <a:spLocks noEditPoints="1"/>
            </p:cNvSpPr>
            <p:nvPr/>
          </p:nvSpPr>
          <p:spPr bwMode="auto">
            <a:xfrm>
              <a:off x="2792" y="1985"/>
              <a:ext cx="1047" cy="674"/>
            </a:xfrm>
            <a:custGeom>
              <a:avLst/>
              <a:gdLst>
                <a:gd name="T0" fmla="*/ 363 w 520"/>
                <a:gd name="T1" fmla="*/ 90 h 330"/>
                <a:gd name="T2" fmla="*/ 367 w 520"/>
                <a:gd name="T3" fmla="*/ 33 h 330"/>
                <a:gd name="T4" fmla="*/ 426 w 520"/>
                <a:gd name="T5" fmla="*/ 6 h 330"/>
                <a:gd name="T6" fmla="*/ 488 w 520"/>
                <a:gd name="T7" fmla="*/ 62 h 330"/>
                <a:gd name="T8" fmla="*/ 513 w 520"/>
                <a:gd name="T9" fmla="*/ 236 h 330"/>
                <a:gd name="T10" fmla="*/ 506 w 520"/>
                <a:gd name="T11" fmla="*/ 283 h 330"/>
                <a:gd name="T12" fmla="*/ 443 w 520"/>
                <a:gd name="T13" fmla="*/ 329 h 330"/>
                <a:gd name="T14" fmla="*/ 219 w 520"/>
                <a:gd name="T15" fmla="*/ 330 h 330"/>
                <a:gd name="T16" fmla="*/ 55 w 520"/>
                <a:gd name="T17" fmla="*/ 329 h 330"/>
                <a:gd name="T18" fmla="*/ 8 w 520"/>
                <a:gd name="T19" fmla="*/ 297 h 330"/>
                <a:gd name="T20" fmla="*/ 49 w 520"/>
                <a:gd name="T21" fmla="*/ 240 h 330"/>
                <a:gd name="T22" fmla="*/ 144 w 520"/>
                <a:gd name="T23" fmla="*/ 240 h 330"/>
                <a:gd name="T24" fmla="*/ 160 w 520"/>
                <a:gd name="T25" fmla="*/ 233 h 330"/>
                <a:gd name="T26" fmla="*/ 186 w 520"/>
                <a:gd name="T27" fmla="*/ 198 h 330"/>
                <a:gd name="T28" fmla="*/ 200 w 520"/>
                <a:gd name="T29" fmla="*/ 193 h 330"/>
                <a:gd name="T30" fmla="*/ 333 w 520"/>
                <a:gd name="T31" fmla="*/ 194 h 330"/>
                <a:gd name="T32" fmla="*/ 368 w 520"/>
                <a:gd name="T33" fmla="*/ 178 h 330"/>
                <a:gd name="T34" fmla="*/ 456 w 520"/>
                <a:gd name="T35" fmla="*/ 81 h 330"/>
                <a:gd name="T36" fmla="*/ 447 w 520"/>
                <a:gd name="T37" fmla="*/ 40 h 330"/>
                <a:gd name="T38" fmla="*/ 406 w 520"/>
                <a:gd name="T39" fmla="*/ 37 h 330"/>
                <a:gd name="T40" fmla="*/ 391 w 520"/>
                <a:gd name="T41" fmla="*/ 55 h 330"/>
                <a:gd name="T42" fmla="*/ 366 w 520"/>
                <a:gd name="T43" fmla="*/ 93 h 330"/>
                <a:gd name="T44" fmla="*/ 363 w 520"/>
                <a:gd name="T45" fmla="*/ 90 h 330"/>
                <a:gd name="T46" fmla="*/ 311 w 520"/>
                <a:gd name="T47" fmla="*/ 240 h 330"/>
                <a:gd name="T48" fmla="*/ 285 w 520"/>
                <a:gd name="T49" fmla="*/ 215 h 330"/>
                <a:gd name="T50" fmla="*/ 268 w 520"/>
                <a:gd name="T51" fmla="*/ 240 h 330"/>
                <a:gd name="T52" fmla="*/ 311 w 520"/>
                <a:gd name="T53" fmla="*/ 24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0" h="330">
                  <a:moveTo>
                    <a:pt x="363" y="90"/>
                  </a:moveTo>
                  <a:cubicBezTo>
                    <a:pt x="357" y="71"/>
                    <a:pt x="359" y="51"/>
                    <a:pt x="367" y="33"/>
                  </a:cubicBezTo>
                  <a:cubicBezTo>
                    <a:pt x="378" y="9"/>
                    <a:pt x="400" y="0"/>
                    <a:pt x="426" y="6"/>
                  </a:cubicBezTo>
                  <a:cubicBezTo>
                    <a:pt x="457" y="13"/>
                    <a:pt x="477" y="33"/>
                    <a:pt x="488" y="62"/>
                  </a:cubicBezTo>
                  <a:cubicBezTo>
                    <a:pt x="509" y="118"/>
                    <a:pt x="520" y="176"/>
                    <a:pt x="513" y="236"/>
                  </a:cubicBezTo>
                  <a:cubicBezTo>
                    <a:pt x="511" y="251"/>
                    <a:pt x="510" y="268"/>
                    <a:pt x="506" y="283"/>
                  </a:cubicBezTo>
                  <a:cubicBezTo>
                    <a:pt x="497" y="312"/>
                    <a:pt x="473" y="329"/>
                    <a:pt x="443" y="329"/>
                  </a:cubicBezTo>
                  <a:cubicBezTo>
                    <a:pt x="368" y="330"/>
                    <a:pt x="294" y="329"/>
                    <a:pt x="219" y="330"/>
                  </a:cubicBezTo>
                  <a:cubicBezTo>
                    <a:pt x="164" y="330"/>
                    <a:pt x="109" y="330"/>
                    <a:pt x="55" y="329"/>
                  </a:cubicBezTo>
                  <a:cubicBezTo>
                    <a:pt x="30" y="329"/>
                    <a:pt x="14" y="318"/>
                    <a:pt x="8" y="297"/>
                  </a:cubicBezTo>
                  <a:cubicBezTo>
                    <a:pt x="0" y="269"/>
                    <a:pt x="20" y="241"/>
                    <a:pt x="49" y="240"/>
                  </a:cubicBezTo>
                  <a:cubicBezTo>
                    <a:pt x="81" y="240"/>
                    <a:pt x="112" y="240"/>
                    <a:pt x="144" y="240"/>
                  </a:cubicBezTo>
                  <a:cubicBezTo>
                    <a:pt x="151" y="240"/>
                    <a:pt x="156" y="239"/>
                    <a:pt x="160" y="233"/>
                  </a:cubicBezTo>
                  <a:cubicBezTo>
                    <a:pt x="168" y="221"/>
                    <a:pt x="177" y="210"/>
                    <a:pt x="186" y="198"/>
                  </a:cubicBezTo>
                  <a:cubicBezTo>
                    <a:pt x="190" y="192"/>
                    <a:pt x="193" y="191"/>
                    <a:pt x="200" y="193"/>
                  </a:cubicBezTo>
                  <a:cubicBezTo>
                    <a:pt x="244" y="205"/>
                    <a:pt x="289" y="208"/>
                    <a:pt x="333" y="194"/>
                  </a:cubicBezTo>
                  <a:cubicBezTo>
                    <a:pt x="345" y="190"/>
                    <a:pt x="357" y="184"/>
                    <a:pt x="368" y="178"/>
                  </a:cubicBezTo>
                  <a:cubicBezTo>
                    <a:pt x="411" y="155"/>
                    <a:pt x="442" y="115"/>
                    <a:pt x="456" y="81"/>
                  </a:cubicBezTo>
                  <a:cubicBezTo>
                    <a:pt x="463" y="66"/>
                    <a:pt x="459" y="50"/>
                    <a:pt x="447" y="40"/>
                  </a:cubicBezTo>
                  <a:cubicBezTo>
                    <a:pt x="436" y="30"/>
                    <a:pt x="419" y="28"/>
                    <a:pt x="406" y="37"/>
                  </a:cubicBezTo>
                  <a:cubicBezTo>
                    <a:pt x="400" y="41"/>
                    <a:pt x="395" y="48"/>
                    <a:pt x="391" y="55"/>
                  </a:cubicBezTo>
                  <a:cubicBezTo>
                    <a:pt x="382" y="67"/>
                    <a:pt x="375" y="80"/>
                    <a:pt x="366" y="93"/>
                  </a:cubicBezTo>
                  <a:cubicBezTo>
                    <a:pt x="365" y="92"/>
                    <a:pt x="364" y="91"/>
                    <a:pt x="363" y="90"/>
                  </a:cubicBezTo>
                  <a:close/>
                  <a:moveTo>
                    <a:pt x="311" y="240"/>
                  </a:moveTo>
                  <a:cubicBezTo>
                    <a:pt x="302" y="230"/>
                    <a:pt x="294" y="223"/>
                    <a:pt x="285" y="215"/>
                  </a:cubicBezTo>
                  <a:cubicBezTo>
                    <a:pt x="279" y="224"/>
                    <a:pt x="274" y="231"/>
                    <a:pt x="268" y="240"/>
                  </a:cubicBezTo>
                  <a:cubicBezTo>
                    <a:pt x="283" y="240"/>
                    <a:pt x="296" y="240"/>
                    <a:pt x="311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67"/>
            <p:cNvSpPr>
              <a:spLocks noEditPoints="1"/>
            </p:cNvSpPr>
            <p:nvPr/>
          </p:nvSpPr>
          <p:spPr bwMode="auto">
            <a:xfrm>
              <a:off x="3841" y="1981"/>
              <a:ext cx="1035" cy="678"/>
            </a:xfrm>
            <a:custGeom>
              <a:avLst/>
              <a:gdLst>
                <a:gd name="T0" fmla="*/ 153 w 514"/>
                <a:gd name="T1" fmla="*/ 95 h 332"/>
                <a:gd name="T2" fmla="*/ 127 w 514"/>
                <a:gd name="T3" fmla="*/ 53 h 332"/>
                <a:gd name="T4" fmla="*/ 93 w 514"/>
                <a:gd name="T5" fmla="*/ 34 h 332"/>
                <a:gd name="T6" fmla="*/ 63 w 514"/>
                <a:gd name="T7" fmla="*/ 55 h 332"/>
                <a:gd name="T8" fmla="*/ 64 w 514"/>
                <a:gd name="T9" fmla="*/ 86 h 332"/>
                <a:gd name="T10" fmla="*/ 128 w 514"/>
                <a:gd name="T11" fmla="*/ 165 h 332"/>
                <a:gd name="T12" fmla="*/ 143 w 514"/>
                <a:gd name="T13" fmla="*/ 179 h 332"/>
                <a:gd name="T14" fmla="*/ 314 w 514"/>
                <a:gd name="T15" fmla="*/ 196 h 332"/>
                <a:gd name="T16" fmla="*/ 337 w 514"/>
                <a:gd name="T17" fmla="*/ 204 h 332"/>
                <a:gd name="T18" fmla="*/ 360 w 514"/>
                <a:gd name="T19" fmla="*/ 236 h 332"/>
                <a:gd name="T20" fmla="*/ 373 w 514"/>
                <a:gd name="T21" fmla="*/ 242 h 332"/>
                <a:gd name="T22" fmla="*/ 467 w 514"/>
                <a:gd name="T23" fmla="*/ 242 h 332"/>
                <a:gd name="T24" fmla="*/ 513 w 514"/>
                <a:gd name="T25" fmla="*/ 286 h 332"/>
                <a:gd name="T26" fmla="*/ 469 w 514"/>
                <a:gd name="T27" fmla="*/ 331 h 332"/>
                <a:gd name="T28" fmla="*/ 226 w 514"/>
                <a:gd name="T29" fmla="*/ 332 h 332"/>
                <a:gd name="T30" fmla="*/ 85 w 514"/>
                <a:gd name="T31" fmla="*/ 331 h 332"/>
                <a:gd name="T32" fmla="*/ 7 w 514"/>
                <a:gd name="T33" fmla="*/ 259 h 332"/>
                <a:gd name="T34" fmla="*/ 29 w 514"/>
                <a:gd name="T35" fmla="*/ 69 h 332"/>
                <a:gd name="T36" fmla="*/ 90 w 514"/>
                <a:gd name="T37" fmla="*/ 9 h 332"/>
                <a:gd name="T38" fmla="*/ 158 w 514"/>
                <a:gd name="T39" fmla="*/ 53 h 332"/>
                <a:gd name="T40" fmla="*/ 158 w 514"/>
                <a:gd name="T41" fmla="*/ 94 h 332"/>
                <a:gd name="T42" fmla="*/ 153 w 514"/>
                <a:gd name="T43" fmla="*/ 95 h 332"/>
                <a:gd name="T44" fmla="*/ 252 w 514"/>
                <a:gd name="T45" fmla="*/ 242 h 332"/>
                <a:gd name="T46" fmla="*/ 234 w 514"/>
                <a:gd name="T47" fmla="*/ 217 h 332"/>
                <a:gd name="T48" fmla="*/ 208 w 514"/>
                <a:gd name="T49" fmla="*/ 242 h 332"/>
                <a:gd name="T50" fmla="*/ 252 w 514"/>
                <a:gd name="T51" fmla="*/ 24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32">
                  <a:moveTo>
                    <a:pt x="153" y="95"/>
                  </a:moveTo>
                  <a:cubicBezTo>
                    <a:pt x="144" y="81"/>
                    <a:pt x="135" y="67"/>
                    <a:pt x="127" y="53"/>
                  </a:cubicBezTo>
                  <a:cubicBezTo>
                    <a:pt x="119" y="40"/>
                    <a:pt x="108" y="33"/>
                    <a:pt x="93" y="34"/>
                  </a:cubicBezTo>
                  <a:cubicBezTo>
                    <a:pt x="78" y="34"/>
                    <a:pt x="68" y="42"/>
                    <a:pt x="63" y="55"/>
                  </a:cubicBezTo>
                  <a:cubicBezTo>
                    <a:pt x="58" y="65"/>
                    <a:pt x="59" y="76"/>
                    <a:pt x="64" y="86"/>
                  </a:cubicBezTo>
                  <a:cubicBezTo>
                    <a:pt x="79" y="117"/>
                    <a:pt x="100" y="144"/>
                    <a:pt x="128" y="165"/>
                  </a:cubicBezTo>
                  <a:cubicBezTo>
                    <a:pt x="133" y="169"/>
                    <a:pt x="137" y="176"/>
                    <a:pt x="143" y="179"/>
                  </a:cubicBezTo>
                  <a:cubicBezTo>
                    <a:pt x="198" y="205"/>
                    <a:pt x="255" y="214"/>
                    <a:pt x="314" y="196"/>
                  </a:cubicBezTo>
                  <a:cubicBezTo>
                    <a:pt x="324" y="193"/>
                    <a:pt x="331" y="194"/>
                    <a:pt x="337" y="204"/>
                  </a:cubicBezTo>
                  <a:cubicBezTo>
                    <a:pt x="344" y="215"/>
                    <a:pt x="352" y="225"/>
                    <a:pt x="360" y="236"/>
                  </a:cubicBezTo>
                  <a:cubicBezTo>
                    <a:pt x="363" y="239"/>
                    <a:pt x="369" y="242"/>
                    <a:pt x="373" y="242"/>
                  </a:cubicBezTo>
                  <a:cubicBezTo>
                    <a:pt x="404" y="242"/>
                    <a:pt x="436" y="242"/>
                    <a:pt x="467" y="242"/>
                  </a:cubicBezTo>
                  <a:cubicBezTo>
                    <a:pt x="493" y="242"/>
                    <a:pt x="513" y="261"/>
                    <a:pt x="513" y="286"/>
                  </a:cubicBezTo>
                  <a:cubicBezTo>
                    <a:pt x="514" y="311"/>
                    <a:pt x="495" y="331"/>
                    <a:pt x="469" y="331"/>
                  </a:cubicBezTo>
                  <a:cubicBezTo>
                    <a:pt x="388" y="332"/>
                    <a:pt x="307" y="332"/>
                    <a:pt x="226" y="332"/>
                  </a:cubicBezTo>
                  <a:cubicBezTo>
                    <a:pt x="179" y="332"/>
                    <a:pt x="132" y="331"/>
                    <a:pt x="85" y="331"/>
                  </a:cubicBezTo>
                  <a:cubicBezTo>
                    <a:pt x="28" y="331"/>
                    <a:pt x="12" y="296"/>
                    <a:pt x="7" y="259"/>
                  </a:cubicBezTo>
                  <a:cubicBezTo>
                    <a:pt x="0" y="194"/>
                    <a:pt x="6" y="131"/>
                    <a:pt x="29" y="69"/>
                  </a:cubicBezTo>
                  <a:cubicBezTo>
                    <a:pt x="40" y="40"/>
                    <a:pt x="58" y="17"/>
                    <a:pt x="90" y="9"/>
                  </a:cubicBezTo>
                  <a:cubicBezTo>
                    <a:pt x="125" y="0"/>
                    <a:pt x="153" y="18"/>
                    <a:pt x="158" y="53"/>
                  </a:cubicBezTo>
                  <a:cubicBezTo>
                    <a:pt x="160" y="67"/>
                    <a:pt x="158" y="80"/>
                    <a:pt x="158" y="94"/>
                  </a:cubicBezTo>
                  <a:cubicBezTo>
                    <a:pt x="156" y="94"/>
                    <a:pt x="155" y="95"/>
                    <a:pt x="153" y="95"/>
                  </a:cubicBezTo>
                  <a:close/>
                  <a:moveTo>
                    <a:pt x="252" y="242"/>
                  </a:moveTo>
                  <a:cubicBezTo>
                    <a:pt x="245" y="233"/>
                    <a:pt x="240" y="225"/>
                    <a:pt x="234" y="217"/>
                  </a:cubicBezTo>
                  <a:cubicBezTo>
                    <a:pt x="225" y="225"/>
                    <a:pt x="217" y="233"/>
                    <a:pt x="208" y="242"/>
                  </a:cubicBezTo>
                  <a:cubicBezTo>
                    <a:pt x="224" y="242"/>
                    <a:pt x="237" y="242"/>
                    <a:pt x="252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68"/>
            <p:cNvSpPr>
              <a:spLocks/>
            </p:cNvSpPr>
            <p:nvPr/>
          </p:nvSpPr>
          <p:spPr bwMode="auto">
            <a:xfrm>
              <a:off x="3313" y="1659"/>
              <a:ext cx="327" cy="328"/>
            </a:xfrm>
            <a:custGeom>
              <a:avLst/>
              <a:gdLst>
                <a:gd name="T0" fmla="*/ 80 w 162"/>
                <a:gd name="T1" fmla="*/ 0 h 161"/>
                <a:gd name="T2" fmla="*/ 161 w 162"/>
                <a:gd name="T3" fmla="*/ 79 h 161"/>
                <a:gd name="T4" fmla="*/ 81 w 162"/>
                <a:gd name="T5" fmla="*/ 161 h 161"/>
                <a:gd name="T6" fmla="*/ 0 w 162"/>
                <a:gd name="T7" fmla="*/ 81 h 161"/>
                <a:gd name="T8" fmla="*/ 80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0" y="0"/>
                  </a:moveTo>
                  <a:cubicBezTo>
                    <a:pt x="125" y="0"/>
                    <a:pt x="161" y="34"/>
                    <a:pt x="161" y="79"/>
                  </a:cubicBezTo>
                  <a:cubicBezTo>
                    <a:pt x="162" y="124"/>
                    <a:pt x="126" y="161"/>
                    <a:pt x="81" y="161"/>
                  </a:cubicBezTo>
                  <a:cubicBezTo>
                    <a:pt x="36" y="161"/>
                    <a:pt x="0" y="125"/>
                    <a:pt x="0" y="81"/>
                  </a:cubicBezTo>
                  <a:cubicBezTo>
                    <a:pt x="0" y="35"/>
                    <a:pt x="35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69"/>
            <p:cNvSpPr>
              <a:spLocks/>
            </p:cNvSpPr>
            <p:nvPr/>
          </p:nvSpPr>
          <p:spPr bwMode="auto">
            <a:xfrm>
              <a:off x="4038" y="1659"/>
              <a:ext cx="327" cy="328"/>
            </a:xfrm>
            <a:custGeom>
              <a:avLst/>
              <a:gdLst>
                <a:gd name="T0" fmla="*/ 81 w 162"/>
                <a:gd name="T1" fmla="*/ 0 h 161"/>
                <a:gd name="T2" fmla="*/ 162 w 162"/>
                <a:gd name="T3" fmla="*/ 80 h 161"/>
                <a:gd name="T4" fmla="*/ 81 w 162"/>
                <a:gd name="T5" fmla="*/ 161 h 161"/>
                <a:gd name="T6" fmla="*/ 1 w 162"/>
                <a:gd name="T7" fmla="*/ 81 h 161"/>
                <a:gd name="T8" fmla="*/ 81 w 16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1">
                  <a:moveTo>
                    <a:pt x="81" y="0"/>
                  </a:moveTo>
                  <a:cubicBezTo>
                    <a:pt x="126" y="0"/>
                    <a:pt x="162" y="36"/>
                    <a:pt x="162" y="80"/>
                  </a:cubicBezTo>
                  <a:cubicBezTo>
                    <a:pt x="162" y="125"/>
                    <a:pt x="126" y="161"/>
                    <a:pt x="81" y="161"/>
                  </a:cubicBezTo>
                  <a:cubicBezTo>
                    <a:pt x="37" y="161"/>
                    <a:pt x="1" y="125"/>
                    <a:pt x="1" y="81"/>
                  </a:cubicBez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70"/>
            <p:cNvSpPr>
              <a:spLocks/>
            </p:cNvSpPr>
            <p:nvPr/>
          </p:nvSpPr>
          <p:spPr bwMode="auto">
            <a:xfrm>
              <a:off x="3136" y="2049"/>
              <a:ext cx="572" cy="343"/>
            </a:xfrm>
            <a:custGeom>
              <a:avLst/>
              <a:gdLst>
                <a:gd name="T0" fmla="*/ 99 w 284"/>
                <a:gd name="T1" fmla="*/ 168 h 168"/>
                <a:gd name="T2" fmla="*/ 28 w 284"/>
                <a:gd name="T3" fmla="*/ 154 h 168"/>
                <a:gd name="T4" fmla="*/ 5 w 284"/>
                <a:gd name="T5" fmla="*/ 118 h 168"/>
                <a:gd name="T6" fmla="*/ 44 w 284"/>
                <a:gd name="T7" fmla="*/ 99 h 168"/>
                <a:gd name="T8" fmla="*/ 104 w 284"/>
                <a:gd name="T9" fmla="*/ 107 h 168"/>
                <a:gd name="T10" fmla="*/ 226 w 284"/>
                <a:gd name="T11" fmla="*/ 26 h 168"/>
                <a:gd name="T12" fmla="*/ 275 w 284"/>
                <a:gd name="T13" fmla="*/ 17 h 168"/>
                <a:gd name="T14" fmla="*/ 280 w 284"/>
                <a:gd name="T15" fmla="*/ 46 h 168"/>
                <a:gd name="T16" fmla="*/ 174 w 284"/>
                <a:gd name="T17" fmla="*/ 151 h 168"/>
                <a:gd name="T18" fmla="*/ 137 w 284"/>
                <a:gd name="T19" fmla="*/ 162 h 168"/>
                <a:gd name="T20" fmla="*/ 100 w 284"/>
                <a:gd name="T21" fmla="*/ 166 h 168"/>
                <a:gd name="T22" fmla="*/ 99 w 284"/>
                <a:gd name="T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68">
                  <a:moveTo>
                    <a:pt x="99" y="168"/>
                  </a:moveTo>
                  <a:cubicBezTo>
                    <a:pt x="75" y="164"/>
                    <a:pt x="51" y="160"/>
                    <a:pt x="28" y="154"/>
                  </a:cubicBezTo>
                  <a:cubicBezTo>
                    <a:pt x="9" y="150"/>
                    <a:pt x="0" y="135"/>
                    <a:pt x="5" y="118"/>
                  </a:cubicBezTo>
                  <a:cubicBezTo>
                    <a:pt x="9" y="102"/>
                    <a:pt x="25" y="95"/>
                    <a:pt x="44" y="99"/>
                  </a:cubicBezTo>
                  <a:cubicBezTo>
                    <a:pt x="64" y="103"/>
                    <a:pt x="84" y="107"/>
                    <a:pt x="104" y="107"/>
                  </a:cubicBezTo>
                  <a:cubicBezTo>
                    <a:pt x="161" y="107"/>
                    <a:pt x="200" y="75"/>
                    <a:pt x="226" y="26"/>
                  </a:cubicBezTo>
                  <a:cubicBezTo>
                    <a:pt x="237" y="4"/>
                    <a:pt x="261" y="0"/>
                    <a:pt x="275" y="17"/>
                  </a:cubicBezTo>
                  <a:cubicBezTo>
                    <a:pt x="283" y="26"/>
                    <a:pt x="284" y="36"/>
                    <a:pt x="280" y="46"/>
                  </a:cubicBezTo>
                  <a:cubicBezTo>
                    <a:pt x="258" y="95"/>
                    <a:pt x="223" y="131"/>
                    <a:pt x="174" y="151"/>
                  </a:cubicBezTo>
                  <a:cubicBezTo>
                    <a:pt x="162" y="156"/>
                    <a:pt x="149" y="160"/>
                    <a:pt x="137" y="162"/>
                  </a:cubicBezTo>
                  <a:cubicBezTo>
                    <a:pt x="125" y="165"/>
                    <a:pt x="112" y="165"/>
                    <a:pt x="100" y="166"/>
                  </a:cubicBezTo>
                  <a:cubicBezTo>
                    <a:pt x="99" y="167"/>
                    <a:pt x="99" y="167"/>
                    <a:pt x="99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71"/>
            <p:cNvSpPr>
              <a:spLocks/>
            </p:cNvSpPr>
            <p:nvPr/>
          </p:nvSpPr>
          <p:spPr bwMode="auto">
            <a:xfrm>
              <a:off x="3966" y="2055"/>
              <a:ext cx="574" cy="332"/>
            </a:xfrm>
            <a:custGeom>
              <a:avLst/>
              <a:gdLst>
                <a:gd name="T0" fmla="*/ 197 w 285"/>
                <a:gd name="T1" fmla="*/ 163 h 163"/>
                <a:gd name="T2" fmla="*/ 8 w 285"/>
                <a:gd name="T3" fmla="*/ 48 h 163"/>
                <a:gd name="T4" fmla="*/ 20 w 285"/>
                <a:gd name="T5" fmla="*/ 7 h 163"/>
                <a:gd name="T6" fmla="*/ 59 w 285"/>
                <a:gd name="T7" fmla="*/ 21 h 163"/>
                <a:gd name="T8" fmla="*/ 233 w 285"/>
                <a:gd name="T9" fmla="*/ 99 h 163"/>
                <a:gd name="T10" fmla="*/ 249 w 285"/>
                <a:gd name="T11" fmla="*/ 95 h 163"/>
                <a:gd name="T12" fmla="*/ 282 w 285"/>
                <a:gd name="T13" fmla="*/ 117 h 163"/>
                <a:gd name="T14" fmla="*/ 262 w 285"/>
                <a:gd name="T15" fmla="*/ 150 h 163"/>
                <a:gd name="T16" fmla="*/ 197 w 285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163">
                  <a:moveTo>
                    <a:pt x="197" y="163"/>
                  </a:moveTo>
                  <a:cubicBezTo>
                    <a:pt x="104" y="161"/>
                    <a:pt x="45" y="120"/>
                    <a:pt x="8" y="48"/>
                  </a:cubicBezTo>
                  <a:cubicBezTo>
                    <a:pt x="0" y="31"/>
                    <a:pt x="5" y="14"/>
                    <a:pt x="20" y="7"/>
                  </a:cubicBezTo>
                  <a:cubicBezTo>
                    <a:pt x="35" y="0"/>
                    <a:pt x="51" y="6"/>
                    <a:pt x="59" y="21"/>
                  </a:cubicBezTo>
                  <a:cubicBezTo>
                    <a:pt x="96" y="91"/>
                    <a:pt x="156" y="118"/>
                    <a:pt x="233" y="99"/>
                  </a:cubicBezTo>
                  <a:cubicBezTo>
                    <a:pt x="238" y="98"/>
                    <a:pt x="243" y="96"/>
                    <a:pt x="249" y="95"/>
                  </a:cubicBezTo>
                  <a:cubicBezTo>
                    <a:pt x="265" y="93"/>
                    <a:pt x="278" y="102"/>
                    <a:pt x="282" y="117"/>
                  </a:cubicBezTo>
                  <a:cubicBezTo>
                    <a:pt x="285" y="131"/>
                    <a:pt x="277" y="147"/>
                    <a:pt x="262" y="150"/>
                  </a:cubicBezTo>
                  <a:cubicBezTo>
                    <a:pt x="237" y="156"/>
                    <a:pt x="212" y="160"/>
                    <a:pt x="197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72"/>
            <p:cNvSpPr>
              <a:spLocks/>
            </p:cNvSpPr>
            <p:nvPr/>
          </p:nvSpPr>
          <p:spPr bwMode="auto">
            <a:xfrm>
              <a:off x="3271" y="2194"/>
              <a:ext cx="161" cy="65"/>
            </a:xfrm>
            <a:custGeom>
              <a:avLst/>
              <a:gdLst>
                <a:gd name="T0" fmla="*/ 80 w 80"/>
                <a:gd name="T1" fmla="*/ 22 h 32"/>
                <a:gd name="T2" fmla="*/ 0 w 80"/>
                <a:gd name="T3" fmla="*/ 27 h 32"/>
                <a:gd name="T4" fmla="*/ 40 w 80"/>
                <a:gd name="T5" fmla="*/ 1 h 32"/>
                <a:gd name="T6" fmla="*/ 80 w 80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32">
                  <a:moveTo>
                    <a:pt x="80" y="22"/>
                  </a:moveTo>
                  <a:cubicBezTo>
                    <a:pt x="54" y="32"/>
                    <a:pt x="28" y="32"/>
                    <a:pt x="0" y="27"/>
                  </a:cubicBezTo>
                  <a:cubicBezTo>
                    <a:pt x="10" y="11"/>
                    <a:pt x="22" y="1"/>
                    <a:pt x="40" y="1"/>
                  </a:cubicBezTo>
                  <a:cubicBezTo>
                    <a:pt x="57" y="0"/>
                    <a:pt x="70" y="8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73"/>
            <p:cNvSpPr>
              <a:spLocks/>
            </p:cNvSpPr>
            <p:nvPr/>
          </p:nvSpPr>
          <p:spPr bwMode="auto">
            <a:xfrm>
              <a:off x="4246" y="2177"/>
              <a:ext cx="159" cy="84"/>
            </a:xfrm>
            <a:custGeom>
              <a:avLst/>
              <a:gdLst>
                <a:gd name="T0" fmla="*/ 79 w 79"/>
                <a:gd name="T1" fmla="*/ 35 h 41"/>
                <a:gd name="T2" fmla="*/ 0 w 79"/>
                <a:gd name="T3" fmla="*/ 30 h 41"/>
                <a:gd name="T4" fmla="*/ 79 w 79"/>
                <a:gd name="T5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41">
                  <a:moveTo>
                    <a:pt x="79" y="35"/>
                  </a:moveTo>
                  <a:cubicBezTo>
                    <a:pt x="55" y="41"/>
                    <a:pt x="24" y="39"/>
                    <a:pt x="0" y="30"/>
                  </a:cubicBezTo>
                  <a:cubicBezTo>
                    <a:pt x="20" y="0"/>
                    <a:pt x="60" y="2"/>
                    <a:pt x="7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-14002"/>
            <a:ext cx="12192000" cy="652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5985" y="1226081"/>
            <a:ext cx="6553201" cy="9736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985" y="2307690"/>
            <a:ext cx="6263659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5985" y="3313149"/>
            <a:ext cx="5767142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985" y="4313979"/>
            <a:ext cx="5268395" cy="89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73024" y="794054"/>
            <a:ext cx="5490176" cy="5606746"/>
          </a:xfrm>
          <a:custGeom>
            <a:avLst/>
            <a:gdLst>
              <a:gd name="connsiteX0" fmla="*/ 2462316 w 4924638"/>
              <a:gd name="connsiteY0" fmla="*/ 0 h 5029200"/>
              <a:gd name="connsiteX1" fmla="*/ 4914178 w 4924638"/>
              <a:gd name="connsiteY1" fmla="*/ 4830534 h 5029200"/>
              <a:gd name="connsiteX2" fmla="*/ 4919588 w 4924638"/>
              <a:gd name="connsiteY2" fmla="*/ 4841743 h 5029200"/>
              <a:gd name="connsiteX3" fmla="*/ 4903869 w 4924638"/>
              <a:gd name="connsiteY3" fmla="*/ 4957320 h 5029200"/>
              <a:gd name="connsiteX4" fmla="*/ 4811028 w 4924638"/>
              <a:gd name="connsiteY4" fmla="*/ 5027931 h 5029200"/>
              <a:gd name="connsiteX5" fmla="*/ 4791631 w 4924638"/>
              <a:gd name="connsiteY5" fmla="*/ 5029200 h 5029200"/>
              <a:gd name="connsiteX6" fmla="*/ 131772 w 4924638"/>
              <a:gd name="connsiteY6" fmla="*/ 5029200 h 5029200"/>
              <a:gd name="connsiteX7" fmla="*/ 112375 w 4924638"/>
              <a:gd name="connsiteY7" fmla="*/ 5027931 h 5029200"/>
              <a:gd name="connsiteX8" fmla="*/ 19534 w 4924638"/>
              <a:gd name="connsiteY8" fmla="*/ 4957320 h 5029200"/>
              <a:gd name="connsiteX9" fmla="*/ 0 w 4924638"/>
              <a:gd name="connsiteY9" fmla="*/ 4900042 h 5029200"/>
              <a:gd name="connsiteX10" fmla="*/ 3674 w 4924638"/>
              <a:gd name="connsiteY10" fmla="*/ 4843892 h 5029200"/>
              <a:gd name="connsiteX11" fmla="*/ 2347542 w 4924638"/>
              <a:gd name="connsiteY11" fmla="*/ 226121 h 5029200"/>
              <a:gd name="connsiteX12" fmla="*/ 2336630 w 4924638"/>
              <a:gd name="connsiteY12" fmla="*/ 247620 h 5029200"/>
              <a:gd name="connsiteX13" fmla="*/ 2354552 w 4924638"/>
              <a:gd name="connsiteY13" fmla="*/ 221038 h 5029200"/>
              <a:gd name="connsiteX14" fmla="*/ 2462315 w 4924638"/>
              <a:gd name="connsiteY14" fmla="*/ 176401 h 5029200"/>
              <a:gd name="connsiteX15" fmla="*/ 2570078 w 4924638"/>
              <a:gd name="connsiteY15" fmla="*/ 221038 h 5029200"/>
              <a:gd name="connsiteX16" fmla="*/ 2588001 w 4924638"/>
              <a:gd name="connsiteY16" fmla="*/ 247620 h 5029200"/>
              <a:gd name="connsiteX17" fmla="*/ 2462315 w 4924638"/>
              <a:gd name="connsiteY17" fmla="*/ 2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24638" h="5029200">
                <a:moveTo>
                  <a:pt x="2462316" y="0"/>
                </a:moveTo>
                <a:lnTo>
                  <a:pt x="4914178" y="4830534"/>
                </a:lnTo>
                <a:lnTo>
                  <a:pt x="4919588" y="4841743"/>
                </a:lnTo>
                <a:cubicBezTo>
                  <a:pt x="4929522" y="4879459"/>
                  <a:pt x="4925067" y="4920965"/>
                  <a:pt x="4903869" y="4957320"/>
                </a:cubicBezTo>
                <a:cubicBezTo>
                  <a:pt x="4882672" y="4993676"/>
                  <a:pt x="4848745" y="5017998"/>
                  <a:pt x="4811028" y="5027931"/>
                </a:cubicBezTo>
                <a:lnTo>
                  <a:pt x="4791631" y="5029200"/>
                </a:lnTo>
                <a:lnTo>
                  <a:pt x="131772" y="5029200"/>
                </a:lnTo>
                <a:lnTo>
                  <a:pt x="112375" y="5027931"/>
                </a:lnTo>
                <a:cubicBezTo>
                  <a:pt x="74658" y="5017998"/>
                  <a:pt x="40731" y="4993676"/>
                  <a:pt x="19534" y="4957320"/>
                </a:cubicBezTo>
                <a:cubicBezTo>
                  <a:pt x="8935" y="4939143"/>
                  <a:pt x="2522" y="4919677"/>
                  <a:pt x="0" y="4900042"/>
                </a:cubicBezTo>
                <a:lnTo>
                  <a:pt x="3674" y="4843892"/>
                </a:lnTo>
                <a:lnTo>
                  <a:pt x="2347542" y="226121"/>
                </a:lnTo>
                <a:lnTo>
                  <a:pt x="2336630" y="247620"/>
                </a:lnTo>
                <a:lnTo>
                  <a:pt x="2354552" y="221038"/>
                </a:lnTo>
                <a:cubicBezTo>
                  <a:pt x="2382131" y="193459"/>
                  <a:pt x="2420231" y="176401"/>
                  <a:pt x="2462315" y="176401"/>
                </a:cubicBezTo>
                <a:cubicBezTo>
                  <a:pt x="2504399" y="176401"/>
                  <a:pt x="2542499" y="193459"/>
                  <a:pt x="2570078" y="221038"/>
                </a:cubicBezTo>
                <a:lnTo>
                  <a:pt x="2588001" y="247620"/>
                </a:lnTo>
                <a:lnTo>
                  <a:pt x="246231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04848" y="2307692"/>
            <a:ext cx="2049623" cy="892962"/>
          </a:xfrm>
          <a:custGeom>
            <a:avLst/>
            <a:gdLst>
              <a:gd name="connsiteX0" fmla="*/ 453246 w 2049623"/>
              <a:gd name="connsiteY0" fmla="*/ 0 h 892962"/>
              <a:gd name="connsiteX1" fmla="*/ 1596377 w 2049623"/>
              <a:gd name="connsiteY1" fmla="*/ 0 h 892962"/>
              <a:gd name="connsiteX2" fmla="*/ 2049623 w 2049623"/>
              <a:gd name="connsiteY2" fmla="*/ 892962 h 892962"/>
              <a:gd name="connsiteX3" fmla="*/ 0 w 2049623"/>
              <a:gd name="connsiteY3" fmla="*/ 892962 h 8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623" h="892962">
                <a:moveTo>
                  <a:pt x="453246" y="0"/>
                </a:moveTo>
                <a:lnTo>
                  <a:pt x="1596377" y="0"/>
                </a:lnTo>
                <a:lnTo>
                  <a:pt x="2049623" y="892962"/>
                </a:lnTo>
                <a:lnTo>
                  <a:pt x="0" y="89296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112912" y="1226082"/>
            <a:ext cx="1033495" cy="973610"/>
          </a:xfrm>
          <a:custGeom>
            <a:avLst/>
            <a:gdLst>
              <a:gd name="connsiteX0" fmla="*/ 514961 w 1033495"/>
              <a:gd name="connsiteY0" fmla="*/ 6 h 973610"/>
              <a:gd name="connsiteX1" fmla="*/ 556087 w 1033495"/>
              <a:gd name="connsiteY1" fmla="*/ 33046 h 973610"/>
              <a:gd name="connsiteX2" fmla="*/ 1033495 w 1033495"/>
              <a:gd name="connsiteY2" fmla="*/ 973610 h 973610"/>
              <a:gd name="connsiteX3" fmla="*/ 0 w 1033495"/>
              <a:gd name="connsiteY3" fmla="*/ 973610 h 973610"/>
              <a:gd name="connsiteX4" fmla="*/ 477407 w 1033495"/>
              <a:gd name="connsiteY4" fmla="*/ 33046 h 973610"/>
              <a:gd name="connsiteX5" fmla="*/ 514961 w 1033495"/>
              <a:gd name="connsiteY5" fmla="*/ 6 h 97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495" h="973610">
                <a:moveTo>
                  <a:pt x="514961" y="6"/>
                </a:moveTo>
                <a:cubicBezTo>
                  <a:pt x="529265" y="-291"/>
                  <a:pt x="544164" y="10425"/>
                  <a:pt x="556087" y="33046"/>
                </a:cubicBezTo>
                <a:lnTo>
                  <a:pt x="1033495" y="973610"/>
                </a:lnTo>
                <a:lnTo>
                  <a:pt x="0" y="973610"/>
                </a:lnTo>
                <a:lnTo>
                  <a:pt x="477407" y="33046"/>
                </a:lnTo>
                <a:cubicBezTo>
                  <a:pt x="486949" y="11615"/>
                  <a:pt x="500657" y="304"/>
                  <a:pt x="514961" y="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94502" y="3308654"/>
            <a:ext cx="3070315" cy="897458"/>
          </a:xfrm>
          <a:custGeom>
            <a:avLst/>
            <a:gdLst>
              <a:gd name="connsiteX0" fmla="*/ 455528 w 3070315"/>
              <a:gd name="connsiteY0" fmla="*/ 0 h 897458"/>
              <a:gd name="connsiteX1" fmla="*/ 2614787 w 3070315"/>
              <a:gd name="connsiteY1" fmla="*/ 0 h 897458"/>
              <a:gd name="connsiteX2" fmla="*/ 3070315 w 3070315"/>
              <a:gd name="connsiteY2" fmla="*/ 897458 h 897458"/>
              <a:gd name="connsiteX3" fmla="*/ 0 w 3070315"/>
              <a:gd name="connsiteY3" fmla="*/ 897458 h 89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15" h="897458">
                <a:moveTo>
                  <a:pt x="455528" y="0"/>
                </a:moveTo>
                <a:lnTo>
                  <a:pt x="2614787" y="0"/>
                </a:lnTo>
                <a:lnTo>
                  <a:pt x="3070315" y="897458"/>
                </a:lnTo>
                <a:lnTo>
                  <a:pt x="0" y="89745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586504" y="4314113"/>
            <a:ext cx="4086308" cy="892829"/>
          </a:xfrm>
          <a:custGeom>
            <a:avLst/>
            <a:gdLst>
              <a:gd name="connsiteX0" fmla="*/ 453178 w 4086308"/>
              <a:gd name="connsiteY0" fmla="*/ 0 h 892829"/>
              <a:gd name="connsiteX1" fmla="*/ 3633130 w 4086308"/>
              <a:gd name="connsiteY1" fmla="*/ 0 h 892829"/>
              <a:gd name="connsiteX2" fmla="*/ 4086308 w 4086308"/>
              <a:gd name="connsiteY2" fmla="*/ 892829 h 892829"/>
              <a:gd name="connsiteX3" fmla="*/ 0 w 4086308"/>
              <a:gd name="connsiteY3" fmla="*/ 892829 h 89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308" h="892829">
                <a:moveTo>
                  <a:pt x="453178" y="0"/>
                </a:moveTo>
                <a:lnTo>
                  <a:pt x="3633130" y="0"/>
                </a:lnTo>
                <a:lnTo>
                  <a:pt x="4086308" y="892829"/>
                </a:lnTo>
                <a:lnTo>
                  <a:pt x="0" y="8928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100605" y="5314942"/>
            <a:ext cx="5056272" cy="895917"/>
          </a:xfrm>
          <a:custGeom>
            <a:avLst/>
            <a:gdLst>
              <a:gd name="connsiteX0" fmla="*/ 431081 w 5056272"/>
              <a:gd name="connsiteY0" fmla="*/ 0 h 895917"/>
              <a:gd name="connsiteX1" fmla="*/ 4627025 w 5056272"/>
              <a:gd name="connsiteY1" fmla="*/ 0 h 895917"/>
              <a:gd name="connsiteX2" fmla="*/ 5046956 w 5056272"/>
              <a:gd name="connsiteY2" fmla="*/ 827327 h 895917"/>
              <a:gd name="connsiteX3" fmla="*/ 4978402 w 5056272"/>
              <a:gd name="connsiteY3" fmla="*/ 895881 h 895917"/>
              <a:gd name="connsiteX4" fmla="*/ 73664 w 5056272"/>
              <a:gd name="connsiteY4" fmla="*/ 895881 h 895917"/>
              <a:gd name="connsiteX5" fmla="*/ 9116 w 5056272"/>
              <a:gd name="connsiteY5" fmla="*/ 831334 h 8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6272" h="895917">
                <a:moveTo>
                  <a:pt x="431081" y="0"/>
                </a:moveTo>
                <a:lnTo>
                  <a:pt x="4627025" y="0"/>
                </a:lnTo>
                <a:lnTo>
                  <a:pt x="5046956" y="827327"/>
                </a:lnTo>
                <a:cubicBezTo>
                  <a:pt x="5071730" y="878753"/>
                  <a:pt x="5046497" y="896842"/>
                  <a:pt x="4978402" y="895881"/>
                </a:cubicBezTo>
                <a:lnTo>
                  <a:pt x="73664" y="895881"/>
                </a:lnTo>
                <a:cubicBezTo>
                  <a:pt x="23573" y="893415"/>
                  <a:pt x="-19373" y="890951"/>
                  <a:pt x="9116" y="8313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530457"/>
            <a:ext cx="41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SURVIVAL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52599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4848" y="3525102"/>
            <a:ext cx="204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BELONGING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6741" y="258731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57948" y="1832868"/>
            <a:ext cx="114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SELF ACTUALISATION</a:t>
            </a:r>
          </a:p>
        </p:txBody>
      </p:sp>
      <p:sp>
        <p:nvSpPr>
          <p:cNvPr id="23" name="Up Arrow 22"/>
          <p:cNvSpPr/>
          <p:nvPr/>
        </p:nvSpPr>
        <p:spPr>
          <a:xfrm>
            <a:off x="10745655" y="1042633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0800000">
            <a:off x="10745655" y="3944745"/>
            <a:ext cx="504851" cy="2412000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0661728" y="1662516"/>
            <a:ext cx="672704" cy="67270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10661728" y="5073539"/>
            <a:ext cx="672704" cy="672704"/>
          </a:xfrm>
          <a:prstGeom prst="smileyFace">
            <a:avLst>
              <a:gd name="adj" fmla="val -4653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083680" y="348644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MOTIVATIONS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01725" y="2345011"/>
            <a:ext cx="2376000" cy="445614"/>
            <a:chOff x="687311" y="2108334"/>
            <a:chExt cx="2376000" cy="445614"/>
          </a:xfrm>
        </p:grpSpPr>
        <p:sp>
          <p:nvSpPr>
            <p:cNvPr id="10" name="Freeform 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1725" y="1267271"/>
            <a:ext cx="2376000" cy="445614"/>
            <a:chOff x="687311" y="2108334"/>
            <a:chExt cx="2376000" cy="445614"/>
          </a:xfrm>
        </p:grpSpPr>
        <p:sp>
          <p:nvSpPr>
            <p:cNvPr id="34" name="Freeform 33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HIGHLY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1725" y="4351377"/>
            <a:ext cx="2376000" cy="445614"/>
            <a:chOff x="687311" y="2108334"/>
            <a:chExt cx="2376000" cy="445614"/>
          </a:xfrm>
        </p:grpSpPr>
        <p:sp>
          <p:nvSpPr>
            <p:cNvPr id="42" name="Freeform 41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NOT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1725" y="3356448"/>
            <a:ext cx="2376000" cy="445614"/>
            <a:chOff x="687311" y="2108334"/>
            <a:chExt cx="2376000" cy="445614"/>
          </a:xfrm>
        </p:grpSpPr>
        <p:sp>
          <p:nvSpPr>
            <p:cNvPr id="50" name="Freeform 49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ALMOST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>
            <a:off x="6182397" y="1037539"/>
            <a:ext cx="1057250" cy="616878"/>
            <a:chOff x="1205" y="1137"/>
            <a:chExt cx="1767" cy="1031"/>
          </a:xfrm>
        </p:grpSpPr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1460" y="1137"/>
              <a:ext cx="1509" cy="903"/>
            </a:xfrm>
            <a:custGeom>
              <a:avLst/>
              <a:gdLst>
                <a:gd name="T0" fmla="*/ 104 w 4528"/>
                <a:gd name="T1" fmla="*/ 1511 h 2708"/>
                <a:gd name="T2" fmla="*/ 0 w 4528"/>
                <a:gd name="T3" fmla="*/ 2708 h 2708"/>
                <a:gd name="T4" fmla="*/ 437 w 4528"/>
                <a:gd name="T5" fmla="*/ 1820 h 2708"/>
                <a:gd name="T6" fmla="*/ 4528 w 4528"/>
                <a:gd name="T7" fmla="*/ 0 h 2708"/>
                <a:gd name="T8" fmla="*/ 104 w 4528"/>
                <a:gd name="T9" fmla="*/ 1511 h 2708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965 w 10000"/>
                <a:gd name="connsiteY2" fmla="*/ 6721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6" y="5187"/>
                  </a:moveTo>
                  <a:cubicBezTo>
                    <a:pt x="177" y="6791"/>
                    <a:pt x="89" y="8396"/>
                    <a:pt x="0" y="10000"/>
                  </a:cubicBezTo>
                  <a:lnTo>
                    <a:pt x="1032" y="6833"/>
                  </a:lnTo>
                  <a:cubicBezTo>
                    <a:pt x="4083" y="4752"/>
                    <a:pt x="8420" y="1837"/>
                    <a:pt x="10000" y="0"/>
                  </a:cubicBezTo>
                  <a:cubicBezTo>
                    <a:pt x="6720" y="1370"/>
                    <a:pt x="3511" y="3238"/>
                    <a:pt x="266" y="518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1460" y="1745"/>
              <a:ext cx="266" cy="294"/>
            </a:xfrm>
            <a:custGeom>
              <a:avLst/>
              <a:gdLst>
                <a:gd name="T0" fmla="*/ 432 w 794"/>
                <a:gd name="T1" fmla="*/ 0 h 850"/>
                <a:gd name="T2" fmla="*/ 0 w 794"/>
                <a:gd name="T3" fmla="*/ 850 h 850"/>
                <a:gd name="T4" fmla="*/ 794 w 794"/>
                <a:gd name="T5" fmla="*/ 397 h 850"/>
                <a:gd name="T6" fmla="*/ 432 w 794"/>
                <a:gd name="T7" fmla="*/ 0 h 850"/>
                <a:gd name="connsiteX0" fmla="*/ 5441 w 10000"/>
                <a:gd name="connsiteY0" fmla="*/ 0 h 10119"/>
                <a:gd name="connsiteX1" fmla="*/ 0 w 10000"/>
                <a:gd name="connsiteY1" fmla="*/ 10119 h 10119"/>
                <a:gd name="connsiteX2" fmla="*/ 10000 w 10000"/>
                <a:gd name="connsiteY2" fmla="*/ 4790 h 10119"/>
                <a:gd name="connsiteX3" fmla="*/ 5441 w 10000"/>
                <a:gd name="connsiteY3" fmla="*/ 0 h 10119"/>
                <a:gd name="connsiteX0" fmla="*/ 5546 w 10000"/>
                <a:gd name="connsiteY0" fmla="*/ 0 h 10193"/>
                <a:gd name="connsiteX1" fmla="*/ 0 w 10000"/>
                <a:gd name="connsiteY1" fmla="*/ 10193 h 10193"/>
                <a:gd name="connsiteX2" fmla="*/ 10000 w 10000"/>
                <a:gd name="connsiteY2" fmla="*/ 4864 h 10193"/>
                <a:gd name="connsiteX3" fmla="*/ 5546 w 10000"/>
                <a:gd name="connsiteY3" fmla="*/ 0 h 10193"/>
                <a:gd name="connsiteX0" fmla="*/ 5599 w 10000"/>
                <a:gd name="connsiteY0" fmla="*/ 0 h 10218"/>
                <a:gd name="connsiteX1" fmla="*/ 0 w 10000"/>
                <a:gd name="connsiteY1" fmla="*/ 10218 h 10218"/>
                <a:gd name="connsiteX2" fmla="*/ 10000 w 10000"/>
                <a:gd name="connsiteY2" fmla="*/ 4889 h 10218"/>
                <a:gd name="connsiteX3" fmla="*/ 5599 w 10000"/>
                <a:gd name="connsiteY3" fmla="*/ 0 h 10218"/>
                <a:gd name="connsiteX0" fmla="*/ 5599 w 10000"/>
                <a:gd name="connsiteY0" fmla="*/ 0 h 10267"/>
                <a:gd name="connsiteX1" fmla="*/ 0 w 10000"/>
                <a:gd name="connsiteY1" fmla="*/ 10267 h 10267"/>
                <a:gd name="connsiteX2" fmla="*/ 10000 w 10000"/>
                <a:gd name="connsiteY2" fmla="*/ 4889 h 10267"/>
                <a:gd name="connsiteX3" fmla="*/ 5599 w 10000"/>
                <a:gd name="connsiteY3" fmla="*/ 0 h 10267"/>
                <a:gd name="connsiteX0" fmla="*/ 5652 w 10053"/>
                <a:gd name="connsiteY0" fmla="*/ 0 h 10341"/>
                <a:gd name="connsiteX1" fmla="*/ 0 w 10053"/>
                <a:gd name="connsiteY1" fmla="*/ 10341 h 10341"/>
                <a:gd name="connsiteX2" fmla="*/ 10053 w 10053"/>
                <a:gd name="connsiteY2" fmla="*/ 4889 h 10341"/>
                <a:gd name="connsiteX3" fmla="*/ 5652 w 10053"/>
                <a:gd name="connsiteY3" fmla="*/ 0 h 10341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67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79 w 10080"/>
                <a:gd name="connsiteY3" fmla="*/ 0 h 10415"/>
                <a:gd name="connsiteX0" fmla="*/ 569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99 w 10080"/>
                <a:gd name="connsiteY3" fmla="*/ 0 h 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0" h="10415">
                  <a:moveTo>
                    <a:pt x="5699" y="0"/>
                  </a:moveTo>
                  <a:lnTo>
                    <a:pt x="0" y="10415"/>
                  </a:lnTo>
                  <a:lnTo>
                    <a:pt x="10080" y="4889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1912" y="1830"/>
              <a:ext cx="53" cy="43"/>
            </a:xfrm>
            <a:custGeom>
              <a:avLst/>
              <a:gdLst>
                <a:gd name="T0" fmla="*/ 64 w 160"/>
                <a:gd name="T1" fmla="*/ 124 h 130"/>
                <a:gd name="T2" fmla="*/ 79 w 160"/>
                <a:gd name="T3" fmla="*/ 128 h 130"/>
                <a:gd name="T4" fmla="*/ 110 w 160"/>
                <a:gd name="T5" fmla="*/ 130 h 130"/>
                <a:gd name="T6" fmla="*/ 136 w 160"/>
                <a:gd name="T7" fmla="*/ 121 h 130"/>
                <a:gd name="T8" fmla="*/ 153 w 160"/>
                <a:gd name="T9" fmla="*/ 104 h 130"/>
                <a:gd name="T10" fmla="*/ 159 w 160"/>
                <a:gd name="T11" fmla="*/ 91 h 130"/>
                <a:gd name="T12" fmla="*/ 160 w 160"/>
                <a:gd name="T13" fmla="*/ 79 h 130"/>
                <a:gd name="T14" fmla="*/ 154 w 160"/>
                <a:gd name="T15" fmla="*/ 53 h 130"/>
                <a:gd name="T16" fmla="*/ 138 w 160"/>
                <a:gd name="T17" fmla="*/ 30 h 130"/>
                <a:gd name="T18" fmla="*/ 114 w 160"/>
                <a:gd name="T19" fmla="*/ 12 h 130"/>
                <a:gd name="T20" fmla="*/ 98 w 160"/>
                <a:gd name="T21" fmla="*/ 5 h 130"/>
                <a:gd name="T22" fmla="*/ 82 w 160"/>
                <a:gd name="T23" fmla="*/ 0 h 130"/>
                <a:gd name="T24" fmla="*/ 52 w 160"/>
                <a:gd name="T25" fmla="*/ 0 h 130"/>
                <a:gd name="T26" fmla="*/ 26 w 160"/>
                <a:gd name="T27" fmla="*/ 9 h 130"/>
                <a:gd name="T28" fmla="*/ 7 w 160"/>
                <a:gd name="T29" fmla="*/ 26 h 130"/>
                <a:gd name="T30" fmla="*/ 3 w 160"/>
                <a:gd name="T31" fmla="*/ 38 h 130"/>
                <a:gd name="T32" fmla="*/ 0 w 160"/>
                <a:gd name="T33" fmla="*/ 49 h 130"/>
                <a:gd name="T34" fmla="*/ 6 w 160"/>
                <a:gd name="T35" fmla="*/ 75 h 130"/>
                <a:gd name="T36" fmla="*/ 22 w 160"/>
                <a:gd name="T37" fmla="*/ 98 h 130"/>
                <a:gd name="T38" fmla="*/ 48 w 160"/>
                <a:gd name="T39" fmla="*/ 117 h 130"/>
                <a:gd name="T40" fmla="*/ 62 w 160"/>
                <a:gd name="T41" fmla="*/ 1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30">
                  <a:moveTo>
                    <a:pt x="64" y="124"/>
                  </a:moveTo>
                  <a:lnTo>
                    <a:pt x="79" y="128"/>
                  </a:lnTo>
                  <a:lnTo>
                    <a:pt x="110" y="130"/>
                  </a:lnTo>
                  <a:lnTo>
                    <a:pt x="136" y="121"/>
                  </a:lnTo>
                  <a:lnTo>
                    <a:pt x="153" y="104"/>
                  </a:lnTo>
                  <a:lnTo>
                    <a:pt x="159" y="91"/>
                  </a:lnTo>
                  <a:lnTo>
                    <a:pt x="160" y="79"/>
                  </a:lnTo>
                  <a:lnTo>
                    <a:pt x="154" y="53"/>
                  </a:lnTo>
                  <a:lnTo>
                    <a:pt x="138" y="30"/>
                  </a:lnTo>
                  <a:lnTo>
                    <a:pt x="114" y="12"/>
                  </a:lnTo>
                  <a:lnTo>
                    <a:pt x="98" y="5"/>
                  </a:lnTo>
                  <a:lnTo>
                    <a:pt x="82" y="0"/>
                  </a:lnTo>
                  <a:lnTo>
                    <a:pt x="52" y="0"/>
                  </a:lnTo>
                  <a:lnTo>
                    <a:pt x="26" y="9"/>
                  </a:lnTo>
                  <a:lnTo>
                    <a:pt x="7" y="26"/>
                  </a:lnTo>
                  <a:lnTo>
                    <a:pt x="3" y="38"/>
                  </a:lnTo>
                  <a:lnTo>
                    <a:pt x="0" y="49"/>
                  </a:lnTo>
                  <a:lnTo>
                    <a:pt x="6" y="75"/>
                  </a:lnTo>
                  <a:lnTo>
                    <a:pt x="22" y="98"/>
                  </a:lnTo>
                  <a:lnTo>
                    <a:pt x="48" y="117"/>
                  </a:lnTo>
                  <a:lnTo>
                    <a:pt x="62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1205" y="1137"/>
              <a:ext cx="1767" cy="1031"/>
            </a:xfrm>
            <a:custGeom>
              <a:avLst/>
              <a:gdLst>
                <a:gd name="T0" fmla="*/ 0 w 5303"/>
                <a:gd name="T1" fmla="*/ 742 h 3095"/>
                <a:gd name="T2" fmla="*/ 5303 w 5303"/>
                <a:gd name="T3" fmla="*/ 0 h 3095"/>
                <a:gd name="T4" fmla="*/ 2448 w 5303"/>
                <a:gd name="T5" fmla="*/ 3095 h 3095"/>
                <a:gd name="T6" fmla="*/ 1212 w 5303"/>
                <a:gd name="T7" fmla="*/ 1828 h 3095"/>
                <a:gd name="T8" fmla="*/ 5280 w 5303"/>
                <a:gd name="T9" fmla="*/ 14 h 3095"/>
                <a:gd name="T10" fmla="*/ 878 w 5303"/>
                <a:gd name="T11" fmla="*/ 1489 h 3095"/>
                <a:gd name="T12" fmla="*/ 0 w 5303"/>
                <a:gd name="T13" fmla="*/ 742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3" h="3095">
                  <a:moveTo>
                    <a:pt x="0" y="742"/>
                  </a:moveTo>
                  <a:lnTo>
                    <a:pt x="5303" y="0"/>
                  </a:lnTo>
                  <a:lnTo>
                    <a:pt x="2448" y="3095"/>
                  </a:lnTo>
                  <a:lnTo>
                    <a:pt x="1212" y="1828"/>
                  </a:lnTo>
                  <a:lnTo>
                    <a:pt x="5280" y="14"/>
                  </a:lnTo>
                  <a:lnTo>
                    <a:pt x="878" y="1489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9" name="Freeform 98"/>
          <p:cNvSpPr/>
          <p:nvPr/>
        </p:nvSpPr>
        <p:spPr>
          <a:xfrm>
            <a:off x="3086100" y="1292562"/>
            <a:ext cx="3190875" cy="445959"/>
          </a:xfrm>
          <a:custGeom>
            <a:avLst/>
            <a:gdLst>
              <a:gd name="connsiteX0" fmla="*/ 0 w 3190875"/>
              <a:gd name="connsiteY0" fmla="*/ 162892 h 458183"/>
              <a:gd name="connsiteX1" fmla="*/ 542925 w 3190875"/>
              <a:gd name="connsiteY1" fmla="*/ 967 h 458183"/>
              <a:gd name="connsiteX2" fmla="*/ 1476375 w 3190875"/>
              <a:gd name="connsiteY2" fmla="*/ 229567 h 458183"/>
              <a:gd name="connsiteX3" fmla="*/ 2152650 w 3190875"/>
              <a:gd name="connsiteY3" fmla="*/ 458167 h 458183"/>
              <a:gd name="connsiteX4" fmla="*/ 3190875 w 3190875"/>
              <a:gd name="connsiteY4" fmla="*/ 239092 h 458183"/>
              <a:gd name="connsiteX0" fmla="*/ 0 w 3190875"/>
              <a:gd name="connsiteY0" fmla="*/ 173069 h 468360"/>
              <a:gd name="connsiteX1" fmla="*/ 542925 w 3190875"/>
              <a:gd name="connsiteY1" fmla="*/ 11144 h 468360"/>
              <a:gd name="connsiteX2" fmla="*/ 2152650 w 3190875"/>
              <a:gd name="connsiteY2" fmla="*/ 468344 h 468360"/>
              <a:gd name="connsiteX3" fmla="*/ 3190875 w 3190875"/>
              <a:gd name="connsiteY3" fmla="*/ 249269 h 468360"/>
              <a:gd name="connsiteX0" fmla="*/ 0 w 3190875"/>
              <a:gd name="connsiteY0" fmla="*/ 173069 h 474918"/>
              <a:gd name="connsiteX1" fmla="*/ 714375 w 3190875"/>
              <a:gd name="connsiteY1" fmla="*/ 11144 h 474918"/>
              <a:gd name="connsiteX2" fmla="*/ 2152650 w 3190875"/>
              <a:gd name="connsiteY2" fmla="*/ 468344 h 474918"/>
              <a:gd name="connsiteX3" fmla="*/ 3190875 w 3190875"/>
              <a:gd name="connsiteY3" fmla="*/ 249269 h 474918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73069 h 468456"/>
              <a:gd name="connsiteX1" fmla="*/ 714375 w 3190875"/>
              <a:gd name="connsiteY1" fmla="*/ 11144 h 468456"/>
              <a:gd name="connsiteX2" fmla="*/ 2152650 w 3190875"/>
              <a:gd name="connsiteY2" fmla="*/ 468344 h 468456"/>
              <a:gd name="connsiteX3" fmla="*/ 3190875 w 3190875"/>
              <a:gd name="connsiteY3" fmla="*/ 249269 h 468456"/>
              <a:gd name="connsiteX0" fmla="*/ 0 w 3190875"/>
              <a:gd name="connsiteY0" fmla="*/ 168361 h 374125"/>
              <a:gd name="connsiteX1" fmla="*/ 714375 w 3190875"/>
              <a:gd name="connsiteY1" fmla="*/ 6436 h 374125"/>
              <a:gd name="connsiteX2" fmla="*/ 2403662 w 3190875"/>
              <a:gd name="connsiteY2" fmla="*/ 373989 h 374125"/>
              <a:gd name="connsiteX3" fmla="*/ 3190875 w 3190875"/>
              <a:gd name="connsiteY3" fmla="*/ 244561 h 374125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194222 h 417882"/>
              <a:gd name="connsiteX1" fmla="*/ 687481 w 3190875"/>
              <a:gd name="connsiteY1" fmla="*/ 5403 h 417882"/>
              <a:gd name="connsiteX2" fmla="*/ 2403662 w 3190875"/>
              <a:gd name="connsiteY2" fmla="*/ 399850 h 417882"/>
              <a:gd name="connsiteX3" fmla="*/ 3190875 w 3190875"/>
              <a:gd name="connsiteY3" fmla="*/ 270422 h 417882"/>
              <a:gd name="connsiteX0" fmla="*/ 0 w 3190875"/>
              <a:gd name="connsiteY0" fmla="*/ 220364 h 445959"/>
              <a:gd name="connsiteX1" fmla="*/ 687481 w 3190875"/>
              <a:gd name="connsiteY1" fmla="*/ 4651 h 445959"/>
              <a:gd name="connsiteX2" fmla="*/ 2403662 w 3190875"/>
              <a:gd name="connsiteY2" fmla="*/ 425992 h 445959"/>
              <a:gd name="connsiteX3" fmla="*/ 3190875 w 3190875"/>
              <a:gd name="connsiteY3" fmla="*/ 296564 h 4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445959">
                <a:moveTo>
                  <a:pt x="0" y="220364"/>
                </a:moveTo>
                <a:cubicBezTo>
                  <a:pt x="148431" y="133845"/>
                  <a:pt x="286871" y="-29620"/>
                  <a:pt x="687481" y="4651"/>
                </a:cubicBezTo>
                <a:cubicBezTo>
                  <a:pt x="1088091" y="38922"/>
                  <a:pt x="1986430" y="377340"/>
                  <a:pt x="2403662" y="425992"/>
                </a:cubicBezTo>
                <a:cubicBezTo>
                  <a:pt x="2820894" y="474644"/>
                  <a:pt x="2814637" y="435470"/>
                  <a:pt x="3190875" y="296564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112787" y="1324021"/>
            <a:ext cx="103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HIGH FLYER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3968" y="1383604"/>
            <a:ext cx="125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On average less than 15% reach this level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95" name="Group 3894"/>
          <p:cNvGrpSpPr/>
          <p:nvPr/>
        </p:nvGrpSpPr>
        <p:grpSpPr>
          <a:xfrm>
            <a:off x="4746590" y="4255548"/>
            <a:ext cx="746994" cy="746994"/>
            <a:chOff x="4445888" y="3944740"/>
            <a:chExt cx="952344" cy="952344"/>
          </a:xfrm>
          <a:solidFill>
            <a:schemeClr val="bg1">
              <a:lumMod val="65000"/>
            </a:schemeClr>
          </a:solidFill>
        </p:grpSpPr>
        <p:grpSp>
          <p:nvGrpSpPr>
            <p:cNvPr id="3883" name="Group 3882"/>
            <p:cNvGrpSpPr/>
            <p:nvPr/>
          </p:nvGrpSpPr>
          <p:grpSpPr>
            <a:xfrm>
              <a:off x="4445888" y="3944740"/>
              <a:ext cx="952344" cy="952344"/>
              <a:chOff x="4445888" y="3944740"/>
              <a:chExt cx="952344" cy="952344"/>
            </a:xfrm>
            <a:grpFill/>
          </p:grpSpPr>
          <p:grpSp>
            <p:nvGrpSpPr>
              <p:cNvPr id="3877" name="Group 3876"/>
              <p:cNvGrpSpPr/>
              <p:nvPr/>
            </p:nvGrpSpPr>
            <p:grpSpPr>
              <a:xfrm flipH="1">
                <a:off x="4693130" y="4459114"/>
                <a:ext cx="594613" cy="392451"/>
                <a:chOff x="3338091" y="7359939"/>
                <a:chExt cx="1271559" cy="839242"/>
              </a:xfrm>
              <a:grpFill/>
            </p:grpSpPr>
            <p:sp>
              <p:nvSpPr>
                <p:cNvPr id="274" name="Freeform 3803"/>
                <p:cNvSpPr>
                  <a:spLocks/>
                </p:cNvSpPr>
                <p:nvPr/>
              </p:nvSpPr>
              <p:spPr bwMode="auto">
                <a:xfrm>
                  <a:off x="3338091" y="7359939"/>
                  <a:ext cx="1271559" cy="839242"/>
                </a:xfrm>
                <a:custGeom>
                  <a:avLst/>
                  <a:gdLst>
                    <a:gd name="T0" fmla="*/ 40 w 415"/>
                    <a:gd name="T1" fmla="*/ 160 h 269"/>
                    <a:gd name="T2" fmla="*/ 65 w 415"/>
                    <a:gd name="T3" fmla="*/ 167 h 269"/>
                    <a:gd name="T4" fmla="*/ 83 w 415"/>
                    <a:gd name="T5" fmla="*/ 164 h 269"/>
                    <a:gd name="T6" fmla="*/ 100 w 415"/>
                    <a:gd name="T7" fmla="*/ 163 h 269"/>
                    <a:gd name="T8" fmla="*/ 121 w 415"/>
                    <a:gd name="T9" fmla="*/ 162 h 269"/>
                    <a:gd name="T10" fmla="*/ 139 w 415"/>
                    <a:gd name="T11" fmla="*/ 182 h 269"/>
                    <a:gd name="T12" fmla="*/ 157 w 415"/>
                    <a:gd name="T13" fmla="*/ 226 h 269"/>
                    <a:gd name="T14" fmla="*/ 160 w 415"/>
                    <a:gd name="T15" fmla="*/ 219 h 269"/>
                    <a:gd name="T16" fmla="*/ 153 w 415"/>
                    <a:gd name="T17" fmla="*/ 202 h 269"/>
                    <a:gd name="T18" fmla="*/ 166 w 415"/>
                    <a:gd name="T19" fmla="*/ 192 h 269"/>
                    <a:gd name="T20" fmla="*/ 213 w 415"/>
                    <a:gd name="T21" fmla="*/ 197 h 269"/>
                    <a:gd name="T22" fmla="*/ 235 w 415"/>
                    <a:gd name="T23" fmla="*/ 217 h 269"/>
                    <a:gd name="T24" fmla="*/ 266 w 415"/>
                    <a:gd name="T25" fmla="*/ 228 h 269"/>
                    <a:gd name="T26" fmla="*/ 271 w 415"/>
                    <a:gd name="T27" fmla="*/ 241 h 269"/>
                    <a:gd name="T28" fmla="*/ 252 w 415"/>
                    <a:gd name="T29" fmla="*/ 259 h 269"/>
                    <a:gd name="T30" fmla="*/ 269 w 415"/>
                    <a:gd name="T31" fmla="*/ 259 h 269"/>
                    <a:gd name="T32" fmla="*/ 305 w 415"/>
                    <a:gd name="T33" fmla="*/ 231 h 269"/>
                    <a:gd name="T34" fmla="*/ 302 w 415"/>
                    <a:gd name="T35" fmla="*/ 226 h 269"/>
                    <a:gd name="T36" fmla="*/ 369 w 415"/>
                    <a:gd name="T37" fmla="*/ 183 h 269"/>
                    <a:gd name="T38" fmla="*/ 360 w 415"/>
                    <a:gd name="T39" fmla="*/ 204 h 269"/>
                    <a:gd name="T40" fmla="*/ 367 w 415"/>
                    <a:gd name="T41" fmla="*/ 214 h 269"/>
                    <a:gd name="T42" fmla="*/ 390 w 415"/>
                    <a:gd name="T43" fmla="*/ 128 h 269"/>
                    <a:gd name="T44" fmla="*/ 220 w 415"/>
                    <a:gd name="T45" fmla="*/ 59 h 269"/>
                    <a:gd name="T46" fmla="*/ 141 w 415"/>
                    <a:gd name="T47" fmla="*/ 34 h 269"/>
                    <a:gd name="T48" fmla="*/ 135 w 415"/>
                    <a:gd name="T49" fmla="*/ 13 h 269"/>
                    <a:gd name="T50" fmla="*/ 100 w 415"/>
                    <a:gd name="T51" fmla="*/ 10 h 269"/>
                    <a:gd name="T52" fmla="*/ 82 w 415"/>
                    <a:gd name="T53" fmla="*/ 12 h 269"/>
                    <a:gd name="T54" fmla="*/ 41 w 415"/>
                    <a:gd name="T55" fmla="*/ 18 h 269"/>
                    <a:gd name="T56" fmla="*/ 11 w 415"/>
                    <a:gd name="T57" fmla="*/ 28 h 269"/>
                    <a:gd name="T58" fmla="*/ 8 w 415"/>
                    <a:gd name="T59" fmla="*/ 40 h 269"/>
                    <a:gd name="T60" fmla="*/ 17 w 415"/>
                    <a:gd name="T61" fmla="*/ 63 h 269"/>
                    <a:gd name="T62" fmla="*/ 36 w 415"/>
                    <a:gd name="T63" fmla="*/ 86 h 269"/>
                    <a:gd name="T64" fmla="*/ 64 w 415"/>
                    <a:gd name="T65" fmla="*/ 105 h 269"/>
                    <a:gd name="T66" fmla="*/ 78 w 415"/>
                    <a:gd name="T67" fmla="*/ 116 h 269"/>
                    <a:gd name="T68" fmla="*/ 73 w 415"/>
                    <a:gd name="T69" fmla="*/ 139 h 269"/>
                    <a:gd name="T70" fmla="*/ 61 w 415"/>
                    <a:gd name="T71" fmla="*/ 149 h 269"/>
                    <a:gd name="T72" fmla="*/ 26 w 415"/>
                    <a:gd name="T73" fmla="*/ 133 h 269"/>
                    <a:gd name="T74" fmla="*/ 12 w 415"/>
                    <a:gd name="T75" fmla="*/ 138 h 269"/>
                    <a:gd name="T76" fmla="*/ 25 w 415"/>
                    <a:gd name="T77" fmla="*/ 151 h 269"/>
                    <a:gd name="T78" fmla="*/ 40 w 415"/>
                    <a:gd name="T79" fmla="*/ 160 h 269"/>
                    <a:gd name="connsiteX0" fmla="*/ 871 w 9544"/>
                    <a:gd name="connsiteY0" fmla="*/ 5764 h 9647"/>
                    <a:gd name="connsiteX1" fmla="*/ 1473 w 9544"/>
                    <a:gd name="connsiteY1" fmla="*/ 6024 h 9647"/>
                    <a:gd name="connsiteX2" fmla="*/ 1907 w 9544"/>
                    <a:gd name="connsiteY2" fmla="*/ 5913 h 9647"/>
                    <a:gd name="connsiteX3" fmla="*/ 2317 w 9544"/>
                    <a:gd name="connsiteY3" fmla="*/ 5875 h 9647"/>
                    <a:gd name="connsiteX4" fmla="*/ 2823 w 9544"/>
                    <a:gd name="connsiteY4" fmla="*/ 5838 h 9647"/>
                    <a:gd name="connsiteX5" fmla="*/ 3256 w 9544"/>
                    <a:gd name="connsiteY5" fmla="*/ 6582 h 9647"/>
                    <a:gd name="connsiteX6" fmla="*/ 3690 w 9544"/>
                    <a:gd name="connsiteY6" fmla="*/ 8217 h 9647"/>
                    <a:gd name="connsiteX7" fmla="*/ 3762 w 9544"/>
                    <a:gd name="connsiteY7" fmla="*/ 7957 h 9647"/>
                    <a:gd name="connsiteX8" fmla="*/ 3594 w 9544"/>
                    <a:gd name="connsiteY8" fmla="*/ 7325 h 9647"/>
                    <a:gd name="connsiteX9" fmla="*/ 3907 w 9544"/>
                    <a:gd name="connsiteY9" fmla="*/ 6954 h 9647"/>
                    <a:gd name="connsiteX10" fmla="*/ 5040 w 9544"/>
                    <a:gd name="connsiteY10" fmla="*/ 7139 h 9647"/>
                    <a:gd name="connsiteX11" fmla="*/ 5570 w 9544"/>
                    <a:gd name="connsiteY11" fmla="*/ 7883 h 9647"/>
                    <a:gd name="connsiteX12" fmla="*/ 6317 w 9544"/>
                    <a:gd name="connsiteY12" fmla="*/ 8292 h 9647"/>
                    <a:gd name="connsiteX13" fmla="*/ 6437 w 9544"/>
                    <a:gd name="connsiteY13" fmla="*/ 8775 h 9647"/>
                    <a:gd name="connsiteX14" fmla="*/ 5979 w 9544"/>
                    <a:gd name="connsiteY14" fmla="*/ 9444 h 9647"/>
                    <a:gd name="connsiteX15" fmla="*/ 6389 w 9544"/>
                    <a:gd name="connsiteY15" fmla="*/ 9444 h 9647"/>
                    <a:gd name="connsiteX16" fmla="*/ 7256 w 9544"/>
                    <a:gd name="connsiteY16" fmla="*/ 8403 h 9647"/>
                    <a:gd name="connsiteX17" fmla="*/ 7184 w 9544"/>
                    <a:gd name="connsiteY17" fmla="*/ 8217 h 9647"/>
                    <a:gd name="connsiteX18" fmla="*/ 8799 w 9544"/>
                    <a:gd name="connsiteY18" fmla="*/ 6619 h 9647"/>
                    <a:gd name="connsiteX19" fmla="*/ 8582 w 9544"/>
                    <a:gd name="connsiteY19" fmla="*/ 7400 h 9647"/>
                    <a:gd name="connsiteX20" fmla="*/ 9057 w 9544"/>
                    <a:gd name="connsiteY20" fmla="*/ 8005 h 9647"/>
                    <a:gd name="connsiteX21" fmla="*/ 9305 w 9544"/>
                    <a:gd name="connsiteY21" fmla="*/ 4574 h 9647"/>
                    <a:gd name="connsiteX22" fmla="*/ 5208 w 9544"/>
                    <a:gd name="connsiteY22" fmla="*/ 2009 h 9647"/>
                    <a:gd name="connsiteX23" fmla="*/ 3305 w 9544"/>
                    <a:gd name="connsiteY23" fmla="*/ 1080 h 9647"/>
                    <a:gd name="connsiteX24" fmla="*/ 3160 w 9544"/>
                    <a:gd name="connsiteY24" fmla="*/ 299 h 9647"/>
                    <a:gd name="connsiteX25" fmla="*/ 2317 w 9544"/>
                    <a:gd name="connsiteY25" fmla="*/ 188 h 9647"/>
                    <a:gd name="connsiteX26" fmla="*/ 1883 w 9544"/>
                    <a:gd name="connsiteY26" fmla="*/ 262 h 9647"/>
                    <a:gd name="connsiteX27" fmla="*/ 895 w 9544"/>
                    <a:gd name="connsiteY27" fmla="*/ 485 h 9647"/>
                    <a:gd name="connsiteX28" fmla="*/ 172 w 9544"/>
                    <a:gd name="connsiteY28" fmla="*/ 857 h 9647"/>
                    <a:gd name="connsiteX29" fmla="*/ 100 w 9544"/>
                    <a:gd name="connsiteY29" fmla="*/ 1303 h 9647"/>
                    <a:gd name="connsiteX30" fmla="*/ 317 w 9544"/>
                    <a:gd name="connsiteY30" fmla="*/ 2158 h 9647"/>
                    <a:gd name="connsiteX31" fmla="*/ 774 w 9544"/>
                    <a:gd name="connsiteY31" fmla="*/ 3013 h 9647"/>
                    <a:gd name="connsiteX32" fmla="*/ 1449 w 9544"/>
                    <a:gd name="connsiteY32" fmla="*/ 3719 h 9647"/>
                    <a:gd name="connsiteX33" fmla="*/ 1787 w 9544"/>
                    <a:gd name="connsiteY33" fmla="*/ 4128 h 9647"/>
                    <a:gd name="connsiteX34" fmla="*/ 1666 w 9544"/>
                    <a:gd name="connsiteY34" fmla="*/ 4983 h 9647"/>
                    <a:gd name="connsiteX35" fmla="*/ 1377 w 9544"/>
                    <a:gd name="connsiteY35" fmla="*/ 5355 h 9647"/>
                    <a:gd name="connsiteX36" fmla="*/ 534 w 9544"/>
                    <a:gd name="connsiteY36" fmla="*/ 4760 h 9647"/>
                    <a:gd name="connsiteX37" fmla="*/ 196 w 9544"/>
                    <a:gd name="connsiteY37" fmla="*/ 4946 h 9647"/>
                    <a:gd name="connsiteX38" fmla="*/ 509 w 9544"/>
                    <a:gd name="connsiteY38" fmla="*/ 5429 h 9647"/>
                    <a:gd name="connsiteX39" fmla="*/ 871 w 9544"/>
                    <a:gd name="connsiteY39" fmla="*/ 5764 h 9647"/>
                    <a:gd name="connsiteX0" fmla="*/ 913 w 9989"/>
                    <a:gd name="connsiteY0" fmla="*/ 5975 h 10000"/>
                    <a:gd name="connsiteX1" fmla="*/ 1543 w 9989"/>
                    <a:gd name="connsiteY1" fmla="*/ 6244 h 10000"/>
                    <a:gd name="connsiteX2" fmla="*/ 1998 w 9989"/>
                    <a:gd name="connsiteY2" fmla="*/ 6129 h 10000"/>
                    <a:gd name="connsiteX3" fmla="*/ 2428 w 9989"/>
                    <a:gd name="connsiteY3" fmla="*/ 6090 h 10000"/>
                    <a:gd name="connsiteX4" fmla="*/ 2958 w 9989"/>
                    <a:gd name="connsiteY4" fmla="*/ 6052 h 10000"/>
                    <a:gd name="connsiteX5" fmla="*/ 3412 w 9989"/>
                    <a:gd name="connsiteY5" fmla="*/ 6823 h 10000"/>
                    <a:gd name="connsiteX6" fmla="*/ 3866 w 9989"/>
                    <a:gd name="connsiteY6" fmla="*/ 8518 h 10000"/>
                    <a:gd name="connsiteX7" fmla="*/ 3942 w 9989"/>
                    <a:gd name="connsiteY7" fmla="*/ 8248 h 10000"/>
                    <a:gd name="connsiteX8" fmla="*/ 3766 w 9989"/>
                    <a:gd name="connsiteY8" fmla="*/ 7593 h 10000"/>
                    <a:gd name="connsiteX9" fmla="*/ 4094 w 9989"/>
                    <a:gd name="connsiteY9" fmla="*/ 7208 h 10000"/>
                    <a:gd name="connsiteX10" fmla="*/ 5281 w 9989"/>
                    <a:gd name="connsiteY10" fmla="*/ 7400 h 10000"/>
                    <a:gd name="connsiteX11" fmla="*/ 5836 w 9989"/>
                    <a:gd name="connsiteY11" fmla="*/ 8171 h 10000"/>
                    <a:gd name="connsiteX12" fmla="*/ 6619 w 9989"/>
                    <a:gd name="connsiteY12" fmla="*/ 8595 h 10000"/>
                    <a:gd name="connsiteX13" fmla="*/ 6745 w 9989"/>
                    <a:gd name="connsiteY13" fmla="*/ 9096 h 10000"/>
                    <a:gd name="connsiteX14" fmla="*/ 6265 w 9989"/>
                    <a:gd name="connsiteY14" fmla="*/ 9790 h 10000"/>
                    <a:gd name="connsiteX15" fmla="*/ 6694 w 9989"/>
                    <a:gd name="connsiteY15" fmla="*/ 9790 h 10000"/>
                    <a:gd name="connsiteX16" fmla="*/ 7603 w 9989"/>
                    <a:gd name="connsiteY16" fmla="*/ 8710 h 10000"/>
                    <a:gd name="connsiteX17" fmla="*/ 7527 w 9989"/>
                    <a:gd name="connsiteY17" fmla="*/ 8518 h 10000"/>
                    <a:gd name="connsiteX18" fmla="*/ 9219 w 9989"/>
                    <a:gd name="connsiteY18" fmla="*/ 6861 h 10000"/>
                    <a:gd name="connsiteX19" fmla="*/ 9234 w 9989"/>
                    <a:gd name="connsiteY19" fmla="*/ 7853 h 10000"/>
                    <a:gd name="connsiteX20" fmla="*/ 9490 w 9989"/>
                    <a:gd name="connsiteY20" fmla="*/ 8298 h 10000"/>
                    <a:gd name="connsiteX21" fmla="*/ 9750 w 9989"/>
                    <a:gd name="connsiteY21" fmla="*/ 4741 h 10000"/>
                    <a:gd name="connsiteX22" fmla="*/ 5457 w 9989"/>
                    <a:gd name="connsiteY22" fmla="*/ 2083 h 10000"/>
                    <a:gd name="connsiteX23" fmla="*/ 3463 w 9989"/>
                    <a:gd name="connsiteY23" fmla="*/ 1120 h 10000"/>
                    <a:gd name="connsiteX24" fmla="*/ 3311 w 9989"/>
                    <a:gd name="connsiteY24" fmla="*/ 310 h 10000"/>
                    <a:gd name="connsiteX25" fmla="*/ 2428 w 9989"/>
                    <a:gd name="connsiteY25" fmla="*/ 195 h 10000"/>
                    <a:gd name="connsiteX26" fmla="*/ 1973 w 9989"/>
                    <a:gd name="connsiteY26" fmla="*/ 272 h 10000"/>
                    <a:gd name="connsiteX27" fmla="*/ 938 w 9989"/>
                    <a:gd name="connsiteY27" fmla="*/ 503 h 10000"/>
                    <a:gd name="connsiteX28" fmla="*/ 180 w 9989"/>
                    <a:gd name="connsiteY28" fmla="*/ 888 h 10000"/>
                    <a:gd name="connsiteX29" fmla="*/ 105 w 9989"/>
                    <a:gd name="connsiteY29" fmla="*/ 1351 h 10000"/>
                    <a:gd name="connsiteX30" fmla="*/ 332 w 9989"/>
                    <a:gd name="connsiteY30" fmla="*/ 2237 h 10000"/>
                    <a:gd name="connsiteX31" fmla="*/ 811 w 9989"/>
                    <a:gd name="connsiteY31" fmla="*/ 3123 h 10000"/>
                    <a:gd name="connsiteX32" fmla="*/ 1518 w 9989"/>
                    <a:gd name="connsiteY32" fmla="*/ 3855 h 10000"/>
                    <a:gd name="connsiteX33" fmla="*/ 1872 w 9989"/>
                    <a:gd name="connsiteY33" fmla="*/ 4279 h 10000"/>
                    <a:gd name="connsiteX34" fmla="*/ 1746 w 9989"/>
                    <a:gd name="connsiteY34" fmla="*/ 5165 h 10000"/>
                    <a:gd name="connsiteX35" fmla="*/ 1443 w 9989"/>
                    <a:gd name="connsiteY35" fmla="*/ 5551 h 10000"/>
                    <a:gd name="connsiteX36" fmla="*/ 560 w 9989"/>
                    <a:gd name="connsiteY36" fmla="*/ 4934 h 10000"/>
                    <a:gd name="connsiteX37" fmla="*/ 205 w 9989"/>
                    <a:gd name="connsiteY37" fmla="*/ 5127 h 10000"/>
                    <a:gd name="connsiteX38" fmla="*/ 533 w 9989"/>
                    <a:gd name="connsiteY38" fmla="*/ 5628 h 10000"/>
                    <a:gd name="connsiteX39" fmla="*/ 913 w 9989"/>
                    <a:gd name="connsiteY39" fmla="*/ 5975 h 10000"/>
                    <a:gd name="connsiteX0" fmla="*/ 914 w 10067"/>
                    <a:gd name="connsiteY0" fmla="*/ 5975 h 10000"/>
                    <a:gd name="connsiteX1" fmla="*/ 1545 w 10067"/>
                    <a:gd name="connsiteY1" fmla="*/ 6244 h 10000"/>
                    <a:gd name="connsiteX2" fmla="*/ 2000 w 10067"/>
                    <a:gd name="connsiteY2" fmla="*/ 6129 h 10000"/>
                    <a:gd name="connsiteX3" fmla="*/ 2431 w 10067"/>
                    <a:gd name="connsiteY3" fmla="*/ 6090 h 10000"/>
                    <a:gd name="connsiteX4" fmla="*/ 2961 w 10067"/>
                    <a:gd name="connsiteY4" fmla="*/ 6052 h 10000"/>
                    <a:gd name="connsiteX5" fmla="*/ 3416 w 10067"/>
                    <a:gd name="connsiteY5" fmla="*/ 6823 h 10000"/>
                    <a:gd name="connsiteX6" fmla="*/ 3870 w 10067"/>
                    <a:gd name="connsiteY6" fmla="*/ 8518 h 10000"/>
                    <a:gd name="connsiteX7" fmla="*/ 3946 w 10067"/>
                    <a:gd name="connsiteY7" fmla="*/ 8248 h 10000"/>
                    <a:gd name="connsiteX8" fmla="*/ 3770 w 10067"/>
                    <a:gd name="connsiteY8" fmla="*/ 7593 h 10000"/>
                    <a:gd name="connsiteX9" fmla="*/ 4099 w 10067"/>
                    <a:gd name="connsiteY9" fmla="*/ 7208 h 10000"/>
                    <a:gd name="connsiteX10" fmla="*/ 5287 w 10067"/>
                    <a:gd name="connsiteY10" fmla="*/ 7400 h 10000"/>
                    <a:gd name="connsiteX11" fmla="*/ 5842 w 10067"/>
                    <a:gd name="connsiteY11" fmla="*/ 8171 h 10000"/>
                    <a:gd name="connsiteX12" fmla="*/ 6626 w 10067"/>
                    <a:gd name="connsiteY12" fmla="*/ 8595 h 10000"/>
                    <a:gd name="connsiteX13" fmla="*/ 6752 w 10067"/>
                    <a:gd name="connsiteY13" fmla="*/ 9096 h 10000"/>
                    <a:gd name="connsiteX14" fmla="*/ 6272 w 10067"/>
                    <a:gd name="connsiteY14" fmla="*/ 9790 h 10000"/>
                    <a:gd name="connsiteX15" fmla="*/ 6701 w 10067"/>
                    <a:gd name="connsiteY15" fmla="*/ 9790 h 10000"/>
                    <a:gd name="connsiteX16" fmla="*/ 7611 w 10067"/>
                    <a:gd name="connsiteY16" fmla="*/ 8710 h 10000"/>
                    <a:gd name="connsiteX17" fmla="*/ 7535 w 10067"/>
                    <a:gd name="connsiteY17" fmla="*/ 8518 h 10000"/>
                    <a:gd name="connsiteX18" fmla="*/ 9229 w 10067"/>
                    <a:gd name="connsiteY18" fmla="*/ 6861 h 10000"/>
                    <a:gd name="connsiteX19" fmla="*/ 9244 w 10067"/>
                    <a:gd name="connsiteY19" fmla="*/ 7853 h 10000"/>
                    <a:gd name="connsiteX20" fmla="*/ 9782 w 10067"/>
                    <a:gd name="connsiteY20" fmla="*/ 8298 h 10000"/>
                    <a:gd name="connsiteX21" fmla="*/ 9761 w 10067"/>
                    <a:gd name="connsiteY21" fmla="*/ 4741 h 10000"/>
                    <a:gd name="connsiteX22" fmla="*/ 5463 w 10067"/>
                    <a:gd name="connsiteY22" fmla="*/ 2083 h 10000"/>
                    <a:gd name="connsiteX23" fmla="*/ 3467 w 10067"/>
                    <a:gd name="connsiteY23" fmla="*/ 1120 h 10000"/>
                    <a:gd name="connsiteX24" fmla="*/ 3315 w 10067"/>
                    <a:gd name="connsiteY24" fmla="*/ 310 h 10000"/>
                    <a:gd name="connsiteX25" fmla="*/ 2431 w 10067"/>
                    <a:gd name="connsiteY25" fmla="*/ 195 h 10000"/>
                    <a:gd name="connsiteX26" fmla="*/ 1975 w 10067"/>
                    <a:gd name="connsiteY26" fmla="*/ 272 h 10000"/>
                    <a:gd name="connsiteX27" fmla="*/ 939 w 10067"/>
                    <a:gd name="connsiteY27" fmla="*/ 503 h 10000"/>
                    <a:gd name="connsiteX28" fmla="*/ 180 w 10067"/>
                    <a:gd name="connsiteY28" fmla="*/ 888 h 10000"/>
                    <a:gd name="connsiteX29" fmla="*/ 105 w 10067"/>
                    <a:gd name="connsiteY29" fmla="*/ 1351 h 10000"/>
                    <a:gd name="connsiteX30" fmla="*/ 332 w 10067"/>
                    <a:gd name="connsiteY30" fmla="*/ 2237 h 10000"/>
                    <a:gd name="connsiteX31" fmla="*/ 812 w 10067"/>
                    <a:gd name="connsiteY31" fmla="*/ 3123 h 10000"/>
                    <a:gd name="connsiteX32" fmla="*/ 1520 w 10067"/>
                    <a:gd name="connsiteY32" fmla="*/ 3855 h 10000"/>
                    <a:gd name="connsiteX33" fmla="*/ 1874 w 10067"/>
                    <a:gd name="connsiteY33" fmla="*/ 4279 h 10000"/>
                    <a:gd name="connsiteX34" fmla="*/ 1748 w 10067"/>
                    <a:gd name="connsiteY34" fmla="*/ 5165 h 10000"/>
                    <a:gd name="connsiteX35" fmla="*/ 1445 w 10067"/>
                    <a:gd name="connsiteY35" fmla="*/ 5551 h 10000"/>
                    <a:gd name="connsiteX36" fmla="*/ 561 w 10067"/>
                    <a:gd name="connsiteY36" fmla="*/ 4934 h 10000"/>
                    <a:gd name="connsiteX37" fmla="*/ 205 w 10067"/>
                    <a:gd name="connsiteY37" fmla="*/ 5127 h 10000"/>
                    <a:gd name="connsiteX38" fmla="*/ 534 w 10067"/>
                    <a:gd name="connsiteY38" fmla="*/ 5628 h 10000"/>
                    <a:gd name="connsiteX39" fmla="*/ 914 w 10067"/>
                    <a:gd name="connsiteY39" fmla="*/ 5975 h 10000"/>
                    <a:gd name="connsiteX0" fmla="*/ 914 w 10062"/>
                    <a:gd name="connsiteY0" fmla="*/ 5975 h 10000"/>
                    <a:gd name="connsiteX1" fmla="*/ 1545 w 10062"/>
                    <a:gd name="connsiteY1" fmla="*/ 6244 h 10000"/>
                    <a:gd name="connsiteX2" fmla="*/ 2000 w 10062"/>
                    <a:gd name="connsiteY2" fmla="*/ 6129 h 10000"/>
                    <a:gd name="connsiteX3" fmla="*/ 2431 w 10062"/>
                    <a:gd name="connsiteY3" fmla="*/ 6090 h 10000"/>
                    <a:gd name="connsiteX4" fmla="*/ 2961 w 10062"/>
                    <a:gd name="connsiteY4" fmla="*/ 6052 h 10000"/>
                    <a:gd name="connsiteX5" fmla="*/ 3416 w 10062"/>
                    <a:gd name="connsiteY5" fmla="*/ 6823 h 10000"/>
                    <a:gd name="connsiteX6" fmla="*/ 3870 w 10062"/>
                    <a:gd name="connsiteY6" fmla="*/ 8518 h 10000"/>
                    <a:gd name="connsiteX7" fmla="*/ 3946 w 10062"/>
                    <a:gd name="connsiteY7" fmla="*/ 8248 h 10000"/>
                    <a:gd name="connsiteX8" fmla="*/ 3770 w 10062"/>
                    <a:gd name="connsiteY8" fmla="*/ 7593 h 10000"/>
                    <a:gd name="connsiteX9" fmla="*/ 4099 w 10062"/>
                    <a:gd name="connsiteY9" fmla="*/ 7208 h 10000"/>
                    <a:gd name="connsiteX10" fmla="*/ 5287 w 10062"/>
                    <a:gd name="connsiteY10" fmla="*/ 7400 h 10000"/>
                    <a:gd name="connsiteX11" fmla="*/ 5842 w 10062"/>
                    <a:gd name="connsiteY11" fmla="*/ 8171 h 10000"/>
                    <a:gd name="connsiteX12" fmla="*/ 6626 w 10062"/>
                    <a:gd name="connsiteY12" fmla="*/ 8595 h 10000"/>
                    <a:gd name="connsiteX13" fmla="*/ 6752 w 10062"/>
                    <a:gd name="connsiteY13" fmla="*/ 9096 h 10000"/>
                    <a:gd name="connsiteX14" fmla="*/ 6272 w 10062"/>
                    <a:gd name="connsiteY14" fmla="*/ 9790 h 10000"/>
                    <a:gd name="connsiteX15" fmla="*/ 6701 w 10062"/>
                    <a:gd name="connsiteY15" fmla="*/ 9790 h 10000"/>
                    <a:gd name="connsiteX16" fmla="*/ 7611 w 10062"/>
                    <a:gd name="connsiteY16" fmla="*/ 8710 h 10000"/>
                    <a:gd name="connsiteX17" fmla="*/ 7535 w 10062"/>
                    <a:gd name="connsiteY17" fmla="*/ 8518 h 10000"/>
                    <a:gd name="connsiteX18" fmla="*/ 9229 w 10062"/>
                    <a:gd name="connsiteY18" fmla="*/ 6861 h 10000"/>
                    <a:gd name="connsiteX19" fmla="*/ 9365 w 10062"/>
                    <a:gd name="connsiteY19" fmla="*/ 7914 h 10000"/>
                    <a:gd name="connsiteX20" fmla="*/ 9782 w 10062"/>
                    <a:gd name="connsiteY20" fmla="*/ 8298 h 10000"/>
                    <a:gd name="connsiteX21" fmla="*/ 9761 w 10062"/>
                    <a:gd name="connsiteY21" fmla="*/ 4741 h 10000"/>
                    <a:gd name="connsiteX22" fmla="*/ 5463 w 10062"/>
                    <a:gd name="connsiteY22" fmla="*/ 2083 h 10000"/>
                    <a:gd name="connsiteX23" fmla="*/ 3467 w 10062"/>
                    <a:gd name="connsiteY23" fmla="*/ 1120 h 10000"/>
                    <a:gd name="connsiteX24" fmla="*/ 3315 w 10062"/>
                    <a:gd name="connsiteY24" fmla="*/ 310 h 10000"/>
                    <a:gd name="connsiteX25" fmla="*/ 2431 w 10062"/>
                    <a:gd name="connsiteY25" fmla="*/ 195 h 10000"/>
                    <a:gd name="connsiteX26" fmla="*/ 1975 w 10062"/>
                    <a:gd name="connsiteY26" fmla="*/ 272 h 10000"/>
                    <a:gd name="connsiteX27" fmla="*/ 939 w 10062"/>
                    <a:gd name="connsiteY27" fmla="*/ 503 h 10000"/>
                    <a:gd name="connsiteX28" fmla="*/ 180 w 10062"/>
                    <a:gd name="connsiteY28" fmla="*/ 888 h 10000"/>
                    <a:gd name="connsiteX29" fmla="*/ 105 w 10062"/>
                    <a:gd name="connsiteY29" fmla="*/ 1351 h 10000"/>
                    <a:gd name="connsiteX30" fmla="*/ 332 w 10062"/>
                    <a:gd name="connsiteY30" fmla="*/ 2237 h 10000"/>
                    <a:gd name="connsiteX31" fmla="*/ 812 w 10062"/>
                    <a:gd name="connsiteY31" fmla="*/ 3123 h 10000"/>
                    <a:gd name="connsiteX32" fmla="*/ 1520 w 10062"/>
                    <a:gd name="connsiteY32" fmla="*/ 3855 h 10000"/>
                    <a:gd name="connsiteX33" fmla="*/ 1874 w 10062"/>
                    <a:gd name="connsiteY33" fmla="*/ 4279 h 10000"/>
                    <a:gd name="connsiteX34" fmla="*/ 1748 w 10062"/>
                    <a:gd name="connsiteY34" fmla="*/ 5165 h 10000"/>
                    <a:gd name="connsiteX35" fmla="*/ 1445 w 10062"/>
                    <a:gd name="connsiteY35" fmla="*/ 5551 h 10000"/>
                    <a:gd name="connsiteX36" fmla="*/ 561 w 10062"/>
                    <a:gd name="connsiteY36" fmla="*/ 4934 h 10000"/>
                    <a:gd name="connsiteX37" fmla="*/ 205 w 10062"/>
                    <a:gd name="connsiteY37" fmla="*/ 5127 h 10000"/>
                    <a:gd name="connsiteX38" fmla="*/ 534 w 10062"/>
                    <a:gd name="connsiteY38" fmla="*/ 5628 h 10000"/>
                    <a:gd name="connsiteX39" fmla="*/ 914 w 10062"/>
                    <a:gd name="connsiteY39" fmla="*/ 597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0062" h="10000">
                      <a:moveTo>
                        <a:pt x="914" y="5975"/>
                      </a:moveTo>
                      <a:cubicBezTo>
                        <a:pt x="914" y="5975"/>
                        <a:pt x="1470" y="6283"/>
                        <a:pt x="1545" y="6244"/>
                      </a:cubicBezTo>
                      <a:cubicBezTo>
                        <a:pt x="1596" y="6168"/>
                        <a:pt x="1925" y="6129"/>
                        <a:pt x="2000" y="6129"/>
                      </a:cubicBezTo>
                      <a:cubicBezTo>
                        <a:pt x="2050" y="6168"/>
                        <a:pt x="2456" y="6129"/>
                        <a:pt x="2431" y="6090"/>
                      </a:cubicBezTo>
                      <a:cubicBezTo>
                        <a:pt x="2431" y="6052"/>
                        <a:pt x="2784" y="6129"/>
                        <a:pt x="2961" y="6052"/>
                      </a:cubicBezTo>
                      <a:cubicBezTo>
                        <a:pt x="3112" y="6013"/>
                        <a:pt x="3492" y="6322"/>
                        <a:pt x="3416" y="6823"/>
                      </a:cubicBezTo>
                      <a:cubicBezTo>
                        <a:pt x="3340" y="7324"/>
                        <a:pt x="3240" y="8017"/>
                        <a:pt x="3870" y="8518"/>
                      </a:cubicBezTo>
                      <a:cubicBezTo>
                        <a:pt x="4503" y="8981"/>
                        <a:pt x="4073" y="8441"/>
                        <a:pt x="3946" y="8248"/>
                      </a:cubicBezTo>
                      <a:cubicBezTo>
                        <a:pt x="3820" y="8017"/>
                        <a:pt x="3795" y="7671"/>
                        <a:pt x="3770" y="7593"/>
                      </a:cubicBezTo>
                      <a:cubicBezTo>
                        <a:pt x="3745" y="7516"/>
                        <a:pt x="4073" y="7285"/>
                        <a:pt x="4099" y="7208"/>
                      </a:cubicBezTo>
                      <a:cubicBezTo>
                        <a:pt x="4124" y="7131"/>
                        <a:pt x="5135" y="7208"/>
                        <a:pt x="5287" y="7400"/>
                      </a:cubicBezTo>
                      <a:cubicBezTo>
                        <a:pt x="5438" y="7593"/>
                        <a:pt x="5690" y="8133"/>
                        <a:pt x="5842" y="8171"/>
                      </a:cubicBezTo>
                      <a:cubicBezTo>
                        <a:pt x="5969" y="8248"/>
                        <a:pt x="6499" y="8287"/>
                        <a:pt x="6626" y="8595"/>
                      </a:cubicBezTo>
                      <a:cubicBezTo>
                        <a:pt x="6777" y="8903"/>
                        <a:pt x="6930" y="8827"/>
                        <a:pt x="6752" y="9096"/>
                      </a:cubicBezTo>
                      <a:cubicBezTo>
                        <a:pt x="6601" y="9366"/>
                        <a:pt x="6121" y="9366"/>
                        <a:pt x="6272" y="9790"/>
                      </a:cubicBezTo>
                      <a:cubicBezTo>
                        <a:pt x="6424" y="10175"/>
                        <a:pt x="6601" y="9944"/>
                        <a:pt x="6701" y="9790"/>
                      </a:cubicBezTo>
                      <a:cubicBezTo>
                        <a:pt x="6802" y="9636"/>
                        <a:pt x="7712" y="8903"/>
                        <a:pt x="7611" y="8710"/>
                      </a:cubicBezTo>
                      <a:cubicBezTo>
                        <a:pt x="7586" y="8646"/>
                        <a:pt x="7560" y="8582"/>
                        <a:pt x="7535" y="8518"/>
                      </a:cubicBezTo>
                      <a:cubicBezTo>
                        <a:pt x="7535" y="8518"/>
                        <a:pt x="8521" y="7092"/>
                        <a:pt x="9229" y="6861"/>
                      </a:cubicBezTo>
                      <a:cubicBezTo>
                        <a:pt x="9911" y="6668"/>
                        <a:pt x="9273" y="7675"/>
                        <a:pt x="9365" y="7914"/>
                      </a:cubicBezTo>
                      <a:cubicBezTo>
                        <a:pt x="9457" y="8153"/>
                        <a:pt x="9716" y="8827"/>
                        <a:pt x="9782" y="8298"/>
                      </a:cubicBezTo>
                      <a:cubicBezTo>
                        <a:pt x="9848" y="7769"/>
                        <a:pt x="10391" y="6206"/>
                        <a:pt x="9761" y="4741"/>
                      </a:cubicBezTo>
                      <a:cubicBezTo>
                        <a:pt x="9128" y="3239"/>
                        <a:pt x="7738" y="2121"/>
                        <a:pt x="5463" y="2083"/>
                      </a:cubicBezTo>
                      <a:cubicBezTo>
                        <a:pt x="3189" y="2044"/>
                        <a:pt x="4022" y="1851"/>
                        <a:pt x="3467" y="1120"/>
                      </a:cubicBezTo>
                      <a:cubicBezTo>
                        <a:pt x="3036" y="579"/>
                        <a:pt x="3441" y="541"/>
                        <a:pt x="3315" y="310"/>
                      </a:cubicBezTo>
                      <a:cubicBezTo>
                        <a:pt x="3162" y="79"/>
                        <a:pt x="3087" y="-191"/>
                        <a:pt x="2431" y="195"/>
                      </a:cubicBezTo>
                      <a:cubicBezTo>
                        <a:pt x="2177" y="348"/>
                        <a:pt x="2152" y="272"/>
                        <a:pt x="1975" y="272"/>
                      </a:cubicBezTo>
                      <a:cubicBezTo>
                        <a:pt x="1545" y="272"/>
                        <a:pt x="1292" y="310"/>
                        <a:pt x="939" y="503"/>
                      </a:cubicBezTo>
                      <a:cubicBezTo>
                        <a:pt x="561" y="696"/>
                        <a:pt x="484" y="696"/>
                        <a:pt x="180" y="888"/>
                      </a:cubicBezTo>
                      <a:cubicBezTo>
                        <a:pt x="-97" y="1120"/>
                        <a:pt x="3" y="1196"/>
                        <a:pt x="105" y="1351"/>
                      </a:cubicBezTo>
                      <a:cubicBezTo>
                        <a:pt x="130" y="1620"/>
                        <a:pt x="332" y="2237"/>
                        <a:pt x="332" y="2237"/>
                      </a:cubicBezTo>
                      <a:lnTo>
                        <a:pt x="812" y="3123"/>
                      </a:lnTo>
                      <a:lnTo>
                        <a:pt x="1520" y="3855"/>
                      </a:lnTo>
                      <a:lnTo>
                        <a:pt x="1874" y="4279"/>
                      </a:lnTo>
                      <a:lnTo>
                        <a:pt x="1748" y="5165"/>
                      </a:lnTo>
                      <a:lnTo>
                        <a:pt x="1445" y="5551"/>
                      </a:lnTo>
                      <a:cubicBezTo>
                        <a:pt x="1445" y="5551"/>
                        <a:pt x="661" y="4934"/>
                        <a:pt x="561" y="4934"/>
                      </a:cubicBezTo>
                      <a:cubicBezTo>
                        <a:pt x="433" y="4896"/>
                        <a:pt x="205" y="5089"/>
                        <a:pt x="205" y="5127"/>
                      </a:cubicBezTo>
                      <a:cubicBezTo>
                        <a:pt x="180" y="5165"/>
                        <a:pt x="459" y="5628"/>
                        <a:pt x="534" y="5628"/>
                      </a:cubicBezTo>
                      <a:cubicBezTo>
                        <a:pt x="611" y="5628"/>
                        <a:pt x="914" y="5975"/>
                        <a:pt x="914" y="597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Oval 3804"/>
                <p:cNvSpPr>
                  <a:spLocks noChangeArrowheads="1"/>
                </p:cNvSpPr>
                <p:nvPr/>
              </p:nvSpPr>
              <p:spPr bwMode="auto">
                <a:xfrm>
                  <a:off x="3535363" y="7408863"/>
                  <a:ext cx="50800" cy="52388"/>
                </a:xfrm>
                <a:prstGeom prst="ellipse">
                  <a:avLst/>
                </a:prstGeom>
                <a:solidFill>
                  <a:schemeClr val="bg1"/>
                </a:solidFill>
                <a:ln w="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80" name="Freeform 3879"/>
              <p:cNvSpPr/>
              <p:nvPr/>
            </p:nvSpPr>
            <p:spPr>
              <a:xfrm>
                <a:off x="4445888" y="3944740"/>
                <a:ext cx="952344" cy="952344"/>
              </a:xfrm>
              <a:custGeom>
                <a:avLst/>
                <a:gdLst>
                  <a:gd name="connsiteX0" fmla="*/ 1018277 w 2036554"/>
                  <a:gd name="connsiteY0" fmla="*/ 108637 h 2036554"/>
                  <a:gd name="connsiteX1" fmla="*/ 108637 w 2036554"/>
                  <a:gd name="connsiteY1" fmla="*/ 1018277 h 2036554"/>
                  <a:gd name="connsiteX2" fmla="*/ 1018277 w 2036554"/>
                  <a:gd name="connsiteY2" fmla="*/ 1927917 h 2036554"/>
                  <a:gd name="connsiteX3" fmla="*/ 1927917 w 2036554"/>
                  <a:gd name="connsiteY3" fmla="*/ 1018277 h 2036554"/>
                  <a:gd name="connsiteX4" fmla="*/ 1018277 w 2036554"/>
                  <a:gd name="connsiteY4" fmla="*/ 108637 h 2036554"/>
                  <a:gd name="connsiteX5" fmla="*/ 1018277 w 2036554"/>
                  <a:gd name="connsiteY5" fmla="*/ 0 h 2036554"/>
                  <a:gd name="connsiteX6" fmla="*/ 2036554 w 2036554"/>
                  <a:gd name="connsiteY6" fmla="*/ 1018277 h 2036554"/>
                  <a:gd name="connsiteX7" fmla="*/ 1018277 w 2036554"/>
                  <a:gd name="connsiteY7" fmla="*/ 2036554 h 2036554"/>
                  <a:gd name="connsiteX8" fmla="*/ 0 w 2036554"/>
                  <a:gd name="connsiteY8" fmla="*/ 1018277 h 2036554"/>
                  <a:gd name="connsiteX9" fmla="*/ 1018277 w 2036554"/>
                  <a:gd name="connsiteY9" fmla="*/ 0 h 20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6554" h="2036554">
                    <a:moveTo>
                      <a:pt x="1018277" y="108637"/>
                    </a:moveTo>
                    <a:cubicBezTo>
                      <a:pt x="515897" y="108637"/>
                      <a:pt x="108637" y="515897"/>
                      <a:pt x="108637" y="1018277"/>
                    </a:cubicBezTo>
                    <a:cubicBezTo>
                      <a:pt x="108637" y="1520657"/>
                      <a:pt x="515897" y="1927917"/>
                      <a:pt x="1018277" y="1927917"/>
                    </a:cubicBezTo>
                    <a:cubicBezTo>
                      <a:pt x="1520657" y="1927917"/>
                      <a:pt x="1927917" y="1520657"/>
                      <a:pt x="1927917" y="1018277"/>
                    </a:cubicBezTo>
                    <a:cubicBezTo>
                      <a:pt x="1927917" y="515897"/>
                      <a:pt x="1520657" y="108637"/>
                      <a:pt x="1018277" y="108637"/>
                    </a:cubicBezTo>
                    <a:close/>
                    <a:moveTo>
                      <a:pt x="1018277" y="0"/>
                    </a:moveTo>
                    <a:cubicBezTo>
                      <a:pt x="1580656" y="0"/>
                      <a:pt x="2036554" y="455898"/>
                      <a:pt x="2036554" y="1018277"/>
                    </a:cubicBezTo>
                    <a:cubicBezTo>
                      <a:pt x="2036554" y="1580656"/>
                      <a:pt x="1580656" y="2036554"/>
                      <a:pt x="1018277" y="2036554"/>
                    </a:cubicBezTo>
                    <a:cubicBezTo>
                      <a:pt x="455898" y="2036554"/>
                      <a:pt x="0" y="1580656"/>
                      <a:pt x="0" y="1018277"/>
                    </a:cubicBezTo>
                    <a:cubicBezTo>
                      <a:pt x="0" y="455898"/>
                      <a:pt x="455898" y="0"/>
                      <a:pt x="10182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2" name="Oval 3881"/>
              <p:cNvSpPr/>
              <p:nvPr/>
            </p:nvSpPr>
            <p:spPr>
              <a:xfrm>
                <a:off x="4865505" y="4364357"/>
                <a:ext cx="113110" cy="1131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85" name="Straight Connector 3884"/>
            <p:cNvCxnSpPr>
              <a:stCxn id="3882" idx="0"/>
              <a:endCxn id="3880" idx="0"/>
            </p:cNvCxnSpPr>
            <p:nvPr/>
          </p:nvCxnSpPr>
          <p:spPr>
            <a:xfrm flipV="1">
              <a:off x="4922060" y="3995541"/>
              <a:ext cx="0" cy="368816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7" name="Straight Connector 3886"/>
            <p:cNvCxnSpPr>
              <a:stCxn id="3882" idx="4"/>
              <a:endCxn id="3880" idx="2"/>
            </p:cNvCxnSpPr>
            <p:nvPr/>
          </p:nvCxnSpPr>
          <p:spPr>
            <a:xfrm>
              <a:off x="4922060" y="4477467"/>
              <a:ext cx="0" cy="368816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9" name="Straight Connector 3888"/>
            <p:cNvCxnSpPr>
              <a:stCxn id="3880" idx="1"/>
              <a:endCxn id="3882" idx="2"/>
            </p:cNvCxnSpPr>
            <p:nvPr/>
          </p:nvCxnSpPr>
          <p:spPr>
            <a:xfrm>
              <a:off x="4496689" y="4420912"/>
              <a:ext cx="368816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" name="Straight Connector 3890"/>
            <p:cNvCxnSpPr>
              <a:endCxn id="3880" idx="3"/>
            </p:cNvCxnSpPr>
            <p:nvPr/>
          </p:nvCxnSpPr>
          <p:spPr>
            <a:xfrm>
              <a:off x="4952778" y="4418294"/>
              <a:ext cx="394653" cy="2618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9" name="TextBox 3898"/>
          <p:cNvSpPr txBox="1"/>
          <p:nvPr/>
        </p:nvSpPr>
        <p:spPr>
          <a:xfrm>
            <a:off x="1046955" y="1769940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can I do for others?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I inspire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others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to do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best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0" name="TextBox 3899"/>
          <p:cNvSpPr txBox="1"/>
          <p:nvPr/>
        </p:nvSpPr>
        <p:spPr>
          <a:xfrm>
            <a:off x="3192031" y="1769572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love working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 high flyer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1" name="TextBox 3900"/>
          <p:cNvSpPr txBox="1"/>
          <p:nvPr/>
        </p:nvSpPr>
        <p:spPr>
          <a:xfrm>
            <a:off x="1046955" y="2764981"/>
            <a:ext cx="19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a vital part of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feel important at work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2" name="TextBox 3901"/>
          <p:cNvSpPr txBox="1"/>
          <p:nvPr/>
        </p:nvSpPr>
        <p:spPr>
          <a:xfrm>
            <a:off x="3192031" y="2764613"/>
            <a:ext cx="22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an achiever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really busy and very likely stressed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3" name="TextBox 3902"/>
          <p:cNvSpPr txBox="1"/>
          <p:nvPr/>
        </p:nvSpPr>
        <p:spPr>
          <a:xfrm>
            <a:off x="1046955" y="3787794"/>
            <a:ext cx="20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know I’m part of something bigger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Proud to work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4" name="TextBox 3903"/>
          <p:cNvSpPr txBox="1"/>
          <p:nvPr/>
        </p:nvSpPr>
        <p:spPr>
          <a:xfrm>
            <a:off x="3192031" y="3787426"/>
            <a:ext cx="23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might leave if I’m tempted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There are no career development here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5" name="TextBox 3904"/>
          <p:cNvSpPr txBox="1"/>
          <p:nvPr/>
        </p:nvSpPr>
        <p:spPr>
          <a:xfrm>
            <a:off x="1046955" y="4782525"/>
            <a:ext cx="2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I’m interested in overtime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I have more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sick days than I should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06" name="TextBox 3905"/>
          <p:cNvSpPr txBox="1"/>
          <p:nvPr/>
        </p:nvSpPr>
        <p:spPr>
          <a:xfrm>
            <a:off x="3192031" y="4782157"/>
            <a:ext cx="16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don’t like my job much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 read job ads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387" name="Group 6278"/>
          <p:cNvGrpSpPr>
            <a:grpSpLocks noChangeAspect="1"/>
          </p:cNvGrpSpPr>
          <p:nvPr/>
        </p:nvGrpSpPr>
        <p:grpSpPr bwMode="auto">
          <a:xfrm>
            <a:off x="5818813" y="2258121"/>
            <a:ext cx="625473" cy="872436"/>
            <a:chOff x="3339" y="1457"/>
            <a:chExt cx="1008" cy="1406"/>
          </a:xfrm>
          <a:solidFill>
            <a:schemeClr val="bg1">
              <a:lumMod val="65000"/>
            </a:schemeClr>
          </a:solidFill>
        </p:grpSpPr>
        <p:sp>
          <p:nvSpPr>
            <p:cNvPr id="6389" name="Freeform 6279"/>
            <p:cNvSpPr>
              <a:spLocks/>
            </p:cNvSpPr>
            <p:nvPr/>
          </p:nvSpPr>
          <p:spPr bwMode="auto">
            <a:xfrm>
              <a:off x="3527" y="1557"/>
              <a:ext cx="820" cy="687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6" h="337">
                  <a:moveTo>
                    <a:pt x="61" y="84"/>
                  </a:moveTo>
                  <a:cubicBezTo>
                    <a:pt x="52" y="48"/>
                    <a:pt x="32" y="2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49" y="13"/>
                    <a:pt x="76" y="40"/>
                    <a:pt x="90" y="81"/>
                  </a:cubicBezTo>
                  <a:cubicBezTo>
                    <a:pt x="99" y="109"/>
                    <a:pt x="103" y="137"/>
                    <a:pt x="103" y="166"/>
                  </a:cubicBezTo>
                  <a:cubicBezTo>
                    <a:pt x="103" y="170"/>
                    <a:pt x="104" y="174"/>
                    <a:pt x="105" y="179"/>
                  </a:cubicBezTo>
                  <a:cubicBezTo>
                    <a:pt x="105" y="180"/>
                    <a:pt x="107" y="181"/>
                    <a:pt x="109" y="182"/>
                  </a:cubicBezTo>
                  <a:cubicBezTo>
                    <a:pt x="133" y="190"/>
                    <a:pt x="158" y="197"/>
                    <a:pt x="182" y="206"/>
                  </a:cubicBezTo>
                  <a:cubicBezTo>
                    <a:pt x="199" y="212"/>
                    <a:pt x="215" y="220"/>
                    <a:pt x="232" y="227"/>
                  </a:cubicBezTo>
                  <a:cubicBezTo>
                    <a:pt x="240" y="230"/>
                    <a:pt x="250" y="232"/>
                    <a:pt x="259" y="234"/>
                  </a:cubicBezTo>
                  <a:cubicBezTo>
                    <a:pt x="264" y="235"/>
                    <a:pt x="270" y="234"/>
                    <a:pt x="275" y="230"/>
                  </a:cubicBezTo>
                  <a:cubicBezTo>
                    <a:pt x="289" y="221"/>
                    <a:pt x="303" y="212"/>
                    <a:pt x="316" y="202"/>
                  </a:cubicBezTo>
                  <a:cubicBezTo>
                    <a:pt x="337" y="187"/>
                    <a:pt x="357" y="171"/>
                    <a:pt x="378" y="155"/>
                  </a:cubicBezTo>
                  <a:cubicBezTo>
                    <a:pt x="380" y="153"/>
                    <a:pt x="383" y="152"/>
                    <a:pt x="385" y="150"/>
                  </a:cubicBezTo>
                  <a:cubicBezTo>
                    <a:pt x="388" y="159"/>
                    <a:pt x="386" y="167"/>
                    <a:pt x="384" y="175"/>
                  </a:cubicBezTo>
                  <a:cubicBezTo>
                    <a:pt x="380" y="190"/>
                    <a:pt x="371" y="202"/>
                    <a:pt x="361" y="214"/>
                  </a:cubicBezTo>
                  <a:cubicBezTo>
                    <a:pt x="358" y="218"/>
                    <a:pt x="355" y="222"/>
                    <a:pt x="352" y="226"/>
                  </a:cubicBezTo>
                  <a:cubicBezTo>
                    <a:pt x="370" y="216"/>
                    <a:pt x="384" y="200"/>
                    <a:pt x="397" y="183"/>
                  </a:cubicBezTo>
                  <a:cubicBezTo>
                    <a:pt x="402" y="208"/>
                    <a:pt x="390" y="226"/>
                    <a:pt x="372" y="241"/>
                  </a:cubicBezTo>
                  <a:cubicBezTo>
                    <a:pt x="385" y="237"/>
                    <a:pt x="394" y="228"/>
                    <a:pt x="405" y="219"/>
                  </a:cubicBezTo>
                  <a:cubicBezTo>
                    <a:pt x="406" y="239"/>
                    <a:pt x="398" y="253"/>
                    <a:pt x="381" y="262"/>
                  </a:cubicBezTo>
                  <a:cubicBezTo>
                    <a:pt x="382" y="262"/>
                    <a:pt x="382" y="263"/>
                    <a:pt x="382" y="263"/>
                  </a:cubicBezTo>
                  <a:cubicBezTo>
                    <a:pt x="389" y="260"/>
                    <a:pt x="396" y="258"/>
                    <a:pt x="404" y="255"/>
                  </a:cubicBezTo>
                  <a:cubicBezTo>
                    <a:pt x="404" y="270"/>
                    <a:pt x="395" y="278"/>
                    <a:pt x="383" y="286"/>
                  </a:cubicBezTo>
                  <a:cubicBezTo>
                    <a:pt x="388" y="286"/>
                    <a:pt x="391" y="286"/>
                    <a:pt x="395" y="286"/>
                  </a:cubicBezTo>
                  <a:cubicBezTo>
                    <a:pt x="395" y="293"/>
                    <a:pt x="388" y="300"/>
                    <a:pt x="376" y="305"/>
                  </a:cubicBezTo>
                  <a:cubicBezTo>
                    <a:pt x="380" y="305"/>
                    <a:pt x="383" y="305"/>
                    <a:pt x="388" y="305"/>
                  </a:cubicBezTo>
                  <a:cubicBezTo>
                    <a:pt x="380" y="320"/>
                    <a:pt x="367" y="328"/>
                    <a:pt x="355" y="337"/>
                  </a:cubicBezTo>
                  <a:cubicBezTo>
                    <a:pt x="357" y="329"/>
                    <a:pt x="359" y="322"/>
                    <a:pt x="360" y="314"/>
                  </a:cubicBezTo>
                  <a:cubicBezTo>
                    <a:pt x="366" y="284"/>
                    <a:pt x="361" y="255"/>
                    <a:pt x="342" y="230"/>
                  </a:cubicBezTo>
                  <a:cubicBezTo>
                    <a:pt x="332" y="216"/>
                    <a:pt x="326" y="214"/>
                    <a:pt x="311" y="222"/>
                  </a:cubicBezTo>
                  <a:cubicBezTo>
                    <a:pt x="301" y="226"/>
                    <a:pt x="292" y="231"/>
                    <a:pt x="284" y="236"/>
                  </a:cubicBezTo>
                  <a:cubicBezTo>
                    <a:pt x="269" y="246"/>
                    <a:pt x="255" y="246"/>
                    <a:pt x="239" y="237"/>
                  </a:cubicBezTo>
                  <a:cubicBezTo>
                    <a:pt x="196" y="212"/>
                    <a:pt x="149" y="198"/>
                    <a:pt x="100" y="187"/>
                  </a:cubicBezTo>
                  <a:cubicBezTo>
                    <a:pt x="91" y="185"/>
                    <a:pt x="83" y="184"/>
                    <a:pt x="74" y="183"/>
                  </a:cubicBezTo>
                  <a:cubicBezTo>
                    <a:pt x="72" y="183"/>
                    <a:pt x="69" y="183"/>
                    <a:pt x="67" y="184"/>
                  </a:cubicBezTo>
                  <a:cubicBezTo>
                    <a:pt x="81" y="160"/>
                    <a:pt x="83" y="135"/>
                    <a:pt x="79" y="109"/>
                  </a:cubicBezTo>
                  <a:cubicBezTo>
                    <a:pt x="76" y="83"/>
                    <a:pt x="70" y="58"/>
                    <a:pt x="52" y="38"/>
                  </a:cubicBezTo>
                  <a:cubicBezTo>
                    <a:pt x="61" y="65"/>
                    <a:pt x="62" y="69"/>
                    <a:pt x="61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0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1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2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3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4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5" name="Freeform 6285"/>
            <p:cNvSpPr>
              <a:spLocks noEditPoints="1"/>
            </p:cNvSpPr>
            <p:nvPr/>
          </p:nvSpPr>
          <p:spPr bwMode="auto">
            <a:xfrm>
              <a:off x="3339" y="1457"/>
              <a:ext cx="208" cy="316"/>
            </a:xfrm>
            <a:custGeom>
              <a:avLst/>
              <a:gdLst>
                <a:gd name="T0" fmla="*/ 12 w 103"/>
                <a:gd name="T1" fmla="*/ 83 h 155"/>
                <a:gd name="T2" fmla="*/ 11 w 103"/>
                <a:gd name="T3" fmla="*/ 76 h 155"/>
                <a:gd name="T4" fmla="*/ 20 w 103"/>
                <a:gd name="T5" fmla="*/ 59 h 155"/>
                <a:gd name="T6" fmla="*/ 23 w 103"/>
                <a:gd name="T7" fmla="*/ 51 h 155"/>
                <a:gd name="T8" fmla="*/ 28 w 103"/>
                <a:gd name="T9" fmla="*/ 46 h 155"/>
                <a:gd name="T10" fmla="*/ 37 w 103"/>
                <a:gd name="T11" fmla="*/ 41 h 155"/>
                <a:gd name="T12" fmla="*/ 38 w 103"/>
                <a:gd name="T13" fmla="*/ 27 h 155"/>
                <a:gd name="T14" fmla="*/ 46 w 103"/>
                <a:gd name="T15" fmla="*/ 30 h 155"/>
                <a:gd name="T16" fmla="*/ 51 w 103"/>
                <a:gd name="T17" fmla="*/ 37 h 155"/>
                <a:gd name="T18" fmla="*/ 56 w 103"/>
                <a:gd name="T19" fmla="*/ 19 h 155"/>
                <a:gd name="T20" fmla="*/ 63 w 103"/>
                <a:gd name="T21" fmla="*/ 8 h 155"/>
                <a:gd name="T22" fmla="*/ 76 w 103"/>
                <a:gd name="T23" fmla="*/ 14 h 155"/>
                <a:gd name="T24" fmla="*/ 81 w 103"/>
                <a:gd name="T25" fmla="*/ 0 h 155"/>
                <a:gd name="T26" fmla="*/ 100 w 103"/>
                <a:gd name="T27" fmla="*/ 25 h 155"/>
                <a:gd name="T28" fmla="*/ 72 w 103"/>
                <a:gd name="T29" fmla="*/ 44 h 155"/>
                <a:gd name="T30" fmla="*/ 40 w 103"/>
                <a:gd name="T31" fmla="*/ 68 h 155"/>
                <a:gd name="T32" fmla="*/ 36 w 103"/>
                <a:gd name="T33" fmla="*/ 76 h 155"/>
                <a:gd name="T34" fmla="*/ 4 w 103"/>
                <a:gd name="T35" fmla="*/ 107 h 155"/>
                <a:gd name="T36" fmla="*/ 47 w 103"/>
                <a:gd name="T37" fmla="*/ 97 h 155"/>
                <a:gd name="T38" fmla="*/ 38 w 103"/>
                <a:gd name="T39" fmla="*/ 99 h 155"/>
                <a:gd name="T40" fmla="*/ 21 w 103"/>
                <a:gd name="T41" fmla="*/ 102 h 155"/>
                <a:gd name="T42" fmla="*/ 13 w 103"/>
                <a:gd name="T43" fmla="*/ 105 h 155"/>
                <a:gd name="T44" fmla="*/ 37 w 103"/>
                <a:gd name="T45" fmla="*/ 104 h 155"/>
                <a:gd name="T46" fmla="*/ 45 w 103"/>
                <a:gd name="T47" fmla="*/ 104 h 155"/>
                <a:gd name="T48" fmla="*/ 54 w 103"/>
                <a:gd name="T49" fmla="*/ 97 h 155"/>
                <a:gd name="T50" fmla="*/ 37 w 103"/>
                <a:gd name="T51" fmla="*/ 83 h 155"/>
                <a:gd name="T52" fmla="*/ 34 w 103"/>
                <a:gd name="T53" fmla="*/ 80 h 155"/>
                <a:gd name="T54" fmla="*/ 49 w 103"/>
                <a:gd name="T55" fmla="*/ 75 h 155"/>
                <a:gd name="T56" fmla="*/ 71 w 103"/>
                <a:gd name="T57" fmla="*/ 61 h 155"/>
                <a:gd name="T58" fmla="*/ 92 w 103"/>
                <a:gd name="T59" fmla="*/ 70 h 155"/>
                <a:gd name="T60" fmla="*/ 93 w 103"/>
                <a:gd name="T61" fmla="*/ 83 h 155"/>
                <a:gd name="T62" fmla="*/ 63 w 103"/>
                <a:gd name="T63" fmla="*/ 94 h 155"/>
                <a:gd name="T64" fmla="*/ 56 w 103"/>
                <a:gd name="T65" fmla="*/ 90 h 155"/>
                <a:gd name="T66" fmla="*/ 73 w 103"/>
                <a:gd name="T67" fmla="*/ 142 h 155"/>
                <a:gd name="T68" fmla="*/ 62 w 103"/>
                <a:gd name="T69" fmla="*/ 154 h 155"/>
                <a:gd name="T70" fmla="*/ 36 w 103"/>
                <a:gd name="T71" fmla="*/ 134 h 155"/>
                <a:gd name="T72" fmla="*/ 44 w 103"/>
                <a:gd name="T73" fmla="*/ 106 h 155"/>
                <a:gd name="T74" fmla="*/ 8 w 103"/>
                <a:gd name="T75" fmla="*/ 108 h 155"/>
                <a:gd name="T76" fmla="*/ 0 w 103"/>
                <a:gd name="T77" fmla="*/ 114 h 155"/>
                <a:gd name="T78" fmla="*/ 13 w 103"/>
                <a:gd name="T79" fmla="*/ 91 h 155"/>
                <a:gd name="T80" fmla="*/ 80 w 103"/>
                <a:gd name="T81" fmla="*/ 77 h 155"/>
                <a:gd name="T82" fmla="*/ 64 w 103"/>
                <a:gd name="T83" fmla="*/ 77 h 155"/>
                <a:gd name="T84" fmla="*/ 80 w 103"/>
                <a:gd name="T85" fmla="*/ 77 h 155"/>
                <a:gd name="T86" fmla="*/ 44 w 103"/>
                <a:gd name="T87" fmla="*/ 118 h 155"/>
                <a:gd name="T88" fmla="*/ 43 w 103"/>
                <a:gd name="T89" fmla="*/ 142 h 155"/>
                <a:gd name="T90" fmla="*/ 83 w 103"/>
                <a:gd name="T91" fmla="*/ 75 h 155"/>
                <a:gd name="T92" fmla="*/ 84 w 103"/>
                <a:gd name="T9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3" h="155">
                  <a:moveTo>
                    <a:pt x="19" y="86"/>
                  </a:moveTo>
                  <a:cubicBezTo>
                    <a:pt x="17" y="85"/>
                    <a:pt x="14" y="84"/>
                    <a:pt x="12" y="83"/>
                  </a:cubicBezTo>
                  <a:cubicBezTo>
                    <a:pt x="10" y="82"/>
                    <a:pt x="9" y="80"/>
                    <a:pt x="11" y="77"/>
                  </a:cubicBezTo>
                  <a:cubicBezTo>
                    <a:pt x="11" y="77"/>
                    <a:pt x="11" y="76"/>
                    <a:pt x="11" y="76"/>
                  </a:cubicBezTo>
                  <a:cubicBezTo>
                    <a:pt x="15" y="73"/>
                    <a:pt x="16" y="69"/>
                    <a:pt x="16" y="64"/>
                  </a:cubicBezTo>
                  <a:cubicBezTo>
                    <a:pt x="16" y="61"/>
                    <a:pt x="18" y="60"/>
                    <a:pt x="20" y="59"/>
                  </a:cubicBezTo>
                  <a:cubicBezTo>
                    <a:pt x="21" y="59"/>
                    <a:pt x="22" y="58"/>
                    <a:pt x="22" y="58"/>
                  </a:cubicBezTo>
                  <a:cubicBezTo>
                    <a:pt x="23" y="55"/>
                    <a:pt x="23" y="53"/>
                    <a:pt x="23" y="51"/>
                  </a:cubicBezTo>
                  <a:cubicBezTo>
                    <a:pt x="23" y="50"/>
                    <a:pt x="23" y="49"/>
                    <a:pt x="24" y="48"/>
                  </a:cubicBezTo>
                  <a:cubicBezTo>
                    <a:pt x="24" y="46"/>
                    <a:pt x="26" y="45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34" y="47"/>
                    <a:pt x="37" y="46"/>
                    <a:pt x="37" y="41"/>
                  </a:cubicBezTo>
                  <a:cubicBezTo>
                    <a:pt x="37" y="38"/>
                    <a:pt x="37" y="34"/>
                    <a:pt x="37" y="31"/>
                  </a:cubicBezTo>
                  <a:cubicBezTo>
                    <a:pt x="37" y="29"/>
                    <a:pt x="37" y="28"/>
                    <a:pt x="38" y="27"/>
                  </a:cubicBezTo>
                  <a:cubicBezTo>
                    <a:pt x="38" y="24"/>
                    <a:pt x="41" y="24"/>
                    <a:pt x="42" y="26"/>
                  </a:cubicBezTo>
                  <a:cubicBezTo>
                    <a:pt x="44" y="27"/>
                    <a:pt x="45" y="29"/>
                    <a:pt x="46" y="30"/>
                  </a:cubicBezTo>
                  <a:cubicBezTo>
                    <a:pt x="47" y="33"/>
                    <a:pt x="49" y="35"/>
                    <a:pt x="50" y="37"/>
                  </a:cubicBezTo>
                  <a:cubicBezTo>
                    <a:pt x="50" y="37"/>
                    <a:pt x="51" y="37"/>
                    <a:pt x="51" y="37"/>
                  </a:cubicBezTo>
                  <a:cubicBezTo>
                    <a:pt x="52" y="35"/>
                    <a:pt x="53" y="34"/>
                    <a:pt x="53" y="32"/>
                  </a:cubicBezTo>
                  <a:cubicBezTo>
                    <a:pt x="54" y="28"/>
                    <a:pt x="55" y="24"/>
                    <a:pt x="56" y="19"/>
                  </a:cubicBezTo>
                  <a:cubicBezTo>
                    <a:pt x="56" y="17"/>
                    <a:pt x="57" y="15"/>
                    <a:pt x="58" y="13"/>
                  </a:cubicBezTo>
                  <a:cubicBezTo>
                    <a:pt x="59" y="11"/>
                    <a:pt x="61" y="9"/>
                    <a:pt x="63" y="8"/>
                  </a:cubicBezTo>
                  <a:cubicBezTo>
                    <a:pt x="64" y="14"/>
                    <a:pt x="67" y="19"/>
                    <a:pt x="70" y="23"/>
                  </a:cubicBezTo>
                  <a:cubicBezTo>
                    <a:pt x="73" y="21"/>
                    <a:pt x="75" y="18"/>
                    <a:pt x="76" y="14"/>
                  </a:cubicBezTo>
                  <a:cubicBezTo>
                    <a:pt x="77" y="10"/>
                    <a:pt x="78" y="6"/>
                    <a:pt x="79" y="2"/>
                  </a:cubicBezTo>
                  <a:cubicBezTo>
                    <a:pt x="79" y="0"/>
                    <a:pt x="80" y="0"/>
                    <a:pt x="81" y="0"/>
                  </a:cubicBezTo>
                  <a:cubicBezTo>
                    <a:pt x="82" y="0"/>
                    <a:pt x="82" y="0"/>
                    <a:pt x="82" y="1"/>
                  </a:cubicBezTo>
                  <a:cubicBezTo>
                    <a:pt x="92" y="3"/>
                    <a:pt x="101" y="15"/>
                    <a:pt x="100" y="25"/>
                  </a:cubicBezTo>
                  <a:cubicBezTo>
                    <a:pt x="99" y="32"/>
                    <a:pt x="98" y="37"/>
                    <a:pt x="89" y="40"/>
                  </a:cubicBezTo>
                  <a:cubicBezTo>
                    <a:pt x="84" y="42"/>
                    <a:pt x="78" y="42"/>
                    <a:pt x="72" y="44"/>
                  </a:cubicBezTo>
                  <a:cubicBezTo>
                    <a:pt x="63" y="46"/>
                    <a:pt x="55" y="50"/>
                    <a:pt x="47" y="57"/>
                  </a:cubicBezTo>
                  <a:cubicBezTo>
                    <a:pt x="44" y="60"/>
                    <a:pt x="42" y="64"/>
                    <a:pt x="40" y="68"/>
                  </a:cubicBezTo>
                  <a:cubicBezTo>
                    <a:pt x="39" y="70"/>
                    <a:pt x="38" y="73"/>
                    <a:pt x="37" y="75"/>
                  </a:cubicBezTo>
                  <a:cubicBezTo>
                    <a:pt x="37" y="76"/>
                    <a:pt x="36" y="76"/>
                    <a:pt x="36" y="76"/>
                  </a:cubicBezTo>
                  <a:cubicBezTo>
                    <a:pt x="32" y="77"/>
                    <a:pt x="32" y="77"/>
                    <a:pt x="31" y="81"/>
                  </a:cubicBezTo>
                  <a:cubicBezTo>
                    <a:pt x="21" y="85"/>
                    <a:pt x="5" y="100"/>
                    <a:pt x="4" y="107"/>
                  </a:cubicBezTo>
                  <a:cubicBezTo>
                    <a:pt x="12" y="101"/>
                    <a:pt x="23" y="100"/>
                    <a:pt x="33" y="98"/>
                  </a:cubicBezTo>
                  <a:cubicBezTo>
                    <a:pt x="38" y="98"/>
                    <a:pt x="42" y="97"/>
                    <a:pt x="47" y="97"/>
                  </a:cubicBezTo>
                  <a:cubicBezTo>
                    <a:pt x="47" y="97"/>
                    <a:pt x="47" y="97"/>
                    <a:pt x="47" y="98"/>
                  </a:cubicBezTo>
                  <a:cubicBezTo>
                    <a:pt x="44" y="98"/>
                    <a:pt x="41" y="99"/>
                    <a:pt x="38" y="99"/>
                  </a:cubicBezTo>
                  <a:cubicBezTo>
                    <a:pt x="36" y="100"/>
                    <a:pt x="33" y="100"/>
                    <a:pt x="30" y="101"/>
                  </a:cubicBezTo>
                  <a:cubicBezTo>
                    <a:pt x="27" y="101"/>
                    <a:pt x="24" y="102"/>
                    <a:pt x="21" y="102"/>
                  </a:cubicBezTo>
                  <a:cubicBezTo>
                    <a:pt x="18" y="103"/>
                    <a:pt x="15" y="104"/>
                    <a:pt x="13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5" y="105"/>
                    <a:pt x="17" y="104"/>
                    <a:pt x="19" y="104"/>
                  </a:cubicBezTo>
                  <a:cubicBezTo>
                    <a:pt x="25" y="103"/>
                    <a:pt x="31" y="104"/>
                    <a:pt x="37" y="104"/>
                  </a:cubicBezTo>
                  <a:cubicBezTo>
                    <a:pt x="39" y="105"/>
                    <a:pt x="41" y="105"/>
                    <a:pt x="44" y="105"/>
                  </a:cubicBezTo>
                  <a:cubicBezTo>
                    <a:pt x="44" y="105"/>
                    <a:pt x="45" y="105"/>
                    <a:pt x="45" y="104"/>
                  </a:cubicBezTo>
                  <a:cubicBezTo>
                    <a:pt x="48" y="101"/>
                    <a:pt x="51" y="99"/>
                    <a:pt x="55" y="98"/>
                  </a:cubicBezTo>
                  <a:cubicBezTo>
                    <a:pt x="55" y="97"/>
                    <a:pt x="55" y="97"/>
                    <a:pt x="54" y="97"/>
                  </a:cubicBezTo>
                  <a:cubicBezTo>
                    <a:pt x="51" y="92"/>
                    <a:pt x="47" y="88"/>
                    <a:pt x="42" y="86"/>
                  </a:cubicBezTo>
                  <a:cubicBezTo>
                    <a:pt x="41" y="85"/>
                    <a:pt x="37" y="82"/>
                    <a:pt x="37" y="83"/>
                  </a:cubicBezTo>
                  <a:cubicBezTo>
                    <a:pt x="36" y="82"/>
                    <a:pt x="35" y="82"/>
                    <a:pt x="34" y="82"/>
                  </a:cubicBezTo>
                  <a:cubicBezTo>
                    <a:pt x="34" y="81"/>
                    <a:pt x="34" y="80"/>
                    <a:pt x="34" y="80"/>
                  </a:cubicBezTo>
                  <a:cubicBezTo>
                    <a:pt x="34" y="79"/>
                    <a:pt x="34" y="78"/>
                    <a:pt x="35" y="79"/>
                  </a:cubicBezTo>
                  <a:cubicBezTo>
                    <a:pt x="41" y="80"/>
                    <a:pt x="45" y="78"/>
                    <a:pt x="49" y="75"/>
                  </a:cubicBezTo>
                  <a:cubicBezTo>
                    <a:pt x="52" y="73"/>
                    <a:pt x="55" y="71"/>
                    <a:pt x="57" y="68"/>
                  </a:cubicBezTo>
                  <a:cubicBezTo>
                    <a:pt x="61" y="65"/>
                    <a:pt x="65" y="62"/>
                    <a:pt x="71" y="61"/>
                  </a:cubicBezTo>
                  <a:cubicBezTo>
                    <a:pt x="75" y="60"/>
                    <a:pt x="79" y="61"/>
                    <a:pt x="83" y="63"/>
                  </a:cubicBezTo>
                  <a:cubicBezTo>
                    <a:pt x="86" y="65"/>
                    <a:pt x="89" y="67"/>
                    <a:pt x="92" y="70"/>
                  </a:cubicBezTo>
                  <a:cubicBezTo>
                    <a:pt x="95" y="71"/>
                    <a:pt x="98" y="73"/>
                    <a:pt x="103" y="73"/>
                  </a:cubicBezTo>
                  <a:cubicBezTo>
                    <a:pt x="98" y="76"/>
                    <a:pt x="96" y="79"/>
                    <a:pt x="93" y="83"/>
                  </a:cubicBezTo>
                  <a:cubicBezTo>
                    <a:pt x="87" y="93"/>
                    <a:pt x="77" y="96"/>
                    <a:pt x="65" y="95"/>
                  </a:cubicBezTo>
                  <a:cubicBezTo>
                    <a:pt x="65" y="95"/>
                    <a:pt x="64" y="95"/>
                    <a:pt x="63" y="94"/>
                  </a:cubicBezTo>
                  <a:cubicBezTo>
                    <a:pt x="60" y="92"/>
                    <a:pt x="57" y="89"/>
                    <a:pt x="53" y="88"/>
                  </a:cubicBezTo>
                  <a:cubicBezTo>
                    <a:pt x="54" y="89"/>
                    <a:pt x="55" y="90"/>
                    <a:pt x="56" y="90"/>
                  </a:cubicBezTo>
                  <a:cubicBezTo>
                    <a:pt x="61" y="95"/>
                    <a:pt x="64" y="100"/>
                    <a:pt x="66" y="107"/>
                  </a:cubicBezTo>
                  <a:cubicBezTo>
                    <a:pt x="71" y="118"/>
                    <a:pt x="73" y="129"/>
                    <a:pt x="73" y="142"/>
                  </a:cubicBezTo>
                  <a:cubicBezTo>
                    <a:pt x="73" y="144"/>
                    <a:pt x="72" y="146"/>
                    <a:pt x="71" y="148"/>
                  </a:cubicBezTo>
                  <a:cubicBezTo>
                    <a:pt x="70" y="152"/>
                    <a:pt x="66" y="155"/>
                    <a:pt x="62" y="154"/>
                  </a:cubicBezTo>
                  <a:cubicBezTo>
                    <a:pt x="57" y="154"/>
                    <a:pt x="52" y="153"/>
                    <a:pt x="48" y="152"/>
                  </a:cubicBezTo>
                  <a:cubicBezTo>
                    <a:pt x="41" y="148"/>
                    <a:pt x="37" y="142"/>
                    <a:pt x="36" y="134"/>
                  </a:cubicBezTo>
                  <a:cubicBezTo>
                    <a:pt x="36" y="126"/>
                    <a:pt x="39" y="118"/>
                    <a:pt x="42" y="111"/>
                  </a:cubicBezTo>
                  <a:cubicBezTo>
                    <a:pt x="43" y="109"/>
                    <a:pt x="43" y="108"/>
                    <a:pt x="44" y="106"/>
                  </a:cubicBezTo>
                  <a:cubicBezTo>
                    <a:pt x="41" y="106"/>
                    <a:pt x="39" y="106"/>
                    <a:pt x="37" y="106"/>
                  </a:cubicBezTo>
                  <a:cubicBezTo>
                    <a:pt x="27" y="106"/>
                    <a:pt x="18" y="106"/>
                    <a:pt x="8" y="108"/>
                  </a:cubicBezTo>
                  <a:cubicBezTo>
                    <a:pt x="8" y="108"/>
                    <a:pt x="7" y="108"/>
                    <a:pt x="6" y="109"/>
                  </a:cubicBezTo>
                  <a:cubicBezTo>
                    <a:pt x="4" y="110"/>
                    <a:pt x="2" y="112"/>
                    <a:pt x="0" y="114"/>
                  </a:cubicBezTo>
                  <a:cubicBezTo>
                    <a:pt x="0" y="112"/>
                    <a:pt x="0" y="110"/>
                    <a:pt x="1" y="108"/>
                  </a:cubicBezTo>
                  <a:cubicBezTo>
                    <a:pt x="2" y="101"/>
                    <a:pt x="7" y="95"/>
                    <a:pt x="13" y="91"/>
                  </a:cubicBezTo>
                  <a:cubicBezTo>
                    <a:pt x="15" y="89"/>
                    <a:pt x="17" y="87"/>
                    <a:pt x="19" y="86"/>
                  </a:cubicBezTo>
                  <a:close/>
                  <a:moveTo>
                    <a:pt x="80" y="77"/>
                  </a:moveTo>
                  <a:cubicBezTo>
                    <a:pt x="80" y="73"/>
                    <a:pt x="77" y="69"/>
                    <a:pt x="72" y="69"/>
                  </a:cubicBezTo>
                  <a:cubicBezTo>
                    <a:pt x="68" y="69"/>
                    <a:pt x="64" y="73"/>
                    <a:pt x="64" y="77"/>
                  </a:cubicBezTo>
                  <a:cubicBezTo>
                    <a:pt x="64" y="81"/>
                    <a:pt x="68" y="85"/>
                    <a:pt x="72" y="85"/>
                  </a:cubicBezTo>
                  <a:cubicBezTo>
                    <a:pt x="76" y="85"/>
                    <a:pt x="80" y="82"/>
                    <a:pt x="80" y="77"/>
                  </a:cubicBezTo>
                  <a:close/>
                  <a:moveTo>
                    <a:pt x="50" y="148"/>
                  </a:moveTo>
                  <a:cubicBezTo>
                    <a:pt x="43" y="139"/>
                    <a:pt x="43" y="129"/>
                    <a:pt x="44" y="118"/>
                  </a:cubicBezTo>
                  <a:cubicBezTo>
                    <a:pt x="42" y="123"/>
                    <a:pt x="41" y="128"/>
                    <a:pt x="41" y="132"/>
                  </a:cubicBezTo>
                  <a:cubicBezTo>
                    <a:pt x="41" y="136"/>
                    <a:pt x="42" y="139"/>
                    <a:pt x="43" y="142"/>
                  </a:cubicBezTo>
                  <a:cubicBezTo>
                    <a:pt x="45" y="145"/>
                    <a:pt x="47" y="147"/>
                    <a:pt x="50" y="148"/>
                  </a:cubicBezTo>
                  <a:close/>
                  <a:moveTo>
                    <a:pt x="83" y="75"/>
                  </a:moveTo>
                  <a:cubicBezTo>
                    <a:pt x="84" y="80"/>
                    <a:pt x="82" y="84"/>
                    <a:pt x="79" y="87"/>
                  </a:cubicBezTo>
                  <a:cubicBezTo>
                    <a:pt x="81" y="86"/>
                    <a:pt x="83" y="85"/>
                    <a:pt x="84" y="83"/>
                  </a:cubicBezTo>
                  <a:cubicBezTo>
                    <a:pt x="85" y="80"/>
                    <a:pt x="85" y="78"/>
                    <a:pt x="8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96" name="Group 6278"/>
          <p:cNvGrpSpPr>
            <a:grpSpLocks noChangeAspect="1"/>
          </p:cNvGrpSpPr>
          <p:nvPr/>
        </p:nvGrpSpPr>
        <p:grpSpPr bwMode="auto">
          <a:xfrm>
            <a:off x="5378172" y="3381197"/>
            <a:ext cx="585140" cy="713586"/>
            <a:chOff x="3402" y="1713"/>
            <a:chExt cx="943" cy="1150"/>
          </a:xfrm>
          <a:solidFill>
            <a:schemeClr val="bg1">
              <a:lumMod val="65000"/>
            </a:schemeClr>
          </a:solidFill>
        </p:grpSpPr>
        <p:sp>
          <p:nvSpPr>
            <p:cNvPr id="6397" name="Freeform 6279"/>
            <p:cNvSpPr>
              <a:spLocks/>
            </p:cNvSpPr>
            <p:nvPr/>
          </p:nvSpPr>
          <p:spPr bwMode="auto">
            <a:xfrm>
              <a:off x="3650" y="1713"/>
              <a:ext cx="695" cy="531"/>
            </a:xfrm>
            <a:custGeom>
              <a:avLst/>
              <a:gdLst>
                <a:gd name="T0" fmla="*/ 61 w 406"/>
                <a:gd name="T1" fmla="*/ 84 h 337"/>
                <a:gd name="T2" fmla="*/ 0 w 406"/>
                <a:gd name="T3" fmla="*/ 0 h 337"/>
                <a:gd name="T4" fmla="*/ 4 w 406"/>
                <a:gd name="T5" fmla="*/ 0 h 337"/>
                <a:gd name="T6" fmla="*/ 7 w 406"/>
                <a:gd name="T7" fmla="*/ 1 h 337"/>
                <a:gd name="T8" fmla="*/ 90 w 406"/>
                <a:gd name="T9" fmla="*/ 81 h 337"/>
                <a:gd name="T10" fmla="*/ 103 w 406"/>
                <a:gd name="T11" fmla="*/ 166 h 337"/>
                <a:gd name="T12" fmla="*/ 105 w 406"/>
                <a:gd name="T13" fmla="*/ 179 h 337"/>
                <a:gd name="T14" fmla="*/ 109 w 406"/>
                <a:gd name="T15" fmla="*/ 182 h 337"/>
                <a:gd name="T16" fmla="*/ 182 w 406"/>
                <a:gd name="T17" fmla="*/ 206 h 337"/>
                <a:gd name="T18" fmla="*/ 232 w 406"/>
                <a:gd name="T19" fmla="*/ 227 h 337"/>
                <a:gd name="T20" fmla="*/ 259 w 406"/>
                <a:gd name="T21" fmla="*/ 234 h 337"/>
                <a:gd name="T22" fmla="*/ 275 w 406"/>
                <a:gd name="T23" fmla="*/ 230 h 337"/>
                <a:gd name="T24" fmla="*/ 316 w 406"/>
                <a:gd name="T25" fmla="*/ 202 h 337"/>
                <a:gd name="T26" fmla="*/ 378 w 406"/>
                <a:gd name="T27" fmla="*/ 155 h 337"/>
                <a:gd name="T28" fmla="*/ 385 w 406"/>
                <a:gd name="T29" fmla="*/ 150 h 337"/>
                <a:gd name="T30" fmla="*/ 384 w 406"/>
                <a:gd name="T31" fmla="*/ 175 h 337"/>
                <a:gd name="T32" fmla="*/ 361 w 406"/>
                <a:gd name="T33" fmla="*/ 214 h 337"/>
                <a:gd name="T34" fmla="*/ 352 w 406"/>
                <a:gd name="T35" fmla="*/ 226 h 337"/>
                <a:gd name="T36" fmla="*/ 397 w 406"/>
                <a:gd name="T37" fmla="*/ 183 h 337"/>
                <a:gd name="T38" fmla="*/ 372 w 406"/>
                <a:gd name="T39" fmla="*/ 241 h 337"/>
                <a:gd name="T40" fmla="*/ 405 w 406"/>
                <a:gd name="T41" fmla="*/ 219 h 337"/>
                <a:gd name="T42" fmla="*/ 381 w 406"/>
                <a:gd name="T43" fmla="*/ 262 h 337"/>
                <a:gd name="T44" fmla="*/ 382 w 406"/>
                <a:gd name="T45" fmla="*/ 263 h 337"/>
                <a:gd name="T46" fmla="*/ 404 w 406"/>
                <a:gd name="T47" fmla="*/ 255 h 337"/>
                <a:gd name="T48" fmla="*/ 383 w 406"/>
                <a:gd name="T49" fmla="*/ 286 h 337"/>
                <a:gd name="T50" fmla="*/ 395 w 406"/>
                <a:gd name="T51" fmla="*/ 286 h 337"/>
                <a:gd name="T52" fmla="*/ 376 w 406"/>
                <a:gd name="T53" fmla="*/ 305 h 337"/>
                <a:gd name="T54" fmla="*/ 388 w 406"/>
                <a:gd name="T55" fmla="*/ 305 h 337"/>
                <a:gd name="T56" fmla="*/ 355 w 406"/>
                <a:gd name="T57" fmla="*/ 337 h 337"/>
                <a:gd name="T58" fmla="*/ 360 w 406"/>
                <a:gd name="T59" fmla="*/ 314 h 337"/>
                <a:gd name="T60" fmla="*/ 342 w 406"/>
                <a:gd name="T61" fmla="*/ 230 h 337"/>
                <a:gd name="T62" fmla="*/ 311 w 406"/>
                <a:gd name="T63" fmla="*/ 222 h 337"/>
                <a:gd name="T64" fmla="*/ 284 w 406"/>
                <a:gd name="T65" fmla="*/ 236 h 337"/>
                <a:gd name="T66" fmla="*/ 239 w 406"/>
                <a:gd name="T67" fmla="*/ 237 h 337"/>
                <a:gd name="T68" fmla="*/ 100 w 406"/>
                <a:gd name="T69" fmla="*/ 187 h 337"/>
                <a:gd name="T70" fmla="*/ 74 w 406"/>
                <a:gd name="T71" fmla="*/ 183 h 337"/>
                <a:gd name="T72" fmla="*/ 67 w 406"/>
                <a:gd name="T73" fmla="*/ 184 h 337"/>
                <a:gd name="T74" fmla="*/ 79 w 406"/>
                <a:gd name="T75" fmla="*/ 109 h 337"/>
                <a:gd name="T76" fmla="*/ 52 w 406"/>
                <a:gd name="T77" fmla="*/ 38 h 337"/>
                <a:gd name="T78" fmla="*/ 61 w 406"/>
                <a:gd name="T79" fmla="*/ 84 h 337"/>
                <a:gd name="connsiteX0" fmla="*/ 1502 w 9977"/>
                <a:gd name="connsiteY0" fmla="*/ 2493 h 10000"/>
                <a:gd name="connsiteX1" fmla="*/ 0 w 9977"/>
                <a:gd name="connsiteY1" fmla="*/ 0 h 10000"/>
                <a:gd name="connsiteX2" fmla="*/ 99 w 9977"/>
                <a:gd name="connsiteY2" fmla="*/ 0 h 10000"/>
                <a:gd name="connsiteX3" fmla="*/ 2217 w 9977"/>
                <a:gd name="connsiteY3" fmla="*/ 2404 h 10000"/>
                <a:gd name="connsiteX4" fmla="*/ 2537 w 9977"/>
                <a:gd name="connsiteY4" fmla="*/ 4926 h 10000"/>
                <a:gd name="connsiteX5" fmla="*/ 2586 w 9977"/>
                <a:gd name="connsiteY5" fmla="*/ 5312 h 10000"/>
                <a:gd name="connsiteX6" fmla="*/ 2685 w 9977"/>
                <a:gd name="connsiteY6" fmla="*/ 5401 h 10000"/>
                <a:gd name="connsiteX7" fmla="*/ 4483 w 9977"/>
                <a:gd name="connsiteY7" fmla="*/ 6113 h 10000"/>
                <a:gd name="connsiteX8" fmla="*/ 5714 w 9977"/>
                <a:gd name="connsiteY8" fmla="*/ 6736 h 10000"/>
                <a:gd name="connsiteX9" fmla="*/ 6379 w 9977"/>
                <a:gd name="connsiteY9" fmla="*/ 6944 h 10000"/>
                <a:gd name="connsiteX10" fmla="*/ 6773 w 9977"/>
                <a:gd name="connsiteY10" fmla="*/ 6825 h 10000"/>
                <a:gd name="connsiteX11" fmla="*/ 7783 w 9977"/>
                <a:gd name="connsiteY11" fmla="*/ 5994 h 10000"/>
                <a:gd name="connsiteX12" fmla="*/ 9310 w 9977"/>
                <a:gd name="connsiteY12" fmla="*/ 4599 h 10000"/>
                <a:gd name="connsiteX13" fmla="*/ 9483 w 9977"/>
                <a:gd name="connsiteY13" fmla="*/ 4451 h 10000"/>
                <a:gd name="connsiteX14" fmla="*/ 9458 w 9977"/>
                <a:gd name="connsiteY14" fmla="*/ 5193 h 10000"/>
                <a:gd name="connsiteX15" fmla="*/ 8892 w 9977"/>
                <a:gd name="connsiteY15" fmla="*/ 6350 h 10000"/>
                <a:gd name="connsiteX16" fmla="*/ 8670 w 9977"/>
                <a:gd name="connsiteY16" fmla="*/ 6706 h 10000"/>
                <a:gd name="connsiteX17" fmla="*/ 9778 w 9977"/>
                <a:gd name="connsiteY17" fmla="*/ 5430 h 10000"/>
                <a:gd name="connsiteX18" fmla="*/ 9163 w 9977"/>
                <a:gd name="connsiteY18" fmla="*/ 7151 h 10000"/>
                <a:gd name="connsiteX19" fmla="*/ 9975 w 9977"/>
                <a:gd name="connsiteY19" fmla="*/ 6499 h 10000"/>
                <a:gd name="connsiteX20" fmla="*/ 9384 w 9977"/>
                <a:gd name="connsiteY20" fmla="*/ 7774 h 10000"/>
                <a:gd name="connsiteX21" fmla="*/ 9409 w 9977"/>
                <a:gd name="connsiteY21" fmla="*/ 7804 h 10000"/>
                <a:gd name="connsiteX22" fmla="*/ 9951 w 9977"/>
                <a:gd name="connsiteY22" fmla="*/ 7567 h 10000"/>
                <a:gd name="connsiteX23" fmla="*/ 9433 w 9977"/>
                <a:gd name="connsiteY23" fmla="*/ 8487 h 10000"/>
                <a:gd name="connsiteX24" fmla="*/ 9729 w 9977"/>
                <a:gd name="connsiteY24" fmla="*/ 8487 h 10000"/>
                <a:gd name="connsiteX25" fmla="*/ 9261 w 9977"/>
                <a:gd name="connsiteY25" fmla="*/ 9050 h 10000"/>
                <a:gd name="connsiteX26" fmla="*/ 9557 w 9977"/>
                <a:gd name="connsiteY26" fmla="*/ 9050 h 10000"/>
                <a:gd name="connsiteX27" fmla="*/ 8744 w 9977"/>
                <a:gd name="connsiteY27" fmla="*/ 10000 h 10000"/>
                <a:gd name="connsiteX28" fmla="*/ 8867 w 9977"/>
                <a:gd name="connsiteY28" fmla="*/ 9318 h 10000"/>
                <a:gd name="connsiteX29" fmla="*/ 8424 w 9977"/>
                <a:gd name="connsiteY29" fmla="*/ 6825 h 10000"/>
                <a:gd name="connsiteX30" fmla="*/ 7660 w 9977"/>
                <a:gd name="connsiteY30" fmla="*/ 6588 h 10000"/>
                <a:gd name="connsiteX31" fmla="*/ 6995 w 9977"/>
                <a:gd name="connsiteY31" fmla="*/ 7003 h 10000"/>
                <a:gd name="connsiteX32" fmla="*/ 5887 w 9977"/>
                <a:gd name="connsiteY32" fmla="*/ 7033 h 10000"/>
                <a:gd name="connsiteX33" fmla="*/ 2463 w 9977"/>
                <a:gd name="connsiteY33" fmla="*/ 5549 h 10000"/>
                <a:gd name="connsiteX34" fmla="*/ 1823 w 9977"/>
                <a:gd name="connsiteY34" fmla="*/ 5430 h 10000"/>
                <a:gd name="connsiteX35" fmla="*/ 1650 w 9977"/>
                <a:gd name="connsiteY35" fmla="*/ 5460 h 10000"/>
                <a:gd name="connsiteX36" fmla="*/ 1946 w 9977"/>
                <a:gd name="connsiteY36" fmla="*/ 3234 h 10000"/>
                <a:gd name="connsiteX37" fmla="*/ 1281 w 9977"/>
                <a:gd name="connsiteY37" fmla="*/ 1128 h 10000"/>
                <a:gd name="connsiteX38" fmla="*/ 1502 w 9977"/>
                <a:gd name="connsiteY38" fmla="*/ 2493 h 10000"/>
                <a:gd name="connsiteX0" fmla="*/ 1505 w 10000"/>
                <a:gd name="connsiteY0" fmla="*/ 2493 h 10000"/>
                <a:gd name="connsiteX1" fmla="*/ 0 w 10000"/>
                <a:gd name="connsiteY1" fmla="*/ 0 h 10000"/>
                <a:gd name="connsiteX2" fmla="*/ 2222 w 10000"/>
                <a:gd name="connsiteY2" fmla="*/ 2404 h 10000"/>
                <a:gd name="connsiteX3" fmla="*/ 2543 w 10000"/>
                <a:gd name="connsiteY3" fmla="*/ 4926 h 10000"/>
                <a:gd name="connsiteX4" fmla="*/ 2592 w 10000"/>
                <a:gd name="connsiteY4" fmla="*/ 5312 h 10000"/>
                <a:gd name="connsiteX5" fmla="*/ 2691 w 10000"/>
                <a:gd name="connsiteY5" fmla="*/ 5401 h 10000"/>
                <a:gd name="connsiteX6" fmla="*/ 4493 w 10000"/>
                <a:gd name="connsiteY6" fmla="*/ 6113 h 10000"/>
                <a:gd name="connsiteX7" fmla="*/ 5727 w 10000"/>
                <a:gd name="connsiteY7" fmla="*/ 6736 h 10000"/>
                <a:gd name="connsiteX8" fmla="*/ 6394 w 10000"/>
                <a:gd name="connsiteY8" fmla="*/ 6944 h 10000"/>
                <a:gd name="connsiteX9" fmla="*/ 6789 w 10000"/>
                <a:gd name="connsiteY9" fmla="*/ 6825 h 10000"/>
                <a:gd name="connsiteX10" fmla="*/ 7801 w 10000"/>
                <a:gd name="connsiteY10" fmla="*/ 5994 h 10000"/>
                <a:gd name="connsiteX11" fmla="*/ 9331 w 10000"/>
                <a:gd name="connsiteY11" fmla="*/ 4599 h 10000"/>
                <a:gd name="connsiteX12" fmla="*/ 9505 w 10000"/>
                <a:gd name="connsiteY12" fmla="*/ 4451 h 10000"/>
                <a:gd name="connsiteX13" fmla="*/ 9480 w 10000"/>
                <a:gd name="connsiteY13" fmla="*/ 5193 h 10000"/>
                <a:gd name="connsiteX14" fmla="*/ 8912 w 10000"/>
                <a:gd name="connsiteY14" fmla="*/ 6350 h 10000"/>
                <a:gd name="connsiteX15" fmla="*/ 8690 w 10000"/>
                <a:gd name="connsiteY15" fmla="*/ 6706 h 10000"/>
                <a:gd name="connsiteX16" fmla="*/ 9801 w 10000"/>
                <a:gd name="connsiteY16" fmla="*/ 5430 h 10000"/>
                <a:gd name="connsiteX17" fmla="*/ 9184 w 10000"/>
                <a:gd name="connsiteY17" fmla="*/ 7151 h 10000"/>
                <a:gd name="connsiteX18" fmla="*/ 9998 w 10000"/>
                <a:gd name="connsiteY18" fmla="*/ 6499 h 10000"/>
                <a:gd name="connsiteX19" fmla="*/ 9406 w 10000"/>
                <a:gd name="connsiteY19" fmla="*/ 7774 h 10000"/>
                <a:gd name="connsiteX20" fmla="*/ 9431 w 10000"/>
                <a:gd name="connsiteY20" fmla="*/ 7804 h 10000"/>
                <a:gd name="connsiteX21" fmla="*/ 9974 w 10000"/>
                <a:gd name="connsiteY21" fmla="*/ 7567 h 10000"/>
                <a:gd name="connsiteX22" fmla="*/ 9455 w 10000"/>
                <a:gd name="connsiteY22" fmla="*/ 8487 h 10000"/>
                <a:gd name="connsiteX23" fmla="*/ 9751 w 10000"/>
                <a:gd name="connsiteY23" fmla="*/ 8487 h 10000"/>
                <a:gd name="connsiteX24" fmla="*/ 9282 w 10000"/>
                <a:gd name="connsiteY24" fmla="*/ 9050 h 10000"/>
                <a:gd name="connsiteX25" fmla="*/ 9579 w 10000"/>
                <a:gd name="connsiteY25" fmla="*/ 9050 h 10000"/>
                <a:gd name="connsiteX26" fmla="*/ 8764 w 10000"/>
                <a:gd name="connsiteY26" fmla="*/ 10000 h 10000"/>
                <a:gd name="connsiteX27" fmla="*/ 8887 w 10000"/>
                <a:gd name="connsiteY27" fmla="*/ 9318 h 10000"/>
                <a:gd name="connsiteX28" fmla="*/ 8443 w 10000"/>
                <a:gd name="connsiteY28" fmla="*/ 6825 h 10000"/>
                <a:gd name="connsiteX29" fmla="*/ 7678 w 10000"/>
                <a:gd name="connsiteY29" fmla="*/ 6588 h 10000"/>
                <a:gd name="connsiteX30" fmla="*/ 7011 w 10000"/>
                <a:gd name="connsiteY30" fmla="*/ 7003 h 10000"/>
                <a:gd name="connsiteX31" fmla="*/ 5901 w 10000"/>
                <a:gd name="connsiteY31" fmla="*/ 7033 h 10000"/>
                <a:gd name="connsiteX32" fmla="*/ 2469 w 10000"/>
                <a:gd name="connsiteY32" fmla="*/ 5549 h 10000"/>
                <a:gd name="connsiteX33" fmla="*/ 1827 w 10000"/>
                <a:gd name="connsiteY33" fmla="*/ 5430 h 10000"/>
                <a:gd name="connsiteX34" fmla="*/ 1654 w 10000"/>
                <a:gd name="connsiteY34" fmla="*/ 5460 h 10000"/>
                <a:gd name="connsiteX35" fmla="*/ 1950 w 10000"/>
                <a:gd name="connsiteY35" fmla="*/ 3234 h 10000"/>
                <a:gd name="connsiteX36" fmla="*/ 1284 w 10000"/>
                <a:gd name="connsiteY36" fmla="*/ 1128 h 10000"/>
                <a:gd name="connsiteX37" fmla="*/ 1505 w 10000"/>
                <a:gd name="connsiteY37" fmla="*/ 2493 h 10000"/>
                <a:gd name="connsiteX0" fmla="*/ 221 w 8716"/>
                <a:gd name="connsiteY0" fmla="*/ 1365 h 8872"/>
                <a:gd name="connsiteX1" fmla="*/ 938 w 8716"/>
                <a:gd name="connsiteY1" fmla="*/ 1276 h 8872"/>
                <a:gd name="connsiteX2" fmla="*/ 1259 w 8716"/>
                <a:gd name="connsiteY2" fmla="*/ 3798 h 8872"/>
                <a:gd name="connsiteX3" fmla="*/ 1308 w 8716"/>
                <a:gd name="connsiteY3" fmla="*/ 4184 h 8872"/>
                <a:gd name="connsiteX4" fmla="*/ 1407 w 8716"/>
                <a:gd name="connsiteY4" fmla="*/ 4273 h 8872"/>
                <a:gd name="connsiteX5" fmla="*/ 3209 w 8716"/>
                <a:gd name="connsiteY5" fmla="*/ 4985 h 8872"/>
                <a:gd name="connsiteX6" fmla="*/ 4443 w 8716"/>
                <a:gd name="connsiteY6" fmla="*/ 5608 h 8872"/>
                <a:gd name="connsiteX7" fmla="*/ 5110 w 8716"/>
                <a:gd name="connsiteY7" fmla="*/ 5816 h 8872"/>
                <a:gd name="connsiteX8" fmla="*/ 5505 w 8716"/>
                <a:gd name="connsiteY8" fmla="*/ 5697 h 8872"/>
                <a:gd name="connsiteX9" fmla="*/ 6517 w 8716"/>
                <a:gd name="connsiteY9" fmla="*/ 4866 h 8872"/>
                <a:gd name="connsiteX10" fmla="*/ 8047 w 8716"/>
                <a:gd name="connsiteY10" fmla="*/ 3471 h 8872"/>
                <a:gd name="connsiteX11" fmla="*/ 8221 w 8716"/>
                <a:gd name="connsiteY11" fmla="*/ 3323 h 8872"/>
                <a:gd name="connsiteX12" fmla="*/ 8196 w 8716"/>
                <a:gd name="connsiteY12" fmla="*/ 4065 h 8872"/>
                <a:gd name="connsiteX13" fmla="*/ 7628 w 8716"/>
                <a:gd name="connsiteY13" fmla="*/ 5222 h 8872"/>
                <a:gd name="connsiteX14" fmla="*/ 7406 w 8716"/>
                <a:gd name="connsiteY14" fmla="*/ 5578 h 8872"/>
                <a:gd name="connsiteX15" fmla="*/ 8517 w 8716"/>
                <a:gd name="connsiteY15" fmla="*/ 4302 h 8872"/>
                <a:gd name="connsiteX16" fmla="*/ 7900 w 8716"/>
                <a:gd name="connsiteY16" fmla="*/ 6023 h 8872"/>
                <a:gd name="connsiteX17" fmla="*/ 8714 w 8716"/>
                <a:gd name="connsiteY17" fmla="*/ 5371 h 8872"/>
                <a:gd name="connsiteX18" fmla="*/ 8122 w 8716"/>
                <a:gd name="connsiteY18" fmla="*/ 6646 h 8872"/>
                <a:gd name="connsiteX19" fmla="*/ 8147 w 8716"/>
                <a:gd name="connsiteY19" fmla="*/ 6676 h 8872"/>
                <a:gd name="connsiteX20" fmla="*/ 8690 w 8716"/>
                <a:gd name="connsiteY20" fmla="*/ 6439 h 8872"/>
                <a:gd name="connsiteX21" fmla="*/ 8171 w 8716"/>
                <a:gd name="connsiteY21" fmla="*/ 7359 h 8872"/>
                <a:gd name="connsiteX22" fmla="*/ 8467 w 8716"/>
                <a:gd name="connsiteY22" fmla="*/ 7359 h 8872"/>
                <a:gd name="connsiteX23" fmla="*/ 7998 w 8716"/>
                <a:gd name="connsiteY23" fmla="*/ 7922 h 8872"/>
                <a:gd name="connsiteX24" fmla="*/ 8295 w 8716"/>
                <a:gd name="connsiteY24" fmla="*/ 7922 h 8872"/>
                <a:gd name="connsiteX25" fmla="*/ 7480 w 8716"/>
                <a:gd name="connsiteY25" fmla="*/ 8872 h 8872"/>
                <a:gd name="connsiteX26" fmla="*/ 7603 w 8716"/>
                <a:gd name="connsiteY26" fmla="*/ 8190 h 8872"/>
                <a:gd name="connsiteX27" fmla="*/ 7159 w 8716"/>
                <a:gd name="connsiteY27" fmla="*/ 5697 h 8872"/>
                <a:gd name="connsiteX28" fmla="*/ 6394 w 8716"/>
                <a:gd name="connsiteY28" fmla="*/ 5460 h 8872"/>
                <a:gd name="connsiteX29" fmla="*/ 5727 w 8716"/>
                <a:gd name="connsiteY29" fmla="*/ 5875 h 8872"/>
                <a:gd name="connsiteX30" fmla="*/ 4617 w 8716"/>
                <a:gd name="connsiteY30" fmla="*/ 5905 h 8872"/>
                <a:gd name="connsiteX31" fmla="*/ 1185 w 8716"/>
                <a:gd name="connsiteY31" fmla="*/ 4421 h 8872"/>
                <a:gd name="connsiteX32" fmla="*/ 543 w 8716"/>
                <a:gd name="connsiteY32" fmla="*/ 4302 h 8872"/>
                <a:gd name="connsiteX33" fmla="*/ 370 w 8716"/>
                <a:gd name="connsiteY33" fmla="*/ 4332 h 8872"/>
                <a:gd name="connsiteX34" fmla="*/ 666 w 8716"/>
                <a:gd name="connsiteY34" fmla="*/ 2106 h 8872"/>
                <a:gd name="connsiteX35" fmla="*/ 0 w 8716"/>
                <a:gd name="connsiteY35" fmla="*/ 0 h 8872"/>
                <a:gd name="connsiteX36" fmla="*/ 221 w 8716"/>
                <a:gd name="connsiteY36" fmla="*/ 1365 h 8872"/>
                <a:gd name="connsiteX0" fmla="*/ 4 w 9750"/>
                <a:gd name="connsiteY0" fmla="*/ 245 h 8706"/>
                <a:gd name="connsiteX1" fmla="*/ 826 w 9750"/>
                <a:gd name="connsiteY1" fmla="*/ 144 h 8706"/>
                <a:gd name="connsiteX2" fmla="*/ 1194 w 9750"/>
                <a:gd name="connsiteY2" fmla="*/ 2987 h 8706"/>
                <a:gd name="connsiteX3" fmla="*/ 1251 w 9750"/>
                <a:gd name="connsiteY3" fmla="*/ 3422 h 8706"/>
                <a:gd name="connsiteX4" fmla="*/ 1364 w 9750"/>
                <a:gd name="connsiteY4" fmla="*/ 3522 h 8706"/>
                <a:gd name="connsiteX5" fmla="*/ 3432 w 9750"/>
                <a:gd name="connsiteY5" fmla="*/ 4325 h 8706"/>
                <a:gd name="connsiteX6" fmla="*/ 4848 w 9750"/>
                <a:gd name="connsiteY6" fmla="*/ 5027 h 8706"/>
                <a:gd name="connsiteX7" fmla="*/ 5613 w 9750"/>
                <a:gd name="connsiteY7" fmla="*/ 5261 h 8706"/>
                <a:gd name="connsiteX8" fmla="*/ 6066 w 9750"/>
                <a:gd name="connsiteY8" fmla="*/ 5127 h 8706"/>
                <a:gd name="connsiteX9" fmla="*/ 7227 w 9750"/>
                <a:gd name="connsiteY9" fmla="*/ 4191 h 8706"/>
                <a:gd name="connsiteX10" fmla="*/ 8982 w 9750"/>
                <a:gd name="connsiteY10" fmla="*/ 2618 h 8706"/>
                <a:gd name="connsiteX11" fmla="*/ 9182 w 9750"/>
                <a:gd name="connsiteY11" fmla="*/ 2451 h 8706"/>
                <a:gd name="connsiteX12" fmla="*/ 9153 w 9750"/>
                <a:gd name="connsiteY12" fmla="*/ 3288 h 8706"/>
                <a:gd name="connsiteX13" fmla="*/ 8502 w 9750"/>
                <a:gd name="connsiteY13" fmla="*/ 4592 h 8706"/>
                <a:gd name="connsiteX14" fmla="*/ 8247 w 9750"/>
                <a:gd name="connsiteY14" fmla="*/ 4993 h 8706"/>
                <a:gd name="connsiteX15" fmla="*/ 9522 w 9750"/>
                <a:gd name="connsiteY15" fmla="*/ 3555 h 8706"/>
                <a:gd name="connsiteX16" fmla="*/ 8814 w 9750"/>
                <a:gd name="connsiteY16" fmla="*/ 5495 h 8706"/>
                <a:gd name="connsiteX17" fmla="*/ 9748 w 9750"/>
                <a:gd name="connsiteY17" fmla="*/ 4760 h 8706"/>
                <a:gd name="connsiteX18" fmla="*/ 9068 w 9750"/>
                <a:gd name="connsiteY18" fmla="*/ 6197 h 8706"/>
                <a:gd name="connsiteX19" fmla="*/ 9097 w 9750"/>
                <a:gd name="connsiteY19" fmla="*/ 6231 h 8706"/>
                <a:gd name="connsiteX20" fmla="*/ 9720 w 9750"/>
                <a:gd name="connsiteY20" fmla="*/ 5964 h 8706"/>
                <a:gd name="connsiteX21" fmla="*/ 9125 w 9750"/>
                <a:gd name="connsiteY21" fmla="*/ 7001 h 8706"/>
                <a:gd name="connsiteX22" fmla="*/ 9464 w 9750"/>
                <a:gd name="connsiteY22" fmla="*/ 7001 h 8706"/>
                <a:gd name="connsiteX23" fmla="*/ 8926 w 9750"/>
                <a:gd name="connsiteY23" fmla="*/ 7635 h 8706"/>
                <a:gd name="connsiteX24" fmla="*/ 9267 w 9750"/>
                <a:gd name="connsiteY24" fmla="*/ 7635 h 8706"/>
                <a:gd name="connsiteX25" fmla="*/ 8332 w 9750"/>
                <a:gd name="connsiteY25" fmla="*/ 8706 h 8706"/>
                <a:gd name="connsiteX26" fmla="*/ 8473 w 9750"/>
                <a:gd name="connsiteY26" fmla="*/ 7937 h 8706"/>
                <a:gd name="connsiteX27" fmla="*/ 7964 w 9750"/>
                <a:gd name="connsiteY27" fmla="*/ 5127 h 8706"/>
                <a:gd name="connsiteX28" fmla="*/ 7086 w 9750"/>
                <a:gd name="connsiteY28" fmla="*/ 4860 h 8706"/>
                <a:gd name="connsiteX29" fmla="*/ 6321 w 9750"/>
                <a:gd name="connsiteY29" fmla="*/ 5328 h 8706"/>
                <a:gd name="connsiteX30" fmla="*/ 5047 w 9750"/>
                <a:gd name="connsiteY30" fmla="*/ 5362 h 8706"/>
                <a:gd name="connsiteX31" fmla="*/ 1110 w 9750"/>
                <a:gd name="connsiteY31" fmla="*/ 3689 h 8706"/>
                <a:gd name="connsiteX32" fmla="*/ 373 w 9750"/>
                <a:gd name="connsiteY32" fmla="*/ 3555 h 8706"/>
                <a:gd name="connsiteX33" fmla="*/ 175 w 9750"/>
                <a:gd name="connsiteY33" fmla="*/ 3589 h 8706"/>
                <a:gd name="connsiteX34" fmla="*/ 514 w 9750"/>
                <a:gd name="connsiteY34" fmla="*/ 1080 h 8706"/>
                <a:gd name="connsiteX35" fmla="*/ 4 w 9750"/>
                <a:gd name="connsiteY35" fmla="*/ 245 h 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50" h="8706">
                  <a:moveTo>
                    <a:pt x="4" y="245"/>
                  </a:moveTo>
                  <a:cubicBezTo>
                    <a:pt x="183" y="485"/>
                    <a:pt x="628" y="-312"/>
                    <a:pt x="826" y="144"/>
                  </a:cubicBezTo>
                  <a:cubicBezTo>
                    <a:pt x="1081" y="1080"/>
                    <a:pt x="1194" y="2016"/>
                    <a:pt x="1194" y="2987"/>
                  </a:cubicBezTo>
                  <a:cubicBezTo>
                    <a:pt x="1194" y="3121"/>
                    <a:pt x="1223" y="3254"/>
                    <a:pt x="1251" y="3422"/>
                  </a:cubicBezTo>
                  <a:cubicBezTo>
                    <a:pt x="1251" y="3455"/>
                    <a:pt x="1307" y="3488"/>
                    <a:pt x="1364" y="3522"/>
                  </a:cubicBezTo>
                  <a:cubicBezTo>
                    <a:pt x="2045" y="3789"/>
                    <a:pt x="2753" y="4024"/>
                    <a:pt x="3432" y="4325"/>
                  </a:cubicBezTo>
                  <a:cubicBezTo>
                    <a:pt x="3912" y="4525"/>
                    <a:pt x="4367" y="4793"/>
                    <a:pt x="4848" y="5027"/>
                  </a:cubicBezTo>
                  <a:cubicBezTo>
                    <a:pt x="5075" y="5127"/>
                    <a:pt x="5358" y="5194"/>
                    <a:pt x="5613" y="5261"/>
                  </a:cubicBezTo>
                  <a:cubicBezTo>
                    <a:pt x="5754" y="5294"/>
                    <a:pt x="5924" y="5261"/>
                    <a:pt x="6066" y="5127"/>
                  </a:cubicBezTo>
                  <a:cubicBezTo>
                    <a:pt x="6462" y="4826"/>
                    <a:pt x="6859" y="4525"/>
                    <a:pt x="7227" y="4191"/>
                  </a:cubicBezTo>
                  <a:cubicBezTo>
                    <a:pt x="7821" y="3689"/>
                    <a:pt x="8388" y="3154"/>
                    <a:pt x="8982" y="2618"/>
                  </a:cubicBezTo>
                  <a:cubicBezTo>
                    <a:pt x="9041" y="2552"/>
                    <a:pt x="9125" y="2518"/>
                    <a:pt x="9182" y="2451"/>
                  </a:cubicBezTo>
                  <a:cubicBezTo>
                    <a:pt x="9267" y="2752"/>
                    <a:pt x="9210" y="3020"/>
                    <a:pt x="9153" y="3288"/>
                  </a:cubicBezTo>
                  <a:cubicBezTo>
                    <a:pt x="9041" y="3789"/>
                    <a:pt x="8785" y="4191"/>
                    <a:pt x="8502" y="4592"/>
                  </a:cubicBezTo>
                  <a:lnTo>
                    <a:pt x="8247" y="4993"/>
                  </a:lnTo>
                  <a:cubicBezTo>
                    <a:pt x="8756" y="4658"/>
                    <a:pt x="9153" y="4124"/>
                    <a:pt x="9522" y="3555"/>
                  </a:cubicBezTo>
                  <a:cubicBezTo>
                    <a:pt x="9663" y="4391"/>
                    <a:pt x="9323" y="4993"/>
                    <a:pt x="8814" y="5495"/>
                  </a:cubicBezTo>
                  <a:cubicBezTo>
                    <a:pt x="9182" y="5362"/>
                    <a:pt x="9436" y="5061"/>
                    <a:pt x="9748" y="4760"/>
                  </a:cubicBezTo>
                  <a:cubicBezTo>
                    <a:pt x="9776" y="5428"/>
                    <a:pt x="9550" y="5896"/>
                    <a:pt x="9068" y="6197"/>
                  </a:cubicBezTo>
                  <a:cubicBezTo>
                    <a:pt x="9097" y="6197"/>
                    <a:pt x="9097" y="6231"/>
                    <a:pt x="9097" y="6231"/>
                  </a:cubicBezTo>
                  <a:cubicBezTo>
                    <a:pt x="9295" y="6130"/>
                    <a:pt x="9493" y="6064"/>
                    <a:pt x="9720" y="5964"/>
                  </a:cubicBezTo>
                  <a:cubicBezTo>
                    <a:pt x="9720" y="6465"/>
                    <a:pt x="9464" y="6732"/>
                    <a:pt x="9125" y="7001"/>
                  </a:cubicBezTo>
                  <a:lnTo>
                    <a:pt x="9464" y="7001"/>
                  </a:lnTo>
                  <a:cubicBezTo>
                    <a:pt x="9464" y="7234"/>
                    <a:pt x="9267" y="7468"/>
                    <a:pt x="8926" y="7635"/>
                  </a:cubicBezTo>
                  <a:lnTo>
                    <a:pt x="9267" y="7635"/>
                  </a:lnTo>
                  <a:cubicBezTo>
                    <a:pt x="9041" y="8138"/>
                    <a:pt x="8672" y="8405"/>
                    <a:pt x="8332" y="8706"/>
                  </a:cubicBezTo>
                  <a:cubicBezTo>
                    <a:pt x="8388" y="8439"/>
                    <a:pt x="8444" y="8204"/>
                    <a:pt x="8473" y="7937"/>
                  </a:cubicBezTo>
                  <a:cubicBezTo>
                    <a:pt x="8644" y="6933"/>
                    <a:pt x="8502" y="5964"/>
                    <a:pt x="7964" y="5127"/>
                  </a:cubicBezTo>
                  <a:cubicBezTo>
                    <a:pt x="7680" y="4658"/>
                    <a:pt x="7512" y="4592"/>
                    <a:pt x="7086" y="4860"/>
                  </a:cubicBezTo>
                  <a:cubicBezTo>
                    <a:pt x="6803" y="4993"/>
                    <a:pt x="6548" y="5161"/>
                    <a:pt x="6321" y="5328"/>
                  </a:cubicBezTo>
                  <a:cubicBezTo>
                    <a:pt x="5896" y="5663"/>
                    <a:pt x="5499" y="5663"/>
                    <a:pt x="5047" y="5362"/>
                  </a:cubicBezTo>
                  <a:cubicBezTo>
                    <a:pt x="3829" y="4525"/>
                    <a:pt x="2497" y="4057"/>
                    <a:pt x="1110" y="3689"/>
                  </a:cubicBezTo>
                  <a:cubicBezTo>
                    <a:pt x="854" y="3623"/>
                    <a:pt x="628" y="3589"/>
                    <a:pt x="373" y="3555"/>
                  </a:cubicBezTo>
                  <a:cubicBezTo>
                    <a:pt x="316" y="3555"/>
                    <a:pt x="232" y="3555"/>
                    <a:pt x="175" y="3589"/>
                  </a:cubicBezTo>
                  <a:cubicBezTo>
                    <a:pt x="571" y="2786"/>
                    <a:pt x="628" y="1950"/>
                    <a:pt x="514" y="1080"/>
                  </a:cubicBezTo>
                  <a:cubicBezTo>
                    <a:pt x="486" y="523"/>
                    <a:pt x="-48" y="401"/>
                    <a:pt x="4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8" name="Freeform 6280"/>
            <p:cNvSpPr>
              <a:spLocks/>
            </p:cNvSpPr>
            <p:nvPr/>
          </p:nvSpPr>
          <p:spPr bwMode="auto">
            <a:xfrm>
              <a:off x="3402" y="1742"/>
              <a:ext cx="840" cy="854"/>
            </a:xfrm>
            <a:custGeom>
              <a:avLst/>
              <a:gdLst>
                <a:gd name="T0" fmla="*/ 184 w 416"/>
                <a:gd name="T1" fmla="*/ 368 h 419"/>
                <a:gd name="T2" fmla="*/ 157 w 416"/>
                <a:gd name="T3" fmla="*/ 366 h 419"/>
                <a:gd name="T4" fmla="*/ 140 w 416"/>
                <a:gd name="T5" fmla="*/ 361 h 419"/>
                <a:gd name="T6" fmla="*/ 115 w 416"/>
                <a:gd name="T7" fmla="*/ 343 h 419"/>
                <a:gd name="T8" fmla="*/ 58 w 416"/>
                <a:gd name="T9" fmla="*/ 302 h 419"/>
                <a:gd name="T10" fmla="*/ 21 w 416"/>
                <a:gd name="T11" fmla="*/ 269 h 419"/>
                <a:gd name="T12" fmla="*/ 4 w 416"/>
                <a:gd name="T13" fmla="*/ 231 h 419"/>
                <a:gd name="T14" fmla="*/ 1 w 416"/>
                <a:gd name="T15" fmla="*/ 207 h 419"/>
                <a:gd name="T16" fmla="*/ 29 w 416"/>
                <a:gd name="T17" fmla="*/ 92 h 419"/>
                <a:gd name="T18" fmla="*/ 48 w 416"/>
                <a:gd name="T19" fmla="*/ 18 h 419"/>
                <a:gd name="T20" fmla="*/ 46 w 416"/>
                <a:gd name="T21" fmla="*/ 0 h 419"/>
                <a:gd name="T22" fmla="*/ 53 w 416"/>
                <a:gd name="T23" fmla="*/ 29 h 419"/>
                <a:gd name="T24" fmla="*/ 43 w 416"/>
                <a:gd name="T25" fmla="*/ 82 h 419"/>
                <a:gd name="T26" fmla="*/ 21 w 416"/>
                <a:gd name="T27" fmla="*/ 145 h 419"/>
                <a:gd name="T28" fmla="*/ 19 w 416"/>
                <a:gd name="T29" fmla="*/ 238 h 419"/>
                <a:gd name="T30" fmla="*/ 57 w 416"/>
                <a:gd name="T31" fmla="*/ 291 h 419"/>
                <a:gd name="T32" fmla="*/ 156 w 416"/>
                <a:gd name="T33" fmla="*/ 345 h 419"/>
                <a:gd name="T34" fmla="*/ 170 w 416"/>
                <a:gd name="T35" fmla="*/ 349 h 419"/>
                <a:gd name="T36" fmla="*/ 185 w 416"/>
                <a:gd name="T37" fmla="*/ 355 h 419"/>
                <a:gd name="T38" fmla="*/ 188 w 416"/>
                <a:gd name="T39" fmla="*/ 354 h 419"/>
                <a:gd name="T40" fmla="*/ 198 w 416"/>
                <a:gd name="T41" fmla="*/ 352 h 419"/>
                <a:gd name="T42" fmla="*/ 256 w 416"/>
                <a:gd name="T43" fmla="*/ 394 h 419"/>
                <a:gd name="T44" fmla="*/ 333 w 416"/>
                <a:gd name="T45" fmla="*/ 358 h 419"/>
                <a:gd name="T46" fmla="*/ 341 w 416"/>
                <a:gd name="T47" fmla="*/ 347 h 419"/>
                <a:gd name="T48" fmla="*/ 370 w 416"/>
                <a:gd name="T49" fmla="*/ 324 h 419"/>
                <a:gd name="T50" fmla="*/ 400 w 416"/>
                <a:gd name="T51" fmla="*/ 288 h 419"/>
                <a:gd name="T52" fmla="*/ 405 w 416"/>
                <a:gd name="T53" fmla="*/ 242 h 419"/>
                <a:gd name="T54" fmla="*/ 414 w 416"/>
                <a:gd name="T55" fmla="*/ 274 h 419"/>
                <a:gd name="T56" fmla="*/ 388 w 416"/>
                <a:gd name="T57" fmla="*/ 317 h 419"/>
                <a:gd name="T58" fmla="*/ 353 w 416"/>
                <a:gd name="T59" fmla="*/ 348 h 419"/>
                <a:gd name="T60" fmla="*/ 342 w 416"/>
                <a:gd name="T61" fmla="*/ 364 h 419"/>
                <a:gd name="T62" fmla="*/ 299 w 416"/>
                <a:gd name="T63" fmla="*/ 411 h 419"/>
                <a:gd name="T64" fmla="*/ 248 w 416"/>
                <a:gd name="T65" fmla="*/ 406 h 419"/>
                <a:gd name="T66" fmla="*/ 220 w 416"/>
                <a:gd name="T67" fmla="*/ 384 h 419"/>
                <a:gd name="T68" fmla="*/ 218 w 416"/>
                <a:gd name="T69" fmla="*/ 387 h 419"/>
                <a:gd name="T70" fmla="*/ 175 w 416"/>
                <a:gd name="T71" fmla="*/ 415 h 419"/>
                <a:gd name="T72" fmla="*/ 153 w 416"/>
                <a:gd name="T73" fmla="*/ 405 h 419"/>
                <a:gd name="T74" fmla="*/ 126 w 416"/>
                <a:gd name="T75" fmla="*/ 378 h 419"/>
                <a:gd name="T76" fmla="*/ 131 w 416"/>
                <a:gd name="T77" fmla="*/ 377 h 419"/>
                <a:gd name="T78" fmla="*/ 138 w 416"/>
                <a:gd name="T79" fmla="*/ 385 h 419"/>
                <a:gd name="T80" fmla="*/ 148 w 416"/>
                <a:gd name="T81" fmla="*/ 387 h 419"/>
                <a:gd name="T82" fmla="*/ 159 w 416"/>
                <a:gd name="T83" fmla="*/ 385 h 419"/>
                <a:gd name="T84" fmla="*/ 184 w 416"/>
                <a:gd name="T85" fmla="*/ 36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19">
                  <a:moveTo>
                    <a:pt x="184" y="368"/>
                  </a:moveTo>
                  <a:cubicBezTo>
                    <a:pt x="175" y="367"/>
                    <a:pt x="166" y="367"/>
                    <a:pt x="157" y="366"/>
                  </a:cubicBezTo>
                  <a:cubicBezTo>
                    <a:pt x="151" y="366"/>
                    <a:pt x="148" y="365"/>
                    <a:pt x="140" y="361"/>
                  </a:cubicBezTo>
                  <a:cubicBezTo>
                    <a:pt x="132" y="355"/>
                    <a:pt x="123" y="350"/>
                    <a:pt x="115" y="343"/>
                  </a:cubicBezTo>
                  <a:cubicBezTo>
                    <a:pt x="98" y="327"/>
                    <a:pt x="78" y="314"/>
                    <a:pt x="58" y="302"/>
                  </a:cubicBezTo>
                  <a:cubicBezTo>
                    <a:pt x="44" y="293"/>
                    <a:pt x="31" y="283"/>
                    <a:pt x="21" y="269"/>
                  </a:cubicBezTo>
                  <a:cubicBezTo>
                    <a:pt x="12" y="258"/>
                    <a:pt x="8" y="244"/>
                    <a:pt x="4" y="231"/>
                  </a:cubicBezTo>
                  <a:cubicBezTo>
                    <a:pt x="4" y="229"/>
                    <a:pt x="1" y="211"/>
                    <a:pt x="1" y="207"/>
                  </a:cubicBezTo>
                  <a:cubicBezTo>
                    <a:pt x="0" y="166"/>
                    <a:pt x="9" y="128"/>
                    <a:pt x="29" y="92"/>
                  </a:cubicBezTo>
                  <a:cubicBezTo>
                    <a:pt x="41" y="69"/>
                    <a:pt x="48" y="44"/>
                    <a:pt x="48" y="18"/>
                  </a:cubicBezTo>
                  <a:cubicBezTo>
                    <a:pt x="47" y="12"/>
                    <a:pt x="47" y="6"/>
                    <a:pt x="46" y="0"/>
                  </a:cubicBezTo>
                  <a:cubicBezTo>
                    <a:pt x="51" y="10"/>
                    <a:pt x="53" y="19"/>
                    <a:pt x="53" y="29"/>
                  </a:cubicBezTo>
                  <a:cubicBezTo>
                    <a:pt x="54" y="48"/>
                    <a:pt x="49" y="65"/>
                    <a:pt x="43" y="82"/>
                  </a:cubicBezTo>
                  <a:cubicBezTo>
                    <a:pt x="36" y="103"/>
                    <a:pt x="27" y="123"/>
                    <a:pt x="21" y="145"/>
                  </a:cubicBezTo>
                  <a:cubicBezTo>
                    <a:pt x="12" y="175"/>
                    <a:pt x="12" y="207"/>
                    <a:pt x="19" y="238"/>
                  </a:cubicBezTo>
                  <a:cubicBezTo>
                    <a:pt x="25" y="261"/>
                    <a:pt x="39" y="278"/>
                    <a:pt x="57" y="291"/>
                  </a:cubicBezTo>
                  <a:cubicBezTo>
                    <a:pt x="88" y="314"/>
                    <a:pt x="121" y="332"/>
                    <a:pt x="156" y="345"/>
                  </a:cubicBezTo>
                  <a:cubicBezTo>
                    <a:pt x="159" y="346"/>
                    <a:pt x="170" y="350"/>
                    <a:pt x="170" y="349"/>
                  </a:cubicBezTo>
                  <a:cubicBezTo>
                    <a:pt x="175" y="351"/>
                    <a:pt x="180" y="353"/>
                    <a:pt x="185" y="355"/>
                  </a:cubicBezTo>
                  <a:cubicBezTo>
                    <a:pt x="186" y="355"/>
                    <a:pt x="187" y="355"/>
                    <a:pt x="188" y="354"/>
                  </a:cubicBezTo>
                  <a:cubicBezTo>
                    <a:pt x="191" y="354"/>
                    <a:pt x="195" y="352"/>
                    <a:pt x="198" y="352"/>
                  </a:cubicBezTo>
                  <a:cubicBezTo>
                    <a:pt x="214" y="370"/>
                    <a:pt x="233" y="385"/>
                    <a:pt x="256" y="394"/>
                  </a:cubicBezTo>
                  <a:cubicBezTo>
                    <a:pt x="289" y="407"/>
                    <a:pt x="322" y="391"/>
                    <a:pt x="333" y="358"/>
                  </a:cubicBezTo>
                  <a:cubicBezTo>
                    <a:pt x="334" y="354"/>
                    <a:pt x="338" y="350"/>
                    <a:pt x="341" y="347"/>
                  </a:cubicBezTo>
                  <a:cubicBezTo>
                    <a:pt x="351" y="339"/>
                    <a:pt x="361" y="332"/>
                    <a:pt x="370" y="324"/>
                  </a:cubicBezTo>
                  <a:cubicBezTo>
                    <a:pt x="382" y="314"/>
                    <a:pt x="392" y="301"/>
                    <a:pt x="400" y="288"/>
                  </a:cubicBezTo>
                  <a:cubicBezTo>
                    <a:pt x="408" y="274"/>
                    <a:pt x="412" y="259"/>
                    <a:pt x="405" y="242"/>
                  </a:cubicBezTo>
                  <a:cubicBezTo>
                    <a:pt x="414" y="251"/>
                    <a:pt x="416" y="262"/>
                    <a:pt x="414" y="274"/>
                  </a:cubicBezTo>
                  <a:cubicBezTo>
                    <a:pt x="410" y="291"/>
                    <a:pt x="399" y="305"/>
                    <a:pt x="388" y="317"/>
                  </a:cubicBezTo>
                  <a:cubicBezTo>
                    <a:pt x="377" y="329"/>
                    <a:pt x="366" y="340"/>
                    <a:pt x="353" y="348"/>
                  </a:cubicBezTo>
                  <a:cubicBezTo>
                    <a:pt x="347" y="352"/>
                    <a:pt x="343" y="357"/>
                    <a:pt x="342" y="364"/>
                  </a:cubicBezTo>
                  <a:cubicBezTo>
                    <a:pt x="338" y="389"/>
                    <a:pt x="320" y="402"/>
                    <a:pt x="299" y="411"/>
                  </a:cubicBezTo>
                  <a:cubicBezTo>
                    <a:pt x="281" y="419"/>
                    <a:pt x="264" y="418"/>
                    <a:pt x="248" y="406"/>
                  </a:cubicBezTo>
                  <a:cubicBezTo>
                    <a:pt x="239" y="399"/>
                    <a:pt x="229" y="392"/>
                    <a:pt x="220" y="384"/>
                  </a:cubicBezTo>
                  <a:cubicBezTo>
                    <a:pt x="219" y="385"/>
                    <a:pt x="218" y="386"/>
                    <a:pt x="218" y="387"/>
                  </a:cubicBezTo>
                  <a:cubicBezTo>
                    <a:pt x="212" y="404"/>
                    <a:pt x="193" y="416"/>
                    <a:pt x="175" y="415"/>
                  </a:cubicBezTo>
                  <a:cubicBezTo>
                    <a:pt x="167" y="415"/>
                    <a:pt x="159" y="411"/>
                    <a:pt x="153" y="405"/>
                  </a:cubicBezTo>
                  <a:cubicBezTo>
                    <a:pt x="143" y="396"/>
                    <a:pt x="135" y="387"/>
                    <a:pt x="126" y="378"/>
                  </a:cubicBezTo>
                  <a:cubicBezTo>
                    <a:pt x="128" y="375"/>
                    <a:pt x="129" y="374"/>
                    <a:pt x="131" y="377"/>
                  </a:cubicBezTo>
                  <a:cubicBezTo>
                    <a:pt x="134" y="380"/>
                    <a:pt x="136" y="382"/>
                    <a:pt x="138" y="385"/>
                  </a:cubicBezTo>
                  <a:cubicBezTo>
                    <a:pt x="141" y="388"/>
                    <a:pt x="144" y="389"/>
                    <a:pt x="148" y="387"/>
                  </a:cubicBezTo>
                  <a:cubicBezTo>
                    <a:pt x="151" y="385"/>
                    <a:pt x="155" y="385"/>
                    <a:pt x="159" y="385"/>
                  </a:cubicBezTo>
                  <a:cubicBezTo>
                    <a:pt x="170" y="386"/>
                    <a:pt x="180" y="379"/>
                    <a:pt x="184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9" name="Freeform 6281"/>
            <p:cNvSpPr>
              <a:spLocks/>
            </p:cNvSpPr>
            <p:nvPr/>
          </p:nvSpPr>
          <p:spPr bwMode="auto">
            <a:xfrm>
              <a:off x="3808" y="2197"/>
              <a:ext cx="343" cy="171"/>
            </a:xfrm>
            <a:custGeom>
              <a:avLst/>
              <a:gdLst>
                <a:gd name="T0" fmla="*/ 84 w 170"/>
                <a:gd name="T1" fmla="*/ 0 h 84"/>
                <a:gd name="T2" fmla="*/ 150 w 170"/>
                <a:gd name="T3" fmla="*/ 21 h 84"/>
                <a:gd name="T4" fmla="*/ 114 w 170"/>
                <a:gd name="T5" fmla="*/ 18 h 84"/>
                <a:gd name="T6" fmla="*/ 113 w 170"/>
                <a:gd name="T7" fmla="*/ 19 h 84"/>
                <a:gd name="T8" fmla="*/ 131 w 170"/>
                <a:gd name="T9" fmla="*/ 25 h 84"/>
                <a:gd name="T10" fmla="*/ 151 w 170"/>
                <a:gd name="T11" fmla="*/ 29 h 84"/>
                <a:gd name="T12" fmla="*/ 170 w 170"/>
                <a:gd name="T13" fmla="*/ 30 h 84"/>
                <a:gd name="T14" fmla="*/ 92 w 170"/>
                <a:gd name="T15" fmla="*/ 50 h 84"/>
                <a:gd name="T16" fmla="*/ 140 w 170"/>
                <a:gd name="T17" fmla="*/ 57 h 84"/>
                <a:gd name="T18" fmla="*/ 49 w 170"/>
                <a:gd name="T19" fmla="*/ 83 h 84"/>
                <a:gd name="T20" fmla="*/ 34 w 170"/>
                <a:gd name="T21" fmla="*/ 79 h 84"/>
                <a:gd name="T22" fmla="*/ 0 w 170"/>
                <a:gd name="T23" fmla="*/ 41 h 84"/>
                <a:gd name="T24" fmla="*/ 84 w 170"/>
                <a:gd name="T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84">
                  <a:moveTo>
                    <a:pt x="84" y="0"/>
                  </a:moveTo>
                  <a:cubicBezTo>
                    <a:pt x="107" y="7"/>
                    <a:pt x="128" y="14"/>
                    <a:pt x="150" y="21"/>
                  </a:cubicBezTo>
                  <a:cubicBezTo>
                    <a:pt x="138" y="20"/>
                    <a:pt x="126" y="19"/>
                    <a:pt x="114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9" y="21"/>
                    <a:pt x="125" y="24"/>
                    <a:pt x="131" y="25"/>
                  </a:cubicBezTo>
                  <a:cubicBezTo>
                    <a:pt x="137" y="27"/>
                    <a:pt x="144" y="29"/>
                    <a:pt x="151" y="29"/>
                  </a:cubicBezTo>
                  <a:cubicBezTo>
                    <a:pt x="157" y="30"/>
                    <a:pt x="164" y="29"/>
                    <a:pt x="170" y="30"/>
                  </a:cubicBezTo>
                  <a:cubicBezTo>
                    <a:pt x="147" y="49"/>
                    <a:pt x="120" y="52"/>
                    <a:pt x="92" y="50"/>
                  </a:cubicBezTo>
                  <a:cubicBezTo>
                    <a:pt x="96" y="56"/>
                    <a:pt x="107" y="58"/>
                    <a:pt x="140" y="57"/>
                  </a:cubicBezTo>
                  <a:cubicBezTo>
                    <a:pt x="111" y="74"/>
                    <a:pt x="81" y="81"/>
                    <a:pt x="49" y="83"/>
                  </a:cubicBezTo>
                  <a:cubicBezTo>
                    <a:pt x="44" y="83"/>
                    <a:pt x="38" y="84"/>
                    <a:pt x="34" y="79"/>
                  </a:cubicBezTo>
                  <a:cubicBezTo>
                    <a:pt x="32" y="76"/>
                    <a:pt x="8" y="50"/>
                    <a:pt x="0" y="41"/>
                  </a:cubicBezTo>
                  <a:cubicBezTo>
                    <a:pt x="30" y="52"/>
                    <a:pt x="83" y="3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" name="Freeform 6282"/>
            <p:cNvSpPr>
              <a:spLocks/>
            </p:cNvSpPr>
            <p:nvPr/>
          </p:nvSpPr>
          <p:spPr bwMode="auto">
            <a:xfrm>
              <a:off x="3551" y="1995"/>
              <a:ext cx="323" cy="381"/>
            </a:xfrm>
            <a:custGeom>
              <a:avLst/>
              <a:gdLst>
                <a:gd name="T0" fmla="*/ 80 w 160"/>
                <a:gd name="T1" fmla="*/ 113 h 187"/>
                <a:gd name="T2" fmla="*/ 146 w 160"/>
                <a:gd name="T3" fmla="*/ 166 h 187"/>
                <a:gd name="T4" fmla="*/ 160 w 160"/>
                <a:gd name="T5" fmla="*/ 184 h 187"/>
                <a:gd name="T6" fmla="*/ 138 w 160"/>
                <a:gd name="T7" fmla="*/ 177 h 187"/>
                <a:gd name="T8" fmla="*/ 114 w 160"/>
                <a:gd name="T9" fmla="*/ 179 h 187"/>
                <a:gd name="T10" fmla="*/ 37 w 160"/>
                <a:gd name="T11" fmla="*/ 145 h 187"/>
                <a:gd name="T12" fmla="*/ 2 w 160"/>
                <a:gd name="T13" fmla="*/ 67 h 187"/>
                <a:gd name="T14" fmla="*/ 53 w 160"/>
                <a:gd name="T15" fmla="*/ 3 h 187"/>
                <a:gd name="T16" fmla="*/ 94 w 160"/>
                <a:gd name="T17" fmla="*/ 9 h 187"/>
                <a:gd name="T18" fmla="*/ 67 w 160"/>
                <a:gd name="T19" fmla="*/ 7 h 187"/>
                <a:gd name="T20" fmla="*/ 9 w 160"/>
                <a:gd name="T21" fmla="*/ 73 h 187"/>
                <a:gd name="T22" fmla="*/ 43 w 160"/>
                <a:gd name="T23" fmla="*/ 133 h 187"/>
                <a:gd name="T24" fmla="*/ 110 w 160"/>
                <a:gd name="T25" fmla="*/ 163 h 187"/>
                <a:gd name="T26" fmla="*/ 112 w 160"/>
                <a:gd name="T27" fmla="*/ 163 h 187"/>
                <a:gd name="T28" fmla="*/ 87 w 160"/>
                <a:gd name="T29" fmla="*/ 139 h 187"/>
                <a:gd name="T30" fmla="*/ 78 w 160"/>
                <a:gd name="T31" fmla="*/ 114 h 187"/>
                <a:gd name="T32" fmla="*/ 80 w 160"/>
                <a:gd name="T33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87">
                  <a:moveTo>
                    <a:pt x="80" y="113"/>
                  </a:moveTo>
                  <a:cubicBezTo>
                    <a:pt x="93" y="145"/>
                    <a:pt x="112" y="161"/>
                    <a:pt x="146" y="166"/>
                  </a:cubicBezTo>
                  <a:cubicBezTo>
                    <a:pt x="151" y="173"/>
                    <a:pt x="155" y="177"/>
                    <a:pt x="160" y="184"/>
                  </a:cubicBezTo>
                  <a:cubicBezTo>
                    <a:pt x="152" y="181"/>
                    <a:pt x="142" y="187"/>
                    <a:pt x="138" y="177"/>
                  </a:cubicBezTo>
                  <a:cubicBezTo>
                    <a:pt x="130" y="185"/>
                    <a:pt x="122" y="180"/>
                    <a:pt x="114" y="179"/>
                  </a:cubicBezTo>
                  <a:cubicBezTo>
                    <a:pt x="85" y="174"/>
                    <a:pt x="59" y="164"/>
                    <a:pt x="37" y="145"/>
                  </a:cubicBezTo>
                  <a:cubicBezTo>
                    <a:pt x="13" y="124"/>
                    <a:pt x="0" y="98"/>
                    <a:pt x="2" y="67"/>
                  </a:cubicBezTo>
                  <a:cubicBezTo>
                    <a:pt x="3" y="40"/>
                    <a:pt x="16" y="11"/>
                    <a:pt x="53" y="3"/>
                  </a:cubicBezTo>
                  <a:cubicBezTo>
                    <a:pt x="68" y="0"/>
                    <a:pt x="82" y="3"/>
                    <a:pt x="94" y="9"/>
                  </a:cubicBezTo>
                  <a:cubicBezTo>
                    <a:pt x="86" y="9"/>
                    <a:pt x="76" y="7"/>
                    <a:pt x="67" y="7"/>
                  </a:cubicBezTo>
                  <a:cubicBezTo>
                    <a:pt x="32" y="8"/>
                    <a:pt x="6" y="38"/>
                    <a:pt x="9" y="73"/>
                  </a:cubicBezTo>
                  <a:cubicBezTo>
                    <a:pt x="12" y="98"/>
                    <a:pt x="24" y="118"/>
                    <a:pt x="43" y="133"/>
                  </a:cubicBezTo>
                  <a:cubicBezTo>
                    <a:pt x="63" y="148"/>
                    <a:pt x="85" y="158"/>
                    <a:pt x="110" y="163"/>
                  </a:cubicBezTo>
                  <a:cubicBezTo>
                    <a:pt x="110" y="163"/>
                    <a:pt x="111" y="163"/>
                    <a:pt x="112" y="163"/>
                  </a:cubicBezTo>
                  <a:cubicBezTo>
                    <a:pt x="101" y="157"/>
                    <a:pt x="92" y="150"/>
                    <a:pt x="87" y="139"/>
                  </a:cubicBezTo>
                  <a:cubicBezTo>
                    <a:pt x="83" y="131"/>
                    <a:pt x="81" y="122"/>
                    <a:pt x="78" y="114"/>
                  </a:cubicBezTo>
                  <a:cubicBezTo>
                    <a:pt x="79" y="114"/>
                    <a:pt x="79" y="114"/>
                    <a:pt x="80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1" name="Freeform 6283"/>
            <p:cNvSpPr>
              <a:spLocks/>
            </p:cNvSpPr>
            <p:nvPr/>
          </p:nvSpPr>
          <p:spPr bwMode="auto">
            <a:xfrm>
              <a:off x="3442" y="2580"/>
              <a:ext cx="293" cy="218"/>
            </a:xfrm>
            <a:custGeom>
              <a:avLst/>
              <a:gdLst>
                <a:gd name="T0" fmla="*/ 92 w 145"/>
                <a:gd name="T1" fmla="*/ 75 h 107"/>
                <a:gd name="T2" fmla="*/ 114 w 145"/>
                <a:gd name="T3" fmla="*/ 84 h 107"/>
                <a:gd name="T4" fmla="*/ 97 w 145"/>
                <a:gd name="T5" fmla="*/ 84 h 107"/>
                <a:gd name="T6" fmla="*/ 49 w 145"/>
                <a:gd name="T7" fmla="*/ 105 h 107"/>
                <a:gd name="T8" fmla="*/ 45 w 145"/>
                <a:gd name="T9" fmla="*/ 107 h 107"/>
                <a:gd name="T10" fmla="*/ 55 w 145"/>
                <a:gd name="T11" fmla="*/ 93 h 107"/>
                <a:gd name="T12" fmla="*/ 70 w 145"/>
                <a:gd name="T13" fmla="*/ 83 h 107"/>
                <a:gd name="T14" fmla="*/ 0 w 145"/>
                <a:gd name="T15" fmla="*/ 92 h 107"/>
                <a:gd name="T16" fmla="*/ 10 w 145"/>
                <a:gd name="T17" fmla="*/ 82 h 107"/>
                <a:gd name="T18" fmla="*/ 30 w 145"/>
                <a:gd name="T19" fmla="*/ 77 h 107"/>
                <a:gd name="T20" fmla="*/ 54 w 145"/>
                <a:gd name="T21" fmla="*/ 74 h 107"/>
                <a:gd name="T22" fmla="*/ 22 w 145"/>
                <a:gd name="T23" fmla="*/ 69 h 107"/>
                <a:gd name="T24" fmla="*/ 22 w 145"/>
                <a:gd name="T25" fmla="*/ 68 h 107"/>
                <a:gd name="T26" fmla="*/ 33 w 145"/>
                <a:gd name="T27" fmla="*/ 65 h 107"/>
                <a:gd name="T28" fmla="*/ 59 w 145"/>
                <a:gd name="T29" fmla="*/ 67 h 107"/>
                <a:gd name="T30" fmla="*/ 64 w 145"/>
                <a:gd name="T31" fmla="*/ 67 h 107"/>
                <a:gd name="T32" fmla="*/ 90 w 145"/>
                <a:gd name="T33" fmla="*/ 55 h 107"/>
                <a:gd name="T34" fmla="*/ 121 w 145"/>
                <a:gd name="T35" fmla="*/ 8 h 107"/>
                <a:gd name="T36" fmla="*/ 127 w 145"/>
                <a:gd name="T37" fmla="*/ 0 h 107"/>
                <a:gd name="T38" fmla="*/ 145 w 145"/>
                <a:gd name="T39" fmla="*/ 10 h 107"/>
                <a:gd name="T40" fmla="*/ 92 w 145"/>
                <a:gd name="T41" fmla="*/ 7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07">
                  <a:moveTo>
                    <a:pt x="92" y="75"/>
                  </a:moveTo>
                  <a:cubicBezTo>
                    <a:pt x="104" y="75"/>
                    <a:pt x="112" y="79"/>
                    <a:pt x="114" y="84"/>
                  </a:cubicBezTo>
                  <a:cubicBezTo>
                    <a:pt x="108" y="84"/>
                    <a:pt x="102" y="84"/>
                    <a:pt x="97" y="84"/>
                  </a:cubicBezTo>
                  <a:cubicBezTo>
                    <a:pt x="79" y="87"/>
                    <a:pt x="64" y="95"/>
                    <a:pt x="49" y="105"/>
                  </a:cubicBezTo>
                  <a:cubicBezTo>
                    <a:pt x="48" y="106"/>
                    <a:pt x="46" y="107"/>
                    <a:pt x="45" y="107"/>
                  </a:cubicBezTo>
                  <a:cubicBezTo>
                    <a:pt x="44" y="103"/>
                    <a:pt x="47" y="99"/>
                    <a:pt x="55" y="93"/>
                  </a:cubicBezTo>
                  <a:cubicBezTo>
                    <a:pt x="60" y="90"/>
                    <a:pt x="65" y="87"/>
                    <a:pt x="70" y="83"/>
                  </a:cubicBezTo>
                  <a:cubicBezTo>
                    <a:pt x="46" y="82"/>
                    <a:pt x="24" y="88"/>
                    <a:pt x="0" y="92"/>
                  </a:cubicBezTo>
                  <a:cubicBezTo>
                    <a:pt x="3" y="87"/>
                    <a:pt x="6" y="84"/>
                    <a:pt x="10" y="82"/>
                  </a:cubicBezTo>
                  <a:cubicBezTo>
                    <a:pt x="17" y="80"/>
                    <a:pt x="23" y="78"/>
                    <a:pt x="30" y="77"/>
                  </a:cubicBezTo>
                  <a:cubicBezTo>
                    <a:pt x="38" y="76"/>
                    <a:pt x="46" y="75"/>
                    <a:pt x="54" y="74"/>
                  </a:cubicBezTo>
                  <a:cubicBezTo>
                    <a:pt x="44" y="70"/>
                    <a:pt x="33" y="69"/>
                    <a:pt x="22" y="69"/>
                  </a:cubicBezTo>
                  <a:cubicBezTo>
                    <a:pt x="22" y="69"/>
                    <a:pt x="22" y="68"/>
                    <a:pt x="22" y="68"/>
                  </a:cubicBezTo>
                  <a:cubicBezTo>
                    <a:pt x="26" y="67"/>
                    <a:pt x="29" y="65"/>
                    <a:pt x="33" y="65"/>
                  </a:cubicBezTo>
                  <a:cubicBezTo>
                    <a:pt x="42" y="65"/>
                    <a:pt x="50" y="66"/>
                    <a:pt x="59" y="67"/>
                  </a:cubicBezTo>
                  <a:cubicBezTo>
                    <a:pt x="61" y="67"/>
                    <a:pt x="62" y="67"/>
                    <a:pt x="64" y="67"/>
                  </a:cubicBezTo>
                  <a:cubicBezTo>
                    <a:pt x="75" y="69"/>
                    <a:pt x="84" y="64"/>
                    <a:pt x="90" y="55"/>
                  </a:cubicBezTo>
                  <a:cubicBezTo>
                    <a:pt x="100" y="40"/>
                    <a:pt x="110" y="24"/>
                    <a:pt x="121" y="8"/>
                  </a:cubicBezTo>
                  <a:cubicBezTo>
                    <a:pt x="123" y="6"/>
                    <a:pt x="125" y="3"/>
                    <a:pt x="127" y="0"/>
                  </a:cubicBezTo>
                  <a:cubicBezTo>
                    <a:pt x="133" y="3"/>
                    <a:pt x="139" y="6"/>
                    <a:pt x="145" y="10"/>
                  </a:cubicBezTo>
                  <a:cubicBezTo>
                    <a:pt x="123" y="27"/>
                    <a:pt x="107" y="50"/>
                    <a:pt x="9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2" name="Freeform 6284"/>
            <p:cNvSpPr>
              <a:spLocks/>
            </p:cNvSpPr>
            <p:nvPr/>
          </p:nvSpPr>
          <p:spPr bwMode="auto">
            <a:xfrm>
              <a:off x="3804" y="2600"/>
              <a:ext cx="230" cy="263"/>
            </a:xfrm>
            <a:custGeom>
              <a:avLst/>
              <a:gdLst>
                <a:gd name="T0" fmla="*/ 49 w 114"/>
                <a:gd name="T1" fmla="*/ 91 h 129"/>
                <a:gd name="T2" fmla="*/ 20 w 114"/>
                <a:gd name="T3" fmla="*/ 89 h 129"/>
                <a:gd name="T4" fmla="*/ 26 w 114"/>
                <a:gd name="T5" fmla="*/ 85 h 129"/>
                <a:gd name="T6" fmla="*/ 46 w 114"/>
                <a:gd name="T7" fmla="*/ 81 h 129"/>
                <a:gd name="T8" fmla="*/ 64 w 114"/>
                <a:gd name="T9" fmla="*/ 81 h 129"/>
                <a:gd name="T10" fmla="*/ 80 w 114"/>
                <a:gd name="T11" fmla="*/ 62 h 129"/>
                <a:gd name="T12" fmla="*/ 76 w 114"/>
                <a:gd name="T13" fmla="*/ 23 h 129"/>
                <a:gd name="T14" fmla="*/ 73 w 114"/>
                <a:gd name="T15" fmla="*/ 2 h 129"/>
                <a:gd name="T16" fmla="*/ 91 w 114"/>
                <a:gd name="T17" fmla="*/ 0 h 129"/>
                <a:gd name="T18" fmla="*/ 88 w 114"/>
                <a:gd name="T19" fmla="*/ 78 h 129"/>
                <a:gd name="T20" fmla="*/ 94 w 114"/>
                <a:gd name="T21" fmla="*/ 85 h 129"/>
                <a:gd name="T22" fmla="*/ 109 w 114"/>
                <a:gd name="T23" fmla="*/ 91 h 129"/>
                <a:gd name="T24" fmla="*/ 114 w 114"/>
                <a:gd name="T25" fmla="*/ 97 h 129"/>
                <a:gd name="T26" fmla="*/ 111 w 114"/>
                <a:gd name="T27" fmla="*/ 97 h 129"/>
                <a:gd name="T28" fmla="*/ 83 w 114"/>
                <a:gd name="T29" fmla="*/ 100 h 129"/>
                <a:gd name="T30" fmla="*/ 49 w 114"/>
                <a:gd name="T31" fmla="*/ 127 h 129"/>
                <a:gd name="T32" fmla="*/ 46 w 114"/>
                <a:gd name="T33" fmla="*/ 129 h 129"/>
                <a:gd name="T34" fmla="*/ 64 w 114"/>
                <a:gd name="T35" fmla="*/ 101 h 129"/>
                <a:gd name="T36" fmla="*/ 0 w 114"/>
                <a:gd name="T37" fmla="*/ 120 h 129"/>
                <a:gd name="T38" fmla="*/ 8 w 114"/>
                <a:gd name="T39" fmla="*/ 108 h 129"/>
                <a:gd name="T40" fmla="*/ 40 w 114"/>
                <a:gd name="T41" fmla="*/ 96 h 129"/>
                <a:gd name="T42" fmla="*/ 49 w 114"/>
                <a:gd name="T43" fmla="*/ 93 h 129"/>
                <a:gd name="T44" fmla="*/ 49 w 114"/>
                <a:gd name="T45" fmla="*/ 9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29">
                  <a:moveTo>
                    <a:pt x="49" y="91"/>
                  </a:moveTo>
                  <a:cubicBezTo>
                    <a:pt x="40" y="88"/>
                    <a:pt x="30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2" y="84"/>
                    <a:pt x="39" y="82"/>
                    <a:pt x="46" y="81"/>
                  </a:cubicBezTo>
                  <a:cubicBezTo>
                    <a:pt x="52" y="81"/>
                    <a:pt x="58" y="81"/>
                    <a:pt x="64" y="81"/>
                  </a:cubicBezTo>
                  <a:cubicBezTo>
                    <a:pt x="76" y="79"/>
                    <a:pt x="81" y="74"/>
                    <a:pt x="80" y="62"/>
                  </a:cubicBezTo>
                  <a:cubicBezTo>
                    <a:pt x="79" y="49"/>
                    <a:pt x="77" y="36"/>
                    <a:pt x="76" y="23"/>
                  </a:cubicBezTo>
                  <a:cubicBezTo>
                    <a:pt x="75" y="16"/>
                    <a:pt x="74" y="9"/>
                    <a:pt x="73" y="2"/>
                  </a:cubicBezTo>
                  <a:cubicBezTo>
                    <a:pt x="79" y="1"/>
                    <a:pt x="85" y="1"/>
                    <a:pt x="91" y="0"/>
                  </a:cubicBezTo>
                  <a:cubicBezTo>
                    <a:pt x="87" y="26"/>
                    <a:pt x="89" y="52"/>
                    <a:pt x="88" y="78"/>
                  </a:cubicBezTo>
                  <a:cubicBezTo>
                    <a:pt x="88" y="83"/>
                    <a:pt x="90" y="84"/>
                    <a:pt x="94" y="85"/>
                  </a:cubicBezTo>
                  <a:cubicBezTo>
                    <a:pt x="99" y="86"/>
                    <a:pt x="104" y="89"/>
                    <a:pt x="109" y="91"/>
                  </a:cubicBezTo>
                  <a:cubicBezTo>
                    <a:pt x="111" y="92"/>
                    <a:pt x="112" y="94"/>
                    <a:pt x="114" y="97"/>
                  </a:cubicBezTo>
                  <a:cubicBezTo>
                    <a:pt x="112" y="97"/>
                    <a:pt x="112" y="97"/>
                    <a:pt x="111" y="97"/>
                  </a:cubicBezTo>
                  <a:cubicBezTo>
                    <a:pt x="101" y="92"/>
                    <a:pt x="92" y="93"/>
                    <a:pt x="83" y="100"/>
                  </a:cubicBezTo>
                  <a:cubicBezTo>
                    <a:pt x="71" y="109"/>
                    <a:pt x="60" y="118"/>
                    <a:pt x="49" y="127"/>
                  </a:cubicBezTo>
                  <a:cubicBezTo>
                    <a:pt x="48" y="127"/>
                    <a:pt x="47" y="128"/>
                    <a:pt x="46" y="129"/>
                  </a:cubicBezTo>
                  <a:cubicBezTo>
                    <a:pt x="44" y="123"/>
                    <a:pt x="48" y="117"/>
                    <a:pt x="64" y="101"/>
                  </a:cubicBezTo>
                  <a:cubicBezTo>
                    <a:pt x="42" y="103"/>
                    <a:pt x="21" y="112"/>
                    <a:pt x="0" y="120"/>
                  </a:cubicBezTo>
                  <a:cubicBezTo>
                    <a:pt x="1" y="114"/>
                    <a:pt x="4" y="111"/>
                    <a:pt x="8" y="108"/>
                  </a:cubicBezTo>
                  <a:cubicBezTo>
                    <a:pt x="18" y="101"/>
                    <a:pt x="29" y="99"/>
                    <a:pt x="40" y="96"/>
                  </a:cubicBezTo>
                  <a:cubicBezTo>
                    <a:pt x="43" y="95"/>
                    <a:pt x="46" y="94"/>
                    <a:pt x="49" y="93"/>
                  </a:cubicBezTo>
                  <a:cubicBezTo>
                    <a:pt x="49" y="92"/>
                    <a:pt x="49" y="92"/>
                    <a:pt x="4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04" name="TextBox 6403"/>
          <p:cNvSpPr txBox="1"/>
          <p:nvPr/>
        </p:nvSpPr>
        <p:spPr>
          <a:xfrm>
            <a:off x="8768600" y="2258121"/>
            <a:ext cx="182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 and 3 have a direct Impact and can be moved up by the 4 enablers of engagement</a:t>
            </a:r>
            <a:endParaRPr lang="en-US" sz="1200" dirty="0"/>
          </a:p>
        </p:txBody>
      </p:sp>
      <p:cxnSp>
        <p:nvCxnSpPr>
          <p:cNvPr id="6406" name="Straight Connector 6405"/>
          <p:cNvCxnSpPr/>
          <p:nvPr/>
        </p:nvCxnSpPr>
        <p:spPr>
          <a:xfrm>
            <a:off x="8880186" y="2199690"/>
            <a:ext cx="160944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7" name="TextBox 6406"/>
          <p:cNvSpPr txBox="1"/>
          <p:nvPr/>
        </p:nvSpPr>
        <p:spPr>
          <a:xfrm>
            <a:off x="228600" y="19903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MASLOW’S HIERARCHY OF EMPLOYEE ENGAGEMENT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DADBDD"/>
            </a:gs>
            <a:gs pos="0">
              <a:srgbClr val="D9DADC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4002"/>
            <a:ext cx="12192000" cy="652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350912" y="794054"/>
            <a:ext cx="5490176" cy="5606746"/>
          </a:xfrm>
          <a:custGeom>
            <a:avLst/>
            <a:gdLst>
              <a:gd name="connsiteX0" fmla="*/ 2462316 w 4924638"/>
              <a:gd name="connsiteY0" fmla="*/ 0 h 5029200"/>
              <a:gd name="connsiteX1" fmla="*/ 4914178 w 4924638"/>
              <a:gd name="connsiteY1" fmla="*/ 4830534 h 5029200"/>
              <a:gd name="connsiteX2" fmla="*/ 4919588 w 4924638"/>
              <a:gd name="connsiteY2" fmla="*/ 4841743 h 5029200"/>
              <a:gd name="connsiteX3" fmla="*/ 4903869 w 4924638"/>
              <a:gd name="connsiteY3" fmla="*/ 4957320 h 5029200"/>
              <a:gd name="connsiteX4" fmla="*/ 4811028 w 4924638"/>
              <a:gd name="connsiteY4" fmla="*/ 5027931 h 5029200"/>
              <a:gd name="connsiteX5" fmla="*/ 4791631 w 4924638"/>
              <a:gd name="connsiteY5" fmla="*/ 5029200 h 5029200"/>
              <a:gd name="connsiteX6" fmla="*/ 131772 w 4924638"/>
              <a:gd name="connsiteY6" fmla="*/ 5029200 h 5029200"/>
              <a:gd name="connsiteX7" fmla="*/ 112375 w 4924638"/>
              <a:gd name="connsiteY7" fmla="*/ 5027931 h 5029200"/>
              <a:gd name="connsiteX8" fmla="*/ 19534 w 4924638"/>
              <a:gd name="connsiteY8" fmla="*/ 4957320 h 5029200"/>
              <a:gd name="connsiteX9" fmla="*/ 0 w 4924638"/>
              <a:gd name="connsiteY9" fmla="*/ 4900042 h 5029200"/>
              <a:gd name="connsiteX10" fmla="*/ 3674 w 4924638"/>
              <a:gd name="connsiteY10" fmla="*/ 4843892 h 5029200"/>
              <a:gd name="connsiteX11" fmla="*/ 2347542 w 4924638"/>
              <a:gd name="connsiteY11" fmla="*/ 226121 h 5029200"/>
              <a:gd name="connsiteX12" fmla="*/ 2336630 w 4924638"/>
              <a:gd name="connsiteY12" fmla="*/ 247620 h 5029200"/>
              <a:gd name="connsiteX13" fmla="*/ 2354552 w 4924638"/>
              <a:gd name="connsiteY13" fmla="*/ 221038 h 5029200"/>
              <a:gd name="connsiteX14" fmla="*/ 2462315 w 4924638"/>
              <a:gd name="connsiteY14" fmla="*/ 176401 h 5029200"/>
              <a:gd name="connsiteX15" fmla="*/ 2570078 w 4924638"/>
              <a:gd name="connsiteY15" fmla="*/ 221038 h 5029200"/>
              <a:gd name="connsiteX16" fmla="*/ 2588001 w 4924638"/>
              <a:gd name="connsiteY16" fmla="*/ 247620 h 5029200"/>
              <a:gd name="connsiteX17" fmla="*/ 2462315 w 4924638"/>
              <a:gd name="connsiteY17" fmla="*/ 2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24638" h="5029200">
                <a:moveTo>
                  <a:pt x="2462316" y="0"/>
                </a:moveTo>
                <a:lnTo>
                  <a:pt x="4914178" y="4830534"/>
                </a:lnTo>
                <a:lnTo>
                  <a:pt x="4919588" y="4841743"/>
                </a:lnTo>
                <a:cubicBezTo>
                  <a:pt x="4929522" y="4879459"/>
                  <a:pt x="4925067" y="4920965"/>
                  <a:pt x="4903869" y="4957320"/>
                </a:cubicBezTo>
                <a:cubicBezTo>
                  <a:pt x="4882672" y="4993676"/>
                  <a:pt x="4848745" y="5017998"/>
                  <a:pt x="4811028" y="5027931"/>
                </a:cubicBezTo>
                <a:lnTo>
                  <a:pt x="4791631" y="5029200"/>
                </a:lnTo>
                <a:lnTo>
                  <a:pt x="131772" y="5029200"/>
                </a:lnTo>
                <a:lnTo>
                  <a:pt x="112375" y="5027931"/>
                </a:lnTo>
                <a:cubicBezTo>
                  <a:pt x="74658" y="5017998"/>
                  <a:pt x="40731" y="4993676"/>
                  <a:pt x="19534" y="4957320"/>
                </a:cubicBezTo>
                <a:cubicBezTo>
                  <a:pt x="8935" y="4939143"/>
                  <a:pt x="2522" y="4919677"/>
                  <a:pt x="0" y="4900042"/>
                </a:cubicBezTo>
                <a:lnTo>
                  <a:pt x="3674" y="4843892"/>
                </a:lnTo>
                <a:lnTo>
                  <a:pt x="2347542" y="226121"/>
                </a:lnTo>
                <a:lnTo>
                  <a:pt x="2336630" y="247620"/>
                </a:lnTo>
                <a:lnTo>
                  <a:pt x="2354552" y="221038"/>
                </a:lnTo>
                <a:cubicBezTo>
                  <a:pt x="2382131" y="193459"/>
                  <a:pt x="2420231" y="176401"/>
                  <a:pt x="2462315" y="176401"/>
                </a:cubicBezTo>
                <a:cubicBezTo>
                  <a:pt x="2504399" y="176401"/>
                  <a:pt x="2542499" y="193459"/>
                  <a:pt x="2570078" y="221038"/>
                </a:cubicBezTo>
                <a:lnTo>
                  <a:pt x="2588001" y="247620"/>
                </a:lnTo>
                <a:lnTo>
                  <a:pt x="2462315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2736" y="2307692"/>
            <a:ext cx="2049623" cy="892962"/>
          </a:xfrm>
          <a:custGeom>
            <a:avLst/>
            <a:gdLst>
              <a:gd name="connsiteX0" fmla="*/ 453246 w 2049623"/>
              <a:gd name="connsiteY0" fmla="*/ 0 h 892962"/>
              <a:gd name="connsiteX1" fmla="*/ 1596377 w 2049623"/>
              <a:gd name="connsiteY1" fmla="*/ 0 h 892962"/>
              <a:gd name="connsiteX2" fmla="*/ 2049623 w 2049623"/>
              <a:gd name="connsiteY2" fmla="*/ 892962 h 892962"/>
              <a:gd name="connsiteX3" fmla="*/ 0 w 2049623"/>
              <a:gd name="connsiteY3" fmla="*/ 892962 h 89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623" h="892962">
                <a:moveTo>
                  <a:pt x="453246" y="0"/>
                </a:moveTo>
                <a:lnTo>
                  <a:pt x="1596377" y="0"/>
                </a:lnTo>
                <a:lnTo>
                  <a:pt x="2049623" y="892962"/>
                </a:lnTo>
                <a:lnTo>
                  <a:pt x="0" y="89296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590800" y="1226082"/>
            <a:ext cx="1033495" cy="973610"/>
          </a:xfrm>
          <a:custGeom>
            <a:avLst/>
            <a:gdLst>
              <a:gd name="connsiteX0" fmla="*/ 514961 w 1033495"/>
              <a:gd name="connsiteY0" fmla="*/ 6 h 973610"/>
              <a:gd name="connsiteX1" fmla="*/ 556087 w 1033495"/>
              <a:gd name="connsiteY1" fmla="*/ 33046 h 973610"/>
              <a:gd name="connsiteX2" fmla="*/ 1033495 w 1033495"/>
              <a:gd name="connsiteY2" fmla="*/ 973610 h 973610"/>
              <a:gd name="connsiteX3" fmla="*/ 0 w 1033495"/>
              <a:gd name="connsiteY3" fmla="*/ 973610 h 973610"/>
              <a:gd name="connsiteX4" fmla="*/ 477407 w 1033495"/>
              <a:gd name="connsiteY4" fmla="*/ 33046 h 973610"/>
              <a:gd name="connsiteX5" fmla="*/ 514961 w 1033495"/>
              <a:gd name="connsiteY5" fmla="*/ 6 h 97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495" h="973610">
                <a:moveTo>
                  <a:pt x="514961" y="6"/>
                </a:moveTo>
                <a:cubicBezTo>
                  <a:pt x="529265" y="-291"/>
                  <a:pt x="544164" y="10425"/>
                  <a:pt x="556087" y="33046"/>
                </a:cubicBezTo>
                <a:lnTo>
                  <a:pt x="1033495" y="973610"/>
                </a:lnTo>
                <a:lnTo>
                  <a:pt x="0" y="973610"/>
                </a:lnTo>
                <a:lnTo>
                  <a:pt x="477407" y="33046"/>
                </a:lnTo>
                <a:cubicBezTo>
                  <a:pt x="486949" y="11615"/>
                  <a:pt x="500657" y="304"/>
                  <a:pt x="514961" y="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572390" y="3308654"/>
            <a:ext cx="3070315" cy="897458"/>
          </a:xfrm>
          <a:custGeom>
            <a:avLst/>
            <a:gdLst>
              <a:gd name="connsiteX0" fmla="*/ 455528 w 3070315"/>
              <a:gd name="connsiteY0" fmla="*/ 0 h 897458"/>
              <a:gd name="connsiteX1" fmla="*/ 2614787 w 3070315"/>
              <a:gd name="connsiteY1" fmla="*/ 0 h 897458"/>
              <a:gd name="connsiteX2" fmla="*/ 3070315 w 3070315"/>
              <a:gd name="connsiteY2" fmla="*/ 897458 h 897458"/>
              <a:gd name="connsiteX3" fmla="*/ 0 w 3070315"/>
              <a:gd name="connsiteY3" fmla="*/ 897458 h 89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315" h="897458">
                <a:moveTo>
                  <a:pt x="455528" y="0"/>
                </a:moveTo>
                <a:lnTo>
                  <a:pt x="2614787" y="0"/>
                </a:lnTo>
                <a:lnTo>
                  <a:pt x="3070315" y="897458"/>
                </a:lnTo>
                <a:lnTo>
                  <a:pt x="0" y="89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064392" y="4314113"/>
            <a:ext cx="4086308" cy="892829"/>
          </a:xfrm>
          <a:custGeom>
            <a:avLst/>
            <a:gdLst>
              <a:gd name="connsiteX0" fmla="*/ 453178 w 4086308"/>
              <a:gd name="connsiteY0" fmla="*/ 0 h 892829"/>
              <a:gd name="connsiteX1" fmla="*/ 3633130 w 4086308"/>
              <a:gd name="connsiteY1" fmla="*/ 0 h 892829"/>
              <a:gd name="connsiteX2" fmla="*/ 4086308 w 4086308"/>
              <a:gd name="connsiteY2" fmla="*/ 892829 h 892829"/>
              <a:gd name="connsiteX3" fmla="*/ 0 w 4086308"/>
              <a:gd name="connsiteY3" fmla="*/ 892829 h 89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308" h="892829">
                <a:moveTo>
                  <a:pt x="453178" y="0"/>
                </a:moveTo>
                <a:lnTo>
                  <a:pt x="3633130" y="0"/>
                </a:lnTo>
                <a:lnTo>
                  <a:pt x="4086308" y="892829"/>
                </a:lnTo>
                <a:lnTo>
                  <a:pt x="0" y="8928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578493" y="5314942"/>
            <a:ext cx="5056272" cy="895917"/>
          </a:xfrm>
          <a:custGeom>
            <a:avLst/>
            <a:gdLst>
              <a:gd name="connsiteX0" fmla="*/ 431081 w 5056272"/>
              <a:gd name="connsiteY0" fmla="*/ 0 h 895917"/>
              <a:gd name="connsiteX1" fmla="*/ 4627025 w 5056272"/>
              <a:gd name="connsiteY1" fmla="*/ 0 h 895917"/>
              <a:gd name="connsiteX2" fmla="*/ 5046956 w 5056272"/>
              <a:gd name="connsiteY2" fmla="*/ 827327 h 895917"/>
              <a:gd name="connsiteX3" fmla="*/ 4978402 w 5056272"/>
              <a:gd name="connsiteY3" fmla="*/ 895881 h 895917"/>
              <a:gd name="connsiteX4" fmla="*/ 73664 w 5056272"/>
              <a:gd name="connsiteY4" fmla="*/ 895881 h 895917"/>
              <a:gd name="connsiteX5" fmla="*/ 9116 w 5056272"/>
              <a:gd name="connsiteY5" fmla="*/ 831334 h 8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6272" h="895917">
                <a:moveTo>
                  <a:pt x="431081" y="0"/>
                </a:moveTo>
                <a:lnTo>
                  <a:pt x="4627025" y="0"/>
                </a:lnTo>
                <a:lnTo>
                  <a:pt x="5046956" y="827327"/>
                </a:lnTo>
                <a:cubicBezTo>
                  <a:pt x="5071730" y="878753"/>
                  <a:pt x="5046497" y="896842"/>
                  <a:pt x="4978402" y="895881"/>
                </a:cubicBezTo>
                <a:lnTo>
                  <a:pt x="73664" y="895881"/>
                </a:lnTo>
                <a:cubicBezTo>
                  <a:pt x="23573" y="893415"/>
                  <a:pt x="-19373" y="890951"/>
                  <a:pt x="9116" y="8313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4637" y="5566495"/>
            <a:ext cx="40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SELF ACTUALISATION</a:t>
            </a:r>
          </a:p>
        </p:txBody>
      </p:sp>
      <p:sp>
        <p:nvSpPr>
          <p:cNvPr id="6407" name="TextBox 6406"/>
          <p:cNvSpPr txBox="1"/>
          <p:nvPr/>
        </p:nvSpPr>
        <p:spPr>
          <a:xfrm>
            <a:off x="228600" y="19903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MASLOW’S HIERARCHY OF EMPLOYEE ENGAGEMENT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4"/>
          <p:cNvGrpSpPr>
            <a:grpSpLocks noChangeAspect="1"/>
          </p:cNvGrpSpPr>
          <p:nvPr/>
        </p:nvGrpSpPr>
        <p:grpSpPr bwMode="auto">
          <a:xfrm>
            <a:off x="3943372" y="3200653"/>
            <a:ext cx="1057250" cy="616878"/>
            <a:chOff x="1205" y="1137"/>
            <a:chExt cx="1767" cy="1031"/>
          </a:xfrm>
        </p:grpSpPr>
        <p:sp>
          <p:nvSpPr>
            <p:cNvPr id="123" name="Freeform 6"/>
            <p:cNvSpPr>
              <a:spLocks/>
            </p:cNvSpPr>
            <p:nvPr/>
          </p:nvSpPr>
          <p:spPr bwMode="auto">
            <a:xfrm>
              <a:off x="1460" y="1137"/>
              <a:ext cx="1509" cy="903"/>
            </a:xfrm>
            <a:custGeom>
              <a:avLst/>
              <a:gdLst>
                <a:gd name="T0" fmla="*/ 104 w 4528"/>
                <a:gd name="T1" fmla="*/ 1511 h 2708"/>
                <a:gd name="T2" fmla="*/ 0 w 4528"/>
                <a:gd name="T3" fmla="*/ 2708 h 2708"/>
                <a:gd name="T4" fmla="*/ 437 w 4528"/>
                <a:gd name="T5" fmla="*/ 1820 h 2708"/>
                <a:gd name="T6" fmla="*/ 4528 w 4528"/>
                <a:gd name="T7" fmla="*/ 0 h 2708"/>
                <a:gd name="T8" fmla="*/ 104 w 4528"/>
                <a:gd name="T9" fmla="*/ 1511 h 2708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965 w 10000"/>
                <a:gd name="connsiteY2" fmla="*/ 6721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97 w 10000"/>
                <a:gd name="connsiteY0" fmla="*/ 5170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97 w 10000"/>
                <a:gd name="connsiteY4" fmla="*/ 5170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  <a:gd name="connsiteX0" fmla="*/ 266 w 10000"/>
                <a:gd name="connsiteY0" fmla="*/ 5187 h 10000"/>
                <a:gd name="connsiteX1" fmla="*/ 0 w 10000"/>
                <a:gd name="connsiteY1" fmla="*/ 10000 h 10000"/>
                <a:gd name="connsiteX2" fmla="*/ 1032 w 10000"/>
                <a:gd name="connsiteY2" fmla="*/ 6833 h 10000"/>
                <a:gd name="connsiteX3" fmla="*/ 10000 w 10000"/>
                <a:gd name="connsiteY3" fmla="*/ 0 h 10000"/>
                <a:gd name="connsiteX4" fmla="*/ 266 w 10000"/>
                <a:gd name="connsiteY4" fmla="*/ 51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266" y="5187"/>
                  </a:moveTo>
                  <a:cubicBezTo>
                    <a:pt x="177" y="6791"/>
                    <a:pt x="89" y="8396"/>
                    <a:pt x="0" y="10000"/>
                  </a:cubicBezTo>
                  <a:lnTo>
                    <a:pt x="1032" y="6833"/>
                  </a:lnTo>
                  <a:cubicBezTo>
                    <a:pt x="4083" y="4752"/>
                    <a:pt x="8420" y="1837"/>
                    <a:pt x="10000" y="0"/>
                  </a:cubicBezTo>
                  <a:cubicBezTo>
                    <a:pt x="6720" y="1370"/>
                    <a:pt x="3511" y="3238"/>
                    <a:pt x="266" y="518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>
              <a:off x="1460" y="1745"/>
              <a:ext cx="266" cy="294"/>
            </a:xfrm>
            <a:custGeom>
              <a:avLst/>
              <a:gdLst>
                <a:gd name="T0" fmla="*/ 432 w 794"/>
                <a:gd name="T1" fmla="*/ 0 h 850"/>
                <a:gd name="T2" fmla="*/ 0 w 794"/>
                <a:gd name="T3" fmla="*/ 850 h 850"/>
                <a:gd name="T4" fmla="*/ 794 w 794"/>
                <a:gd name="T5" fmla="*/ 397 h 850"/>
                <a:gd name="T6" fmla="*/ 432 w 794"/>
                <a:gd name="T7" fmla="*/ 0 h 850"/>
                <a:gd name="connsiteX0" fmla="*/ 5441 w 10000"/>
                <a:gd name="connsiteY0" fmla="*/ 0 h 10119"/>
                <a:gd name="connsiteX1" fmla="*/ 0 w 10000"/>
                <a:gd name="connsiteY1" fmla="*/ 10119 h 10119"/>
                <a:gd name="connsiteX2" fmla="*/ 10000 w 10000"/>
                <a:gd name="connsiteY2" fmla="*/ 4790 h 10119"/>
                <a:gd name="connsiteX3" fmla="*/ 5441 w 10000"/>
                <a:gd name="connsiteY3" fmla="*/ 0 h 10119"/>
                <a:gd name="connsiteX0" fmla="*/ 5546 w 10000"/>
                <a:gd name="connsiteY0" fmla="*/ 0 h 10193"/>
                <a:gd name="connsiteX1" fmla="*/ 0 w 10000"/>
                <a:gd name="connsiteY1" fmla="*/ 10193 h 10193"/>
                <a:gd name="connsiteX2" fmla="*/ 10000 w 10000"/>
                <a:gd name="connsiteY2" fmla="*/ 4864 h 10193"/>
                <a:gd name="connsiteX3" fmla="*/ 5546 w 10000"/>
                <a:gd name="connsiteY3" fmla="*/ 0 h 10193"/>
                <a:gd name="connsiteX0" fmla="*/ 5599 w 10000"/>
                <a:gd name="connsiteY0" fmla="*/ 0 h 10218"/>
                <a:gd name="connsiteX1" fmla="*/ 0 w 10000"/>
                <a:gd name="connsiteY1" fmla="*/ 10218 h 10218"/>
                <a:gd name="connsiteX2" fmla="*/ 10000 w 10000"/>
                <a:gd name="connsiteY2" fmla="*/ 4889 h 10218"/>
                <a:gd name="connsiteX3" fmla="*/ 5599 w 10000"/>
                <a:gd name="connsiteY3" fmla="*/ 0 h 10218"/>
                <a:gd name="connsiteX0" fmla="*/ 5599 w 10000"/>
                <a:gd name="connsiteY0" fmla="*/ 0 h 10267"/>
                <a:gd name="connsiteX1" fmla="*/ 0 w 10000"/>
                <a:gd name="connsiteY1" fmla="*/ 10267 h 10267"/>
                <a:gd name="connsiteX2" fmla="*/ 10000 w 10000"/>
                <a:gd name="connsiteY2" fmla="*/ 4889 h 10267"/>
                <a:gd name="connsiteX3" fmla="*/ 5599 w 10000"/>
                <a:gd name="connsiteY3" fmla="*/ 0 h 10267"/>
                <a:gd name="connsiteX0" fmla="*/ 5652 w 10053"/>
                <a:gd name="connsiteY0" fmla="*/ 0 h 10341"/>
                <a:gd name="connsiteX1" fmla="*/ 0 w 10053"/>
                <a:gd name="connsiteY1" fmla="*/ 10341 h 10341"/>
                <a:gd name="connsiteX2" fmla="*/ 10053 w 10053"/>
                <a:gd name="connsiteY2" fmla="*/ 4889 h 10341"/>
                <a:gd name="connsiteX3" fmla="*/ 5652 w 10053"/>
                <a:gd name="connsiteY3" fmla="*/ 0 h 10341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705 w 10106"/>
                <a:gd name="connsiteY0" fmla="*/ 0 h 10415"/>
                <a:gd name="connsiteX1" fmla="*/ 0 w 10106"/>
                <a:gd name="connsiteY1" fmla="*/ 10415 h 10415"/>
                <a:gd name="connsiteX2" fmla="*/ 10106 w 10106"/>
                <a:gd name="connsiteY2" fmla="*/ 4889 h 10415"/>
                <a:gd name="connsiteX3" fmla="*/ 5705 w 10106"/>
                <a:gd name="connsiteY3" fmla="*/ 0 h 10415"/>
                <a:gd name="connsiteX0" fmla="*/ 567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79 w 10080"/>
                <a:gd name="connsiteY3" fmla="*/ 0 h 10415"/>
                <a:gd name="connsiteX0" fmla="*/ 5699 w 10080"/>
                <a:gd name="connsiteY0" fmla="*/ 0 h 10415"/>
                <a:gd name="connsiteX1" fmla="*/ 0 w 10080"/>
                <a:gd name="connsiteY1" fmla="*/ 10415 h 10415"/>
                <a:gd name="connsiteX2" fmla="*/ 10080 w 10080"/>
                <a:gd name="connsiteY2" fmla="*/ 4889 h 10415"/>
                <a:gd name="connsiteX3" fmla="*/ 5699 w 10080"/>
                <a:gd name="connsiteY3" fmla="*/ 0 h 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0" h="10415">
                  <a:moveTo>
                    <a:pt x="5699" y="0"/>
                  </a:moveTo>
                  <a:lnTo>
                    <a:pt x="0" y="10415"/>
                  </a:lnTo>
                  <a:lnTo>
                    <a:pt x="10080" y="4889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1912" y="1830"/>
              <a:ext cx="53" cy="43"/>
            </a:xfrm>
            <a:custGeom>
              <a:avLst/>
              <a:gdLst>
                <a:gd name="T0" fmla="*/ 64 w 160"/>
                <a:gd name="T1" fmla="*/ 124 h 130"/>
                <a:gd name="T2" fmla="*/ 79 w 160"/>
                <a:gd name="T3" fmla="*/ 128 h 130"/>
                <a:gd name="T4" fmla="*/ 110 w 160"/>
                <a:gd name="T5" fmla="*/ 130 h 130"/>
                <a:gd name="T6" fmla="*/ 136 w 160"/>
                <a:gd name="T7" fmla="*/ 121 h 130"/>
                <a:gd name="T8" fmla="*/ 153 w 160"/>
                <a:gd name="T9" fmla="*/ 104 h 130"/>
                <a:gd name="T10" fmla="*/ 159 w 160"/>
                <a:gd name="T11" fmla="*/ 91 h 130"/>
                <a:gd name="T12" fmla="*/ 160 w 160"/>
                <a:gd name="T13" fmla="*/ 79 h 130"/>
                <a:gd name="T14" fmla="*/ 154 w 160"/>
                <a:gd name="T15" fmla="*/ 53 h 130"/>
                <a:gd name="T16" fmla="*/ 138 w 160"/>
                <a:gd name="T17" fmla="*/ 30 h 130"/>
                <a:gd name="T18" fmla="*/ 114 w 160"/>
                <a:gd name="T19" fmla="*/ 12 h 130"/>
                <a:gd name="T20" fmla="*/ 98 w 160"/>
                <a:gd name="T21" fmla="*/ 5 h 130"/>
                <a:gd name="T22" fmla="*/ 82 w 160"/>
                <a:gd name="T23" fmla="*/ 0 h 130"/>
                <a:gd name="T24" fmla="*/ 52 w 160"/>
                <a:gd name="T25" fmla="*/ 0 h 130"/>
                <a:gd name="T26" fmla="*/ 26 w 160"/>
                <a:gd name="T27" fmla="*/ 9 h 130"/>
                <a:gd name="T28" fmla="*/ 7 w 160"/>
                <a:gd name="T29" fmla="*/ 26 h 130"/>
                <a:gd name="T30" fmla="*/ 3 w 160"/>
                <a:gd name="T31" fmla="*/ 38 h 130"/>
                <a:gd name="T32" fmla="*/ 0 w 160"/>
                <a:gd name="T33" fmla="*/ 49 h 130"/>
                <a:gd name="T34" fmla="*/ 6 w 160"/>
                <a:gd name="T35" fmla="*/ 75 h 130"/>
                <a:gd name="T36" fmla="*/ 22 w 160"/>
                <a:gd name="T37" fmla="*/ 98 h 130"/>
                <a:gd name="T38" fmla="*/ 48 w 160"/>
                <a:gd name="T39" fmla="*/ 117 h 130"/>
                <a:gd name="T40" fmla="*/ 62 w 160"/>
                <a:gd name="T41" fmla="*/ 1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30">
                  <a:moveTo>
                    <a:pt x="64" y="124"/>
                  </a:moveTo>
                  <a:lnTo>
                    <a:pt x="79" y="128"/>
                  </a:lnTo>
                  <a:lnTo>
                    <a:pt x="110" y="130"/>
                  </a:lnTo>
                  <a:lnTo>
                    <a:pt x="136" y="121"/>
                  </a:lnTo>
                  <a:lnTo>
                    <a:pt x="153" y="104"/>
                  </a:lnTo>
                  <a:lnTo>
                    <a:pt x="159" y="91"/>
                  </a:lnTo>
                  <a:lnTo>
                    <a:pt x="160" y="79"/>
                  </a:lnTo>
                  <a:lnTo>
                    <a:pt x="154" y="53"/>
                  </a:lnTo>
                  <a:lnTo>
                    <a:pt x="138" y="30"/>
                  </a:lnTo>
                  <a:lnTo>
                    <a:pt x="114" y="12"/>
                  </a:lnTo>
                  <a:lnTo>
                    <a:pt x="98" y="5"/>
                  </a:lnTo>
                  <a:lnTo>
                    <a:pt x="82" y="0"/>
                  </a:lnTo>
                  <a:lnTo>
                    <a:pt x="52" y="0"/>
                  </a:lnTo>
                  <a:lnTo>
                    <a:pt x="26" y="9"/>
                  </a:lnTo>
                  <a:lnTo>
                    <a:pt x="7" y="26"/>
                  </a:lnTo>
                  <a:lnTo>
                    <a:pt x="3" y="38"/>
                  </a:lnTo>
                  <a:lnTo>
                    <a:pt x="0" y="49"/>
                  </a:lnTo>
                  <a:lnTo>
                    <a:pt x="6" y="75"/>
                  </a:lnTo>
                  <a:lnTo>
                    <a:pt x="22" y="98"/>
                  </a:lnTo>
                  <a:lnTo>
                    <a:pt x="48" y="117"/>
                  </a:lnTo>
                  <a:lnTo>
                    <a:pt x="62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1205" y="1137"/>
              <a:ext cx="1767" cy="1031"/>
            </a:xfrm>
            <a:custGeom>
              <a:avLst/>
              <a:gdLst>
                <a:gd name="T0" fmla="*/ 0 w 5303"/>
                <a:gd name="T1" fmla="*/ 742 h 3095"/>
                <a:gd name="T2" fmla="*/ 5303 w 5303"/>
                <a:gd name="T3" fmla="*/ 0 h 3095"/>
                <a:gd name="T4" fmla="*/ 2448 w 5303"/>
                <a:gd name="T5" fmla="*/ 3095 h 3095"/>
                <a:gd name="T6" fmla="*/ 1212 w 5303"/>
                <a:gd name="T7" fmla="*/ 1828 h 3095"/>
                <a:gd name="T8" fmla="*/ 5280 w 5303"/>
                <a:gd name="T9" fmla="*/ 14 h 3095"/>
                <a:gd name="T10" fmla="*/ 878 w 5303"/>
                <a:gd name="T11" fmla="*/ 1489 h 3095"/>
                <a:gd name="T12" fmla="*/ 0 w 5303"/>
                <a:gd name="T13" fmla="*/ 742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3" h="3095">
                  <a:moveTo>
                    <a:pt x="0" y="742"/>
                  </a:moveTo>
                  <a:lnTo>
                    <a:pt x="5303" y="0"/>
                  </a:lnTo>
                  <a:lnTo>
                    <a:pt x="2448" y="3095"/>
                  </a:lnTo>
                  <a:lnTo>
                    <a:pt x="1212" y="1828"/>
                  </a:lnTo>
                  <a:lnTo>
                    <a:pt x="5280" y="14"/>
                  </a:lnTo>
                  <a:lnTo>
                    <a:pt x="878" y="1489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 w="111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486400" y="3495773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60%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486400" y="449487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40%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249585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80%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183035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100%</a:t>
            </a:r>
            <a:endParaRPr lang="en-US" sz="1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5" name="Up Arrow 134"/>
          <p:cNvSpPr/>
          <p:nvPr/>
        </p:nvSpPr>
        <p:spPr>
          <a:xfrm>
            <a:off x="10745655" y="1042633"/>
            <a:ext cx="504851" cy="4824767"/>
          </a:xfrm>
          <a:prstGeom prst="upArrow">
            <a:avLst>
              <a:gd name="adj1" fmla="val 34755"/>
              <a:gd name="adj2" fmla="val 85219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0083680" y="601420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D53170"/>
                </a:solidFill>
              </a:rPr>
              <a:t>MOTIVATIONS</a:t>
            </a:r>
            <a:endParaRPr lang="en-US" sz="2000" dirty="0">
              <a:solidFill>
                <a:srgbClr val="D53170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2960118" y="3745707"/>
            <a:ext cx="1126109" cy="2588418"/>
          </a:xfrm>
          <a:custGeom>
            <a:avLst/>
            <a:gdLst>
              <a:gd name="connsiteX0" fmla="*/ 147120 w 1213920"/>
              <a:gd name="connsiteY0" fmla="*/ 2590800 h 2590800"/>
              <a:gd name="connsiteX1" fmla="*/ 61395 w 1213920"/>
              <a:gd name="connsiteY1" fmla="*/ 1866900 h 2590800"/>
              <a:gd name="connsiteX2" fmla="*/ 947220 w 1213920"/>
              <a:gd name="connsiteY2" fmla="*/ 1076325 h 2590800"/>
              <a:gd name="connsiteX3" fmla="*/ 1099620 w 1213920"/>
              <a:gd name="connsiteY3" fmla="*/ 333375 h 2590800"/>
              <a:gd name="connsiteX4" fmla="*/ 1213920 w 1213920"/>
              <a:gd name="connsiteY4" fmla="*/ 0 h 2590800"/>
              <a:gd name="connsiteX0" fmla="*/ 53647 w 1120447"/>
              <a:gd name="connsiteY0" fmla="*/ 2590800 h 2590800"/>
              <a:gd name="connsiteX1" fmla="*/ 148897 w 1120447"/>
              <a:gd name="connsiteY1" fmla="*/ 1866900 h 2590800"/>
              <a:gd name="connsiteX2" fmla="*/ 853747 w 1120447"/>
              <a:gd name="connsiteY2" fmla="*/ 1076325 h 2590800"/>
              <a:gd name="connsiteX3" fmla="*/ 1006147 w 1120447"/>
              <a:gd name="connsiteY3" fmla="*/ 333375 h 2590800"/>
              <a:gd name="connsiteX4" fmla="*/ 1120447 w 1120447"/>
              <a:gd name="connsiteY4" fmla="*/ 0 h 2590800"/>
              <a:gd name="connsiteX0" fmla="*/ 15582 w 1082382"/>
              <a:gd name="connsiteY0" fmla="*/ 2590800 h 2590800"/>
              <a:gd name="connsiteX1" fmla="*/ 110832 w 1082382"/>
              <a:gd name="connsiteY1" fmla="*/ 1866900 h 2590800"/>
              <a:gd name="connsiteX2" fmla="*/ 815682 w 1082382"/>
              <a:gd name="connsiteY2" fmla="*/ 1076325 h 2590800"/>
              <a:gd name="connsiteX3" fmla="*/ 968082 w 1082382"/>
              <a:gd name="connsiteY3" fmla="*/ 333375 h 2590800"/>
              <a:gd name="connsiteX4" fmla="*/ 1082382 w 1082382"/>
              <a:gd name="connsiteY4" fmla="*/ 0 h 2590800"/>
              <a:gd name="connsiteX0" fmla="*/ 25948 w 1092748"/>
              <a:gd name="connsiteY0" fmla="*/ 2590800 h 2590800"/>
              <a:gd name="connsiteX1" fmla="*/ 92623 w 1092748"/>
              <a:gd name="connsiteY1" fmla="*/ 1771650 h 2590800"/>
              <a:gd name="connsiteX2" fmla="*/ 826048 w 1092748"/>
              <a:gd name="connsiteY2" fmla="*/ 1076325 h 2590800"/>
              <a:gd name="connsiteX3" fmla="*/ 978448 w 1092748"/>
              <a:gd name="connsiteY3" fmla="*/ 333375 h 2590800"/>
              <a:gd name="connsiteX4" fmla="*/ 1092748 w 1092748"/>
              <a:gd name="connsiteY4" fmla="*/ 0 h 2590800"/>
              <a:gd name="connsiteX0" fmla="*/ 25948 w 1140373"/>
              <a:gd name="connsiteY0" fmla="*/ 2588418 h 2588418"/>
              <a:gd name="connsiteX1" fmla="*/ 92623 w 1140373"/>
              <a:gd name="connsiteY1" fmla="*/ 1769268 h 2588418"/>
              <a:gd name="connsiteX2" fmla="*/ 826048 w 1140373"/>
              <a:gd name="connsiteY2" fmla="*/ 1073943 h 2588418"/>
              <a:gd name="connsiteX3" fmla="*/ 978448 w 1140373"/>
              <a:gd name="connsiteY3" fmla="*/ 330993 h 2588418"/>
              <a:gd name="connsiteX4" fmla="*/ 1140373 w 1140373"/>
              <a:gd name="connsiteY4" fmla="*/ 0 h 2588418"/>
              <a:gd name="connsiteX0" fmla="*/ 25948 w 1140373"/>
              <a:gd name="connsiteY0" fmla="*/ 2588418 h 2588418"/>
              <a:gd name="connsiteX1" fmla="*/ 92623 w 1140373"/>
              <a:gd name="connsiteY1" fmla="*/ 1769268 h 2588418"/>
              <a:gd name="connsiteX2" fmla="*/ 826048 w 1140373"/>
              <a:gd name="connsiteY2" fmla="*/ 1073943 h 2588418"/>
              <a:gd name="connsiteX3" fmla="*/ 978448 w 1140373"/>
              <a:gd name="connsiteY3" fmla="*/ 330993 h 2588418"/>
              <a:gd name="connsiteX4" fmla="*/ 1140373 w 1140373"/>
              <a:gd name="connsiteY4" fmla="*/ 0 h 2588418"/>
              <a:gd name="connsiteX0" fmla="*/ 25948 w 1140373"/>
              <a:gd name="connsiteY0" fmla="*/ 2588418 h 2588418"/>
              <a:gd name="connsiteX1" fmla="*/ 92623 w 1140373"/>
              <a:gd name="connsiteY1" fmla="*/ 1769268 h 2588418"/>
              <a:gd name="connsiteX2" fmla="*/ 826048 w 1140373"/>
              <a:gd name="connsiteY2" fmla="*/ 1073943 h 2588418"/>
              <a:gd name="connsiteX3" fmla="*/ 978448 w 1140373"/>
              <a:gd name="connsiteY3" fmla="*/ 330993 h 2588418"/>
              <a:gd name="connsiteX4" fmla="*/ 1140373 w 1140373"/>
              <a:gd name="connsiteY4" fmla="*/ 0 h 2588418"/>
              <a:gd name="connsiteX0" fmla="*/ 25948 w 1140373"/>
              <a:gd name="connsiteY0" fmla="*/ 2588418 h 2588418"/>
              <a:gd name="connsiteX1" fmla="*/ 92623 w 1140373"/>
              <a:gd name="connsiteY1" fmla="*/ 1769268 h 2588418"/>
              <a:gd name="connsiteX2" fmla="*/ 826048 w 1140373"/>
              <a:gd name="connsiteY2" fmla="*/ 1073943 h 2588418"/>
              <a:gd name="connsiteX3" fmla="*/ 957017 w 1140373"/>
              <a:gd name="connsiteY3" fmla="*/ 328612 h 2588418"/>
              <a:gd name="connsiteX4" fmla="*/ 1140373 w 1140373"/>
              <a:gd name="connsiteY4" fmla="*/ 0 h 2588418"/>
              <a:gd name="connsiteX0" fmla="*/ 25948 w 1140373"/>
              <a:gd name="connsiteY0" fmla="*/ 2588418 h 2588418"/>
              <a:gd name="connsiteX1" fmla="*/ 92623 w 1140373"/>
              <a:gd name="connsiteY1" fmla="*/ 1769268 h 2588418"/>
              <a:gd name="connsiteX2" fmla="*/ 826048 w 1140373"/>
              <a:gd name="connsiteY2" fmla="*/ 1073943 h 2588418"/>
              <a:gd name="connsiteX3" fmla="*/ 957017 w 1140373"/>
              <a:gd name="connsiteY3" fmla="*/ 328612 h 2588418"/>
              <a:gd name="connsiteX4" fmla="*/ 1140373 w 1140373"/>
              <a:gd name="connsiteY4" fmla="*/ 0 h 2588418"/>
              <a:gd name="connsiteX0" fmla="*/ 25948 w 1140373"/>
              <a:gd name="connsiteY0" fmla="*/ 2588418 h 2588418"/>
              <a:gd name="connsiteX1" fmla="*/ 92623 w 1140373"/>
              <a:gd name="connsiteY1" fmla="*/ 1769268 h 2588418"/>
              <a:gd name="connsiteX2" fmla="*/ 826048 w 1140373"/>
              <a:gd name="connsiteY2" fmla="*/ 1073943 h 2588418"/>
              <a:gd name="connsiteX3" fmla="*/ 957017 w 1140373"/>
              <a:gd name="connsiteY3" fmla="*/ 328612 h 2588418"/>
              <a:gd name="connsiteX4" fmla="*/ 1140373 w 1140373"/>
              <a:gd name="connsiteY4" fmla="*/ 0 h 2588418"/>
              <a:gd name="connsiteX0" fmla="*/ 23155 w 1137580"/>
              <a:gd name="connsiteY0" fmla="*/ 2588418 h 2588418"/>
              <a:gd name="connsiteX1" fmla="*/ 89830 w 1137580"/>
              <a:gd name="connsiteY1" fmla="*/ 1769268 h 2588418"/>
              <a:gd name="connsiteX2" fmla="*/ 773249 w 1137580"/>
              <a:gd name="connsiteY2" fmla="*/ 1104900 h 2588418"/>
              <a:gd name="connsiteX3" fmla="*/ 954224 w 1137580"/>
              <a:gd name="connsiteY3" fmla="*/ 328612 h 2588418"/>
              <a:gd name="connsiteX4" fmla="*/ 1137580 w 1137580"/>
              <a:gd name="connsiteY4" fmla="*/ 0 h 2588418"/>
              <a:gd name="connsiteX0" fmla="*/ 23155 w 1137580"/>
              <a:gd name="connsiteY0" fmla="*/ 2588418 h 2588418"/>
              <a:gd name="connsiteX1" fmla="*/ 89830 w 1137580"/>
              <a:gd name="connsiteY1" fmla="*/ 1769268 h 2588418"/>
              <a:gd name="connsiteX2" fmla="*/ 773249 w 1137580"/>
              <a:gd name="connsiteY2" fmla="*/ 1104900 h 2588418"/>
              <a:gd name="connsiteX3" fmla="*/ 954224 w 1137580"/>
              <a:gd name="connsiteY3" fmla="*/ 328612 h 2588418"/>
              <a:gd name="connsiteX4" fmla="*/ 1137580 w 1137580"/>
              <a:gd name="connsiteY4" fmla="*/ 0 h 2588418"/>
              <a:gd name="connsiteX0" fmla="*/ 7038 w 1121463"/>
              <a:gd name="connsiteY0" fmla="*/ 2588418 h 2588418"/>
              <a:gd name="connsiteX1" fmla="*/ 142769 w 1121463"/>
              <a:gd name="connsiteY1" fmla="*/ 1769268 h 2588418"/>
              <a:gd name="connsiteX2" fmla="*/ 757132 w 1121463"/>
              <a:gd name="connsiteY2" fmla="*/ 1104900 h 2588418"/>
              <a:gd name="connsiteX3" fmla="*/ 938107 w 1121463"/>
              <a:gd name="connsiteY3" fmla="*/ 328612 h 2588418"/>
              <a:gd name="connsiteX4" fmla="*/ 1121463 w 1121463"/>
              <a:gd name="connsiteY4" fmla="*/ 0 h 2588418"/>
              <a:gd name="connsiteX0" fmla="*/ 11684 w 1126109"/>
              <a:gd name="connsiteY0" fmla="*/ 2588418 h 2588418"/>
              <a:gd name="connsiteX1" fmla="*/ 147415 w 1126109"/>
              <a:gd name="connsiteY1" fmla="*/ 1769268 h 2588418"/>
              <a:gd name="connsiteX2" fmla="*/ 761778 w 1126109"/>
              <a:gd name="connsiteY2" fmla="*/ 1104900 h 2588418"/>
              <a:gd name="connsiteX3" fmla="*/ 942753 w 1126109"/>
              <a:gd name="connsiteY3" fmla="*/ 328612 h 2588418"/>
              <a:gd name="connsiteX4" fmla="*/ 1126109 w 1126109"/>
              <a:gd name="connsiteY4" fmla="*/ 0 h 25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09" h="2588418">
                <a:moveTo>
                  <a:pt x="11684" y="2588418"/>
                </a:moveTo>
                <a:cubicBezTo>
                  <a:pt x="-24035" y="2297906"/>
                  <a:pt x="22399" y="2016521"/>
                  <a:pt x="147415" y="1769268"/>
                </a:cubicBezTo>
                <a:cubicBezTo>
                  <a:pt x="272431" y="1522015"/>
                  <a:pt x="629222" y="1345009"/>
                  <a:pt x="761778" y="1104900"/>
                </a:cubicBezTo>
                <a:cubicBezTo>
                  <a:pt x="894334" y="864791"/>
                  <a:pt x="882031" y="512762"/>
                  <a:pt x="942753" y="328612"/>
                </a:cubicBezTo>
                <a:cubicBezTo>
                  <a:pt x="1003475" y="144462"/>
                  <a:pt x="1053084" y="74612"/>
                  <a:pt x="1126109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Smiley Face 140"/>
          <p:cNvSpPr/>
          <p:nvPr/>
        </p:nvSpPr>
        <p:spPr>
          <a:xfrm>
            <a:off x="10661728" y="1684312"/>
            <a:ext cx="672704" cy="67270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800897" y="1066438"/>
            <a:ext cx="3387823" cy="19078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646637" y="1107628"/>
            <a:ext cx="2376000" cy="445614"/>
            <a:chOff x="687311" y="2108334"/>
            <a:chExt cx="2376000" cy="445614"/>
          </a:xfrm>
        </p:grpSpPr>
        <p:sp>
          <p:nvSpPr>
            <p:cNvPr id="152" name="Freeform 151"/>
            <p:cNvSpPr/>
            <p:nvPr/>
          </p:nvSpPr>
          <p:spPr>
            <a:xfrm>
              <a:off x="689692" y="2108334"/>
              <a:ext cx="150308" cy="273842"/>
            </a:xfrm>
            <a:custGeom>
              <a:avLst/>
              <a:gdLst>
                <a:gd name="connsiteX0" fmla="*/ 0 w 147638"/>
                <a:gd name="connsiteY0" fmla="*/ 97631 h 354806"/>
                <a:gd name="connsiteX1" fmla="*/ 147638 w 147638"/>
                <a:gd name="connsiteY1" fmla="*/ 0 h 354806"/>
                <a:gd name="connsiteX2" fmla="*/ 138113 w 147638"/>
                <a:gd name="connsiteY2" fmla="*/ 278606 h 354806"/>
                <a:gd name="connsiteX3" fmla="*/ 38100 w 147638"/>
                <a:gd name="connsiteY3" fmla="*/ 354806 h 354806"/>
                <a:gd name="connsiteX4" fmla="*/ 0 w 147638"/>
                <a:gd name="connsiteY4" fmla="*/ 97631 h 354806"/>
                <a:gd name="connsiteX0" fmla="*/ 0 w 147638"/>
                <a:gd name="connsiteY0" fmla="*/ 97631 h 278606"/>
                <a:gd name="connsiteX1" fmla="*/ 147638 w 147638"/>
                <a:gd name="connsiteY1" fmla="*/ 0 h 278606"/>
                <a:gd name="connsiteX2" fmla="*/ 138113 w 147638"/>
                <a:gd name="connsiteY2" fmla="*/ 278606 h 278606"/>
                <a:gd name="connsiteX3" fmla="*/ 0 w 147638"/>
                <a:gd name="connsiteY3" fmla="*/ 97631 h 278606"/>
                <a:gd name="connsiteX0" fmla="*/ 0 w 147638"/>
                <a:gd name="connsiteY0" fmla="*/ 97631 h 276224"/>
                <a:gd name="connsiteX1" fmla="*/ 147638 w 147638"/>
                <a:gd name="connsiteY1" fmla="*/ 0 h 276224"/>
                <a:gd name="connsiteX2" fmla="*/ 142876 w 147638"/>
                <a:gd name="connsiteY2" fmla="*/ 276224 h 276224"/>
                <a:gd name="connsiteX3" fmla="*/ 0 w 147638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48096"/>
                <a:gd name="connsiteY0" fmla="*/ 97631 h 276224"/>
                <a:gd name="connsiteX1" fmla="*/ 147638 w 148096"/>
                <a:gd name="connsiteY1" fmla="*/ 0 h 276224"/>
                <a:gd name="connsiteX2" fmla="*/ 147638 w 148096"/>
                <a:gd name="connsiteY2" fmla="*/ 276224 h 276224"/>
                <a:gd name="connsiteX3" fmla="*/ 0 w 148096"/>
                <a:gd name="connsiteY3" fmla="*/ 97631 h 276224"/>
                <a:gd name="connsiteX0" fmla="*/ 0 w 150308"/>
                <a:gd name="connsiteY0" fmla="*/ 97631 h 273842"/>
                <a:gd name="connsiteX1" fmla="*/ 147638 w 150308"/>
                <a:gd name="connsiteY1" fmla="*/ 0 h 273842"/>
                <a:gd name="connsiteX2" fmla="*/ 150020 w 150308"/>
                <a:gd name="connsiteY2" fmla="*/ 273842 h 273842"/>
                <a:gd name="connsiteX3" fmla="*/ 0 w 150308"/>
                <a:gd name="connsiteY3" fmla="*/ 97631 h 2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08" h="273842">
                  <a:moveTo>
                    <a:pt x="0" y="97631"/>
                  </a:moveTo>
                  <a:lnTo>
                    <a:pt x="147638" y="0"/>
                  </a:lnTo>
                  <a:cubicBezTo>
                    <a:pt x="146051" y="92075"/>
                    <a:pt x="151607" y="181767"/>
                    <a:pt x="150020" y="273842"/>
                  </a:cubicBezTo>
                  <a:lnTo>
                    <a:pt x="0" y="9763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87311" y="2206734"/>
              <a:ext cx="2376000" cy="288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763511" y="2147520"/>
              <a:ext cx="406428" cy="4064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834753" y="2183052"/>
              <a:ext cx="263943" cy="18659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03238" y="21728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82623" y="2196845"/>
              <a:ext cx="1880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HIGHLY ENGAGED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94079" y="2005461"/>
            <a:ext cx="339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Text Placeholder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49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at Maslow's Hierarchy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44093"/>
      </a:accent1>
      <a:accent2>
        <a:srgbClr val="D53170"/>
      </a:accent2>
      <a:accent3>
        <a:srgbClr val="00AEE0"/>
      </a:accent3>
      <a:accent4>
        <a:srgbClr val="B0CC5B"/>
      </a:accent4>
      <a:accent5>
        <a:srgbClr val="938A7B"/>
      </a:accent5>
      <a:accent6>
        <a:srgbClr val="5C5C5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AF5065-B6D0-4033-A260-6CE89CA72560}"/>
</file>

<file path=customXml/itemProps2.xml><?xml version="1.0" encoding="utf-8"?>
<ds:datastoreItem xmlns:ds="http://schemas.openxmlformats.org/officeDocument/2006/customXml" ds:itemID="{297D3589-EE22-4CBB-A6C7-0D288ED251B5}"/>
</file>

<file path=customXml/itemProps3.xml><?xml version="1.0" encoding="utf-8"?>
<ds:datastoreItem xmlns:ds="http://schemas.openxmlformats.org/officeDocument/2006/customXml" ds:itemID="{80F2C448-1A2C-4979-9B9D-47E300EEA1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5713</TotalTime>
  <Words>1057</Words>
  <Application>Microsoft Macintosh PowerPoint</Application>
  <PresentationFormat>Widescreen</PresentationFormat>
  <Paragraphs>277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German Viera</cp:lastModifiedBy>
  <cp:revision>130</cp:revision>
  <dcterms:created xsi:type="dcterms:W3CDTF">2013-09-12T13:05:01Z</dcterms:created>
  <dcterms:modified xsi:type="dcterms:W3CDTF">2016-03-07T19:07:32Z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