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4" r:id="rId3"/>
    <p:sldId id="271" r:id="rId4"/>
    <p:sldId id="275" r:id="rId5"/>
    <p:sldId id="268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  <a:srgbClr val="F06C36"/>
    <a:srgbClr val="2BC5DF"/>
    <a:srgbClr val="004274"/>
    <a:srgbClr val="8F401D"/>
    <a:srgbClr val="AD4E23"/>
    <a:srgbClr val="AA4D22"/>
    <a:srgbClr val="00467A"/>
    <a:srgbClr val="004F8A"/>
    <a:srgbClr val="C6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/>
    <p:restoredTop sz="96395" autoAdjust="0"/>
  </p:normalViewPr>
  <p:slideViewPr>
    <p:cSldViewPr>
      <p:cViewPr varScale="1">
        <p:scale>
          <a:sx n="115" d="100"/>
          <a:sy n="115" d="100"/>
        </p:scale>
        <p:origin x="5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Graphics on this slide By:</a:t>
            </a:r>
            <a:r>
              <a:rPr lang="en-US" sz="1000" baseline="0" dirty="0" smtClean="0"/>
              <a:t> freepik.com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6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Graphics on this slide By:</a:t>
            </a:r>
            <a:r>
              <a:rPr lang="en-US" sz="1000" baseline="0" dirty="0" smtClean="0"/>
              <a:t> freepik.com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7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Rectangle 16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4" name="Freeform 1693"/>
          <p:cNvSpPr/>
          <p:nvPr/>
        </p:nvSpPr>
        <p:spPr>
          <a:xfrm>
            <a:off x="2449668" y="4575313"/>
            <a:ext cx="1427575" cy="848178"/>
          </a:xfrm>
          <a:custGeom>
            <a:avLst/>
            <a:gdLst>
              <a:gd name="connsiteX0" fmla="*/ 6350 w 927100"/>
              <a:gd name="connsiteY0" fmla="*/ 641350 h 641350"/>
              <a:gd name="connsiteX1" fmla="*/ 927100 w 927100"/>
              <a:gd name="connsiteY1" fmla="*/ 641350 h 641350"/>
              <a:gd name="connsiteX2" fmla="*/ 927100 w 927100"/>
              <a:gd name="connsiteY2" fmla="*/ 0 h 641350"/>
              <a:gd name="connsiteX3" fmla="*/ 0 w 927100"/>
              <a:gd name="connsiteY3" fmla="*/ 0 h 641350"/>
              <a:gd name="connsiteX4" fmla="*/ 215900 w 927100"/>
              <a:gd name="connsiteY4" fmla="*/ 349250 h 641350"/>
              <a:gd name="connsiteX5" fmla="*/ 6350 w 927100"/>
              <a:gd name="connsiteY5" fmla="*/ 641350 h 641350"/>
              <a:gd name="connsiteX0" fmla="*/ 6350 w 1085850"/>
              <a:gd name="connsiteY0" fmla="*/ 641350 h 641350"/>
              <a:gd name="connsiteX1" fmla="*/ 927100 w 1085850"/>
              <a:gd name="connsiteY1" fmla="*/ 6413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  <a:gd name="connsiteX0" fmla="*/ 6350 w 1085850"/>
              <a:gd name="connsiteY0" fmla="*/ 641350 h 641350"/>
              <a:gd name="connsiteX1" fmla="*/ 1079500 w 1085850"/>
              <a:gd name="connsiteY1" fmla="*/ 6286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2382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2382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0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0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3731 h 643731"/>
              <a:gd name="connsiteX1" fmla="*/ 1079500 w 1083468"/>
              <a:gd name="connsiteY1" fmla="*/ 631031 h 643731"/>
              <a:gd name="connsiteX2" fmla="*/ 1083468 w 1083468"/>
              <a:gd name="connsiteY2" fmla="*/ 0 h 643731"/>
              <a:gd name="connsiteX3" fmla="*/ 0 w 1083468"/>
              <a:gd name="connsiteY3" fmla="*/ 2381 h 643731"/>
              <a:gd name="connsiteX4" fmla="*/ 215900 w 1083468"/>
              <a:gd name="connsiteY4" fmla="*/ 351631 h 643731"/>
              <a:gd name="connsiteX5" fmla="*/ 6350 w 1083468"/>
              <a:gd name="connsiteY5" fmla="*/ 643731 h 64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68" h="643731">
                <a:moveTo>
                  <a:pt x="6350" y="643731"/>
                </a:moveTo>
                <a:lnTo>
                  <a:pt x="1079500" y="631031"/>
                </a:lnTo>
                <a:cubicBezTo>
                  <a:pt x="1081617" y="421481"/>
                  <a:pt x="1081351" y="209550"/>
                  <a:pt x="1083468" y="0"/>
                </a:cubicBezTo>
                <a:lnTo>
                  <a:pt x="0" y="2381"/>
                </a:lnTo>
                <a:lnTo>
                  <a:pt x="215900" y="351631"/>
                </a:lnTo>
                <a:lnTo>
                  <a:pt x="6350" y="6437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7" name="Freeform 906"/>
          <p:cNvSpPr/>
          <p:nvPr/>
        </p:nvSpPr>
        <p:spPr>
          <a:xfrm>
            <a:off x="2449667" y="4575313"/>
            <a:ext cx="1427575" cy="848178"/>
          </a:xfrm>
          <a:custGeom>
            <a:avLst/>
            <a:gdLst>
              <a:gd name="connsiteX0" fmla="*/ 6350 w 927100"/>
              <a:gd name="connsiteY0" fmla="*/ 641350 h 641350"/>
              <a:gd name="connsiteX1" fmla="*/ 927100 w 927100"/>
              <a:gd name="connsiteY1" fmla="*/ 641350 h 641350"/>
              <a:gd name="connsiteX2" fmla="*/ 927100 w 927100"/>
              <a:gd name="connsiteY2" fmla="*/ 0 h 641350"/>
              <a:gd name="connsiteX3" fmla="*/ 0 w 927100"/>
              <a:gd name="connsiteY3" fmla="*/ 0 h 641350"/>
              <a:gd name="connsiteX4" fmla="*/ 215900 w 927100"/>
              <a:gd name="connsiteY4" fmla="*/ 349250 h 641350"/>
              <a:gd name="connsiteX5" fmla="*/ 6350 w 927100"/>
              <a:gd name="connsiteY5" fmla="*/ 641350 h 641350"/>
              <a:gd name="connsiteX0" fmla="*/ 6350 w 1085850"/>
              <a:gd name="connsiteY0" fmla="*/ 641350 h 641350"/>
              <a:gd name="connsiteX1" fmla="*/ 927100 w 1085850"/>
              <a:gd name="connsiteY1" fmla="*/ 6413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  <a:gd name="connsiteX0" fmla="*/ 6350 w 1085850"/>
              <a:gd name="connsiteY0" fmla="*/ 641350 h 641350"/>
              <a:gd name="connsiteX1" fmla="*/ 1079500 w 1085850"/>
              <a:gd name="connsiteY1" fmla="*/ 6286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2382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2382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0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1350 h 641350"/>
              <a:gd name="connsiteX1" fmla="*/ 1079500 w 1083468"/>
              <a:gd name="connsiteY1" fmla="*/ 628650 h 641350"/>
              <a:gd name="connsiteX2" fmla="*/ 1083468 w 1083468"/>
              <a:gd name="connsiteY2" fmla="*/ 0 h 641350"/>
              <a:gd name="connsiteX3" fmla="*/ 0 w 1083468"/>
              <a:gd name="connsiteY3" fmla="*/ 0 h 641350"/>
              <a:gd name="connsiteX4" fmla="*/ 215900 w 1083468"/>
              <a:gd name="connsiteY4" fmla="*/ 349250 h 641350"/>
              <a:gd name="connsiteX5" fmla="*/ 6350 w 1083468"/>
              <a:gd name="connsiteY5" fmla="*/ 641350 h 641350"/>
              <a:gd name="connsiteX0" fmla="*/ 6350 w 1083468"/>
              <a:gd name="connsiteY0" fmla="*/ 643731 h 643731"/>
              <a:gd name="connsiteX1" fmla="*/ 1079500 w 1083468"/>
              <a:gd name="connsiteY1" fmla="*/ 631031 h 643731"/>
              <a:gd name="connsiteX2" fmla="*/ 1083468 w 1083468"/>
              <a:gd name="connsiteY2" fmla="*/ 0 h 643731"/>
              <a:gd name="connsiteX3" fmla="*/ 0 w 1083468"/>
              <a:gd name="connsiteY3" fmla="*/ 2381 h 643731"/>
              <a:gd name="connsiteX4" fmla="*/ 215900 w 1083468"/>
              <a:gd name="connsiteY4" fmla="*/ 351631 h 643731"/>
              <a:gd name="connsiteX5" fmla="*/ 6350 w 1083468"/>
              <a:gd name="connsiteY5" fmla="*/ 643731 h 64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68" h="643731">
                <a:moveTo>
                  <a:pt x="6350" y="643731"/>
                </a:moveTo>
                <a:lnTo>
                  <a:pt x="1079500" y="631031"/>
                </a:lnTo>
                <a:cubicBezTo>
                  <a:pt x="1081617" y="421481"/>
                  <a:pt x="1081351" y="209550"/>
                  <a:pt x="1083468" y="0"/>
                </a:cubicBezTo>
                <a:lnTo>
                  <a:pt x="0" y="2381"/>
                </a:lnTo>
                <a:lnTo>
                  <a:pt x="215900" y="351631"/>
                </a:lnTo>
                <a:lnTo>
                  <a:pt x="6350" y="64373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3" name="Freeform 1692"/>
          <p:cNvSpPr/>
          <p:nvPr/>
        </p:nvSpPr>
        <p:spPr>
          <a:xfrm>
            <a:off x="3155090" y="4575940"/>
            <a:ext cx="722155" cy="1282464"/>
          </a:xfrm>
          <a:custGeom>
            <a:avLst/>
            <a:gdLst>
              <a:gd name="connsiteX0" fmla="*/ 0 w 558800"/>
              <a:gd name="connsiteY0" fmla="*/ 336550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0 w 558800"/>
              <a:gd name="connsiteY4" fmla="*/ 336550 h 1155700"/>
              <a:gd name="connsiteX0" fmla="*/ 0 w 561182"/>
              <a:gd name="connsiteY0" fmla="*/ 322262 h 1155700"/>
              <a:gd name="connsiteX1" fmla="*/ 561182 w 561182"/>
              <a:gd name="connsiteY1" fmla="*/ 0 h 1155700"/>
              <a:gd name="connsiteX2" fmla="*/ 561182 w 561182"/>
              <a:gd name="connsiteY2" fmla="*/ 882650 h 1155700"/>
              <a:gd name="connsiteX3" fmla="*/ 2382 w 561182"/>
              <a:gd name="connsiteY3" fmla="*/ 1155700 h 1155700"/>
              <a:gd name="connsiteX4" fmla="*/ 0 w 561182"/>
              <a:gd name="connsiteY4" fmla="*/ 322262 h 1155700"/>
              <a:gd name="connsiteX0" fmla="*/ 2381 w 558800"/>
              <a:gd name="connsiteY0" fmla="*/ 322262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2381 w 558800"/>
              <a:gd name="connsiteY4" fmla="*/ 322262 h 1155700"/>
              <a:gd name="connsiteX0" fmla="*/ 69 w 556488"/>
              <a:gd name="connsiteY0" fmla="*/ 322262 h 1146175"/>
              <a:gd name="connsiteX1" fmla="*/ 556488 w 556488"/>
              <a:gd name="connsiteY1" fmla="*/ 0 h 1146175"/>
              <a:gd name="connsiteX2" fmla="*/ 556488 w 556488"/>
              <a:gd name="connsiteY2" fmla="*/ 882650 h 1146175"/>
              <a:gd name="connsiteX3" fmla="*/ 4831 w 556488"/>
              <a:gd name="connsiteY3" fmla="*/ 1146175 h 1146175"/>
              <a:gd name="connsiteX4" fmla="*/ 69 w 556488"/>
              <a:gd name="connsiteY4" fmla="*/ 322262 h 1146175"/>
              <a:gd name="connsiteX0" fmla="*/ 230 w 551886"/>
              <a:gd name="connsiteY0" fmla="*/ 322262 h 1146175"/>
              <a:gd name="connsiteX1" fmla="*/ 551886 w 551886"/>
              <a:gd name="connsiteY1" fmla="*/ 0 h 1146175"/>
              <a:gd name="connsiteX2" fmla="*/ 551886 w 551886"/>
              <a:gd name="connsiteY2" fmla="*/ 882650 h 1146175"/>
              <a:gd name="connsiteX3" fmla="*/ 229 w 551886"/>
              <a:gd name="connsiteY3" fmla="*/ 1146175 h 1146175"/>
              <a:gd name="connsiteX4" fmla="*/ 230 w 551886"/>
              <a:gd name="connsiteY4" fmla="*/ 322262 h 1146175"/>
              <a:gd name="connsiteX0" fmla="*/ 52 w 551708"/>
              <a:gd name="connsiteY0" fmla="*/ 322262 h 1141412"/>
              <a:gd name="connsiteX1" fmla="*/ 551708 w 551708"/>
              <a:gd name="connsiteY1" fmla="*/ 0 h 1141412"/>
              <a:gd name="connsiteX2" fmla="*/ 551708 w 551708"/>
              <a:gd name="connsiteY2" fmla="*/ 882650 h 1141412"/>
              <a:gd name="connsiteX3" fmla="*/ 7194 w 551708"/>
              <a:gd name="connsiteY3" fmla="*/ 1141412 h 1141412"/>
              <a:gd name="connsiteX4" fmla="*/ 52 w 551708"/>
              <a:gd name="connsiteY4" fmla="*/ 322262 h 1141412"/>
              <a:gd name="connsiteX0" fmla="*/ 52 w 551708"/>
              <a:gd name="connsiteY0" fmla="*/ 327024 h 1141412"/>
              <a:gd name="connsiteX1" fmla="*/ 551708 w 551708"/>
              <a:gd name="connsiteY1" fmla="*/ 0 h 1141412"/>
              <a:gd name="connsiteX2" fmla="*/ 551708 w 551708"/>
              <a:gd name="connsiteY2" fmla="*/ 882650 h 1141412"/>
              <a:gd name="connsiteX3" fmla="*/ 7194 w 551708"/>
              <a:gd name="connsiteY3" fmla="*/ 1141412 h 1141412"/>
              <a:gd name="connsiteX4" fmla="*/ 52 w 551708"/>
              <a:gd name="connsiteY4" fmla="*/ 327024 h 1141412"/>
              <a:gd name="connsiteX0" fmla="*/ 33 w 551689"/>
              <a:gd name="connsiteY0" fmla="*/ 327024 h 973336"/>
              <a:gd name="connsiteX1" fmla="*/ 551689 w 551689"/>
              <a:gd name="connsiteY1" fmla="*/ 0 h 973336"/>
              <a:gd name="connsiteX2" fmla="*/ 551689 w 551689"/>
              <a:gd name="connsiteY2" fmla="*/ 882650 h 973336"/>
              <a:gd name="connsiteX3" fmla="*/ 12597 w 551689"/>
              <a:gd name="connsiteY3" fmla="*/ 973336 h 973336"/>
              <a:gd name="connsiteX4" fmla="*/ 33 w 551689"/>
              <a:gd name="connsiteY4" fmla="*/ 327024 h 973336"/>
              <a:gd name="connsiteX0" fmla="*/ 43 w 548085"/>
              <a:gd name="connsiteY0" fmla="*/ 323409 h 973336"/>
              <a:gd name="connsiteX1" fmla="*/ 548085 w 548085"/>
              <a:gd name="connsiteY1" fmla="*/ 0 h 973336"/>
              <a:gd name="connsiteX2" fmla="*/ 548085 w 548085"/>
              <a:gd name="connsiteY2" fmla="*/ 882650 h 973336"/>
              <a:gd name="connsiteX3" fmla="*/ 8993 w 548085"/>
              <a:gd name="connsiteY3" fmla="*/ 973336 h 973336"/>
              <a:gd name="connsiteX4" fmla="*/ 43 w 548085"/>
              <a:gd name="connsiteY4" fmla="*/ 323409 h 97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85" h="973336">
                <a:moveTo>
                  <a:pt x="43" y="323409"/>
                </a:moveTo>
                <a:lnTo>
                  <a:pt x="548085" y="0"/>
                </a:lnTo>
                <a:lnTo>
                  <a:pt x="548085" y="882650"/>
                </a:lnTo>
                <a:lnTo>
                  <a:pt x="8993" y="973336"/>
                </a:lnTo>
                <a:cubicBezTo>
                  <a:pt x="9787" y="695523"/>
                  <a:pt x="-751" y="601222"/>
                  <a:pt x="43" y="3234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" name="Freeform 663"/>
          <p:cNvSpPr/>
          <p:nvPr/>
        </p:nvSpPr>
        <p:spPr>
          <a:xfrm flipH="1">
            <a:off x="8311619" y="4578452"/>
            <a:ext cx="1430713" cy="845041"/>
          </a:xfrm>
          <a:custGeom>
            <a:avLst/>
            <a:gdLst>
              <a:gd name="connsiteX0" fmla="*/ 6350 w 927100"/>
              <a:gd name="connsiteY0" fmla="*/ 641350 h 641350"/>
              <a:gd name="connsiteX1" fmla="*/ 927100 w 927100"/>
              <a:gd name="connsiteY1" fmla="*/ 641350 h 641350"/>
              <a:gd name="connsiteX2" fmla="*/ 927100 w 927100"/>
              <a:gd name="connsiteY2" fmla="*/ 0 h 641350"/>
              <a:gd name="connsiteX3" fmla="*/ 0 w 927100"/>
              <a:gd name="connsiteY3" fmla="*/ 0 h 641350"/>
              <a:gd name="connsiteX4" fmla="*/ 215900 w 927100"/>
              <a:gd name="connsiteY4" fmla="*/ 349250 h 641350"/>
              <a:gd name="connsiteX5" fmla="*/ 6350 w 927100"/>
              <a:gd name="connsiteY5" fmla="*/ 641350 h 641350"/>
              <a:gd name="connsiteX0" fmla="*/ 6350 w 1085850"/>
              <a:gd name="connsiteY0" fmla="*/ 641350 h 641350"/>
              <a:gd name="connsiteX1" fmla="*/ 927100 w 1085850"/>
              <a:gd name="connsiteY1" fmla="*/ 6413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  <a:gd name="connsiteX0" fmla="*/ 6350 w 1085850"/>
              <a:gd name="connsiteY0" fmla="*/ 641350 h 641350"/>
              <a:gd name="connsiteX1" fmla="*/ 1079500 w 1085850"/>
              <a:gd name="connsiteY1" fmla="*/ 6286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850" h="641350">
                <a:moveTo>
                  <a:pt x="6350" y="641350"/>
                </a:moveTo>
                <a:lnTo>
                  <a:pt x="1079500" y="628650"/>
                </a:lnTo>
                <a:cubicBezTo>
                  <a:pt x="1081617" y="419100"/>
                  <a:pt x="1083733" y="209550"/>
                  <a:pt x="1085850" y="0"/>
                </a:cubicBezTo>
                <a:lnTo>
                  <a:pt x="0" y="0"/>
                </a:lnTo>
                <a:lnTo>
                  <a:pt x="215900" y="349250"/>
                </a:lnTo>
                <a:lnTo>
                  <a:pt x="6350" y="641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9" name="Freeform 908"/>
          <p:cNvSpPr/>
          <p:nvPr/>
        </p:nvSpPr>
        <p:spPr>
          <a:xfrm flipH="1">
            <a:off x="8311619" y="4579473"/>
            <a:ext cx="1430713" cy="845041"/>
          </a:xfrm>
          <a:custGeom>
            <a:avLst/>
            <a:gdLst>
              <a:gd name="connsiteX0" fmla="*/ 6350 w 927100"/>
              <a:gd name="connsiteY0" fmla="*/ 641350 h 641350"/>
              <a:gd name="connsiteX1" fmla="*/ 927100 w 927100"/>
              <a:gd name="connsiteY1" fmla="*/ 641350 h 641350"/>
              <a:gd name="connsiteX2" fmla="*/ 927100 w 927100"/>
              <a:gd name="connsiteY2" fmla="*/ 0 h 641350"/>
              <a:gd name="connsiteX3" fmla="*/ 0 w 927100"/>
              <a:gd name="connsiteY3" fmla="*/ 0 h 641350"/>
              <a:gd name="connsiteX4" fmla="*/ 215900 w 927100"/>
              <a:gd name="connsiteY4" fmla="*/ 349250 h 641350"/>
              <a:gd name="connsiteX5" fmla="*/ 6350 w 927100"/>
              <a:gd name="connsiteY5" fmla="*/ 641350 h 641350"/>
              <a:gd name="connsiteX0" fmla="*/ 6350 w 1085850"/>
              <a:gd name="connsiteY0" fmla="*/ 641350 h 641350"/>
              <a:gd name="connsiteX1" fmla="*/ 927100 w 1085850"/>
              <a:gd name="connsiteY1" fmla="*/ 6413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  <a:gd name="connsiteX0" fmla="*/ 6350 w 1085850"/>
              <a:gd name="connsiteY0" fmla="*/ 641350 h 641350"/>
              <a:gd name="connsiteX1" fmla="*/ 1079500 w 1085850"/>
              <a:gd name="connsiteY1" fmla="*/ 628650 h 641350"/>
              <a:gd name="connsiteX2" fmla="*/ 1085850 w 1085850"/>
              <a:gd name="connsiteY2" fmla="*/ 0 h 641350"/>
              <a:gd name="connsiteX3" fmla="*/ 0 w 1085850"/>
              <a:gd name="connsiteY3" fmla="*/ 0 h 641350"/>
              <a:gd name="connsiteX4" fmla="*/ 215900 w 1085850"/>
              <a:gd name="connsiteY4" fmla="*/ 349250 h 641350"/>
              <a:gd name="connsiteX5" fmla="*/ 6350 w 1085850"/>
              <a:gd name="connsiteY5" fmla="*/ 6413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850" h="641350">
                <a:moveTo>
                  <a:pt x="6350" y="641350"/>
                </a:moveTo>
                <a:lnTo>
                  <a:pt x="1079500" y="628650"/>
                </a:lnTo>
                <a:cubicBezTo>
                  <a:pt x="1081617" y="419100"/>
                  <a:pt x="1083733" y="209550"/>
                  <a:pt x="1085850" y="0"/>
                </a:cubicBezTo>
                <a:lnTo>
                  <a:pt x="0" y="0"/>
                </a:lnTo>
                <a:lnTo>
                  <a:pt x="215900" y="349250"/>
                </a:lnTo>
                <a:lnTo>
                  <a:pt x="6350" y="641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5" name="Freeform 664"/>
          <p:cNvSpPr/>
          <p:nvPr/>
        </p:nvSpPr>
        <p:spPr>
          <a:xfrm flipH="1">
            <a:off x="8314756" y="4575940"/>
            <a:ext cx="726887" cy="1256270"/>
          </a:xfrm>
          <a:custGeom>
            <a:avLst/>
            <a:gdLst>
              <a:gd name="connsiteX0" fmla="*/ 0 w 558800"/>
              <a:gd name="connsiteY0" fmla="*/ 336550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0 w 558800"/>
              <a:gd name="connsiteY4" fmla="*/ 336550 h 1155700"/>
              <a:gd name="connsiteX0" fmla="*/ 0 w 561182"/>
              <a:gd name="connsiteY0" fmla="*/ 322262 h 1155700"/>
              <a:gd name="connsiteX1" fmla="*/ 561182 w 561182"/>
              <a:gd name="connsiteY1" fmla="*/ 0 h 1155700"/>
              <a:gd name="connsiteX2" fmla="*/ 561182 w 561182"/>
              <a:gd name="connsiteY2" fmla="*/ 882650 h 1155700"/>
              <a:gd name="connsiteX3" fmla="*/ 2382 w 561182"/>
              <a:gd name="connsiteY3" fmla="*/ 1155700 h 1155700"/>
              <a:gd name="connsiteX4" fmla="*/ 0 w 561182"/>
              <a:gd name="connsiteY4" fmla="*/ 322262 h 1155700"/>
              <a:gd name="connsiteX0" fmla="*/ 2381 w 558800"/>
              <a:gd name="connsiteY0" fmla="*/ 322262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2381 w 558800"/>
              <a:gd name="connsiteY4" fmla="*/ 322262 h 1155700"/>
              <a:gd name="connsiteX0" fmla="*/ 69 w 556488"/>
              <a:gd name="connsiteY0" fmla="*/ 322262 h 1146175"/>
              <a:gd name="connsiteX1" fmla="*/ 556488 w 556488"/>
              <a:gd name="connsiteY1" fmla="*/ 0 h 1146175"/>
              <a:gd name="connsiteX2" fmla="*/ 556488 w 556488"/>
              <a:gd name="connsiteY2" fmla="*/ 882650 h 1146175"/>
              <a:gd name="connsiteX3" fmla="*/ 4831 w 556488"/>
              <a:gd name="connsiteY3" fmla="*/ 1146175 h 1146175"/>
              <a:gd name="connsiteX4" fmla="*/ 69 w 556488"/>
              <a:gd name="connsiteY4" fmla="*/ 322262 h 1146175"/>
              <a:gd name="connsiteX0" fmla="*/ 230 w 551886"/>
              <a:gd name="connsiteY0" fmla="*/ 322262 h 1146175"/>
              <a:gd name="connsiteX1" fmla="*/ 551886 w 551886"/>
              <a:gd name="connsiteY1" fmla="*/ 0 h 1146175"/>
              <a:gd name="connsiteX2" fmla="*/ 551886 w 551886"/>
              <a:gd name="connsiteY2" fmla="*/ 882650 h 1146175"/>
              <a:gd name="connsiteX3" fmla="*/ 229 w 551886"/>
              <a:gd name="connsiteY3" fmla="*/ 1146175 h 1146175"/>
              <a:gd name="connsiteX4" fmla="*/ 230 w 551886"/>
              <a:gd name="connsiteY4" fmla="*/ 322262 h 1146175"/>
              <a:gd name="connsiteX0" fmla="*/ 52 w 551708"/>
              <a:gd name="connsiteY0" fmla="*/ 322262 h 1141412"/>
              <a:gd name="connsiteX1" fmla="*/ 551708 w 551708"/>
              <a:gd name="connsiteY1" fmla="*/ 0 h 1141412"/>
              <a:gd name="connsiteX2" fmla="*/ 551708 w 551708"/>
              <a:gd name="connsiteY2" fmla="*/ 882650 h 1141412"/>
              <a:gd name="connsiteX3" fmla="*/ 7194 w 551708"/>
              <a:gd name="connsiteY3" fmla="*/ 1141412 h 1141412"/>
              <a:gd name="connsiteX4" fmla="*/ 52 w 551708"/>
              <a:gd name="connsiteY4" fmla="*/ 322262 h 1141412"/>
              <a:gd name="connsiteX0" fmla="*/ 20 w 551676"/>
              <a:gd name="connsiteY0" fmla="*/ 322262 h 953456"/>
              <a:gd name="connsiteX1" fmla="*/ 551676 w 551676"/>
              <a:gd name="connsiteY1" fmla="*/ 0 h 953456"/>
              <a:gd name="connsiteX2" fmla="*/ 551676 w 551676"/>
              <a:gd name="connsiteY2" fmla="*/ 882650 h 953456"/>
              <a:gd name="connsiteX3" fmla="*/ 21620 w 551676"/>
              <a:gd name="connsiteY3" fmla="*/ 953456 h 953456"/>
              <a:gd name="connsiteX4" fmla="*/ 20 w 551676"/>
              <a:gd name="connsiteY4" fmla="*/ 322262 h 95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76" h="953456">
                <a:moveTo>
                  <a:pt x="20" y="322262"/>
                </a:moveTo>
                <a:lnTo>
                  <a:pt x="551676" y="0"/>
                </a:lnTo>
                <a:lnTo>
                  <a:pt x="551676" y="882650"/>
                </a:lnTo>
                <a:lnTo>
                  <a:pt x="21620" y="953456"/>
                </a:lnTo>
                <a:cubicBezTo>
                  <a:pt x="22414" y="675643"/>
                  <a:pt x="-774" y="600075"/>
                  <a:pt x="20" y="3222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6" name="Freeform 905"/>
          <p:cNvSpPr/>
          <p:nvPr/>
        </p:nvSpPr>
        <p:spPr>
          <a:xfrm flipH="1">
            <a:off x="8310024" y="4569594"/>
            <a:ext cx="726887" cy="1256270"/>
          </a:xfrm>
          <a:custGeom>
            <a:avLst/>
            <a:gdLst>
              <a:gd name="connsiteX0" fmla="*/ 0 w 558800"/>
              <a:gd name="connsiteY0" fmla="*/ 336550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0 w 558800"/>
              <a:gd name="connsiteY4" fmla="*/ 336550 h 1155700"/>
              <a:gd name="connsiteX0" fmla="*/ 0 w 561182"/>
              <a:gd name="connsiteY0" fmla="*/ 322262 h 1155700"/>
              <a:gd name="connsiteX1" fmla="*/ 561182 w 561182"/>
              <a:gd name="connsiteY1" fmla="*/ 0 h 1155700"/>
              <a:gd name="connsiteX2" fmla="*/ 561182 w 561182"/>
              <a:gd name="connsiteY2" fmla="*/ 882650 h 1155700"/>
              <a:gd name="connsiteX3" fmla="*/ 2382 w 561182"/>
              <a:gd name="connsiteY3" fmla="*/ 1155700 h 1155700"/>
              <a:gd name="connsiteX4" fmla="*/ 0 w 561182"/>
              <a:gd name="connsiteY4" fmla="*/ 322262 h 1155700"/>
              <a:gd name="connsiteX0" fmla="*/ 2381 w 558800"/>
              <a:gd name="connsiteY0" fmla="*/ 322262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2381 w 558800"/>
              <a:gd name="connsiteY4" fmla="*/ 322262 h 1155700"/>
              <a:gd name="connsiteX0" fmla="*/ 69 w 556488"/>
              <a:gd name="connsiteY0" fmla="*/ 322262 h 1146175"/>
              <a:gd name="connsiteX1" fmla="*/ 556488 w 556488"/>
              <a:gd name="connsiteY1" fmla="*/ 0 h 1146175"/>
              <a:gd name="connsiteX2" fmla="*/ 556488 w 556488"/>
              <a:gd name="connsiteY2" fmla="*/ 882650 h 1146175"/>
              <a:gd name="connsiteX3" fmla="*/ 4831 w 556488"/>
              <a:gd name="connsiteY3" fmla="*/ 1146175 h 1146175"/>
              <a:gd name="connsiteX4" fmla="*/ 69 w 556488"/>
              <a:gd name="connsiteY4" fmla="*/ 322262 h 1146175"/>
              <a:gd name="connsiteX0" fmla="*/ 230 w 551886"/>
              <a:gd name="connsiteY0" fmla="*/ 322262 h 1146175"/>
              <a:gd name="connsiteX1" fmla="*/ 551886 w 551886"/>
              <a:gd name="connsiteY1" fmla="*/ 0 h 1146175"/>
              <a:gd name="connsiteX2" fmla="*/ 551886 w 551886"/>
              <a:gd name="connsiteY2" fmla="*/ 882650 h 1146175"/>
              <a:gd name="connsiteX3" fmla="*/ 229 w 551886"/>
              <a:gd name="connsiteY3" fmla="*/ 1146175 h 1146175"/>
              <a:gd name="connsiteX4" fmla="*/ 230 w 551886"/>
              <a:gd name="connsiteY4" fmla="*/ 322262 h 1146175"/>
              <a:gd name="connsiteX0" fmla="*/ 52 w 551708"/>
              <a:gd name="connsiteY0" fmla="*/ 322262 h 1141412"/>
              <a:gd name="connsiteX1" fmla="*/ 551708 w 551708"/>
              <a:gd name="connsiteY1" fmla="*/ 0 h 1141412"/>
              <a:gd name="connsiteX2" fmla="*/ 551708 w 551708"/>
              <a:gd name="connsiteY2" fmla="*/ 882650 h 1141412"/>
              <a:gd name="connsiteX3" fmla="*/ 7194 w 551708"/>
              <a:gd name="connsiteY3" fmla="*/ 1141412 h 1141412"/>
              <a:gd name="connsiteX4" fmla="*/ 52 w 551708"/>
              <a:gd name="connsiteY4" fmla="*/ 322262 h 1141412"/>
              <a:gd name="connsiteX0" fmla="*/ 20 w 551676"/>
              <a:gd name="connsiteY0" fmla="*/ 322262 h 953456"/>
              <a:gd name="connsiteX1" fmla="*/ 551676 w 551676"/>
              <a:gd name="connsiteY1" fmla="*/ 0 h 953456"/>
              <a:gd name="connsiteX2" fmla="*/ 551676 w 551676"/>
              <a:gd name="connsiteY2" fmla="*/ 882650 h 953456"/>
              <a:gd name="connsiteX3" fmla="*/ 21620 w 551676"/>
              <a:gd name="connsiteY3" fmla="*/ 953456 h 953456"/>
              <a:gd name="connsiteX4" fmla="*/ 20 w 551676"/>
              <a:gd name="connsiteY4" fmla="*/ 322262 h 95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76" h="953456">
                <a:moveTo>
                  <a:pt x="20" y="322262"/>
                </a:moveTo>
                <a:lnTo>
                  <a:pt x="551676" y="0"/>
                </a:lnTo>
                <a:lnTo>
                  <a:pt x="551676" y="882650"/>
                </a:lnTo>
                <a:lnTo>
                  <a:pt x="21620" y="953456"/>
                </a:lnTo>
                <a:cubicBezTo>
                  <a:pt x="22414" y="675643"/>
                  <a:pt x="-774" y="600075"/>
                  <a:pt x="20" y="3222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5" name="Freeform 904"/>
          <p:cNvSpPr/>
          <p:nvPr/>
        </p:nvSpPr>
        <p:spPr>
          <a:xfrm>
            <a:off x="3155089" y="4575940"/>
            <a:ext cx="722155" cy="1282464"/>
          </a:xfrm>
          <a:custGeom>
            <a:avLst/>
            <a:gdLst>
              <a:gd name="connsiteX0" fmla="*/ 0 w 558800"/>
              <a:gd name="connsiteY0" fmla="*/ 336550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0 w 558800"/>
              <a:gd name="connsiteY4" fmla="*/ 336550 h 1155700"/>
              <a:gd name="connsiteX0" fmla="*/ 0 w 561182"/>
              <a:gd name="connsiteY0" fmla="*/ 322262 h 1155700"/>
              <a:gd name="connsiteX1" fmla="*/ 561182 w 561182"/>
              <a:gd name="connsiteY1" fmla="*/ 0 h 1155700"/>
              <a:gd name="connsiteX2" fmla="*/ 561182 w 561182"/>
              <a:gd name="connsiteY2" fmla="*/ 882650 h 1155700"/>
              <a:gd name="connsiteX3" fmla="*/ 2382 w 561182"/>
              <a:gd name="connsiteY3" fmla="*/ 1155700 h 1155700"/>
              <a:gd name="connsiteX4" fmla="*/ 0 w 561182"/>
              <a:gd name="connsiteY4" fmla="*/ 322262 h 1155700"/>
              <a:gd name="connsiteX0" fmla="*/ 2381 w 558800"/>
              <a:gd name="connsiteY0" fmla="*/ 322262 h 1155700"/>
              <a:gd name="connsiteX1" fmla="*/ 558800 w 558800"/>
              <a:gd name="connsiteY1" fmla="*/ 0 h 1155700"/>
              <a:gd name="connsiteX2" fmla="*/ 558800 w 558800"/>
              <a:gd name="connsiteY2" fmla="*/ 882650 h 1155700"/>
              <a:gd name="connsiteX3" fmla="*/ 0 w 558800"/>
              <a:gd name="connsiteY3" fmla="*/ 1155700 h 1155700"/>
              <a:gd name="connsiteX4" fmla="*/ 2381 w 558800"/>
              <a:gd name="connsiteY4" fmla="*/ 322262 h 1155700"/>
              <a:gd name="connsiteX0" fmla="*/ 69 w 556488"/>
              <a:gd name="connsiteY0" fmla="*/ 322262 h 1146175"/>
              <a:gd name="connsiteX1" fmla="*/ 556488 w 556488"/>
              <a:gd name="connsiteY1" fmla="*/ 0 h 1146175"/>
              <a:gd name="connsiteX2" fmla="*/ 556488 w 556488"/>
              <a:gd name="connsiteY2" fmla="*/ 882650 h 1146175"/>
              <a:gd name="connsiteX3" fmla="*/ 4831 w 556488"/>
              <a:gd name="connsiteY3" fmla="*/ 1146175 h 1146175"/>
              <a:gd name="connsiteX4" fmla="*/ 69 w 556488"/>
              <a:gd name="connsiteY4" fmla="*/ 322262 h 1146175"/>
              <a:gd name="connsiteX0" fmla="*/ 230 w 551886"/>
              <a:gd name="connsiteY0" fmla="*/ 322262 h 1146175"/>
              <a:gd name="connsiteX1" fmla="*/ 551886 w 551886"/>
              <a:gd name="connsiteY1" fmla="*/ 0 h 1146175"/>
              <a:gd name="connsiteX2" fmla="*/ 551886 w 551886"/>
              <a:gd name="connsiteY2" fmla="*/ 882650 h 1146175"/>
              <a:gd name="connsiteX3" fmla="*/ 229 w 551886"/>
              <a:gd name="connsiteY3" fmla="*/ 1146175 h 1146175"/>
              <a:gd name="connsiteX4" fmla="*/ 230 w 551886"/>
              <a:gd name="connsiteY4" fmla="*/ 322262 h 1146175"/>
              <a:gd name="connsiteX0" fmla="*/ 52 w 551708"/>
              <a:gd name="connsiteY0" fmla="*/ 322262 h 1141412"/>
              <a:gd name="connsiteX1" fmla="*/ 551708 w 551708"/>
              <a:gd name="connsiteY1" fmla="*/ 0 h 1141412"/>
              <a:gd name="connsiteX2" fmla="*/ 551708 w 551708"/>
              <a:gd name="connsiteY2" fmla="*/ 882650 h 1141412"/>
              <a:gd name="connsiteX3" fmla="*/ 7194 w 551708"/>
              <a:gd name="connsiteY3" fmla="*/ 1141412 h 1141412"/>
              <a:gd name="connsiteX4" fmla="*/ 52 w 551708"/>
              <a:gd name="connsiteY4" fmla="*/ 322262 h 1141412"/>
              <a:gd name="connsiteX0" fmla="*/ 52 w 551708"/>
              <a:gd name="connsiteY0" fmla="*/ 327024 h 1141412"/>
              <a:gd name="connsiteX1" fmla="*/ 551708 w 551708"/>
              <a:gd name="connsiteY1" fmla="*/ 0 h 1141412"/>
              <a:gd name="connsiteX2" fmla="*/ 551708 w 551708"/>
              <a:gd name="connsiteY2" fmla="*/ 882650 h 1141412"/>
              <a:gd name="connsiteX3" fmla="*/ 7194 w 551708"/>
              <a:gd name="connsiteY3" fmla="*/ 1141412 h 1141412"/>
              <a:gd name="connsiteX4" fmla="*/ 52 w 551708"/>
              <a:gd name="connsiteY4" fmla="*/ 327024 h 1141412"/>
              <a:gd name="connsiteX0" fmla="*/ 33 w 551689"/>
              <a:gd name="connsiteY0" fmla="*/ 327024 h 973336"/>
              <a:gd name="connsiteX1" fmla="*/ 551689 w 551689"/>
              <a:gd name="connsiteY1" fmla="*/ 0 h 973336"/>
              <a:gd name="connsiteX2" fmla="*/ 551689 w 551689"/>
              <a:gd name="connsiteY2" fmla="*/ 882650 h 973336"/>
              <a:gd name="connsiteX3" fmla="*/ 12597 w 551689"/>
              <a:gd name="connsiteY3" fmla="*/ 973336 h 973336"/>
              <a:gd name="connsiteX4" fmla="*/ 33 w 551689"/>
              <a:gd name="connsiteY4" fmla="*/ 327024 h 973336"/>
              <a:gd name="connsiteX0" fmla="*/ 43 w 548085"/>
              <a:gd name="connsiteY0" fmla="*/ 323409 h 973336"/>
              <a:gd name="connsiteX1" fmla="*/ 548085 w 548085"/>
              <a:gd name="connsiteY1" fmla="*/ 0 h 973336"/>
              <a:gd name="connsiteX2" fmla="*/ 548085 w 548085"/>
              <a:gd name="connsiteY2" fmla="*/ 882650 h 973336"/>
              <a:gd name="connsiteX3" fmla="*/ 8993 w 548085"/>
              <a:gd name="connsiteY3" fmla="*/ 973336 h 973336"/>
              <a:gd name="connsiteX4" fmla="*/ 43 w 548085"/>
              <a:gd name="connsiteY4" fmla="*/ 323409 h 97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85" h="973336">
                <a:moveTo>
                  <a:pt x="43" y="323409"/>
                </a:moveTo>
                <a:lnTo>
                  <a:pt x="548085" y="0"/>
                </a:lnTo>
                <a:lnTo>
                  <a:pt x="548085" y="882650"/>
                </a:lnTo>
                <a:lnTo>
                  <a:pt x="8993" y="973336"/>
                </a:lnTo>
                <a:cubicBezTo>
                  <a:pt x="9787" y="695523"/>
                  <a:pt x="-751" y="601222"/>
                  <a:pt x="43" y="32340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7" name="Group 726"/>
          <p:cNvGrpSpPr/>
          <p:nvPr/>
        </p:nvGrpSpPr>
        <p:grpSpPr>
          <a:xfrm>
            <a:off x="3204270" y="304800"/>
            <a:ext cx="5783461" cy="5845381"/>
            <a:chOff x="3204270" y="304800"/>
            <a:chExt cx="5783461" cy="5845381"/>
          </a:xfrm>
        </p:grpSpPr>
        <p:sp>
          <p:nvSpPr>
            <p:cNvPr id="1709" name="Freeform 656"/>
            <p:cNvSpPr>
              <a:spLocks/>
            </p:cNvSpPr>
            <p:nvPr/>
          </p:nvSpPr>
          <p:spPr bwMode="auto">
            <a:xfrm>
              <a:off x="3204270" y="304800"/>
              <a:ext cx="5783461" cy="5845381"/>
            </a:xfrm>
            <a:custGeom>
              <a:avLst/>
              <a:gdLst>
                <a:gd name="T0" fmla="*/ 597 w 1392"/>
                <a:gd name="T1" fmla="*/ 55 h 1392"/>
                <a:gd name="T2" fmla="*/ 55 w 1392"/>
                <a:gd name="T3" fmla="*/ 795 h 1392"/>
                <a:gd name="T4" fmla="*/ 795 w 1392"/>
                <a:gd name="T5" fmla="*/ 1337 h 1392"/>
                <a:gd name="T6" fmla="*/ 1337 w 1392"/>
                <a:gd name="T7" fmla="*/ 597 h 1392"/>
                <a:gd name="T8" fmla="*/ 597 w 1392"/>
                <a:gd name="T9" fmla="*/ 5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2" h="1392">
                  <a:moveTo>
                    <a:pt x="597" y="55"/>
                  </a:moveTo>
                  <a:cubicBezTo>
                    <a:pt x="244" y="109"/>
                    <a:pt x="0" y="441"/>
                    <a:pt x="55" y="795"/>
                  </a:cubicBezTo>
                  <a:cubicBezTo>
                    <a:pt x="109" y="1148"/>
                    <a:pt x="441" y="1392"/>
                    <a:pt x="795" y="1337"/>
                  </a:cubicBezTo>
                  <a:cubicBezTo>
                    <a:pt x="1148" y="1283"/>
                    <a:pt x="1392" y="951"/>
                    <a:pt x="1337" y="597"/>
                  </a:cubicBezTo>
                  <a:cubicBezTo>
                    <a:pt x="1283" y="244"/>
                    <a:pt x="951" y="0"/>
                    <a:pt x="597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0" name="Freeform 657"/>
            <p:cNvSpPr>
              <a:spLocks/>
            </p:cNvSpPr>
            <p:nvPr/>
          </p:nvSpPr>
          <p:spPr bwMode="auto">
            <a:xfrm>
              <a:off x="8356132" y="3576314"/>
              <a:ext cx="414874" cy="747185"/>
            </a:xfrm>
            <a:custGeom>
              <a:avLst/>
              <a:gdLst>
                <a:gd name="T0" fmla="*/ 96 w 100"/>
                <a:gd name="T1" fmla="*/ 1 h 178"/>
                <a:gd name="T2" fmla="*/ 78 w 100"/>
                <a:gd name="T3" fmla="*/ 11 h 178"/>
                <a:gd name="T4" fmla="*/ 64 w 100"/>
                <a:gd name="T5" fmla="*/ 23 h 178"/>
                <a:gd name="T6" fmla="*/ 53 w 100"/>
                <a:gd name="T7" fmla="*/ 42 h 178"/>
                <a:gd name="T8" fmla="*/ 40 w 100"/>
                <a:gd name="T9" fmla="*/ 49 h 178"/>
                <a:gd name="T10" fmla="*/ 30 w 100"/>
                <a:gd name="T11" fmla="*/ 61 h 178"/>
                <a:gd name="T12" fmla="*/ 26 w 100"/>
                <a:gd name="T13" fmla="*/ 61 h 178"/>
                <a:gd name="T14" fmla="*/ 22 w 100"/>
                <a:gd name="T15" fmla="*/ 67 h 178"/>
                <a:gd name="T16" fmla="*/ 17 w 100"/>
                <a:gd name="T17" fmla="*/ 74 h 178"/>
                <a:gd name="T18" fmla="*/ 4 w 100"/>
                <a:gd name="T19" fmla="*/ 100 h 178"/>
                <a:gd name="T20" fmla="*/ 4 w 100"/>
                <a:gd name="T21" fmla="*/ 125 h 178"/>
                <a:gd name="T22" fmla="*/ 13 w 100"/>
                <a:gd name="T23" fmla="*/ 144 h 178"/>
                <a:gd name="T24" fmla="*/ 14 w 100"/>
                <a:gd name="T25" fmla="*/ 149 h 178"/>
                <a:gd name="T26" fmla="*/ 17 w 100"/>
                <a:gd name="T27" fmla="*/ 160 h 178"/>
                <a:gd name="T28" fmla="*/ 26 w 100"/>
                <a:gd name="T29" fmla="*/ 177 h 178"/>
                <a:gd name="T30" fmla="*/ 49 w 100"/>
                <a:gd name="T31" fmla="*/ 169 h 178"/>
                <a:gd name="T32" fmla="*/ 57 w 100"/>
                <a:gd name="T33" fmla="*/ 164 h 178"/>
                <a:gd name="T34" fmla="*/ 100 w 100"/>
                <a:gd name="T35" fmla="*/ 0 h 178"/>
                <a:gd name="T36" fmla="*/ 96 w 100"/>
                <a:gd name="T37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178">
                  <a:moveTo>
                    <a:pt x="96" y="1"/>
                  </a:moveTo>
                  <a:cubicBezTo>
                    <a:pt x="88" y="2"/>
                    <a:pt x="78" y="8"/>
                    <a:pt x="78" y="11"/>
                  </a:cubicBezTo>
                  <a:cubicBezTo>
                    <a:pt x="78" y="14"/>
                    <a:pt x="67" y="21"/>
                    <a:pt x="64" y="23"/>
                  </a:cubicBezTo>
                  <a:cubicBezTo>
                    <a:pt x="60" y="25"/>
                    <a:pt x="55" y="38"/>
                    <a:pt x="53" y="42"/>
                  </a:cubicBezTo>
                  <a:cubicBezTo>
                    <a:pt x="52" y="46"/>
                    <a:pt x="43" y="47"/>
                    <a:pt x="40" y="49"/>
                  </a:cubicBezTo>
                  <a:cubicBezTo>
                    <a:pt x="36" y="51"/>
                    <a:pt x="30" y="58"/>
                    <a:pt x="30" y="61"/>
                  </a:cubicBezTo>
                  <a:cubicBezTo>
                    <a:pt x="31" y="65"/>
                    <a:pt x="29" y="65"/>
                    <a:pt x="26" y="61"/>
                  </a:cubicBezTo>
                  <a:cubicBezTo>
                    <a:pt x="26" y="61"/>
                    <a:pt x="26" y="61"/>
                    <a:pt x="22" y="67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84"/>
                    <a:pt x="7" y="98"/>
                    <a:pt x="4" y="100"/>
                  </a:cubicBezTo>
                  <a:cubicBezTo>
                    <a:pt x="0" y="101"/>
                    <a:pt x="3" y="119"/>
                    <a:pt x="4" y="125"/>
                  </a:cubicBezTo>
                  <a:cubicBezTo>
                    <a:pt x="5" y="132"/>
                    <a:pt x="9" y="141"/>
                    <a:pt x="13" y="144"/>
                  </a:cubicBezTo>
                  <a:cubicBezTo>
                    <a:pt x="13" y="144"/>
                    <a:pt x="13" y="144"/>
                    <a:pt x="14" y="149"/>
                  </a:cubicBezTo>
                  <a:cubicBezTo>
                    <a:pt x="17" y="160"/>
                    <a:pt x="17" y="160"/>
                    <a:pt x="17" y="160"/>
                  </a:cubicBezTo>
                  <a:cubicBezTo>
                    <a:pt x="16" y="169"/>
                    <a:pt x="24" y="175"/>
                    <a:pt x="26" y="177"/>
                  </a:cubicBezTo>
                  <a:cubicBezTo>
                    <a:pt x="28" y="178"/>
                    <a:pt x="43" y="171"/>
                    <a:pt x="49" y="169"/>
                  </a:cubicBezTo>
                  <a:cubicBezTo>
                    <a:pt x="52" y="168"/>
                    <a:pt x="55" y="166"/>
                    <a:pt x="57" y="164"/>
                  </a:cubicBezTo>
                  <a:cubicBezTo>
                    <a:pt x="78" y="112"/>
                    <a:pt x="93" y="57"/>
                    <a:pt x="100" y="0"/>
                  </a:cubicBezTo>
                  <a:cubicBezTo>
                    <a:pt x="99" y="0"/>
                    <a:pt x="97" y="0"/>
                    <a:pt x="9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1" name="Freeform 658"/>
            <p:cNvSpPr>
              <a:spLocks/>
            </p:cNvSpPr>
            <p:nvPr/>
          </p:nvSpPr>
          <p:spPr bwMode="auto">
            <a:xfrm>
              <a:off x="3383842" y="1586573"/>
              <a:ext cx="1878283" cy="3950586"/>
            </a:xfrm>
            <a:custGeom>
              <a:avLst/>
              <a:gdLst>
                <a:gd name="T0" fmla="*/ 275 w 452"/>
                <a:gd name="T1" fmla="*/ 696 h 941"/>
                <a:gd name="T2" fmla="*/ 284 w 452"/>
                <a:gd name="T3" fmla="*/ 754 h 941"/>
                <a:gd name="T4" fmla="*/ 295 w 452"/>
                <a:gd name="T5" fmla="*/ 835 h 941"/>
                <a:gd name="T6" fmla="*/ 303 w 452"/>
                <a:gd name="T7" fmla="*/ 894 h 941"/>
                <a:gd name="T8" fmla="*/ 327 w 452"/>
                <a:gd name="T9" fmla="*/ 937 h 941"/>
                <a:gd name="T10" fmla="*/ 355 w 452"/>
                <a:gd name="T11" fmla="*/ 929 h 941"/>
                <a:gd name="T12" fmla="*/ 352 w 452"/>
                <a:gd name="T13" fmla="*/ 886 h 941"/>
                <a:gd name="T14" fmla="*/ 354 w 452"/>
                <a:gd name="T15" fmla="*/ 825 h 941"/>
                <a:gd name="T16" fmla="*/ 381 w 452"/>
                <a:gd name="T17" fmla="*/ 775 h 941"/>
                <a:gd name="T18" fmla="*/ 402 w 452"/>
                <a:gd name="T19" fmla="*/ 738 h 941"/>
                <a:gd name="T20" fmla="*/ 429 w 452"/>
                <a:gd name="T21" fmla="*/ 691 h 941"/>
                <a:gd name="T22" fmla="*/ 438 w 452"/>
                <a:gd name="T23" fmla="*/ 628 h 941"/>
                <a:gd name="T24" fmla="*/ 452 w 452"/>
                <a:gd name="T25" fmla="*/ 583 h 941"/>
                <a:gd name="T26" fmla="*/ 435 w 452"/>
                <a:gd name="T27" fmla="*/ 557 h 941"/>
                <a:gd name="T28" fmla="*/ 380 w 452"/>
                <a:gd name="T29" fmla="*/ 544 h 941"/>
                <a:gd name="T30" fmla="*/ 314 w 452"/>
                <a:gd name="T31" fmla="*/ 501 h 941"/>
                <a:gd name="T32" fmla="*/ 258 w 452"/>
                <a:gd name="T33" fmla="*/ 477 h 941"/>
                <a:gd name="T34" fmla="*/ 225 w 452"/>
                <a:gd name="T35" fmla="*/ 480 h 941"/>
                <a:gd name="T36" fmla="*/ 185 w 452"/>
                <a:gd name="T37" fmla="*/ 504 h 941"/>
                <a:gd name="T38" fmla="*/ 148 w 452"/>
                <a:gd name="T39" fmla="*/ 443 h 941"/>
                <a:gd name="T40" fmla="*/ 92 w 452"/>
                <a:gd name="T41" fmla="*/ 430 h 941"/>
                <a:gd name="T42" fmla="*/ 140 w 452"/>
                <a:gd name="T43" fmla="*/ 383 h 941"/>
                <a:gd name="T44" fmla="*/ 184 w 452"/>
                <a:gd name="T45" fmla="*/ 386 h 941"/>
                <a:gd name="T46" fmla="*/ 199 w 452"/>
                <a:gd name="T47" fmla="*/ 324 h 941"/>
                <a:gd name="T48" fmla="*/ 223 w 452"/>
                <a:gd name="T49" fmla="*/ 281 h 941"/>
                <a:gd name="T50" fmla="*/ 252 w 452"/>
                <a:gd name="T51" fmla="*/ 252 h 941"/>
                <a:gd name="T52" fmla="*/ 260 w 452"/>
                <a:gd name="T53" fmla="*/ 217 h 941"/>
                <a:gd name="T54" fmla="*/ 283 w 452"/>
                <a:gd name="T55" fmla="*/ 216 h 941"/>
                <a:gd name="T56" fmla="*/ 301 w 452"/>
                <a:gd name="T57" fmla="*/ 228 h 941"/>
                <a:gd name="T58" fmla="*/ 300 w 452"/>
                <a:gd name="T59" fmla="*/ 206 h 941"/>
                <a:gd name="T60" fmla="*/ 272 w 452"/>
                <a:gd name="T61" fmla="*/ 154 h 941"/>
                <a:gd name="T62" fmla="*/ 244 w 452"/>
                <a:gd name="T63" fmla="*/ 127 h 941"/>
                <a:gd name="T64" fmla="*/ 208 w 452"/>
                <a:gd name="T65" fmla="*/ 109 h 941"/>
                <a:gd name="T66" fmla="*/ 184 w 452"/>
                <a:gd name="T67" fmla="*/ 104 h 941"/>
                <a:gd name="T68" fmla="*/ 180 w 452"/>
                <a:gd name="T69" fmla="*/ 169 h 941"/>
                <a:gd name="T70" fmla="*/ 156 w 452"/>
                <a:gd name="T71" fmla="*/ 171 h 941"/>
                <a:gd name="T72" fmla="*/ 128 w 452"/>
                <a:gd name="T73" fmla="*/ 164 h 941"/>
                <a:gd name="T74" fmla="*/ 123 w 452"/>
                <a:gd name="T75" fmla="*/ 124 h 941"/>
                <a:gd name="T76" fmla="*/ 164 w 452"/>
                <a:gd name="T77" fmla="*/ 75 h 941"/>
                <a:gd name="T78" fmla="*/ 174 w 452"/>
                <a:gd name="T79" fmla="*/ 41 h 941"/>
                <a:gd name="T80" fmla="*/ 209 w 452"/>
                <a:gd name="T81" fmla="*/ 45 h 941"/>
                <a:gd name="T82" fmla="*/ 199 w 452"/>
                <a:gd name="T83" fmla="*/ 92 h 941"/>
                <a:gd name="T84" fmla="*/ 243 w 452"/>
                <a:gd name="T85" fmla="*/ 72 h 941"/>
                <a:gd name="T86" fmla="*/ 263 w 452"/>
                <a:gd name="T87" fmla="*/ 53 h 941"/>
                <a:gd name="T88" fmla="*/ 237 w 452"/>
                <a:gd name="T89" fmla="*/ 31 h 941"/>
                <a:gd name="T90" fmla="*/ 204 w 452"/>
                <a:gd name="T91" fmla="*/ 7 h 941"/>
                <a:gd name="T92" fmla="*/ 167 w 452"/>
                <a:gd name="T93" fmla="*/ 4 h 941"/>
                <a:gd name="T94" fmla="*/ 149 w 452"/>
                <a:gd name="T95" fmla="*/ 47 h 941"/>
                <a:gd name="T96" fmla="*/ 130 w 452"/>
                <a:gd name="T97" fmla="*/ 39 h 941"/>
                <a:gd name="T98" fmla="*/ 111 w 452"/>
                <a:gd name="T99" fmla="*/ 56 h 941"/>
                <a:gd name="T100" fmla="*/ 5 w 452"/>
                <a:gd name="T101" fmla="*/ 418 h 941"/>
                <a:gd name="T102" fmla="*/ 28 w 452"/>
                <a:gd name="T103" fmla="*/ 422 h 941"/>
                <a:gd name="T104" fmla="*/ 59 w 452"/>
                <a:gd name="T105" fmla="*/ 465 h 941"/>
                <a:gd name="T106" fmla="*/ 144 w 452"/>
                <a:gd name="T107" fmla="*/ 492 h 941"/>
                <a:gd name="T108" fmla="*/ 184 w 452"/>
                <a:gd name="T109" fmla="*/ 517 h 941"/>
                <a:gd name="T110" fmla="*/ 207 w 452"/>
                <a:gd name="T111" fmla="*/ 541 h 941"/>
                <a:gd name="T112" fmla="*/ 215 w 452"/>
                <a:gd name="T113" fmla="*/ 609 h 941"/>
                <a:gd name="T114" fmla="*/ 237 w 452"/>
                <a:gd name="T115" fmla="*/ 6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2" h="941">
                  <a:moveTo>
                    <a:pt x="237" y="654"/>
                  </a:moveTo>
                  <a:cubicBezTo>
                    <a:pt x="236" y="656"/>
                    <a:pt x="250" y="666"/>
                    <a:pt x="255" y="669"/>
                  </a:cubicBezTo>
                  <a:cubicBezTo>
                    <a:pt x="260" y="673"/>
                    <a:pt x="272" y="690"/>
                    <a:pt x="275" y="696"/>
                  </a:cubicBezTo>
                  <a:cubicBezTo>
                    <a:pt x="278" y="702"/>
                    <a:pt x="278" y="713"/>
                    <a:pt x="278" y="715"/>
                  </a:cubicBezTo>
                  <a:cubicBezTo>
                    <a:pt x="278" y="718"/>
                    <a:pt x="281" y="723"/>
                    <a:pt x="282" y="725"/>
                  </a:cubicBezTo>
                  <a:cubicBezTo>
                    <a:pt x="283" y="727"/>
                    <a:pt x="282" y="747"/>
                    <a:pt x="284" y="754"/>
                  </a:cubicBezTo>
                  <a:cubicBezTo>
                    <a:pt x="287" y="761"/>
                    <a:pt x="280" y="787"/>
                    <a:pt x="282" y="798"/>
                  </a:cubicBezTo>
                  <a:cubicBezTo>
                    <a:pt x="284" y="810"/>
                    <a:pt x="292" y="825"/>
                    <a:pt x="294" y="823"/>
                  </a:cubicBezTo>
                  <a:cubicBezTo>
                    <a:pt x="296" y="822"/>
                    <a:pt x="299" y="833"/>
                    <a:pt x="295" y="835"/>
                  </a:cubicBezTo>
                  <a:cubicBezTo>
                    <a:pt x="292" y="837"/>
                    <a:pt x="289" y="847"/>
                    <a:pt x="291" y="847"/>
                  </a:cubicBezTo>
                  <a:cubicBezTo>
                    <a:pt x="293" y="848"/>
                    <a:pt x="293" y="857"/>
                    <a:pt x="294" y="861"/>
                  </a:cubicBezTo>
                  <a:cubicBezTo>
                    <a:pt x="295" y="864"/>
                    <a:pt x="302" y="888"/>
                    <a:pt x="303" y="894"/>
                  </a:cubicBezTo>
                  <a:cubicBezTo>
                    <a:pt x="305" y="900"/>
                    <a:pt x="316" y="914"/>
                    <a:pt x="318" y="919"/>
                  </a:cubicBezTo>
                  <a:cubicBezTo>
                    <a:pt x="321" y="923"/>
                    <a:pt x="324" y="933"/>
                    <a:pt x="325" y="934"/>
                  </a:cubicBezTo>
                  <a:cubicBezTo>
                    <a:pt x="326" y="935"/>
                    <a:pt x="327" y="937"/>
                    <a:pt x="327" y="937"/>
                  </a:cubicBezTo>
                  <a:cubicBezTo>
                    <a:pt x="328" y="937"/>
                    <a:pt x="335" y="938"/>
                    <a:pt x="337" y="939"/>
                  </a:cubicBezTo>
                  <a:cubicBezTo>
                    <a:pt x="340" y="941"/>
                    <a:pt x="353" y="938"/>
                    <a:pt x="357" y="936"/>
                  </a:cubicBezTo>
                  <a:cubicBezTo>
                    <a:pt x="362" y="934"/>
                    <a:pt x="357" y="931"/>
                    <a:pt x="355" y="929"/>
                  </a:cubicBezTo>
                  <a:cubicBezTo>
                    <a:pt x="352" y="927"/>
                    <a:pt x="349" y="917"/>
                    <a:pt x="346" y="916"/>
                  </a:cubicBezTo>
                  <a:cubicBezTo>
                    <a:pt x="344" y="915"/>
                    <a:pt x="341" y="901"/>
                    <a:pt x="342" y="898"/>
                  </a:cubicBezTo>
                  <a:cubicBezTo>
                    <a:pt x="344" y="895"/>
                    <a:pt x="351" y="888"/>
                    <a:pt x="352" y="886"/>
                  </a:cubicBezTo>
                  <a:cubicBezTo>
                    <a:pt x="352" y="883"/>
                    <a:pt x="351" y="871"/>
                    <a:pt x="348" y="870"/>
                  </a:cubicBezTo>
                  <a:cubicBezTo>
                    <a:pt x="346" y="868"/>
                    <a:pt x="346" y="853"/>
                    <a:pt x="344" y="846"/>
                  </a:cubicBezTo>
                  <a:cubicBezTo>
                    <a:pt x="341" y="839"/>
                    <a:pt x="354" y="831"/>
                    <a:pt x="354" y="825"/>
                  </a:cubicBezTo>
                  <a:cubicBezTo>
                    <a:pt x="354" y="819"/>
                    <a:pt x="369" y="810"/>
                    <a:pt x="372" y="807"/>
                  </a:cubicBezTo>
                  <a:cubicBezTo>
                    <a:pt x="375" y="803"/>
                    <a:pt x="375" y="787"/>
                    <a:pt x="373" y="783"/>
                  </a:cubicBezTo>
                  <a:cubicBezTo>
                    <a:pt x="371" y="780"/>
                    <a:pt x="378" y="776"/>
                    <a:pt x="381" y="775"/>
                  </a:cubicBezTo>
                  <a:cubicBezTo>
                    <a:pt x="384" y="775"/>
                    <a:pt x="388" y="772"/>
                    <a:pt x="389" y="772"/>
                  </a:cubicBezTo>
                  <a:cubicBezTo>
                    <a:pt x="390" y="772"/>
                    <a:pt x="393" y="764"/>
                    <a:pt x="395" y="762"/>
                  </a:cubicBezTo>
                  <a:cubicBezTo>
                    <a:pt x="397" y="760"/>
                    <a:pt x="398" y="742"/>
                    <a:pt x="402" y="738"/>
                  </a:cubicBezTo>
                  <a:cubicBezTo>
                    <a:pt x="405" y="735"/>
                    <a:pt x="407" y="724"/>
                    <a:pt x="406" y="721"/>
                  </a:cubicBezTo>
                  <a:cubicBezTo>
                    <a:pt x="406" y="718"/>
                    <a:pt x="410" y="708"/>
                    <a:pt x="412" y="705"/>
                  </a:cubicBezTo>
                  <a:cubicBezTo>
                    <a:pt x="413" y="701"/>
                    <a:pt x="426" y="693"/>
                    <a:pt x="429" y="691"/>
                  </a:cubicBezTo>
                  <a:cubicBezTo>
                    <a:pt x="431" y="690"/>
                    <a:pt x="432" y="666"/>
                    <a:pt x="431" y="658"/>
                  </a:cubicBezTo>
                  <a:cubicBezTo>
                    <a:pt x="431" y="649"/>
                    <a:pt x="434" y="637"/>
                    <a:pt x="434" y="635"/>
                  </a:cubicBezTo>
                  <a:cubicBezTo>
                    <a:pt x="433" y="632"/>
                    <a:pt x="438" y="629"/>
                    <a:pt x="438" y="628"/>
                  </a:cubicBezTo>
                  <a:cubicBezTo>
                    <a:pt x="439" y="627"/>
                    <a:pt x="441" y="616"/>
                    <a:pt x="443" y="613"/>
                  </a:cubicBezTo>
                  <a:cubicBezTo>
                    <a:pt x="445" y="610"/>
                    <a:pt x="451" y="599"/>
                    <a:pt x="451" y="596"/>
                  </a:cubicBezTo>
                  <a:cubicBezTo>
                    <a:pt x="451" y="594"/>
                    <a:pt x="451" y="588"/>
                    <a:pt x="452" y="583"/>
                  </a:cubicBezTo>
                  <a:cubicBezTo>
                    <a:pt x="452" y="583"/>
                    <a:pt x="452" y="583"/>
                    <a:pt x="451" y="578"/>
                  </a:cubicBezTo>
                  <a:cubicBezTo>
                    <a:pt x="449" y="569"/>
                    <a:pt x="449" y="569"/>
                    <a:pt x="449" y="569"/>
                  </a:cubicBezTo>
                  <a:cubicBezTo>
                    <a:pt x="446" y="562"/>
                    <a:pt x="437" y="554"/>
                    <a:pt x="435" y="557"/>
                  </a:cubicBezTo>
                  <a:cubicBezTo>
                    <a:pt x="433" y="559"/>
                    <a:pt x="423" y="552"/>
                    <a:pt x="418" y="551"/>
                  </a:cubicBezTo>
                  <a:cubicBezTo>
                    <a:pt x="414" y="550"/>
                    <a:pt x="402" y="550"/>
                    <a:pt x="399" y="551"/>
                  </a:cubicBezTo>
                  <a:cubicBezTo>
                    <a:pt x="396" y="551"/>
                    <a:pt x="385" y="545"/>
                    <a:pt x="380" y="544"/>
                  </a:cubicBezTo>
                  <a:cubicBezTo>
                    <a:pt x="376" y="543"/>
                    <a:pt x="364" y="543"/>
                    <a:pt x="362" y="542"/>
                  </a:cubicBezTo>
                  <a:cubicBezTo>
                    <a:pt x="360" y="541"/>
                    <a:pt x="354" y="524"/>
                    <a:pt x="344" y="520"/>
                  </a:cubicBezTo>
                  <a:cubicBezTo>
                    <a:pt x="334" y="516"/>
                    <a:pt x="316" y="506"/>
                    <a:pt x="314" y="501"/>
                  </a:cubicBezTo>
                  <a:cubicBezTo>
                    <a:pt x="311" y="497"/>
                    <a:pt x="292" y="490"/>
                    <a:pt x="286" y="488"/>
                  </a:cubicBezTo>
                  <a:cubicBezTo>
                    <a:pt x="281" y="485"/>
                    <a:pt x="272" y="486"/>
                    <a:pt x="271" y="487"/>
                  </a:cubicBezTo>
                  <a:cubicBezTo>
                    <a:pt x="270" y="488"/>
                    <a:pt x="262" y="479"/>
                    <a:pt x="258" y="477"/>
                  </a:cubicBezTo>
                  <a:cubicBezTo>
                    <a:pt x="254" y="475"/>
                    <a:pt x="243" y="474"/>
                    <a:pt x="243" y="476"/>
                  </a:cubicBezTo>
                  <a:cubicBezTo>
                    <a:pt x="243" y="479"/>
                    <a:pt x="236" y="479"/>
                    <a:pt x="234" y="477"/>
                  </a:cubicBezTo>
                  <a:cubicBezTo>
                    <a:pt x="232" y="475"/>
                    <a:pt x="227" y="479"/>
                    <a:pt x="225" y="480"/>
                  </a:cubicBezTo>
                  <a:cubicBezTo>
                    <a:pt x="222" y="481"/>
                    <a:pt x="216" y="496"/>
                    <a:pt x="212" y="500"/>
                  </a:cubicBezTo>
                  <a:cubicBezTo>
                    <a:pt x="209" y="504"/>
                    <a:pt x="203" y="498"/>
                    <a:pt x="200" y="497"/>
                  </a:cubicBezTo>
                  <a:cubicBezTo>
                    <a:pt x="197" y="497"/>
                    <a:pt x="188" y="501"/>
                    <a:pt x="185" y="504"/>
                  </a:cubicBezTo>
                  <a:cubicBezTo>
                    <a:pt x="183" y="506"/>
                    <a:pt x="174" y="491"/>
                    <a:pt x="174" y="483"/>
                  </a:cubicBezTo>
                  <a:cubicBezTo>
                    <a:pt x="175" y="476"/>
                    <a:pt x="164" y="462"/>
                    <a:pt x="158" y="463"/>
                  </a:cubicBezTo>
                  <a:cubicBezTo>
                    <a:pt x="152" y="464"/>
                    <a:pt x="147" y="448"/>
                    <a:pt x="148" y="443"/>
                  </a:cubicBezTo>
                  <a:cubicBezTo>
                    <a:pt x="148" y="437"/>
                    <a:pt x="135" y="435"/>
                    <a:pt x="132" y="435"/>
                  </a:cubicBezTo>
                  <a:cubicBezTo>
                    <a:pt x="129" y="435"/>
                    <a:pt x="122" y="444"/>
                    <a:pt x="121" y="448"/>
                  </a:cubicBezTo>
                  <a:cubicBezTo>
                    <a:pt x="121" y="453"/>
                    <a:pt x="91" y="448"/>
                    <a:pt x="92" y="430"/>
                  </a:cubicBezTo>
                  <a:cubicBezTo>
                    <a:pt x="92" y="413"/>
                    <a:pt x="103" y="393"/>
                    <a:pt x="106" y="390"/>
                  </a:cubicBezTo>
                  <a:cubicBezTo>
                    <a:pt x="109" y="388"/>
                    <a:pt x="127" y="384"/>
                    <a:pt x="132" y="386"/>
                  </a:cubicBezTo>
                  <a:cubicBezTo>
                    <a:pt x="136" y="387"/>
                    <a:pt x="139" y="385"/>
                    <a:pt x="140" y="383"/>
                  </a:cubicBezTo>
                  <a:cubicBezTo>
                    <a:pt x="140" y="382"/>
                    <a:pt x="155" y="381"/>
                    <a:pt x="160" y="382"/>
                  </a:cubicBezTo>
                  <a:cubicBezTo>
                    <a:pt x="165" y="383"/>
                    <a:pt x="174" y="400"/>
                    <a:pt x="179" y="401"/>
                  </a:cubicBezTo>
                  <a:cubicBezTo>
                    <a:pt x="184" y="402"/>
                    <a:pt x="183" y="389"/>
                    <a:pt x="184" y="386"/>
                  </a:cubicBezTo>
                  <a:cubicBezTo>
                    <a:pt x="184" y="382"/>
                    <a:pt x="180" y="375"/>
                    <a:pt x="178" y="372"/>
                  </a:cubicBezTo>
                  <a:cubicBezTo>
                    <a:pt x="177" y="370"/>
                    <a:pt x="182" y="348"/>
                    <a:pt x="188" y="344"/>
                  </a:cubicBezTo>
                  <a:cubicBezTo>
                    <a:pt x="195" y="339"/>
                    <a:pt x="200" y="326"/>
                    <a:pt x="199" y="324"/>
                  </a:cubicBezTo>
                  <a:cubicBezTo>
                    <a:pt x="198" y="322"/>
                    <a:pt x="204" y="320"/>
                    <a:pt x="206" y="319"/>
                  </a:cubicBezTo>
                  <a:cubicBezTo>
                    <a:pt x="207" y="318"/>
                    <a:pt x="203" y="301"/>
                    <a:pt x="205" y="297"/>
                  </a:cubicBezTo>
                  <a:cubicBezTo>
                    <a:pt x="207" y="293"/>
                    <a:pt x="219" y="283"/>
                    <a:pt x="223" y="281"/>
                  </a:cubicBezTo>
                  <a:cubicBezTo>
                    <a:pt x="227" y="278"/>
                    <a:pt x="228" y="267"/>
                    <a:pt x="227" y="266"/>
                  </a:cubicBezTo>
                  <a:cubicBezTo>
                    <a:pt x="225" y="264"/>
                    <a:pt x="235" y="252"/>
                    <a:pt x="241" y="249"/>
                  </a:cubicBezTo>
                  <a:cubicBezTo>
                    <a:pt x="247" y="246"/>
                    <a:pt x="254" y="250"/>
                    <a:pt x="252" y="252"/>
                  </a:cubicBezTo>
                  <a:cubicBezTo>
                    <a:pt x="253" y="251"/>
                    <a:pt x="262" y="245"/>
                    <a:pt x="265" y="242"/>
                  </a:cubicBezTo>
                  <a:cubicBezTo>
                    <a:pt x="269" y="238"/>
                    <a:pt x="263" y="231"/>
                    <a:pt x="260" y="229"/>
                  </a:cubicBezTo>
                  <a:cubicBezTo>
                    <a:pt x="257" y="227"/>
                    <a:pt x="257" y="218"/>
                    <a:pt x="260" y="217"/>
                  </a:cubicBezTo>
                  <a:cubicBezTo>
                    <a:pt x="264" y="215"/>
                    <a:pt x="265" y="207"/>
                    <a:pt x="264" y="205"/>
                  </a:cubicBezTo>
                  <a:cubicBezTo>
                    <a:pt x="263" y="204"/>
                    <a:pt x="278" y="205"/>
                    <a:pt x="283" y="199"/>
                  </a:cubicBezTo>
                  <a:cubicBezTo>
                    <a:pt x="288" y="194"/>
                    <a:pt x="287" y="209"/>
                    <a:pt x="283" y="216"/>
                  </a:cubicBezTo>
                  <a:cubicBezTo>
                    <a:pt x="280" y="222"/>
                    <a:pt x="288" y="226"/>
                    <a:pt x="291" y="225"/>
                  </a:cubicBezTo>
                  <a:cubicBezTo>
                    <a:pt x="293" y="223"/>
                    <a:pt x="296" y="227"/>
                    <a:pt x="297" y="229"/>
                  </a:cubicBezTo>
                  <a:cubicBezTo>
                    <a:pt x="298" y="229"/>
                    <a:pt x="299" y="229"/>
                    <a:pt x="301" y="228"/>
                  </a:cubicBezTo>
                  <a:cubicBezTo>
                    <a:pt x="303" y="227"/>
                    <a:pt x="305" y="226"/>
                    <a:pt x="307" y="227"/>
                  </a:cubicBezTo>
                  <a:cubicBezTo>
                    <a:pt x="311" y="228"/>
                    <a:pt x="312" y="221"/>
                    <a:pt x="312" y="218"/>
                  </a:cubicBezTo>
                  <a:cubicBezTo>
                    <a:pt x="312" y="215"/>
                    <a:pt x="302" y="210"/>
                    <a:pt x="300" y="206"/>
                  </a:cubicBezTo>
                  <a:cubicBezTo>
                    <a:pt x="298" y="203"/>
                    <a:pt x="294" y="181"/>
                    <a:pt x="293" y="176"/>
                  </a:cubicBezTo>
                  <a:cubicBezTo>
                    <a:pt x="292" y="172"/>
                    <a:pt x="285" y="166"/>
                    <a:pt x="283" y="167"/>
                  </a:cubicBezTo>
                  <a:cubicBezTo>
                    <a:pt x="282" y="169"/>
                    <a:pt x="276" y="157"/>
                    <a:pt x="272" y="154"/>
                  </a:cubicBezTo>
                  <a:cubicBezTo>
                    <a:pt x="269" y="152"/>
                    <a:pt x="267" y="146"/>
                    <a:pt x="267" y="144"/>
                  </a:cubicBezTo>
                  <a:cubicBezTo>
                    <a:pt x="267" y="142"/>
                    <a:pt x="254" y="132"/>
                    <a:pt x="251" y="128"/>
                  </a:cubicBezTo>
                  <a:cubicBezTo>
                    <a:pt x="247" y="123"/>
                    <a:pt x="244" y="124"/>
                    <a:pt x="244" y="127"/>
                  </a:cubicBezTo>
                  <a:cubicBezTo>
                    <a:pt x="244" y="129"/>
                    <a:pt x="237" y="131"/>
                    <a:pt x="234" y="131"/>
                  </a:cubicBezTo>
                  <a:cubicBezTo>
                    <a:pt x="231" y="131"/>
                    <a:pt x="226" y="120"/>
                    <a:pt x="226" y="115"/>
                  </a:cubicBezTo>
                  <a:cubicBezTo>
                    <a:pt x="225" y="111"/>
                    <a:pt x="211" y="112"/>
                    <a:pt x="208" y="109"/>
                  </a:cubicBezTo>
                  <a:cubicBezTo>
                    <a:pt x="207" y="107"/>
                    <a:pt x="204" y="107"/>
                    <a:pt x="201" y="107"/>
                  </a:cubicBezTo>
                  <a:cubicBezTo>
                    <a:pt x="198" y="107"/>
                    <a:pt x="196" y="108"/>
                    <a:pt x="195" y="107"/>
                  </a:cubicBezTo>
                  <a:cubicBezTo>
                    <a:pt x="193" y="104"/>
                    <a:pt x="185" y="103"/>
                    <a:pt x="184" y="104"/>
                  </a:cubicBezTo>
                  <a:cubicBezTo>
                    <a:pt x="182" y="106"/>
                    <a:pt x="188" y="137"/>
                    <a:pt x="188" y="146"/>
                  </a:cubicBezTo>
                  <a:cubicBezTo>
                    <a:pt x="187" y="155"/>
                    <a:pt x="181" y="164"/>
                    <a:pt x="179" y="164"/>
                  </a:cubicBezTo>
                  <a:cubicBezTo>
                    <a:pt x="176" y="164"/>
                    <a:pt x="178" y="170"/>
                    <a:pt x="180" y="169"/>
                  </a:cubicBezTo>
                  <a:cubicBezTo>
                    <a:pt x="182" y="168"/>
                    <a:pt x="176" y="180"/>
                    <a:pt x="177" y="186"/>
                  </a:cubicBezTo>
                  <a:cubicBezTo>
                    <a:pt x="177" y="193"/>
                    <a:pt x="169" y="187"/>
                    <a:pt x="167" y="181"/>
                  </a:cubicBezTo>
                  <a:cubicBezTo>
                    <a:pt x="165" y="176"/>
                    <a:pt x="157" y="169"/>
                    <a:pt x="156" y="171"/>
                  </a:cubicBezTo>
                  <a:cubicBezTo>
                    <a:pt x="156" y="172"/>
                    <a:pt x="154" y="171"/>
                    <a:pt x="152" y="171"/>
                  </a:cubicBezTo>
                  <a:cubicBezTo>
                    <a:pt x="151" y="170"/>
                    <a:pt x="149" y="170"/>
                    <a:pt x="149" y="171"/>
                  </a:cubicBezTo>
                  <a:cubicBezTo>
                    <a:pt x="147" y="172"/>
                    <a:pt x="133" y="166"/>
                    <a:pt x="128" y="164"/>
                  </a:cubicBezTo>
                  <a:cubicBezTo>
                    <a:pt x="123" y="162"/>
                    <a:pt x="117" y="147"/>
                    <a:pt x="114" y="146"/>
                  </a:cubicBezTo>
                  <a:cubicBezTo>
                    <a:pt x="111" y="145"/>
                    <a:pt x="113" y="143"/>
                    <a:pt x="113" y="141"/>
                  </a:cubicBezTo>
                  <a:cubicBezTo>
                    <a:pt x="113" y="139"/>
                    <a:pt x="121" y="128"/>
                    <a:pt x="123" y="124"/>
                  </a:cubicBezTo>
                  <a:cubicBezTo>
                    <a:pt x="126" y="120"/>
                    <a:pt x="134" y="105"/>
                    <a:pt x="138" y="101"/>
                  </a:cubicBezTo>
                  <a:cubicBezTo>
                    <a:pt x="142" y="98"/>
                    <a:pt x="144" y="89"/>
                    <a:pt x="143" y="88"/>
                  </a:cubicBezTo>
                  <a:cubicBezTo>
                    <a:pt x="142" y="87"/>
                    <a:pt x="160" y="78"/>
                    <a:pt x="164" y="75"/>
                  </a:cubicBezTo>
                  <a:cubicBezTo>
                    <a:pt x="169" y="73"/>
                    <a:pt x="171" y="58"/>
                    <a:pt x="171" y="54"/>
                  </a:cubicBezTo>
                  <a:cubicBezTo>
                    <a:pt x="172" y="50"/>
                    <a:pt x="167" y="43"/>
                    <a:pt x="164" y="42"/>
                  </a:cubicBezTo>
                  <a:cubicBezTo>
                    <a:pt x="162" y="41"/>
                    <a:pt x="171" y="40"/>
                    <a:pt x="174" y="41"/>
                  </a:cubicBezTo>
                  <a:cubicBezTo>
                    <a:pt x="176" y="41"/>
                    <a:pt x="179" y="40"/>
                    <a:pt x="182" y="39"/>
                  </a:cubicBezTo>
                  <a:cubicBezTo>
                    <a:pt x="185" y="38"/>
                    <a:pt x="189" y="36"/>
                    <a:pt x="191" y="37"/>
                  </a:cubicBezTo>
                  <a:cubicBezTo>
                    <a:pt x="195" y="39"/>
                    <a:pt x="203" y="42"/>
                    <a:pt x="209" y="45"/>
                  </a:cubicBezTo>
                  <a:cubicBezTo>
                    <a:pt x="209" y="45"/>
                    <a:pt x="209" y="45"/>
                    <a:pt x="210" y="55"/>
                  </a:cubicBezTo>
                  <a:cubicBezTo>
                    <a:pt x="210" y="73"/>
                    <a:pt x="210" y="73"/>
                    <a:pt x="210" y="73"/>
                  </a:cubicBezTo>
                  <a:cubicBezTo>
                    <a:pt x="196" y="82"/>
                    <a:pt x="194" y="93"/>
                    <a:pt x="199" y="92"/>
                  </a:cubicBezTo>
                  <a:cubicBezTo>
                    <a:pt x="204" y="91"/>
                    <a:pt x="229" y="98"/>
                    <a:pt x="237" y="101"/>
                  </a:cubicBezTo>
                  <a:cubicBezTo>
                    <a:pt x="244" y="105"/>
                    <a:pt x="244" y="93"/>
                    <a:pt x="246" y="89"/>
                  </a:cubicBezTo>
                  <a:cubicBezTo>
                    <a:pt x="247" y="85"/>
                    <a:pt x="245" y="74"/>
                    <a:pt x="243" y="72"/>
                  </a:cubicBezTo>
                  <a:cubicBezTo>
                    <a:pt x="241" y="70"/>
                    <a:pt x="250" y="69"/>
                    <a:pt x="253" y="71"/>
                  </a:cubicBezTo>
                  <a:cubicBezTo>
                    <a:pt x="256" y="73"/>
                    <a:pt x="259" y="68"/>
                    <a:pt x="260" y="66"/>
                  </a:cubicBezTo>
                  <a:cubicBezTo>
                    <a:pt x="262" y="65"/>
                    <a:pt x="262" y="55"/>
                    <a:pt x="263" y="53"/>
                  </a:cubicBezTo>
                  <a:cubicBezTo>
                    <a:pt x="263" y="51"/>
                    <a:pt x="258" y="50"/>
                    <a:pt x="257" y="48"/>
                  </a:cubicBezTo>
                  <a:cubicBezTo>
                    <a:pt x="256" y="45"/>
                    <a:pt x="245" y="42"/>
                    <a:pt x="241" y="41"/>
                  </a:cubicBezTo>
                  <a:cubicBezTo>
                    <a:pt x="238" y="40"/>
                    <a:pt x="236" y="33"/>
                    <a:pt x="237" y="31"/>
                  </a:cubicBezTo>
                  <a:cubicBezTo>
                    <a:pt x="239" y="30"/>
                    <a:pt x="235" y="21"/>
                    <a:pt x="232" y="18"/>
                  </a:cubicBezTo>
                  <a:cubicBezTo>
                    <a:pt x="230" y="15"/>
                    <a:pt x="219" y="14"/>
                    <a:pt x="215" y="15"/>
                  </a:cubicBezTo>
                  <a:cubicBezTo>
                    <a:pt x="211" y="16"/>
                    <a:pt x="206" y="8"/>
                    <a:pt x="204" y="7"/>
                  </a:cubicBezTo>
                  <a:cubicBezTo>
                    <a:pt x="202" y="6"/>
                    <a:pt x="187" y="6"/>
                    <a:pt x="184" y="8"/>
                  </a:cubicBezTo>
                  <a:cubicBezTo>
                    <a:pt x="182" y="9"/>
                    <a:pt x="180" y="7"/>
                    <a:pt x="177" y="5"/>
                  </a:cubicBezTo>
                  <a:cubicBezTo>
                    <a:pt x="174" y="3"/>
                    <a:pt x="170" y="1"/>
                    <a:pt x="167" y="4"/>
                  </a:cubicBezTo>
                  <a:cubicBezTo>
                    <a:pt x="161" y="8"/>
                    <a:pt x="154" y="2"/>
                    <a:pt x="151" y="1"/>
                  </a:cubicBezTo>
                  <a:cubicBezTo>
                    <a:pt x="148" y="0"/>
                    <a:pt x="137" y="17"/>
                    <a:pt x="139" y="27"/>
                  </a:cubicBezTo>
                  <a:cubicBezTo>
                    <a:pt x="140" y="37"/>
                    <a:pt x="147" y="47"/>
                    <a:pt x="149" y="47"/>
                  </a:cubicBezTo>
                  <a:cubicBezTo>
                    <a:pt x="152" y="47"/>
                    <a:pt x="150" y="57"/>
                    <a:pt x="148" y="60"/>
                  </a:cubicBezTo>
                  <a:cubicBezTo>
                    <a:pt x="146" y="63"/>
                    <a:pt x="140" y="58"/>
                    <a:pt x="142" y="55"/>
                  </a:cubicBezTo>
                  <a:cubicBezTo>
                    <a:pt x="143" y="53"/>
                    <a:pt x="133" y="43"/>
                    <a:pt x="130" y="39"/>
                  </a:cubicBezTo>
                  <a:cubicBezTo>
                    <a:pt x="127" y="36"/>
                    <a:pt x="120" y="34"/>
                    <a:pt x="115" y="33"/>
                  </a:cubicBezTo>
                  <a:cubicBezTo>
                    <a:pt x="112" y="37"/>
                    <a:pt x="110" y="40"/>
                    <a:pt x="108" y="44"/>
                  </a:cubicBezTo>
                  <a:cubicBezTo>
                    <a:pt x="109" y="47"/>
                    <a:pt x="111" y="52"/>
                    <a:pt x="111" y="56"/>
                  </a:cubicBezTo>
                  <a:cubicBezTo>
                    <a:pt x="110" y="63"/>
                    <a:pt x="104" y="65"/>
                    <a:pt x="104" y="62"/>
                  </a:cubicBezTo>
                  <a:cubicBezTo>
                    <a:pt x="103" y="61"/>
                    <a:pt x="100" y="60"/>
                    <a:pt x="97" y="60"/>
                  </a:cubicBezTo>
                  <a:cubicBezTo>
                    <a:pt x="34" y="165"/>
                    <a:pt x="0" y="289"/>
                    <a:pt x="5" y="418"/>
                  </a:cubicBezTo>
                  <a:cubicBezTo>
                    <a:pt x="8" y="421"/>
                    <a:pt x="12" y="424"/>
                    <a:pt x="14" y="427"/>
                  </a:cubicBezTo>
                  <a:cubicBezTo>
                    <a:pt x="16" y="433"/>
                    <a:pt x="27" y="435"/>
                    <a:pt x="29" y="436"/>
                  </a:cubicBezTo>
                  <a:cubicBezTo>
                    <a:pt x="31" y="437"/>
                    <a:pt x="30" y="425"/>
                    <a:pt x="28" y="422"/>
                  </a:cubicBezTo>
                  <a:cubicBezTo>
                    <a:pt x="26" y="419"/>
                    <a:pt x="29" y="416"/>
                    <a:pt x="30" y="419"/>
                  </a:cubicBezTo>
                  <a:cubicBezTo>
                    <a:pt x="30" y="421"/>
                    <a:pt x="41" y="430"/>
                    <a:pt x="44" y="433"/>
                  </a:cubicBezTo>
                  <a:cubicBezTo>
                    <a:pt x="48" y="437"/>
                    <a:pt x="55" y="461"/>
                    <a:pt x="59" y="465"/>
                  </a:cubicBezTo>
                  <a:cubicBezTo>
                    <a:pt x="62" y="470"/>
                    <a:pt x="92" y="477"/>
                    <a:pt x="102" y="477"/>
                  </a:cubicBezTo>
                  <a:cubicBezTo>
                    <a:pt x="111" y="478"/>
                    <a:pt x="124" y="486"/>
                    <a:pt x="126" y="489"/>
                  </a:cubicBezTo>
                  <a:cubicBezTo>
                    <a:pt x="129" y="492"/>
                    <a:pt x="141" y="491"/>
                    <a:pt x="144" y="492"/>
                  </a:cubicBezTo>
                  <a:cubicBezTo>
                    <a:pt x="147" y="493"/>
                    <a:pt x="154" y="500"/>
                    <a:pt x="157" y="501"/>
                  </a:cubicBezTo>
                  <a:cubicBezTo>
                    <a:pt x="160" y="503"/>
                    <a:pt x="162" y="507"/>
                    <a:pt x="163" y="508"/>
                  </a:cubicBezTo>
                  <a:cubicBezTo>
                    <a:pt x="163" y="510"/>
                    <a:pt x="180" y="513"/>
                    <a:pt x="184" y="517"/>
                  </a:cubicBezTo>
                  <a:cubicBezTo>
                    <a:pt x="189" y="521"/>
                    <a:pt x="195" y="518"/>
                    <a:pt x="196" y="517"/>
                  </a:cubicBezTo>
                  <a:cubicBezTo>
                    <a:pt x="197" y="515"/>
                    <a:pt x="202" y="524"/>
                    <a:pt x="204" y="528"/>
                  </a:cubicBezTo>
                  <a:cubicBezTo>
                    <a:pt x="206" y="531"/>
                    <a:pt x="208" y="540"/>
                    <a:pt x="207" y="541"/>
                  </a:cubicBezTo>
                  <a:cubicBezTo>
                    <a:pt x="206" y="543"/>
                    <a:pt x="206" y="559"/>
                    <a:pt x="204" y="563"/>
                  </a:cubicBezTo>
                  <a:cubicBezTo>
                    <a:pt x="201" y="566"/>
                    <a:pt x="199" y="591"/>
                    <a:pt x="201" y="595"/>
                  </a:cubicBezTo>
                  <a:cubicBezTo>
                    <a:pt x="203" y="599"/>
                    <a:pt x="212" y="608"/>
                    <a:pt x="215" y="609"/>
                  </a:cubicBezTo>
                  <a:cubicBezTo>
                    <a:pt x="219" y="610"/>
                    <a:pt x="218" y="615"/>
                    <a:pt x="216" y="615"/>
                  </a:cubicBezTo>
                  <a:cubicBezTo>
                    <a:pt x="213" y="616"/>
                    <a:pt x="218" y="638"/>
                    <a:pt x="224" y="641"/>
                  </a:cubicBezTo>
                  <a:cubicBezTo>
                    <a:pt x="231" y="643"/>
                    <a:pt x="237" y="652"/>
                    <a:pt x="237" y="654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2" name="Line 659"/>
            <p:cNvSpPr>
              <a:spLocks noChangeShapeType="1"/>
            </p:cNvSpPr>
            <p:nvPr/>
          </p:nvSpPr>
          <p:spPr bwMode="auto">
            <a:xfrm>
              <a:off x="4430314" y="264542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3" name="Line 660"/>
            <p:cNvSpPr>
              <a:spLocks noChangeShapeType="1"/>
            </p:cNvSpPr>
            <p:nvPr/>
          </p:nvSpPr>
          <p:spPr bwMode="auto">
            <a:xfrm>
              <a:off x="4430314" y="264542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4" name="Freeform 661"/>
            <p:cNvSpPr>
              <a:spLocks/>
            </p:cNvSpPr>
            <p:nvPr/>
          </p:nvSpPr>
          <p:spPr bwMode="auto">
            <a:xfrm>
              <a:off x="3978288" y="1095330"/>
              <a:ext cx="493307" cy="466475"/>
            </a:xfrm>
            <a:custGeom>
              <a:avLst/>
              <a:gdLst>
                <a:gd name="T0" fmla="*/ 24 w 119"/>
                <a:gd name="T1" fmla="*/ 105 h 111"/>
                <a:gd name="T2" fmla="*/ 44 w 119"/>
                <a:gd name="T3" fmla="*/ 96 h 111"/>
                <a:gd name="T4" fmla="*/ 42 w 119"/>
                <a:gd name="T5" fmla="*/ 87 h 111"/>
                <a:gd name="T6" fmla="*/ 46 w 119"/>
                <a:gd name="T7" fmla="*/ 87 h 111"/>
                <a:gd name="T8" fmla="*/ 54 w 119"/>
                <a:gd name="T9" fmla="*/ 65 h 111"/>
                <a:gd name="T10" fmla="*/ 77 w 119"/>
                <a:gd name="T11" fmla="*/ 50 h 111"/>
                <a:gd name="T12" fmla="*/ 92 w 119"/>
                <a:gd name="T13" fmla="*/ 35 h 111"/>
                <a:gd name="T14" fmla="*/ 98 w 119"/>
                <a:gd name="T15" fmla="*/ 23 h 111"/>
                <a:gd name="T16" fmla="*/ 113 w 119"/>
                <a:gd name="T17" fmla="*/ 9 h 111"/>
                <a:gd name="T18" fmla="*/ 117 w 119"/>
                <a:gd name="T19" fmla="*/ 0 h 111"/>
                <a:gd name="T20" fmla="*/ 69 w 119"/>
                <a:gd name="T21" fmla="*/ 36 h 111"/>
                <a:gd name="T22" fmla="*/ 0 w 119"/>
                <a:gd name="T23" fmla="*/ 111 h 111"/>
                <a:gd name="T24" fmla="*/ 24 w 119"/>
                <a:gd name="T25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1">
                  <a:moveTo>
                    <a:pt x="24" y="105"/>
                  </a:moveTo>
                  <a:cubicBezTo>
                    <a:pt x="31" y="102"/>
                    <a:pt x="44" y="98"/>
                    <a:pt x="44" y="96"/>
                  </a:cubicBezTo>
                  <a:cubicBezTo>
                    <a:pt x="45" y="94"/>
                    <a:pt x="44" y="89"/>
                    <a:pt x="42" y="87"/>
                  </a:cubicBezTo>
                  <a:cubicBezTo>
                    <a:pt x="43" y="87"/>
                    <a:pt x="45" y="87"/>
                    <a:pt x="46" y="87"/>
                  </a:cubicBezTo>
                  <a:cubicBezTo>
                    <a:pt x="49" y="86"/>
                    <a:pt x="51" y="70"/>
                    <a:pt x="54" y="65"/>
                  </a:cubicBezTo>
                  <a:cubicBezTo>
                    <a:pt x="56" y="61"/>
                    <a:pt x="73" y="53"/>
                    <a:pt x="77" y="50"/>
                  </a:cubicBezTo>
                  <a:cubicBezTo>
                    <a:pt x="81" y="47"/>
                    <a:pt x="88" y="36"/>
                    <a:pt x="92" y="35"/>
                  </a:cubicBezTo>
                  <a:cubicBezTo>
                    <a:pt x="95" y="33"/>
                    <a:pt x="99" y="24"/>
                    <a:pt x="98" y="23"/>
                  </a:cubicBezTo>
                  <a:cubicBezTo>
                    <a:pt x="97" y="21"/>
                    <a:pt x="108" y="12"/>
                    <a:pt x="113" y="9"/>
                  </a:cubicBezTo>
                  <a:cubicBezTo>
                    <a:pt x="117" y="6"/>
                    <a:pt x="119" y="0"/>
                    <a:pt x="117" y="0"/>
                  </a:cubicBezTo>
                  <a:cubicBezTo>
                    <a:pt x="116" y="0"/>
                    <a:pt x="91" y="18"/>
                    <a:pt x="69" y="36"/>
                  </a:cubicBezTo>
                  <a:cubicBezTo>
                    <a:pt x="44" y="59"/>
                    <a:pt x="21" y="85"/>
                    <a:pt x="0" y="111"/>
                  </a:cubicBezTo>
                  <a:cubicBezTo>
                    <a:pt x="7" y="110"/>
                    <a:pt x="19" y="106"/>
                    <a:pt x="24" y="105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5" name="Freeform 662"/>
            <p:cNvSpPr>
              <a:spLocks/>
            </p:cNvSpPr>
            <p:nvPr/>
          </p:nvSpPr>
          <p:spPr bwMode="auto">
            <a:xfrm>
              <a:off x="5373584" y="897181"/>
              <a:ext cx="3106391" cy="3725605"/>
            </a:xfrm>
            <a:custGeom>
              <a:avLst/>
              <a:gdLst>
                <a:gd name="T0" fmla="*/ 311 w 748"/>
                <a:gd name="T1" fmla="*/ 809 h 887"/>
                <a:gd name="T2" fmla="*/ 339 w 748"/>
                <a:gd name="T3" fmla="*/ 637 h 887"/>
                <a:gd name="T4" fmla="*/ 331 w 748"/>
                <a:gd name="T5" fmla="*/ 563 h 887"/>
                <a:gd name="T6" fmla="*/ 269 w 748"/>
                <a:gd name="T7" fmla="*/ 480 h 887"/>
                <a:gd name="T8" fmla="*/ 358 w 748"/>
                <a:gd name="T9" fmla="*/ 539 h 887"/>
                <a:gd name="T10" fmla="*/ 388 w 748"/>
                <a:gd name="T11" fmla="*/ 469 h 887"/>
                <a:gd name="T12" fmla="*/ 345 w 748"/>
                <a:gd name="T13" fmla="*/ 435 h 887"/>
                <a:gd name="T14" fmla="*/ 414 w 748"/>
                <a:gd name="T15" fmla="*/ 465 h 887"/>
                <a:gd name="T16" fmla="*/ 455 w 748"/>
                <a:gd name="T17" fmla="*/ 481 h 887"/>
                <a:gd name="T18" fmla="*/ 499 w 748"/>
                <a:gd name="T19" fmla="*/ 552 h 887"/>
                <a:gd name="T20" fmla="*/ 525 w 748"/>
                <a:gd name="T21" fmla="*/ 502 h 887"/>
                <a:gd name="T22" fmla="*/ 574 w 748"/>
                <a:gd name="T23" fmla="*/ 471 h 887"/>
                <a:gd name="T24" fmla="*/ 612 w 748"/>
                <a:gd name="T25" fmla="*/ 516 h 887"/>
                <a:gd name="T26" fmla="*/ 649 w 748"/>
                <a:gd name="T27" fmla="*/ 553 h 887"/>
                <a:gd name="T28" fmla="*/ 648 w 748"/>
                <a:gd name="T29" fmla="*/ 528 h 887"/>
                <a:gd name="T30" fmla="*/ 675 w 748"/>
                <a:gd name="T31" fmla="*/ 446 h 887"/>
                <a:gd name="T32" fmla="*/ 702 w 748"/>
                <a:gd name="T33" fmla="*/ 359 h 887"/>
                <a:gd name="T34" fmla="*/ 699 w 748"/>
                <a:gd name="T35" fmla="*/ 315 h 887"/>
                <a:gd name="T36" fmla="*/ 736 w 748"/>
                <a:gd name="T37" fmla="*/ 277 h 887"/>
                <a:gd name="T38" fmla="*/ 544 w 748"/>
                <a:gd name="T39" fmla="*/ 31 h 887"/>
                <a:gd name="T40" fmla="*/ 498 w 748"/>
                <a:gd name="T41" fmla="*/ 5 h 887"/>
                <a:gd name="T42" fmla="*/ 447 w 748"/>
                <a:gd name="T43" fmla="*/ 24 h 887"/>
                <a:gd name="T44" fmla="*/ 393 w 748"/>
                <a:gd name="T45" fmla="*/ 61 h 887"/>
                <a:gd name="T46" fmla="*/ 373 w 748"/>
                <a:gd name="T47" fmla="*/ 77 h 887"/>
                <a:gd name="T48" fmla="*/ 304 w 748"/>
                <a:gd name="T49" fmla="*/ 104 h 887"/>
                <a:gd name="T50" fmla="*/ 248 w 748"/>
                <a:gd name="T51" fmla="*/ 132 h 887"/>
                <a:gd name="T52" fmla="*/ 182 w 748"/>
                <a:gd name="T53" fmla="*/ 127 h 887"/>
                <a:gd name="T54" fmla="*/ 121 w 748"/>
                <a:gd name="T55" fmla="*/ 133 h 887"/>
                <a:gd name="T56" fmla="*/ 79 w 748"/>
                <a:gd name="T57" fmla="*/ 197 h 887"/>
                <a:gd name="T58" fmla="*/ 86 w 748"/>
                <a:gd name="T59" fmla="*/ 273 h 887"/>
                <a:gd name="T60" fmla="*/ 56 w 748"/>
                <a:gd name="T61" fmla="*/ 312 h 887"/>
                <a:gd name="T62" fmla="*/ 32 w 748"/>
                <a:gd name="T63" fmla="*/ 259 h 887"/>
                <a:gd name="T64" fmla="*/ 29 w 748"/>
                <a:gd name="T65" fmla="*/ 289 h 887"/>
                <a:gd name="T66" fmla="*/ 43 w 748"/>
                <a:gd name="T67" fmla="*/ 324 h 887"/>
                <a:gd name="T68" fmla="*/ 37 w 748"/>
                <a:gd name="T69" fmla="*/ 352 h 887"/>
                <a:gd name="T70" fmla="*/ 16 w 748"/>
                <a:gd name="T71" fmla="*/ 402 h 887"/>
                <a:gd name="T72" fmla="*/ 68 w 748"/>
                <a:gd name="T73" fmla="*/ 409 h 887"/>
                <a:gd name="T74" fmla="*/ 122 w 748"/>
                <a:gd name="T75" fmla="*/ 389 h 887"/>
                <a:gd name="T76" fmla="*/ 143 w 748"/>
                <a:gd name="T77" fmla="*/ 413 h 887"/>
                <a:gd name="T78" fmla="*/ 144 w 748"/>
                <a:gd name="T79" fmla="*/ 366 h 887"/>
                <a:gd name="T80" fmla="*/ 171 w 748"/>
                <a:gd name="T81" fmla="*/ 391 h 887"/>
                <a:gd name="T82" fmla="*/ 199 w 748"/>
                <a:gd name="T83" fmla="*/ 420 h 887"/>
                <a:gd name="T84" fmla="*/ 197 w 748"/>
                <a:gd name="T85" fmla="*/ 396 h 887"/>
                <a:gd name="T86" fmla="*/ 242 w 748"/>
                <a:gd name="T87" fmla="*/ 412 h 887"/>
                <a:gd name="T88" fmla="*/ 207 w 748"/>
                <a:gd name="T89" fmla="*/ 438 h 887"/>
                <a:gd name="T90" fmla="*/ 129 w 748"/>
                <a:gd name="T91" fmla="*/ 419 h 887"/>
                <a:gd name="T92" fmla="*/ 32 w 748"/>
                <a:gd name="T93" fmla="*/ 451 h 887"/>
                <a:gd name="T94" fmla="*/ 2 w 748"/>
                <a:gd name="T95" fmla="*/ 538 h 887"/>
                <a:gd name="T96" fmla="*/ 85 w 748"/>
                <a:gd name="T97" fmla="*/ 650 h 887"/>
                <a:gd name="T98" fmla="*/ 130 w 748"/>
                <a:gd name="T99" fmla="*/ 642 h 887"/>
                <a:gd name="T100" fmla="*/ 182 w 748"/>
                <a:gd name="T101" fmla="*/ 738 h 887"/>
                <a:gd name="T102" fmla="*/ 232 w 748"/>
                <a:gd name="T103" fmla="*/ 878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8" h="887">
                  <a:moveTo>
                    <a:pt x="275" y="879"/>
                  </a:moveTo>
                  <a:cubicBezTo>
                    <a:pt x="282" y="873"/>
                    <a:pt x="293" y="850"/>
                    <a:pt x="297" y="845"/>
                  </a:cubicBezTo>
                  <a:cubicBezTo>
                    <a:pt x="301" y="840"/>
                    <a:pt x="302" y="824"/>
                    <a:pt x="302" y="820"/>
                  </a:cubicBezTo>
                  <a:cubicBezTo>
                    <a:pt x="302" y="817"/>
                    <a:pt x="309" y="810"/>
                    <a:pt x="311" y="809"/>
                  </a:cubicBezTo>
                  <a:cubicBezTo>
                    <a:pt x="313" y="808"/>
                    <a:pt x="316" y="772"/>
                    <a:pt x="323" y="763"/>
                  </a:cubicBezTo>
                  <a:cubicBezTo>
                    <a:pt x="329" y="755"/>
                    <a:pt x="332" y="717"/>
                    <a:pt x="329" y="704"/>
                  </a:cubicBezTo>
                  <a:cubicBezTo>
                    <a:pt x="326" y="691"/>
                    <a:pt x="328" y="665"/>
                    <a:pt x="328" y="658"/>
                  </a:cubicBezTo>
                  <a:cubicBezTo>
                    <a:pt x="329" y="652"/>
                    <a:pt x="337" y="640"/>
                    <a:pt x="339" y="637"/>
                  </a:cubicBezTo>
                  <a:cubicBezTo>
                    <a:pt x="342" y="635"/>
                    <a:pt x="355" y="606"/>
                    <a:pt x="360" y="596"/>
                  </a:cubicBezTo>
                  <a:cubicBezTo>
                    <a:pt x="364" y="585"/>
                    <a:pt x="366" y="564"/>
                    <a:pt x="364" y="559"/>
                  </a:cubicBezTo>
                  <a:cubicBezTo>
                    <a:pt x="362" y="555"/>
                    <a:pt x="350" y="553"/>
                    <a:pt x="348" y="556"/>
                  </a:cubicBezTo>
                  <a:cubicBezTo>
                    <a:pt x="346" y="559"/>
                    <a:pt x="335" y="563"/>
                    <a:pt x="331" y="563"/>
                  </a:cubicBezTo>
                  <a:cubicBezTo>
                    <a:pt x="327" y="564"/>
                    <a:pt x="316" y="545"/>
                    <a:pt x="310" y="542"/>
                  </a:cubicBezTo>
                  <a:cubicBezTo>
                    <a:pt x="304" y="539"/>
                    <a:pt x="296" y="517"/>
                    <a:pt x="292" y="513"/>
                  </a:cubicBezTo>
                  <a:cubicBezTo>
                    <a:pt x="288" y="509"/>
                    <a:pt x="278" y="499"/>
                    <a:pt x="275" y="497"/>
                  </a:cubicBezTo>
                  <a:cubicBezTo>
                    <a:pt x="272" y="495"/>
                    <a:pt x="270" y="483"/>
                    <a:pt x="269" y="480"/>
                  </a:cubicBezTo>
                  <a:cubicBezTo>
                    <a:pt x="268" y="477"/>
                    <a:pt x="274" y="482"/>
                    <a:pt x="276" y="486"/>
                  </a:cubicBezTo>
                  <a:cubicBezTo>
                    <a:pt x="278" y="491"/>
                    <a:pt x="294" y="508"/>
                    <a:pt x="299" y="514"/>
                  </a:cubicBezTo>
                  <a:cubicBezTo>
                    <a:pt x="304" y="520"/>
                    <a:pt x="319" y="539"/>
                    <a:pt x="323" y="545"/>
                  </a:cubicBezTo>
                  <a:cubicBezTo>
                    <a:pt x="326" y="551"/>
                    <a:pt x="351" y="544"/>
                    <a:pt x="358" y="539"/>
                  </a:cubicBezTo>
                  <a:cubicBezTo>
                    <a:pt x="365" y="534"/>
                    <a:pt x="374" y="526"/>
                    <a:pt x="374" y="524"/>
                  </a:cubicBezTo>
                  <a:cubicBezTo>
                    <a:pt x="374" y="521"/>
                    <a:pt x="386" y="513"/>
                    <a:pt x="389" y="510"/>
                  </a:cubicBezTo>
                  <a:cubicBezTo>
                    <a:pt x="393" y="507"/>
                    <a:pt x="393" y="491"/>
                    <a:pt x="395" y="489"/>
                  </a:cubicBezTo>
                  <a:cubicBezTo>
                    <a:pt x="397" y="486"/>
                    <a:pt x="391" y="472"/>
                    <a:pt x="388" y="469"/>
                  </a:cubicBezTo>
                  <a:cubicBezTo>
                    <a:pt x="384" y="465"/>
                    <a:pt x="371" y="463"/>
                    <a:pt x="369" y="465"/>
                  </a:cubicBezTo>
                  <a:cubicBezTo>
                    <a:pt x="366" y="467"/>
                    <a:pt x="359" y="457"/>
                    <a:pt x="356" y="453"/>
                  </a:cubicBezTo>
                  <a:cubicBezTo>
                    <a:pt x="354" y="450"/>
                    <a:pt x="343" y="446"/>
                    <a:pt x="342" y="443"/>
                  </a:cubicBezTo>
                  <a:cubicBezTo>
                    <a:pt x="340" y="441"/>
                    <a:pt x="343" y="436"/>
                    <a:pt x="345" y="435"/>
                  </a:cubicBezTo>
                  <a:cubicBezTo>
                    <a:pt x="346" y="433"/>
                    <a:pt x="366" y="443"/>
                    <a:pt x="372" y="449"/>
                  </a:cubicBezTo>
                  <a:cubicBezTo>
                    <a:pt x="378" y="454"/>
                    <a:pt x="386" y="465"/>
                    <a:pt x="387" y="467"/>
                  </a:cubicBezTo>
                  <a:cubicBezTo>
                    <a:pt x="389" y="469"/>
                    <a:pt x="403" y="467"/>
                    <a:pt x="406" y="465"/>
                  </a:cubicBezTo>
                  <a:cubicBezTo>
                    <a:pt x="409" y="462"/>
                    <a:pt x="412" y="462"/>
                    <a:pt x="414" y="465"/>
                  </a:cubicBezTo>
                  <a:cubicBezTo>
                    <a:pt x="414" y="465"/>
                    <a:pt x="414" y="465"/>
                    <a:pt x="419" y="463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42" y="465"/>
                    <a:pt x="446" y="472"/>
                    <a:pt x="446" y="474"/>
                  </a:cubicBezTo>
                  <a:cubicBezTo>
                    <a:pt x="446" y="475"/>
                    <a:pt x="452" y="481"/>
                    <a:pt x="455" y="481"/>
                  </a:cubicBezTo>
                  <a:cubicBezTo>
                    <a:pt x="458" y="481"/>
                    <a:pt x="462" y="491"/>
                    <a:pt x="463" y="494"/>
                  </a:cubicBezTo>
                  <a:cubicBezTo>
                    <a:pt x="464" y="496"/>
                    <a:pt x="475" y="510"/>
                    <a:pt x="478" y="516"/>
                  </a:cubicBezTo>
                  <a:cubicBezTo>
                    <a:pt x="481" y="522"/>
                    <a:pt x="491" y="534"/>
                    <a:pt x="493" y="537"/>
                  </a:cubicBezTo>
                  <a:cubicBezTo>
                    <a:pt x="495" y="540"/>
                    <a:pt x="498" y="549"/>
                    <a:pt x="499" y="552"/>
                  </a:cubicBezTo>
                  <a:cubicBezTo>
                    <a:pt x="499" y="555"/>
                    <a:pt x="506" y="559"/>
                    <a:pt x="509" y="558"/>
                  </a:cubicBezTo>
                  <a:cubicBezTo>
                    <a:pt x="513" y="557"/>
                    <a:pt x="516" y="534"/>
                    <a:pt x="517" y="525"/>
                  </a:cubicBezTo>
                  <a:cubicBezTo>
                    <a:pt x="517" y="517"/>
                    <a:pt x="522" y="509"/>
                    <a:pt x="523" y="509"/>
                  </a:cubicBezTo>
                  <a:cubicBezTo>
                    <a:pt x="525" y="509"/>
                    <a:pt x="526" y="504"/>
                    <a:pt x="525" y="502"/>
                  </a:cubicBezTo>
                  <a:cubicBezTo>
                    <a:pt x="525" y="500"/>
                    <a:pt x="534" y="499"/>
                    <a:pt x="535" y="497"/>
                  </a:cubicBezTo>
                  <a:cubicBezTo>
                    <a:pt x="535" y="494"/>
                    <a:pt x="535" y="479"/>
                    <a:pt x="538" y="476"/>
                  </a:cubicBezTo>
                  <a:cubicBezTo>
                    <a:pt x="541" y="473"/>
                    <a:pt x="552" y="464"/>
                    <a:pt x="555" y="462"/>
                  </a:cubicBezTo>
                  <a:cubicBezTo>
                    <a:pt x="559" y="460"/>
                    <a:pt x="571" y="467"/>
                    <a:pt x="574" y="471"/>
                  </a:cubicBezTo>
                  <a:cubicBezTo>
                    <a:pt x="577" y="475"/>
                    <a:pt x="580" y="485"/>
                    <a:pt x="580" y="487"/>
                  </a:cubicBezTo>
                  <a:cubicBezTo>
                    <a:pt x="579" y="489"/>
                    <a:pt x="587" y="497"/>
                    <a:pt x="592" y="496"/>
                  </a:cubicBezTo>
                  <a:cubicBezTo>
                    <a:pt x="598" y="495"/>
                    <a:pt x="601" y="502"/>
                    <a:pt x="601" y="504"/>
                  </a:cubicBezTo>
                  <a:cubicBezTo>
                    <a:pt x="602" y="507"/>
                    <a:pt x="610" y="513"/>
                    <a:pt x="612" y="516"/>
                  </a:cubicBezTo>
                  <a:cubicBezTo>
                    <a:pt x="614" y="519"/>
                    <a:pt x="615" y="528"/>
                    <a:pt x="614" y="530"/>
                  </a:cubicBezTo>
                  <a:cubicBezTo>
                    <a:pt x="614" y="533"/>
                    <a:pt x="616" y="544"/>
                    <a:pt x="618" y="547"/>
                  </a:cubicBezTo>
                  <a:cubicBezTo>
                    <a:pt x="619" y="550"/>
                    <a:pt x="639" y="565"/>
                    <a:pt x="646" y="569"/>
                  </a:cubicBezTo>
                  <a:cubicBezTo>
                    <a:pt x="653" y="573"/>
                    <a:pt x="653" y="557"/>
                    <a:pt x="649" y="553"/>
                  </a:cubicBezTo>
                  <a:cubicBezTo>
                    <a:pt x="645" y="548"/>
                    <a:pt x="633" y="539"/>
                    <a:pt x="629" y="536"/>
                  </a:cubicBezTo>
                  <a:cubicBezTo>
                    <a:pt x="626" y="533"/>
                    <a:pt x="624" y="519"/>
                    <a:pt x="624" y="515"/>
                  </a:cubicBezTo>
                  <a:cubicBezTo>
                    <a:pt x="625" y="511"/>
                    <a:pt x="634" y="516"/>
                    <a:pt x="638" y="518"/>
                  </a:cubicBezTo>
                  <a:cubicBezTo>
                    <a:pt x="642" y="520"/>
                    <a:pt x="648" y="526"/>
                    <a:pt x="648" y="528"/>
                  </a:cubicBezTo>
                  <a:cubicBezTo>
                    <a:pt x="649" y="530"/>
                    <a:pt x="669" y="514"/>
                    <a:pt x="668" y="500"/>
                  </a:cubicBezTo>
                  <a:cubicBezTo>
                    <a:pt x="667" y="486"/>
                    <a:pt x="672" y="469"/>
                    <a:pt x="672" y="466"/>
                  </a:cubicBezTo>
                  <a:cubicBezTo>
                    <a:pt x="672" y="462"/>
                    <a:pt x="668" y="457"/>
                    <a:pt x="667" y="457"/>
                  </a:cubicBezTo>
                  <a:cubicBezTo>
                    <a:pt x="665" y="458"/>
                    <a:pt x="668" y="447"/>
                    <a:pt x="675" y="446"/>
                  </a:cubicBezTo>
                  <a:cubicBezTo>
                    <a:pt x="681" y="445"/>
                    <a:pt x="694" y="426"/>
                    <a:pt x="696" y="418"/>
                  </a:cubicBezTo>
                  <a:cubicBezTo>
                    <a:pt x="699" y="411"/>
                    <a:pt x="705" y="404"/>
                    <a:pt x="706" y="403"/>
                  </a:cubicBezTo>
                  <a:cubicBezTo>
                    <a:pt x="707" y="403"/>
                    <a:pt x="709" y="386"/>
                    <a:pt x="709" y="379"/>
                  </a:cubicBezTo>
                  <a:cubicBezTo>
                    <a:pt x="709" y="372"/>
                    <a:pt x="703" y="363"/>
                    <a:pt x="702" y="359"/>
                  </a:cubicBezTo>
                  <a:cubicBezTo>
                    <a:pt x="701" y="356"/>
                    <a:pt x="694" y="349"/>
                    <a:pt x="692" y="347"/>
                  </a:cubicBezTo>
                  <a:cubicBezTo>
                    <a:pt x="690" y="345"/>
                    <a:pt x="688" y="336"/>
                    <a:pt x="688" y="334"/>
                  </a:cubicBezTo>
                  <a:cubicBezTo>
                    <a:pt x="689" y="332"/>
                    <a:pt x="694" y="329"/>
                    <a:pt x="695" y="328"/>
                  </a:cubicBezTo>
                  <a:cubicBezTo>
                    <a:pt x="695" y="326"/>
                    <a:pt x="700" y="318"/>
                    <a:pt x="699" y="315"/>
                  </a:cubicBezTo>
                  <a:cubicBezTo>
                    <a:pt x="699" y="312"/>
                    <a:pt x="704" y="318"/>
                    <a:pt x="708" y="321"/>
                  </a:cubicBezTo>
                  <a:cubicBezTo>
                    <a:pt x="711" y="323"/>
                    <a:pt x="717" y="338"/>
                    <a:pt x="721" y="340"/>
                  </a:cubicBezTo>
                  <a:cubicBezTo>
                    <a:pt x="725" y="341"/>
                    <a:pt x="737" y="319"/>
                    <a:pt x="733" y="307"/>
                  </a:cubicBezTo>
                  <a:cubicBezTo>
                    <a:pt x="729" y="295"/>
                    <a:pt x="733" y="279"/>
                    <a:pt x="736" y="277"/>
                  </a:cubicBezTo>
                  <a:cubicBezTo>
                    <a:pt x="739" y="275"/>
                    <a:pt x="744" y="264"/>
                    <a:pt x="748" y="256"/>
                  </a:cubicBezTo>
                  <a:cubicBezTo>
                    <a:pt x="700" y="166"/>
                    <a:pt x="633" y="90"/>
                    <a:pt x="552" y="31"/>
                  </a:cubicBezTo>
                  <a:cubicBezTo>
                    <a:pt x="551" y="32"/>
                    <a:pt x="550" y="32"/>
                    <a:pt x="549" y="32"/>
                  </a:cubicBezTo>
                  <a:cubicBezTo>
                    <a:pt x="544" y="31"/>
                    <a:pt x="544" y="31"/>
                    <a:pt x="544" y="31"/>
                  </a:cubicBezTo>
                  <a:cubicBezTo>
                    <a:pt x="534" y="31"/>
                    <a:pt x="527" y="22"/>
                    <a:pt x="528" y="19"/>
                  </a:cubicBezTo>
                  <a:cubicBezTo>
                    <a:pt x="529" y="19"/>
                    <a:pt x="529" y="17"/>
                    <a:pt x="528" y="15"/>
                  </a:cubicBezTo>
                  <a:cubicBezTo>
                    <a:pt x="522" y="11"/>
                    <a:pt x="516" y="7"/>
                    <a:pt x="510" y="4"/>
                  </a:cubicBezTo>
                  <a:cubicBezTo>
                    <a:pt x="506" y="4"/>
                    <a:pt x="501" y="5"/>
                    <a:pt x="498" y="5"/>
                  </a:cubicBezTo>
                  <a:cubicBezTo>
                    <a:pt x="493" y="6"/>
                    <a:pt x="480" y="4"/>
                    <a:pt x="478" y="2"/>
                  </a:cubicBezTo>
                  <a:cubicBezTo>
                    <a:pt x="475" y="0"/>
                    <a:pt x="469" y="6"/>
                    <a:pt x="469" y="10"/>
                  </a:cubicBezTo>
                  <a:cubicBezTo>
                    <a:pt x="469" y="14"/>
                    <a:pt x="457" y="17"/>
                    <a:pt x="456" y="21"/>
                  </a:cubicBezTo>
                  <a:cubicBezTo>
                    <a:pt x="455" y="24"/>
                    <a:pt x="449" y="25"/>
                    <a:pt x="447" y="24"/>
                  </a:cubicBezTo>
                  <a:cubicBezTo>
                    <a:pt x="446" y="22"/>
                    <a:pt x="435" y="30"/>
                    <a:pt x="429" y="31"/>
                  </a:cubicBezTo>
                  <a:cubicBezTo>
                    <a:pt x="424" y="33"/>
                    <a:pt x="414" y="39"/>
                    <a:pt x="411" y="41"/>
                  </a:cubicBezTo>
                  <a:cubicBezTo>
                    <a:pt x="409" y="43"/>
                    <a:pt x="404" y="50"/>
                    <a:pt x="403" y="52"/>
                  </a:cubicBezTo>
                  <a:cubicBezTo>
                    <a:pt x="402" y="55"/>
                    <a:pt x="396" y="60"/>
                    <a:pt x="393" y="61"/>
                  </a:cubicBezTo>
                  <a:cubicBezTo>
                    <a:pt x="391" y="63"/>
                    <a:pt x="393" y="73"/>
                    <a:pt x="397" y="75"/>
                  </a:cubicBezTo>
                  <a:cubicBezTo>
                    <a:pt x="400" y="76"/>
                    <a:pt x="391" y="74"/>
                    <a:pt x="386" y="73"/>
                  </a:cubicBezTo>
                  <a:cubicBezTo>
                    <a:pt x="382" y="71"/>
                    <a:pt x="379" y="79"/>
                    <a:pt x="378" y="81"/>
                  </a:cubicBezTo>
                  <a:cubicBezTo>
                    <a:pt x="377" y="83"/>
                    <a:pt x="373" y="80"/>
                    <a:pt x="373" y="77"/>
                  </a:cubicBezTo>
                  <a:cubicBezTo>
                    <a:pt x="372" y="74"/>
                    <a:pt x="362" y="73"/>
                    <a:pt x="361" y="76"/>
                  </a:cubicBezTo>
                  <a:cubicBezTo>
                    <a:pt x="360" y="78"/>
                    <a:pt x="353" y="76"/>
                    <a:pt x="350" y="75"/>
                  </a:cubicBezTo>
                  <a:cubicBezTo>
                    <a:pt x="347" y="74"/>
                    <a:pt x="337" y="88"/>
                    <a:pt x="333" y="94"/>
                  </a:cubicBezTo>
                  <a:cubicBezTo>
                    <a:pt x="329" y="99"/>
                    <a:pt x="309" y="106"/>
                    <a:pt x="304" y="104"/>
                  </a:cubicBezTo>
                  <a:cubicBezTo>
                    <a:pt x="300" y="103"/>
                    <a:pt x="298" y="115"/>
                    <a:pt x="301" y="115"/>
                  </a:cubicBezTo>
                  <a:cubicBezTo>
                    <a:pt x="305" y="116"/>
                    <a:pt x="293" y="116"/>
                    <a:pt x="286" y="118"/>
                  </a:cubicBezTo>
                  <a:cubicBezTo>
                    <a:pt x="279" y="119"/>
                    <a:pt x="261" y="130"/>
                    <a:pt x="257" y="134"/>
                  </a:cubicBezTo>
                  <a:cubicBezTo>
                    <a:pt x="253" y="139"/>
                    <a:pt x="249" y="135"/>
                    <a:pt x="248" y="132"/>
                  </a:cubicBezTo>
                  <a:cubicBezTo>
                    <a:pt x="248" y="130"/>
                    <a:pt x="240" y="128"/>
                    <a:pt x="238" y="128"/>
                  </a:cubicBezTo>
                  <a:cubicBezTo>
                    <a:pt x="236" y="127"/>
                    <a:pt x="234" y="143"/>
                    <a:pt x="230" y="147"/>
                  </a:cubicBezTo>
                  <a:cubicBezTo>
                    <a:pt x="227" y="150"/>
                    <a:pt x="220" y="136"/>
                    <a:pt x="211" y="135"/>
                  </a:cubicBezTo>
                  <a:cubicBezTo>
                    <a:pt x="201" y="134"/>
                    <a:pt x="186" y="128"/>
                    <a:pt x="182" y="127"/>
                  </a:cubicBezTo>
                  <a:cubicBezTo>
                    <a:pt x="177" y="127"/>
                    <a:pt x="168" y="120"/>
                    <a:pt x="166" y="118"/>
                  </a:cubicBezTo>
                  <a:cubicBezTo>
                    <a:pt x="163" y="115"/>
                    <a:pt x="151" y="115"/>
                    <a:pt x="147" y="116"/>
                  </a:cubicBezTo>
                  <a:cubicBezTo>
                    <a:pt x="144" y="116"/>
                    <a:pt x="133" y="125"/>
                    <a:pt x="130" y="128"/>
                  </a:cubicBezTo>
                  <a:cubicBezTo>
                    <a:pt x="127" y="131"/>
                    <a:pt x="122" y="132"/>
                    <a:pt x="121" y="133"/>
                  </a:cubicBezTo>
                  <a:cubicBezTo>
                    <a:pt x="119" y="134"/>
                    <a:pt x="108" y="149"/>
                    <a:pt x="103" y="154"/>
                  </a:cubicBezTo>
                  <a:cubicBezTo>
                    <a:pt x="99" y="159"/>
                    <a:pt x="92" y="178"/>
                    <a:pt x="90" y="183"/>
                  </a:cubicBezTo>
                  <a:cubicBezTo>
                    <a:pt x="88" y="188"/>
                    <a:pt x="83" y="189"/>
                    <a:pt x="82" y="190"/>
                  </a:cubicBezTo>
                  <a:cubicBezTo>
                    <a:pt x="80" y="190"/>
                    <a:pt x="79" y="195"/>
                    <a:pt x="79" y="197"/>
                  </a:cubicBezTo>
                  <a:cubicBezTo>
                    <a:pt x="80" y="199"/>
                    <a:pt x="65" y="209"/>
                    <a:pt x="65" y="216"/>
                  </a:cubicBezTo>
                  <a:cubicBezTo>
                    <a:pt x="64" y="224"/>
                    <a:pt x="70" y="239"/>
                    <a:pt x="71" y="245"/>
                  </a:cubicBezTo>
                  <a:cubicBezTo>
                    <a:pt x="72" y="251"/>
                    <a:pt x="79" y="261"/>
                    <a:pt x="84" y="261"/>
                  </a:cubicBezTo>
                  <a:cubicBezTo>
                    <a:pt x="88" y="260"/>
                    <a:pt x="87" y="270"/>
                    <a:pt x="86" y="273"/>
                  </a:cubicBezTo>
                  <a:cubicBezTo>
                    <a:pt x="86" y="276"/>
                    <a:pt x="90" y="278"/>
                    <a:pt x="90" y="280"/>
                  </a:cubicBezTo>
                  <a:cubicBezTo>
                    <a:pt x="90" y="283"/>
                    <a:pt x="80" y="288"/>
                    <a:pt x="77" y="289"/>
                  </a:cubicBezTo>
                  <a:cubicBezTo>
                    <a:pt x="74" y="291"/>
                    <a:pt x="70" y="299"/>
                    <a:pt x="69" y="302"/>
                  </a:cubicBezTo>
                  <a:cubicBezTo>
                    <a:pt x="69" y="305"/>
                    <a:pt x="59" y="308"/>
                    <a:pt x="56" y="312"/>
                  </a:cubicBezTo>
                  <a:cubicBezTo>
                    <a:pt x="57" y="310"/>
                    <a:pt x="57" y="306"/>
                    <a:pt x="58" y="304"/>
                  </a:cubicBezTo>
                  <a:cubicBezTo>
                    <a:pt x="59" y="300"/>
                    <a:pt x="56" y="294"/>
                    <a:pt x="54" y="293"/>
                  </a:cubicBezTo>
                  <a:cubicBezTo>
                    <a:pt x="52" y="292"/>
                    <a:pt x="48" y="273"/>
                    <a:pt x="45" y="270"/>
                  </a:cubicBezTo>
                  <a:cubicBezTo>
                    <a:pt x="42" y="266"/>
                    <a:pt x="34" y="260"/>
                    <a:pt x="32" y="259"/>
                  </a:cubicBezTo>
                  <a:cubicBezTo>
                    <a:pt x="31" y="258"/>
                    <a:pt x="33" y="253"/>
                    <a:pt x="33" y="250"/>
                  </a:cubicBezTo>
                  <a:cubicBezTo>
                    <a:pt x="34" y="248"/>
                    <a:pt x="24" y="249"/>
                    <a:pt x="22" y="250"/>
                  </a:cubicBezTo>
                  <a:cubicBezTo>
                    <a:pt x="19" y="252"/>
                    <a:pt x="21" y="271"/>
                    <a:pt x="20" y="276"/>
                  </a:cubicBezTo>
                  <a:cubicBezTo>
                    <a:pt x="20" y="282"/>
                    <a:pt x="27" y="288"/>
                    <a:pt x="29" y="289"/>
                  </a:cubicBezTo>
                  <a:cubicBezTo>
                    <a:pt x="30" y="289"/>
                    <a:pt x="31" y="298"/>
                    <a:pt x="28" y="299"/>
                  </a:cubicBezTo>
                  <a:cubicBezTo>
                    <a:pt x="25" y="299"/>
                    <a:pt x="24" y="313"/>
                    <a:pt x="26" y="316"/>
                  </a:cubicBezTo>
                  <a:cubicBezTo>
                    <a:pt x="28" y="319"/>
                    <a:pt x="25" y="325"/>
                    <a:pt x="23" y="327"/>
                  </a:cubicBezTo>
                  <a:cubicBezTo>
                    <a:pt x="21" y="329"/>
                    <a:pt x="36" y="326"/>
                    <a:pt x="43" y="324"/>
                  </a:cubicBezTo>
                  <a:cubicBezTo>
                    <a:pt x="50" y="323"/>
                    <a:pt x="55" y="325"/>
                    <a:pt x="55" y="326"/>
                  </a:cubicBezTo>
                  <a:cubicBezTo>
                    <a:pt x="54" y="327"/>
                    <a:pt x="42" y="330"/>
                    <a:pt x="40" y="334"/>
                  </a:cubicBezTo>
                  <a:cubicBezTo>
                    <a:pt x="39" y="337"/>
                    <a:pt x="31" y="344"/>
                    <a:pt x="30" y="346"/>
                  </a:cubicBezTo>
                  <a:cubicBezTo>
                    <a:pt x="29" y="349"/>
                    <a:pt x="34" y="353"/>
                    <a:pt x="37" y="352"/>
                  </a:cubicBezTo>
                  <a:cubicBezTo>
                    <a:pt x="41" y="352"/>
                    <a:pt x="47" y="364"/>
                    <a:pt x="50" y="365"/>
                  </a:cubicBezTo>
                  <a:cubicBezTo>
                    <a:pt x="53" y="367"/>
                    <a:pt x="53" y="374"/>
                    <a:pt x="52" y="376"/>
                  </a:cubicBezTo>
                  <a:cubicBezTo>
                    <a:pt x="51" y="378"/>
                    <a:pt x="34" y="378"/>
                    <a:pt x="28" y="380"/>
                  </a:cubicBezTo>
                  <a:cubicBezTo>
                    <a:pt x="22" y="383"/>
                    <a:pt x="16" y="397"/>
                    <a:pt x="16" y="402"/>
                  </a:cubicBezTo>
                  <a:cubicBezTo>
                    <a:pt x="16" y="408"/>
                    <a:pt x="20" y="422"/>
                    <a:pt x="21" y="426"/>
                  </a:cubicBezTo>
                  <a:cubicBezTo>
                    <a:pt x="23" y="430"/>
                    <a:pt x="37" y="430"/>
                    <a:pt x="40" y="432"/>
                  </a:cubicBezTo>
                  <a:cubicBezTo>
                    <a:pt x="43" y="433"/>
                    <a:pt x="55" y="429"/>
                    <a:pt x="58" y="430"/>
                  </a:cubicBezTo>
                  <a:cubicBezTo>
                    <a:pt x="61" y="431"/>
                    <a:pt x="67" y="416"/>
                    <a:pt x="68" y="409"/>
                  </a:cubicBezTo>
                  <a:cubicBezTo>
                    <a:pt x="68" y="402"/>
                    <a:pt x="80" y="388"/>
                    <a:pt x="82" y="383"/>
                  </a:cubicBezTo>
                  <a:cubicBezTo>
                    <a:pt x="84" y="378"/>
                    <a:pt x="99" y="376"/>
                    <a:pt x="102" y="373"/>
                  </a:cubicBezTo>
                  <a:cubicBezTo>
                    <a:pt x="106" y="371"/>
                    <a:pt x="106" y="384"/>
                    <a:pt x="108" y="391"/>
                  </a:cubicBezTo>
                  <a:cubicBezTo>
                    <a:pt x="111" y="398"/>
                    <a:pt x="125" y="395"/>
                    <a:pt x="122" y="389"/>
                  </a:cubicBezTo>
                  <a:cubicBezTo>
                    <a:pt x="119" y="382"/>
                    <a:pt x="122" y="379"/>
                    <a:pt x="123" y="381"/>
                  </a:cubicBezTo>
                  <a:cubicBezTo>
                    <a:pt x="124" y="383"/>
                    <a:pt x="138" y="387"/>
                    <a:pt x="141" y="390"/>
                  </a:cubicBezTo>
                  <a:cubicBezTo>
                    <a:pt x="144" y="394"/>
                    <a:pt x="145" y="402"/>
                    <a:pt x="142" y="403"/>
                  </a:cubicBezTo>
                  <a:cubicBezTo>
                    <a:pt x="139" y="403"/>
                    <a:pt x="140" y="412"/>
                    <a:pt x="143" y="413"/>
                  </a:cubicBezTo>
                  <a:cubicBezTo>
                    <a:pt x="147" y="413"/>
                    <a:pt x="149" y="401"/>
                    <a:pt x="152" y="399"/>
                  </a:cubicBezTo>
                  <a:cubicBezTo>
                    <a:pt x="156" y="397"/>
                    <a:pt x="157" y="389"/>
                    <a:pt x="156" y="389"/>
                  </a:cubicBezTo>
                  <a:cubicBezTo>
                    <a:pt x="154" y="389"/>
                    <a:pt x="157" y="382"/>
                    <a:pt x="160" y="384"/>
                  </a:cubicBezTo>
                  <a:cubicBezTo>
                    <a:pt x="162" y="385"/>
                    <a:pt x="150" y="371"/>
                    <a:pt x="144" y="366"/>
                  </a:cubicBezTo>
                  <a:cubicBezTo>
                    <a:pt x="137" y="361"/>
                    <a:pt x="142" y="363"/>
                    <a:pt x="154" y="370"/>
                  </a:cubicBezTo>
                  <a:cubicBezTo>
                    <a:pt x="154" y="370"/>
                    <a:pt x="154" y="370"/>
                    <a:pt x="163" y="380"/>
                  </a:cubicBezTo>
                  <a:cubicBezTo>
                    <a:pt x="164" y="381"/>
                    <a:pt x="167" y="387"/>
                    <a:pt x="169" y="388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3" y="395"/>
                    <a:pt x="176" y="404"/>
                    <a:pt x="176" y="407"/>
                  </a:cubicBezTo>
                  <a:cubicBezTo>
                    <a:pt x="176" y="410"/>
                    <a:pt x="183" y="414"/>
                    <a:pt x="186" y="413"/>
                  </a:cubicBezTo>
                  <a:cubicBezTo>
                    <a:pt x="190" y="412"/>
                    <a:pt x="193" y="414"/>
                    <a:pt x="192" y="414"/>
                  </a:cubicBezTo>
                  <a:cubicBezTo>
                    <a:pt x="192" y="414"/>
                    <a:pt x="196" y="421"/>
                    <a:pt x="199" y="420"/>
                  </a:cubicBezTo>
                  <a:cubicBezTo>
                    <a:pt x="203" y="420"/>
                    <a:pt x="203" y="411"/>
                    <a:pt x="199" y="411"/>
                  </a:cubicBezTo>
                  <a:cubicBezTo>
                    <a:pt x="196" y="412"/>
                    <a:pt x="194" y="398"/>
                    <a:pt x="193" y="393"/>
                  </a:cubicBezTo>
                  <a:cubicBezTo>
                    <a:pt x="192" y="387"/>
                    <a:pt x="194" y="382"/>
                    <a:pt x="195" y="382"/>
                  </a:cubicBezTo>
                  <a:cubicBezTo>
                    <a:pt x="196" y="382"/>
                    <a:pt x="197" y="394"/>
                    <a:pt x="197" y="396"/>
                  </a:cubicBezTo>
                  <a:cubicBezTo>
                    <a:pt x="198" y="399"/>
                    <a:pt x="200" y="404"/>
                    <a:pt x="202" y="408"/>
                  </a:cubicBezTo>
                  <a:cubicBezTo>
                    <a:pt x="202" y="408"/>
                    <a:pt x="202" y="408"/>
                    <a:pt x="206" y="410"/>
                  </a:cubicBezTo>
                  <a:cubicBezTo>
                    <a:pt x="215" y="415"/>
                    <a:pt x="215" y="415"/>
                    <a:pt x="215" y="415"/>
                  </a:cubicBezTo>
                  <a:cubicBezTo>
                    <a:pt x="226" y="409"/>
                    <a:pt x="242" y="410"/>
                    <a:pt x="242" y="412"/>
                  </a:cubicBezTo>
                  <a:cubicBezTo>
                    <a:pt x="242" y="415"/>
                    <a:pt x="251" y="414"/>
                    <a:pt x="251" y="410"/>
                  </a:cubicBezTo>
                  <a:cubicBezTo>
                    <a:pt x="251" y="406"/>
                    <a:pt x="252" y="410"/>
                    <a:pt x="253" y="412"/>
                  </a:cubicBezTo>
                  <a:cubicBezTo>
                    <a:pt x="253" y="415"/>
                    <a:pt x="247" y="427"/>
                    <a:pt x="246" y="432"/>
                  </a:cubicBezTo>
                  <a:cubicBezTo>
                    <a:pt x="246" y="437"/>
                    <a:pt x="219" y="438"/>
                    <a:pt x="207" y="438"/>
                  </a:cubicBezTo>
                  <a:cubicBezTo>
                    <a:pt x="195" y="439"/>
                    <a:pt x="179" y="446"/>
                    <a:pt x="178" y="449"/>
                  </a:cubicBezTo>
                  <a:cubicBezTo>
                    <a:pt x="177" y="453"/>
                    <a:pt x="158" y="445"/>
                    <a:pt x="149" y="442"/>
                  </a:cubicBezTo>
                  <a:cubicBezTo>
                    <a:pt x="140" y="440"/>
                    <a:pt x="131" y="429"/>
                    <a:pt x="130" y="427"/>
                  </a:cubicBezTo>
                  <a:cubicBezTo>
                    <a:pt x="128" y="426"/>
                    <a:pt x="130" y="421"/>
                    <a:pt x="129" y="419"/>
                  </a:cubicBezTo>
                  <a:cubicBezTo>
                    <a:pt x="128" y="416"/>
                    <a:pt x="109" y="419"/>
                    <a:pt x="104" y="422"/>
                  </a:cubicBezTo>
                  <a:cubicBezTo>
                    <a:pt x="98" y="425"/>
                    <a:pt x="71" y="432"/>
                    <a:pt x="64" y="436"/>
                  </a:cubicBezTo>
                  <a:cubicBezTo>
                    <a:pt x="58" y="440"/>
                    <a:pt x="48" y="438"/>
                    <a:pt x="44" y="438"/>
                  </a:cubicBezTo>
                  <a:cubicBezTo>
                    <a:pt x="41" y="438"/>
                    <a:pt x="35" y="448"/>
                    <a:pt x="32" y="451"/>
                  </a:cubicBezTo>
                  <a:cubicBezTo>
                    <a:pt x="28" y="453"/>
                    <a:pt x="25" y="467"/>
                    <a:pt x="25" y="482"/>
                  </a:cubicBezTo>
                  <a:cubicBezTo>
                    <a:pt x="25" y="482"/>
                    <a:pt x="25" y="482"/>
                    <a:pt x="22" y="492"/>
                  </a:cubicBezTo>
                  <a:cubicBezTo>
                    <a:pt x="19" y="499"/>
                    <a:pt x="19" y="499"/>
                    <a:pt x="19" y="499"/>
                  </a:cubicBezTo>
                  <a:cubicBezTo>
                    <a:pt x="11" y="508"/>
                    <a:pt x="5" y="533"/>
                    <a:pt x="2" y="538"/>
                  </a:cubicBezTo>
                  <a:cubicBezTo>
                    <a:pt x="0" y="543"/>
                    <a:pt x="3" y="578"/>
                    <a:pt x="5" y="589"/>
                  </a:cubicBezTo>
                  <a:cubicBezTo>
                    <a:pt x="6" y="601"/>
                    <a:pt x="20" y="624"/>
                    <a:pt x="24" y="630"/>
                  </a:cubicBezTo>
                  <a:cubicBezTo>
                    <a:pt x="28" y="636"/>
                    <a:pt x="47" y="648"/>
                    <a:pt x="54" y="651"/>
                  </a:cubicBezTo>
                  <a:cubicBezTo>
                    <a:pt x="60" y="654"/>
                    <a:pt x="79" y="651"/>
                    <a:pt x="85" y="650"/>
                  </a:cubicBezTo>
                  <a:cubicBezTo>
                    <a:pt x="91" y="649"/>
                    <a:pt x="97" y="642"/>
                    <a:pt x="99" y="635"/>
                  </a:cubicBezTo>
                  <a:cubicBezTo>
                    <a:pt x="99" y="635"/>
                    <a:pt x="99" y="635"/>
                    <a:pt x="108" y="634"/>
                  </a:cubicBezTo>
                  <a:cubicBezTo>
                    <a:pt x="112" y="634"/>
                    <a:pt x="112" y="634"/>
                    <a:pt x="112" y="634"/>
                  </a:cubicBezTo>
                  <a:cubicBezTo>
                    <a:pt x="113" y="639"/>
                    <a:pt x="127" y="641"/>
                    <a:pt x="130" y="642"/>
                  </a:cubicBezTo>
                  <a:cubicBezTo>
                    <a:pt x="134" y="644"/>
                    <a:pt x="143" y="641"/>
                    <a:pt x="145" y="640"/>
                  </a:cubicBezTo>
                  <a:cubicBezTo>
                    <a:pt x="148" y="639"/>
                    <a:pt x="154" y="662"/>
                    <a:pt x="153" y="669"/>
                  </a:cubicBezTo>
                  <a:cubicBezTo>
                    <a:pt x="152" y="676"/>
                    <a:pt x="163" y="699"/>
                    <a:pt x="166" y="706"/>
                  </a:cubicBezTo>
                  <a:cubicBezTo>
                    <a:pt x="169" y="713"/>
                    <a:pt x="180" y="731"/>
                    <a:pt x="182" y="738"/>
                  </a:cubicBezTo>
                  <a:cubicBezTo>
                    <a:pt x="184" y="745"/>
                    <a:pt x="182" y="769"/>
                    <a:pt x="182" y="778"/>
                  </a:cubicBezTo>
                  <a:cubicBezTo>
                    <a:pt x="182" y="786"/>
                    <a:pt x="197" y="807"/>
                    <a:pt x="201" y="815"/>
                  </a:cubicBezTo>
                  <a:cubicBezTo>
                    <a:pt x="205" y="822"/>
                    <a:pt x="210" y="839"/>
                    <a:pt x="211" y="843"/>
                  </a:cubicBezTo>
                  <a:cubicBezTo>
                    <a:pt x="212" y="847"/>
                    <a:pt x="227" y="868"/>
                    <a:pt x="232" y="878"/>
                  </a:cubicBezTo>
                  <a:cubicBezTo>
                    <a:pt x="236" y="887"/>
                    <a:pt x="267" y="885"/>
                    <a:pt x="275" y="87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6" name="Freeform 663"/>
            <p:cNvSpPr>
              <a:spLocks/>
            </p:cNvSpPr>
            <p:nvPr/>
          </p:nvSpPr>
          <p:spPr bwMode="auto">
            <a:xfrm>
              <a:off x="8463463" y="2888987"/>
              <a:ext cx="132099" cy="142419"/>
            </a:xfrm>
            <a:custGeom>
              <a:avLst/>
              <a:gdLst>
                <a:gd name="T0" fmla="*/ 14 w 32"/>
                <a:gd name="T1" fmla="*/ 32 h 34"/>
                <a:gd name="T2" fmla="*/ 27 w 32"/>
                <a:gd name="T3" fmla="*/ 25 h 34"/>
                <a:gd name="T4" fmla="*/ 29 w 32"/>
                <a:gd name="T5" fmla="*/ 11 h 34"/>
                <a:gd name="T6" fmla="*/ 16 w 32"/>
                <a:gd name="T7" fmla="*/ 1 h 34"/>
                <a:gd name="T8" fmla="*/ 10 w 32"/>
                <a:gd name="T9" fmla="*/ 10 h 34"/>
                <a:gd name="T10" fmla="*/ 1 w 32"/>
                <a:gd name="T11" fmla="*/ 20 h 34"/>
                <a:gd name="T12" fmla="*/ 2 w 32"/>
                <a:gd name="T13" fmla="*/ 25 h 34"/>
                <a:gd name="T14" fmla="*/ 14 w 32"/>
                <a:gd name="T1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4">
                  <a:moveTo>
                    <a:pt x="14" y="32"/>
                  </a:moveTo>
                  <a:cubicBezTo>
                    <a:pt x="16" y="34"/>
                    <a:pt x="22" y="27"/>
                    <a:pt x="27" y="25"/>
                  </a:cubicBezTo>
                  <a:cubicBezTo>
                    <a:pt x="31" y="24"/>
                    <a:pt x="32" y="11"/>
                    <a:pt x="29" y="11"/>
                  </a:cubicBezTo>
                  <a:cubicBezTo>
                    <a:pt x="25" y="10"/>
                    <a:pt x="19" y="1"/>
                    <a:pt x="16" y="1"/>
                  </a:cubicBezTo>
                  <a:cubicBezTo>
                    <a:pt x="13" y="0"/>
                    <a:pt x="9" y="6"/>
                    <a:pt x="10" y="10"/>
                  </a:cubicBezTo>
                  <a:cubicBezTo>
                    <a:pt x="11" y="13"/>
                    <a:pt x="2" y="16"/>
                    <a:pt x="1" y="20"/>
                  </a:cubicBezTo>
                  <a:cubicBezTo>
                    <a:pt x="0" y="23"/>
                    <a:pt x="0" y="25"/>
                    <a:pt x="2" y="25"/>
                  </a:cubicBezTo>
                  <a:cubicBezTo>
                    <a:pt x="4" y="24"/>
                    <a:pt x="13" y="31"/>
                    <a:pt x="14" y="3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7" name="Freeform 664"/>
            <p:cNvSpPr>
              <a:spLocks/>
            </p:cNvSpPr>
            <p:nvPr/>
          </p:nvSpPr>
          <p:spPr bwMode="auto">
            <a:xfrm>
              <a:off x="8434566" y="3254323"/>
              <a:ext cx="107330" cy="163060"/>
            </a:xfrm>
            <a:custGeom>
              <a:avLst/>
              <a:gdLst>
                <a:gd name="T0" fmla="*/ 22 w 26"/>
                <a:gd name="T1" fmla="*/ 14 h 39"/>
                <a:gd name="T2" fmla="*/ 15 w 26"/>
                <a:gd name="T3" fmla="*/ 1 h 39"/>
                <a:gd name="T4" fmla="*/ 4 w 26"/>
                <a:gd name="T5" fmla="*/ 29 h 39"/>
                <a:gd name="T6" fmla="*/ 11 w 26"/>
                <a:gd name="T7" fmla="*/ 35 h 39"/>
                <a:gd name="T8" fmla="*/ 23 w 26"/>
                <a:gd name="T9" fmla="*/ 36 h 39"/>
                <a:gd name="T10" fmla="*/ 23 w 26"/>
                <a:gd name="T11" fmla="*/ 30 h 39"/>
                <a:gd name="T12" fmla="*/ 22 w 26"/>
                <a:gd name="T13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9">
                  <a:moveTo>
                    <a:pt x="22" y="14"/>
                  </a:moveTo>
                  <a:cubicBezTo>
                    <a:pt x="25" y="13"/>
                    <a:pt x="20" y="1"/>
                    <a:pt x="15" y="1"/>
                  </a:cubicBezTo>
                  <a:cubicBezTo>
                    <a:pt x="10" y="0"/>
                    <a:pt x="0" y="20"/>
                    <a:pt x="4" y="29"/>
                  </a:cubicBezTo>
                  <a:cubicBezTo>
                    <a:pt x="8" y="39"/>
                    <a:pt x="10" y="38"/>
                    <a:pt x="11" y="35"/>
                  </a:cubicBezTo>
                  <a:cubicBezTo>
                    <a:pt x="12" y="33"/>
                    <a:pt x="21" y="35"/>
                    <a:pt x="23" y="36"/>
                  </a:cubicBezTo>
                  <a:cubicBezTo>
                    <a:pt x="26" y="36"/>
                    <a:pt x="25" y="34"/>
                    <a:pt x="23" y="30"/>
                  </a:cubicBezTo>
                  <a:cubicBezTo>
                    <a:pt x="20" y="27"/>
                    <a:pt x="20" y="15"/>
                    <a:pt x="22" y="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8" name="Freeform 665"/>
            <p:cNvSpPr>
              <a:spLocks/>
            </p:cNvSpPr>
            <p:nvPr/>
          </p:nvSpPr>
          <p:spPr bwMode="auto">
            <a:xfrm>
              <a:off x="8221969" y="3144929"/>
              <a:ext cx="187828" cy="301351"/>
            </a:xfrm>
            <a:custGeom>
              <a:avLst/>
              <a:gdLst>
                <a:gd name="T0" fmla="*/ 45 w 45"/>
                <a:gd name="T1" fmla="*/ 32 h 72"/>
                <a:gd name="T2" fmla="*/ 44 w 45"/>
                <a:gd name="T3" fmla="*/ 11 h 72"/>
                <a:gd name="T4" fmla="*/ 31 w 45"/>
                <a:gd name="T5" fmla="*/ 1 h 72"/>
                <a:gd name="T6" fmla="*/ 10 w 45"/>
                <a:gd name="T7" fmla="*/ 36 h 72"/>
                <a:gd name="T8" fmla="*/ 3 w 45"/>
                <a:gd name="T9" fmla="*/ 64 h 72"/>
                <a:gd name="T10" fmla="*/ 30 w 45"/>
                <a:gd name="T11" fmla="*/ 69 h 72"/>
                <a:gd name="T12" fmla="*/ 39 w 45"/>
                <a:gd name="T13" fmla="*/ 67 h 72"/>
                <a:gd name="T14" fmla="*/ 39 w 45"/>
                <a:gd name="T15" fmla="*/ 64 h 72"/>
                <a:gd name="T16" fmla="*/ 45 w 45"/>
                <a:gd name="T17" fmla="*/ 50 h 72"/>
                <a:gd name="T18" fmla="*/ 45 w 45"/>
                <a:gd name="T1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72">
                  <a:moveTo>
                    <a:pt x="45" y="32"/>
                  </a:moveTo>
                  <a:cubicBezTo>
                    <a:pt x="45" y="28"/>
                    <a:pt x="44" y="14"/>
                    <a:pt x="44" y="11"/>
                  </a:cubicBezTo>
                  <a:cubicBezTo>
                    <a:pt x="45" y="8"/>
                    <a:pt x="35" y="2"/>
                    <a:pt x="31" y="1"/>
                  </a:cubicBezTo>
                  <a:cubicBezTo>
                    <a:pt x="27" y="0"/>
                    <a:pt x="18" y="30"/>
                    <a:pt x="10" y="36"/>
                  </a:cubicBezTo>
                  <a:cubicBezTo>
                    <a:pt x="1" y="43"/>
                    <a:pt x="0" y="61"/>
                    <a:pt x="3" y="64"/>
                  </a:cubicBezTo>
                  <a:cubicBezTo>
                    <a:pt x="6" y="68"/>
                    <a:pt x="26" y="67"/>
                    <a:pt x="30" y="69"/>
                  </a:cubicBezTo>
                  <a:cubicBezTo>
                    <a:pt x="34" y="72"/>
                    <a:pt x="37" y="68"/>
                    <a:pt x="39" y="67"/>
                  </a:cubicBezTo>
                  <a:cubicBezTo>
                    <a:pt x="41" y="66"/>
                    <a:pt x="40" y="65"/>
                    <a:pt x="39" y="64"/>
                  </a:cubicBezTo>
                  <a:cubicBezTo>
                    <a:pt x="38" y="64"/>
                    <a:pt x="45" y="55"/>
                    <a:pt x="45" y="50"/>
                  </a:cubicBezTo>
                  <a:cubicBezTo>
                    <a:pt x="45" y="45"/>
                    <a:pt x="45" y="37"/>
                    <a:pt x="45" y="3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9" name="Freeform 666"/>
            <p:cNvSpPr>
              <a:spLocks/>
            </p:cNvSpPr>
            <p:nvPr/>
          </p:nvSpPr>
          <p:spPr bwMode="auto">
            <a:xfrm>
              <a:off x="8155920" y="3502009"/>
              <a:ext cx="229109" cy="57793"/>
            </a:xfrm>
            <a:custGeom>
              <a:avLst/>
              <a:gdLst>
                <a:gd name="T0" fmla="*/ 16 w 55"/>
                <a:gd name="T1" fmla="*/ 2 h 14"/>
                <a:gd name="T2" fmla="*/ 0 w 55"/>
                <a:gd name="T3" fmla="*/ 9 h 14"/>
                <a:gd name="T4" fmla="*/ 39 w 55"/>
                <a:gd name="T5" fmla="*/ 13 h 14"/>
                <a:gd name="T6" fmla="*/ 53 w 55"/>
                <a:gd name="T7" fmla="*/ 13 h 14"/>
                <a:gd name="T8" fmla="*/ 16 w 55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4">
                  <a:moveTo>
                    <a:pt x="16" y="2"/>
                  </a:moveTo>
                  <a:cubicBezTo>
                    <a:pt x="8" y="0"/>
                    <a:pt x="0" y="6"/>
                    <a:pt x="0" y="9"/>
                  </a:cubicBezTo>
                  <a:cubicBezTo>
                    <a:pt x="0" y="12"/>
                    <a:pt x="29" y="12"/>
                    <a:pt x="39" y="13"/>
                  </a:cubicBezTo>
                  <a:cubicBezTo>
                    <a:pt x="49" y="14"/>
                    <a:pt x="55" y="14"/>
                    <a:pt x="53" y="13"/>
                  </a:cubicBezTo>
                  <a:cubicBezTo>
                    <a:pt x="50" y="12"/>
                    <a:pt x="24" y="4"/>
                    <a:pt x="16" y="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0" name="Freeform 667"/>
            <p:cNvSpPr>
              <a:spLocks/>
            </p:cNvSpPr>
            <p:nvPr/>
          </p:nvSpPr>
          <p:spPr bwMode="auto">
            <a:xfrm>
              <a:off x="8302467" y="2614469"/>
              <a:ext cx="49537" cy="92882"/>
            </a:xfrm>
            <a:custGeom>
              <a:avLst/>
              <a:gdLst>
                <a:gd name="T0" fmla="*/ 10 w 12"/>
                <a:gd name="T1" fmla="*/ 17 h 22"/>
                <a:gd name="T2" fmla="*/ 2 w 12"/>
                <a:gd name="T3" fmla="*/ 4 h 22"/>
                <a:gd name="T4" fmla="*/ 5 w 12"/>
                <a:gd name="T5" fmla="*/ 19 h 22"/>
                <a:gd name="T6" fmla="*/ 10 w 12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2">
                  <a:moveTo>
                    <a:pt x="10" y="17"/>
                  </a:moveTo>
                  <a:cubicBezTo>
                    <a:pt x="12" y="14"/>
                    <a:pt x="4" y="0"/>
                    <a:pt x="2" y="4"/>
                  </a:cubicBezTo>
                  <a:cubicBezTo>
                    <a:pt x="0" y="7"/>
                    <a:pt x="3" y="16"/>
                    <a:pt x="5" y="19"/>
                  </a:cubicBezTo>
                  <a:cubicBezTo>
                    <a:pt x="6" y="22"/>
                    <a:pt x="9" y="21"/>
                    <a:pt x="10" y="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1" name="Freeform 668"/>
            <p:cNvSpPr>
              <a:spLocks/>
            </p:cNvSpPr>
            <p:nvPr/>
          </p:nvSpPr>
          <p:spPr bwMode="auto">
            <a:xfrm>
              <a:off x="8368517" y="2775464"/>
              <a:ext cx="74306" cy="97010"/>
            </a:xfrm>
            <a:custGeom>
              <a:avLst/>
              <a:gdLst>
                <a:gd name="T0" fmla="*/ 17 w 18"/>
                <a:gd name="T1" fmla="*/ 9 h 23"/>
                <a:gd name="T2" fmla="*/ 7 w 18"/>
                <a:gd name="T3" fmla="*/ 1 h 23"/>
                <a:gd name="T4" fmla="*/ 7 w 18"/>
                <a:gd name="T5" fmla="*/ 21 h 23"/>
                <a:gd name="T6" fmla="*/ 17 w 18"/>
                <a:gd name="T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17" y="9"/>
                  </a:moveTo>
                  <a:cubicBezTo>
                    <a:pt x="18" y="5"/>
                    <a:pt x="13" y="1"/>
                    <a:pt x="7" y="1"/>
                  </a:cubicBezTo>
                  <a:cubicBezTo>
                    <a:pt x="0" y="0"/>
                    <a:pt x="4" y="19"/>
                    <a:pt x="7" y="21"/>
                  </a:cubicBezTo>
                  <a:cubicBezTo>
                    <a:pt x="10" y="23"/>
                    <a:pt x="16" y="13"/>
                    <a:pt x="17" y="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2" name="Freeform 669"/>
            <p:cNvSpPr>
              <a:spLocks/>
            </p:cNvSpPr>
            <p:nvPr/>
          </p:nvSpPr>
          <p:spPr bwMode="auto">
            <a:xfrm>
              <a:off x="8634779" y="3215106"/>
              <a:ext cx="111459" cy="80498"/>
            </a:xfrm>
            <a:custGeom>
              <a:avLst/>
              <a:gdLst>
                <a:gd name="T0" fmla="*/ 3 w 27"/>
                <a:gd name="T1" fmla="*/ 15 h 19"/>
                <a:gd name="T2" fmla="*/ 26 w 27"/>
                <a:gd name="T3" fmla="*/ 4 h 19"/>
                <a:gd name="T4" fmla="*/ 3 w 27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9">
                  <a:moveTo>
                    <a:pt x="3" y="15"/>
                  </a:moveTo>
                  <a:cubicBezTo>
                    <a:pt x="11" y="19"/>
                    <a:pt x="27" y="14"/>
                    <a:pt x="26" y="4"/>
                  </a:cubicBezTo>
                  <a:cubicBezTo>
                    <a:pt x="18" y="0"/>
                    <a:pt x="0" y="4"/>
                    <a:pt x="3" y="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3" name="Freeform 670"/>
            <p:cNvSpPr>
              <a:spLocks/>
            </p:cNvSpPr>
            <p:nvPr/>
          </p:nvSpPr>
          <p:spPr bwMode="auto">
            <a:xfrm>
              <a:off x="8455207" y="2211979"/>
              <a:ext cx="171316" cy="206405"/>
            </a:xfrm>
            <a:custGeom>
              <a:avLst/>
              <a:gdLst>
                <a:gd name="T0" fmla="*/ 6 w 41"/>
                <a:gd name="T1" fmla="*/ 25 h 49"/>
                <a:gd name="T2" fmla="*/ 4 w 41"/>
                <a:gd name="T3" fmla="*/ 36 h 49"/>
                <a:gd name="T4" fmla="*/ 3 w 41"/>
                <a:gd name="T5" fmla="*/ 36 h 49"/>
                <a:gd name="T6" fmla="*/ 5 w 41"/>
                <a:gd name="T7" fmla="*/ 48 h 49"/>
                <a:gd name="T8" fmla="*/ 15 w 41"/>
                <a:gd name="T9" fmla="*/ 36 h 49"/>
                <a:gd name="T10" fmla="*/ 26 w 41"/>
                <a:gd name="T11" fmla="*/ 31 h 49"/>
                <a:gd name="T12" fmla="*/ 38 w 41"/>
                <a:gd name="T13" fmla="*/ 25 h 49"/>
                <a:gd name="T14" fmla="*/ 41 w 41"/>
                <a:gd name="T15" fmla="*/ 21 h 49"/>
                <a:gd name="T16" fmla="*/ 33 w 41"/>
                <a:gd name="T17" fmla="*/ 0 h 49"/>
                <a:gd name="T18" fmla="*/ 25 w 41"/>
                <a:gd name="T19" fmla="*/ 7 h 49"/>
                <a:gd name="T20" fmla="*/ 6 w 41"/>
                <a:gd name="T21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9">
                  <a:moveTo>
                    <a:pt x="6" y="25"/>
                  </a:moveTo>
                  <a:cubicBezTo>
                    <a:pt x="4" y="28"/>
                    <a:pt x="3" y="34"/>
                    <a:pt x="4" y="36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0" y="36"/>
                    <a:pt x="2" y="46"/>
                    <a:pt x="5" y="48"/>
                  </a:cubicBezTo>
                  <a:cubicBezTo>
                    <a:pt x="7" y="49"/>
                    <a:pt x="12" y="38"/>
                    <a:pt x="15" y="36"/>
                  </a:cubicBezTo>
                  <a:cubicBezTo>
                    <a:pt x="18" y="33"/>
                    <a:pt x="24" y="31"/>
                    <a:pt x="26" y="31"/>
                  </a:cubicBezTo>
                  <a:cubicBezTo>
                    <a:pt x="27" y="32"/>
                    <a:pt x="32" y="29"/>
                    <a:pt x="38" y="25"/>
                  </a:cubicBezTo>
                  <a:cubicBezTo>
                    <a:pt x="39" y="25"/>
                    <a:pt x="40" y="23"/>
                    <a:pt x="41" y="21"/>
                  </a:cubicBezTo>
                  <a:cubicBezTo>
                    <a:pt x="38" y="14"/>
                    <a:pt x="35" y="7"/>
                    <a:pt x="33" y="0"/>
                  </a:cubicBezTo>
                  <a:cubicBezTo>
                    <a:pt x="30" y="3"/>
                    <a:pt x="27" y="6"/>
                    <a:pt x="25" y="7"/>
                  </a:cubicBezTo>
                  <a:cubicBezTo>
                    <a:pt x="23" y="11"/>
                    <a:pt x="10" y="22"/>
                    <a:pt x="6" y="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4" name="Freeform 671"/>
            <p:cNvSpPr>
              <a:spLocks/>
            </p:cNvSpPr>
            <p:nvPr/>
          </p:nvSpPr>
          <p:spPr bwMode="auto">
            <a:xfrm>
              <a:off x="7897914" y="3254323"/>
              <a:ext cx="412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5" name="Freeform 672"/>
            <p:cNvSpPr>
              <a:spLocks/>
            </p:cNvSpPr>
            <p:nvPr/>
          </p:nvSpPr>
          <p:spPr bwMode="auto">
            <a:xfrm>
              <a:off x="7902042" y="3227491"/>
              <a:ext cx="237365" cy="258006"/>
            </a:xfrm>
            <a:custGeom>
              <a:avLst/>
              <a:gdLst>
                <a:gd name="T0" fmla="*/ 53 w 57"/>
                <a:gd name="T1" fmla="*/ 42 h 61"/>
                <a:gd name="T2" fmla="*/ 30 w 57"/>
                <a:gd name="T3" fmla="*/ 23 h 61"/>
                <a:gd name="T4" fmla="*/ 26 w 57"/>
                <a:gd name="T5" fmla="*/ 18 h 61"/>
                <a:gd name="T6" fmla="*/ 22 w 57"/>
                <a:gd name="T7" fmla="*/ 13 h 61"/>
                <a:gd name="T8" fmla="*/ 7 w 57"/>
                <a:gd name="T9" fmla="*/ 2 h 61"/>
                <a:gd name="T10" fmla="*/ 0 w 57"/>
                <a:gd name="T11" fmla="*/ 6 h 61"/>
                <a:gd name="T12" fmla="*/ 11 w 57"/>
                <a:gd name="T13" fmla="*/ 12 h 61"/>
                <a:gd name="T14" fmla="*/ 48 w 57"/>
                <a:gd name="T15" fmla="*/ 58 h 61"/>
                <a:gd name="T16" fmla="*/ 53 w 57"/>
                <a:gd name="T17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1">
                  <a:moveTo>
                    <a:pt x="53" y="42"/>
                  </a:moveTo>
                  <a:cubicBezTo>
                    <a:pt x="49" y="37"/>
                    <a:pt x="39" y="28"/>
                    <a:pt x="30" y="23"/>
                  </a:cubicBezTo>
                  <a:cubicBezTo>
                    <a:pt x="30" y="23"/>
                    <a:pt x="30" y="23"/>
                    <a:pt x="26" y="1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8" y="7"/>
                    <a:pt x="8" y="4"/>
                    <a:pt x="7" y="2"/>
                  </a:cubicBezTo>
                  <a:cubicBezTo>
                    <a:pt x="6" y="0"/>
                    <a:pt x="4" y="8"/>
                    <a:pt x="0" y="6"/>
                  </a:cubicBezTo>
                  <a:cubicBezTo>
                    <a:pt x="2" y="7"/>
                    <a:pt x="6" y="9"/>
                    <a:pt x="11" y="12"/>
                  </a:cubicBezTo>
                  <a:cubicBezTo>
                    <a:pt x="21" y="17"/>
                    <a:pt x="44" y="56"/>
                    <a:pt x="48" y="58"/>
                  </a:cubicBezTo>
                  <a:cubicBezTo>
                    <a:pt x="52" y="61"/>
                    <a:pt x="57" y="48"/>
                    <a:pt x="53" y="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6" name="Freeform 673"/>
            <p:cNvSpPr>
              <a:spLocks/>
            </p:cNvSpPr>
            <p:nvPr/>
          </p:nvSpPr>
          <p:spPr bwMode="auto">
            <a:xfrm>
              <a:off x="7524321" y="3177953"/>
              <a:ext cx="70178" cy="84626"/>
            </a:xfrm>
            <a:custGeom>
              <a:avLst/>
              <a:gdLst>
                <a:gd name="T0" fmla="*/ 1 w 17"/>
                <a:gd name="T1" fmla="*/ 7 h 20"/>
                <a:gd name="T2" fmla="*/ 17 w 17"/>
                <a:gd name="T3" fmla="*/ 18 h 20"/>
                <a:gd name="T4" fmla="*/ 10 w 17"/>
                <a:gd name="T5" fmla="*/ 2 h 20"/>
                <a:gd name="T6" fmla="*/ 1 w 17"/>
                <a:gd name="T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" y="7"/>
                  </a:moveTo>
                  <a:cubicBezTo>
                    <a:pt x="0" y="12"/>
                    <a:pt x="16" y="20"/>
                    <a:pt x="17" y="18"/>
                  </a:cubicBezTo>
                  <a:cubicBezTo>
                    <a:pt x="17" y="15"/>
                    <a:pt x="13" y="4"/>
                    <a:pt x="10" y="2"/>
                  </a:cubicBezTo>
                  <a:cubicBezTo>
                    <a:pt x="7" y="0"/>
                    <a:pt x="3" y="2"/>
                    <a:pt x="1" y="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7" name="Freeform 674"/>
            <p:cNvSpPr>
              <a:spLocks/>
            </p:cNvSpPr>
            <p:nvPr/>
          </p:nvSpPr>
          <p:spPr bwMode="auto">
            <a:xfrm>
              <a:off x="6830801" y="3883857"/>
              <a:ext cx="150675" cy="414873"/>
            </a:xfrm>
            <a:custGeom>
              <a:avLst/>
              <a:gdLst>
                <a:gd name="T0" fmla="*/ 9 w 36"/>
                <a:gd name="T1" fmla="*/ 92 h 99"/>
                <a:gd name="T2" fmla="*/ 24 w 36"/>
                <a:gd name="T3" fmla="*/ 98 h 99"/>
                <a:gd name="T4" fmla="*/ 33 w 36"/>
                <a:gd name="T5" fmla="*/ 76 h 99"/>
                <a:gd name="T6" fmla="*/ 32 w 36"/>
                <a:gd name="T7" fmla="*/ 60 h 99"/>
                <a:gd name="T8" fmla="*/ 34 w 36"/>
                <a:gd name="T9" fmla="*/ 52 h 99"/>
                <a:gd name="T10" fmla="*/ 36 w 36"/>
                <a:gd name="T11" fmla="*/ 40 h 99"/>
                <a:gd name="T12" fmla="*/ 24 w 36"/>
                <a:gd name="T13" fmla="*/ 4 h 99"/>
                <a:gd name="T14" fmla="*/ 18 w 36"/>
                <a:gd name="T15" fmla="*/ 12 h 99"/>
                <a:gd name="T16" fmla="*/ 4 w 36"/>
                <a:gd name="T17" fmla="*/ 33 h 99"/>
                <a:gd name="T18" fmla="*/ 2 w 36"/>
                <a:gd name="T19" fmla="*/ 54 h 99"/>
                <a:gd name="T20" fmla="*/ 2 w 36"/>
                <a:gd name="T21" fmla="*/ 68 h 99"/>
                <a:gd name="T22" fmla="*/ 9 w 36"/>
                <a:gd name="T23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99">
                  <a:moveTo>
                    <a:pt x="9" y="92"/>
                  </a:moveTo>
                  <a:cubicBezTo>
                    <a:pt x="10" y="97"/>
                    <a:pt x="21" y="99"/>
                    <a:pt x="24" y="98"/>
                  </a:cubicBezTo>
                  <a:cubicBezTo>
                    <a:pt x="26" y="97"/>
                    <a:pt x="32" y="81"/>
                    <a:pt x="33" y="76"/>
                  </a:cubicBezTo>
                  <a:cubicBezTo>
                    <a:pt x="33" y="72"/>
                    <a:pt x="33" y="62"/>
                    <a:pt x="32" y="60"/>
                  </a:cubicBezTo>
                  <a:cubicBezTo>
                    <a:pt x="32" y="58"/>
                    <a:pt x="33" y="53"/>
                    <a:pt x="34" y="52"/>
                  </a:cubicBezTo>
                  <a:cubicBezTo>
                    <a:pt x="35" y="51"/>
                    <a:pt x="36" y="46"/>
                    <a:pt x="36" y="40"/>
                  </a:cubicBezTo>
                  <a:cubicBezTo>
                    <a:pt x="36" y="34"/>
                    <a:pt x="25" y="9"/>
                    <a:pt x="24" y="4"/>
                  </a:cubicBezTo>
                  <a:cubicBezTo>
                    <a:pt x="23" y="0"/>
                    <a:pt x="19" y="7"/>
                    <a:pt x="18" y="12"/>
                  </a:cubicBezTo>
                  <a:cubicBezTo>
                    <a:pt x="18" y="17"/>
                    <a:pt x="6" y="29"/>
                    <a:pt x="4" y="33"/>
                  </a:cubicBezTo>
                  <a:cubicBezTo>
                    <a:pt x="2" y="38"/>
                    <a:pt x="0" y="52"/>
                    <a:pt x="2" y="54"/>
                  </a:cubicBezTo>
                  <a:cubicBezTo>
                    <a:pt x="3" y="56"/>
                    <a:pt x="3" y="65"/>
                    <a:pt x="2" y="68"/>
                  </a:cubicBezTo>
                  <a:cubicBezTo>
                    <a:pt x="1" y="71"/>
                    <a:pt x="8" y="87"/>
                    <a:pt x="9" y="9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" name="Freeform 675"/>
            <p:cNvSpPr>
              <a:spLocks/>
            </p:cNvSpPr>
            <p:nvPr/>
          </p:nvSpPr>
          <p:spPr bwMode="auto">
            <a:xfrm>
              <a:off x="5012376" y="5293602"/>
              <a:ext cx="45409" cy="47473"/>
            </a:xfrm>
            <a:custGeom>
              <a:avLst/>
              <a:gdLst>
                <a:gd name="T0" fmla="*/ 2 w 11"/>
                <a:gd name="T1" fmla="*/ 11 h 11"/>
                <a:gd name="T2" fmla="*/ 11 w 11"/>
                <a:gd name="T3" fmla="*/ 10 h 11"/>
                <a:gd name="T4" fmla="*/ 2 w 1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5" y="11"/>
                    <a:pt x="8" y="10"/>
                    <a:pt x="11" y="10"/>
                  </a:cubicBezTo>
                  <a:cubicBezTo>
                    <a:pt x="11" y="0"/>
                    <a:pt x="0" y="3"/>
                    <a:pt x="2" y="1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" name="Freeform 676"/>
            <p:cNvSpPr>
              <a:spLocks/>
            </p:cNvSpPr>
            <p:nvPr/>
          </p:nvSpPr>
          <p:spPr bwMode="auto">
            <a:xfrm>
              <a:off x="4273447" y="936398"/>
              <a:ext cx="1104265" cy="1104265"/>
            </a:xfrm>
            <a:custGeom>
              <a:avLst/>
              <a:gdLst>
                <a:gd name="T0" fmla="*/ 262 w 266"/>
                <a:gd name="T1" fmla="*/ 21 h 263"/>
                <a:gd name="T2" fmla="*/ 247 w 266"/>
                <a:gd name="T3" fmla="*/ 20 h 263"/>
                <a:gd name="T4" fmla="*/ 227 w 266"/>
                <a:gd name="T5" fmla="*/ 21 h 263"/>
                <a:gd name="T6" fmla="*/ 229 w 266"/>
                <a:gd name="T7" fmla="*/ 9 h 263"/>
                <a:gd name="T8" fmla="*/ 223 w 266"/>
                <a:gd name="T9" fmla="*/ 1 h 263"/>
                <a:gd name="T10" fmla="*/ 198 w 266"/>
                <a:gd name="T11" fmla="*/ 3 h 263"/>
                <a:gd name="T12" fmla="*/ 184 w 266"/>
                <a:gd name="T13" fmla="*/ 2 h 263"/>
                <a:gd name="T14" fmla="*/ 156 w 266"/>
                <a:gd name="T15" fmla="*/ 12 h 263"/>
                <a:gd name="T16" fmla="*/ 122 w 266"/>
                <a:gd name="T17" fmla="*/ 19 h 263"/>
                <a:gd name="T18" fmla="*/ 116 w 266"/>
                <a:gd name="T19" fmla="*/ 33 h 263"/>
                <a:gd name="T20" fmla="*/ 90 w 266"/>
                <a:gd name="T21" fmla="*/ 40 h 263"/>
                <a:gd name="T22" fmla="*/ 40 w 266"/>
                <a:gd name="T23" fmla="*/ 61 h 263"/>
                <a:gd name="T24" fmla="*/ 30 w 266"/>
                <a:gd name="T25" fmla="*/ 81 h 263"/>
                <a:gd name="T26" fmla="*/ 21 w 266"/>
                <a:gd name="T27" fmla="*/ 92 h 263"/>
                <a:gd name="T28" fmla="*/ 2 w 266"/>
                <a:gd name="T29" fmla="*/ 101 h 263"/>
                <a:gd name="T30" fmla="*/ 8 w 266"/>
                <a:gd name="T31" fmla="*/ 106 h 263"/>
                <a:gd name="T32" fmla="*/ 15 w 266"/>
                <a:gd name="T33" fmla="*/ 105 h 263"/>
                <a:gd name="T34" fmla="*/ 32 w 266"/>
                <a:gd name="T35" fmla="*/ 107 h 263"/>
                <a:gd name="T36" fmla="*/ 18 w 266"/>
                <a:gd name="T37" fmla="*/ 112 h 263"/>
                <a:gd name="T38" fmla="*/ 20 w 266"/>
                <a:gd name="T39" fmla="*/ 125 h 263"/>
                <a:gd name="T40" fmla="*/ 37 w 266"/>
                <a:gd name="T41" fmla="*/ 123 h 263"/>
                <a:gd name="T42" fmla="*/ 57 w 266"/>
                <a:gd name="T43" fmla="*/ 123 h 263"/>
                <a:gd name="T44" fmla="*/ 71 w 266"/>
                <a:gd name="T45" fmla="*/ 139 h 263"/>
                <a:gd name="T46" fmla="*/ 75 w 266"/>
                <a:gd name="T47" fmla="*/ 155 h 263"/>
                <a:gd name="T48" fmla="*/ 88 w 266"/>
                <a:gd name="T49" fmla="*/ 160 h 263"/>
                <a:gd name="T50" fmla="*/ 86 w 266"/>
                <a:gd name="T51" fmla="*/ 165 h 263"/>
                <a:gd name="T52" fmla="*/ 91 w 266"/>
                <a:gd name="T53" fmla="*/ 178 h 263"/>
                <a:gd name="T54" fmla="*/ 92 w 266"/>
                <a:gd name="T55" fmla="*/ 189 h 263"/>
                <a:gd name="T56" fmla="*/ 89 w 266"/>
                <a:gd name="T57" fmla="*/ 201 h 263"/>
                <a:gd name="T58" fmla="*/ 106 w 266"/>
                <a:gd name="T59" fmla="*/ 237 h 263"/>
                <a:gd name="T60" fmla="*/ 119 w 266"/>
                <a:gd name="T61" fmla="*/ 258 h 263"/>
                <a:gd name="T62" fmla="*/ 134 w 266"/>
                <a:gd name="T63" fmla="*/ 261 h 263"/>
                <a:gd name="T64" fmla="*/ 141 w 266"/>
                <a:gd name="T65" fmla="*/ 256 h 263"/>
                <a:gd name="T66" fmla="*/ 148 w 266"/>
                <a:gd name="T67" fmla="*/ 241 h 263"/>
                <a:gd name="T68" fmla="*/ 154 w 266"/>
                <a:gd name="T69" fmla="*/ 208 h 263"/>
                <a:gd name="T70" fmla="*/ 169 w 266"/>
                <a:gd name="T71" fmla="*/ 203 h 263"/>
                <a:gd name="T72" fmla="*/ 179 w 266"/>
                <a:gd name="T73" fmla="*/ 193 h 263"/>
                <a:gd name="T74" fmla="*/ 200 w 266"/>
                <a:gd name="T75" fmla="*/ 177 h 263"/>
                <a:gd name="T76" fmla="*/ 212 w 266"/>
                <a:gd name="T77" fmla="*/ 155 h 263"/>
                <a:gd name="T78" fmla="*/ 206 w 266"/>
                <a:gd name="T79" fmla="*/ 151 h 263"/>
                <a:gd name="T80" fmla="*/ 203 w 266"/>
                <a:gd name="T81" fmla="*/ 144 h 263"/>
                <a:gd name="T82" fmla="*/ 223 w 266"/>
                <a:gd name="T83" fmla="*/ 145 h 263"/>
                <a:gd name="T84" fmla="*/ 231 w 266"/>
                <a:gd name="T85" fmla="*/ 137 h 263"/>
                <a:gd name="T86" fmla="*/ 231 w 266"/>
                <a:gd name="T87" fmla="*/ 135 h 263"/>
                <a:gd name="T88" fmla="*/ 231 w 266"/>
                <a:gd name="T89" fmla="*/ 125 h 263"/>
                <a:gd name="T90" fmla="*/ 238 w 266"/>
                <a:gd name="T91" fmla="*/ 101 h 263"/>
                <a:gd name="T92" fmla="*/ 243 w 266"/>
                <a:gd name="T93" fmla="*/ 79 h 263"/>
                <a:gd name="T94" fmla="*/ 239 w 266"/>
                <a:gd name="T95" fmla="*/ 66 h 263"/>
                <a:gd name="T96" fmla="*/ 240 w 266"/>
                <a:gd name="T97" fmla="*/ 62 h 263"/>
                <a:gd name="T98" fmla="*/ 241 w 266"/>
                <a:gd name="T99" fmla="*/ 48 h 263"/>
                <a:gd name="T100" fmla="*/ 249 w 266"/>
                <a:gd name="T101" fmla="*/ 40 h 263"/>
                <a:gd name="T102" fmla="*/ 262 w 266"/>
                <a:gd name="T103" fmla="*/ 30 h 263"/>
                <a:gd name="T104" fmla="*/ 262 w 266"/>
                <a:gd name="T105" fmla="*/ 2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6" h="263">
                  <a:moveTo>
                    <a:pt x="262" y="21"/>
                  </a:moveTo>
                  <a:cubicBezTo>
                    <a:pt x="259" y="22"/>
                    <a:pt x="249" y="21"/>
                    <a:pt x="247" y="20"/>
                  </a:cubicBezTo>
                  <a:cubicBezTo>
                    <a:pt x="245" y="18"/>
                    <a:pt x="230" y="19"/>
                    <a:pt x="227" y="21"/>
                  </a:cubicBezTo>
                  <a:cubicBezTo>
                    <a:pt x="223" y="24"/>
                    <a:pt x="224" y="11"/>
                    <a:pt x="229" y="9"/>
                  </a:cubicBezTo>
                  <a:cubicBezTo>
                    <a:pt x="235" y="7"/>
                    <a:pt x="229" y="0"/>
                    <a:pt x="223" y="1"/>
                  </a:cubicBezTo>
                  <a:cubicBezTo>
                    <a:pt x="216" y="1"/>
                    <a:pt x="201" y="2"/>
                    <a:pt x="198" y="3"/>
                  </a:cubicBezTo>
                  <a:cubicBezTo>
                    <a:pt x="194" y="4"/>
                    <a:pt x="187" y="2"/>
                    <a:pt x="184" y="2"/>
                  </a:cubicBezTo>
                  <a:cubicBezTo>
                    <a:pt x="181" y="2"/>
                    <a:pt x="164" y="11"/>
                    <a:pt x="156" y="12"/>
                  </a:cubicBezTo>
                  <a:cubicBezTo>
                    <a:pt x="147" y="13"/>
                    <a:pt x="126" y="17"/>
                    <a:pt x="122" y="19"/>
                  </a:cubicBezTo>
                  <a:cubicBezTo>
                    <a:pt x="117" y="21"/>
                    <a:pt x="115" y="30"/>
                    <a:pt x="116" y="33"/>
                  </a:cubicBezTo>
                  <a:cubicBezTo>
                    <a:pt x="117" y="36"/>
                    <a:pt x="96" y="39"/>
                    <a:pt x="90" y="40"/>
                  </a:cubicBezTo>
                  <a:cubicBezTo>
                    <a:pt x="83" y="42"/>
                    <a:pt x="49" y="54"/>
                    <a:pt x="40" y="61"/>
                  </a:cubicBezTo>
                  <a:cubicBezTo>
                    <a:pt x="32" y="67"/>
                    <a:pt x="27" y="82"/>
                    <a:pt x="30" y="81"/>
                  </a:cubicBezTo>
                  <a:cubicBezTo>
                    <a:pt x="33" y="81"/>
                    <a:pt x="26" y="90"/>
                    <a:pt x="21" y="92"/>
                  </a:cubicBezTo>
                  <a:cubicBezTo>
                    <a:pt x="17" y="95"/>
                    <a:pt x="5" y="97"/>
                    <a:pt x="2" y="101"/>
                  </a:cubicBezTo>
                  <a:cubicBezTo>
                    <a:pt x="0" y="104"/>
                    <a:pt x="6" y="105"/>
                    <a:pt x="8" y="106"/>
                  </a:cubicBezTo>
                  <a:cubicBezTo>
                    <a:pt x="9" y="108"/>
                    <a:pt x="12" y="104"/>
                    <a:pt x="15" y="105"/>
                  </a:cubicBezTo>
                  <a:cubicBezTo>
                    <a:pt x="18" y="107"/>
                    <a:pt x="29" y="106"/>
                    <a:pt x="32" y="107"/>
                  </a:cubicBezTo>
                  <a:cubicBezTo>
                    <a:pt x="35" y="107"/>
                    <a:pt x="24" y="111"/>
                    <a:pt x="18" y="112"/>
                  </a:cubicBezTo>
                  <a:cubicBezTo>
                    <a:pt x="13" y="114"/>
                    <a:pt x="16" y="124"/>
                    <a:pt x="20" y="125"/>
                  </a:cubicBezTo>
                  <a:cubicBezTo>
                    <a:pt x="25" y="126"/>
                    <a:pt x="37" y="125"/>
                    <a:pt x="37" y="123"/>
                  </a:cubicBezTo>
                  <a:cubicBezTo>
                    <a:pt x="38" y="121"/>
                    <a:pt x="51" y="123"/>
                    <a:pt x="57" y="123"/>
                  </a:cubicBezTo>
                  <a:cubicBezTo>
                    <a:pt x="63" y="123"/>
                    <a:pt x="69" y="136"/>
                    <a:pt x="71" y="139"/>
                  </a:cubicBezTo>
                  <a:cubicBezTo>
                    <a:pt x="73" y="142"/>
                    <a:pt x="75" y="152"/>
                    <a:pt x="75" y="155"/>
                  </a:cubicBezTo>
                  <a:cubicBezTo>
                    <a:pt x="75" y="158"/>
                    <a:pt x="86" y="162"/>
                    <a:pt x="88" y="160"/>
                  </a:cubicBezTo>
                  <a:cubicBezTo>
                    <a:pt x="89" y="158"/>
                    <a:pt x="90" y="165"/>
                    <a:pt x="86" y="165"/>
                  </a:cubicBezTo>
                  <a:cubicBezTo>
                    <a:pt x="82" y="165"/>
                    <a:pt x="86" y="177"/>
                    <a:pt x="91" y="178"/>
                  </a:cubicBezTo>
                  <a:cubicBezTo>
                    <a:pt x="97" y="179"/>
                    <a:pt x="94" y="186"/>
                    <a:pt x="92" y="189"/>
                  </a:cubicBezTo>
                  <a:cubicBezTo>
                    <a:pt x="89" y="192"/>
                    <a:pt x="92" y="198"/>
                    <a:pt x="89" y="201"/>
                  </a:cubicBezTo>
                  <a:cubicBezTo>
                    <a:pt x="87" y="204"/>
                    <a:pt x="104" y="225"/>
                    <a:pt x="106" y="237"/>
                  </a:cubicBezTo>
                  <a:cubicBezTo>
                    <a:pt x="107" y="250"/>
                    <a:pt x="116" y="258"/>
                    <a:pt x="119" y="258"/>
                  </a:cubicBezTo>
                  <a:cubicBezTo>
                    <a:pt x="122" y="257"/>
                    <a:pt x="132" y="258"/>
                    <a:pt x="134" y="261"/>
                  </a:cubicBezTo>
                  <a:cubicBezTo>
                    <a:pt x="136" y="263"/>
                    <a:pt x="140" y="258"/>
                    <a:pt x="141" y="256"/>
                  </a:cubicBezTo>
                  <a:cubicBezTo>
                    <a:pt x="143" y="253"/>
                    <a:pt x="146" y="247"/>
                    <a:pt x="148" y="241"/>
                  </a:cubicBezTo>
                  <a:cubicBezTo>
                    <a:pt x="151" y="236"/>
                    <a:pt x="154" y="211"/>
                    <a:pt x="154" y="208"/>
                  </a:cubicBezTo>
                  <a:cubicBezTo>
                    <a:pt x="155" y="205"/>
                    <a:pt x="166" y="205"/>
                    <a:pt x="169" y="203"/>
                  </a:cubicBezTo>
                  <a:cubicBezTo>
                    <a:pt x="171" y="202"/>
                    <a:pt x="178" y="195"/>
                    <a:pt x="179" y="193"/>
                  </a:cubicBezTo>
                  <a:cubicBezTo>
                    <a:pt x="181" y="191"/>
                    <a:pt x="196" y="181"/>
                    <a:pt x="200" y="177"/>
                  </a:cubicBezTo>
                  <a:cubicBezTo>
                    <a:pt x="204" y="173"/>
                    <a:pt x="209" y="159"/>
                    <a:pt x="212" y="155"/>
                  </a:cubicBezTo>
                  <a:cubicBezTo>
                    <a:pt x="215" y="152"/>
                    <a:pt x="210" y="153"/>
                    <a:pt x="206" y="151"/>
                  </a:cubicBezTo>
                  <a:cubicBezTo>
                    <a:pt x="201" y="149"/>
                    <a:pt x="202" y="145"/>
                    <a:pt x="203" y="144"/>
                  </a:cubicBezTo>
                  <a:cubicBezTo>
                    <a:pt x="204" y="142"/>
                    <a:pt x="218" y="144"/>
                    <a:pt x="223" y="145"/>
                  </a:cubicBezTo>
                  <a:cubicBezTo>
                    <a:pt x="227" y="146"/>
                    <a:pt x="235" y="138"/>
                    <a:pt x="231" y="137"/>
                  </a:cubicBezTo>
                  <a:cubicBezTo>
                    <a:pt x="228" y="135"/>
                    <a:pt x="230" y="134"/>
                    <a:pt x="231" y="135"/>
                  </a:cubicBezTo>
                  <a:cubicBezTo>
                    <a:pt x="233" y="136"/>
                    <a:pt x="233" y="127"/>
                    <a:pt x="231" y="125"/>
                  </a:cubicBezTo>
                  <a:cubicBezTo>
                    <a:pt x="229" y="124"/>
                    <a:pt x="243" y="111"/>
                    <a:pt x="238" y="101"/>
                  </a:cubicBezTo>
                  <a:cubicBezTo>
                    <a:pt x="234" y="91"/>
                    <a:pt x="239" y="79"/>
                    <a:pt x="243" y="79"/>
                  </a:cubicBezTo>
                  <a:cubicBezTo>
                    <a:pt x="247" y="78"/>
                    <a:pt x="244" y="67"/>
                    <a:pt x="239" y="66"/>
                  </a:cubicBezTo>
                  <a:cubicBezTo>
                    <a:pt x="234" y="66"/>
                    <a:pt x="239" y="64"/>
                    <a:pt x="240" y="62"/>
                  </a:cubicBezTo>
                  <a:cubicBezTo>
                    <a:pt x="242" y="60"/>
                    <a:pt x="242" y="50"/>
                    <a:pt x="241" y="48"/>
                  </a:cubicBezTo>
                  <a:cubicBezTo>
                    <a:pt x="240" y="46"/>
                    <a:pt x="248" y="43"/>
                    <a:pt x="249" y="40"/>
                  </a:cubicBezTo>
                  <a:cubicBezTo>
                    <a:pt x="250" y="38"/>
                    <a:pt x="259" y="32"/>
                    <a:pt x="262" y="30"/>
                  </a:cubicBezTo>
                  <a:cubicBezTo>
                    <a:pt x="265" y="29"/>
                    <a:pt x="266" y="20"/>
                    <a:pt x="262" y="2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" name="Freeform 677"/>
            <p:cNvSpPr>
              <a:spLocks/>
            </p:cNvSpPr>
            <p:nvPr/>
          </p:nvSpPr>
          <p:spPr bwMode="auto">
            <a:xfrm>
              <a:off x="5584117" y="998320"/>
              <a:ext cx="311671" cy="255942"/>
            </a:xfrm>
            <a:custGeom>
              <a:avLst/>
              <a:gdLst>
                <a:gd name="T0" fmla="*/ 31 w 75"/>
                <a:gd name="T1" fmla="*/ 1 h 61"/>
                <a:gd name="T2" fmla="*/ 19 w 75"/>
                <a:gd name="T3" fmla="*/ 9 h 61"/>
                <a:gd name="T4" fmla="*/ 6 w 75"/>
                <a:gd name="T5" fmla="*/ 11 h 61"/>
                <a:gd name="T6" fmla="*/ 3 w 75"/>
                <a:gd name="T7" fmla="*/ 27 h 61"/>
                <a:gd name="T8" fmla="*/ 10 w 75"/>
                <a:gd name="T9" fmla="*/ 38 h 61"/>
                <a:gd name="T10" fmla="*/ 24 w 75"/>
                <a:gd name="T11" fmla="*/ 34 h 61"/>
                <a:gd name="T12" fmla="*/ 26 w 75"/>
                <a:gd name="T13" fmla="*/ 45 h 61"/>
                <a:gd name="T14" fmla="*/ 32 w 75"/>
                <a:gd name="T15" fmla="*/ 54 h 61"/>
                <a:gd name="T16" fmla="*/ 44 w 75"/>
                <a:gd name="T17" fmla="*/ 61 h 61"/>
                <a:gd name="T18" fmla="*/ 52 w 75"/>
                <a:gd name="T19" fmla="*/ 41 h 61"/>
                <a:gd name="T20" fmla="*/ 69 w 75"/>
                <a:gd name="T21" fmla="*/ 39 h 61"/>
                <a:gd name="T22" fmla="*/ 68 w 75"/>
                <a:gd name="T23" fmla="*/ 18 h 61"/>
                <a:gd name="T24" fmla="*/ 52 w 75"/>
                <a:gd name="T25" fmla="*/ 16 h 61"/>
                <a:gd name="T26" fmla="*/ 43 w 75"/>
                <a:gd name="T27" fmla="*/ 13 h 61"/>
                <a:gd name="T28" fmla="*/ 31 w 75"/>
                <a:gd name="T29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1">
                  <a:moveTo>
                    <a:pt x="31" y="1"/>
                  </a:moveTo>
                  <a:cubicBezTo>
                    <a:pt x="26" y="0"/>
                    <a:pt x="18" y="7"/>
                    <a:pt x="19" y="9"/>
                  </a:cubicBezTo>
                  <a:cubicBezTo>
                    <a:pt x="21" y="12"/>
                    <a:pt x="11" y="7"/>
                    <a:pt x="6" y="11"/>
                  </a:cubicBezTo>
                  <a:cubicBezTo>
                    <a:pt x="0" y="15"/>
                    <a:pt x="0" y="26"/>
                    <a:pt x="3" y="27"/>
                  </a:cubicBezTo>
                  <a:cubicBezTo>
                    <a:pt x="6" y="28"/>
                    <a:pt x="9" y="36"/>
                    <a:pt x="10" y="38"/>
                  </a:cubicBezTo>
                  <a:cubicBezTo>
                    <a:pt x="10" y="40"/>
                    <a:pt x="22" y="37"/>
                    <a:pt x="24" y="34"/>
                  </a:cubicBezTo>
                  <a:cubicBezTo>
                    <a:pt x="27" y="31"/>
                    <a:pt x="28" y="42"/>
                    <a:pt x="26" y="45"/>
                  </a:cubicBezTo>
                  <a:cubicBezTo>
                    <a:pt x="23" y="49"/>
                    <a:pt x="28" y="54"/>
                    <a:pt x="32" y="54"/>
                  </a:cubicBezTo>
                  <a:cubicBezTo>
                    <a:pt x="35" y="54"/>
                    <a:pt x="41" y="61"/>
                    <a:pt x="44" y="61"/>
                  </a:cubicBezTo>
                  <a:cubicBezTo>
                    <a:pt x="47" y="60"/>
                    <a:pt x="51" y="46"/>
                    <a:pt x="52" y="41"/>
                  </a:cubicBezTo>
                  <a:cubicBezTo>
                    <a:pt x="52" y="36"/>
                    <a:pt x="64" y="38"/>
                    <a:pt x="69" y="39"/>
                  </a:cubicBezTo>
                  <a:cubicBezTo>
                    <a:pt x="75" y="40"/>
                    <a:pt x="74" y="20"/>
                    <a:pt x="68" y="18"/>
                  </a:cubicBezTo>
                  <a:cubicBezTo>
                    <a:pt x="62" y="16"/>
                    <a:pt x="55" y="18"/>
                    <a:pt x="52" y="16"/>
                  </a:cubicBezTo>
                  <a:cubicBezTo>
                    <a:pt x="50" y="15"/>
                    <a:pt x="45" y="13"/>
                    <a:pt x="43" y="13"/>
                  </a:cubicBezTo>
                  <a:cubicBezTo>
                    <a:pt x="40" y="13"/>
                    <a:pt x="36" y="2"/>
                    <a:pt x="3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" name="Freeform 678"/>
            <p:cNvSpPr>
              <a:spLocks/>
            </p:cNvSpPr>
            <p:nvPr/>
          </p:nvSpPr>
          <p:spPr bwMode="auto">
            <a:xfrm>
              <a:off x="5759561" y="948783"/>
              <a:ext cx="237365" cy="66050"/>
            </a:xfrm>
            <a:custGeom>
              <a:avLst/>
              <a:gdLst>
                <a:gd name="T0" fmla="*/ 35 w 57"/>
                <a:gd name="T1" fmla="*/ 16 h 16"/>
                <a:gd name="T2" fmla="*/ 56 w 57"/>
                <a:gd name="T3" fmla="*/ 4 h 16"/>
                <a:gd name="T4" fmla="*/ 19 w 57"/>
                <a:gd name="T5" fmla="*/ 1 h 16"/>
                <a:gd name="T6" fmla="*/ 1 w 57"/>
                <a:gd name="T7" fmla="*/ 7 h 16"/>
                <a:gd name="T8" fmla="*/ 35 w 5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">
                  <a:moveTo>
                    <a:pt x="35" y="16"/>
                  </a:moveTo>
                  <a:cubicBezTo>
                    <a:pt x="45" y="15"/>
                    <a:pt x="54" y="6"/>
                    <a:pt x="56" y="4"/>
                  </a:cubicBezTo>
                  <a:cubicBezTo>
                    <a:pt x="57" y="2"/>
                    <a:pt x="29" y="0"/>
                    <a:pt x="19" y="1"/>
                  </a:cubicBezTo>
                  <a:cubicBezTo>
                    <a:pt x="8" y="3"/>
                    <a:pt x="0" y="5"/>
                    <a:pt x="1" y="7"/>
                  </a:cubicBezTo>
                  <a:cubicBezTo>
                    <a:pt x="1" y="9"/>
                    <a:pt x="26" y="16"/>
                    <a:pt x="35" y="1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" name="Freeform 679"/>
            <p:cNvSpPr>
              <a:spLocks/>
            </p:cNvSpPr>
            <p:nvPr/>
          </p:nvSpPr>
          <p:spPr bwMode="auto">
            <a:xfrm>
              <a:off x="5365328" y="2102585"/>
              <a:ext cx="82562" cy="109394"/>
            </a:xfrm>
            <a:custGeom>
              <a:avLst/>
              <a:gdLst>
                <a:gd name="T0" fmla="*/ 3 w 20"/>
                <a:gd name="T1" fmla="*/ 11 h 26"/>
                <a:gd name="T2" fmla="*/ 2 w 20"/>
                <a:gd name="T3" fmla="*/ 23 h 26"/>
                <a:gd name="T4" fmla="*/ 14 w 20"/>
                <a:gd name="T5" fmla="*/ 23 h 26"/>
                <a:gd name="T6" fmla="*/ 20 w 20"/>
                <a:gd name="T7" fmla="*/ 16 h 26"/>
                <a:gd name="T8" fmla="*/ 10 w 20"/>
                <a:gd name="T9" fmla="*/ 1 h 26"/>
                <a:gd name="T10" fmla="*/ 3 w 20"/>
                <a:gd name="T11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">
                  <a:moveTo>
                    <a:pt x="3" y="11"/>
                  </a:moveTo>
                  <a:cubicBezTo>
                    <a:pt x="0" y="10"/>
                    <a:pt x="0" y="19"/>
                    <a:pt x="2" y="23"/>
                  </a:cubicBezTo>
                  <a:cubicBezTo>
                    <a:pt x="3" y="26"/>
                    <a:pt x="11" y="24"/>
                    <a:pt x="14" y="23"/>
                  </a:cubicBezTo>
                  <a:cubicBezTo>
                    <a:pt x="18" y="22"/>
                    <a:pt x="20" y="19"/>
                    <a:pt x="20" y="16"/>
                  </a:cubicBezTo>
                  <a:cubicBezTo>
                    <a:pt x="19" y="13"/>
                    <a:pt x="12" y="0"/>
                    <a:pt x="10" y="1"/>
                  </a:cubicBezTo>
                  <a:cubicBezTo>
                    <a:pt x="8" y="1"/>
                    <a:pt x="5" y="11"/>
                    <a:pt x="3" y="1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" name="Freeform 680"/>
            <p:cNvSpPr>
              <a:spLocks/>
            </p:cNvSpPr>
            <p:nvPr/>
          </p:nvSpPr>
          <p:spPr bwMode="auto">
            <a:xfrm>
              <a:off x="5231165" y="1671199"/>
              <a:ext cx="200213" cy="142419"/>
            </a:xfrm>
            <a:custGeom>
              <a:avLst/>
              <a:gdLst>
                <a:gd name="T0" fmla="*/ 46 w 48"/>
                <a:gd name="T1" fmla="*/ 5 h 34"/>
                <a:gd name="T2" fmla="*/ 26 w 48"/>
                <a:gd name="T3" fmla="*/ 5 h 34"/>
                <a:gd name="T4" fmla="*/ 9 w 48"/>
                <a:gd name="T5" fmla="*/ 2 h 34"/>
                <a:gd name="T6" fmla="*/ 4 w 48"/>
                <a:gd name="T7" fmla="*/ 13 h 34"/>
                <a:gd name="T8" fmla="*/ 7 w 48"/>
                <a:gd name="T9" fmla="*/ 15 h 34"/>
                <a:gd name="T10" fmla="*/ 6 w 48"/>
                <a:gd name="T11" fmla="*/ 23 h 34"/>
                <a:gd name="T12" fmla="*/ 18 w 48"/>
                <a:gd name="T13" fmla="*/ 29 h 34"/>
                <a:gd name="T14" fmla="*/ 29 w 48"/>
                <a:gd name="T15" fmla="*/ 33 h 34"/>
                <a:gd name="T16" fmla="*/ 44 w 48"/>
                <a:gd name="T17" fmla="*/ 25 h 34"/>
                <a:gd name="T18" fmla="*/ 46 w 48"/>
                <a:gd name="T1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4">
                  <a:moveTo>
                    <a:pt x="46" y="5"/>
                  </a:moveTo>
                  <a:cubicBezTo>
                    <a:pt x="43" y="3"/>
                    <a:pt x="29" y="5"/>
                    <a:pt x="26" y="5"/>
                  </a:cubicBezTo>
                  <a:cubicBezTo>
                    <a:pt x="22" y="6"/>
                    <a:pt x="11" y="4"/>
                    <a:pt x="9" y="2"/>
                  </a:cubicBezTo>
                  <a:cubicBezTo>
                    <a:pt x="6" y="0"/>
                    <a:pt x="7" y="11"/>
                    <a:pt x="4" y="13"/>
                  </a:cubicBezTo>
                  <a:cubicBezTo>
                    <a:pt x="0" y="15"/>
                    <a:pt x="6" y="16"/>
                    <a:pt x="7" y="15"/>
                  </a:cubicBezTo>
                  <a:cubicBezTo>
                    <a:pt x="8" y="14"/>
                    <a:pt x="8" y="21"/>
                    <a:pt x="6" y="23"/>
                  </a:cubicBezTo>
                  <a:cubicBezTo>
                    <a:pt x="5" y="26"/>
                    <a:pt x="17" y="26"/>
                    <a:pt x="18" y="29"/>
                  </a:cubicBezTo>
                  <a:cubicBezTo>
                    <a:pt x="20" y="32"/>
                    <a:pt x="25" y="34"/>
                    <a:pt x="29" y="33"/>
                  </a:cubicBezTo>
                  <a:cubicBezTo>
                    <a:pt x="33" y="31"/>
                    <a:pt x="41" y="26"/>
                    <a:pt x="44" y="25"/>
                  </a:cubicBezTo>
                  <a:cubicBezTo>
                    <a:pt x="47" y="24"/>
                    <a:pt x="48" y="8"/>
                    <a:pt x="46" y="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" name="Freeform 681"/>
            <p:cNvSpPr>
              <a:spLocks/>
            </p:cNvSpPr>
            <p:nvPr/>
          </p:nvSpPr>
          <p:spPr bwMode="auto">
            <a:xfrm>
              <a:off x="6457209" y="1035473"/>
              <a:ext cx="262134" cy="324055"/>
            </a:xfrm>
            <a:custGeom>
              <a:avLst/>
              <a:gdLst>
                <a:gd name="T0" fmla="*/ 36 w 63"/>
                <a:gd name="T1" fmla="*/ 29 h 77"/>
                <a:gd name="T2" fmla="*/ 61 w 63"/>
                <a:gd name="T3" fmla="*/ 9 h 77"/>
                <a:gd name="T4" fmla="*/ 56 w 63"/>
                <a:gd name="T5" fmla="*/ 0 h 77"/>
                <a:gd name="T6" fmla="*/ 52 w 63"/>
                <a:gd name="T7" fmla="*/ 4 h 77"/>
                <a:gd name="T8" fmla="*/ 23 w 63"/>
                <a:gd name="T9" fmla="*/ 18 h 77"/>
                <a:gd name="T10" fmla="*/ 6 w 63"/>
                <a:gd name="T11" fmla="*/ 33 h 77"/>
                <a:gd name="T12" fmla="*/ 1 w 63"/>
                <a:gd name="T13" fmla="*/ 63 h 77"/>
                <a:gd name="T14" fmla="*/ 15 w 63"/>
                <a:gd name="T15" fmla="*/ 75 h 77"/>
                <a:gd name="T16" fmla="*/ 27 w 63"/>
                <a:gd name="T17" fmla="*/ 74 h 77"/>
                <a:gd name="T18" fmla="*/ 19 w 63"/>
                <a:gd name="T19" fmla="*/ 53 h 77"/>
                <a:gd name="T20" fmla="*/ 36 w 63"/>
                <a:gd name="T21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77">
                  <a:moveTo>
                    <a:pt x="36" y="29"/>
                  </a:moveTo>
                  <a:cubicBezTo>
                    <a:pt x="40" y="24"/>
                    <a:pt x="60" y="14"/>
                    <a:pt x="61" y="9"/>
                  </a:cubicBezTo>
                  <a:cubicBezTo>
                    <a:pt x="63" y="3"/>
                    <a:pt x="58" y="0"/>
                    <a:pt x="56" y="0"/>
                  </a:cubicBezTo>
                  <a:cubicBezTo>
                    <a:pt x="54" y="0"/>
                    <a:pt x="52" y="3"/>
                    <a:pt x="52" y="4"/>
                  </a:cubicBezTo>
                  <a:cubicBezTo>
                    <a:pt x="51" y="5"/>
                    <a:pt x="29" y="14"/>
                    <a:pt x="23" y="18"/>
                  </a:cubicBezTo>
                  <a:cubicBezTo>
                    <a:pt x="16" y="23"/>
                    <a:pt x="9" y="29"/>
                    <a:pt x="6" y="33"/>
                  </a:cubicBezTo>
                  <a:cubicBezTo>
                    <a:pt x="4" y="36"/>
                    <a:pt x="2" y="60"/>
                    <a:pt x="1" y="63"/>
                  </a:cubicBezTo>
                  <a:cubicBezTo>
                    <a:pt x="0" y="66"/>
                    <a:pt x="10" y="73"/>
                    <a:pt x="15" y="75"/>
                  </a:cubicBezTo>
                  <a:cubicBezTo>
                    <a:pt x="20" y="77"/>
                    <a:pt x="25" y="75"/>
                    <a:pt x="27" y="74"/>
                  </a:cubicBezTo>
                  <a:cubicBezTo>
                    <a:pt x="28" y="74"/>
                    <a:pt x="22" y="58"/>
                    <a:pt x="19" y="53"/>
                  </a:cubicBezTo>
                  <a:cubicBezTo>
                    <a:pt x="16" y="48"/>
                    <a:pt x="32" y="35"/>
                    <a:pt x="36" y="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7" name="Freeform 682"/>
            <p:cNvSpPr>
              <a:spLocks/>
            </p:cNvSpPr>
            <p:nvPr/>
          </p:nvSpPr>
          <p:spPr bwMode="auto">
            <a:xfrm>
              <a:off x="6457209" y="839388"/>
              <a:ext cx="90818" cy="113523"/>
            </a:xfrm>
            <a:custGeom>
              <a:avLst/>
              <a:gdLst>
                <a:gd name="T0" fmla="*/ 3 w 22"/>
                <a:gd name="T1" fmla="*/ 21 h 27"/>
                <a:gd name="T2" fmla="*/ 22 w 22"/>
                <a:gd name="T3" fmla="*/ 15 h 27"/>
                <a:gd name="T4" fmla="*/ 3 w 22"/>
                <a:gd name="T5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3" y="21"/>
                  </a:moveTo>
                  <a:cubicBezTo>
                    <a:pt x="11" y="27"/>
                    <a:pt x="14" y="15"/>
                    <a:pt x="22" y="15"/>
                  </a:cubicBezTo>
                  <a:cubicBezTo>
                    <a:pt x="20" y="0"/>
                    <a:pt x="0" y="8"/>
                    <a:pt x="3" y="2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8" name="Freeform 683"/>
            <p:cNvSpPr>
              <a:spLocks/>
            </p:cNvSpPr>
            <p:nvPr/>
          </p:nvSpPr>
          <p:spPr bwMode="auto">
            <a:xfrm>
              <a:off x="7080551" y="796043"/>
              <a:ext cx="140355" cy="59857"/>
            </a:xfrm>
            <a:custGeom>
              <a:avLst/>
              <a:gdLst>
                <a:gd name="T0" fmla="*/ 0 w 34"/>
                <a:gd name="T1" fmla="*/ 11 h 14"/>
                <a:gd name="T2" fmla="*/ 28 w 34"/>
                <a:gd name="T3" fmla="*/ 11 h 14"/>
                <a:gd name="T4" fmla="*/ 16 w 34"/>
                <a:gd name="T5" fmla="*/ 2 h 14"/>
                <a:gd name="T6" fmla="*/ 0 w 34"/>
                <a:gd name="T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4">
                  <a:moveTo>
                    <a:pt x="0" y="11"/>
                  </a:moveTo>
                  <a:cubicBezTo>
                    <a:pt x="1" y="14"/>
                    <a:pt x="22" y="13"/>
                    <a:pt x="28" y="11"/>
                  </a:cubicBezTo>
                  <a:cubicBezTo>
                    <a:pt x="34" y="9"/>
                    <a:pt x="25" y="0"/>
                    <a:pt x="16" y="2"/>
                  </a:cubicBezTo>
                  <a:cubicBezTo>
                    <a:pt x="7" y="4"/>
                    <a:pt x="0" y="8"/>
                    <a:pt x="0" y="1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9" name="Freeform 684"/>
            <p:cNvSpPr>
              <a:spLocks/>
            </p:cNvSpPr>
            <p:nvPr/>
          </p:nvSpPr>
          <p:spPr bwMode="auto">
            <a:xfrm>
              <a:off x="3986544" y="1960166"/>
              <a:ext cx="132099" cy="92882"/>
            </a:xfrm>
            <a:custGeom>
              <a:avLst/>
              <a:gdLst>
                <a:gd name="T0" fmla="*/ 2 w 32"/>
                <a:gd name="T1" fmla="*/ 9 h 22"/>
                <a:gd name="T2" fmla="*/ 8 w 32"/>
                <a:gd name="T3" fmla="*/ 21 h 22"/>
                <a:gd name="T4" fmla="*/ 22 w 32"/>
                <a:gd name="T5" fmla="*/ 6 h 22"/>
                <a:gd name="T6" fmla="*/ 31 w 32"/>
                <a:gd name="T7" fmla="*/ 8 h 22"/>
                <a:gd name="T8" fmla="*/ 12 w 32"/>
                <a:gd name="T9" fmla="*/ 1 h 22"/>
                <a:gd name="T10" fmla="*/ 2 w 32"/>
                <a:gd name="T1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2">
                  <a:moveTo>
                    <a:pt x="2" y="9"/>
                  </a:moveTo>
                  <a:cubicBezTo>
                    <a:pt x="0" y="12"/>
                    <a:pt x="4" y="22"/>
                    <a:pt x="8" y="21"/>
                  </a:cubicBezTo>
                  <a:cubicBezTo>
                    <a:pt x="12" y="21"/>
                    <a:pt x="17" y="4"/>
                    <a:pt x="22" y="6"/>
                  </a:cubicBezTo>
                  <a:cubicBezTo>
                    <a:pt x="28" y="9"/>
                    <a:pt x="32" y="9"/>
                    <a:pt x="31" y="8"/>
                  </a:cubicBezTo>
                  <a:cubicBezTo>
                    <a:pt x="29" y="6"/>
                    <a:pt x="14" y="2"/>
                    <a:pt x="12" y="1"/>
                  </a:cubicBezTo>
                  <a:cubicBezTo>
                    <a:pt x="10" y="0"/>
                    <a:pt x="4" y="7"/>
                    <a:pt x="2" y="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0" name="Freeform 685"/>
            <p:cNvSpPr>
              <a:spLocks/>
            </p:cNvSpPr>
            <p:nvPr/>
          </p:nvSpPr>
          <p:spPr bwMode="auto">
            <a:xfrm>
              <a:off x="4442698" y="3404999"/>
              <a:ext cx="49537" cy="41281"/>
            </a:xfrm>
            <a:custGeom>
              <a:avLst/>
              <a:gdLst>
                <a:gd name="T0" fmla="*/ 0 w 12"/>
                <a:gd name="T1" fmla="*/ 9 h 10"/>
                <a:gd name="T2" fmla="*/ 11 w 12"/>
                <a:gd name="T3" fmla="*/ 6 h 10"/>
                <a:gd name="T4" fmla="*/ 8 w 12"/>
                <a:gd name="T5" fmla="*/ 1 h 10"/>
                <a:gd name="T6" fmla="*/ 0 w 12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0" y="9"/>
                  </a:moveTo>
                  <a:cubicBezTo>
                    <a:pt x="1" y="10"/>
                    <a:pt x="10" y="9"/>
                    <a:pt x="11" y="6"/>
                  </a:cubicBezTo>
                  <a:cubicBezTo>
                    <a:pt x="12" y="3"/>
                    <a:pt x="11" y="0"/>
                    <a:pt x="8" y="1"/>
                  </a:cubicBezTo>
                  <a:cubicBezTo>
                    <a:pt x="6" y="1"/>
                    <a:pt x="0" y="7"/>
                    <a:pt x="0" y="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1" name="Freeform 686"/>
            <p:cNvSpPr>
              <a:spLocks/>
            </p:cNvSpPr>
            <p:nvPr/>
          </p:nvSpPr>
          <p:spPr bwMode="auto">
            <a:xfrm>
              <a:off x="4060850" y="3332757"/>
              <a:ext cx="348824" cy="130035"/>
            </a:xfrm>
            <a:custGeom>
              <a:avLst/>
              <a:gdLst>
                <a:gd name="T0" fmla="*/ 49 w 84"/>
                <a:gd name="T1" fmla="*/ 17 h 31"/>
                <a:gd name="T2" fmla="*/ 54 w 84"/>
                <a:gd name="T3" fmla="*/ 25 h 31"/>
                <a:gd name="T4" fmla="*/ 69 w 84"/>
                <a:gd name="T5" fmla="*/ 29 h 31"/>
                <a:gd name="T6" fmla="*/ 80 w 84"/>
                <a:gd name="T7" fmla="*/ 25 h 31"/>
                <a:gd name="T8" fmla="*/ 69 w 84"/>
                <a:gd name="T9" fmla="*/ 12 h 31"/>
                <a:gd name="T10" fmla="*/ 54 w 84"/>
                <a:gd name="T11" fmla="*/ 7 h 31"/>
                <a:gd name="T12" fmla="*/ 40 w 84"/>
                <a:gd name="T13" fmla="*/ 1 h 31"/>
                <a:gd name="T14" fmla="*/ 13 w 84"/>
                <a:gd name="T15" fmla="*/ 2 h 31"/>
                <a:gd name="T16" fmla="*/ 0 w 84"/>
                <a:gd name="T17" fmla="*/ 12 h 31"/>
                <a:gd name="T18" fmla="*/ 14 w 84"/>
                <a:gd name="T19" fmla="*/ 12 h 31"/>
                <a:gd name="T20" fmla="*/ 35 w 84"/>
                <a:gd name="T21" fmla="*/ 14 h 31"/>
                <a:gd name="T22" fmla="*/ 49 w 84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31">
                  <a:moveTo>
                    <a:pt x="49" y="17"/>
                  </a:moveTo>
                  <a:cubicBezTo>
                    <a:pt x="53" y="15"/>
                    <a:pt x="52" y="23"/>
                    <a:pt x="54" y="25"/>
                  </a:cubicBezTo>
                  <a:cubicBezTo>
                    <a:pt x="55" y="28"/>
                    <a:pt x="66" y="28"/>
                    <a:pt x="69" y="29"/>
                  </a:cubicBezTo>
                  <a:cubicBezTo>
                    <a:pt x="71" y="31"/>
                    <a:pt x="76" y="25"/>
                    <a:pt x="80" y="25"/>
                  </a:cubicBezTo>
                  <a:cubicBezTo>
                    <a:pt x="84" y="25"/>
                    <a:pt x="76" y="10"/>
                    <a:pt x="69" y="12"/>
                  </a:cubicBezTo>
                  <a:cubicBezTo>
                    <a:pt x="62" y="13"/>
                    <a:pt x="56" y="7"/>
                    <a:pt x="54" y="7"/>
                  </a:cubicBezTo>
                  <a:cubicBezTo>
                    <a:pt x="52" y="6"/>
                    <a:pt x="43" y="3"/>
                    <a:pt x="40" y="1"/>
                  </a:cubicBezTo>
                  <a:cubicBezTo>
                    <a:pt x="38" y="0"/>
                    <a:pt x="19" y="1"/>
                    <a:pt x="13" y="2"/>
                  </a:cubicBezTo>
                  <a:cubicBezTo>
                    <a:pt x="7" y="3"/>
                    <a:pt x="1" y="10"/>
                    <a:pt x="0" y="12"/>
                  </a:cubicBezTo>
                  <a:cubicBezTo>
                    <a:pt x="0" y="14"/>
                    <a:pt x="11" y="14"/>
                    <a:pt x="14" y="12"/>
                  </a:cubicBezTo>
                  <a:cubicBezTo>
                    <a:pt x="16" y="10"/>
                    <a:pt x="31" y="11"/>
                    <a:pt x="35" y="14"/>
                  </a:cubicBezTo>
                  <a:cubicBezTo>
                    <a:pt x="38" y="17"/>
                    <a:pt x="45" y="18"/>
                    <a:pt x="49" y="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2" name="Freeform 687"/>
            <p:cNvSpPr>
              <a:spLocks/>
            </p:cNvSpPr>
            <p:nvPr/>
          </p:nvSpPr>
          <p:spPr bwMode="auto">
            <a:xfrm>
              <a:off x="4192949" y="3454536"/>
              <a:ext cx="59857" cy="35089"/>
            </a:xfrm>
            <a:custGeom>
              <a:avLst/>
              <a:gdLst>
                <a:gd name="T0" fmla="*/ 0 w 14"/>
                <a:gd name="T1" fmla="*/ 6 h 8"/>
                <a:gd name="T2" fmla="*/ 12 w 14"/>
                <a:gd name="T3" fmla="*/ 5 h 8"/>
                <a:gd name="T4" fmla="*/ 11 w 14"/>
                <a:gd name="T5" fmla="*/ 2 h 8"/>
                <a:gd name="T6" fmla="*/ 0 w 1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0" y="6"/>
                  </a:moveTo>
                  <a:cubicBezTo>
                    <a:pt x="0" y="8"/>
                    <a:pt x="9" y="5"/>
                    <a:pt x="12" y="5"/>
                  </a:cubicBezTo>
                  <a:cubicBezTo>
                    <a:pt x="14" y="5"/>
                    <a:pt x="14" y="3"/>
                    <a:pt x="11" y="2"/>
                  </a:cubicBezTo>
                  <a:cubicBezTo>
                    <a:pt x="8" y="0"/>
                    <a:pt x="0" y="4"/>
                    <a:pt x="0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3" name="Freeform 688"/>
            <p:cNvSpPr>
              <a:spLocks/>
            </p:cNvSpPr>
            <p:nvPr/>
          </p:nvSpPr>
          <p:spPr bwMode="auto">
            <a:xfrm>
              <a:off x="4172308" y="3270835"/>
              <a:ext cx="28897" cy="37153"/>
            </a:xfrm>
            <a:custGeom>
              <a:avLst/>
              <a:gdLst>
                <a:gd name="T0" fmla="*/ 4 w 7"/>
                <a:gd name="T1" fmla="*/ 1 h 9"/>
                <a:gd name="T2" fmla="*/ 0 w 7"/>
                <a:gd name="T3" fmla="*/ 6 h 9"/>
                <a:gd name="T4" fmla="*/ 4 w 7"/>
                <a:gd name="T5" fmla="*/ 9 h 9"/>
                <a:gd name="T6" fmla="*/ 4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4" y="1"/>
                  </a:moveTo>
                  <a:cubicBezTo>
                    <a:pt x="2" y="0"/>
                    <a:pt x="0" y="4"/>
                    <a:pt x="0" y="6"/>
                  </a:cubicBezTo>
                  <a:cubicBezTo>
                    <a:pt x="1" y="8"/>
                    <a:pt x="2" y="9"/>
                    <a:pt x="4" y="9"/>
                  </a:cubicBezTo>
                  <a:cubicBezTo>
                    <a:pt x="6" y="9"/>
                    <a:pt x="7" y="2"/>
                    <a:pt x="4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4" name="Freeform 689"/>
            <p:cNvSpPr>
              <a:spLocks/>
            </p:cNvSpPr>
            <p:nvPr/>
          </p:nvSpPr>
          <p:spPr bwMode="auto">
            <a:xfrm>
              <a:off x="4238358" y="3258451"/>
              <a:ext cx="39217" cy="45409"/>
            </a:xfrm>
            <a:custGeom>
              <a:avLst/>
              <a:gdLst>
                <a:gd name="T0" fmla="*/ 8 w 9"/>
                <a:gd name="T1" fmla="*/ 2 h 11"/>
                <a:gd name="T2" fmla="*/ 1 w 9"/>
                <a:gd name="T3" fmla="*/ 0 h 11"/>
                <a:gd name="T4" fmla="*/ 1 w 9"/>
                <a:gd name="T5" fmla="*/ 7 h 11"/>
                <a:gd name="T6" fmla="*/ 8 w 9"/>
                <a:gd name="T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8" y="2"/>
                  </a:moveTo>
                  <a:cubicBezTo>
                    <a:pt x="7" y="1"/>
                    <a:pt x="3" y="0"/>
                    <a:pt x="1" y="0"/>
                  </a:cubicBezTo>
                  <a:cubicBezTo>
                    <a:pt x="0" y="0"/>
                    <a:pt x="0" y="4"/>
                    <a:pt x="1" y="7"/>
                  </a:cubicBezTo>
                  <a:cubicBezTo>
                    <a:pt x="1" y="11"/>
                    <a:pt x="9" y="4"/>
                    <a:pt x="8" y="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5" name="Freeform 690"/>
            <p:cNvSpPr>
              <a:spLocks/>
            </p:cNvSpPr>
            <p:nvPr/>
          </p:nvSpPr>
          <p:spPr bwMode="auto">
            <a:xfrm>
              <a:off x="4294087" y="3295604"/>
              <a:ext cx="66050" cy="63985"/>
            </a:xfrm>
            <a:custGeom>
              <a:avLst/>
              <a:gdLst>
                <a:gd name="T0" fmla="*/ 12 w 16"/>
                <a:gd name="T1" fmla="*/ 13 h 15"/>
                <a:gd name="T2" fmla="*/ 13 w 16"/>
                <a:gd name="T3" fmla="*/ 7 h 15"/>
                <a:gd name="T4" fmla="*/ 3 w 16"/>
                <a:gd name="T5" fmla="*/ 0 h 15"/>
                <a:gd name="T6" fmla="*/ 0 w 16"/>
                <a:gd name="T7" fmla="*/ 7 h 15"/>
                <a:gd name="T8" fmla="*/ 4 w 16"/>
                <a:gd name="T9" fmla="*/ 10 h 15"/>
                <a:gd name="T10" fmla="*/ 12 w 16"/>
                <a:gd name="T1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5">
                  <a:moveTo>
                    <a:pt x="12" y="13"/>
                  </a:moveTo>
                  <a:cubicBezTo>
                    <a:pt x="16" y="11"/>
                    <a:pt x="16" y="6"/>
                    <a:pt x="13" y="7"/>
                  </a:cubicBezTo>
                  <a:cubicBezTo>
                    <a:pt x="11" y="7"/>
                    <a:pt x="6" y="1"/>
                    <a:pt x="3" y="0"/>
                  </a:cubicBezTo>
                  <a:cubicBezTo>
                    <a:pt x="1" y="0"/>
                    <a:pt x="0" y="5"/>
                    <a:pt x="0" y="7"/>
                  </a:cubicBezTo>
                  <a:cubicBezTo>
                    <a:pt x="0" y="10"/>
                    <a:pt x="2" y="11"/>
                    <a:pt x="4" y="10"/>
                  </a:cubicBezTo>
                  <a:cubicBezTo>
                    <a:pt x="5" y="9"/>
                    <a:pt x="9" y="15"/>
                    <a:pt x="1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6" name="Freeform 691"/>
            <p:cNvSpPr>
              <a:spLocks/>
            </p:cNvSpPr>
            <p:nvPr/>
          </p:nvSpPr>
          <p:spPr bwMode="auto">
            <a:xfrm>
              <a:off x="8688444" y="3270835"/>
              <a:ext cx="103202" cy="92882"/>
            </a:xfrm>
            <a:custGeom>
              <a:avLst/>
              <a:gdLst>
                <a:gd name="T0" fmla="*/ 19 w 25"/>
                <a:gd name="T1" fmla="*/ 5 h 22"/>
                <a:gd name="T2" fmla="*/ 6 w 25"/>
                <a:gd name="T3" fmla="*/ 7 h 22"/>
                <a:gd name="T4" fmla="*/ 2 w 25"/>
                <a:gd name="T5" fmla="*/ 13 h 22"/>
                <a:gd name="T6" fmla="*/ 5 w 25"/>
                <a:gd name="T7" fmla="*/ 17 h 22"/>
                <a:gd name="T8" fmla="*/ 24 w 25"/>
                <a:gd name="T9" fmla="*/ 22 h 22"/>
                <a:gd name="T10" fmla="*/ 25 w 25"/>
                <a:gd name="T11" fmla="*/ 0 h 22"/>
                <a:gd name="T12" fmla="*/ 19 w 25"/>
                <a:gd name="T13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9" y="5"/>
                  </a:moveTo>
                  <a:cubicBezTo>
                    <a:pt x="17" y="6"/>
                    <a:pt x="8" y="9"/>
                    <a:pt x="6" y="7"/>
                  </a:cubicBezTo>
                  <a:cubicBezTo>
                    <a:pt x="5" y="6"/>
                    <a:pt x="4" y="12"/>
                    <a:pt x="2" y="13"/>
                  </a:cubicBezTo>
                  <a:cubicBezTo>
                    <a:pt x="0" y="14"/>
                    <a:pt x="2" y="19"/>
                    <a:pt x="5" y="17"/>
                  </a:cubicBezTo>
                  <a:cubicBezTo>
                    <a:pt x="7" y="16"/>
                    <a:pt x="16" y="19"/>
                    <a:pt x="24" y="22"/>
                  </a:cubicBezTo>
                  <a:cubicBezTo>
                    <a:pt x="25" y="15"/>
                    <a:pt x="25" y="8"/>
                    <a:pt x="25" y="0"/>
                  </a:cubicBezTo>
                  <a:cubicBezTo>
                    <a:pt x="22" y="2"/>
                    <a:pt x="20" y="4"/>
                    <a:pt x="19" y="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7" name="Line 692"/>
            <p:cNvSpPr>
              <a:spLocks noChangeShapeType="1"/>
            </p:cNvSpPr>
            <p:nvPr/>
          </p:nvSpPr>
          <p:spPr bwMode="auto">
            <a:xfrm>
              <a:off x="4430314" y="264542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8" name="Line 693"/>
            <p:cNvSpPr>
              <a:spLocks noChangeShapeType="1"/>
            </p:cNvSpPr>
            <p:nvPr/>
          </p:nvSpPr>
          <p:spPr bwMode="auto">
            <a:xfrm>
              <a:off x="4430314" y="264542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9" name="Freeform 694"/>
            <p:cNvSpPr>
              <a:spLocks/>
            </p:cNvSpPr>
            <p:nvPr/>
          </p:nvSpPr>
          <p:spPr bwMode="auto">
            <a:xfrm>
              <a:off x="3978288" y="1095330"/>
              <a:ext cx="493307" cy="466475"/>
            </a:xfrm>
            <a:custGeom>
              <a:avLst/>
              <a:gdLst>
                <a:gd name="T0" fmla="*/ 24 w 119"/>
                <a:gd name="T1" fmla="*/ 105 h 111"/>
                <a:gd name="T2" fmla="*/ 44 w 119"/>
                <a:gd name="T3" fmla="*/ 96 h 111"/>
                <a:gd name="T4" fmla="*/ 42 w 119"/>
                <a:gd name="T5" fmla="*/ 87 h 111"/>
                <a:gd name="T6" fmla="*/ 46 w 119"/>
                <a:gd name="T7" fmla="*/ 87 h 111"/>
                <a:gd name="T8" fmla="*/ 54 w 119"/>
                <a:gd name="T9" fmla="*/ 65 h 111"/>
                <a:gd name="T10" fmla="*/ 77 w 119"/>
                <a:gd name="T11" fmla="*/ 50 h 111"/>
                <a:gd name="T12" fmla="*/ 92 w 119"/>
                <a:gd name="T13" fmla="*/ 35 h 111"/>
                <a:gd name="T14" fmla="*/ 98 w 119"/>
                <a:gd name="T15" fmla="*/ 23 h 111"/>
                <a:gd name="T16" fmla="*/ 113 w 119"/>
                <a:gd name="T17" fmla="*/ 9 h 111"/>
                <a:gd name="T18" fmla="*/ 117 w 119"/>
                <a:gd name="T19" fmla="*/ 0 h 111"/>
                <a:gd name="T20" fmla="*/ 69 w 119"/>
                <a:gd name="T21" fmla="*/ 36 h 111"/>
                <a:gd name="T22" fmla="*/ 68 w 119"/>
                <a:gd name="T23" fmla="*/ 37 h 111"/>
                <a:gd name="T24" fmla="*/ 50 w 119"/>
                <a:gd name="T25" fmla="*/ 55 h 111"/>
                <a:gd name="T26" fmla="*/ 38 w 119"/>
                <a:gd name="T27" fmla="*/ 67 h 111"/>
                <a:gd name="T28" fmla="*/ 31 w 119"/>
                <a:gd name="T29" fmla="*/ 74 h 111"/>
                <a:gd name="T30" fmla="*/ 17 w 119"/>
                <a:gd name="T31" fmla="*/ 90 h 111"/>
                <a:gd name="T32" fmla="*/ 15 w 119"/>
                <a:gd name="T33" fmla="*/ 93 h 111"/>
                <a:gd name="T34" fmla="*/ 0 w 119"/>
                <a:gd name="T35" fmla="*/ 111 h 111"/>
                <a:gd name="T36" fmla="*/ 24 w 119"/>
                <a:gd name="T37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11">
                  <a:moveTo>
                    <a:pt x="24" y="105"/>
                  </a:moveTo>
                  <a:cubicBezTo>
                    <a:pt x="31" y="102"/>
                    <a:pt x="44" y="98"/>
                    <a:pt x="44" y="96"/>
                  </a:cubicBezTo>
                  <a:cubicBezTo>
                    <a:pt x="45" y="94"/>
                    <a:pt x="44" y="89"/>
                    <a:pt x="42" y="87"/>
                  </a:cubicBezTo>
                  <a:cubicBezTo>
                    <a:pt x="43" y="87"/>
                    <a:pt x="45" y="87"/>
                    <a:pt x="46" y="87"/>
                  </a:cubicBezTo>
                  <a:cubicBezTo>
                    <a:pt x="49" y="86"/>
                    <a:pt x="51" y="70"/>
                    <a:pt x="54" y="65"/>
                  </a:cubicBezTo>
                  <a:cubicBezTo>
                    <a:pt x="56" y="61"/>
                    <a:pt x="73" y="53"/>
                    <a:pt x="77" y="50"/>
                  </a:cubicBezTo>
                  <a:cubicBezTo>
                    <a:pt x="81" y="47"/>
                    <a:pt x="88" y="36"/>
                    <a:pt x="92" y="35"/>
                  </a:cubicBezTo>
                  <a:cubicBezTo>
                    <a:pt x="95" y="33"/>
                    <a:pt x="99" y="24"/>
                    <a:pt x="98" y="23"/>
                  </a:cubicBezTo>
                  <a:cubicBezTo>
                    <a:pt x="97" y="21"/>
                    <a:pt x="108" y="12"/>
                    <a:pt x="113" y="9"/>
                  </a:cubicBezTo>
                  <a:cubicBezTo>
                    <a:pt x="117" y="6"/>
                    <a:pt x="119" y="0"/>
                    <a:pt x="117" y="0"/>
                  </a:cubicBezTo>
                  <a:cubicBezTo>
                    <a:pt x="116" y="0"/>
                    <a:pt x="91" y="18"/>
                    <a:pt x="69" y="36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2" y="42"/>
                    <a:pt x="56" y="48"/>
                    <a:pt x="50" y="55"/>
                  </a:cubicBezTo>
                  <a:cubicBezTo>
                    <a:pt x="46" y="59"/>
                    <a:pt x="42" y="63"/>
                    <a:pt x="38" y="67"/>
                  </a:cubicBezTo>
                  <a:cubicBezTo>
                    <a:pt x="36" y="69"/>
                    <a:pt x="33" y="72"/>
                    <a:pt x="31" y="74"/>
                  </a:cubicBezTo>
                  <a:cubicBezTo>
                    <a:pt x="27" y="79"/>
                    <a:pt x="22" y="84"/>
                    <a:pt x="17" y="90"/>
                  </a:cubicBezTo>
                  <a:cubicBezTo>
                    <a:pt x="17" y="91"/>
                    <a:pt x="16" y="92"/>
                    <a:pt x="15" y="93"/>
                  </a:cubicBezTo>
                  <a:cubicBezTo>
                    <a:pt x="10" y="99"/>
                    <a:pt x="5" y="105"/>
                    <a:pt x="0" y="111"/>
                  </a:cubicBezTo>
                  <a:cubicBezTo>
                    <a:pt x="7" y="110"/>
                    <a:pt x="19" y="106"/>
                    <a:pt x="24" y="105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2" name="Freeform 695"/>
            <p:cNvSpPr>
              <a:spLocks/>
            </p:cNvSpPr>
            <p:nvPr/>
          </p:nvSpPr>
          <p:spPr bwMode="auto">
            <a:xfrm>
              <a:off x="5012376" y="5293602"/>
              <a:ext cx="45409" cy="47473"/>
            </a:xfrm>
            <a:custGeom>
              <a:avLst/>
              <a:gdLst>
                <a:gd name="T0" fmla="*/ 2 w 11"/>
                <a:gd name="T1" fmla="*/ 11 h 11"/>
                <a:gd name="T2" fmla="*/ 11 w 11"/>
                <a:gd name="T3" fmla="*/ 10 h 11"/>
                <a:gd name="T4" fmla="*/ 2 w 1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5" y="11"/>
                    <a:pt x="8" y="10"/>
                    <a:pt x="11" y="10"/>
                  </a:cubicBezTo>
                  <a:cubicBezTo>
                    <a:pt x="11" y="0"/>
                    <a:pt x="0" y="3"/>
                    <a:pt x="2" y="1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3" name="Freeform 696"/>
            <p:cNvSpPr>
              <a:spLocks/>
            </p:cNvSpPr>
            <p:nvPr/>
          </p:nvSpPr>
          <p:spPr bwMode="auto">
            <a:xfrm>
              <a:off x="4442698" y="3404999"/>
              <a:ext cx="49537" cy="41281"/>
            </a:xfrm>
            <a:custGeom>
              <a:avLst/>
              <a:gdLst>
                <a:gd name="T0" fmla="*/ 0 w 12"/>
                <a:gd name="T1" fmla="*/ 9 h 10"/>
                <a:gd name="T2" fmla="*/ 11 w 12"/>
                <a:gd name="T3" fmla="*/ 6 h 10"/>
                <a:gd name="T4" fmla="*/ 8 w 12"/>
                <a:gd name="T5" fmla="*/ 1 h 10"/>
                <a:gd name="T6" fmla="*/ 0 w 12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0" y="9"/>
                  </a:moveTo>
                  <a:cubicBezTo>
                    <a:pt x="1" y="10"/>
                    <a:pt x="10" y="9"/>
                    <a:pt x="11" y="6"/>
                  </a:cubicBezTo>
                  <a:cubicBezTo>
                    <a:pt x="12" y="3"/>
                    <a:pt x="11" y="0"/>
                    <a:pt x="8" y="1"/>
                  </a:cubicBezTo>
                  <a:cubicBezTo>
                    <a:pt x="6" y="1"/>
                    <a:pt x="0" y="7"/>
                    <a:pt x="0" y="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6" name="Freeform 697"/>
            <p:cNvSpPr>
              <a:spLocks/>
            </p:cNvSpPr>
            <p:nvPr/>
          </p:nvSpPr>
          <p:spPr bwMode="auto">
            <a:xfrm>
              <a:off x="4192949" y="3454536"/>
              <a:ext cx="59857" cy="35089"/>
            </a:xfrm>
            <a:custGeom>
              <a:avLst/>
              <a:gdLst>
                <a:gd name="T0" fmla="*/ 0 w 14"/>
                <a:gd name="T1" fmla="*/ 6 h 8"/>
                <a:gd name="T2" fmla="*/ 12 w 14"/>
                <a:gd name="T3" fmla="*/ 5 h 8"/>
                <a:gd name="T4" fmla="*/ 11 w 14"/>
                <a:gd name="T5" fmla="*/ 2 h 8"/>
                <a:gd name="T6" fmla="*/ 0 w 1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0" y="6"/>
                  </a:moveTo>
                  <a:cubicBezTo>
                    <a:pt x="0" y="8"/>
                    <a:pt x="9" y="5"/>
                    <a:pt x="12" y="5"/>
                  </a:cubicBezTo>
                  <a:cubicBezTo>
                    <a:pt x="14" y="5"/>
                    <a:pt x="14" y="3"/>
                    <a:pt x="11" y="2"/>
                  </a:cubicBezTo>
                  <a:cubicBezTo>
                    <a:pt x="8" y="0"/>
                    <a:pt x="0" y="4"/>
                    <a:pt x="0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7" name="Freeform 698"/>
            <p:cNvSpPr>
              <a:spLocks/>
            </p:cNvSpPr>
            <p:nvPr/>
          </p:nvSpPr>
          <p:spPr bwMode="auto">
            <a:xfrm>
              <a:off x="4172308" y="3270835"/>
              <a:ext cx="28897" cy="37153"/>
            </a:xfrm>
            <a:custGeom>
              <a:avLst/>
              <a:gdLst>
                <a:gd name="T0" fmla="*/ 4 w 7"/>
                <a:gd name="T1" fmla="*/ 1 h 9"/>
                <a:gd name="T2" fmla="*/ 0 w 7"/>
                <a:gd name="T3" fmla="*/ 6 h 9"/>
                <a:gd name="T4" fmla="*/ 4 w 7"/>
                <a:gd name="T5" fmla="*/ 9 h 9"/>
                <a:gd name="T6" fmla="*/ 4 w 7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4" y="1"/>
                  </a:moveTo>
                  <a:cubicBezTo>
                    <a:pt x="2" y="0"/>
                    <a:pt x="0" y="4"/>
                    <a:pt x="0" y="6"/>
                  </a:cubicBezTo>
                  <a:cubicBezTo>
                    <a:pt x="1" y="8"/>
                    <a:pt x="2" y="9"/>
                    <a:pt x="4" y="9"/>
                  </a:cubicBezTo>
                  <a:cubicBezTo>
                    <a:pt x="6" y="9"/>
                    <a:pt x="7" y="2"/>
                    <a:pt x="4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8" name="Freeform 699"/>
            <p:cNvSpPr>
              <a:spLocks/>
            </p:cNvSpPr>
            <p:nvPr/>
          </p:nvSpPr>
          <p:spPr bwMode="auto">
            <a:xfrm>
              <a:off x="4238358" y="3258451"/>
              <a:ext cx="39217" cy="45409"/>
            </a:xfrm>
            <a:custGeom>
              <a:avLst/>
              <a:gdLst>
                <a:gd name="T0" fmla="*/ 8 w 9"/>
                <a:gd name="T1" fmla="*/ 2 h 11"/>
                <a:gd name="T2" fmla="*/ 1 w 9"/>
                <a:gd name="T3" fmla="*/ 0 h 11"/>
                <a:gd name="T4" fmla="*/ 1 w 9"/>
                <a:gd name="T5" fmla="*/ 7 h 11"/>
                <a:gd name="T6" fmla="*/ 8 w 9"/>
                <a:gd name="T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8" y="2"/>
                  </a:moveTo>
                  <a:cubicBezTo>
                    <a:pt x="7" y="1"/>
                    <a:pt x="3" y="0"/>
                    <a:pt x="1" y="0"/>
                  </a:cubicBezTo>
                  <a:cubicBezTo>
                    <a:pt x="0" y="0"/>
                    <a:pt x="0" y="4"/>
                    <a:pt x="1" y="7"/>
                  </a:cubicBezTo>
                  <a:cubicBezTo>
                    <a:pt x="1" y="11"/>
                    <a:pt x="9" y="4"/>
                    <a:pt x="8" y="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9" name="Freeform 700"/>
            <p:cNvSpPr>
              <a:spLocks/>
            </p:cNvSpPr>
            <p:nvPr/>
          </p:nvSpPr>
          <p:spPr bwMode="auto">
            <a:xfrm>
              <a:off x="4294087" y="3295604"/>
              <a:ext cx="66050" cy="63985"/>
            </a:xfrm>
            <a:custGeom>
              <a:avLst/>
              <a:gdLst>
                <a:gd name="T0" fmla="*/ 12 w 16"/>
                <a:gd name="T1" fmla="*/ 13 h 15"/>
                <a:gd name="T2" fmla="*/ 13 w 16"/>
                <a:gd name="T3" fmla="*/ 7 h 15"/>
                <a:gd name="T4" fmla="*/ 3 w 16"/>
                <a:gd name="T5" fmla="*/ 0 h 15"/>
                <a:gd name="T6" fmla="*/ 0 w 16"/>
                <a:gd name="T7" fmla="*/ 7 h 15"/>
                <a:gd name="T8" fmla="*/ 4 w 16"/>
                <a:gd name="T9" fmla="*/ 10 h 15"/>
                <a:gd name="T10" fmla="*/ 12 w 16"/>
                <a:gd name="T1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5">
                  <a:moveTo>
                    <a:pt x="12" y="13"/>
                  </a:moveTo>
                  <a:cubicBezTo>
                    <a:pt x="16" y="11"/>
                    <a:pt x="16" y="6"/>
                    <a:pt x="13" y="7"/>
                  </a:cubicBezTo>
                  <a:cubicBezTo>
                    <a:pt x="11" y="7"/>
                    <a:pt x="6" y="1"/>
                    <a:pt x="3" y="0"/>
                  </a:cubicBezTo>
                  <a:cubicBezTo>
                    <a:pt x="1" y="0"/>
                    <a:pt x="0" y="5"/>
                    <a:pt x="0" y="7"/>
                  </a:cubicBezTo>
                  <a:cubicBezTo>
                    <a:pt x="0" y="10"/>
                    <a:pt x="2" y="11"/>
                    <a:pt x="4" y="10"/>
                  </a:cubicBezTo>
                  <a:cubicBezTo>
                    <a:pt x="5" y="9"/>
                    <a:pt x="9" y="15"/>
                    <a:pt x="1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0" name="Freeform 701"/>
            <p:cNvSpPr>
              <a:spLocks/>
            </p:cNvSpPr>
            <p:nvPr/>
          </p:nvSpPr>
          <p:spPr bwMode="auto">
            <a:xfrm>
              <a:off x="4155796" y="1464794"/>
              <a:ext cx="4128" cy="825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2" name="Freeform 702"/>
            <p:cNvSpPr>
              <a:spLocks/>
            </p:cNvSpPr>
            <p:nvPr/>
          </p:nvSpPr>
          <p:spPr bwMode="auto">
            <a:xfrm>
              <a:off x="4143412" y="1464794"/>
              <a:ext cx="12384" cy="1238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3 h 3"/>
                <a:gd name="T4" fmla="*/ 2 w 3"/>
                <a:gd name="T5" fmla="*/ 3 h 3"/>
                <a:gd name="T6" fmla="*/ 3 w 3"/>
                <a:gd name="T7" fmla="*/ 2 h 3"/>
                <a:gd name="T8" fmla="*/ 3 w 3"/>
                <a:gd name="T9" fmla="*/ 0 h 3"/>
                <a:gd name="T10" fmla="*/ 3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3" name="Freeform 703"/>
            <p:cNvSpPr>
              <a:spLocks/>
            </p:cNvSpPr>
            <p:nvPr/>
          </p:nvSpPr>
          <p:spPr bwMode="auto">
            <a:xfrm>
              <a:off x="4574798" y="2308990"/>
              <a:ext cx="18576" cy="12384"/>
            </a:xfrm>
            <a:custGeom>
              <a:avLst/>
              <a:gdLst>
                <a:gd name="T0" fmla="*/ 2 w 4"/>
                <a:gd name="T1" fmla="*/ 0 h 3"/>
                <a:gd name="T2" fmla="*/ 1 w 4"/>
                <a:gd name="T3" fmla="*/ 3 h 3"/>
                <a:gd name="T4" fmla="*/ 1 w 4"/>
                <a:gd name="T5" fmla="*/ 3 h 3"/>
                <a:gd name="T6" fmla="*/ 3 w 4"/>
                <a:gd name="T7" fmla="*/ 0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4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92" name="Freeform 1691"/>
          <p:cNvSpPr/>
          <p:nvPr/>
        </p:nvSpPr>
        <p:spPr>
          <a:xfrm>
            <a:off x="3151011" y="4996378"/>
            <a:ext cx="5893535" cy="1035731"/>
          </a:xfrm>
          <a:custGeom>
            <a:avLst/>
            <a:gdLst>
              <a:gd name="connsiteX0" fmla="*/ 30480 w 4503420"/>
              <a:gd name="connsiteY0" fmla="*/ 0 h 822960"/>
              <a:gd name="connsiteX1" fmla="*/ 4503420 w 4503420"/>
              <a:gd name="connsiteY1" fmla="*/ 0 h 822960"/>
              <a:gd name="connsiteX2" fmla="*/ 4503420 w 4503420"/>
              <a:gd name="connsiteY2" fmla="*/ 822960 h 822960"/>
              <a:gd name="connsiteX3" fmla="*/ 0 w 4503420"/>
              <a:gd name="connsiteY3" fmla="*/ 822960 h 822960"/>
              <a:gd name="connsiteX4" fmla="*/ 30480 w 4503420"/>
              <a:gd name="connsiteY4" fmla="*/ 0 h 822960"/>
              <a:gd name="connsiteX0" fmla="*/ 0 w 4472940"/>
              <a:gd name="connsiteY0" fmla="*/ 0 h 822960"/>
              <a:gd name="connsiteX1" fmla="*/ 4472940 w 4472940"/>
              <a:gd name="connsiteY1" fmla="*/ 0 h 822960"/>
              <a:gd name="connsiteX2" fmla="*/ 4472940 w 4472940"/>
              <a:gd name="connsiteY2" fmla="*/ 822960 h 822960"/>
              <a:gd name="connsiteX3" fmla="*/ 1270 w 4472940"/>
              <a:gd name="connsiteY3" fmla="*/ 822960 h 822960"/>
              <a:gd name="connsiteX4" fmla="*/ 0 w 447294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40" h="822960">
                <a:moveTo>
                  <a:pt x="0" y="0"/>
                </a:moveTo>
                <a:lnTo>
                  <a:pt x="4472940" y="0"/>
                </a:lnTo>
                <a:lnTo>
                  <a:pt x="4472940" y="822960"/>
                </a:lnTo>
                <a:lnTo>
                  <a:pt x="1270" y="822960"/>
                </a:lnTo>
                <a:cubicBezTo>
                  <a:pt x="847" y="548640"/>
                  <a:pt x="423" y="27432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9" name="Rectangle 1698"/>
          <p:cNvSpPr/>
          <p:nvPr/>
        </p:nvSpPr>
        <p:spPr>
          <a:xfrm>
            <a:off x="3150341" y="5249495"/>
            <a:ext cx="589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Headwinds and Tailwinds </a:t>
            </a:r>
          </a:p>
        </p:txBody>
      </p:sp>
      <p:sp>
        <p:nvSpPr>
          <p:cNvPr id="1688" name="Rectangle 1687"/>
          <p:cNvSpPr/>
          <p:nvPr/>
        </p:nvSpPr>
        <p:spPr>
          <a:xfrm>
            <a:off x="3877243" y="6102202"/>
            <a:ext cx="4437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Template</a:t>
            </a:r>
          </a:p>
        </p:txBody>
      </p:sp>
      <p:grpSp>
        <p:nvGrpSpPr>
          <p:cNvPr id="695" name="Group 694"/>
          <p:cNvGrpSpPr/>
          <p:nvPr/>
        </p:nvGrpSpPr>
        <p:grpSpPr>
          <a:xfrm>
            <a:off x="4218590" y="1836638"/>
            <a:ext cx="3956937" cy="2542696"/>
            <a:chOff x="9299430" y="1562313"/>
            <a:chExt cx="3419267" cy="2197194"/>
          </a:xfrm>
          <a:solidFill>
            <a:schemeClr val="bg1"/>
          </a:solidFill>
          <a:effectLst>
            <a:outerShdw dist="127000" dir="8400000" sx="102000" sy="102000" algn="ctr" rotWithShape="0">
              <a:prstClr val="black">
                <a:alpha val="23000"/>
              </a:prstClr>
            </a:outerShdw>
          </a:effectLst>
        </p:grpSpPr>
        <p:sp>
          <p:nvSpPr>
            <p:cNvPr id="681" name="Freeform 680"/>
            <p:cNvSpPr/>
            <p:nvPr/>
          </p:nvSpPr>
          <p:spPr>
            <a:xfrm>
              <a:off x="11212936" y="2493388"/>
              <a:ext cx="613206" cy="241816"/>
            </a:xfrm>
            <a:custGeom>
              <a:avLst/>
              <a:gdLst>
                <a:gd name="connsiteX0" fmla="*/ 76200 w 8153400"/>
                <a:gd name="connsiteY0" fmla="*/ 2247900 h 2895600"/>
                <a:gd name="connsiteX1" fmla="*/ 1714500 w 8153400"/>
                <a:gd name="connsiteY1" fmla="*/ 2781300 h 2895600"/>
                <a:gd name="connsiteX2" fmla="*/ 7962900 w 8153400"/>
                <a:gd name="connsiteY2" fmla="*/ 2895600 h 2895600"/>
                <a:gd name="connsiteX3" fmla="*/ 8153400 w 8153400"/>
                <a:gd name="connsiteY3" fmla="*/ 1409700 h 2895600"/>
                <a:gd name="connsiteX4" fmla="*/ 1600200 w 8153400"/>
                <a:gd name="connsiteY4" fmla="*/ 0 h 2895600"/>
                <a:gd name="connsiteX5" fmla="*/ 38100 w 8153400"/>
                <a:gd name="connsiteY5" fmla="*/ 990600 h 2895600"/>
                <a:gd name="connsiteX6" fmla="*/ 0 w 8153400"/>
                <a:gd name="connsiteY6" fmla="*/ 2209800 h 2895600"/>
                <a:gd name="connsiteX0" fmla="*/ 76200 w 8153400"/>
                <a:gd name="connsiteY0" fmla="*/ 2247900 h 2895600"/>
                <a:gd name="connsiteX1" fmla="*/ 1714500 w 8153400"/>
                <a:gd name="connsiteY1" fmla="*/ 2781300 h 2895600"/>
                <a:gd name="connsiteX2" fmla="*/ 7962900 w 8153400"/>
                <a:gd name="connsiteY2" fmla="*/ 2895600 h 2895600"/>
                <a:gd name="connsiteX3" fmla="*/ 8153400 w 8153400"/>
                <a:gd name="connsiteY3" fmla="*/ 1409700 h 2895600"/>
                <a:gd name="connsiteX4" fmla="*/ 1600200 w 8153400"/>
                <a:gd name="connsiteY4" fmla="*/ 0 h 2895600"/>
                <a:gd name="connsiteX5" fmla="*/ 38100 w 8153400"/>
                <a:gd name="connsiteY5" fmla="*/ 990600 h 2895600"/>
                <a:gd name="connsiteX6" fmla="*/ 0 w 8153400"/>
                <a:gd name="connsiteY6" fmla="*/ 2209800 h 2895600"/>
                <a:gd name="connsiteX7" fmla="*/ 76200 w 8153400"/>
                <a:gd name="connsiteY7" fmla="*/ 2247900 h 2895600"/>
                <a:gd name="connsiteX0" fmla="*/ 0 w 8153400"/>
                <a:gd name="connsiteY0" fmla="*/ 2209800 h 2895600"/>
                <a:gd name="connsiteX1" fmla="*/ 1714500 w 8153400"/>
                <a:gd name="connsiteY1" fmla="*/ 2781300 h 2895600"/>
                <a:gd name="connsiteX2" fmla="*/ 7962900 w 8153400"/>
                <a:gd name="connsiteY2" fmla="*/ 2895600 h 2895600"/>
                <a:gd name="connsiteX3" fmla="*/ 8153400 w 8153400"/>
                <a:gd name="connsiteY3" fmla="*/ 1409700 h 2895600"/>
                <a:gd name="connsiteX4" fmla="*/ 1600200 w 8153400"/>
                <a:gd name="connsiteY4" fmla="*/ 0 h 2895600"/>
                <a:gd name="connsiteX5" fmla="*/ 38100 w 8153400"/>
                <a:gd name="connsiteY5" fmla="*/ 990600 h 2895600"/>
                <a:gd name="connsiteX6" fmla="*/ 0 w 8153400"/>
                <a:gd name="connsiteY6" fmla="*/ 2209800 h 2895600"/>
                <a:gd name="connsiteX0" fmla="*/ 68432 w 8115300"/>
                <a:gd name="connsiteY0" fmla="*/ 2050002 h 2895600"/>
                <a:gd name="connsiteX1" fmla="*/ 1676400 w 8115300"/>
                <a:gd name="connsiteY1" fmla="*/ 2781300 h 2895600"/>
                <a:gd name="connsiteX2" fmla="*/ 7924800 w 8115300"/>
                <a:gd name="connsiteY2" fmla="*/ 2895600 h 2895600"/>
                <a:gd name="connsiteX3" fmla="*/ 8115300 w 8115300"/>
                <a:gd name="connsiteY3" fmla="*/ 1409700 h 2895600"/>
                <a:gd name="connsiteX4" fmla="*/ 1562100 w 8115300"/>
                <a:gd name="connsiteY4" fmla="*/ 0 h 2895600"/>
                <a:gd name="connsiteX5" fmla="*/ 0 w 8115300"/>
                <a:gd name="connsiteY5" fmla="*/ 990600 h 2895600"/>
                <a:gd name="connsiteX6" fmla="*/ 68432 w 8115300"/>
                <a:gd name="connsiteY6" fmla="*/ 2050002 h 2895600"/>
                <a:gd name="connsiteX0" fmla="*/ 68432 w 8115300"/>
                <a:gd name="connsiteY0" fmla="*/ 2050002 h 2895600"/>
                <a:gd name="connsiteX1" fmla="*/ 1676400 w 8115300"/>
                <a:gd name="connsiteY1" fmla="*/ 2781300 h 2895600"/>
                <a:gd name="connsiteX2" fmla="*/ 7924800 w 8115300"/>
                <a:gd name="connsiteY2" fmla="*/ 2895600 h 2895600"/>
                <a:gd name="connsiteX3" fmla="*/ 8115300 w 8115300"/>
                <a:gd name="connsiteY3" fmla="*/ 1409700 h 2895600"/>
                <a:gd name="connsiteX4" fmla="*/ 1562100 w 8115300"/>
                <a:gd name="connsiteY4" fmla="*/ 0 h 2895600"/>
                <a:gd name="connsiteX5" fmla="*/ 0 w 8115300"/>
                <a:gd name="connsiteY5" fmla="*/ 990600 h 2895600"/>
                <a:gd name="connsiteX6" fmla="*/ 68432 w 8115300"/>
                <a:gd name="connsiteY6" fmla="*/ 2050002 h 2895600"/>
                <a:gd name="connsiteX0" fmla="*/ 68432 w 8115300"/>
                <a:gd name="connsiteY0" fmla="*/ 2050002 h 2895600"/>
                <a:gd name="connsiteX1" fmla="*/ 1676400 w 8115300"/>
                <a:gd name="connsiteY1" fmla="*/ 2781300 h 2895600"/>
                <a:gd name="connsiteX2" fmla="*/ 7924800 w 8115300"/>
                <a:gd name="connsiteY2" fmla="*/ 2895600 h 2895600"/>
                <a:gd name="connsiteX3" fmla="*/ 8115300 w 8115300"/>
                <a:gd name="connsiteY3" fmla="*/ 1409700 h 2895600"/>
                <a:gd name="connsiteX4" fmla="*/ 1562100 w 8115300"/>
                <a:gd name="connsiteY4" fmla="*/ 0 h 2895600"/>
                <a:gd name="connsiteX5" fmla="*/ 0 w 8115300"/>
                <a:gd name="connsiteY5" fmla="*/ 990600 h 2895600"/>
                <a:gd name="connsiteX6" fmla="*/ 68432 w 8115300"/>
                <a:gd name="connsiteY6" fmla="*/ 2050002 h 2895600"/>
                <a:gd name="connsiteX0" fmla="*/ 68432 w 8115300"/>
                <a:gd name="connsiteY0" fmla="*/ 2050002 h 2824578"/>
                <a:gd name="connsiteX1" fmla="*/ 1676400 w 8115300"/>
                <a:gd name="connsiteY1" fmla="*/ 2781300 h 2824578"/>
                <a:gd name="connsiteX2" fmla="*/ 7782757 w 8115300"/>
                <a:gd name="connsiteY2" fmla="*/ 2824578 h 2824578"/>
                <a:gd name="connsiteX3" fmla="*/ 8115300 w 8115300"/>
                <a:gd name="connsiteY3" fmla="*/ 1409700 h 2824578"/>
                <a:gd name="connsiteX4" fmla="*/ 1562100 w 8115300"/>
                <a:gd name="connsiteY4" fmla="*/ 0 h 2824578"/>
                <a:gd name="connsiteX5" fmla="*/ 0 w 8115300"/>
                <a:gd name="connsiteY5" fmla="*/ 990600 h 2824578"/>
                <a:gd name="connsiteX6" fmla="*/ 68432 w 8115300"/>
                <a:gd name="connsiteY6" fmla="*/ 2050002 h 2824578"/>
                <a:gd name="connsiteX0" fmla="*/ 68432 w 8115300"/>
                <a:gd name="connsiteY0" fmla="*/ 2050002 h 2824578"/>
                <a:gd name="connsiteX1" fmla="*/ 1676400 w 8115300"/>
                <a:gd name="connsiteY1" fmla="*/ 2781300 h 2824578"/>
                <a:gd name="connsiteX2" fmla="*/ 7782757 w 8115300"/>
                <a:gd name="connsiteY2" fmla="*/ 2824578 h 2824578"/>
                <a:gd name="connsiteX3" fmla="*/ 8115300 w 8115300"/>
                <a:gd name="connsiteY3" fmla="*/ 1409700 h 2824578"/>
                <a:gd name="connsiteX4" fmla="*/ 1562100 w 8115300"/>
                <a:gd name="connsiteY4" fmla="*/ 0 h 2824578"/>
                <a:gd name="connsiteX5" fmla="*/ 0 w 8115300"/>
                <a:gd name="connsiteY5" fmla="*/ 990600 h 2824578"/>
                <a:gd name="connsiteX6" fmla="*/ 68432 w 8115300"/>
                <a:gd name="connsiteY6" fmla="*/ 2050002 h 2824578"/>
                <a:gd name="connsiteX0" fmla="*/ 68432 w 8070912"/>
                <a:gd name="connsiteY0" fmla="*/ 2050002 h 2824578"/>
                <a:gd name="connsiteX1" fmla="*/ 1676400 w 8070912"/>
                <a:gd name="connsiteY1" fmla="*/ 2781300 h 2824578"/>
                <a:gd name="connsiteX2" fmla="*/ 7782757 w 8070912"/>
                <a:gd name="connsiteY2" fmla="*/ 2824578 h 2824578"/>
                <a:gd name="connsiteX3" fmla="*/ 8070912 w 8070912"/>
                <a:gd name="connsiteY3" fmla="*/ 1427455 h 2824578"/>
                <a:gd name="connsiteX4" fmla="*/ 1562100 w 8070912"/>
                <a:gd name="connsiteY4" fmla="*/ 0 h 2824578"/>
                <a:gd name="connsiteX5" fmla="*/ 0 w 8070912"/>
                <a:gd name="connsiteY5" fmla="*/ 990600 h 2824578"/>
                <a:gd name="connsiteX6" fmla="*/ 68432 w 8070912"/>
                <a:gd name="connsiteY6" fmla="*/ 2050002 h 2824578"/>
                <a:gd name="connsiteX0" fmla="*/ 68432 w 8108327"/>
                <a:gd name="connsiteY0" fmla="*/ 2050002 h 2824578"/>
                <a:gd name="connsiteX1" fmla="*/ 1676400 w 8108327"/>
                <a:gd name="connsiteY1" fmla="*/ 2781300 h 2824578"/>
                <a:gd name="connsiteX2" fmla="*/ 7782757 w 8108327"/>
                <a:gd name="connsiteY2" fmla="*/ 2824578 h 2824578"/>
                <a:gd name="connsiteX3" fmla="*/ 8070912 w 8108327"/>
                <a:gd name="connsiteY3" fmla="*/ 1427455 h 2824578"/>
                <a:gd name="connsiteX4" fmla="*/ 1562100 w 8108327"/>
                <a:gd name="connsiteY4" fmla="*/ 0 h 2824578"/>
                <a:gd name="connsiteX5" fmla="*/ 0 w 8108327"/>
                <a:gd name="connsiteY5" fmla="*/ 990600 h 2824578"/>
                <a:gd name="connsiteX6" fmla="*/ 68432 w 8108327"/>
                <a:gd name="connsiteY6" fmla="*/ 2050002 h 2824578"/>
                <a:gd name="connsiteX0" fmla="*/ 68432 w 8108327"/>
                <a:gd name="connsiteY0" fmla="*/ 2050002 h 2824578"/>
                <a:gd name="connsiteX1" fmla="*/ 1676400 w 8108327"/>
                <a:gd name="connsiteY1" fmla="*/ 2781300 h 2824578"/>
                <a:gd name="connsiteX2" fmla="*/ 7782757 w 8108327"/>
                <a:gd name="connsiteY2" fmla="*/ 2824578 h 2824578"/>
                <a:gd name="connsiteX3" fmla="*/ 8070912 w 8108327"/>
                <a:gd name="connsiteY3" fmla="*/ 1427455 h 2824578"/>
                <a:gd name="connsiteX4" fmla="*/ 1562100 w 8108327"/>
                <a:gd name="connsiteY4" fmla="*/ 0 h 2824578"/>
                <a:gd name="connsiteX5" fmla="*/ 0 w 8108327"/>
                <a:gd name="connsiteY5" fmla="*/ 990600 h 2824578"/>
                <a:gd name="connsiteX6" fmla="*/ 68432 w 8108327"/>
                <a:gd name="connsiteY6" fmla="*/ 2050002 h 2824578"/>
                <a:gd name="connsiteX0" fmla="*/ 68432 w 8108327"/>
                <a:gd name="connsiteY0" fmla="*/ 2183167 h 2957743"/>
                <a:gd name="connsiteX1" fmla="*/ 1676400 w 8108327"/>
                <a:gd name="connsiteY1" fmla="*/ 2914465 h 2957743"/>
                <a:gd name="connsiteX2" fmla="*/ 7782757 w 8108327"/>
                <a:gd name="connsiteY2" fmla="*/ 2957743 h 2957743"/>
                <a:gd name="connsiteX3" fmla="*/ 8070912 w 8108327"/>
                <a:gd name="connsiteY3" fmla="*/ 1560620 h 2957743"/>
                <a:gd name="connsiteX4" fmla="*/ 1553222 w 8108327"/>
                <a:gd name="connsiteY4" fmla="*/ 0 h 2957743"/>
                <a:gd name="connsiteX5" fmla="*/ 0 w 8108327"/>
                <a:gd name="connsiteY5" fmla="*/ 1123765 h 2957743"/>
                <a:gd name="connsiteX6" fmla="*/ 68432 w 8108327"/>
                <a:gd name="connsiteY6" fmla="*/ 2183167 h 2957743"/>
                <a:gd name="connsiteX0" fmla="*/ 68432 w 8108327"/>
                <a:gd name="connsiteY0" fmla="*/ 2183167 h 2957743"/>
                <a:gd name="connsiteX1" fmla="*/ 1676400 w 8108327"/>
                <a:gd name="connsiteY1" fmla="*/ 2914465 h 2957743"/>
                <a:gd name="connsiteX2" fmla="*/ 7782757 w 8108327"/>
                <a:gd name="connsiteY2" fmla="*/ 2957743 h 2957743"/>
                <a:gd name="connsiteX3" fmla="*/ 8070912 w 8108327"/>
                <a:gd name="connsiteY3" fmla="*/ 1560620 h 2957743"/>
                <a:gd name="connsiteX4" fmla="*/ 1553222 w 8108327"/>
                <a:gd name="connsiteY4" fmla="*/ 0 h 2957743"/>
                <a:gd name="connsiteX5" fmla="*/ 0 w 8108327"/>
                <a:gd name="connsiteY5" fmla="*/ 1123765 h 2957743"/>
                <a:gd name="connsiteX6" fmla="*/ 68432 w 8108327"/>
                <a:gd name="connsiteY6" fmla="*/ 2183167 h 2957743"/>
                <a:gd name="connsiteX0" fmla="*/ 68432 w 8108327"/>
                <a:gd name="connsiteY0" fmla="*/ 2227556 h 3002132"/>
                <a:gd name="connsiteX1" fmla="*/ 1676400 w 8108327"/>
                <a:gd name="connsiteY1" fmla="*/ 2958854 h 3002132"/>
                <a:gd name="connsiteX2" fmla="*/ 7782757 w 8108327"/>
                <a:gd name="connsiteY2" fmla="*/ 3002132 h 3002132"/>
                <a:gd name="connsiteX3" fmla="*/ 8070912 w 8108327"/>
                <a:gd name="connsiteY3" fmla="*/ 1605009 h 3002132"/>
                <a:gd name="connsiteX4" fmla="*/ 1562099 w 8108327"/>
                <a:gd name="connsiteY4" fmla="*/ 0 h 3002132"/>
                <a:gd name="connsiteX5" fmla="*/ 0 w 8108327"/>
                <a:gd name="connsiteY5" fmla="*/ 1168154 h 3002132"/>
                <a:gd name="connsiteX6" fmla="*/ 68432 w 8108327"/>
                <a:gd name="connsiteY6" fmla="*/ 2227556 h 3002132"/>
                <a:gd name="connsiteX0" fmla="*/ 68432 w 8108327"/>
                <a:gd name="connsiteY0" fmla="*/ 2234050 h 3008626"/>
                <a:gd name="connsiteX1" fmla="*/ 1676400 w 8108327"/>
                <a:gd name="connsiteY1" fmla="*/ 2965348 h 3008626"/>
                <a:gd name="connsiteX2" fmla="*/ 7782757 w 8108327"/>
                <a:gd name="connsiteY2" fmla="*/ 3008626 h 3008626"/>
                <a:gd name="connsiteX3" fmla="*/ 8070912 w 8108327"/>
                <a:gd name="connsiteY3" fmla="*/ 1611503 h 3008626"/>
                <a:gd name="connsiteX4" fmla="*/ 1562099 w 8108327"/>
                <a:gd name="connsiteY4" fmla="*/ 6494 h 3008626"/>
                <a:gd name="connsiteX5" fmla="*/ 0 w 8108327"/>
                <a:gd name="connsiteY5" fmla="*/ 1174648 h 3008626"/>
                <a:gd name="connsiteX6" fmla="*/ 68432 w 8108327"/>
                <a:gd name="connsiteY6" fmla="*/ 2234050 h 3008626"/>
                <a:gd name="connsiteX0" fmla="*/ 15166 w 8055061"/>
                <a:gd name="connsiteY0" fmla="*/ 2234050 h 3008626"/>
                <a:gd name="connsiteX1" fmla="*/ 1623134 w 8055061"/>
                <a:gd name="connsiteY1" fmla="*/ 2965348 h 3008626"/>
                <a:gd name="connsiteX2" fmla="*/ 7729491 w 8055061"/>
                <a:gd name="connsiteY2" fmla="*/ 3008626 h 3008626"/>
                <a:gd name="connsiteX3" fmla="*/ 8017646 w 8055061"/>
                <a:gd name="connsiteY3" fmla="*/ 1611503 h 3008626"/>
                <a:gd name="connsiteX4" fmla="*/ 1508833 w 8055061"/>
                <a:gd name="connsiteY4" fmla="*/ 6494 h 3008626"/>
                <a:gd name="connsiteX5" fmla="*/ 0 w 8055061"/>
                <a:gd name="connsiteY5" fmla="*/ 1174648 h 3008626"/>
                <a:gd name="connsiteX6" fmla="*/ 15166 w 8055061"/>
                <a:gd name="connsiteY6" fmla="*/ 2234050 h 3008626"/>
                <a:gd name="connsiteX0" fmla="*/ 15166 w 8055061"/>
                <a:gd name="connsiteY0" fmla="*/ 2251128 h 3025704"/>
                <a:gd name="connsiteX1" fmla="*/ 1623134 w 8055061"/>
                <a:gd name="connsiteY1" fmla="*/ 2982426 h 3025704"/>
                <a:gd name="connsiteX2" fmla="*/ 7729491 w 8055061"/>
                <a:gd name="connsiteY2" fmla="*/ 3025704 h 3025704"/>
                <a:gd name="connsiteX3" fmla="*/ 8017646 w 8055061"/>
                <a:gd name="connsiteY3" fmla="*/ 1628581 h 3025704"/>
                <a:gd name="connsiteX4" fmla="*/ 1508833 w 8055061"/>
                <a:gd name="connsiteY4" fmla="*/ 23572 h 3025704"/>
                <a:gd name="connsiteX5" fmla="*/ 0 w 8055061"/>
                <a:gd name="connsiteY5" fmla="*/ 1191726 h 3025704"/>
                <a:gd name="connsiteX6" fmla="*/ 15166 w 8055061"/>
                <a:gd name="connsiteY6" fmla="*/ 2251128 h 3025704"/>
                <a:gd name="connsiteX0" fmla="*/ 41936 w 8081831"/>
                <a:gd name="connsiteY0" fmla="*/ 2251128 h 3025704"/>
                <a:gd name="connsiteX1" fmla="*/ 1649904 w 8081831"/>
                <a:gd name="connsiteY1" fmla="*/ 2982426 h 3025704"/>
                <a:gd name="connsiteX2" fmla="*/ 7756261 w 8081831"/>
                <a:gd name="connsiteY2" fmla="*/ 3025704 h 3025704"/>
                <a:gd name="connsiteX3" fmla="*/ 8044416 w 8081831"/>
                <a:gd name="connsiteY3" fmla="*/ 1628581 h 3025704"/>
                <a:gd name="connsiteX4" fmla="*/ 1535603 w 8081831"/>
                <a:gd name="connsiteY4" fmla="*/ 23572 h 3025704"/>
                <a:gd name="connsiteX5" fmla="*/ 26770 w 8081831"/>
                <a:gd name="connsiteY5" fmla="*/ 1191726 h 3025704"/>
                <a:gd name="connsiteX6" fmla="*/ 41936 w 8081831"/>
                <a:gd name="connsiteY6" fmla="*/ 2251128 h 3025704"/>
                <a:gd name="connsiteX0" fmla="*/ 77783 w 8117678"/>
                <a:gd name="connsiteY0" fmla="*/ 2251128 h 3025704"/>
                <a:gd name="connsiteX1" fmla="*/ 1685751 w 8117678"/>
                <a:gd name="connsiteY1" fmla="*/ 2982426 h 3025704"/>
                <a:gd name="connsiteX2" fmla="*/ 7792108 w 8117678"/>
                <a:gd name="connsiteY2" fmla="*/ 3025704 h 3025704"/>
                <a:gd name="connsiteX3" fmla="*/ 8080263 w 8117678"/>
                <a:gd name="connsiteY3" fmla="*/ 1628581 h 3025704"/>
                <a:gd name="connsiteX4" fmla="*/ 1571450 w 8117678"/>
                <a:gd name="connsiteY4" fmla="*/ 23572 h 3025704"/>
                <a:gd name="connsiteX5" fmla="*/ 62617 w 8117678"/>
                <a:gd name="connsiteY5" fmla="*/ 1191726 h 3025704"/>
                <a:gd name="connsiteX6" fmla="*/ 77783 w 8117678"/>
                <a:gd name="connsiteY6" fmla="*/ 2251128 h 3025704"/>
                <a:gd name="connsiteX0" fmla="*/ 77783 w 8117678"/>
                <a:gd name="connsiteY0" fmla="*/ 2251128 h 3149866"/>
                <a:gd name="connsiteX1" fmla="*/ 1685751 w 8117678"/>
                <a:gd name="connsiteY1" fmla="*/ 2982426 h 3149866"/>
                <a:gd name="connsiteX2" fmla="*/ 7792108 w 8117678"/>
                <a:gd name="connsiteY2" fmla="*/ 3025704 h 3149866"/>
                <a:gd name="connsiteX3" fmla="*/ 8080263 w 8117678"/>
                <a:gd name="connsiteY3" fmla="*/ 1628581 h 3149866"/>
                <a:gd name="connsiteX4" fmla="*/ 1571450 w 8117678"/>
                <a:gd name="connsiteY4" fmla="*/ 23572 h 3149866"/>
                <a:gd name="connsiteX5" fmla="*/ 62617 w 8117678"/>
                <a:gd name="connsiteY5" fmla="*/ 1191726 h 3149866"/>
                <a:gd name="connsiteX6" fmla="*/ 77783 w 8117678"/>
                <a:gd name="connsiteY6" fmla="*/ 2251128 h 3149866"/>
                <a:gd name="connsiteX0" fmla="*/ 77783 w 8117678"/>
                <a:gd name="connsiteY0" fmla="*/ 2251128 h 3210361"/>
                <a:gd name="connsiteX1" fmla="*/ 1685751 w 8117678"/>
                <a:gd name="connsiteY1" fmla="*/ 2982426 h 3210361"/>
                <a:gd name="connsiteX2" fmla="*/ 7792108 w 8117678"/>
                <a:gd name="connsiteY2" fmla="*/ 3025704 h 3210361"/>
                <a:gd name="connsiteX3" fmla="*/ 8080263 w 8117678"/>
                <a:gd name="connsiteY3" fmla="*/ 1628581 h 3210361"/>
                <a:gd name="connsiteX4" fmla="*/ 1571450 w 8117678"/>
                <a:gd name="connsiteY4" fmla="*/ 23572 h 3210361"/>
                <a:gd name="connsiteX5" fmla="*/ 62617 w 8117678"/>
                <a:gd name="connsiteY5" fmla="*/ 1191726 h 3210361"/>
                <a:gd name="connsiteX6" fmla="*/ 77783 w 8117678"/>
                <a:gd name="connsiteY6" fmla="*/ 2251128 h 3210361"/>
                <a:gd name="connsiteX0" fmla="*/ 77783 w 8117678"/>
                <a:gd name="connsiteY0" fmla="*/ 2251128 h 3217803"/>
                <a:gd name="connsiteX1" fmla="*/ 1685751 w 8117678"/>
                <a:gd name="connsiteY1" fmla="*/ 3000181 h 3217803"/>
                <a:gd name="connsiteX2" fmla="*/ 7792108 w 8117678"/>
                <a:gd name="connsiteY2" fmla="*/ 3025704 h 3217803"/>
                <a:gd name="connsiteX3" fmla="*/ 8080263 w 8117678"/>
                <a:gd name="connsiteY3" fmla="*/ 1628581 h 3217803"/>
                <a:gd name="connsiteX4" fmla="*/ 1571450 w 8117678"/>
                <a:gd name="connsiteY4" fmla="*/ 23572 h 3217803"/>
                <a:gd name="connsiteX5" fmla="*/ 62617 w 8117678"/>
                <a:gd name="connsiteY5" fmla="*/ 1191726 h 3217803"/>
                <a:gd name="connsiteX6" fmla="*/ 77783 w 8117678"/>
                <a:gd name="connsiteY6" fmla="*/ 2251128 h 3217803"/>
                <a:gd name="connsiteX0" fmla="*/ 77783 w 8117678"/>
                <a:gd name="connsiteY0" fmla="*/ 2251128 h 3217803"/>
                <a:gd name="connsiteX1" fmla="*/ 1685751 w 8117678"/>
                <a:gd name="connsiteY1" fmla="*/ 3000181 h 3217803"/>
                <a:gd name="connsiteX2" fmla="*/ 7792108 w 8117678"/>
                <a:gd name="connsiteY2" fmla="*/ 3025704 h 3217803"/>
                <a:gd name="connsiteX3" fmla="*/ 8080263 w 8117678"/>
                <a:gd name="connsiteY3" fmla="*/ 1628581 h 3217803"/>
                <a:gd name="connsiteX4" fmla="*/ 1571450 w 8117678"/>
                <a:gd name="connsiteY4" fmla="*/ 23572 h 3217803"/>
                <a:gd name="connsiteX5" fmla="*/ 62617 w 8117678"/>
                <a:gd name="connsiteY5" fmla="*/ 1191726 h 3217803"/>
                <a:gd name="connsiteX6" fmla="*/ 77783 w 8117678"/>
                <a:gd name="connsiteY6" fmla="*/ 2251128 h 3217803"/>
                <a:gd name="connsiteX0" fmla="*/ 77783 w 8117678"/>
                <a:gd name="connsiteY0" fmla="*/ 2251128 h 3203294"/>
                <a:gd name="connsiteX1" fmla="*/ 1685751 w 8117678"/>
                <a:gd name="connsiteY1" fmla="*/ 3000181 h 3203294"/>
                <a:gd name="connsiteX2" fmla="*/ 7792108 w 8117678"/>
                <a:gd name="connsiteY2" fmla="*/ 3025704 h 3203294"/>
                <a:gd name="connsiteX3" fmla="*/ 8080263 w 8117678"/>
                <a:gd name="connsiteY3" fmla="*/ 1628581 h 3203294"/>
                <a:gd name="connsiteX4" fmla="*/ 1571450 w 8117678"/>
                <a:gd name="connsiteY4" fmla="*/ 23572 h 3203294"/>
                <a:gd name="connsiteX5" fmla="*/ 62617 w 8117678"/>
                <a:gd name="connsiteY5" fmla="*/ 1191726 h 3203294"/>
                <a:gd name="connsiteX6" fmla="*/ 77783 w 8117678"/>
                <a:gd name="connsiteY6" fmla="*/ 2251128 h 3203294"/>
                <a:gd name="connsiteX0" fmla="*/ 77783 w 8123016"/>
                <a:gd name="connsiteY0" fmla="*/ 2251128 h 3203294"/>
                <a:gd name="connsiteX1" fmla="*/ 1685751 w 8123016"/>
                <a:gd name="connsiteY1" fmla="*/ 3000181 h 3203294"/>
                <a:gd name="connsiteX2" fmla="*/ 7792108 w 8123016"/>
                <a:gd name="connsiteY2" fmla="*/ 3025704 h 3203294"/>
                <a:gd name="connsiteX3" fmla="*/ 8080263 w 8123016"/>
                <a:gd name="connsiteY3" fmla="*/ 1628581 h 3203294"/>
                <a:gd name="connsiteX4" fmla="*/ 1571450 w 8123016"/>
                <a:gd name="connsiteY4" fmla="*/ 23572 h 3203294"/>
                <a:gd name="connsiteX5" fmla="*/ 62617 w 8123016"/>
                <a:gd name="connsiteY5" fmla="*/ 1191726 h 3203294"/>
                <a:gd name="connsiteX6" fmla="*/ 77783 w 8123016"/>
                <a:gd name="connsiteY6" fmla="*/ 2251128 h 3203294"/>
                <a:gd name="connsiteX0" fmla="*/ 77783 w 8123016"/>
                <a:gd name="connsiteY0" fmla="*/ 2251128 h 3203294"/>
                <a:gd name="connsiteX1" fmla="*/ 1685751 w 8123016"/>
                <a:gd name="connsiteY1" fmla="*/ 3000181 h 3203294"/>
                <a:gd name="connsiteX2" fmla="*/ 7792108 w 8123016"/>
                <a:gd name="connsiteY2" fmla="*/ 3025704 h 3203294"/>
                <a:gd name="connsiteX3" fmla="*/ 8080263 w 8123016"/>
                <a:gd name="connsiteY3" fmla="*/ 1628581 h 3203294"/>
                <a:gd name="connsiteX4" fmla="*/ 1571450 w 8123016"/>
                <a:gd name="connsiteY4" fmla="*/ 23572 h 3203294"/>
                <a:gd name="connsiteX5" fmla="*/ 62617 w 8123016"/>
                <a:gd name="connsiteY5" fmla="*/ 1191726 h 3203294"/>
                <a:gd name="connsiteX6" fmla="*/ 77783 w 8123016"/>
                <a:gd name="connsiteY6" fmla="*/ 2251128 h 320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3016" h="3203294">
                  <a:moveTo>
                    <a:pt x="77783" y="2251128"/>
                  </a:moveTo>
                  <a:cubicBezTo>
                    <a:pt x="294176" y="2770102"/>
                    <a:pt x="865677" y="2889580"/>
                    <a:pt x="1685751" y="3000181"/>
                  </a:cubicBezTo>
                  <a:cubicBezTo>
                    <a:pt x="3552528" y="3201039"/>
                    <a:pt x="5836555" y="3321997"/>
                    <a:pt x="7792108" y="3025704"/>
                  </a:cubicBezTo>
                  <a:cubicBezTo>
                    <a:pt x="8107143" y="2980206"/>
                    <a:pt x="8182479" y="2242250"/>
                    <a:pt x="8080263" y="1628581"/>
                  </a:cubicBezTo>
                  <a:cubicBezTo>
                    <a:pt x="7979157" y="1099497"/>
                    <a:pt x="3652278" y="330714"/>
                    <a:pt x="1571450" y="23572"/>
                  </a:cubicBezTo>
                  <a:cubicBezTo>
                    <a:pt x="828808" y="-66437"/>
                    <a:pt x="174944" y="56616"/>
                    <a:pt x="62617" y="1191726"/>
                  </a:cubicBezTo>
                  <a:cubicBezTo>
                    <a:pt x="-3349" y="1544860"/>
                    <a:pt x="-42682" y="1897994"/>
                    <a:pt x="77783" y="225112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2" name="Freeform 681"/>
            <p:cNvSpPr/>
            <p:nvPr/>
          </p:nvSpPr>
          <p:spPr>
            <a:xfrm>
              <a:off x="11275000" y="2174217"/>
              <a:ext cx="464980" cy="180889"/>
            </a:xfrm>
            <a:custGeom>
              <a:avLst/>
              <a:gdLst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2019300 h 2371725"/>
                <a:gd name="connsiteX1" fmla="*/ 1914525 w 6143625"/>
                <a:gd name="connsiteY1" fmla="*/ 2371725 h 2371725"/>
                <a:gd name="connsiteX2" fmla="*/ 3771900 w 6143625"/>
                <a:gd name="connsiteY2" fmla="*/ 2276475 h 2371725"/>
                <a:gd name="connsiteX3" fmla="*/ 6143625 w 6143625"/>
                <a:gd name="connsiteY3" fmla="*/ 1190625 h 2371725"/>
                <a:gd name="connsiteX4" fmla="*/ 923925 w 6143625"/>
                <a:gd name="connsiteY4" fmla="*/ 0 h 2371725"/>
                <a:gd name="connsiteX5" fmla="*/ 47625 w 6143625"/>
                <a:gd name="connsiteY5" fmla="*/ 590550 h 2371725"/>
                <a:gd name="connsiteX6" fmla="*/ 0 w 6143625"/>
                <a:gd name="connsiteY6" fmla="*/ 2019300 h 2371725"/>
                <a:gd name="connsiteX0" fmla="*/ 0 w 6143625"/>
                <a:gd name="connsiteY0" fmla="*/ 2019300 h 2371725"/>
                <a:gd name="connsiteX1" fmla="*/ 1914525 w 6143625"/>
                <a:gd name="connsiteY1" fmla="*/ 2371725 h 2371725"/>
                <a:gd name="connsiteX2" fmla="*/ 3771900 w 6143625"/>
                <a:gd name="connsiteY2" fmla="*/ 2276475 h 2371725"/>
                <a:gd name="connsiteX3" fmla="*/ 6143625 w 6143625"/>
                <a:gd name="connsiteY3" fmla="*/ 1190625 h 2371725"/>
                <a:gd name="connsiteX4" fmla="*/ 923925 w 6143625"/>
                <a:gd name="connsiteY4" fmla="*/ 0 h 2371725"/>
                <a:gd name="connsiteX5" fmla="*/ 47625 w 6143625"/>
                <a:gd name="connsiteY5" fmla="*/ 590550 h 2371725"/>
                <a:gd name="connsiteX6" fmla="*/ 0 w 6143625"/>
                <a:gd name="connsiteY6" fmla="*/ 2019300 h 2371725"/>
                <a:gd name="connsiteX0" fmla="*/ 0 w 6143625"/>
                <a:gd name="connsiteY0" fmla="*/ 2019300 h 2371725"/>
                <a:gd name="connsiteX1" fmla="*/ 1914525 w 6143625"/>
                <a:gd name="connsiteY1" fmla="*/ 2371725 h 2371725"/>
                <a:gd name="connsiteX2" fmla="*/ 3771900 w 6143625"/>
                <a:gd name="connsiteY2" fmla="*/ 2276475 h 2371725"/>
                <a:gd name="connsiteX3" fmla="*/ 6143625 w 6143625"/>
                <a:gd name="connsiteY3" fmla="*/ 1190625 h 2371725"/>
                <a:gd name="connsiteX4" fmla="*/ 923925 w 6143625"/>
                <a:gd name="connsiteY4" fmla="*/ 0 h 2371725"/>
                <a:gd name="connsiteX5" fmla="*/ 47625 w 6143625"/>
                <a:gd name="connsiteY5" fmla="*/ 590550 h 2371725"/>
                <a:gd name="connsiteX6" fmla="*/ 0 w 6143625"/>
                <a:gd name="connsiteY6" fmla="*/ 2019300 h 2371725"/>
                <a:gd name="connsiteX0" fmla="*/ 8767 w 6152392"/>
                <a:gd name="connsiteY0" fmla="*/ 2019300 h 2371725"/>
                <a:gd name="connsiteX1" fmla="*/ 1923292 w 6152392"/>
                <a:gd name="connsiteY1" fmla="*/ 2371725 h 2371725"/>
                <a:gd name="connsiteX2" fmla="*/ 3780667 w 6152392"/>
                <a:gd name="connsiteY2" fmla="*/ 2276475 h 2371725"/>
                <a:gd name="connsiteX3" fmla="*/ 6152392 w 6152392"/>
                <a:gd name="connsiteY3" fmla="*/ 1190625 h 2371725"/>
                <a:gd name="connsiteX4" fmla="*/ 932692 w 6152392"/>
                <a:gd name="connsiteY4" fmla="*/ 0 h 2371725"/>
                <a:gd name="connsiteX5" fmla="*/ 56392 w 6152392"/>
                <a:gd name="connsiteY5" fmla="*/ 590550 h 2371725"/>
                <a:gd name="connsiteX6" fmla="*/ 8767 w 6152392"/>
                <a:gd name="connsiteY6" fmla="*/ 2019300 h 2371725"/>
                <a:gd name="connsiteX0" fmla="*/ 15875 w 6159500"/>
                <a:gd name="connsiteY0" fmla="*/ 2019300 h 2371725"/>
                <a:gd name="connsiteX1" fmla="*/ 1930400 w 6159500"/>
                <a:gd name="connsiteY1" fmla="*/ 2371725 h 2371725"/>
                <a:gd name="connsiteX2" fmla="*/ 3787775 w 6159500"/>
                <a:gd name="connsiteY2" fmla="*/ 2276475 h 2371725"/>
                <a:gd name="connsiteX3" fmla="*/ 6159500 w 6159500"/>
                <a:gd name="connsiteY3" fmla="*/ 1190625 h 2371725"/>
                <a:gd name="connsiteX4" fmla="*/ 939800 w 6159500"/>
                <a:gd name="connsiteY4" fmla="*/ 0 h 2371725"/>
                <a:gd name="connsiteX5" fmla="*/ 63500 w 6159500"/>
                <a:gd name="connsiteY5" fmla="*/ 590550 h 2371725"/>
                <a:gd name="connsiteX6" fmla="*/ 15875 w 6159500"/>
                <a:gd name="connsiteY6" fmla="*/ 2019300 h 2371725"/>
                <a:gd name="connsiteX0" fmla="*/ 15875 w 6159500"/>
                <a:gd name="connsiteY0" fmla="*/ 2019300 h 2371725"/>
                <a:gd name="connsiteX1" fmla="*/ 1930400 w 6159500"/>
                <a:gd name="connsiteY1" fmla="*/ 2371725 h 2371725"/>
                <a:gd name="connsiteX2" fmla="*/ 3787775 w 6159500"/>
                <a:gd name="connsiteY2" fmla="*/ 2276475 h 2371725"/>
                <a:gd name="connsiteX3" fmla="*/ 6159500 w 6159500"/>
                <a:gd name="connsiteY3" fmla="*/ 1190625 h 2371725"/>
                <a:gd name="connsiteX4" fmla="*/ 939800 w 6159500"/>
                <a:gd name="connsiteY4" fmla="*/ 0 h 2371725"/>
                <a:gd name="connsiteX5" fmla="*/ 63500 w 6159500"/>
                <a:gd name="connsiteY5" fmla="*/ 590550 h 2371725"/>
                <a:gd name="connsiteX6" fmla="*/ 15875 w 6159500"/>
                <a:gd name="connsiteY6" fmla="*/ 2019300 h 2371725"/>
                <a:gd name="connsiteX0" fmla="*/ 15875 w 6159500"/>
                <a:gd name="connsiteY0" fmla="*/ 2019300 h 2276475"/>
                <a:gd name="connsiteX1" fmla="*/ 3787775 w 6159500"/>
                <a:gd name="connsiteY1" fmla="*/ 2276475 h 2276475"/>
                <a:gd name="connsiteX2" fmla="*/ 6159500 w 6159500"/>
                <a:gd name="connsiteY2" fmla="*/ 1190625 h 2276475"/>
                <a:gd name="connsiteX3" fmla="*/ 939800 w 6159500"/>
                <a:gd name="connsiteY3" fmla="*/ 0 h 2276475"/>
                <a:gd name="connsiteX4" fmla="*/ 63500 w 6159500"/>
                <a:gd name="connsiteY4" fmla="*/ 590550 h 2276475"/>
                <a:gd name="connsiteX5" fmla="*/ 15875 w 6159500"/>
                <a:gd name="connsiteY5" fmla="*/ 2019300 h 2276475"/>
                <a:gd name="connsiteX0" fmla="*/ 15875 w 6159500"/>
                <a:gd name="connsiteY0" fmla="*/ 2019300 h 2019300"/>
                <a:gd name="connsiteX1" fmla="*/ 6159500 w 6159500"/>
                <a:gd name="connsiteY1" fmla="*/ 1190625 h 2019300"/>
                <a:gd name="connsiteX2" fmla="*/ 939800 w 6159500"/>
                <a:gd name="connsiteY2" fmla="*/ 0 h 2019300"/>
                <a:gd name="connsiteX3" fmla="*/ 63500 w 6159500"/>
                <a:gd name="connsiteY3" fmla="*/ 590550 h 2019300"/>
                <a:gd name="connsiteX4" fmla="*/ 15875 w 6159500"/>
                <a:gd name="connsiteY4" fmla="*/ 2019300 h 2019300"/>
                <a:gd name="connsiteX0" fmla="*/ 15875 w 6159500"/>
                <a:gd name="connsiteY0" fmla="*/ 2019300 h 2146995"/>
                <a:gd name="connsiteX1" fmla="*/ 6159500 w 6159500"/>
                <a:gd name="connsiteY1" fmla="*/ 1190625 h 2146995"/>
                <a:gd name="connsiteX2" fmla="*/ 939800 w 6159500"/>
                <a:gd name="connsiteY2" fmla="*/ 0 h 2146995"/>
                <a:gd name="connsiteX3" fmla="*/ 63500 w 6159500"/>
                <a:gd name="connsiteY3" fmla="*/ 590550 h 2146995"/>
                <a:gd name="connsiteX4" fmla="*/ 15875 w 6159500"/>
                <a:gd name="connsiteY4" fmla="*/ 2019300 h 2146995"/>
                <a:gd name="connsiteX0" fmla="*/ 15875 w 6159500"/>
                <a:gd name="connsiteY0" fmla="*/ 2019300 h 2396203"/>
                <a:gd name="connsiteX1" fmla="*/ 6159500 w 6159500"/>
                <a:gd name="connsiteY1" fmla="*/ 1190625 h 2396203"/>
                <a:gd name="connsiteX2" fmla="*/ 939800 w 6159500"/>
                <a:gd name="connsiteY2" fmla="*/ 0 h 2396203"/>
                <a:gd name="connsiteX3" fmla="*/ 63500 w 6159500"/>
                <a:gd name="connsiteY3" fmla="*/ 590550 h 2396203"/>
                <a:gd name="connsiteX4" fmla="*/ 15875 w 6159500"/>
                <a:gd name="connsiteY4" fmla="*/ 2019300 h 239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500" h="2396203">
                  <a:moveTo>
                    <a:pt x="15875" y="2019300"/>
                  </a:moveTo>
                  <a:cubicBezTo>
                    <a:pt x="2463800" y="2409825"/>
                    <a:pt x="3673475" y="2895600"/>
                    <a:pt x="6159500" y="1190625"/>
                  </a:cubicBezTo>
                  <a:cubicBezTo>
                    <a:pt x="4397375" y="641350"/>
                    <a:pt x="2901950" y="120650"/>
                    <a:pt x="939800" y="0"/>
                  </a:cubicBezTo>
                  <a:cubicBezTo>
                    <a:pt x="508000" y="6350"/>
                    <a:pt x="142875" y="165100"/>
                    <a:pt x="63500" y="590550"/>
                  </a:cubicBezTo>
                  <a:cubicBezTo>
                    <a:pt x="0" y="1076325"/>
                    <a:pt x="-15875" y="1524000"/>
                    <a:pt x="15875" y="201930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3" name="Freeform 682"/>
            <p:cNvSpPr/>
            <p:nvPr/>
          </p:nvSpPr>
          <p:spPr>
            <a:xfrm>
              <a:off x="11996643" y="2170142"/>
              <a:ext cx="722054" cy="445943"/>
            </a:xfrm>
            <a:custGeom>
              <a:avLst/>
              <a:gdLst>
                <a:gd name="connsiteX0" fmla="*/ 72571 w 9535886"/>
                <a:gd name="connsiteY0" fmla="*/ 0 h 5921828"/>
                <a:gd name="connsiteX1" fmla="*/ 4949371 w 9535886"/>
                <a:gd name="connsiteY1" fmla="*/ 217714 h 5921828"/>
                <a:gd name="connsiteX2" fmla="*/ 9535886 w 9535886"/>
                <a:gd name="connsiteY2" fmla="*/ 5921828 h 5921828"/>
                <a:gd name="connsiteX3" fmla="*/ 0 w 9535886"/>
                <a:gd name="connsiteY3" fmla="*/ 43543 h 5921828"/>
                <a:gd name="connsiteX0" fmla="*/ 72571 w 9535886"/>
                <a:gd name="connsiteY0" fmla="*/ 0 h 5921828"/>
                <a:gd name="connsiteX1" fmla="*/ 4949371 w 9535886"/>
                <a:gd name="connsiteY1" fmla="*/ 217714 h 5921828"/>
                <a:gd name="connsiteX2" fmla="*/ 9535886 w 9535886"/>
                <a:gd name="connsiteY2" fmla="*/ 5921828 h 5921828"/>
                <a:gd name="connsiteX3" fmla="*/ 0 w 9535886"/>
                <a:gd name="connsiteY3" fmla="*/ 43543 h 5921828"/>
                <a:gd name="connsiteX4" fmla="*/ 72571 w 9535886"/>
                <a:gd name="connsiteY4" fmla="*/ 0 h 5921828"/>
                <a:gd name="connsiteX0" fmla="*/ 0 w 9535886"/>
                <a:gd name="connsiteY0" fmla="*/ 0 h 5878285"/>
                <a:gd name="connsiteX1" fmla="*/ 4949371 w 9535886"/>
                <a:gd name="connsiteY1" fmla="*/ 174171 h 5878285"/>
                <a:gd name="connsiteX2" fmla="*/ 9535886 w 9535886"/>
                <a:gd name="connsiteY2" fmla="*/ 5878285 h 5878285"/>
                <a:gd name="connsiteX3" fmla="*/ 0 w 9535886"/>
                <a:gd name="connsiteY3" fmla="*/ 0 h 5878285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0 w 9564915"/>
                <a:gd name="connsiteY3" fmla="*/ 0 h 5907314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0 w 9564915"/>
                <a:gd name="connsiteY3" fmla="*/ 0 h 5907314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0 w 9564915"/>
                <a:gd name="connsiteY3" fmla="*/ 0 h 5907314"/>
                <a:gd name="connsiteX0" fmla="*/ 552 w 9565467"/>
                <a:gd name="connsiteY0" fmla="*/ 0 h 6047867"/>
                <a:gd name="connsiteX1" fmla="*/ 4978952 w 9565467"/>
                <a:gd name="connsiteY1" fmla="*/ 203200 h 6047867"/>
                <a:gd name="connsiteX2" fmla="*/ 9565467 w 9565467"/>
                <a:gd name="connsiteY2" fmla="*/ 5907314 h 6047867"/>
                <a:gd name="connsiteX3" fmla="*/ 4688668 w 9565467"/>
                <a:gd name="connsiteY3" fmla="*/ 3947886 h 6047867"/>
                <a:gd name="connsiteX4" fmla="*/ 552 w 9565467"/>
                <a:gd name="connsiteY4" fmla="*/ 0 h 6047867"/>
                <a:gd name="connsiteX0" fmla="*/ 0 w 9564915"/>
                <a:gd name="connsiteY0" fmla="*/ 0 h 6047867"/>
                <a:gd name="connsiteX1" fmla="*/ 4978400 w 9564915"/>
                <a:gd name="connsiteY1" fmla="*/ 203200 h 6047867"/>
                <a:gd name="connsiteX2" fmla="*/ 9564915 w 9564915"/>
                <a:gd name="connsiteY2" fmla="*/ 5907314 h 6047867"/>
                <a:gd name="connsiteX3" fmla="*/ 4688116 w 9564915"/>
                <a:gd name="connsiteY3" fmla="*/ 3947886 h 6047867"/>
                <a:gd name="connsiteX4" fmla="*/ 0 w 9564915"/>
                <a:gd name="connsiteY4" fmla="*/ 0 h 6047867"/>
                <a:gd name="connsiteX0" fmla="*/ 0 w 9564915"/>
                <a:gd name="connsiteY0" fmla="*/ 0 h 6099415"/>
                <a:gd name="connsiteX1" fmla="*/ 4978400 w 9564915"/>
                <a:gd name="connsiteY1" fmla="*/ 203200 h 6099415"/>
                <a:gd name="connsiteX2" fmla="*/ 9564915 w 9564915"/>
                <a:gd name="connsiteY2" fmla="*/ 5907314 h 6099415"/>
                <a:gd name="connsiteX3" fmla="*/ 4688116 w 9564915"/>
                <a:gd name="connsiteY3" fmla="*/ 3947886 h 6099415"/>
                <a:gd name="connsiteX4" fmla="*/ 0 w 9564915"/>
                <a:gd name="connsiteY4" fmla="*/ 0 h 6099415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4688116 w 9564915"/>
                <a:gd name="connsiteY3" fmla="*/ 3947886 h 5907314"/>
                <a:gd name="connsiteX4" fmla="*/ 0 w 9564915"/>
                <a:gd name="connsiteY4" fmla="*/ 0 h 59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4915" h="5907314">
                  <a:moveTo>
                    <a:pt x="0" y="0"/>
                  </a:moveTo>
                  <a:lnTo>
                    <a:pt x="4978400" y="203200"/>
                  </a:lnTo>
                  <a:lnTo>
                    <a:pt x="9564915" y="5907314"/>
                  </a:lnTo>
                  <a:cubicBezTo>
                    <a:pt x="6962020" y="5733142"/>
                    <a:pt x="6340325" y="5571066"/>
                    <a:pt x="4688116" y="394788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4" name="Freeform 683"/>
            <p:cNvSpPr/>
            <p:nvPr/>
          </p:nvSpPr>
          <p:spPr>
            <a:xfrm>
              <a:off x="12100733" y="1896535"/>
              <a:ext cx="528118" cy="254980"/>
            </a:xfrm>
            <a:custGeom>
              <a:avLst/>
              <a:gdLst>
                <a:gd name="connsiteX0" fmla="*/ 3904342 w 6995885"/>
                <a:gd name="connsiteY0" fmla="*/ 3091543 h 3091543"/>
                <a:gd name="connsiteX1" fmla="*/ 6995885 w 6995885"/>
                <a:gd name="connsiteY1" fmla="*/ 0 h 3091543"/>
                <a:gd name="connsiteX2" fmla="*/ 4426857 w 6995885"/>
                <a:gd name="connsiteY2" fmla="*/ 43543 h 3091543"/>
                <a:gd name="connsiteX3" fmla="*/ 0 w 6995885"/>
                <a:gd name="connsiteY3" fmla="*/ 2322286 h 3091543"/>
                <a:gd name="connsiteX4" fmla="*/ 3904342 w 6995885"/>
                <a:gd name="connsiteY4" fmla="*/ 3091543 h 3091543"/>
                <a:gd name="connsiteX0" fmla="*/ 3904342 w 6995885"/>
                <a:gd name="connsiteY0" fmla="*/ 3303113 h 3303113"/>
                <a:gd name="connsiteX1" fmla="*/ 6995885 w 6995885"/>
                <a:gd name="connsiteY1" fmla="*/ 211570 h 3303113"/>
                <a:gd name="connsiteX2" fmla="*/ 4426857 w 6995885"/>
                <a:gd name="connsiteY2" fmla="*/ 255113 h 3303113"/>
                <a:gd name="connsiteX3" fmla="*/ 0 w 6995885"/>
                <a:gd name="connsiteY3" fmla="*/ 2533856 h 3303113"/>
                <a:gd name="connsiteX4" fmla="*/ 3904342 w 6995885"/>
                <a:gd name="connsiteY4" fmla="*/ 3303113 h 3303113"/>
                <a:gd name="connsiteX0" fmla="*/ 3904342 w 6995885"/>
                <a:gd name="connsiteY0" fmla="*/ 3377678 h 3377678"/>
                <a:gd name="connsiteX1" fmla="*/ 6995885 w 6995885"/>
                <a:gd name="connsiteY1" fmla="*/ 286135 h 3377678"/>
                <a:gd name="connsiteX2" fmla="*/ 4426857 w 6995885"/>
                <a:gd name="connsiteY2" fmla="*/ 329678 h 3377678"/>
                <a:gd name="connsiteX3" fmla="*/ 0 w 6995885"/>
                <a:gd name="connsiteY3" fmla="*/ 2608421 h 3377678"/>
                <a:gd name="connsiteX4" fmla="*/ 3904342 w 6995885"/>
                <a:gd name="connsiteY4" fmla="*/ 3377678 h 337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5885" h="3377678">
                  <a:moveTo>
                    <a:pt x="3904342" y="3377678"/>
                  </a:moveTo>
                  <a:lnTo>
                    <a:pt x="6995885" y="286135"/>
                  </a:lnTo>
                  <a:cubicBezTo>
                    <a:pt x="5776685" y="-207351"/>
                    <a:pt x="5050971" y="24878"/>
                    <a:pt x="4426857" y="329678"/>
                  </a:cubicBezTo>
                  <a:lnTo>
                    <a:pt x="0" y="2608421"/>
                  </a:lnTo>
                  <a:lnTo>
                    <a:pt x="3904342" y="33776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5" name="Freeform 684"/>
            <p:cNvSpPr/>
            <p:nvPr/>
          </p:nvSpPr>
          <p:spPr>
            <a:xfrm>
              <a:off x="11218528" y="3379658"/>
              <a:ext cx="56294" cy="27477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724" h="363985">
                  <a:moveTo>
                    <a:pt x="195309" y="363985"/>
                  </a:moveTo>
                  <a:lnTo>
                    <a:pt x="0" y="0"/>
                  </a:lnTo>
                  <a:lnTo>
                    <a:pt x="745724" y="284086"/>
                  </a:lnTo>
                  <a:lnTo>
                    <a:pt x="195309" y="3639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1" name="Freeform 740"/>
            <p:cNvSpPr/>
            <p:nvPr/>
          </p:nvSpPr>
          <p:spPr>
            <a:xfrm>
              <a:off x="11079037" y="3108539"/>
              <a:ext cx="94835" cy="39557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64" h="524005">
                  <a:moveTo>
                    <a:pt x="225789" y="524005"/>
                  </a:moveTo>
                  <a:lnTo>
                    <a:pt x="0" y="0"/>
                  </a:lnTo>
                  <a:lnTo>
                    <a:pt x="1256264" y="489826"/>
                  </a:lnTo>
                  <a:lnTo>
                    <a:pt x="225789" y="52400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2" name="Freeform 741"/>
            <p:cNvSpPr/>
            <p:nvPr/>
          </p:nvSpPr>
          <p:spPr>
            <a:xfrm>
              <a:off x="11045424" y="2888987"/>
              <a:ext cx="81030" cy="36105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384" h="478285">
                  <a:moveTo>
                    <a:pt x="42909" y="478285"/>
                  </a:moveTo>
                  <a:lnTo>
                    <a:pt x="0" y="0"/>
                  </a:lnTo>
                  <a:lnTo>
                    <a:pt x="1073384" y="466966"/>
                  </a:lnTo>
                  <a:lnTo>
                    <a:pt x="42909" y="4782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3" name="Freeform 742"/>
            <p:cNvSpPr/>
            <p:nvPr/>
          </p:nvSpPr>
          <p:spPr>
            <a:xfrm>
              <a:off x="11163465" y="2247415"/>
              <a:ext cx="63985" cy="26902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  <a:gd name="connsiteX0" fmla="*/ 42909 w 1568684"/>
                <a:gd name="connsiteY0" fmla="*/ 478285 h 764146"/>
                <a:gd name="connsiteX1" fmla="*/ 0 w 1568684"/>
                <a:gd name="connsiteY1" fmla="*/ 0 h 764146"/>
                <a:gd name="connsiteX2" fmla="*/ 1568684 w 1568684"/>
                <a:gd name="connsiteY2" fmla="*/ 764146 h 764146"/>
                <a:gd name="connsiteX3" fmla="*/ 42909 w 1568684"/>
                <a:gd name="connsiteY3" fmla="*/ 478285 h 764146"/>
                <a:gd name="connsiteX0" fmla="*/ 721089 w 1568684"/>
                <a:gd name="connsiteY0" fmla="*/ 821185 h 821185"/>
                <a:gd name="connsiteX1" fmla="*/ 0 w 1568684"/>
                <a:gd name="connsiteY1" fmla="*/ 0 h 821185"/>
                <a:gd name="connsiteX2" fmla="*/ 1568684 w 1568684"/>
                <a:gd name="connsiteY2" fmla="*/ 764146 h 821185"/>
                <a:gd name="connsiteX3" fmla="*/ 721089 w 1568684"/>
                <a:gd name="connsiteY3" fmla="*/ 821185 h 821185"/>
                <a:gd name="connsiteX0" fmla="*/ 0 w 847595"/>
                <a:gd name="connsiteY0" fmla="*/ 440185 h 440185"/>
                <a:gd name="connsiteX1" fmla="*/ 635271 w 847595"/>
                <a:gd name="connsiteY1" fmla="*/ 0 h 440185"/>
                <a:gd name="connsiteX2" fmla="*/ 847595 w 847595"/>
                <a:gd name="connsiteY2" fmla="*/ 383146 h 440185"/>
                <a:gd name="connsiteX3" fmla="*/ 0 w 847595"/>
                <a:gd name="connsiteY3" fmla="*/ 440185 h 440185"/>
                <a:gd name="connsiteX0" fmla="*/ 0 w 847595"/>
                <a:gd name="connsiteY0" fmla="*/ 356365 h 356365"/>
                <a:gd name="connsiteX1" fmla="*/ 101871 w 847595"/>
                <a:gd name="connsiteY1" fmla="*/ 0 h 356365"/>
                <a:gd name="connsiteX2" fmla="*/ 847595 w 847595"/>
                <a:gd name="connsiteY2" fmla="*/ 299326 h 356365"/>
                <a:gd name="connsiteX3" fmla="*/ 0 w 847595"/>
                <a:gd name="connsiteY3" fmla="*/ 356365 h 35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595" h="356365">
                  <a:moveTo>
                    <a:pt x="0" y="356365"/>
                  </a:moveTo>
                  <a:lnTo>
                    <a:pt x="101871" y="0"/>
                  </a:lnTo>
                  <a:lnTo>
                    <a:pt x="847595" y="299326"/>
                  </a:lnTo>
                  <a:lnTo>
                    <a:pt x="0" y="3563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4" name="Freeform 743"/>
            <p:cNvSpPr/>
            <p:nvPr/>
          </p:nvSpPr>
          <p:spPr>
            <a:xfrm>
              <a:off x="11267570" y="2067799"/>
              <a:ext cx="79983" cy="29598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  <a:gd name="connsiteX0" fmla="*/ 42909 w 1568684"/>
                <a:gd name="connsiteY0" fmla="*/ 478285 h 764146"/>
                <a:gd name="connsiteX1" fmla="*/ 0 w 1568684"/>
                <a:gd name="connsiteY1" fmla="*/ 0 h 764146"/>
                <a:gd name="connsiteX2" fmla="*/ 1568684 w 1568684"/>
                <a:gd name="connsiteY2" fmla="*/ 764146 h 764146"/>
                <a:gd name="connsiteX3" fmla="*/ 42909 w 1568684"/>
                <a:gd name="connsiteY3" fmla="*/ 478285 h 764146"/>
                <a:gd name="connsiteX0" fmla="*/ 721089 w 1568684"/>
                <a:gd name="connsiteY0" fmla="*/ 821185 h 821185"/>
                <a:gd name="connsiteX1" fmla="*/ 0 w 1568684"/>
                <a:gd name="connsiteY1" fmla="*/ 0 h 821185"/>
                <a:gd name="connsiteX2" fmla="*/ 1568684 w 1568684"/>
                <a:gd name="connsiteY2" fmla="*/ 764146 h 821185"/>
                <a:gd name="connsiteX3" fmla="*/ 721089 w 1568684"/>
                <a:gd name="connsiteY3" fmla="*/ 821185 h 821185"/>
                <a:gd name="connsiteX0" fmla="*/ 0 w 847595"/>
                <a:gd name="connsiteY0" fmla="*/ 440185 h 440185"/>
                <a:gd name="connsiteX1" fmla="*/ 635271 w 847595"/>
                <a:gd name="connsiteY1" fmla="*/ 0 h 440185"/>
                <a:gd name="connsiteX2" fmla="*/ 847595 w 847595"/>
                <a:gd name="connsiteY2" fmla="*/ 383146 h 440185"/>
                <a:gd name="connsiteX3" fmla="*/ 0 w 847595"/>
                <a:gd name="connsiteY3" fmla="*/ 440185 h 440185"/>
                <a:gd name="connsiteX0" fmla="*/ 0 w 847595"/>
                <a:gd name="connsiteY0" fmla="*/ 356365 h 356365"/>
                <a:gd name="connsiteX1" fmla="*/ 101871 w 847595"/>
                <a:gd name="connsiteY1" fmla="*/ 0 h 356365"/>
                <a:gd name="connsiteX2" fmla="*/ 847595 w 847595"/>
                <a:gd name="connsiteY2" fmla="*/ 299326 h 356365"/>
                <a:gd name="connsiteX3" fmla="*/ 0 w 847595"/>
                <a:gd name="connsiteY3" fmla="*/ 356365 h 356365"/>
                <a:gd name="connsiteX0" fmla="*/ 0 w 847595"/>
                <a:gd name="connsiteY0" fmla="*/ 746890 h 746890"/>
                <a:gd name="connsiteX1" fmla="*/ 311421 w 847595"/>
                <a:gd name="connsiteY1" fmla="*/ 0 h 746890"/>
                <a:gd name="connsiteX2" fmla="*/ 847595 w 847595"/>
                <a:gd name="connsiteY2" fmla="*/ 689851 h 746890"/>
                <a:gd name="connsiteX3" fmla="*/ 0 w 847595"/>
                <a:gd name="connsiteY3" fmla="*/ 746890 h 746890"/>
                <a:gd name="connsiteX0" fmla="*/ 0 w 857120"/>
                <a:gd name="connsiteY0" fmla="*/ 392084 h 689851"/>
                <a:gd name="connsiteX1" fmla="*/ 320946 w 857120"/>
                <a:gd name="connsiteY1" fmla="*/ 0 h 689851"/>
                <a:gd name="connsiteX2" fmla="*/ 857120 w 857120"/>
                <a:gd name="connsiteY2" fmla="*/ 689851 h 689851"/>
                <a:gd name="connsiteX3" fmla="*/ 0 w 857120"/>
                <a:gd name="connsiteY3" fmla="*/ 392084 h 689851"/>
                <a:gd name="connsiteX0" fmla="*/ 0 w 1059526"/>
                <a:gd name="connsiteY0" fmla="*/ 392084 h 392084"/>
                <a:gd name="connsiteX1" fmla="*/ 320946 w 1059526"/>
                <a:gd name="connsiteY1" fmla="*/ 0 h 392084"/>
                <a:gd name="connsiteX2" fmla="*/ 1059526 w 1059526"/>
                <a:gd name="connsiteY2" fmla="*/ 382670 h 392084"/>
                <a:gd name="connsiteX3" fmla="*/ 0 w 1059526"/>
                <a:gd name="connsiteY3" fmla="*/ 392084 h 3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26" h="392084">
                  <a:moveTo>
                    <a:pt x="0" y="392084"/>
                  </a:moveTo>
                  <a:lnTo>
                    <a:pt x="320946" y="0"/>
                  </a:lnTo>
                  <a:lnTo>
                    <a:pt x="1059526" y="382670"/>
                  </a:lnTo>
                  <a:lnTo>
                    <a:pt x="0" y="3920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5" name="Freeform 744"/>
            <p:cNvSpPr/>
            <p:nvPr/>
          </p:nvSpPr>
          <p:spPr>
            <a:xfrm>
              <a:off x="11447549" y="1894558"/>
              <a:ext cx="51402" cy="16835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  <a:gd name="connsiteX0" fmla="*/ 42909 w 1568684"/>
                <a:gd name="connsiteY0" fmla="*/ 478285 h 764146"/>
                <a:gd name="connsiteX1" fmla="*/ 0 w 1568684"/>
                <a:gd name="connsiteY1" fmla="*/ 0 h 764146"/>
                <a:gd name="connsiteX2" fmla="*/ 1568684 w 1568684"/>
                <a:gd name="connsiteY2" fmla="*/ 764146 h 764146"/>
                <a:gd name="connsiteX3" fmla="*/ 42909 w 1568684"/>
                <a:gd name="connsiteY3" fmla="*/ 478285 h 764146"/>
                <a:gd name="connsiteX0" fmla="*/ 721089 w 1568684"/>
                <a:gd name="connsiteY0" fmla="*/ 821185 h 821185"/>
                <a:gd name="connsiteX1" fmla="*/ 0 w 1568684"/>
                <a:gd name="connsiteY1" fmla="*/ 0 h 821185"/>
                <a:gd name="connsiteX2" fmla="*/ 1568684 w 1568684"/>
                <a:gd name="connsiteY2" fmla="*/ 764146 h 821185"/>
                <a:gd name="connsiteX3" fmla="*/ 721089 w 1568684"/>
                <a:gd name="connsiteY3" fmla="*/ 821185 h 821185"/>
                <a:gd name="connsiteX0" fmla="*/ 0 w 847595"/>
                <a:gd name="connsiteY0" fmla="*/ 440185 h 440185"/>
                <a:gd name="connsiteX1" fmla="*/ 635271 w 847595"/>
                <a:gd name="connsiteY1" fmla="*/ 0 h 440185"/>
                <a:gd name="connsiteX2" fmla="*/ 847595 w 847595"/>
                <a:gd name="connsiteY2" fmla="*/ 383146 h 440185"/>
                <a:gd name="connsiteX3" fmla="*/ 0 w 847595"/>
                <a:gd name="connsiteY3" fmla="*/ 440185 h 440185"/>
                <a:gd name="connsiteX0" fmla="*/ 0 w 847595"/>
                <a:gd name="connsiteY0" fmla="*/ 356365 h 356365"/>
                <a:gd name="connsiteX1" fmla="*/ 101871 w 847595"/>
                <a:gd name="connsiteY1" fmla="*/ 0 h 356365"/>
                <a:gd name="connsiteX2" fmla="*/ 847595 w 847595"/>
                <a:gd name="connsiteY2" fmla="*/ 299326 h 356365"/>
                <a:gd name="connsiteX3" fmla="*/ 0 w 847595"/>
                <a:gd name="connsiteY3" fmla="*/ 356365 h 356365"/>
                <a:gd name="connsiteX0" fmla="*/ 0 w 847595"/>
                <a:gd name="connsiteY0" fmla="*/ 746890 h 746890"/>
                <a:gd name="connsiteX1" fmla="*/ 311421 w 847595"/>
                <a:gd name="connsiteY1" fmla="*/ 0 h 746890"/>
                <a:gd name="connsiteX2" fmla="*/ 847595 w 847595"/>
                <a:gd name="connsiteY2" fmla="*/ 689851 h 746890"/>
                <a:gd name="connsiteX3" fmla="*/ 0 w 847595"/>
                <a:gd name="connsiteY3" fmla="*/ 746890 h 746890"/>
                <a:gd name="connsiteX0" fmla="*/ 0 w 857120"/>
                <a:gd name="connsiteY0" fmla="*/ 392084 h 689851"/>
                <a:gd name="connsiteX1" fmla="*/ 320946 w 857120"/>
                <a:gd name="connsiteY1" fmla="*/ 0 h 689851"/>
                <a:gd name="connsiteX2" fmla="*/ 857120 w 857120"/>
                <a:gd name="connsiteY2" fmla="*/ 689851 h 689851"/>
                <a:gd name="connsiteX3" fmla="*/ 0 w 857120"/>
                <a:gd name="connsiteY3" fmla="*/ 392084 h 689851"/>
                <a:gd name="connsiteX0" fmla="*/ 0 w 1059526"/>
                <a:gd name="connsiteY0" fmla="*/ 392084 h 392084"/>
                <a:gd name="connsiteX1" fmla="*/ 320946 w 1059526"/>
                <a:gd name="connsiteY1" fmla="*/ 0 h 392084"/>
                <a:gd name="connsiteX2" fmla="*/ 1059526 w 1059526"/>
                <a:gd name="connsiteY2" fmla="*/ 382670 h 392084"/>
                <a:gd name="connsiteX3" fmla="*/ 0 w 1059526"/>
                <a:gd name="connsiteY3" fmla="*/ 392084 h 392084"/>
                <a:gd name="connsiteX0" fmla="*/ 0 w 1059526"/>
                <a:gd name="connsiteY0" fmla="*/ 418278 h 418278"/>
                <a:gd name="connsiteX1" fmla="*/ 249508 w 1059526"/>
                <a:gd name="connsiteY1" fmla="*/ 0 h 418278"/>
                <a:gd name="connsiteX2" fmla="*/ 1059526 w 1059526"/>
                <a:gd name="connsiteY2" fmla="*/ 408864 h 418278"/>
                <a:gd name="connsiteX3" fmla="*/ 0 w 1059526"/>
                <a:gd name="connsiteY3" fmla="*/ 418278 h 418278"/>
                <a:gd name="connsiteX0" fmla="*/ 0 w 1016663"/>
                <a:gd name="connsiteY0" fmla="*/ 223016 h 408864"/>
                <a:gd name="connsiteX1" fmla="*/ 206645 w 1016663"/>
                <a:gd name="connsiteY1" fmla="*/ 0 h 408864"/>
                <a:gd name="connsiteX2" fmla="*/ 1016663 w 1016663"/>
                <a:gd name="connsiteY2" fmla="*/ 408864 h 408864"/>
                <a:gd name="connsiteX3" fmla="*/ 0 w 1016663"/>
                <a:gd name="connsiteY3" fmla="*/ 223016 h 408864"/>
                <a:gd name="connsiteX0" fmla="*/ 0 w 680906"/>
                <a:gd name="connsiteY0" fmla="*/ 223016 h 223016"/>
                <a:gd name="connsiteX1" fmla="*/ 206645 w 680906"/>
                <a:gd name="connsiteY1" fmla="*/ 0 h 223016"/>
                <a:gd name="connsiteX2" fmla="*/ 680906 w 680906"/>
                <a:gd name="connsiteY2" fmla="*/ 175501 h 223016"/>
                <a:gd name="connsiteX3" fmla="*/ 0 w 680906"/>
                <a:gd name="connsiteY3" fmla="*/ 223016 h 22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906" h="223016">
                  <a:moveTo>
                    <a:pt x="0" y="223016"/>
                  </a:moveTo>
                  <a:lnTo>
                    <a:pt x="206645" y="0"/>
                  </a:lnTo>
                  <a:lnTo>
                    <a:pt x="680906" y="175501"/>
                  </a:lnTo>
                  <a:lnTo>
                    <a:pt x="0" y="2230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0" name="Freeform 779"/>
            <p:cNvSpPr/>
            <p:nvPr/>
          </p:nvSpPr>
          <p:spPr>
            <a:xfrm>
              <a:off x="9299430" y="1562313"/>
              <a:ext cx="3130215" cy="2197194"/>
            </a:xfrm>
            <a:custGeom>
              <a:avLst/>
              <a:gdLst>
                <a:gd name="connsiteX0" fmla="*/ 1678052 w 3130215"/>
                <a:gd name="connsiteY0" fmla="*/ 924095 h 2197194"/>
                <a:gd name="connsiteX1" fmla="*/ 1677377 w 3130215"/>
                <a:gd name="connsiteY1" fmla="*/ 962388 h 2197194"/>
                <a:gd name="connsiteX2" fmla="*/ 1708971 w 3130215"/>
                <a:gd name="connsiteY2" fmla="*/ 964948 h 2197194"/>
                <a:gd name="connsiteX3" fmla="*/ 1710093 w 3130215"/>
                <a:gd name="connsiteY3" fmla="*/ 926252 h 2197194"/>
                <a:gd name="connsiteX4" fmla="*/ 1595966 w 3130215"/>
                <a:gd name="connsiteY4" fmla="*/ 918191 h 2197194"/>
                <a:gd name="connsiteX5" fmla="*/ 1595291 w 3130215"/>
                <a:gd name="connsiteY5" fmla="*/ 956484 h 2197194"/>
                <a:gd name="connsiteX6" fmla="*/ 1626885 w 3130215"/>
                <a:gd name="connsiteY6" fmla="*/ 959044 h 2197194"/>
                <a:gd name="connsiteX7" fmla="*/ 1628007 w 3130215"/>
                <a:gd name="connsiteY7" fmla="*/ 920348 h 2197194"/>
                <a:gd name="connsiteX8" fmla="*/ 1509735 w 3130215"/>
                <a:gd name="connsiteY8" fmla="*/ 911451 h 2197194"/>
                <a:gd name="connsiteX9" fmla="*/ 1509060 w 3130215"/>
                <a:gd name="connsiteY9" fmla="*/ 949744 h 2197194"/>
                <a:gd name="connsiteX10" fmla="*/ 1540654 w 3130215"/>
                <a:gd name="connsiteY10" fmla="*/ 952304 h 2197194"/>
                <a:gd name="connsiteX11" fmla="*/ 1541776 w 3130215"/>
                <a:gd name="connsiteY11" fmla="*/ 913608 h 2197194"/>
                <a:gd name="connsiteX12" fmla="*/ 1410177 w 3130215"/>
                <a:gd name="connsiteY12" fmla="*/ 904429 h 2197194"/>
                <a:gd name="connsiteX13" fmla="*/ 1409502 w 3130215"/>
                <a:gd name="connsiteY13" fmla="*/ 942722 h 2197194"/>
                <a:gd name="connsiteX14" fmla="*/ 1441096 w 3130215"/>
                <a:gd name="connsiteY14" fmla="*/ 945282 h 2197194"/>
                <a:gd name="connsiteX15" fmla="*/ 1442218 w 3130215"/>
                <a:gd name="connsiteY15" fmla="*/ 906586 h 2197194"/>
                <a:gd name="connsiteX16" fmla="*/ 1332813 w 3130215"/>
                <a:gd name="connsiteY16" fmla="*/ 898110 h 2197194"/>
                <a:gd name="connsiteX17" fmla="*/ 1332138 w 3130215"/>
                <a:gd name="connsiteY17" fmla="*/ 936403 h 2197194"/>
                <a:gd name="connsiteX18" fmla="*/ 1363732 w 3130215"/>
                <a:gd name="connsiteY18" fmla="*/ 938963 h 2197194"/>
                <a:gd name="connsiteX19" fmla="*/ 1364854 w 3130215"/>
                <a:gd name="connsiteY19" fmla="*/ 900267 h 2197194"/>
                <a:gd name="connsiteX20" fmla="*/ 1241774 w 3130215"/>
                <a:gd name="connsiteY20" fmla="*/ 891570 h 2197194"/>
                <a:gd name="connsiteX21" fmla="*/ 1241099 w 3130215"/>
                <a:gd name="connsiteY21" fmla="*/ 929863 h 2197194"/>
                <a:gd name="connsiteX22" fmla="*/ 1272693 w 3130215"/>
                <a:gd name="connsiteY22" fmla="*/ 932423 h 2197194"/>
                <a:gd name="connsiteX23" fmla="*/ 1273815 w 3130215"/>
                <a:gd name="connsiteY23" fmla="*/ 893727 h 2197194"/>
                <a:gd name="connsiteX24" fmla="*/ 1137156 w 3130215"/>
                <a:gd name="connsiteY24" fmla="*/ 884003 h 2197194"/>
                <a:gd name="connsiteX25" fmla="*/ 1136481 w 3130215"/>
                <a:gd name="connsiteY25" fmla="*/ 922296 h 2197194"/>
                <a:gd name="connsiteX26" fmla="*/ 1168075 w 3130215"/>
                <a:gd name="connsiteY26" fmla="*/ 924856 h 2197194"/>
                <a:gd name="connsiteX27" fmla="*/ 1169197 w 3130215"/>
                <a:gd name="connsiteY27" fmla="*/ 886160 h 2197194"/>
                <a:gd name="connsiteX28" fmla="*/ 1054914 w 3130215"/>
                <a:gd name="connsiteY28" fmla="*/ 877683 h 2197194"/>
                <a:gd name="connsiteX29" fmla="*/ 1054239 w 3130215"/>
                <a:gd name="connsiteY29" fmla="*/ 915976 h 2197194"/>
                <a:gd name="connsiteX30" fmla="*/ 1085833 w 3130215"/>
                <a:gd name="connsiteY30" fmla="*/ 918536 h 2197194"/>
                <a:gd name="connsiteX31" fmla="*/ 1086955 w 3130215"/>
                <a:gd name="connsiteY31" fmla="*/ 879840 h 2197194"/>
                <a:gd name="connsiteX32" fmla="*/ 958704 w 3130215"/>
                <a:gd name="connsiteY32" fmla="*/ 870503 h 2197194"/>
                <a:gd name="connsiteX33" fmla="*/ 958029 w 3130215"/>
                <a:gd name="connsiteY33" fmla="*/ 908796 h 2197194"/>
                <a:gd name="connsiteX34" fmla="*/ 989623 w 3130215"/>
                <a:gd name="connsiteY34" fmla="*/ 911356 h 2197194"/>
                <a:gd name="connsiteX35" fmla="*/ 990745 w 3130215"/>
                <a:gd name="connsiteY35" fmla="*/ 872660 h 2197194"/>
                <a:gd name="connsiteX36" fmla="*/ 871174 w 3130215"/>
                <a:gd name="connsiteY36" fmla="*/ 863837 h 2197194"/>
                <a:gd name="connsiteX37" fmla="*/ 870499 w 3130215"/>
                <a:gd name="connsiteY37" fmla="*/ 902130 h 2197194"/>
                <a:gd name="connsiteX38" fmla="*/ 902093 w 3130215"/>
                <a:gd name="connsiteY38" fmla="*/ 904690 h 2197194"/>
                <a:gd name="connsiteX39" fmla="*/ 903215 w 3130215"/>
                <a:gd name="connsiteY39" fmla="*/ 865994 h 2197194"/>
                <a:gd name="connsiteX40" fmla="*/ 787845 w 3130215"/>
                <a:gd name="connsiteY40" fmla="*/ 857414 h 2197194"/>
                <a:gd name="connsiteX41" fmla="*/ 787170 w 3130215"/>
                <a:gd name="connsiteY41" fmla="*/ 895707 h 2197194"/>
                <a:gd name="connsiteX42" fmla="*/ 818764 w 3130215"/>
                <a:gd name="connsiteY42" fmla="*/ 898267 h 2197194"/>
                <a:gd name="connsiteX43" fmla="*/ 819886 w 3130215"/>
                <a:gd name="connsiteY43" fmla="*/ 859571 h 2197194"/>
                <a:gd name="connsiteX44" fmla="*/ 698628 w 3130215"/>
                <a:gd name="connsiteY44" fmla="*/ 850893 h 2197194"/>
                <a:gd name="connsiteX45" fmla="*/ 697953 w 3130215"/>
                <a:gd name="connsiteY45" fmla="*/ 888555 h 2197194"/>
                <a:gd name="connsiteX46" fmla="*/ 729547 w 3130215"/>
                <a:gd name="connsiteY46" fmla="*/ 890800 h 2197194"/>
                <a:gd name="connsiteX47" fmla="*/ 730985 w 3130215"/>
                <a:gd name="connsiteY47" fmla="*/ 853050 h 2197194"/>
                <a:gd name="connsiteX48" fmla="*/ 617660 w 3130215"/>
                <a:gd name="connsiteY48" fmla="*/ 844961 h 2197194"/>
                <a:gd name="connsiteX49" fmla="*/ 616669 w 3130215"/>
                <a:gd name="connsiteY49" fmla="*/ 882623 h 2197194"/>
                <a:gd name="connsiteX50" fmla="*/ 647947 w 3130215"/>
                <a:gd name="connsiteY50" fmla="*/ 885499 h 2197194"/>
                <a:gd name="connsiteX51" fmla="*/ 649385 w 3130215"/>
                <a:gd name="connsiteY51" fmla="*/ 847118 h 2197194"/>
                <a:gd name="connsiteX52" fmla="*/ 519633 w 3130215"/>
                <a:gd name="connsiteY52" fmla="*/ 837336 h 2197194"/>
                <a:gd name="connsiteX53" fmla="*/ 519273 w 3130215"/>
                <a:gd name="connsiteY53" fmla="*/ 875314 h 2197194"/>
                <a:gd name="connsiteX54" fmla="*/ 550551 w 3130215"/>
                <a:gd name="connsiteY54" fmla="*/ 877243 h 2197194"/>
                <a:gd name="connsiteX55" fmla="*/ 551989 w 3130215"/>
                <a:gd name="connsiteY55" fmla="*/ 839493 h 2197194"/>
                <a:gd name="connsiteX56" fmla="*/ 440179 w 3130215"/>
                <a:gd name="connsiteY56" fmla="*/ 831571 h 2197194"/>
                <a:gd name="connsiteX57" fmla="*/ 439819 w 3130215"/>
                <a:gd name="connsiteY57" fmla="*/ 868602 h 2197194"/>
                <a:gd name="connsiteX58" fmla="*/ 471097 w 3130215"/>
                <a:gd name="connsiteY58" fmla="*/ 871478 h 2197194"/>
                <a:gd name="connsiteX59" fmla="*/ 472535 w 3130215"/>
                <a:gd name="connsiteY59" fmla="*/ 833728 h 2197194"/>
                <a:gd name="connsiteX60" fmla="*/ 219793 w 3130215"/>
                <a:gd name="connsiteY60" fmla="*/ 746005 h 2197194"/>
                <a:gd name="connsiteX61" fmla="*/ 174134 w 3130215"/>
                <a:gd name="connsiteY61" fmla="*/ 795260 h 2197194"/>
                <a:gd name="connsiteX62" fmla="*/ 286664 w 3130215"/>
                <a:gd name="connsiteY62" fmla="*/ 835526 h 2197194"/>
                <a:gd name="connsiteX63" fmla="*/ 284866 w 3130215"/>
                <a:gd name="connsiteY63" fmla="*/ 771531 h 2197194"/>
                <a:gd name="connsiteX64" fmla="*/ 219793 w 3130215"/>
                <a:gd name="connsiteY64" fmla="*/ 746005 h 2197194"/>
                <a:gd name="connsiteX65" fmla="*/ 174676 w 3130215"/>
                <a:gd name="connsiteY65" fmla="*/ 687546 h 2197194"/>
                <a:gd name="connsiteX66" fmla="*/ 165782 w 3130215"/>
                <a:gd name="connsiteY66" fmla="*/ 691617 h 2197194"/>
                <a:gd name="connsiteX67" fmla="*/ 170522 w 3130215"/>
                <a:gd name="connsiteY67" fmla="*/ 689167 h 2197194"/>
                <a:gd name="connsiteX68" fmla="*/ 2400284 w 3130215"/>
                <a:gd name="connsiteY68" fmla="*/ 0 h 2197194"/>
                <a:gd name="connsiteX69" fmla="*/ 2440551 w 3130215"/>
                <a:gd name="connsiteY69" fmla="*/ 0 h 2197194"/>
                <a:gd name="connsiteX70" fmla="*/ 2339885 w 3130215"/>
                <a:gd name="connsiteY70" fmla="*/ 140932 h 2197194"/>
                <a:gd name="connsiteX71" fmla="*/ 1968859 w 3130215"/>
                <a:gd name="connsiteY71" fmla="*/ 514833 h 2197194"/>
                <a:gd name="connsiteX72" fmla="*/ 1859565 w 3130215"/>
                <a:gd name="connsiteY72" fmla="*/ 688842 h 2197194"/>
                <a:gd name="connsiteX73" fmla="*/ 1839432 w 3130215"/>
                <a:gd name="connsiteY73" fmla="*/ 747803 h 2197194"/>
                <a:gd name="connsiteX74" fmla="*/ 2145744 w 3130215"/>
                <a:gd name="connsiteY74" fmla="*/ 803888 h 2197194"/>
                <a:gd name="connsiteX75" fmla="*/ 2491363 w 3130215"/>
                <a:gd name="connsiteY75" fmla="*/ 680692 h 2197194"/>
                <a:gd name="connsiteX76" fmla="*/ 2689818 w 3130215"/>
                <a:gd name="connsiteY76" fmla="*/ 556059 h 2197194"/>
                <a:gd name="connsiteX77" fmla="*/ 2824998 w 3130215"/>
                <a:gd name="connsiteY77" fmla="*/ 543595 h 2197194"/>
                <a:gd name="connsiteX78" fmla="*/ 3099192 w 3130215"/>
                <a:gd name="connsiteY78" fmla="*/ 600160 h 2197194"/>
                <a:gd name="connsiteX79" fmla="*/ 3096316 w 3130215"/>
                <a:gd name="connsiteY79" fmla="*/ 633715 h 2197194"/>
                <a:gd name="connsiteX80" fmla="*/ 3074367 w 3130215"/>
                <a:gd name="connsiteY80" fmla="*/ 612539 h 2197194"/>
                <a:gd name="connsiteX81" fmla="*/ 2673520 w 3130215"/>
                <a:gd name="connsiteY81" fmla="*/ 595366 h 2197194"/>
                <a:gd name="connsiteX82" fmla="*/ 2883396 w 3130215"/>
                <a:gd name="connsiteY82" fmla="*/ 776006 h 2197194"/>
                <a:gd name="connsiteX83" fmla="*/ 2716355 w 3130215"/>
                <a:gd name="connsiteY83" fmla="*/ 923444 h 2197194"/>
                <a:gd name="connsiteX84" fmla="*/ 2818752 w 3130215"/>
                <a:gd name="connsiteY84" fmla="*/ 952094 h 2197194"/>
                <a:gd name="connsiteX85" fmla="*/ 2777061 w 3130215"/>
                <a:gd name="connsiteY85" fmla="*/ 1000905 h 2197194"/>
                <a:gd name="connsiteX86" fmla="*/ 2528455 w 3130215"/>
                <a:gd name="connsiteY86" fmla="*/ 1045975 h 2197194"/>
                <a:gd name="connsiteX87" fmla="*/ 2485899 w 3130215"/>
                <a:gd name="connsiteY87" fmla="*/ 1021038 h 2197194"/>
                <a:gd name="connsiteX88" fmla="*/ 2075278 w 3130215"/>
                <a:gd name="connsiteY88" fmla="*/ 929867 h 2197194"/>
                <a:gd name="connsiteX89" fmla="*/ 1948726 w 3130215"/>
                <a:gd name="connsiteY89" fmla="*/ 940506 h 2197194"/>
                <a:gd name="connsiteX90" fmla="*/ 1918429 w 3130215"/>
                <a:gd name="connsiteY90" fmla="*/ 1122067 h 2197194"/>
                <a:gd name="connsiteX91" fmla="*/ 1738767 w 3130215"/>
                <a:gd name="connsiteY91" fmla="*/ 1136085 h 2197194"/>
                <a:gd name="connsiteX92" fmla="*/ 1727345 w 3130215"/>
                <a:gd name="connsiteY92" fmla="*/ 1333284 h 2197194"/>
                <a:gd name="connsiteX93" fmla="*/ 1768757 w 3130215"/>
                <a:gd name="connsiteY93" fmla="*/ 1552542 h 2197194"/>
                <a:gd name="connsiteX94" fmla="*/ 2077372 w 3130215"/>
                <a:gd name="connsiteY94" fmla="*/ 2138331 h 2197194"/>
                <a:gd name="connsiteX95" fmla="*/ 2218415 w 3130215"/>
                <a:gd name="connsiteY95" fmla="*/ 2103621 h 2197194"/>
                <a:gd name="connsiteX96" fmla="*/ 2131069 w 3130215"/>
                <a:gd name="connsiteY96" fmla="*/ 2197194 h 2197194"/>
                <a:gd name="connsiteX97" fmla="*/ 1948726 w 3130215"/>
                <a:gd name="connsiteY97" fmla="*/ 2194709 h 2197194"/>
                <a:gd name="connsiteX98" fmla="*/ 1059033 w 3130215"/>
                <a:gd name="connsiteY98" fmla="*/ 1043089 h 2197194"/>
                <a:gd name="connsiteX99" fmla="*/ 919060 w 3130215"/>
                <a:gd name="connsiteY99" fmla="*/ 973102 h 2197194"/>
                <a:gd name="connsiteX100" fmla="*/ 24573 w 3130215"/>
                <a:gd name="connsiteY100" fmla="*/ 840799 h 2197194"/>
                <a:gd name="connsiteX101" fmla="*/ 31284 w 3130215"/>
                <a:gd name="connsiteY101" fmla="*/ 761132 h 2197194"/>
                <a:gd name="connsiteX102" fmla="*/ 122917 w 3130215"/>
                <a:gd name="connsiteY102" fmla="*/ 713772 h 2197194"/>
                <a:gd name="connsiteX103" fmla="*/ 132968 w 3130215"/>
                <a:gd name="connsiteY103" fmla="*/ 755083 h 2197194"/>
                <a:gd name="connsiteX104" fmla="*/ 165145 w 3130215"/>
                <a:gd name="connsiteY104" fmla="*/ 790586 h 2197194"/>
                <a:gd name="connsiteX105" fmla="*/ 215118 w 3130215"/>
                <a:gd name="connsiteY105" fmla="*/ 738096 h 2197194"/>
                <a:gd name="connsiteX106" fmla="*/ 200018 w 3130215"/>
                <a:gd name="connsiteY106" fmla="*/ 710682 h 2197194"/>
                <a:gd name="connsiteX107" fmla="*/ 194836 w 3130215"/>
                <a:gd name="connsiteY107" fmla="*/ 679679 h 2197194"/>
                <a:gd name="connsiteX108" fmla="*/ 316294 w 3130215"/>
                <a:gd name="connsiteY108" fmla="*/ 632282 h 2197194"/>
                <a:gd name="connsiteX109" fmla="*/ 1329666 w 3130215"/>
                <a:gd name="connsiteY109" fmla="*/ 705756 h 2197194"/>
                <a:gd name="connsiteX110" fmla="*/ 2270857 w 3130215"/>
                <a:gd name="connsiteY110" fmla="*/ 106418 h 2197194"/>
                <a:gd name="connsiteX0" fmla="*/ 1678052 w 3130215"/>
                <a:gd name="connsiteY0" fmla="*/ 924095 h 2197194"/>
                <a:gd name="connsiteX1" fmla="*/ 1677377 w 3130215"/>
                <a:gd name="connsiteY1" fmla="*/ 962388 h 2197194"/>
                <a:gd name="connsiteX2" fmla="*/ 1708971 w 3130215"/>
                <a:gd name="connsiteY2" fmla="*/ 964948 h 2197194"/>
                <a:gd name="connsiteX3" fmla="*/ 1710093 w 3130215"/>
                <a:gd name="connsiteY3" fmla="*/ 926252 h 2197194"/>
                <a:gd name="connsiteX4" fmla="*/ 1678052 w 3130215"/>
                <a:gd name="connsiteY4" fmla="*/ 924095 h 2197194"/>
                <a:gd name="connsiteX5" fmla="*/ 1595966 w 3130215"/>
                <a:gd name="connsiteY5" fmla="*/ 918191 h 2197194"/>
                <a:gd name="connsiteX6" fmla="*/ 1595291 w 3130215"/>
                <a:gd name="connsiteY6" fmla="*/ 956484 h 2197194"/>
                <a:gd name="connsiteX7" fmla="*/ 1626885 w 3130215"/>
                <a:gd name="connsiteY7" fmla="*/ 959044 h 2197194"/>
                <a:gd name="connsiteX8" fmla="*/ 1628007 w 3130215"/>
                <a:gd name="connsiteY8" fmla="*/ 920348 h 2197194"/>
                <a:gd name="connsiteX9" fmla="*/ 1595966 w 3130215"/>
                <a:gd name="connsiteY9" fmla="*/ 918191 h 2197194"/>
                <a:gd name="connsiteX10" fmla="*/ 1509735 w 3130215"/>
                <a:gd name="connsiteY10" fmla="*/ 911451 h 2197194"/>
                <a:gd name="connsiteX11" fmla="*/ 1509060 w 3130215"/>
                <a:gd name="connsiteY11" fmla="*/ 949744 h 2197194"/>
                <a:gd name="connsiteX12" fmla="*/ 1540654 w 3130215"/>
                <a:gd name="connsiteY12" fmla="*/ 952304 h 2197194"/>
                <a:gd name="connsiteX13" fmla="*/ 1541776 w 3130215"/>
                <a:gd name="connsiteY13" fmla="*/ 913608 h 2197194"/>
                <a:gd name="connsiteX14" fmla="*/ 1509735 w 3130215"/>
                <a:gd name="connsiteY14" fmla="*/ 911451 h 2197194"/>
                <a:gd name="connsiteX15" fmla="*/ 1410177 w 3130215"/>
                <a:gd name="connsiteY15" fmla="*/ 904429 h 2197194"/>
                <a:gd name="connsiteX16" fmla="*/ 1409502 w 3130215"/>
                <a:gd name="connsiteY16" fmla="*/ 942722 h 2197194"/>
                <a:gd name="connsiteX17" fmla="*/ 1441096 w 3130215"/>
                <a:gd name="connsiteY17" fmla="*/ 945282 h 2197194"/>
                <a:gd name="connsiteX18" fmla="*/ 1442218 w 3130215"/>
                <a:gd name="connsiteY18" fmla="*/ 906586 h 2197194"/>
                <a:gd name="connsiteX19" fmla="*/ 1410177 w 3130215"/>
                <a:gd name="connsiteY19" fmla="*/ 904429 h 2197194"/>
                <a:gd name="connsiteX20" fmla="*/ 1332813 w 3130215"/>
                <a:gd name="connsiteY20" fmla="*/ 898110 h 2197194"/>
                <a:gd name="connsiteX21" fmla="*/ 1332138 w 3130215"/>
                <a:gd name="connsiteY21" fmla="*/ 936403 h 2197194"/>
                <a:gd name="connsiteX22" fmla="*/ 1363732 w 3130215"/>
                <a:gd name="connsiteY22" fmla="*/ 938963 h 2197194"/>
                <a:gd name="connsiteX23" fmla="*/ 1364854 w 3130215"/>
                <a:gd name="connsiteY23" fmla="*/ 900267 h 2197194"/>
                <a:gd name="connsiteX24" fmla="*/ 1332813 w 3130215"/>
                <a:gd name="connsiteY24" fmla="*/ 898110 h 2197194"/>
                <a:gd name="connsiteX25" fmla="*/ 1241774 w 3130215"/>
                <a:gd name="connsiteY25" fmla="*/ 891570 h 2197194"/>
                <a:gd name="connsiteX26" fmla="*/ 1241099 w 3130215"/>
                <a:gd name="connsiteY26" fmla="*/ 929863 h 2197194"/>
                <a:gd name="connsiteX27" fmla="*/ 1272693 w 3130215"/>
                <a:gd name="connsiteY27" fmla="*/ 932423 h 2197194"/>
                <a:gd name="connsiteX28" fmla="*/ 1273815 w 3130215"/>
                <a:gd name="connsiteY28" fmla="*/ 893727 h 2197194"/>
                <a:gd name="connsiteX29" fmla="*/ 1241774 w 3130215"/>
                <a:gd name="connsiteY29" fmla="*/ 891570 h 2197194"/>
                <a:gd name="connsiteX30" fmla="*/ 1137156 w 3130215"/>
                <a:gd name="connsiteY30" fmla="*/ 884003 h 2197194"/>
                <a:gd name="connsiteX31" fmla="*/ 1136481 w 3130215"/>
                <a:gd name="connsiteY31" fmla="*/ 922296 h 2197194"/>
                <a:gd name="connsiteX32" fmla="*/ 1168075 w 3130215"/>
                <a:gd name="connsiteY32" fmla="*/ 924856 h 2197194"/>
                <a:gd name="connsiteX33" fmla="*/ 1169197 w 3130215"/>
                <a:gd name="connsiteY33" fmla="*/ 886160 h 2197194"/>
                <a:gd name="connsiteX34" fmla="*/ 1137156 w 3130215"/>
                <a:gd name="connsiteY34" fmla="*/ 884003 h 2197194"/>
                <a:gd name="connsiteX35" fmla="*/ 1054914 w 3130215"/>
                <a:gd name="connsiteY35" fmla="*/ 877683 h 2197194"/>
                <a:gd name="connsiteX36" fmla="*/ 1054239 w 3130215"/>
                <a:gd name="connsiteY36" fmla="*/ 915976 h 2197194"/>
                <a:gd name="connsiteX37" fmla="*/ 1085833 w 3130215"/>
                <a:gd name="connsiteY37" fmla="*/ 918536 h 2197194"/>
                <a:gd name="connsiteX38" fmla="*/ 1086955 w 3130215"/>
                <a:gd name="connsiteY38" fmla="*/ 879840 h 2197194"/>
                <a:gd name="connsiteX39" fmla="*/ 1054914 w 3130215"/>
                <a:gd name="connsiteY39" fmla="*/ 877683 h 2197194"/>
                <a:gd name="connsiteX40" fmla="*/ 958704 w 3130215"/>
                <a:gd name="connsiteY40" fmla="*/ 870503 h 2197194"/>
                <a:gd name="connsiteX41" fmla="*/ 958029 w 3130215"/>
                <a:gd name="connsiteY41" fmla="*/ 908796 h 2197194"/>
                <a:gd name="connsiteX42" fmla="*/ 989623 w 3130215"/>
                <a:gd name="connsiteY42" fmla="*/ 911356 h 2197194"/>
                <a:gd name="connsiteX43" fmla="*/ 990745 w 3130215"/>
                <a:gd name="connsiteY43" fmla="*/ 872660 h 2197194"/>
                <a:gd name="connsiteX44" fmla="*/ 958704 w 3130215"/>
                <a:gd name="connsiteY44" fmla="*/ 870503 h 2197194"/>
                <a:gd name="connsiteX45" fmla="*/ 871174 w 3130215"/>
                <a:gd name="connsiteY45" fmla="*/ 863837 h 2197194"/>
                <a:gd name="connsiteX46" fmla="*/ 870499 w 3130215"/>
                <a:gd name="connsiteY46" fmla="*/ 902130 h 2197194"/>
                <a:gd name="connsiteX47" fmla="*/ 902093 w 3130215"/>
                <a:gd name="connsiteY47" fmla="*/ 904690 h 2197194"/>
                <a:gd name="connsiteX48" fmla="*/ 903215 w 3130215"/>
                <a:gd name="connsiteY48" fmla="*/ 865994 h 2197194"/>
                <a:gd name="connsiteX49" fmla="*/ 871174 w 3130215"/>
                <a:gd name="connsiteY49" fmla="*/ 863837 h 2197194"/>
                <a:gd name="connsiteX50" fmla="*/ 787845 w 3130215"/>
                <a:gd name="connsiteY50" fmla="*/ 857414 h 2197194"/>
                <a:gd name="connsiteX51" fmla="*/ 787170 w 3130215"/>
                <a:gd name="connsiteY51" fmla="*/ 895707 h 2197194"/>
                <a:gd name="connsiteX52" fmla="*/ 818764 w 3130215"/>
                <a:gd name="connsiteY52" fmla="*/ 898267 h 2197194"/>
                <a:gd name="connsiteX53" fmla="*/ 819886 w 3130215"/>
                <a:gd name="connsiteY53" fmla="*/ 859571 h 2197194"/>
                <a:gd name="connsiteX54" fmla="*/ 787845 w 3130215"/>
                <a:gd name="connsiteY54" fmla="*/ 857414 h 2197194"/>
                <a:gd name="connsiteX55" fmla="*/ 698628 w 3130215"/>
                <a:gd name="connsiteY55" fmla="*/ 850893 h 2197194"/>
                <a:gd name="connsiteX56" fmla="*/ 697953 w 3130215"/>
                <a:gd name="connsiteY56" fmla="*/ 888555 h 2197194"/>
                <a:gd name="connsiteX57" fmla="*/ 729547 w 3130215"/>
                <a:gd name="connsiteY57" fmla="*/ 890800 h 2197194"/>
                <a:gd name="connsiteX58" fmla="*/ 730985 w 3130215"/>
                <a:gd name="connsiteY58" fmla="*/ 853050 h 2197194"/>
                <a:gd name="connsiteX59" fmla="*/ 698628 w 3130215"/>
                <a:gd name="connsiteY59" fmla="*/ 850893 h 2197194"/>
                <a:gd name="connsiteX60" fmla="*/ 617660 w 3130215"/>
                <a:gd name="connsiteY60" fmla="*/ 844961 h 2197194"/>
                <a:gd name="connsiteX61" fmla="*/ 616669 w 3130215"/>
                <a:gd name="connsiteY61" fmla="*/ 882623 h 2197194"/>
                <a:gd name="connsiteX62" fmla="*/ 647947 w 3130215"/>
                <a:gd name="connsiteY62" fmla="*/ 885499 h 2197194"/>
                <a:gd name="connsiteX63" fmla="*/ 649385 w 3130215"/>
                <a:gd name="connsiteY63" fmla="*/ 847118 h 2197194"/>
                <a:gd name="connsiteX64" fmla="*/ 617660 w 3130215"/>
                <a:gd name="connsiteY64" fmla="*/ 844961 h 2197194"/>
                <a:gd name="connsiteX65" fmla="*/ 519633 w 3130215"/>
                <a:gd name="connsiteY65" fmla="*/ 837336 h 2197194"/>
                <a:gd name="connsiteX66" fmla="*/ 519273 w 3130215"/>
                <a:gd name="connsiteY66" fmla="*/ 875314 h 2197194"/>
                <a:gd name="connsiteX67" fmla="*/ 550551 w 3130215"/>
                <a:gd name="connsiteY67" fmla="*/ 877243 h 2197194"/>
                <a:gd name="connsiteX68" fmla="*/ 551989 w 3130215"/>
                <a:gd name="connsiteY68" fmla="*/ 839493 h 2197194"/>
                <a:gd name="connsiteX69" fmla="*/ 519633 w 3130215"/>
                <a:gd name="connsiteY69" fmla="*/ 837336 h 2197194"/>
                <a:gd name="connsiteX70" fmla="*/ 440179 w 3130215"/>
                <a:gd name="connsiteY70" fmla="*/ 831571 h 2197194"/>
                <a:gd name="connsiteX71" fmla="*/ 439819 w 3130215"/>
                <a:gd name="connsiteY71" fmla="*/ 868602 h 2197194"/>
                <a:gd name="connsiteX72" fmla="*/ 471097 w 3130215"/>
                <a:gd name="connsiteY72" fmla="*/ 871478 h 2197194"/>
                <a:gd name="connsiteX73" fmla="*/ 472535 w 3130215"/>
                <a:gd name="connsiteY73" fmla="*/ 833728 h 2197194"/>
                <a:gd name="connsiteX74" fmla="*/ 440179 w 3130215"/>
                <a:gd name="connsiteY74" fmla="*/ 831571 h 2197194"/>
                <a:gd name="connsiteX75" fmla="*/ 219793 w 3130215"/>
                <a:gd name="connsiteY75" fmla="*/ 746005 h 2197194"/>
                <a:gd name="connsiteX76" fmla="*/ 174134 w 3130215"/>
                <a:gd name="connsiteY76" fmla="*/ 795260 h 2197194"/>
                <a:gd name="connsiteX77" fmla="*/ 286664 w 3130215"/>
                <a:gd name="connsiteY77" fmla="*/ 835526 h 2197194"/>
                <a:gd name="connsiteX78" fmla="*/ 284866 w 3130215"/>
                <a:gd name="connsiteY78" fmla="*/ 771531 h 2197194"/>
                <a:gd name="connsiteX79" fmla="*/ 219793 w 3130215"/>
                <a:gd name="connsiteY79" fmla="*/ 746005 h 2197194"/>
                <a:gd name="connsiteX80" fmla="*/ 170522 w 3130215"/>
                <a:gd name="connsiteY80" fmla="*/ 689167 h 2197194"/>
                <a:gd name="connsiteX81" fmla="*/ 165782 w 3130215"/>
                <a:gd name="connsiteY81" fmla="*/ 691617 h 2197194"/>
                <a:gd name="connsiteX82" fmla="*/ 170522 w 3130215"/>
                <a:gd name="connsiteY82" fmla="*/ 689167 h 2197194"/>
                <a:gd name="connsiteX83" fmla="*/ 2400284 w 3130215"/>
                <a:gd name="connsiteY83" fmla="*/ 0 h 2197194"/>
                <a:gd name="connsiteX84" fmla="*/ 2440551 w 3130215"/>
                <a:gd name="connsiteY84" fmla="*/ 0 h 2197194"/>
                <a:gd name="connsiteX85" fmla="*/ 2339885 w 3130215"/>
                <a:gd name="connsiteY85" fmla="*/ 140932 h 2197194"/>
                <a:gd name="connsiteX86" fmla="*/ 1968859 w 3130215"/>
                <a:gd name="connsiteY86" fmla="*/ 514833 h 2197194"/>
                <a:gd name="connsiteX87" fmla="*/ 1859565 w 3130215"/>
                <a:gd name="connsiteY87" fmla="*/ 688842 h 2197194"/>
                <a:gd name="connsiteX88" fmla="*/ 1839432 w 3130215"/>
                <a:gd name="connsiteY88" fmla="*/ 747803 h 2197194"/>
                <a:gd name="connsiteX89" fmla="*/ 2145744 w 3130215"/>
                <a:gd name="connsiteY89" fmla="*/ 803888 h 2197194"/>
                <a:gd name="connsiteX90" fmla="*/ 2491363 w 3130215"/>
                <a:gd name="connsiteY90" fmla="*/ 680692 h 2197194"/>
                <a:gd name="connsiteX91" fmla="*/ 2689818 w 3130215"/>
                <a:gd name="connsiteY91" fmla="*/ 556059 h 2197194"/>
                <a:gd name="connsiteX92" fmla="*/ 2824998 w 3130215"/>
                <a:gd name="connsiteY92" fmla="*/ 543595 h 2197194"/>
                <a:gd name="connsiteX93" fmla="*/ 3099192 w 3130215"/>
                <a:gd name="connsiteY93" fmla="*/ 600160 h 2197194"/>
                <a:gd name="connsiteX94" fmla="*/ 3096316 w 3130215"/>
                <a:gd name="connsiteY94" fmla="*/ 633715 h 2197194"/>
                <a:gd name="connsiteX95" fmla="*/ 3074367 w 3130215"/>
                <a:gd name="connsiteY95" fmla="*/ 612539 h 2197194"/>
                <a:gd name="connsiteX96" fmla="*/ 2673520 w 3130215"/>
                <a:gd name="connsiteY96" fmla="*/ 595366 h 2197194"/>
                <a:gd name="connsiteX97" fmla="*/ 2883396 w 3130215"/>
                <a:gd name="connsiteY97" fmla="*/ 776006 h 2197194"/>
                <a:gd name="connsiteX98" fmla="*/ 2716355 w 3130215"/>
                <a:gd name="connsiteY98" fmla="*/ 923444 h 2197194"/>
                <a:gd name="connsiteX99" fmla="*/ 2818752 w 3130215"/>
                <a:gd name="connsiteY99" fmla="*/ 952094 h 2197194"/>
                <a:gd name="connsiteX100" fmla="*/ 2777061 w 3130215"/>
                <a:gd name="connsiteY100" fmla="*/ 1000905 h 2197194"/>
                <a:gd name="connsiteX101" fmla="*/ 2528455 w 3130215"/>
                <a:gd name="connsiteY101" fmla="*/ 1045975 h 2197194"/>
                <a:gd name="connsiteX102" fmla="*/ 2485899 w 3130215"/>
                <a:gd name="connsiteY102" fmla="*/ 1021038 h 2197194"/>
                <a:gd name="connsiteX103" fmla="*/ 2075278 w 3130215"/>
                <a:gd name="connsiteY103" fmla="*/ 929867 h 2197194"/>
                <a:gd name="connsiteX104" fmla="*/ 1948726 w 3130215"/>
                <a:gd name="connsiteY104" fmla="*/ 940506 h 2197194"/>
                <a:gd name="connsiteX105" fmla="*/ 1918429 w 3130215"/>
                <a:gd name="connsiteY105" fmla="*/ 1122067 h 2197194"/>
                <a:gd name="connsiteX106" fmla="*/ 1738767 w 3130215"/>
                <a:gd name="connsiteY106" fmla="*/ 1136085 h 2197194"/>
                <a:gd name="connsiteX107" fmla="*/ 1727345 w 3130215"/>
                <a:gd name="connsiteY107" fmla="*/ 1333284 h 2197194"/>
                <a:gd name="connsiteX108" fmla="*/ 1768757 w 3130215"/>
                <a:gd name="connsiteY108" fmla="*/ 1552542 h 2197194"/>
                <a:gd name="connsiteX109" fmla="*/ 2077372 w 3130215"/>
                <a:gd name="connsiteY109" fmla="*/ 2138331 h 2197194"/>
                <a:gd name="connsiteX110" fmla="*/ 2218415 w 3130215"/>
                <a:gd name="connsiteY110" fmla="*/ 2103621 h 2197194"/>
                <a:gd name="connsiteX111" fmla="*/ 2131069 w 3130215"/>
                <a:gd name="connsiteY111" fmla="*/ 2197194 h 2197194"/>
                <a:gd name="connsiteX112" fmla="*/ 1948726 w 3130215"/>
                <a:gd name="connsiteY112" fmla="*/ 2194709 h 2197194"/>
                <a:gd name="connsiteX113" fmla="*/ 1059033 w 3130215"/>
                <a:gd name="connsiteY113" fmla="*/ 1043089 h 2197194"/>
                <a:gd name="connsiteX114" fmla="*/ 919060 w 3130215"/>
                <a:gd name="connsiteY114" fmla="*/ 973102 h 2197194"/>
                <a:gd name="connsiteX115" fmla="*/ 24573 w 3130215"/>
                <a:gd name="connsiteY115" fmla="*/ 840799 h 2197194"/>
                <a:gd name="connsiteX116" fmla="*/ 31284 w 3130215"/>
                <a:gd name="connsiteY116" fmla="*/ 761132 h 2197194"/>
                <a:gd name="connsiteX117" fmla="*/ 122917 w 3130215"/>
                <a:gd name="connsiteY117" fmla="*/ 713772 h 2197194"/>
                <a:gd name="connsiteX118" fmla="*/ 132968 w 3130215"/>
                <a:gd name="connsiteY118" fmla="*/ 755083 h 2197194"/>
                <a:gd name="connsiteX119" fmla="*/ 165145 w 3130215"/>
                <a:gd name="connsiteY119" fmla="*/ 790586 h 2197194"/>
                <a:gd name="connsiteX120" fmla="*/ 215118 w 3130215"/>
                <a:gd name="connsiteY120" fmla="*/ 738096 h 2197194"/>
                <a:gd name="connsiteX121" fmla="*/ 200018 w 3130215"/>
                <a:gd name="connsiteY121" fmla="*/ 710682 h 2197194"/>
                <a:gd name="connsiteX122" fmla="*/ 194836 w 3130215"/>
                <a:gd name="connsiteY122" fmla="*/ 679679 h 2197194"/>
                <a:gd name="connsiteX123" fmla="*/ 316294 w 3130215"/>
                <a:gd name="connsiteY123" fmla="*/ 632282 h 2197194"/>
                <a:gd name="connsiteX124" fmla="*/ 1329666 w 3130215"/>
                <a:gd name="connsiteY124" fmla="*/ 705756 h 2197194"/>
                <a:gd name="connsiteX125" fmla="*/ 2270857 w 3130215"/>
                <a:gd name="connsiteY125" fmla="*/ 106418 h 2197194"/>
                <a:gd name="connsiteX126" fmla="*/ 2400284 w 3130215"/>
                <a:gd name="connsiteY126" fmla="*/ 0 h 2197194"/>
                <a:gd name="connsiteX0" fmla="*/ 1678052 w 3130215"/>
                <a:gd name="connsiteY0" fmla="*/ 924095 h 2197194"/>
                <a:gd name="connsiteX1" fmla="*/ 1677377 w 3130215"/>
                <a:gd name="connsiteY1" fmla="*/ 962388 h 2197194"/>
                <a:gd name="connsiteX2" fmla="*/ 1708971 w 3130215"/>
                <a:gd name="connsiteY2" fmla="*/ 964948 h 2197194"/>
                <a:gd name="connsiteX3" fmla="*/ 1710093 w 3130215"/>
                <a:gd name="connsiteY3" fmla="*/ 926252 h 2197194"/>
                <a:gd name="connsiteX4" fmla="*/ 1678052 w 3130215"/>
                <a:gd name="connsiteY4" fmla="*/ 924095 h 2197194"/>
                <a:gd name="connsiteX5" fmla="*/ 1595966 w 3130215"/>
                <a:gd name="connsiteY5" fmla="*/ 918191 h 2197194"/>
                <a:gd name="connsiteX6" fmla="*/ 1595291 w 3130215"/>
                <a:gd name="connsiteY6" fmla="*/ 956484 h 2197194"/>
                <a:gd name="connsiteX7" fmla="*/ 1626885 w 3130215"/>
                <a:gd name="connsiteY7" fmla="*/ 959044 h 2197194"/>
                <a:gd name="connsiteX8" fmla="*/ 1628007 w 3130215"/>
                <a:gd name="connsiteY8" fmla="*/ 920348 h 2197194"/>
                <a:gd name="connsiteX9" fmla="*/ 1595966 w 3130215"/>
                <a:gd name="connsiteY9" fmla="*/ 918191 h 2197194"/>
                <a:gd name="connsiteX10" fmla="*/ 1509735 w 3130215"/>
                <a:gd name="connsiteY10" fmla="*/ 911451 h 2197194"/>
                <a:gd name="connsiteX11" fmla="*/ 1509060 w 3130215"/>
                <a:gd name="connsiteY11" fmla="*/ 949744 h 2197194"/>
                <a:gd name="connsiteX12" fmla="*/ 1540654 w 3130215"/>
                <a:gd name="connsiteY12" fmla="*/ 952304 h 2197194"/>
                <a:gd name="connsiteX13" fmla="*/ 1541776 w 3130215"/>
                <a:gd name="connsiteY13" fmla="*/ 913608 h 2197194"/>
                <a:gd name="connsiteX14" fmla="*/ 1509735 w 3130215"/>
                <a:gd name="connsiteY14" fmla="*/ 911451 h 2197194"/>
                <a:gd name="connsiteX15" fmla="*/ 1410177 w 3130215"/>
                <a:gd name="connsiteY15" fmla="*/ 904429 h 2197194"/>
                <a:gd name="connsiteX16" fmla="*/ 1409502 w 3130215"/>
                <a:gd name="connsiteY16" fmla="*/ 942722 h 2197194"/>
                <a:gd name="connsiteX17" fmla="*/ 1441096 w 3130215"/>
                <a:gd name="connsiteY17" fmla="*/ 945282 h 2197194"/>
                <a:gd name="connsiteX18" fmla="*/ 1442218 w 3130215"/>
                <a:gd name="connsiteY18" fmla="*/ 906586 h 2197194"/>
                <a:gd name="connsiteX19" fmla="*/ 1410177 w 3130215"/>
                <a:gd name="connsiteY19" fmla="*/ 904429 h 2197194"/>
                <a:gd name="connsiteX20" fmla="*/ 1332813 w 3130215"/>
                <a:gd name="connsiteY20" fmla="*/ 898110 h 2197194"/>
                <a:gd name="connsiteX21" fmla="*/ 1332138 w 3130215"/>
                <a:gd name="connsiteY21" fmla="*/ 936403 h 2197194"/>
                <a:gd name="connsiteX22" fmla="*/ 1363732 w 3130215"/>
                <a:gd name="connsiteY22" fmla="*/ 938963 h 2197194"/>
                <a:gd name="connsiteX23" fmla="*/ 1364854 w 3130215"/>
                <a:gd name="connsiteY23" fmla="*/ 900267 h 2197194"/>
                <a:gd name="connsiteX24" fmla="*/ 1332813 w 3130215"/>
                <a:gd name="connsiteY24" fmla="*/ 898110 h 2197194"/>
                <a:gd name="connsiteX25" fmla="*/ 1241774 w 3130215"/>
                <a:gd name="connsiteY25" fmla="*/ 891570 h 2197194"/>
                <a:gd name="connsiteX26" fmla="*/ 1241099 w 3130215"/>
                <a:gd name="connsiteY26" fmla="*/ 929863 h 2197194"/>
                <a:gd name="connsiteX27" fmla="*/ 1272693 w 3130215"/>
                <a:gd name="connsiteY27" fmla="*/ 932423 h 2197194"/>
                <a:gd name="connsiteX28" fmla="*/ 1273815 w 3130215"/>
                <a:gd name="connsiteY28" fmla="*/ 893727 h 2197194"/>
                <a:gd name="connsiteX29" fmla="*/ 1241774 w 3130215"/>
                <a:gd name="connsiteY29" fmla="*/ 891570 h 2197194"/>
                <a:gd name="connsiteX30" fmla="*/ 1137156 w 3130215"/>
                <a:gd name="connsiteY30" fmla="*/ 884003 h 2197194"/>
                <a:gd name="connsiteX31" fmla="*/ 1136481 w 3130215"/>
                <a:gd name="connsiteY31" fmla="*/ 922296 h 2197194"/>
                <a:gd name="connsiteX32" fmla="*/ 1168075 w 3130215"/>
                <a:gd name="connsiteY32" fmla="*/ 924856 h 2197194"/>
                <a:gd name="connsiteX33" fmla="*/ 1169197 w 3130215"/>
                <a:gd name="connsiteY33" fmla="*/ 886160 h 2197194"/>
                <a:gd name="connsiteX34" fmla="*/ 1137156 w 3130215"/>
                <a:gd name="connsiteY34" fmla="*/ 884003 h 2197194"/>
                <a:gd name="connsiteX35" fmla="*/ 1054914 w 3130215"/>
                <a:gd name="connsiteY35" fmla="*/ 877683 h 2197194"/>
                <a:gd name="connsiteX36" fmla="*/ 1054239 w 3130215"/>
                <a:gd name="connsiteY36" fmla="*/ 915976 h 2197194"/>
                <a:gd name="connsiteX37" fmla="*/ 1085833 w 3130215"/>
                <a:gd name="connsiteY37" fmla="*/ 918536 h 2197194"/>
                <a:gd name="connsiteX38" fmla="*/ 1086955 w 3130215"/>
                <a:gd name="connsiteY38" fmla="*/ 879840 h 2197194"/>
                <a:gd name="connsiteX39" fmla="*/ 1054914 w 3130215"/>
                <a:gd name="connsiteY39" fmla="*/ 877683 h 2197194"/>
                <a:gd name="connsiteX40" fmla="*/ 958704 w 3130215"/>
                <a:gd name="connsiteY40" fmla="*/ 870503 h 2197194"/>
                <a:gd name="connsiteX41" fmla="*/ 958029 w 3130215"/>
                <a:gd name="connsiteY41" fmla="*/ 908796 h 2197194"/>
                <a:gd name="connsiteX42" fmla="*/ 989623 w 3130215"/>
                <a:gd name="connsiteY42" fmla="*/ 911356 h 2197194"/>
                <a:gd name="connsiteX43" fmla="*/ 990745 w 3130215"/>
                <a:gd name="connsiteY43" fmla="*/ 872660 h 2197194"/>
                <a:gd name="connsiteX44" fmla="*/ 958704 w 3130215"/>
                <a:gd name="connsiteY44" fmla="*/ 870503 h 2197194"/>
                <a:gd name="connsiteX45" fmla="*/ 871174 w 3130215"/>
                <a:gd name="connsiteY45" fmla="*/ 863837 h 2197194"/>
                <a:gd name="connsiteX46" fmla="*/ 870499 w 3130215"/>
                <a:gd name="connsiteY46" fmla="*/ 902130 h 2197194"/>
                <a:gd name="connsiteX47" fmla="*/ 902093 w 3130215"/>
                <a:gd name="connsiteY47" fmla="*/ 904690 h 2197194"/>
                <a:gd name="connsiteX48" fmla="*/ 903215 w 3130215"/>
                <a:gd name="connsiteY48" fmla="*/ 865994 h 2197194"/>
                <a:gd name="connsiteX49" fmla="*/ 871174 w 3130215"/>
                <a:gd name="connsiteY49" fmla="*/ 863837 h 2197194"/>
                <a:gd name="connsiteX50" fmla="*/ 787845 w 3130215"/>
                <a:gd name="connsiteY50" fmla="*/ 857414 h 2197194"/>
                <a:gd name="connsiteX51" fmla="*/ 787170 w 3130215"/>
                <a:gd name="connsiteY51" fmla="*/ 895707 h 2197194"/>
                <a:gd name="connsiteX52" fmla="*/ 818764 w 3130215"/>
                <a:gd name="connsiteY52" fmla="*/ 898267 h 2197194"/>
                <a:gd name="connsiteX53" fmla="*/ 819886 w 3130215"/>
                <a:gd name="connsiteY53" fmla="*/ 859571 h 2197194"/>
                <a:gd name="connsiteX54" fmla="*/ 787845 w 3130215"/>
                <a:gd name="connsiteY54" fmla="*/ 857414 h 2197194"/>
                <a:gd name="connsiteX55" fmla="*/ 698628 w 3130215"/>
                <a:gd name="connsiteY55" fmla="*/ 850893 h 2197194"/>
                <a:gd name="connsiteX56" fmla="*/ 697953 w 3130215"/>
                <a:gd name="connsiteY56" fmla="*/ 888555 h 2197194"/>
                <a:gd name="connsiteX57" fmla="*/ 729547 w 3130215"/>
                <a:gd name="connsiteY57" fmla="*/ 890800 h 2197194"/>
                <a:gd name="connsiteX58" fmla="*/ 730985 w 3130215"/>
                <a:gd name="connsiteY58" fmla="*/ 853050 h 2197194"/>
                <a:gd name="connsiteX59" fmla="*/ 698628 w 3130215"/>
                <a:gd name="connsiteY59" fmla="*/ 850893 h 2197194"/>
                <a:gd name="connsiteX60" fmla="*/ 617660 w 3130215"/>
                <a:gd name="connsiteY60" fmla="*/ 844961 h 2197194"/>
                <a:gd name="connsiteX61" fmla="*/ 616669 w 3130215"/>
                <a:gd name="connsiteY61" fmla="*/ 882623 h 2197194"/>
                <a:gd name="connsiteX62" fmla="*/ 647947 w 3130215"/>
                <a:gd name="connsiteY62" fmla="*/ 885499 h 2197194"/>
                <a:gd name="connsiteX63" fmla="*/ 649385 w 3130215"/>
                <a:gd name="connsiteY63" fmla="*/ 847118 h 2197194"/>
                <a:gd name="connsiteX64" fmla="*/ 617660 w 3130215"/>
                <a:gd name="connsiteY64" fmla="*/ 844961 h 2197194"/>
                <a:gd name="connsiteX65" fmla="*/ 519633 w 3130215"/>
                <a:gd name="connsiteY65" fmla="*/ 837336 h 2197194"/>
                <a:gd name="connsiteX66" fmla="*/ 519273 w 3130215"/>
                <a:gd name="connsiteY66" fmla="*/ 875314 h 2197194"/>
                <a:gd name="connsiteX67" fmla="*/ 550551 w 3130215"/>
                <a:gd name="connsiteY67" fmla="*/ 877243 h 2197194"/>
                <a:gd name="connsiteX68" fmla="*/ 551989 w 3130215"/>
                <a:gd name="connsiteY68" fmla="*/ 839493 h 2197194"/>
                <a:gd name="connsiteX69" fmla="*/ 519633 w 3130215"/>
                <a:gd name="connsiteY69" fmla="*/ 837336 h 2197194"/>
                <a:gd name="connsiteX70" fmla="*/ 440179 w 3130215"/>
                <a:gd name="connsiteY70" fmla="*/ 831571 h 2197194"/>
                <a:gd name="connsiteX71" fmla="*/ 439819 w 3130215"/>
                <a:gd name="connsiteY71" fmla="*/ 868602 h 2197194"/>
                <a:gd name="connsiteX72" fmla="*/ 471097 w 3130215"/>
                <a:gd name="connsiteY72" fmla="*/ 871478 h 2197194"/>
                <a:gd name="connsiteX73" fmla="*/ 472535 w 3130215"/>
                <a:gd name="connsiteY73" fmla="*/ 833728 h 2197194"/>
                <a:gd name="connsiteX74" fmla="*/ 440179 w 3130215"/>
                <a:gd name="connsiteY74" fmla="*/ 831571 h 2197194"/>
                <a:gd name="connsiteX75" fmla="*/ 219793 w 3130215"/>
                <a:gd name="connsiteY75" fmla="*/ 746005 h 2197194"/>
                <a:gd name="connsiteX76" fmla="*/ 174134 w 3130215"/>
                <a:gd name="connsiteY76" fmla="*/ 795260 h 2197194"/>
                <a:gd name="connsiteX77" fmla="*/ 286664 w 3130215"/>
                <a:gd name="connsiteY77" fmla="*/ 835526 h 2197194"/>
                <a:gd name="connsiteX78" fmla="*/ 284866 w 3130215"/>
                <a:gd name="connsiteY78" fmla="*/ 771531 h 2197194"/>
                <a:gd name="connsiteX79" fmla="*/ 219793 w 3130215"/>
                <a:gd name="connsiteY79" fmla="*/ 746005 h 2197194"/>
                <a:gd name="connsiteX80" fmla="*/ 2400284 w 3130215"/>
                <a:gd name="connsiteY80" fmla="*/ 0 h 2197194"/>
                <a:gd name="connsiteX81" fmla="*/ 2440551 w 3130215"/>
                <a:gd name="connsiteY81" fmla="*/ 0 h 2197194"/>
                <a:gd name="connsiteX82" fmla="*/ 2339885 w 3130215"/>
                <a:gd name="connsiteY82" fmla="*/ 140932 h 2197194"/>
                <a:gd name="connsiteX83" fmla="*/ 1968859 w 3130215"/>
                <a:gd name="connsiteY83" fmla="*/ 514833 h 2197194"/>
                <a:gd name="connsiteX84" fmla="*/ 1859565 w 3130215"/>
                <a:gd name="connsiteY84" fmla="*/ 688842 h 2197194"/>
                <a:gd name="connsiteX85" fmla="*/ 1839432 w 3130215"/>
                <a:gd name="connsiteY85" fmla="*/ 747803 h 2197194"/>
                <a:gd name="connsiteX86" fmla="*/ 2145744 w 3130215"/>
                <a:gd name="connsiteY86" fmla="*/ 803888 h 2197194"/>
                <a:gd name="connsiteX87" fmla="*/ 2491363 w 3130215"/>
                <a:gd name="connsiteY87" fmla="*/ 680692 h 2197194"/>
                <a:gd name="connsiteX88" fmla="*/ 2689818 w 3130215"/>
                <a:gd name="connsiteY88" fmla="*/ 556059 h 2197194"/>
                <a:gd name="connsiteX89" fmla="*/ 2824998 w 3130215"/>
                <a:gd name="connsiteY89" fmla="*/ 543595 h 2197194"/>
                <a:gd name="connsiteX90" fmla="*/ 3099192 w 3130215"/>
                <a:gd name="connsiteY90" fmla="*/ 600160 h 2197194"/>
                <a:gd name="connsiteX91" fmla="*/ 3096316 w 3130215"/>
                <a:gd name="connsiteY91" fmla="*/ 633715 h 2197194"/>
                <a:gd name="connsiteX92" fmla="*/ 3074367 w 3130215"/>
                <a:gd name="connsiteY92" fmla="*/ 612539 h 2197194"/>
                <a:gd name="connsiteX93" fmla="*/ 2673520 w 3130215"/>
                <a:gd name="connsiteY93" fmla="*/ 595366 h 2197194"/>
                <a:gd name="connsiteX94" fmla="*/ 2883396 w 3130215"/>
                <a:gd name="connsiteY94" fmla="*/ 776006 h 2197194"/>
                <a:gd name="connsiteX95" fmla="*/ 2716355 w 3130215"/>
                <a:gd name="connsiteY95" fmla="*/ 923444 h 2197194"/>
                <a:gd name="connsiteX96" fmla="*/ 2818752 w 3130215"/>
                <a:gd name="connsiteY96" fmla="*/ 952094 h 2197194"/>
                <a:gd name="connsiteX97" fmla="*/ 2777061 w 3130215"/>
                <a:gd name="connsiteY97" fmla="*/ 1000905 h 2197194"/>
                <a:gd name="connsiteX98" fmla="*/ 2528455 w 3130215"/>
                <a:gd name="connsiteY98" fmla="*/ 1045975 h 2197194"/>
                <a:gd name="connsiteX99" fmla="*/ 2485899 w 3130215"/>
                <a:gd name="connsiteY99" fmla="*/ 1021038 h 2197194"/>
                <a:gd name="connsiteX100" fmla="*/ 2075278 w 3130215"/>
                <a:gd name="connsiteY100" fmla="*/ 929867 h 2197194"/>
                <a:gd name="connsiteX101" fmla="*/ 1948726 w 3130215"/>
                <a:gd name="connsiteY101" fmla="*/ 940506 h 2197194"/>
                <a:gd name="connsiteX102" fmla="*/ 1918429 w 3130215"/>
                <a:gd name="connsiteY102" fmla="*/ 1122067 h 2197194"/>
                <a:gd name="connsiteX103" fmla="*/ 1738767 w 3130215"/>
                <a:gd name="connsiteY103" fmla="*/ 1136085 h 2197194"/>
                <a:gd name="connsiteX104" fmla="*/ 1727345 w 3130215"/>
                <a:gd name="connsiteY104" fmla="*/ 1333284 h 2197194"/>
                <a:gd name="connsiteX105" fmla="*/ 1768757 w 3130215"/>
                <a:gd name="connsiteY105" fmla="*/ 1552542 h 2197194"/>
                <a:gd name="connsiteX106" fmla="*/ 2077372 w 3130215"/>
                <a:gd name="connsiteY106" fmla="*/ 2138331 h 2197194"/>
                <a:gd name="connsiteX107" fmla="*/ 2218415 w 3130215"/>
                <a:gd name="connsiteY107" fmla="*/ 2103621 h 2197194"/>
                <a:gd name="connsiteX108" fmla="*/ 2131069 w 3130215"/>
                <a:gd name="connsiteY108" fmla="*/ 2197194 h 2197194"/>
                <a:gd name="connsiteX109" fmla="*/ 1948726 w 3130215"/>
                <a:gd name="connsiteY109" fmla="*/ 2194709 h 2197194"/>
                <a:gd name="connsiteX110" fmla="*/ 1059033 w 3130215"/>
                <a:gd name="connsiteY110" fmla="*/ 1043089 h 2197194"/>
                <a:gd name="connsiteX111" fmla="*/ 919060 w 3130215"/>
                <a:gd name="connsiteY111" fmla="*/ 973102 h 2197194"/>
                <a:gd name="connsiteX112" fmla="*/ 24573 w 3130215"/>
                <a:gd name="connsiteY112" fmla="*/ 840799 h 2197194"/>
                <a:gd name="connsiteX113" fmla="*/ 31284 w 3130215"/>
                <a:gd name="connsiteY113" fmla="*/ 761132 h 2197194"/>
                <a:gd name="connsiteX114" fmla="*/ 122917 w 3130215"/>
                <a:gd name="connsiteY114" fmla="*/ 713772 h 2197194"/>
                <a:gd name="connsiteX115" fmla="*/ 132968 w 3130215"/>
                <a:gd name="connsiteY115" fmla="*/ 755083 h 2197194"/>
                <a:gd name="connsiteX116" fmla="*/ 165145 w 3130215"/>
                <a:gd name="connsiteY116" fmla="*/ 790586 h 2197194"/>
                <a:gd name="connsiteX117" fmla="*/ 215118 w 3130215"/>
                <a:gd name="connsiteY117" fmla="*/ 738096 h 2197194"/>
                <a:gd name="connsiteX118" fmla="*/ 200018 w 3130215"/>
                <a:gd name="connsiteY118" fmla="*/ 710682 h 2197194"/>
                <a:gd name="connsiteX119" fmla="*/ 194836 w 3130215"/>
                <a:gd name="connsiteY119" fmla="*/ 679679 h 2197194"/>
                <a:gd name="connsiteX120" fmla="*/ 316294 w 3130215"/>
                <a:gd name="connsiteY120" fmla="*/ 632282 h 2197194"/>
                <a:gd name="connsiteX121" fmla="*/ 1329666 w 3130215"/>
                <a:gd name="connsiteY121" fmla="*/ 705756 h 2197194"/>
                <a:gd name="connsiteX122" fmla="*/ 2270857 w 3130215"/>
                <a:gd name="connsiteY122" fmla="*/ 106418 h 2197194"/>
                <a:gd name="connsiteX123" fmla="*/ 2400284 w 3130215"/>
                <a:gd name="connsiteY123" fmla="*/ 0 h 219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130215" h="2197194">
                  <a:moveTo>
                    <a:pt x="1678052" y="924095"/>
                  </a:moveTo>
                  <a:cubicBezTo>
                    <a:pt x="1677932" y="936438"/>
                    <a:pt x="1677497" y="950044"/>
                    <a:pt x="1677377" y="962388"/>
                  </a:cubicBezTo>
                  <a:lnTo>
                    <a:pt x="1708971" y="964948"/>
                  </a:lnTo>
                  <a:lnTo>
                    <a:pt x="1710093" y="926252"/>
                  </a:lnTo>
                  <a:lnTo>
                    <a:pt x="1678052" y="924095"/>
                  </a:lnTo>
                  <a:close/>
                  <a:moveTo>
                    <a:pt x="1595966" y="918191"/>
                  </a:moveTo>
                  <a:cubicBezTo>
                    <a:pt x="1595846" y="930534"/>
                    <a:pt x="1595411" y="944140"/>
                    <a:pt x="1595291" y="956484"/>
                  </a:cubicBezTo>
                  <a:lnTo>
                    <a:pt x="1626885" y="959044"/>
                  </a:lnTo>
                  <a:lnTo>
                    <a:pt x="1628007" y="920348"/>
                  </a:lnTo>
                  <a:lnTo>
                    <a:pt x="1595966" y="918191"/>
                  </a:lnTo>
                  <a:close/>
                  <a:moveTo>
                    <a:pt x="1509735" y="911451"/>
                  </a:moveTo>
                  <a:cubicBezTo>
                    <a:pt x="1509615" y="923794"/>
                    <a:pt x="1509180" y="937400"/>
                    <a:pt x="1509060" y="949744"/>
                  </a:cubicBezTo>
                  <a:lnTo>
                    <a:pt x="1540654" y="952304"/>
                  </a:lnTo>
                  <a:lnTo>
                    <a:pt x="1541776" y="913608"/>
                  </a:lnTo>
                  <a:lnTo>
                    <a:pt x="1509735" y="911451"/>
                  </a:lnTo>
                  <a:close/>
                  <a:moveTo>
                    <a:pt x="1410177" y="904429"/>
                  </a:moveTo>
                  <a:cubicBezTo>
                    <a:pt x="1410057" y="916772"/>
                    <a:pt x="1409622" y="930378"/>
                    <a:pt x="1409502" y="942722"/>
                  </a:cubicBezTo>
                  <a:lnTo>
                    <a:pt x="1441096" y="945282"/>
                  </a:lnTo>
                  <a:lnTo>
                    <a:pt x="1442218" y="906586"/>
                  </a:lnTo>
                  <a:lnTo>
                    <a:pt x="1410177" y="904429"/>
                  </a:lnTo>
                  <a:close/>
                  <a:moveTo>
                    <a:pt x="1332813" y="898110"/>
                  </a:moveTo>
                  <a:cubicBezTo>
                    <a:pt x="1332693" y="910453"/>
                    <a:pt x="1332258" y="924059"/>
                    <a:pt x="1332138" y="936403"/>
                  </a:cubicBezTo>
                  <a:lnTo>
                    <a:pt x="1363732" y="938963"/>
                  </a:lnTo>
                  <a:lnTo>
                    <a:pt x="1364854" y="900267"/>
                  </a:lnTo>
                  <a:lnTo>
                    <a:pt x="1332813" y="898110"/>
                  </a:lnTo>
                  <a:close/>
                  <a:moveTo>
                    <a:pt x="1241774" y="891570"/>
                  </a:moveTo>
                  <a:cubicBezTo>
                    <a:pt x="1241654" y="903913"/>
                    <a:pt x="1241219" y="917519"/>
                    <a:pt x="1241099" y="929863"/>
                  </a:cubicBezTo>
                  <a:lnTo>
                    <a:pt x="1272693" y="932423"/>
                  </a:lnTo>
                  <a:lnTo>
                    <a:pt x="1273815" y="893727"/>
                  </a:lnTo>
                  <a:lnTo>
                    <a:pt x="1241774" y="891570"/>
                  </a:lnTo>
                  <a:close/>
                  <a:moveTo>
                    <a:pt x="1137156" y="884003"/>
                  </a:moveTo>
                  <a:cubicBezTo>
                    <a:pt x="1137036" y="896346"/>
                    <a:pt x="1136601" y="909952"/>
                    <a:pt x="1136481" y="922296"/>
                  </a:cubicBezTo>
                  <a:lnTo>
                    <a:pt x="1168075" y="924856"/>
                  </a:lnTo>
                  <a:lnTo>
                    <a:pt x="1169197" y="886160"/>
                  </a:lnTo>
                  <a:lnTo>
                    <a:pt x="1137156" y="884003"/>
                  </a:lnTo>
                  <a:close/>
                  <a:moveTo>
                    <a:pt x="1054914" y="877683"/>
                  </a:moveTo>
                  <a:cubicBezTo>
                    <a:pt x="1054794" y="890026"/>
                    <a:pt x="1054359" y="903632"/>
                    <a:pt x="1054239" y="915976"/>
                  </a:cubicBezTo>
                  <a:lnTo>
                    <a:pt x="1085833" y="918536"/>
                  </a:lnTo>
                  <a:lnTo>
                    <a:pt x="1086955" y="879840"/>
                  </a:lnTo>
                  <a:lnTo>
                    <a:pt x="1054914" y="877683"/>
                  </a:lnTo>
                  <a:close/>
                  <a:moveTo>
                    <a:pt x="958704" y="870503"/>
                  </a:moveTo>
                  <a:cubicBezTo>
                    <a:pt x="958584" y="882846"/>
                    <a:pt x="958149" y="896452"/>
                    <a:pt x="958029" y="908796"/>
                  </a:cubicBezTo>
                  <a:lnTo>
                    <a:pt x="989623" y="911356"/>
                  </a:lnTo>
                  <a:lnTo>
                    <a:pt x="990745" y="872660"/>
                  </a:lnTo>
                  <a:lnTo>
                    <a:pt x="958704" y="870503"/>
                  </a:lnTo>
                  <a:close/>
                  <a:moveTo>
                    <a:pt x="871174" y="863837"/>
                  </a:moveTo>
                  <a:cubicBezTo>
                    <a:pt x="871054" y="876180"/>
                    <a:pt x="870619" y="889786"/>
                    <a:pt x="870499" y="902130"/>
                  </a:cubicBezTo>
                  <a:lnTo>
                    <a:pt x="902093" y="904690"/>
                  </a:lnTo>
                  <a:lnTo>
                    <a:pt x="903215" y="865994"/>
                  </a:lnTo>
                  <a:lnTo>
                    <a:pt x="871174" y="863837"/>
                  </a:lnTo>
                  <a:close/>
                  <a:moveTo>
                    <a:pt x="787845" y="857414"/>
                  </a:moveTo>
                  <a:cubicBezTo>
                    <a:pt x="787725" y="869757"/>
                    <a:pt x="787290" y="883363"/>
                    <a:pt x="787170" y="895707"/>
                  </a:cubicBezTo>
                  <a:lnTo>
                    <a:pt x="818764" y="898267"/>
                  </a:lnTo>
                  <a:lnTo>
                    <a:pt x="819886" y="859571"/>
                  </a:lnTo>
                  <a:lnTo>
                    <a:pt x="787845" y="857414"/>
                  </a:lnTo>
                  <a:close/>
                  <a:moveTo>
                    <a:pt x="698628" y="850893"/>
                  </a:moveTo>
                  <a:cubicBezTo>
                    <a:pt x="698508" y="863237"/>
                    <a:pt x="698073" y="876212"/>
                    <a:pt x="697953" y="888555"/>
                  </a:cubicBezTo>
                  <a:lnTo>
                    <a:pt x="729547" y="890800"/>
                  </a:lnTo>
                  <a:cubicBezTo>
                    <a:pt x="730026" y="878217"/>
                    <a:pt x="730506" y="865633"/>
                    <a:pt x="730985" y="853050"/>
                  </a:cubicBezTo>
                  <a:lnTo>
                    <a:pt x="698628" y="850893"/>
                  </a:lnTo>
                  <a:close/>
                  <a:moveTo>
                    <a:pt x="617660" y="844961"/>
                  </a:moveTo>
                  <a:cubicBezTo>
                    <a:pt x="617540" y="857305"/>
                    <a:pt x="616789" y="870279"/>
                    <a:pt x="616669" y="882623"/>
                  </a:cubicBezTo>
                  <a:lnTo>
                    <a:pt x="647947" y="885499"/>
                  </a:lnTo>
                  <a:cubicBezTo>
                    <a:pt x="648426" y="872705"/>
                    <a:pt x="648906" y="859912"/>
                    <a:pt x="649385" y="847118"/>
                  </a:cubicBezTo>
                  <a:lnTo>
                    <a:pt x="617660" y="844961"/>
                  </a:lnTo>
                  <a:close/>
                  <a:moveTo>
                    <a:pt x="519633" y="837336"/>
                  </a:moveTo>
                  <a:cubicBezTo>
                    <a:pt x="519513" y="849680"/>
                    <a:pt x="519393" y="862970"/>
                    <a:pt x="519273" y="875314"/>
                  </a:cubicBezTo>
                  <a:lnTo>
                    <a:pt x="550551" y="877243"/>
                  </a:lnTo>
                  <a:cubicBezTo>
                    <a:pt x="551030" y="864660"/>
                    <a:pt x="551510" y="852076"/>
                    <a:pt x="551989" y="839493"/>
                  </a:cubicBezTo>
                  <a:lnTo>
                    <a:pt x="519633" y="837336"/>
                  </a:lnTo>
                  <a:close/>
                  <a:moveTo>
                    <a:pt x="440179" y="831571"/>
                  </a:moveTo>
                  <a:lnTo>
                    <a:pt x="439819" y="868602"/>
                  </a:lnTo>
                  <a:lnTo>
                    <a:pt x="471097" y="871478"/>
                  </a:lnTo>
                  <a:cubicBezTo>
                    <a:pt x="471576" y="858895"/>
                    <a:pt x="472056" y="846311"/>
                    <a:pt x="472535" y="833728"/>
                  </a:cubicBezTo>
                  <a:lnTo>
                    <a:pt x="440179" y="831571"/>
                  </a:lnTo>
                  <a:close/>
                  <a:moveTo>
                    <a:pt x="219793" y="746005"/>
                  </a:moveTo>
                  <a:lnTo>
                    <a:pt x="174134" y="795260"/>
                  </a:lnTo>
                  <a:cubicBezTo>
                    <a:pt x="206251" y="815513"/>
                    <a:pt x="238009" y="830013"/>
                    <a:pt x="286664" y="835526"/>
                  </a:cubicBezTo>
                  <a:cubicBezTo>
                    <a:pt x="286065" y="814194"/>
                    <a:pt x="285465" y="792863"/>
                    <a:pt x="284866" y="771531"/>
                  </a:cubicBezTo>
                  <a:cubicBezTo>
                    <a:pt x="258861" y="772370"/>
                    <a:pt x="238968" y="766019"/>
                    <a:pt x="219793" y="746005"/>
                  </a:cubicBezTo>
                  <a:close/>
                  <a:moveTo>
                    <a:pt x="2400284" y="0"/>
                  </a:moveTo>
                  <a:lnTo>
                    <a:pt x="2440551" y="0"/>
                  </a:lnTo>
                  <a:lnTo>
                    <a:pt x="2339885" y="140932"/>
                  </a:lnTo>
                  <a:lnTo>
                    <a:pt x="1968859" y="514833"/>
                  </a:lnTo>
                  <a:lnTo>
                    <a:pt x="1859565" y="688842"/>
                  </a:lnTo>
                  <a:lnTo>
                    <a:pt x="1839432" y="747803"/>
                  </a:lnTo>
                  <a:lnTo>
                    <a:pt x="2145744" y="803888"/>
                  </a:lnTo>
                  <a:cubicBezTo>
                    <a:pt x="2277568" y="816831"/>
                    <a:pt x="2372002" y="756911"/>
                    <a:pt x="2491363" y="680692"/>
                  </a:cubicBezTo>
                  <a:cubicBezTo>
                    <a:pt x="2562627" y="631478"/>
                    <a:pt x="2618553" y="592810"/>
                    <a:pt x="2689818" y="556059"/>
                  </a:cubicBezTo>
                  <a:cubicBezTo>
                    <a:pt x="2739991" y="532730"/>
                    <a:pt x="2778659" y="532410"/>
                    <a:pt x="2824998" y="543595"/>
                  </a:cubicBezTo>
                  <a:lnTo>
                    <a:pt x="3099192" y="600160"/>
                  </a:lnTo>
                  <a:cubicBezTo>
                    <a:pt x="3147128" y="614860"/>
                    <a:pt x="3134227" y="634047"/>
                    <a:pt x="3096316" y="633715"/>
                  </a:cubicBezTo>
                  <a:lnTo>
                    <a:pt x="3074367" y="612539"/>
                  </a:lnTo>
                  <a:lnTo>
                    <a:pt x="2673520" y="595366"/>
                  </a:lnTo>
                  <a:lnTo>
                    <a:pt x="2883396" y="776006"/>
                  </a:lnTo>
                  <a:lnTo>
                    <a:pt x="2716355" y="923444"/>
                  </a:lnTo>
                  <a:lnTo>
                    <a:pt x="2818752" y="952094"/>
                  </a:lnTo>
                  <a:cubicBezTo>
                    <a:pt x="2876564" y="971716"/>
                    <a:pt x="2841221" y="985305"/>
                    <a:pt x="2777061" y="1000905"/>
                  </a:cubicBezTo>
                  <a:lnTo>
                    <a:pt x="2528455" y="1045975"/>
                  </a:lnTo>
                  <a:cubicBezTo>
                    <a:pt x="2524545" y="1030961"/>
                    <a:pt x="2508573" y="1028680"/>
                    <a:pt x="2485899" y="1021038"/>
                  </a:cubicBezTo>
                  <a:cubicBezTo>
                    <a:pt x="2357067" y="977915"/>
                    <a:pt x="2221534" y="954896"/>
                    <a:pt x="2075278" y="929867"/>
                  </a:cubicBezTo>
                  <a:cubicBezTo>
                    <a:pt x="2014999" y="918669"/>
                    <a:pt x="1982868" y="918865"/>
                    <a:pt x="1948726" y="940506"/>
                  </a:cubicBezTo>
                  <a:cubicBezTo>
                    <a:pt x="1886577" y="992091"/>
                    <a:pt x="1901498" y="1089247"/>
                    <a:pt x="1918429" y="1122067"/>
                  </a:cubicBezTo>
                  <a:lnTo>
                    <a:pt x="1738767" y="1136085"/>
                  </a:lnTo>
                  <a:lnTo>
                    <a:pt x="1727345" y="1333284"/>
                  </a:lnTo>
                  <a:lnTo>
                    <a:pt x="1768757" y="1552542"/>
                  </a:lnTo>
                  <a:lnTo>
                    <a:pt x="2077372" y="2138331"/>
                  </a:lnTo>
                  <a:cubicBezTo>
                    <a:pt x="2110313" y="2117378"/>
                    <a:pt x="2160678" y="2072300"/>
                    <a:pt x="2218415" y="2103621"/>
                  </a:cubicBezTo>
                  <a:lnTo>
                    <a:pt x="2131069" y="2197194"/>
                  </a:lnTo>
                  <a:lnTo>
                    <a:pt x="1948726" y="2194709"/>
                  </a:lnTo>
                  <a:cubicBezTo>
                    <a:pt x="1895435" y="2191494"/>
                    <a:pt x="1355598" y="1426962"/>
                    <a:pt x="1059033" y="1043089"/>
                  </a:cubicBezTo>
                  <a:lnTo>
                    <a:pt x="919060" y="973102"/>
                  </a:lnTo>
                  <a:cubicBezTo>
                    <a:pt x="617063" y="937630"/>
                    <a:pt x="133867" y="941465"/>
                    <a:pt x="24573" y="840799"/>
                  </a:cubicBezTo>
                  <a:cubicBezTo>
                    <a:pt x="2013" y="822955"/>
                    <a:pt x="-19876" y="792379"/>
                    <a:pt x="31284" y="761132"/>
                  </a:cubicBezTo>
                  <a:lnTo>
                    <a:pt x="122917" y="713772"/>
                  </a:lnTo>
                  <a:lnTo>
                    <a:pt x="132968" y="755083"/>
                  </a:lnTo>
                  <a:cubicBezTo>
                    <a:pt x="140278" y="768086"/>
                    <a:pt x="151184" y="779741"/>
                    <a:pt x="165145" y="790586"/>
                  </a:cubicBezTo>
                  <a:lnTo>
                    <a:pt x="215118" y="738096"/>
                  </a:lnTo>
                  <a:cubicBezTo>
                    <a:pt x="208467" y="728509"/>
                    <a:pt x="203434" y="720000"/>
                    <a:pt x="200018" y="710682"/>
                  </a:cubicBezTo>
                  <a:lnTo>
                    <a:pt x="194836" y="679679"/>
                  </a:lnTo>
                  <a:lnTo>
                    <a:pt x="316294" y="632282"/>
                  </a:lnTo>
                  <a:cubicBezTo>
                    <a:pt x="657737" y="639973"/>
                    <a:pt x="992606" y="681630"/>
                    <a:pt x="1329666" y="705756"/>
                  </a:cubicBezTo>
                  <a:lnTo>
                    <a:pt x="2270857" y="106418"/>
                  </a:lnTo>
                  <a:lnTo>
                    <a:pt x="2400284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5" name="Group 714"/>
          <p:cNvGrpSpPr/>
          <p:nvPr/>
        </p:nvGrpSpPr>
        <p:grpSpPr>
          <a:xfrm>
            <a:off x="3874798" y="3580889"/>
            <a:ext cx="1608426" cy="958415"/>
            <a:chOff x="9601201" y="-8639708"/>
            <a:chExt cx="9517723" cy="5671338"/>
          </a:xfrm>
        </p:grpSpPr>
        <p:sp>
          <p:nvSpPr>
            <p:cNvPr id="862" name="Freeform 861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4" name="Freeform 713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3715364" y="1853568"/>
            <a:ext cx="769861" cy="458738"/>
            <a:chOff x="9601201" y="-8639708"/>
            <a:chExt cx="9517723" cy="5671338"/>
          </a:xfrm>
        </p:grpSpPr>
        <p:sp>
          <p:nvSpPr>
            <p:cNvPr id="866" name="Freeform 865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7" name="Freeform 866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83186" y="3626003"/>
            <a:ext cx="770180" cy="458928"/>
            <a:chOff x="9601201" y="-8639708"/>
            <a:chExt cx="9517723" cy="5671338"/>
          </a:xfrm>
        </p:grpSpPr>
        <p:sp>
          <p:nvSpPr>
            <p:cNvPr id="869" name="Freeform 868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0" name="Freeform 869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2" name="Right Arrow 871"/>
          <p:cNvSpPr/>
          <p:nvPr/>
        </p:nvSpPr>
        <p:spPr>
          <a:xfrm>
            <a:off x="1846653" y="2308195"/>
            <a:ext cx="1878272" cy="829238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2"/>
          </a:solidFill>
          <a:ln w="9525">
            <a:noFill/>
          </a:ln>
          <a:effectLst>
            <a:outerShdw dist="88900" dir="84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3" name="Right Arrow 872"/>
          <p:cNvSpPr/>
          <p:nvPr/>
        </p:nvSpPr>
        <p:spPr>
          <a:xfrm>
            <a:off x="2012767" y="3438897"/>
            <a:ext cx="1546044" cy="682560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2"/>
          </a:solidFill>
          <a:ln w="9525">
            <a:noFill/>
          </a:ln>
          <a:effectLst>
            <a:outerShdw dist="88900" dir="84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4" name="Right Arrow 873"/>
          <p:cNvSpPr/>
          <p:nvPr/>
        </p:nvSpPr>
        <p:spPr>
          <a:xfrm flipH="1">
            <a:off x="8467076" y="2317148"/>
            <a:ext cx="1878272" cy="829238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3"/>
          </a:solidFill>
          <a:ln w="9525">
            <a:noFill/>
          </a:ln>
          <a:effectLst>
            <a:outerShdw dist="88900" dir="84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5" name="Right Arrow 874"/>
          <p:cNvSpPr/>
          <p:nvPr/>
        </p:nvSpPr>
        <p:spPr>
          <a:xfrm flipH="1">
            <a:off x="8633190" y="3438897"/>
            <a:ext cx="1546044" cy="682560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3"/>
          </a:solidFill>
          <a:ln w="9525">
            <a:noFill/>
          </a:ln>
          <a:effectLst>
            <a:outerShdw dist="88900" dir="84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Rectangle 16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5" name="Group 694"/>
          <p:cNvGrpSpPr/>
          <p:nvPr/>
        </p:nvGrpSpPr>
        <p:grpSpPr>
          <a:xfrm>
            <a:off x="4463026" y="1947431"/>
            <a:ext cx="3607620" cy="2318228"/>
            <a:chOff x="9299430" y="1562313"/>
            <a:chExt cx="3419267" cy="2197194"/>
          </a:xfrm>
          <a:solidFill>
            <a:schemeClr val="bg1"/>
          </a:solidFill>
          <a:effectLst>
            <a:outerShdw dist="127000" dir="8400000" sx="102000" sy="102000" algn="ctr" rotWithShape="0">
              <a:prstClr val="black">
                <a:alpha val="23000"/>
              </a:prstClr>
            </a:outerShdw>
          </a:effectLst>
        </p:grpSpPr>
        <p:sp>
          <p:nvSpPr>
            <p:cNvPr id="681" name="Freeform 680"/>
            <p:cNvSpPr/>
            <p:nvPr/>
          </p:nvSpPr>
          <p:spPr>
            <a:xfrm>
              <a:off x="11212936" y="2493388"/>
              <a:ext cx="613206" cy="241816"/>
            </a:xfrm>
            <a:custGeom>
              <a:avLst/>
              <a:gdLst>
                <a:gd name="connsiteX0" fmla="*/ 76200 w 8153400"/>
                <a:gd name="connsiteY0" fmla="*/ 2247900 h 2895600"/>
                <a:gd name="connsiteX1" fmla="*/ 1714500 w 8153400"/>
                <a:gd name="connsiteY1" fmla="*/ 2781300 h 2895600"/>
                <a:gd name="connsiteX2" fmla="*/ 7962900 w 8153400"/>
                <a:gd name="connsiteY2" fmla="*/ 2895600 h 2895600"/>
                <a:gd name="connsiteX3" fmla="*/ 8153400 w 8153400"/>
                <a:gd name="connsiteY3" fmla="*/ 1409700 h 2895600"/>
                <a:gd name="connsiteX4" fmla="*/ 1600200 w 8153400"/>
                <a:gd name="connsiteY4" fmla="*/ 0 h 2895600"/>
                <a:gd name="connsiteX5" fmla="*/ 38100 w 8153400"/>
                <a:gd name="connsiteY5" fmla="*/ 990600 h 2895600"/>
                <a:gd name="connsiteX6" fmla="*/ 0 w 8153400"/>
                <a:gd name="connsiteY6" fmla="*/ 2209800 h 2895600"/>
                <a:gd name="connsiteX0" fmla="*/ 76200 w 8153400"/>
                <a:gd name="connsiteY0" fmla="*/ 2247900 h 2895600"/>
                <a:gd name="connsiteX1" fmla="*/ 1714500 w 8153400"/>
                <a:gd name="connsiteY1" fmla="*/ 2781300 h 2895600"/>
                <a:gd name="connsiteX2" fmla="*/ 7962900 w 8153400"/>
                <a:gd name="connsiteY2" fmla="*/ 2895600 h 2895600"/>
                <a:gd name="connsiteX3" fmla="*/ 8153400 w 8153400"/>
                <a:gd name="connsiteY3" fmla="*/ 1409700 h 2895600"/>
                <a:gd name="connsiteX4" fmla="*/ 1600200 w 8153400"/>
                <a:gd name="connsiteY4" fmla="*/ 0 h 2895600"/>
                <a:gd name="connsiteX5" fmla="*/ 38100 w 8153400"/>
                <a:gd name="connsiteY5" fmla="*/ 990600 h 2895600"/>
                <a:gd name="connsiteX6" fmla="*/ 0 w 8153400"/>
                <a:gd name="connsiteY6" fmla="*/ 2209800 h 2895600"/>
                <a:gd name="connsiteX7" fmla="*/ 76200 w 8153400"/>
                <a:gd name="connsiteY7" fmla="*/ 2247900 h 2895600"/>
                <a:gd name="connsiteX0" fmla="*/ 0 w 8153400"/>
                <a:gd name="connsiteY0" fmla="*/ 2209800 h 2895600"/>
                <a:gd name="connsiteX1" fmla="*/ 1714500 w 8153400"/>
                <a:gd name="connsiteY1" fmla="*/ 2781300 h 2895600"/>
                <a:gd name="connsiteX2" fmla="*/ 7962900 w 8153400"/>
                <a:gd name="connsiteY2" fmla="*/ 2895600 h 2895600"/>
                <a:gd name="connsiteX3" fmla="*/ 8153400 w 8153400"/>
                <a:gd name="connsiteY3" fmla="*/ 1409700 h 2895600"/>
                <a:gd name="connsiteX4" fmla="*/ 1600200 w 8153400"/>
                <a:gd name="connsiteY4" fmla="*/ 0 h 2895600"/>
                <a:gd name="connsiteX5" fmla="*/ 38100 w 8153400"/>
                <a:gd name="connsiteY5" fmla="*/ 990600 h 2895600"/>
                <a:gd name="connsiteX6" fmla="*/ 0 w 8153400"/>
                <a:gd name="connsiteY6" fmla="*/ 2209800 h 2895600"/>
                <a:gd name="connsiteX0" fmla="*/ 68432 w 8115300"/>
                <a:gd name="connsiteY0" fmla="*/ 2050002 h 2895600"/>
                <a:gd name="connsiteX1" fmla="*/ 1676400 w 8115300"/>
                <a:gd name="connsiteY1" fmla="*/ 2781300 h 2895600"/>
                <a:gd name="connsiteX2" fmla="*/ 7924800 w 8115300"/>
                <a:gd name="connsiteY2" fmla="*/ 2895600 h 2895600"/>
                <a:gd name="connsiteX3" fmla="*/ 8115300 w 8115300"/>
                <a:gd name="connsiteY3" fmla="*/ 1409700 h 2895600"/>
                <a:gd name="connsiteX4" fmla="*/ 1562100 w 8115300"/>
                <a:gd name="connsiteY4" fmla="*/ 0 h 2895600"/>
                <a:gd name="connsiteX5" fmla="*/ 0 w 8115300"/>
                <a:gd name="connsiteY5" fmla="*/ 990600 h 2895600"/>
                <a:gd name="connsiteX6" fmla="*/ 68432 w 8115300"/>
                <a:gd name="connsiteY6" fmla="*/ 2050002 h 2895600"/>
                <a:gd name="connsiteX0" fmla="*/ 68432 w 8115300"/>
                <a:gd name="connsiteY0" fmla="*/ 2050002 h 2895600"/>
                <a:gd name="connsiteX1" fmla="*/ 1676400 w 8115300"/>
                <a:gd name="connsiteY1" fmla="*/ 2781300 h 2895600"/>
                <a:gd name="connsiteX2" fmla="*/ 7924800 w 8115300"/>
                <a:gd name="connsiteY2" fmla="*/ 2895600 h 2895600"/>
                <a:gd name="connsiteX3" fmla="*/ 8115300 w 8115300"/>
                <a:gd name="connsiteY3" fmla="*/ 1409700 h 2895600"/>
                <a:gd name="connsiteX4" fmla="*/ 1562100 w 8115300"/>
                <a:gd name="connsiteY4" fmla="*/ 0 h 2895600"/>
                <a:gd name="connsiteX5" fmla="*/ 0 w 8115300"/>
                <a:gd name="connsiteY5" fmla="*/ 990600 h 2895600"/>
                <a:gd name="connsiteX6" fmla="*/ 68432 w 8115300"/>
                <a:gd name="connsiteY6" fmla="*/ 2050002 h 2895600"/>
                <a:gd name="connsiteX0" fmla="*/ 68432 w 8115300"/>
                <a:gd name="connsiteY0" fmla="*/ 2050002 h 2895600"/>
                <a:gd name="connsiteX1" fmla="*/ 1676400 w 8115300"/>
                <a:gd name="connsiteY1" fmla="*/ 2781300 h 2895600"/>
                <a:gd name="connsiteX2" fmla="*/ 7924800 w 8115300"/>
                <a:gd name="connsiteY2" fmla="*/ 2895600 h 2895600"/>
                <a:gd name="connsiteX3" fmla="*/ 8115300 w 8115300"/>
                <a:gd name="connsiteY3" fmla="*/ 1409700 h 2895600"/>
                <a:gd name="connsiteX4" fmla="*/ 1562100 w 8115300"/>
                <a:gd name="connsiteY4" fmla="*/ 0 h 2895600"/>
                <a:gd name="connsiteX5" fmla="*/ 0 w 8115300"/>
                <a:gd name="connsiteY5" fmla="*/ 990600 h 2895600"/>
                <a:gd name="connsiteX6" fmla="*/ 68432 w 8115300"/>
                <a:gd name="connsiteY6" fmla="*/ 2050002 h 2895600"/>
                <a:gd name="connsiteX0" fmla="*/ 68432 w 8115300"/>
                <a:gd name="connsiteY0" fmla="*/ 2050002 h 2824578"/>
                <a:gd name="connsiteX1" fmla="*/ 1676400 w 8115300"/>
                <a:gd name="connsiteY1" fmla="*/ 2781300 h 2824578"/>
                <a:gd name="connsiteX2" fmla="*/ 7782757 w 8115300"/>
                <a:gd name="connsiteY2" fmla="*/ 2824578 h 2824578"/>
                <a:gd name="connsiteX3" fmla="*/ 8115300 w 8115300"/>
                <a:gd name="connsiteY3" fmla="*/ 1409700 h 2824578"/>
                <a:gd name="connsiteX4" fmla="*/ 1562100 w 8115300"/>
                <a:gd name="connsiteY4" fmla="*/ 0 h 2824578"/>
                <a:gd name="connsiteX5" fmla="*/ 0 w 8115300"/>
                <a:gd name="connsiteY5" fmla="*/ 990600 h 2824578"/>
                <a:gd name="connsiteX6" fmla="*/ 68432 w 8115300"/>
                <a:gd name="connsiteY6" fmla="*/ 2050002 h 2824578"/>
                <a:gd name="connsiteX0" fmla="*/ 68432 w 8115300"/>
                <a:gd name="connsiteY0" fmla="*/ 2050002 h 2824578"/>
                <a:gd name="connsiteX1" fmla="*/ 1676400 w 8115300"/>
                <a:gd name="connsiteY1" fmla="*/ 2781300 h 2824578"/>
                <a:gd name="connsiteX2" fmla="*/ 7782757 w 8115300"/>
                <a:gd name="connsiteY2" fmla="*/ 2824578 h 2824578"/>
                <a:gd name="connsiteX3" fmla="*/ 8115300 w 8115300"/>
                <a:gd name="connsiteY3" fmla="*/ 1409700 h 2824578"/>
                <a:gd name="connsiteX4" fmla="*/ 1562100 w 8115300"/>
                <a:gd name="connsiteY4" fmla="*/ 0 h 2824578"/>
                <a:gd name="connsiteX5" fmla="*/ 0 w 8115300"/>
                <a:gd name="connsiteY5" fmla="*/ 990600 h 2824578"/>
                <a:gd name="connsiteX6" fmla="*/ 68432 w 8115300"/>
                <a:gd name="connsiteY6" fmla="*/ 2050002 h 2824578"/>
                <a:gd name="connsiteX0" fmla="*/ 68432 w 8070912"/>
                <a:gd name="connsiteY0" fmla="*/ 2050002 h 2824578"/>
                <a:gd name="connsiteX1" fmla="*/ 1676400 w 8070912"/>
                <a:gd name="connsiteY1" fmla="*/ 2781300 h 2824578"/>
                <a:gd name="connsiteX2" fmla="*/ 7782757 w 8070912"/>
                <a:gd name="connsiteY2" fmla="*/ 2824578 h 2824578"/>
                <a:gd name="connsiteX3" fmla="*/ 8070912 w 8070912"/>
                <a:gd name="connsiteY3" fmla="*/ 1427455 h 2824578"/>
                <a:gd name="connsiteX4" fmla="*/ 1562100 w 8070912"/>
                <a:gd name="connsiteY4" fmla="*/ 0 h 2824578"/>
                <a:gd name="connsiteX5" fmla="*/ 0 w 8070912"/>
                <a:gd name="connsiteY5" fmla="*/ 990600 h 2824578"/>
                <a:gd name="connsiteX6" fmla="*/ 68432 w 8070912"/>
                <a:gd name="connsiteY6" fmla="*/ 2050002 h 2824578"/>
                <a:gd name="connsiteX0" fmla="*/ 68432 w 8108327"/>
                <a:gd name="connsiteY0" fmla="*/ 2050002 h 2824578"/>
                <a:gd name="connsiteX1" fmla="*/ 1676400 w 8108327"/>
                <a:gd name="connsiteY1" fmla="*/ 2781300 h 2824578"/>
                <a:gd name="connsiteX2" fmla="*/ 7782757 w 8108327"/>
                <a:gd name="connsiteY2" fmla="*/ 2824578 h 2824578"/>
                <a:gd name="connsiteX3" fmla="*/ 8070912 w 8108327"/>
                <a:gd name="connsiteY3" fmla="*/ 1427455 h 2824578"/>
                <a:gd name="connsiteX4" fmla="*/ 1562100 w 8108327"/>
                <a:gd name="connsiteY4" fmla="*/ 0 h 2824578"/>
                <a:gd name="connsiteX5" fmla="*/ 0 w 8108327"/>
                <a:gd name="connsiteY5" fmla="*/ 990600 h 2824578"/>
                <a:gd name="connsiteX6" fmla="*/ 68432 w 8108327"/>
                <a:gd name="connsiteY6" fmla="*/ 2050002 h 2824578"/>
                <a:gd name="connsiteX0" fmla="*/ 68432 w 8108327"/>
                <a:gd name="connsiteY0" fmla="*/ 2050002 h 2824578"/>
                <a:gd name="connsiteX1" fmla="*/ 1676400 w 8108327"/>
                <a:gd name="connsiteY1" fmla="*/ 2781300 h 2824578"/>
                <a:gd name="connsiteX2" fmla="*/ 7782757 w 8108327"/>
                <a:gd name="connsiteY2" fmla="*/ 2824578 h 2824578"/>
                <a:gd name="connsiteX3" fmla="*/ 8070912 w 8108327"/>
                <a:gd name="connsiteY3" fmla="*/ 1427455 h 2824578"/>
                <a:gd name="connsiteX4" fmla="*/ 1562100 w 8108327"/>
                <a:gd name="connsiteY4" fmla="*/ 0 h 2824578"/>
                <a:gd name="connsiteX5" fmla="*/ 0 w 8108327"/>
                <a:gd name="connsiteY5" fmla="*/ 990600 h 2824578"/>
                <a:gd name="connsiteX6" fmla="*/ 68432 w 8108327"/>
                <a:gd name="connsiteY6" fmla="*/ 2050002 h 2824578"/>
                <a:gd name="connsiteX0" fmla="*/ 68432 w 8108327"/>
                <a:gd name="connsiteY0" fmla="*/ 2183167 h 2957743"/>
                <a:gd name="connsiteX1" fmla="*/ 1676400 w 8108327"/>
                <a:gd name="connsiteY1" fmla="*/ 2914465 h 2957743"/>
                <a:gd name="connsiteX2" fmla="*/ 7782757 w 8108327"/>
                <a:gd name="connsiteY2" fmla="*/ 2957743 h 2957743"/>
                <a:gd name="connsiteX3" fmla="*/ 8070912 w 8108327"/>
                <a:gd name="connsiteY3" fmla="*/ 1560620 h 2957743"/>
                <a:gd name="connsiteX4" fmla="*/ 1553222 w 8108327"/>
                <a:gd name="connsiteY4" fmla="*/ 0 h 2957743"/>
                <a:gd name="connsiteX5" fmla="*/ 0 w 8108327"/>
                <a:gd name="connsiteY5" fmla="*/ 1123765 h 2957743"/>
                <a:gd name="connsiteX6" fmla="*/ 68432 w 8108327"/>
                <a:gd name="connsiteY6" fmla="*/ 2183167 h 2957743"/>
                <a:gd name="connsiteX0" fmla="*/ 68432 w 8108327"/>
                <a:gd name="connsiteY0" fmla="*/ 2183167 h 2957743"/>
                <a:gd name="connsiteX1" fmla="*/ 1676400 w 8108327"/>
                <a:gd name="connsiteY1" fmla="*/ 2914465 h 2957743"/>
                <a:gd name="connsiteX2" fmla="*/ 7782757 w 8108327"/>
                <a:gd name="connsiteY2" fmla="*/ 2957743 h 2957743"/>
                <a:gd name="connsiteX3" fmla="*/ 8070912 w 8108327"/>
                <a:gd name="connsiteY3" fmla="*/ 1560620 h 2957743"/>
                <a:gd name="connsiteX4" fmla="*/ 1553222 w 8108327"/>
                <a:gd name="connsiteY4" fmla="*/ 0 h 2957743"/>
                <a:gd name="connsiteX5" fmla="*/ 0 w 8108327"/>
                <a:gd name="connsiteY5" fmla="*/ 1123765 h 2957743"/>
                <a:gd name="connsiteX6" fmla="*/ 68432 w 8108327"/>
                <a:gd name="connsiteY6" fmla="*/ 2183167 h 2957743"/>
                <a:gd name="connsiteX0" fmla="*/ 68432 w 8108327"/>
                <a:gd name="connsiteY0" fmla="*/ 2227556 h 3002132"/>
                <a:gd name="connsiteX1" fmla="*/ 1676400 w 8108327"/>
                <a:gd name="connsiteY1" fmla="*/ 2958854 h 3002132"/>
                <a:gd name="connsiteX2" fmla="*/ 7782757 w 8108327"/>
                <a:gd name="connsiteY2" fmla="*/ 3002132 h 3002132"/>
                <a:gd name="connsiteX3" fmla="*/ 8070912 w 8108327"/>
                <a:gd name="connsiteY3" fmla="*/ 1605009 h 3002132"/>
                <a:gd name="connsiteX4" fmla="*/ 1562099 w 8108327"/>
                <a:gd name="connsiteY4" fmla="*/ 0 h 3002132"/>
                <a:gd name="connsiteX5" fmla="*/ 0 w 8108327"/>
                <a:gd name="connsiteY5" fmla="*/ 1168154 h 3002132"/>
                <a:gd name="connsiteX6" fmla="*/ 68432 w 8108327"/>
                <a:gd name="connsiteY6" fmla="*/ 2227556 h 3002132"/>
                <a:gd name="connsiteX0" fmla="*/ 68432 w 8108327"/>
                <a:gd name="connsiteY0" fmla="*/ 2234050 h 3008626"/>
                <a:gd name="connsiteX1" fmla="*/ 1676400 w 8108327"/>
                <a:gd name="connsiteY1" fmla="*/ 2965348 h 3008626"/>
                <a:gd name="connsiteX2" fmla="*/ 7782757 w 8108327"/>
                <a:gd name="connsiteY2" fmla="*/ 3008626 h 3008626"/>
                <a:gd name="connsiteX3" fmla="*/ 8070912 w 8108327"/>
                <a:gd name="connsiteY3" fmla="*/ 1611503 h 3008626"/>
                <a:gd name="connsiteX4" fmla="*/ 1562099 w 8108327"/>
                <a:gd name="connsiteY4" fmla="*/ 6494 h 3008626"/>
                <a:gd name="connsiteX5" fmla="*/ 0 w 8108327"/>
                <a:gd name="connsiteY5" fmla="*/ 1174648 h 3008626"/>
                <a:gd name="connsiteX6" fmla="*/ 68432 w 8108327"/>
                <a:gd name="connsiteY6" fmla="*/ 2234050 h 3008626"/>
                <a:gd name="connsiteX0" fmla="*/ 15166 w 8055061"/>
                <a:gd name="connsiteY0" fmla="*/ 2234050 h 3008626"/>
                <a:gd name="connsiteX1" fmla="*/ 1623134 w 8055061"/>
                <a:gd name="connsiteY1" fmla="*/ 2965348 h 3008626"/>
                <a:gd name="connsiteX2" fmla="*/ 7729491 w 8055061"/>
                <a:gd name="connsiteY2" fmla="*/ 3008626 h 3008626"/>
                <a:gd name="connsiteX3" fmla="*/ 8017646 w 8055061"/>
                <a:gd name="connsiteY3" fmla="*/ 1611503 h 3008626"/>
                <a:gd name="connsiteX4" fmla="*/ 1508833 w 8055061"/>
                <a:gd name="connsiteY4" fmla="*/ 6494 h 3008626"/>
                <a:gd name="connsiteX5" fmla="*/ 0 w 8055061"/>
                <a:gd name="connsiteY5" fmla="*/ 1174648 h 3008626"/>
                <a:gd name="connsiteX6" fmla="*/ 15166 w 8055061"/>
                <a:gd name="connsiteY6" fmla="*/ 2234050 h 3008626"/>
                <a:gd name="connsiteX0" fmla="*/ 15166 w 8055061"/>
                <a:gd name="connsiteY0" fmla="*/ 2251128 h 3025704"/>
                <a:gd name="connsiteX1" fmla="*/ 1623134 w 8055061"/>
                <a:gd name="connsiteY1" fmla="*/ 2982426 h 3025704"/>
                <a:gd name="connsiteX2" fmla="*/ 7729491 w 8055061"/>
                <a:gd name="connsiteY2" fmla="*/ 3025704 h 3025704"/>
                <a:gd name="connsiteX3" fmla="*/ 8017646 w 8055061"/>
                <a:gd name="connsiteY3" fmla="*/ 1628581 h 3025704"/>
                <a:gd name="connsiteX4" fmla="*/ 1508833 w 8055061"/>
                <a:gd name="connsiteY4" fmla="*/ 23572 h 3025704"/>
                <a:gd name="connsiteX5" fmla="*/ 0 w 8055061"/>
                <a:gd name="connsiteY5" fmla="*/ 1191726 h 3025704"/>
                <a:gd name="connsiteX6" fmla="*/ 15166 w 8055061"/>
                <a:gd name="connsiteY6" fmla="*/ 2251128 h 3025704"/>
                <a:gd name="connsiteX0" fmla="*/ 41936 w 8081831"/>
                <a:gd name="connsiteY0" fmla="*/ 2251128 h 3025704"/>
                <a:gd name="connsiteX1" fmla="*/ 1649904 w 8081831"/>
                <a:gd name="connsiteY1" fmla="*/ 2982426 h 3025704"/>
                <a:gd name="connsiteX2" fmla="*/ 7756261 w 8081831"/>
                <a:gd name="connsiteY2" fmla="*/ 3025704 h 3025704"/>
                <a:gd name="connsiteX3" fmla="*/ 8044416 w 8081831"/>
                <a:gd name="connsiteY3" fmla="*/ 1628581 h 3025704"/>
                <a:gd name="connsiteX4" fmla="*/ 1535603 w 8081831"/>
                <a:gd name="connsiteY4" fmla="*/ 23572 h 3025704"/>
                <a:gd name="connsiteX5" fmla="*/ 26770 w 8081831"/>
                <a:gd name="connsiteY5" fmla="*/ 1191726 h 3025704"/>
                <a:gd name="connsiteX6" fmla="*/ 41936 w 8081831"/>
                <a:gd name="connsiteY6" fmla="*/ 2251128 h 3025704"/>
                <a:gd name="connsiteX0" fmla="*/ 77783 w 8117678"/>
                <a:gd name="connsiteY0" fmla="*/ 2251128 h 3025704"/>
                <a:gd name="connsiteX1" fmla="*/ 1685751 w 8117678"/>
                <a:gd name="connsiteY1" fmla="*/ 2982426 h 3025704"/>
                <a:gd name="connsiteX2" fmla="*/ 7792108 w 8117678"/>
                <a:gd name="connsiteY2" fmla="*/ 3025704 h 3025704"/>
                <a:gd name="connsiteX3" fmla="*/ 8080263 w 8117678"/>
                <a:gd name="connsiteY3" fmla="*/ 1628581 h 3025704"/>
                <a:gd name="connsiteX4" fmla="*/ 1571450 w 8117678"/>
                <a:gd name="connsiteY4" fmla="*/ 23572 h 3025704"/>
                <a:gd name="connsiteX5" fmla="*/ 62617 w 8117678"/>
                <a:gd name="connsiteY5" fmla="*/ 1191726 h 3025704"/>
                <a:gd name="connsiteX6" fmla="*/ 77783 w 8117678"/>
                <a:gd name="connsiteY6" fmla="*/ 2251128 h 3025704"/>
                <a:gd name="connsiteX0" fmla="*/ 77783 w 8117678"/>
                <a:gd name="connsiteY0" fmla="*/ 2251128 h 3149866"/>
                <a:gd name="connsiteX1" fmla="*/ 1685751 w 8117678"/>
                <a:gd name="connsiteY1" fmla="*/ 2982426 h 3149866"/>
                <a:gd name="connsiteX2" fmla="*/ 7792108 w 8117678"/>
                <a:gd name="connsiteY2" fmla="*/ 3025704 h 3149866"/>
                <a:gd name="connsiteX3" fmla="*/ 8080263 w 8117678"/>
                <a:gd name="connsiteY3" fmla="*/ 1628581 h 3149866"/>
                <a:gd name="connsiteX4" fmla="*/ 1571450 w 8117678"/>
                <a:gd name="connsiteY4" fmla="*/ 23572 h 3149866"/>
                <a:gd name="connsiteX5" fmla="*/ 62617 w 8117678"/>
                <a:gd name="connsiteY5" fmla="*/ 1191726 h 3149866"/>
                <a:gd name="connsiteX6" fmla="*/ 77783 w 8117678"/>
                <a:gd name="connsiteY6" fmla="*/ 2251128 h 3149866"/>
                <a:gd name="connsiteX0" fmla="*/ 77783 w 8117678"/>
                <a:gd name="connsiteY0" fmla="*/ 2251128 h 3210361"/>
                <a:gd name="connsiteX1" fmla="*/ 1685751 w 8117678"/>
                <a:gd name="connsiteY1" fmla="*/ 2982426 h 3210361"/>
                <a:gd name="connsiteX2" fmla="*/ 7792108 w 8117678"/>
                <a:gd name="connsiteY2" fmla="*/ 3025704 h 3210361"/>
                <a:gd name="connsiteX3" fmla="*/ 8080263 w 8117678"/>
                <a:gd name="connsiteY3" fmla="*/ 1628581 h 3210361"/>
                <a:gd name="connsiteX4" fmla="*/ 1571450 w 8117678"/>
                <a:gd name="connsiteY4" fmla="*/ 23572 h 3210361"/>
                <a:gd name="connsiteX5" fmla="*/ 62617 w 8117678"/>
                <a:gd name="connsiteY5" fmla="*/ 1191726 h 3210361"/>
                <a:gd name="connsiteX6" fmla="*/ 77783 w 8117678"/>
                <a:gd name="connsiteY6" fmla="*/ 2251128 h 3210361"/>
                <a:gd name="connsiteX0" fmla="*/ 77783 w 8117678"/>
                <a:gd name="connsiteY0" fmla="*/ 2251128 h 3217803"/>
                <a:gd name="connsiteX1" fmla="*/ 1685751 w 8117678"/>
                <a:gd name="connsiteY1" fmla="*/ 3000181 h 3217803"/>
                <a:gd name="connsiteX2" fmla="*/ 7792108 w 8117678"/>
                <a:gd name="connsiteY2" fmla="*/ 3025704 h 3217803"/>
                <a:gd name="connsiteX3" fmla="*/ 8080263 w 8117678"/>
                <a:gd name="connsiteY3" fmla="*/ 1628581 h 3217803"/>
                <a:gd name="connsiteX4" fmla="*/ 1571450 w 8117678"/>
                <a:gd name="connsiteY4" fmla="*/ 23572 h 3217803"/>
                <a:gd name="connsiteX5" fmla="*/ 62617 w 8117678"/>
                <a:gd name="connsiteY5" fmla="*/ 1191726 h 3217803"/>
                <a:gd name="connsiteX6" fmla="*/ 77783 w 8117678"/>
                <a:gd name="connsiteY6" fmla="*/ 2251128 h 3217803"/>
                <a:gd name="connsiteX0" fmla="*/ 77783 w 8117678"/>
                <a:gd name="connsiteY0" fmla="*/ 2251128 h 3217803"/>
                <a:gd name="connsiteX1" fmla="*/ 1685751 w 8117678"/>
                <a:gd name="connsiteY1" fmla="*/ 3000181 h 3217803"/>
                <a:gd name="connsiteX2" fmla="*/ 7792108 w 8117678"/>
                <a:gd name="connsiteY2" fmla="*/ 3025704 h 3217803"/>
                <a:gd name="connsiteX3" fmla="*/ 8080263 w 8117678"/>
                <a:gd name="connsiteY3" fmla="*/ 1628581 h 3217803"/>
                <a:gd name="connsiteX4" fmla="*/ 1571450 w 8117678"/>
                <a:gd name="connsiteY4" fmla="*/ 23572 h 3217803"/>
                <a:gd name="connsiteX5" fmla="*/ 62617 w 8117678"/>
                <a:gd name="connsiteY5" fmla="*/ 1191726 h 3217803"/>
                <a:gd name="connsiteX6" fmla="*/ 77783 w 8117678"/>
                <a:gd name="connsiteY6" fmla="*/ 2251128 h 3217803"/>
                <a:gd name="connsiteX0" fmla="*/ 77783 w 8117678"/>
                <a:gd name="connsiteY0" fmla="*/ 2251128 h 3203294"/>
                <a:gd name="connsiteX1" fmla="*/ 1685751 w 8117678"/>
                <a:gd name="connsiteY1" fmla="*/ 3000181 h 3203294"/>
                <a:gd name="connsiteX2" fmla="*/ 7792108 w 8117678"/>
                <a:gd name="connsiteY2" fmla="*/ 3025704 h 3203294"/>
                <a:gd name="connsiteX3" fmla="*/ 8080263 w 8117678"/>
                <a:gd name="connsiteY3" fmla="*/ 1628581 h 3203294"/>
                <a:gd name="connsiteX4" fmla="*/ 1571450 w 8117678"/>
                <a:gd name="connsiteY4" fmla="*/ 23572 h 3203294"/>
                <a:gd name="connsiteX5" fmla="*/ 62617 w 8117678"/>
                <a:gd name="connsiteY5" fmla="*/ 1191726 h 3203294"/>
                <a:gd name="connsiteX6" fmla="*/ 77783 w 8117678"/>
                <a:gd name="connsiteY6" fmla="*/ 2251128 h 3203294"/>
                <a:gd name="connsiteX0" fmla="*/ 77783 w 8123016"/>
                <a:gd name="connsiteY0" fmla="*/ 2251128 h 3203294"/>
                <a:gd name="connsiteX1" fmla="*/ 1685751 w 8123016"/>
                <a:gd name="connsiteY1" fmla="*/ 3000181 h 3203294"/>
                <a:gd name="connsiteX2" fmla="*/ 7792108 w 8123016"/>
                <a:gd name="connsiteY2" fmla="*/ 3025704 h 3203294"/>
                <a:gd name="connsiteX3" fmla="*/ 8080263 w 8123016"/>
                <a:gd name="connsiteY3" fmla="*/ 1628581 h 3203294"/>
                <a:gd name="connsiteX4" fmla="*/ 1571450 w 8123016"/>
                <a:gd name="connsiteY4" fmla="*/ 23572 h 3203294"/>
                <a:gd name="connsiteX5" fmla="*/ 62617 w 8123016"/>
                <a:gd name="connsiteY5" fmla="*/ 1191726 h 3203294"/>
                <a:gd name="connsiteX6" fmla="*/ 77783 w 8123016"/>
                <a:gd name="connsiteY6" fmla="*/ 2251128 h 3203294"/>
                <a:gd name="connsiteX0" fmla="*/ 77783 w 8123016"/>
                <a:gd name="connsiteY0" fmla="*/ 2251128 h 3203294"/>
                <a:gd name="connsiteX1" fmla="*/ 1685751 w 8123016"/>
                <a:gd name="connsiteY1" fmla="*/ 3000181 h 3203294"/>
                <a:gd name="connsiteX2" fmla="*/ 7792108 w 8123016"/>
                <a:gd name="connsiteY2" fmla="*/ 3025704 h 3203294"/>
                <a:gd name="connsiteX3" fmla="*/ 8080263 w 8123016"/>
                <a:gd name="connsiteY3" fmla="*/ 1628581 h 3203294"/>
                <a:gd name="connsiteX4" fmla="*/ 1571450 w 8123016"/>
                <a:gd name="connsiteY4" fmla="*/ 23572 h 3203294"/>
                <a:gd name="connsiteX5" fmla="*/ 62617 w 8123016"/>
                <a:gd name="connsiteY5" fmla="*/ 1191726 h 3203294"/>
                <a:gd name="connsiteX6" fmla="*/ 77783 w 8123016"/>
                <a:gd name="connsiteY6" fmla="*/ 2251128 h 320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3016" h="3203294">
                  <a:moveTo>
                    <a:pt x="77783" y="2251128"/>
                  </a:moveTo>
                  <a:cubicBezTo>
                    <a:pt x="294176" y="2770102"/>
                    <a:pt x="865677" y="2889580"/>
                    <a:pt x="1685751" y="3000181"/>
                  </a:cubicBezTo>
                  <a:cubicBezTo>
                    <a:pt x="3552528" y="3201039"/>
                    <a:pt x="5836555" y="3321997"/>
                    <a:pt x="7792108" y="3025704"/>
                  </a:cubicBezTo>
                  <a:cubicBezTo>
                    <a:pt x="8107143" y="2980206"/>
                    <a:pt x="8182479" y="2242250"/>
                    <a:pt x="8080263" y="1628581"/>
                  </a:cubicBezTo>
                  <a:cubicBezTo>
                    <a:pt x="7979157" y="1099497"/>
                    <a:pt x="3652278" y="330714"/>
                    <a:pt x="1571450" y="23572"/>
                  </a:cubicBezTo>
                  <a:cubicBezTo>
                    <a:pt x="828808" y="-66437"/>
                    <a:pt x="174944" y="56616"/>
                    <a:pt x="62617" y="1191726"/>
                  </a:cubicBezTo>
                  <a:cubicBezTo>
                    <a:pt x="-3349" y="1544860"/>
                    <a:pt x="-42682" y="1897994"/>
                    <a:pt x="77783" y="225112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2" name="Freeform 681"/>
            <p:cNvSpPr/>
            <p:nvPr/>
          </p:nvSpPr>
          <p:spPr>
            <a:xfrm>
              <a:off x="11275000" y="2174217"/>
              <a:ext cx="464980" cy="180889"/>
            </a:xfrm>
            <a:custGeom>
              <a:avLst/>
              <a:gdLst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1990725 h 2343150"/>
                <a:gd name="connsiteX1" fmla="*/ 1914525 w 6143625"/>
                <a:gd name="connsiteY1" fmla="*/ 2343150 h 2343150"/>
                <a:gd name="connsiteX2" fmla="*/ 3771900 w 6143625"/>
                <a:gd name="connsiteY2" fmla="*/ 2247900 h 2343150"/>
                <a:gd name="connsiteX3" fmla="*/ 6143625 w 6143625"/>
                <a:gd name="connsiteY3" fmla="*/ 1162050 h 2343150"/>
                <a:gd name="connsiteX4" fmla="*/ 914400 w 6143625"/>
                <a:gd name="connsiteY4" fmla="*/ 0 h 2343150"/>
                <a:gd name="connsiteX5" fmla="*/ 47625 w 6143625"/>
                <a:gd name="connsiteY5" fmla="*/ 561975 h 2343150"/>
                <a:gd name="connsiteX6" fmla="*/ 0 w 6143625"/>
                <a:gd name="connsiteY6" fmla="*/ 1990725 h 2343150"/>
                <a:gd name="connsiteX0" fmla="*/ 0 w 6143625"/>
                <a:gd name="connsiteY0" fmla="*/ 2019300 h 2371725"/>
                <a:gd name="connsiteX1" fmla="*/ 1914525 w 6143625"/>
                <a:gd name="connsiteY1" fmla="*/ 2371725 h 2371725"/>
                <a:gd name="connsiteX2" fmla="*/ 3771900 w 6143625"/>
                <a:gd name="connsiteY2" fmla="*/ 2276475 h 2371725"/>
                <a:gd name="connsiteX3" fmla="*/ 6143625 w 6143625"/>
                <a:gd name="connsiteY3" fmla="*/ 1190625 h 2371725"/>
                <a:gd name="connsiteX4" fmla="*/ 923925 w 6143625"/>
                <a:gd name="connsiteY4" fmla="*/ 0 h 2371725"/>
                <a:gd name="connsiteX5" fmla="*/ 47625 w 6143625"/>
                <a:gd name="connsiteY5" fmla="*/ 590550 h 2371725"/>
                <a:gd name="connsiteX6" fmla="*/ 0 w 6143625"/>
                <a:gd name="connsiteY6" fmla="*/ 2019300 h 2371725"/>
                <a:gd name="connsiteX0" fmla="*/ 0 w 6143625"/>
                <a:gd name="connsiteY0" fmla="*/ 2019300 h 2371725"/>
                <a:gd name="connsiteX1" fmla="*/ 1914525 w 6143625"/>
                <a:gd name="connsiteY1" fmla="*/ 2371725 h 2371725"/>
                <a:gd name="connsiteX2" fmla="*/ 3771900 w 6143625"/>
                <a:gd name="connsiteY2" fmla="*/ 2276475 h 2371725"/>
                <a:gd name="connsiteX3" fmla="*/ 6143625 w 6143625"/>
                <a:gd name="connsiteY3" fmla="*/ 1190625 h 2371725"/>
                <a:gd name="connsiteX4" fmla="*/ 923925 w 6143625"/>
                <a:gd name="connsiteY4" fmla="*/ 0 h 2371725"/>
                <a:gd name="connsiteX5" fmla="*/ 47625 w 6143625"/>
                <a:gd name="connsiteY5" fmla="*/ 590550 h 2371725"/>
                <a:gd name="connsiteX6" fmla="*/ 0 w 6143625"/>
                <a:gd name="connsiteY6" fmla="*/ 2019300 h 2371725"/>
                <a:gd name="connsiteX0" fmla="*/ 0 w 6143625"/>
                <a:gd name="connsiteY0" fmla="*/ 2019300 h 2371725"/>
                <a:gd name="connsiteX1" fmla="*/ 1914525 w 6143625"/>
                <a:gd name="connsiteY1" fmla="*/ 2371725 h 2371725"/>
                <a:gd name="connsiteX2" fmla="*/ 3771900 w 6143625"/>
                <a:gd name="connsiteY2" fmla="*/ 2276475 h 2371725"/>
                <a:gd name="connsiteX3" fmla="*/ 6143625 w 6143625"/>
                <a:gd name="connsiteY3" fmla="*/ 1190625 h 2371725"/>
                <a:gd name="connsiteX4" fmla="*/ 923925 w 6143625"/>
                <a:gd name="connsiteY4" fmla="*/ 0 h 2371725"/>
                <a:gd name="connsiteX5" fmla="*/ 47625 w 6143625"/>
                <a:gd name="connsiteY5" fmla="*/ 590550 h 2371725"/>
                <a:gd name="connsiteX6" fmla="*/ 0 w 6143625"/>
                <a:gd name="connsiteY6" fmla="*/ 2019300 h 2371725"/>
                <a:gd name="connsiteX0" fmla="*/ 8767 w 6152392"/>
                <a:gd name="connsiteY0" fmla="*/ 2019300 h 2371725"/>
                <a:gd name="connsiteX1" fmla="*/ 1923292 w 6152392"/>
                <a:gd name="connsiteY1" fmla="*/ 2371725 h 2371725"/>
                <a:gd name="connsiteX2" fmla="*/ 3780667 w 6152392"/>
                <a:gd name="connsiteY2" fmla="*/ 2276475 h 2371725"/>
                <a:gd name="connsiteX3" fmla="*/ 6152392 w 6152392"/>
                <a:gd name="connsiteY3" fmla="*/ 1190625 h 2371725"/>
                <a:gd name="connsiteX4" fmla="*/ 932692 w 6152392"/>
                <a:gd name="connsiteY4" fmla="*/ 0 h 2371725"/>
                <a:gd name="connsiteX5" fmla="*/ 56392 w 6152392"/>
                <a:gd name="connsiteY5" fmla="*/ 590550 h 2371725"/>
                <a:gd name="connsiteX6" fmla="*/ 8767 w 6152392"/>
                <a:gd name="connsiteY6" fmla="*/ 2019300 h 2371725"/>
                <a:gd name="connsiteX0" fmla="*/ 15875 w 6159500"/>
                <a:gd name="connsiteY0" fmla="*/ 2019300 h 2371725"/>
                <a:gd name="connsiteX1" fmla="*/ 1930400 w 6159500"/>
                <a:gd name="connsiteY1" fmla="*/ 2371725 h 2371725"/>
                <a:gd name="connsiteX2" fmla="*/ 3787775 w 6159500"/>
                <a:gd name="connsiteY2" fmla="*/ 2276475 h 2371725"/>
                <a:gd name="connsiteX3" fmla="*/ 6159500 w 6159500"/>
                <a:gd name="connsiteY3" fmla="*/ 1190625 h 2371725"/>
                <a:gd name="connsiteX4" fmla="*/ 939800 w 6159500"/>
                <a:gd name="connsiteY4" fmla="*/ 0 h 2371725"/>
                <a:gd name="connsiteX5" fmla="*/ 63500 w 6159500"/>
                <a:gd name="connsiteY5" fmla="*/ 590550 h 2371725"/>
                <a:gd name="connsiteX6" fmla="*/ 15875 w 6159500"/>
                <a:gd name="connsiteY6" fmla="*/ 2019300 h 2371725"/>
                <a:gd name="connsiteX0" fmla="*/ 15875 w 6159500"/>
                <a:gd name="connsiteY0" fmla="*/ 2019300 h 2371725"/>
                <a:gd name="connsiteX1" fmla="*/ 1930400 w 6159500"/>
                <a:gd name="connsiteY1" fmla="*/ 2371725 h 2371725"/>
                <a:gd name="connsiteX2" fmla="*/ 3787775 w 6159500"/>
                <a:gd name="connsiteY2" fmla="*/ 2276475 h 2371725"/>
                <a:gd name="connsiteX3" fmla="*/ 6159500 w 6159500"/>
                <a:gd name="connsiteY3" fmla="*/ 1190625 h 2371725"/>
                <a:gd name="connsiteX4" fmla="*/ 939800 w 6159500"/>
                <a:gd name="connsiteY4" fmla="*/ 0 h 2371725"/>
                <a:gd name="connsiteX5" fmla="*/ 63500 w 6159500"/>
                <a:gd name="connsiteY5" fmla="*/ 590550 h 2371725"/>
                <a:gd name="connsiteX6" fmla="*/ 15875 w 6159500"/>
                <a:gd name="connsiteY6" fmla="*/ 2019300 h 2371725"/>
                <a:gd name="connsiteX0" fmla="*/ 15875 w 6159500"/>
                <a:gd name="connsiteY0" fmla="*/ 2019300 h 2276475"/>
                <a:gd name="connsiteX1" fmla="*/ 3787775 w 6159500"/>
                <a:gd name="connsiteY1" fmla="*/ 2276475 h 2276475"/>
                <a:gd name="connsiteX2" fmla="*/ 6159500 w 6159500"/>
                <a:gd name="connsiteY2" fmla="*/ 1190625 h 2276475"/>
                <a:gd name="connsiteX3" fmla="*/ 939800 w 6159500"/>
                <a:gd name="connsiteY3" fmla="*/ 0 h 2276475"/>
                <a:gd name="connsiteX4" fmla="*/ 63500 w 6159500"/>
                <a:gd name="connsiteY4" fmla="*/ 590550 h 2276475"/>
                <a:gd name="connsiteX5" fmla="*/ 15875 w 6159500"/>
                <a:gd name="connsiteY5" fmla="*/ 2019300 h 2276475"/>
                <a:gd name="connsiteX0" fmla="*/ 15875 w 6159500"/>
                <a:gd name="connsiteY0" fmla="*/ 2019300 h 2019300"/>
                <a:gd name="connsiteX1" fmla="*/ 6159500 w 6159500"/>
                <a:gd name="connsiteY1" fmla="*/ 1190625 h 2019300"/>
                <a:gd name="connsiteX2" fmla="*/ 939800 w 6159500"/>
                <a:gd name="connsiteY2" fmla="*/ 0 h 2019300"/>
                <a:gd name="connsiteX3" fmla="*/ 63500 w 6159500"/>
                <a:gd name="connsiteY3" fmla="*/ 590550 h 2019300"/>
                <a:gd name="connsiteX4" fmla="*/ 15875 w 6159500"/>
                <a:gd name="connsiteY4" fmla="*/ 2019300 h 2019300"/>
                <a:gd name="connsiteX0" fmla="*/ 15875 w 6159500"/>
                <a:gd name="connsiteY0" fmla="*/ 2019300 h 2146995"/>
                <a:gd name="connsiteX1" fmla="*/ 6159500 w 6159500"/>
                <a:gd name="connsiteY1" fmla="*/ 1190625 h 2146995"/>
                <a:gd name="connsiteX2" fmla="*/ 939800 w 6159500"/>
                <a:gd name="connsiteY2" fmla="*/ 0 h 2146995"/>
                <a:gd name="connsiteX3" fmla="*/ 63500 w 6159500"/>
                <a:gd name="connsiteY3" fmla="*/ 590550 h 2146995"/>
                <a:gd name="connsiteX4" fmla="*/ 15875 w 6159500"/>
                <a:gd name="connsiteY4" fmla="*/ 2019300 h 2146995"/>
                <a:gd name="connsiteX0" fmla="*/ 15875 w 6159500"/>
                <a:gd name="connsiteY0" fmla="*/ 2019300 h 2396203"/>
                <a:gd name="connsiteX1" fmla="*/ 6159500 w 6159500"/>
                <a:gd name="connsiteY1" fmla="*/ 1190625 h 2396203"/>
                <a:gd name="connsiteX2" fmla="*/ 939800 w 6159500"/>
                <a:gd name="connsiteY2" fmla="*/ 0 h 2396203"/>
                <a:gd name="connsiteX3" fmla="*/ 63500 w 6159500"/>
                <a:gd name="connsiteY3" fmla="*/ 590550 h 2396203"/>
                <a:gd name="connsiteX4" fmla="*/ 15875 w 6159500"/>
                <a:gd name="connsiteY4" fmla="*/ 2019300 h 239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500" h="2396203">
                  <a:moveTo>
                    <a:pt x="15875" y="2019300"/>
                  </a:moveTo>
                  <a:cubicBezTo>
                    <a:pt x="2463800" y="2409825"/>
                    <a:pt x="3673475" y="2895600"/>
                    <a:pt x="6159500" y="1190625"/>
                  </a:cubicBezTo>
                  <a:cubicBezTo>
                    <a:pt x="4397375" y="641350"/>
                    <a:pt x="2901950" y="120650"/>
                    <a:pt x="939800" y="0"/>
                  </a:cubicBezTo>
                  <a:cubicBezTo>
                    <a:pt x="508000" y="6350"/>
                    <a:pt x="142875" y="165100"/>
                    <a:pt x="63500" y="590550"/>
                  </a:cubicBezTo>
                  <a:cubicBezTo>
                    <a:pt x="0" y="1076325"/>
                    <a:pt x="-15875" y="1524000"/>
                    <a:pt x="15875" y="201930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3" name="Freeform 682"/>
            <p:cNvSpPr/>
            <p:nvPr/>
          </p:nvSpPr>
          <p:spPr>
            <a:xfrm>
              <a:off x="11996643" y="2170142"/>
              <a:ext cx="722054" cy="445943"/>
            </a:xfrm>
            <a:custGeom>
              <a:avLst/>
              <a:gdLst>
                <a:gd name="connsiteX0" fmla="*/ 72571 w 9535886"/>
                <a:gd name="connsiteY0" fmla="*/ 0 h 5921828"/>
                <a:gd name="connsiteX1" fmla="*/ 4949371 w 9535886"/>
                <a:gd name="connsiteY1" fmla="*/ 217714 h 5921828"/>
                <a:gd name="connsiteX2" fmla="*/ 9535886 w 9535886"/>
                <a:gd name="connsiteY2" fmla="*/ 5921828 h 5921828"/>
                <a:gd name="connsiteX3" fmla="*/ 0 w 9535886"/>
                <a:gd name="connsiteY3" fmla="*/ 43543 h 5921828"/>
                <a:gd name="connsiteX0" fmla="*/ 72571 w 9535886"/>
                <a:gd name="connsiteY0" fmla="*/ 0 h 5921828"/>
                <a:gd name="connsiteX1" fmla="*/ 4949371 w 9535886"/>
                <a:gd name="connsiteY1" fmla="*/ 217714 h 5921828"/>
                <a:gd name="connsiteX2" fmla="*/ 9535886 w 9535886"/>
                <a:gd name="connsiteY2" fmla="*/ 5921828 h 5921828"/>
                <a:gd name="connsiteX3" fmla="*/ 0 w 9535886"/>
                <a:gd name="connsiteY3" fmla="*/ 43543 h 5921828"/>
                <a:gd name="connsiteX4" fmla="*/ 72571 w 9535886"/>
                <a:gd name="connsiteY4" fmla="*/ 0 h 5921828"/>
                <a:gd name="connsiteX0" fmla="*/ 0 w 9535886"/>
                <a:gd name="connsiteY0" fmla="*/ 0 h 5878285"/>
                <a:gd name="connsiteX1" fmla="*/ 4949371 w 9535886"/>
                <a:gd name="connsiteY1" fmla="*/ 174171 h 5878285"/>
                <a:gd name="connsiteX2" fmla="*/ 9535886 w 9535886"/>
                <a:gd name="connsiteY2" fmla="*/ 5878285 h 5878285"/>
                <a:gd name="connsiteX3" fmla="*/ 0 w 9535886"/>
                <a:gd name="connsiteY3" fmla="*/ 0 h 5878285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0 w 9564915"/>
                <a:gd name="connsiteY3" fmla="*/ 0 h 5907314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0 w 9564915"/>
                <a:gd name="connsiteY3" fmla="*/ 0 h 5907314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0 w 9564915"/>
                <a:gd name="connsiteY3" fmla="*/ 0 h 5907314"/>
                <a:gd name="connsiteX0" fmla="*/ 552 w 9565467"/>
                <a:gd name="connsiteY0" fmla="*/ 0 h 6047867"/>
                <a:gd name="connsiteX1" fmla="*/ 4978952 w 9565467"/>
                <a:gd name="connsiteY1" fmla="*/ 203200 h 6047867"/>
                <a:gd name="connsiteX2" fmla="*/ 9565467 w 9565467"/>
                <a:gd name="connsiteY2" fmla="*/ 5907314 h 6047867"/>
                <a:gd name="connsiteX3" fmla="*/ 4688668 w 9565467"/>
                <a:gd name="connsiteY3" fmla="*/ 3947886 h 6047867"/>
                <a:gd name="connsiteX4" fmla="*/ 552 w 9565467"/>
                <a:gd name="connsiteY4" fmla="*/ 0 h 6047867"/>
                <a:gd name="connsiteX0" fmla="*/ 0 w 9564915"/>
                <a:gd name="connsiteY0" fmla="*/ 0 h 6047867"/>
                <a:gd name="connsiteX1" fmla="*/ 4978400 w 9564915"/>
                <a:gd name="connsiteY1" fmla="*/ 203200 h 6047867"/>
                <a:gd name="connsiteX2" fmla="*/ 9564915 w 9564915"/>
                <a:gd name="connsiteY2" fmla="*/ 5907314 h 6047867"/>
                <a:gd name="connsiteX3" fmla="*/ 4688116 w 9564915"/>
                <a:gd name="connsiteY3" fmla="*/ 3947886 h 6047867"/>
                <a:gd name="connsiteX4" fmla="*/ 0 w 9564915"/>
                <a:gd name="connsiteY4" fmla="*/ 0 h 6047867"/>
                <a:gd name="connsiteX0" fmla="*/ 0 w 9564915"/>
                <a:gd name="connsiteY0" fmla="*/ 0 h 6099415"/>
                <a:gd name="connsiteX1" fmla="*/ 4978400 w 9564915"/>
                <a:gd name="connsiteY1" fmla="*/ 203200 h 6099415"/>
                <a:gd name="connsiteX2" fmla="*/ 9564915 w 9564915"/>
                <a:gd name="connsiteY2" fmla="*/ 5907314 h 6099415"/>
                <a:gd name="connsiteX3" fmla="*/ 4688116 w 9564915"/>
                <a:gd name="connsiteY3" fmla="*/ 3947886 h 6099415"/>
                <a:gd name="connsiteX4" fmla="*/ 0 w 9564915"/>
                <a:gd name="connsiteY4" fmla="*/ 0 h 6099415"/>
                <a:gd name="connsiteX0" fmla="*/ 0 w 9564915"/>
                <a:gd name="connsiteY0" fmla="*/ 0 h 5907314"/>
                <a:gd name="connsiteX1" fmla="*/ 4978400 w 9564915"/>
                <a:gd name="connsiteY1" fmla="*/ 203200 h 5907314"/>
                <a:gd name="connsiteX2" fmla="*/ 9564915 w 9564915"/>
                <a:gd name="connsiteY2" fmla="*/ 5907314 h 5907314"/>
                <a:gd name="connsiteX3" fmla="*/ 4688116 w 9564915"/>
                <a:gd name="connsiteY3" fmla="*/ 3947886 h 5907314"/>
                <a:gd name="connsiteX4" fmla="*/ 0 w 9564915"/>
                <a:gd name="connsiteY4" fmla="*/ 0 h 59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4915" h="5907314">
                  <a:moveTo>
                    <a:pt x="0" y="0"/>
                  </a:moveTo>
                  <a:lnTo>
                    <a:pt x="4978400" y="203200"/>
                  </a:lnTo>
                  <a:lnTo>
                    <a:pt x="9564915" y="5907314"/>
                  </a:lnTo>
                  <a:cubicBezTo>
                    <a:pt x="6962020" y="5733142"/>
                    <a:pt x="6340325" y="5571066"/>
                    <a:pt x="4688116" y="394788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4" name="Freeform 683"/>
            <p:cNvSpPr/>
            <p:nvPr/>
          </p:nvSpPr>
          <p:spPr>
            <a:xfrm>
              <a:off x="12100733" y="1896535"/>
              <a:ext cx="528118" cy="254980"/>
            </a:xfrm>
            <a:custGeom>
              <a:avLst/>
              <a:gdLst>
                <a:gd name="connsiteX0" fmla="*/ 3904342 w 6995885"/>
                <a:gd name="connsiteY0" fmla="*/ 3091543 h 3091543"/>
                <a:gd name="connsiteX1" fmla="*/ 6995885 w 6995885"/>
                <a:gd name="connsiteY1" fmla="*/ 0 h 3091543"/>
                <a:gd name="connsiteX2" fmla="*/ 4426857 w 6995885"/>
                <a:gd name="connsiteY2" fmla="*/ 43543 h 3091543"/>
                <a:gd name="connsiteX3" fmla="*/ 0 w 6995885"/>
                <a:gd name="connsiteY3" fmla="*/ 2322286 h 3091543"/>
                <a:gd name="connsiteX4" fmla="*/ 3904342 w 6995885"/>
                <a:gd name="connsiteY4" fmla="*/ 3091543 h 3091543"/>
                <a:gd name="connsiteX0" fmla="*/ 3904342 w 6995885"/>
                <a:gd name="connsiteY0" fmla="*/ 3303113 h 3303113"/>
                <a:gd name="connsiteX1" fmla="*/ 6995885 w 6995885"/>
                <a:gd name="connsiteY1" fmla="*/ 211570 h 3303113"/>
                <a:gd name="connsiteX2" fmla="*/ 4426857 w 6995885"/>
                <a:gd name="connsiteY2" fmla="*/ 255113 h 3303113"/>
                <a:gd name="connsiteX3" fmla="*/ 0 w 6995885"/>
                <a:gd name="connsiteY3" fmla="*/ 2533856 h 3303113"/>
                <a:gd name="connsiteX4" fmla="*/ 3904342 w 6995885"/>
                <a:gd name="connsiteY4" fmla="*/ 3303113 h 3303113"/>
                <a:gd name="connsiteX0" fmla="*/ 3904342 w 6995885"/>
                <a:gd name="connsiteY0" fmla="*/ 3377678 h 3377678"/>
                <a:gd name="connsiteX1" fmla="*/ 6995885 w 6995885"/>
                <a:gd name="connsiteY1" fmla="*/ 286135 h 3377678"/>
                <a:gd name="connsiteX2" fmla="*/ 4426857 w 6995885"/>
                <a:gd name="connsiteY2" fmla="*/ 329678 h 3377678"/>
                <a:gd name="connsiteX3" fmla="*/ 0 w 6995885"/>
                <a:gd name="connsiteY3" fmla="*/ 2608421 h 3377678"/>
                <a:gd name="connsiteX4" fmla="*/ 3904342 w 6995885"/>
                <a:gd name="connsiteY4" fmla="*/ 3377678 h 337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5885" h="3377678">
                  <a:moveTo>
                    <a:pt x="3904342" y="3377678"/>
                  </a:moveTo>
                  <a:lnTo>
                    <a:pt x="6995885" y="286135"/>
                  </a:lnTo>
                  <a:cubicBezTo>
                    <a:pt x="5776685" y="-207351"/>
                    <a:pt x="5050971" y="24878"/>
                    <a:pt x="4426857" y="329678"/>
                  </a:cubicBezTo>
                  <a:lnTo>
                    <a:pt x="0" y="2608421"/>
                  </a:lnTo>
                  <a:lnTo>
                    <a:pt x="3904342" y="33776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5" name="Freeform 684"/>
            <p:cNvSpPr/>
            <p:nvPr/>
          </p:nvSpPr>
          <p:spPr>
            <a:xfrm>
              <a:off x="11218528" y="3379658"/>
              <a:ext cx="56294" cy="27477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724" h="363985">
                  <a:moveTo>
                    <a:pt x="195309" y="363985"/>
                  </a:moveTo>
                  <a:lnTo>
                    <a:pt x="0" y="0"/>
                  </a:lnTo>
                  <a:lnTo>
                    <a:pt x="745724" y="284086"/>
                  </a:lnTo>
                  <a:lnTo>
                    <a:pt x="195309" y="3639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1" name="Freeform 740"/>
            <p:cNvSpPr/>
            <p:nvPr/>
          </p:nvSpPr>
          <p:spPr>
            <a:xfrm>
              <a:off x="11079037" y="3108539"/>
              <a:ext cx="94835" cy="39557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64" h="524005">
                  <a:moveTo>
                    <a:pt x="225789" y="524005"/>
                  </a:moveTo>
                  <a:lnTo>
                    <a:pt x="0" y="0"/>
                  </a:lnTo>
                  <a:lnTo>
                    <a:pt x="1256264" y="489826"/>
                  </a:lnTo>
                  <a:lnTo>
                    <a:pt x="225789" y="52400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2" name="Freeform 741"/>
            <p:cNvSpPr/>
            <p:nvPr/>
          </p:nvSpPr>
          <p:spPr>
            <a:xfrm>
              <a:off x="11045424" y="2888987"/>
              <a:ext cx="81030" cy="36105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384" h="478285">
                  <a:moveTo>
                    <a:pt x="42909" y="478285"/>
                  </a:moveTo>
                  <a:lnTo>
                    <a:pt x="0" y="0"/>
                  </a:lnTo>
                  <a:lnTo>
                    <a:pt x="1073384" y="466966"/>
                  </a:lnTo>
                  <a:lnTo>
                    <a:pt x="42909" y="4782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3" name="Freeform 742"/>
            <p:cNvSpPr/>
            <p:nvPr/>
          </p:nvSpPr>
          <p:spPr>
            <a:xfrm>
              <a:off x="11163465" y="2247415"/>
              <a:ext cx="63985" cy="26902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  <a:gd name="connsiteX0" fmla="*/ 42909 w 1568684"/>
                <a:gd name="connsiteY0" fmla="*/ 478285 h 764146"/>
                <a:gd name="connsiteX1" fmla="*/ 0 w 1568684"/>
                <a:gd name="connsiteY1" fmla="*/ 0 h 764146"/>
                <a:gd name="connsiteX2" fmla="*/ 1568684 w 1568684"/>
                <a:gd name="connsiteY2" fmla="*/ 764146 h 764146"/>
                <a:gd name="connsiteX3" fmla="*/ 42909 w 1568684"/>
                <a:gd name="connsiteY3" fmla="*/ 478285 h 764146"/>
                <a:gd name="connsiteX0" fmla="*/ 721089 w 1568684"/>
                <a:gd name="connsiteY0" fmla="*/ 821185 h 821185"/>
                <a:gd name="connsiteX1" fmla="*/ 0 w 1568684"/>
                <a:gd name="connsiteY1" fmla="*/ 0 h 821185"/>
                <a:gd name="connsiteX2" fmla="*/ 1568684 w 1568684"/>
                <a:gd name="connsiteY2" fmla="*/ 764146 h 821185"/>
                <a:gd name="connsiteX3" fmla="*/ 721089 w 1568684"/>
                <a:gd name="connsiteY3" fmla="*/ 821185 h 821185"/>
                <a:gd name="connsiteX0" fmla="*/ 0 w 847595"/>
                <a:gd name="connsiteY0" fmla="*/ 440185 h 440185"/>
                <a:gd name="connsiteX1" fmla="*/ 635271 w 847595"/>
                <a:gd name="connsiteY1" fmla="*/ 0 h 440185"/>
                <a:gd name="connsiteX2" fmla="*/ 847595 w 847595"/>
                <a:gd name="connsiteY2" fmla="*/ 383146 h 440185"/>
                <a:gd name="connsiteX3" fmla="*/ 0 w 847595"/>
                <a:gd name="connsiteY3" fmla="*/ 440185 h 440185"/>
                <a:gd name="connsiteX0" fmla="*/ 0 w 847595"/>
                <a:gd name="connsiteY0" fmla="*/ 356365 h 356365"/>
                <a:gd name="connsiteX1" fmla="*/ 101871 w 847595"/>
                <a:gd name="connsiteY1" fmla="*/ 0 h 356365"/>
                <a:gd name="connsiteX2" fmla="*/ 847595 w 847595"/>
                <a:gd name="connsiteY2" fmla="*/ 299326 h 356365"/>
                <a:gd name="connsiteX3" fmla="*/ 0 w 847595"/>
                <a:gd name="connsiteY3" fmla="*/ 356365 h 35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595" h="356365">
                  <a:moveTo>
                    <a:pt x="0" y="356365"/>
                  </a:moveTo>
                  <a:lnTo>
                    <a:pt x="101871" y="0"/>
                  </a:lnTo>
                  <a:lnTo>
                    <a:pt x="847595" y="299326"/>
                  </a:lnTo>
                  <a:lnTo>
                    <a:pt x="0" y="3563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4" name="Freeform 743"/>
            <p:cNvSpPr/>
            <p:nvPr/>
          </p:nvSpPr>
          <p:spPr>
            <a:xfrm>
              <a:off x="11267570" y="2067799"/>
              <a:ext cx="79983" cy="29598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  <a:gd name="connsiteX0" fmla="*/ 42909 w 1568684"/>
                <a:gd name="connsiteY0" fmla="*/ 478285 h 764146"/>
                <a:gd name="connsiteX1" fmla="*/ 0 w 1568684"/>
                <a:gd name="connsiteY1" fmla="*/ 0 h 764146"/>
                <a:gd name="connsiteX2" fmla="*/ 1568684 w 1568684"/>
                <a:gd name="connsiteY2" fmla="*/ 764146 h 764146"/>
                <a:gd name="connsiteX3" fmla="*/ 42909 w 1568684"/>
                <a:gd name="connsiteY3" fmla="*/ 478285 h 764146"/>
                <a:gd name="connsiteX0" fmla="*/ 721089 w 1568684"/>
                <a:gd name="connsiteY0" fmla="*/ 821185 h 821185"/>
                <a:gd name="connsiteX1" fmla="*/ 0 w 1568684"/>
                <a:gd name="connsiteY1" fmla="*/ 0 h 821185"/>
                <a:gd name="connsiteX2" fmla="*/ 1568684 w 1568684"/>
                <a:gd name="connsiteY2" fmla="*/ 764146 h 821185"/>
                <a:gd name="connsiteX3" fmla="*/ 721089 w 1568684"/>
                <a:gd name="connsiteY3" fmla="*/ 821185 h 821185"/>
                <a:gd name="connsiteX0" fmla="*/ 0 w 847595"/>
                <a:gd name="connsiteY0" fmla="*/ 440185 h 440185"/>
                <a:gd name="connsiteX1" fmla="*/ 635271 w 847595"/>
                <a:gd name="connsiteY1" fmla="*/ 0 h 440185"/>
                <a:gd name="connsiteX2" fmla="*/ 847595 w 847595"/>
                <a:gd name="connsiteY2" fmla="*/ 383146 h 440185"/>
                <a:gd name="connsiteX3" fmla="*/ 0 w 847595"/>
                <a:gd name="connsiteY3" fmla="*/ 440185 h 440185"/>
                <a:gd name="connsiteX0" fmla="*/ 0 w 847595"/>
                <a:gd name="connsiteY0" fmla="*/ 356365 h 356365"/>
                <a:gd name="connsiteX1" fmla="*/ 101871 w 847595"/>
                <a:gd name="connsiteY1" fmla="*/ 0 h 356365"/>
                <a:gd name="connsiteX2" fmla="*/ 847595 w 847595"/>
                <a:gd name="connsiteY2" fmla="*/ 299326 h 356365"/>
                <a:gd name="connsiteX3" fmla="*/ 0 w 847595"/>
                <a:gd name="connsiteY3" fmla="*/ 356365 h 356365"/>
                <a:gd name="connsiteX0" fmla="*/ 0 w 847595"/>
                <a:gd name="connsiteY0" fmla="*/ 746890 h 746890"/>
                <a:gd name="connsiteX1" fmla="*/ 311421 w 847595"/>
                <a:gd name="connsiteY1" fmla="*/ 0 h 746890"/>
                <a:gd name="connsiteX2" fmla="*/ 847595 w 847595"/>
                <a:gd name="connsiteY2" fmla="*/ 689851 h 746890"/>
                <a:gd name="connsiteX3" fmla="*/ 0 w 847595"/>
                <a:gd name="connsiteY3" fmla="*/ 746890 h 746890"/>
                <a:gd name="connsiteX0" fmla="*/ 0 w 857120"/>
                <a:gd name="connsiteY0" fmla="*/ 392084 h 689851"/>
                <a:gd name="connsiteX1" fmla="*/ 320946 w 857120"/>
                <a:gd name="connsiteY1" fmla="*/ 0 h 689851"/>
                <a:gd name="connsiteX2" fmla="*/ 857120 w 857120"/>
                <a:gd name="connsiteY2" fmla="*/ 689851 h 689851"/>
                <a:gd name="connsiteX3" fmla="*/ 0 w 857120"/>
                <a:gd name="connsiteY3" fmla="*/ 392084 h 689851"/>
                <a:gd name="connsiteX0" fmla="*/ 0 w 1059526"/>
                <a:gd name="connsiteY0" fmla="*/ 392084 h 392084"/>
                <a:gd name="connsiteX1" fmla="*/ 320946 w 1059526"/>
                <a:gd name="connsiteY1" fmla="*/ 0 h 392084"/>
                <a:gd name="connsiteX2" fmla="*/ 1059526 w 1059526"/>
                <a:gd name="connsiteY2" fmla="*/ 382670 h 392084"/>
                <a:gd name="connsiteX3" fmla="*/ 0 w 1059526"/>
                <a:gd name="connsiteY3" fmla="*/ 392084 h 3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26" h="392084">
                  <a:moveTo>
                    <a:pt x="0" y="392084"/>
                  </a:moveTo>
                  <a:lnTo>
                    <a:pt x="320946" y="0"/>
                  </a:lnTo>
                  <a:lnTo>
                    <a:pt x="1059526" y="382670"/>
                  </a:lnTo>
                  <a:lnTo>
                    <a:pt x="0" y="3920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5" name="Freeform 744"/>
            <p:cNvSpPr/>
            <p:nvPr/>
          </p:nvSpPr>
          <p:spPr>
            <a:xfrm>
              <a:off x="11447549" y="1894558"/>
              <a:ext cx="51402" cy="16835"/>
            </a:xfrm>
            <a:custGeom>
              <a:avLst/>
              <a:gdLst>
                <a:gd name="connsiteX0" fmla="*/ 195309 w 745724"/>
                <a:gd name="connsiteY0" fmla="*/ 363985 h 363985"/>
                <a:gd name="connsiteX1" fmla="*/ 0 w 745724"/>
                <a:gd name="connsiteY1" fmla="*/ 0 h 363985"/>
                <a:gd name="connsiteX2" fmla="*/ 745724 w 745724"/>
                <a:gd name="connsiteY2" fmla="*/ 284086 h 363985"/>
                <a:gd name="connsiteX3" fmla="*/ 195309 w 745724"/>
                <a:gd name="connsiteY3" fmla="*/ 363985 h 363985"/>
                <a:gd name="connsiteX0" fmla="*/ 233409 w 745724"/>
                <a:gd name="connsiteY0" fmla="*/ 584965 h 584965"/>
                <a:gd name="connsiteX1" fmla="*/ 0 w 745724"/>
                <a:gd name="connsiteY1" fmla="*/ 0 h 584965"/>
                <a:gd name="connsiteX2" fmla="*/ 745724 w 745724"/>
                <a:gd name="connsiteY2" fmla="*/ 284086 h 584965"/>
                <a:gd name="connsiteX3" fmla="*/ 233409 w 745724"/>
                <a:gd name="connsiteY3" fmla="*/ 584965 h 584965"/>
                <a:gd name="connsiteX0" fmla="*/ 248649 w 760964"/>
                <a:gd name="connsiteY0" fmla="*/ 501145 h 501145"/>
                <a:gd name="connsiteX1" fmla="*/ 0 w 760964"/>
                <a:gd name="connsiteY1" fmla="*/ 0 h 501145"/>
                <a:gd name="connsiteX2" fmla="*/ 760964 w 760964"/>
                <a:gd name="connsiteY2" fmla="*/ 200266 h 501145"/>
                <a:gd name="connsiteX3" fmla="*/ 248649 w 760964"/>
                <a:gd name="connsiteY3" fmla="*/ 501145 h 501145"/>
                <a:gd name="connsiteX0" fmla="*/ 248649 w 1279124"/>
                <a:gd name="connsiteY0" fmla="*/ 501145 h 501145"/>
                <a:gd name="connsiteX1" fmla="*/ 0 w 1279124"/>
                <a:gd name="connsiteY1" fmla="*/ 0 h 501145"/>
                <a:gd name="connsiteX2" fmla="*/ 1279124 w 1279124"/>
                <a:gd name="connsiteY2" fmla="*/ 466966 h 501145"/>
                <a:gd name="connsiteX3" fmla="*/ 248649 w 1279124"/>
                <a:gd name="connsiteY3" fmla="*/ 501145 h 501145"/>
                <a:gd name="connsiteX0" fmla="*/ 225789 w 1256264"/>
                <a:gd name="connsiteY0" fmla="*/ 524005 h 524005"/>
                <a:gd name="connsiteX1" fmla="*/ 0 w 1256264"/>
                <a:gd name="connsiteY1" fmla="*/ 0 h 524005"/>
                <a:gd name="connsiteX2" fmla="*/ 1256264 w 1256264"/>
                <a:gd name="connsiteY2" fmla="*/ 489826 h 524005"/>
                <a:gd name="connsiteX3" fmla="*/ 225789 w 1256264"/>
                <a:gd name="connsiteY3" fmla="*/ 524005 h 524005"/>
                <a:gd name="connsiteX0" fmla="*/ 0 w 1030475"/>
                <a:gd name="connsiteY0" fmla="*/ 34179 h 51194"/>
                <a:gd name="connsiteX1" fmla="*/ 216171 w 1030475"/>
                <a:gd name="connsiteY1" fmla="*/ 51194 h 51194"/>
                <a:gd name="connsiteX2" fmla="*/ 1030475 w 1030475"/>
                <a:gd name="connsiteY2" fmla="*/ 0 h 51194"/>
                <a:gd name="connsiteX3" fmla="*/ 0 w 1030475"/>
                <a:gd name="connsiteY3" fmla="*/ 34179 h 51194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44106 h 478285"/>
                <a:gd name="connsiteX3" fmla="*/ 42909 w 1073384"/>
                <a:gd name="connsiteY3" fmla="*/ 478285 h 478285"/>
                <a:gd name="connsiteX0" fmla="*/ 42909 w 1073384"/>
                <a:gd name="connsiteY0" fmla="*/ 478285 h 478285"/>
                <a:gd name="connsiteX1" fmla="*/ 0 w 1073384"/>
                <a:gd name="connsiteY1" fmla="*/ 0 h 478285"/>
                <a:gd name="connsiteX2" fmla="*/ 1073384 w 1073384"/>
                <a:gd name="connsiteY2" fmla="*/ 466966 h 478285"/>
                <a:gd name="connsiteX3" fmla="*/ 42909 w 1073384"/>
                <a:gd name="connsiteY3" fmla="*/ 478285 h 478285"/>
                <a:gd name="connsiteX0" fmla="*/ 42909 w 1568684"/>
                <a:gd name="connsiteY0" fmla="*/ 478285 h 764146"/>
                <a:gd name="connsiteX1" fmla="*/ 0 w 1568684"/>
                <a:gd name="connsiteY1" fmla="*/ 0 h 764146"/>
                <a:gd name="connsiteX2" fmla="*/ 1568684 w 1568684"/>
                <a:gd name="connsiteY2" fmla="*/ 764146 h 764146"/>
                <a:gd name="connsiteX3" fmla="*/ 42909 w 1568684"/>
                <a:gd name="connsiteY3" fmla="*/ 478285 h 764146"/>
                <a:gd name="connsiteX0" fmla="*/ 721089 w 1568684"/>
                <a:gd name="connsiteY0" fmla="*/ 821185 h 821185"/>
                <a:gd name="connsiteX1" fmla="*/ 0 w 1568684"/>
                <a:gd name="connsiteY1" fmla="*/ 0 h 821185"/>
                <a:gd name="connsiteX2" fmla="*/ 1568684 w 1568684"/>
                <a:gd name="connsiteY2" fmla="*/ 764146 h 821185"/>
                <a:gd name="connsiteX3" fmla="*/ 721089 w 1568684"/>
                <a:gd name="connsiteY3" fmla="*/ 821185 h 821185"/>
                <a:gd name="connsiteX0" fmla="*/ 0 w 847595"/>
                <a:gd name="connsiteY0" fmla="*/ 440185 h 440185"/>
                <a:gd name="connsiteX1" fmla="*/ 635271 w 847595"/>
                <a:gd name="connsiteY1" fmla="*/ 0 h 440185"/>
                <a:gd name="connsiteX2" fmla="*/ 847595 w 847595"/>
                <a:gd name="connsiteY2" fmla="*/ 383146 h 440185"/>
                <a:gd name="connsiteX3" fmla="*/ 0 w 847595"/>
                <a:gd name="connsiteY3" fmla="*/ 440185 h 440185"/>
                <a:gd name="connsiteX0" fmla="*/ 0 w 847595"/>
                <a:gd name="connsiteY0" fmla="*/ 356365 h 356365"/>
                <a:gd name="connsiteX1" fmla="*/ 101871 w 847595"/>
                <a:gd name="connsiteY1" fmla="*/ 0 h 356365"/>
                <a:gd name="connsiteX2" fmla="*/ 847595 w 847595"/>
                <a:gd name="connsiteY2" fmla="*/ 299326 h 356365"/>
                <a:gd name="connsiteX3" fmla="*/ 0 w 847595"/>
                <a:gd name="connsiteY3" fmla="*/ 356365 h 356365"/>
                <a:gd name="connsiteX0" fmla="*/ 0 w 847595"/>
                <a:gd name="connsiteY0" fmla="*/ 746890 h 746890"/>
                <a:gd name="connsiteX1" fmla="*/ 311421 w 847595"/>
                <a:gd name="connsiteY1" fmla="*/ 0 h 746890"/>
                <a:gd name="connsiteX2" fmla="*/ 847595 w 847595"/>
                <a:gd name="connsiteY2" fmla="*/ 689851 h 746890"/>
                <a:gd name="connsiteX3" fmla="*/ 0 w 847595"/>
                <a:gd name="connsiteY3" fmla="*/ 746890 h 746890"/>
                <a:gd name="connsiteX0" fmla="*/ 0 w 857120"/>
                <a:gd name="connsiteY0" fmla="*/ 392084 h 689851"/>
                <a:gd name="connsiteX1" fmla="*/ 320946 w 857120"/>
                <a:gd name="connsiteY1" fmla="*/ 0 h 689851"/>
                <a:gd name="connsiteX2" fmla="*/ 857120 w 857120"/>
                <a:gd name="connsiteY2" fmla="*/ 689851 h 689851"/>
                <a:gd name="connsiteX3" fmla="*/ 0 w 857120"/>
                <a:gd name="connsiteY3" fmla="*/ 392084 h 689851"/>
                <a:gd name="connsiteX0" fmla="*/ 0 w 1059526"/>
                <a:gd name="connsiteY0" fmla="*/ 392084 h 392084"/>
                <a:gd name="connsiteX1" fmla="*/ 320946 w 1059526"/>
                <a:gd name="connsiteY1" fmla="*/ 0 h 392084"/>
                <a:gd name="connsiteX2" fmla="*/ 1059526 w 1059526"/>
                <a:gd name="connsiteY2" fmla="*/ 382670 h 392084"/>
                <a:gd name="connsiteX3" fmla="*/ 0 w 1059526"/>
                <a:gd name="connsiteY3" fmla="*/ 392084 h 392084"/>
                <a:gd name="connsiteX0" fmla="*/ 0 w 1059526"/>
                <a:gd name="connsiteY0" fmla="*/ 418278 h 418278"/>
                <a:gd name="connsiteX1" fmla="*/ 249508 w 1059526"/>
                <a:gd name="connsiteY1" fmla="*/ 0 h 418278"/>
                <a:gd name="connsiteX2" fmla="*/ 1059526 w 1059526"/>
                <a:gd name="connsiteY2" fmla="*/ 408864 h 418278"/>
                <a:gd name="connsiteX3" fmla="*/ 0 w 1059526"/>
                <a:gd name="connsiteY3" fmla="*/ 418278 h 418278"/>
                <a:gd name="connsiteX0" fmla="*/ 0 w 1016663"/>
                <a:gd name="connsiteY0" fmla="*/ 223016 h 408864"/>
                <a:gd name="connsiteX1" fmla="*/ 206645 w 1016663"/>
                <a:gd name="connsiteY1" fmla="*/ 0 h 408864"/>
                <a:gd name="connsiteX2" fmla="*/ 1016663 w 1016663"/>
                <a:gd name="connsiteY2" fmla="*/ 408864 h 408864"/>
                <a:gd name="connsiteX3" fmla="*/ 0 w 1016663"/>
                <a:gd name="connsiteY3" fmla="*/ 223016 h 408864"/>
                <a:gd name="connsiteX0" fmla="*/ 0 w 680906"/>
                <a:gd name="connsiteY0" fmla="*/ 223016 h 223016"/>
                <a:gd name="connsiteX1" fmla="*/ 206645 w 680906"/>
                <a:gd name="connsiteY1" fmla="*/ 0 h 223016"/>
                <a:gd name="connsiteX2" fmla="*/ 680906 w 680906"/>
                <a:gd name="connsiteY2" fmla="*/ 175501 h 223016"/>
                <a:gd name="connsiteX3" fmla="*/ 0 w 680906"/>
                <a:gd name="connsiteY3" fmla="*/ 223016 h 22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906" h="223016">
                  <a:moveTo>
                    <a:pt x="0" y="223016"/>
                  </a:moveTo>
                  <a:lnTo>
                    <a:pt x="206645" y="0"/>
                  </a:lnTo>
                  <a:lnTo>
                    <a:pt x="680906" y="175501"/>
                  </a:lnTo>
                  <a:lnTo>
                    <a:pt x="0" y="2230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0" name="Freeform 779"/>
            <p:cNvSpPr/>
            <p:nvPr/>
          </p:nvSpPr>
          <p:spPr>
            <a:xfrm>
              <a:off x="9299430" y="1562313"/>
              <a:ext cx="3130215" cy="2197194"/>
            </a:xfrm>
            <a:custGeom>
              <a:avLst/>
              <a:gdLst>
                <a:gd name="connsiteX0" fmla="*/ 1678052 w 3130215"/>
                <a:gd name="connsiteY0" fmla="*/ 924095 h 2197194"/>
                <a:gd name="connsiteX1" fmla="*/ 1677377 w 3130215"/>
                <a:gd name="connsiteY1" fmla="*/ 962388 h 2197194"/>
                <a:gd name="connsiteX2" fmla="*/ 1708971 w 3130215"/>
                <a:gd name="connsiteY2" fmla="*/ 964948 h 2197194"/>
                <a:gd name="connsiteX3" fmla="*/ 1710093 w 3130215"/>
                <a:gd name="connsiteY3" fmla="*/ 926252 h 2197194"/>
                <a:gd name="connsiteX4" fmla="*/ 1595966 w 3130215"/>
                <a:gd name="connsiteY4" fmla="*/ 918191 h 2197194"/>
                <a:gd name="connsiteX5" fmla="*/ 1595291 w 3130215"/>
                <a:gd name="connsiteY5" fmla="*/ 956484 h 2197194"/>
                <a:gd name="connsiteX6" fmla="*/ 1626885 w 3130215"/>
                <a:gd name="connsiteY6" fmla="*/ 959044 h 2197194"/>
                <a:gd name="connsiteX7" fmla="*/ 1628007 w 3130215"/>
                <a:gd name="connsiteY7" fmla="*/ 920348 h 2197194"/>
                <a:gd name="connsiteX8" fmla="*/ 1509735 w 3130215"/>
                <a:gd name="connsiteY8" fmla="*/ 911451 h 2197194"/>
                <a:gd name="connsiteX9" fmla="*/ 1509060 w 3130215"/>
                <a:gd name="connsiteY9" fmla="*/ 949744 h 2197194"/>
                <a:gd name="connsiteX10" fmla="*/ 1540654 w 3130215"/>
                <a:gd name="connsiteY10" fmla="*/ 952304 h 2197194"/>
                <a:gd name="connsiteX11" fmla="*/ 1541776 w 3130215"/>
                <a:gd name="connsiteY11" fmla="*/ 913608 h 2197194"/>
                <a:gd name="connsiteX12" fmla="*/ 1410177 w 3130215"/>
                <a:gd name="connsiteY12" fmla="*/ 904429 h 2197194"/>
                <a:gd name="connsiteX13" fmla="*/ 1409502 w 3130215"/>
                <a:gd name="connsiteY13" fmla="*/ 942722 h 2197194"/>
                <a:gd name="connsiteX14" fmla="*/ 1441096 w 3130215"/>
                <a:gd name="connsiteY14" fmla="*/ 945282 h 2197194"/>
                <a:gd name="connsiteX15" fmla="*/ 1442218 w 3130215"/>
                <a:gd name="connsiteY15" fmla="*/ 906586 h 2197194"/>
                <a:gd name="connsiteX16" fmla="*/ 1332813 w 3130215"/>
                <a:gd name="connsiteY16" fmla="*/ 898110 h 2197194"/>
                <a:gd name="connsiteX17" fmla="*/ 1332138 w 3130215"/>
                <a:gd name="connsiteY17" fmla="*/ 936403 h 2197194"/>
                <a:gd name="connsiteX18" fmla="*/ 1363732 w 3130215"/>
                <a:gd name="connsiteY18" fmla="*/ 938963 h 2197194"/>
                <a:gd name="connsiteX19" fmla="*/ 1364854 w 3130215"/>
                <a:gd name="connsiteY19" fmla="*/ 900267 h 2197194"/>
                <a:gd name="connsiteX20" fmla="*/ 1241774 w 3130215"/>
                <a:gd name="connsiteY20" fmla="*/ 891570 h 2197194"/>
                <a:gd name="connsiteX21" fmla="*/ 1241099 w 3130215"/>
                <a:gd name="connsiteY21" fmla="*/ 929863 h 2197194"/>
                <a:gd name="connsiteX22" fmla="*/ 1272693 w 3130215"/>
                <a:gd name="connsiteY22" fmla="*/ 932423 h 2197194"/>
                <a:gd name="connsiteX23" fmla="*/ 1273815 w 3130215"/>
                <a:gd name="connsiteY23" fmla="*/ 893727 h 2197194"/>
                <a:gd name="connsiteX24" fmla="*/ 1137156 w 3130215"/>
                <a:gd name="connsiteY24" fmla="*/ 884003 h 2197194"/>
                <a:gd name="connsiteX25" fmla="*/ 1136481 w 3130215"/>
                <a:gd name="connsiteY25" fmla="*/ 922296 h 2197194"/>
                <a:gd name="connsiteX26" fmla="*/ 1168075 w 3130215"/>
                <a:gd name="connsiteY26" fmla="*/ 924856 h 2197194"/>
                <a:gd name="connsiteX27" fmla="*/ 1169197 w 3130215"/>
                <a:gd name="connsiteY27" fmla="*/ 886160 h 2197194"/>
                <a:gd name="connsiteX28" fmla="*/ 1054914 w 3130215"/>
                <a:gd name="connsiteY28" fmla="*/ 877683 h 2197194"/>
                <a:gd name="connsiteX29" fmla="*/ 1054239 w 3130215"/>
                <a:gd name="connsiteY29" fmla="*/ 915976 h 2197194"/>
                <a:gd name="connsiteX30" fmla="*/ 1085833 w 3130215"/>
                <a:gd name="connsiteY30" fmla="*/ 918536 h 2197194"/>
                <a:gd name="connsiteX31" fmla="*/ 1086955 w 3130215"/>
                <a:gd name="connsiteY31" fmla="*/ 879840 h 2197194"/>
                <a:gd name="connsiteX32" fmla="*/ 958704 w 3130215"/>
                <a:gd name="connsiteY32" fmla="*/ 870503 h 2197194"/>
                <a:gd name="connsiteX33" fmla="*/ 958029 w 3130215"/>
                <a:gd name="connsiteY33" fmla="*/ 908796 h 2197194"/>
                <a:gd name="connsiteX34" fmla="*/ 989623 w 3130215"/>
                <a:gd name="connsiteY34" fmla="*/ 911356 h 2197194"/>
                <a:gd name="connsiteX35" fmla="*/ 990745 w 3130215"/>
                <a:gd name="connsiteY35" fmla="*/ 872660 h 2197194"/>
                <a:gd name="connsiteX36" fmla="*/ 871174 w 3130215"/>
                <a:gd name="connsiteY36" fmla="*/ 863837 h 2197194"/>
                <a:gd name="connsiteX37" fmla="*/ 870499 w 3130215"/>
                <a:gd name="connsiteY37" fmla="*/ 902130 h 2197194"/>
                <a:gd name="connsiteX38" fmla="*/ 902093 w 3130215"/>
                <a:gd name="connsiteY38" fmla="*/ 904690 h 2197194"/>
                <a:gd name="connsiteX39" fmla="*/ 903215 w 3130215"/>
                <a:gd name="connsiteY39" fmla="*/ 865994 h 2197194"/>
                <a:gd name="connsiteX40" fmla="*/ 787845 w 3130215"/>
                <a:gd name="connsiteY40" fmla="*/ 857414 h 2197194"/>
                <a:gd name="connsiteX41" fmla="*/ 787170 w 3130215"/>
                <a:gd name="connsiteY41" fmla="*/ 895707 h 2197194"/>
                <a:gd name="connsiteX42" fmla="*/ 818764 w 3130215"/>
                <a:gd name="connsiteY42" fmla="*/ 898267 h 2197194"/>
                <a:gd name="connsiteX43" fmla="*/ 819886 w 3130215"/>
                <a:gd name="connsiteY43" fmla="*/ 859571 h 2197194"/>
                <a:gd name="connsiteX44" fmla="*/ 698628 w 3130215"/>
                <a:gd name="connsiteY44" fmla="*/ 850893 h 2197194"/>
                <a:gd name="connsiteX45" fmla="*/ 697953 w 3130215"/>
                <a:gd name="connsiteY45" fmla="*/ 888555 h 2197194"/>
                <a:gd name="connsiteX46" fmla="*/ 729547 w 3130215"/>
                <a:gd name="connsiteY46" fmla="*/ 890800 h 2197194"/>
                <a:gd name="connsiteX47" fmla="*/ 730985 w 3130215"/>
                <a:gd name="connsiteY47" fmla="*/ 853050 h 2197194"/>
                <a:gd name="connsiteX48" fmla="*/ 617660 w 3130215"/>
                <a:gd name="connsiteY48" fmla="*/ 844961 h 2197194"/>
                <a:gd name="connsiteX49" fmla="*/ 616669 w 3130215"/>
                <a:gd name="connsiteY49" fmla="*/ 882623 h 2197194"/>
                <a:gd name="connsiteX50" fmla="*/ 647947 w 3130215"/>
                <a:gd name="connsiteY50" fmla="*/ 885499 h 2197194"/>
                <a:gd name="connsiteX51" fmla="*/ 649385 w 3130215"/>
                <a:gd name="connsiteY51" fmla="*/ 847118 h 2197194"/>
                <a:gd name="connsiteX52" fmla="*/ 519633 w 3130215"/>
                <a:gd name="connsiteY52" fmla="*/ 837336 h 2197194"/>
                <a:gd name="connsiteX53" fmla="*/ 519273 w 3130215"/>
                <a:gd name="connsiteY53" fmla="*/ 875314 h 2197194"/>
                <a:gd name="connsiteX54" fmla="*/ 550551 w 3130215"/>
                <a:gd name="connsiteY54" fmla="*/ 877243 h 2197194"/>
                <a:gd name="connsiteX55" fmla="*/ 551989 w 3130215"/>
                <a:gd name="connsiteY55" fmla="*/ 839493 h 2197194"/>
                <a:gd name="connsiteX56" fmla="*/ 440179 w 3130215"/>
                <a:gd name="connsiteY56" fmla="*/ 831571 h 2197194"/>
                <a:gd name="connsiteX57" fmla="*/ 439819 w 3130215"/>
                <a:gd name="connsiteY57" fmla="*/ 868602 h 2197194"/>
                <a:gd name="connsiteX58" fmla="*/ 471097 w 3130215"/>
                <a:gd name="connsiteY58" fmla="*/ 871478 h 2197194"/>
                <a:gd name="connsiteX59" fmla="*/ 472535 w 3130215"/>
                <a:gd name="connsiteY59" fmla="*/ 833728 h 2197194"/>
                <a:gd name="connsiteX60" fmla="*/ 219793 w 3130215"/>
                <a:gd name="connsiteY60" fmla="*/ 746005 h 2197194"/>
                <a:gd name="connsiteX61" fmla="*/ 174134 w 3130215"/>
                <a:gd name="connsiteY61" fmla="*/ 795260 h 2197194"/>
                <a:gd name="connsiteX62" fmla="*/ 286664 w 3130215"/>
                <a:gd name="connsiteY62" fmla="*/ 835526 h 2197194"/>
                <a:gd name="connsiteX63" fmla="*/ 284866 w 3130215"/>
                <a:gd name="connsiteY63" fmla="*/ 771531 h 2197194"/>
                <a:gd name="connsiteX64" fmla="*/ 219793 w 3130215"/>
                <a:gd name="connsiteY64" fmla="*/ 746005 h 2197194"/>
                <a:gd name="connsiteX65" fmla="*/ 174676 w 3130215"/>
                <a:gd name="connsiteY65" fmla="*/ 687546 h 2197194"/>
                <a:gd name="connsiteX66" fmla="*/ 165782 w 3130215"/>
                <a:gd name="connsiteY66" fmla="*/ 691617 h 2197194"/>
                <a:gd name="connsiteX67" fmla="*/ 170522 w 3130215"/>
                <a:gd name="connsiteY67" fmla="*/ 689167 h 2197194"/>
                <a:gd name="connsiteX68" fmla="*/ 2400284 w 3130215"/>
                <a:gd name="connsiteY68" fmla="*/ 0 h 2197194"/>
                <a:gd name="connsiteX69" fmla="*/ 2440551 w 3130215"/>
                <a:gd name="connsiteY69" fmla="*/ 0 h 2197194"/>
                <a:gd name="connsiteX70" fmla="*/ 2339885 w 3130215"/>
                <a:gd name="connsiteY70" fmla="*/ 140932 h 2197194"/>
                <a:gd name="connsiteX71" fmla="*/ 1968859 w 3130215"/>
                <a:gd name="connsiteY71" fmla="*/ 514833 h 2197194"/>
                <a:gd name="connsiteX72" fmla="*/ 1859565 w 3130215"/>
                <a:gd name="connsiteY72" fmla="*/ 688842 h 2197194"/>
                <a:gd name="connsiteX73" fmla="*/ 1839432 w 3130215"/>
                <a:gd name="connsiteY73" fmla="*/ 747803 h 2197194"/>
                <a:gd name="connsiteX74" fmla="*/ 2145744 w 3130215"/>
                <a:gd name="connsiteY74" fmla="*/ 803888 h 2197194"/>
                <a:gd name="connsiteX75" fmla="*/ 2491363 w 3130215"/>
                <a:gd name="connsiteY75" fmla="*/ 680692 h 2197194"/>
                <a:gd name="connsiteX76" fmla="*/ 2689818 w 3130215"/>
                <a:gd name="connsiteY76" fmla="*/ 556059 h 2197194"/>
                <a:gd name="connsiteX77" fmla="*/ 2824998 w 3130215"/>
                <a:gd name="connsiteY77" fmla="*/ 543595 h 2197194"/>
                <a:gd name="connsiteX78" fmla="*/ 3099192 w 3130215"/>
                <a:gd name="connsiteY78" fmla="*/ 600160 h 2197194"/>
                <a:gd name="connsiteX79" fmla="*/ 3096316 w 3130215"/>
                <a:gd name="connsiteY79" fmla="*/ 633715 h 2197194"/>
                <a:gd name="connsiteX80" fmla="*/ 3074367 w 3130215"/>
                <a:gd name="connsiteY80" fmla="*/ 612539 h 2197194"/>
                <a:gd name="connsiteX81" fmla="*/ 2673520 w 3130215"/>
                <a:gd name="connsiteY81" fmla="*/ 595366 h 2197194"/>
                <a:gd name="connsiteX82" fmla="*/ 2883396 w 3130215"/>
                <a:gd name="connsiteY82" fmla="*/ 776006 h 2197194"/>
                <a:gd name="connsiteX83" fmla="*/ 2716355 w 3130215"/>
                <a:gd name="connsiteY83" fmla="*/ 923444 h 2197194"/>
                <a:gd name="connsiteX84" fmla="*/ 2818752 w 3130215"/>
                <a:gd name="connsiteY84" fmla="*/ 952094 h 2197194"/>
                <a:gd name="connsiteX85" fmla="*/ 2777061 w 3130215"/>
                <a:gd name="connsiteY85" fmla="*/ 1000905 h 2197194"/>
                <a:gd name="connsiteX86" fmla="*/ 2528455 w 3130215"/>
                <a:gd name="connsiteY86" fmla="*/ 1045975 h 2197194"/>
                <a:gd name="connsiteX87" fmla="*/ 2485899 w 3130215"/>
                <a:gd name="connsiteY87" fmla="*/ 1021038 h 2197194"/>
                <a:gd name="connsiteX88" fmla="*/ 2075278 w 3130215"/>
                <a:gd name="connsiteY88" fmla="*/ 929867 h 2197194"/>
                <a:gd name="connsiteX89" fmla="*/ 1948726 w 3130215"/>
                <a:gd name="connsiteY89" fmla="*/ 940506 h 2197194"/>
                <a:gd name="connsiteX90" fmla="*/ 1918429 w 3130215"/>
                <a:gd name="connsiteY90" fmla="*/ 1122067 h 2197194"/>
                <a:gd name="connsiteX91" fmla="*/ 1738767 w 3130215"/>
                <a:gd name="connsiteY91" fmla="*/ 1136085 h 2197194"/>
                <a:gd name="connsiteX92" fmla="*/ 1727345 w 3130215"/>
                <a:gd name="connsiteY92" fmla="*/ 1333284 h 2197194"/>
                <a:gd name="connsiteX93" fmla="*/ 1768757 w 3130215"/>
                <a:gd name="connsiteY93" fmla="*/ 1552542 h 2197194"/>
                <a:gd name="connsiteX94" fmla="*/ 2077372 w 3130215"/>
                <a:gd name="connsiteY94" fmla="*/ 2138331 h 2197194"/>
                <a:gd name="connsiteX95" fmla="*/ 2218415 w 3130215"/>
                <a:gd name="connsiteY95" fmla="*/ 2103621 h 2197194"/>
                <a:gd name="connsiteX96" fmla="*/ 2131069 w 3130215"/>
                <a:gd name="connsiteY96" fmla="*/ 2197194 h 2197194"/>
                <a:gd name="connsiteX97" fmla="*/ 1948726 w 3130215"/>
                <a:gd name="connsiteY97" fmla="*/ 2194709 h 2197194"/>
                <a:gd name="connsiteX98" fmla="*/ 1059033 w 3130215"/>
                <a:gd name="connsiteY98" fmla="*/ 1043089 h 2197194"/>
                <a:gd name="connsiteX99" fmla="*/ 919060 w 3130215"/>
                <a:gd name="connsiteY99" fmla="*/ 973102 h 2197194"/>
                <a:gd name="connsiteX100" fmla="*/ 24573 w 3130215"/>
                <a:gd name="connsiteY100" fmla="*/ 840799 h 2197194"/>
                <a:gd name="connsiteX101" fmla="*/ 31284 w 3130215"/>
                <a:gd name="connsiteY101" fmla="*/ 761132 h 2197194"/>
                <a:gd name="connsiteX102" fmla="*/ 122917 w 3130215"/>
                <a:gd name="connsiteY102" fmla="*/ 713772 h 2197194"/>
                <a:gd name="connsiteX103" fmla="*/ 132968 w 3130215"/>
                <a:gd name="connsiteY103" fmla="*/ 755083 h 2197194"/>
                <a:gd name="connsiteX104" fmla="*/ 165145 w 3130215"/>
                <a:gd name="connsiteY104" fmla="*/ 790586 h 2197194"/>
                <a:gd name="connsiteX105" fmla="*/ 215118 w 3130215"/>
                <a:gd name="connsiteY105" fmla="*/ 738096 h 2197194"/>
                <a:gd name="connsiteX106" fmla="*/ 200018 w 3130215"/>
                <a:gd name="connsiteY106" fmla="*/ 710682 h 2197194"/>
                <a:gd name="connsiteX107" fmla="*/ 194836 w 3130215"/>
                <a:gd name="connsiteY107" fmla="*/ 679679 h 2197194"/>
                <a:gd name="connsiteX108" fmla="*/ 316294 w 3130215"/>
                <a:gd name="connsiteY108" fmla="*/ 632282 h 2197194"/>
                <a:gd name="connsiteX109" fmla="*/ 1329666 w 3130215"/>
                <a:gd name="connsiteY109" fmla="*/ 705756 h 2197194"/>
                <a:gd name="connsiteX110" fmla="*/ 2270857 w 3130215"/>
                <a:gd name="connsiteY110" fmla="*/ 106418 h 2197194"/>
                <a:gd name="connsiteX0" fmla="*/ 1678052 w 3130215"/>
                <a:gd name="connsiteY0" fmla="*/ 924095 h 2197194"/>
                <a:gd name="connsiteX1" fmla="*/ 1677377 w 3130215"/>
                <a:gd name="connsiteY1" fmla="*/ 962388 h 2197194"/>
                <a:gd name="connsiteX2" fmla="*/ 1708971 w 3130215"/>
                <a:gd name="connsiteY2" fmla="*/ 964948 h 2197194"/>
                <a:gd name="connsiteX3" fmla="*/ 1710093 w 3130215"/>
                <a:gd name="connsiteY3" fmla="*/ 926252 h 2197194"/>
                <a:gd name="connsiteX4" fmla="*/ 1678052 w 3130215"/>
                <a:gd name="connsiteY4" fmla="*/ 924095 h 2197194"/>
                <a:gd name="connsiteX5" fmla="*/ 1595966 w 3130215"/>
                <a:gd name="connsiteY5" fmla="*/ 918191 h 2197194"/>
                <a:gd name="connsiteX6" fmla="*/ 1595291 w 3130215"/>
                <a:gd name="connsiteY6" fmla="*/ 956484 h 2197194"/>
                <a:gd name="connsiteX7" fmla="*/ 1626885 w 3130215"/>
                <a:gd name="connsiteY7" fmla="*/ 959044 h 2197194"/>
                <a:gd name="connsiteX8" fmla="*/ 1628007 w 3130215"/>
                <a:gd name="connsiteY8" fmla="*/ 920348 h 2197194"/>
                <a:gd name="connsiteX9" fmla="*/ 1595966 w 3130215"/>
                <a:gd name="connsiteY9" fmla="*/ 918191 h 2197194"/>
                <a:gd name="connsiteX10" fmla="*/ 1509735 w 3130215"/>
                <a:gd name="connsiteY10" fmla="*/ 911451 h 2197194"/>
                <a:gd name="connsiteX11" fmla="*/ 1509060 w 3130215"/>
                <a:gd name="connsiteY11" fmla="*/ 949744 h 2197194"/>
                <a:gd name="connsiteX12" fmla="*/ 1540654 w 3130215"/>
                <a:gd name="connsiteY12" fmla="*/ 952304 h 2197194"/>
                <a:gd name="connsiteX13" fmla="*/ 1541776 w 3130215"/>
                <a:gd name="connsiteY13" fmla="*/ 913608 h 2197194"/>
                <a:gd name="connsiteX14" fmla="*/ 1509735 w 3130215"/>
                <a:gd name="connsiteY14" fmla="*/ 911451 h 2197194"/>
                <a:gd name="connsiteX15" fmla="*/ 1410177 w 3130215"/>
                <a:gd name="connsiteY15" fmla="*/ 904429 h 2197194"/>
                <a:gd name="connsiteX16" fmla="*/ 1409502 w 3130215"/>
                <a:gd name="connsiteY16" fmla="*/ 942722 h 2197194"/>
                <a:gd name="connsiteX17" fmla="*/ 1441096 w 3130215"/>
                <a:gd name="connsiteY17" fmla="*/ 945282 h 2197194"/>
                <a:gd name="connsiteX18" fmla="*/ 1442218 w 3130215"/>
                <a:gd name="connsiteY18" fmla="*/ 906586 h 2197194"/>
                <a:gd name="connsiteX19" fmla="*/ 1410177 w 3130215"/>
                <a:gd name="connsiteY19" fmla="*/ 904429 h 2197194"/>
                <a:gd name="connsiteX20" fmla="*/ 1332813 w 3130215"/>
                <a:gd name="connsiteY20" fmla="*/ 898110 h 2197194"/>
                <a:gd name="connsiteX21" fmla="*/ 1332138 w 3130215"/>
                <a:gd name="connsiteY21" fmla="*/ 936403 h 2197194"/>
                <a:gd name="connsiteX22" fmla="*/ 1363732 w 3130215"/>
                <a:gd name="connsiteY22" fmla="*/ 938963 h 2197194"/>
                <a:gd name="connsiteX23" fmla="*/ 1364854 w 3130215"/>
                <a:gd name="connsiteY23" fmla="*/ 900267 h 2197194"/>
                <a:gd name="connsiteX24" fmla="*/ 1332813 w 3130215"/>
                <a:gd name="connsiteY24" fmla="*/ 898110 h 2197194"/>
                <a:gd name="connsiteX25" fmla="*/ 1241774 w 3130215"/>
                <a:gd name="connsiteY25" fmla="*/ 891570 h 2197194"/>
                <a:gd name="connsiteX26" fmla="*/ 1241099 w 3130215"/>
                <a:gd name="connsiteY26" fmla="*/ 929863 h 2197194"/>
                <a:gd name="connsiteX27" fmla="*/ 1272693 w 3130215"/>
                <a:gd name="connsiteY27" fmla="*/ 932423 h 2197194"/>
                <a:gd name="connsiteX28" fmla="*/ 1273815 w 3130215"/>
                <a:gd name="connsiteY28" fmla="*/ 893727 h 2197194"/>
                <a:gd name="connsiteX29" fmla="*/ 1241774 w 3130215"/>
                <a:gd name="connsiteY29" fmla="*/ 891570 h 2197194"/>
                <a:gd name="connsiteX30" fmla="*/ 1137156 w 3130215"/>
                <a:gd name="connsiteY30" fmla="*/ 884003 h 2197194"/>
                <a:gd name="connsiteX31" fmla="*/ 1136481 w 3130215"/>
                <a:gd name="connsiteY31" fmla="*/ 922296 h 2197194"/>
                <a:gd name="connsiteX32" fmla="*/ 1168075 w 3130215"/>
                <a:gd name="connsiteY32" fmla="*/ 924856 h 2197194"/>
                <a:gd name="connsiteX33" fmla="*/ 1169197 w 3130215"/>
                <a:gd name="connsiteY33" fmla="*/ 886160 h 2197194"/>
                <a:gd name="connsiteX34" fmla="*/ 1137156 w 3130215"/>
                <a:gd name="connsiteY34" fmla="*/ 884003 h 2197194"/>
                <a:gd name="connsiteX35" fmla="*/ 1054914 w 3130215"/>
                <a:gd name="connsiteY35" fmla="*/ 877683 h 2197194"/>
                <a:gd name="connsiteX36" fmla="*/ 1054239 w 3130215"/>
                <a:gd name="connsiteY36" fmla="*/ 915976 h 2197194"/>
                <a:gd name="connsiteX37" fmla="*/ 1085833 w 3130215"/>
                <a:gd name="connsiteY37" fmla="*/ 918536 h 2197194"/>
                <a:gd name="connsiteX38" fmla="*/ 1086955 w 3130215"/>
                <a:gd name="connsiteY38" fmla="*/ 879840 h 2197194"/>
                <a:gd name="connsiteX39" fmla="*/ 1054914 w 3130215"/>
                <a:gd name="connsiteY39" fmla="*/ 877683 h 2197194"/>
                <a:gd name="connsiteX40" fmla="*/ 958704 w 3130215"/>
                <a:gd name="connsiteY40" fmla="*/ 870503 h 2197194"/>
                <a:gd name="connsiteX41" fmla="*/ 958029 w 3130215"/>
                <a:gd name="connsiteY41" fmla="*/ 908796 h 2197194"/>
                <a:gd name="connsiteX42" fmla="*/ 989623 w 3130215"/>
                <a:gd name="connsiteY42" fmla="*/ 911356 h 2197194"/>
                <a:gd name="connsiteX43" fmla="*/ 990745 w 3130215"/>
                <a:gd name="connsiteY43" fmla="*/ 872660 h 2197194"/>
                <a:gd name="connsiteX44" fmla="*/ 958704 w 3130215"/>
                <a:gd name="connsiteY44" fmla="*/ 870503 h 2197194"/>
                <a:gd name="connsiteX45" fmla="*/ 871174 w 3130215"/>
                <a:gd name="connsiteY45" fmla="*/ 863837 h 2197194"/>
                <a:gd name="connsiteX46" fmla="*/ 870499 w 3130215"/>
                <a:gd name="connsiteY46" fmla="*/ 902130 h 2197194"/>
                <a:gd name="connsiteX47" fmla="*/ 902093 w 3130215"/>
                <a:gd name="connsiteY47" fmla="*/ 904690 h 2197194"/>
                <a:gd name="connsiteX48" fmla="*/ 903215 w 3130215"/>
                <a:gd name="connsiteY48" fmla="*/ 865994 h 2197194"/>
                <a:gd name="connsiteX49" fmla="*/ 871174 w 3130215"/>
                <a:gd name="connsiteY49" fmla="*/ 863837 h 2197194"/>
                <a:gd name="connsiteX50" fmla="*/ 787845 w 3130215"/>
                <a:gd name="connsiteY50" fmla="*/ 857414 h 2197194"/>
                <a:gd name="connsiteX51" fmla="*/ 787170 w 3130215"/>
                <a:gd name="connsiteY51" fmla="*/ 895707 h 2197194"/>
                <a:gd name="connsiteX52" fmla="*/ 818764 w 3130215"/>
                <a:gd name="connsiteY52" fmla="*/ 898267 h 2197194"/>
                <a:gd name="connsiteX53" fmla="*/ 819886 w 3130215"/>
                <a:gd name="connsiteY53" fmla="*/ 859571 h 2197194"/>
                <a:gd name="connsiteX54" fmla="*/ 787845 w 3130215"/>
                <a:gd name="connsiteY54" fmla="*/ 857414 h 2197194"/>
                <a:gd name="connsiteX55" fmla="*/ 698628 w 3130215"/>
                <a:gd name="connsiteY55" fmla="*/ 850893 h 2197194"/>
                <a:gd name="connsiteX56" fmla="*/ 697953 w 3130215"/>
                <a:gd name="connsiteY56" fmla="*/ 888555 h 2197194"/>
                <a:gd name="connsiteX57" fmla="*/ 729547 w 3130215"/>
                <a:gd name="connsiteY57" fmla="*/ 890800 h 2197194"/>
                <a:gd name="connsiteX58" fmla="*/ 730985 w 3130215"/>
                <a:gd name="connsiteY58" fmla="*/ 853050 h 2197194"/>
                <a:gd name="connsiteX59" fmla="*/ 698628 w 3130215"/>
                <a:gd name="connsiteY59" fmla="*/ 850893 h 2197194"/>
                <a:gd name="connsiteX60" fmla="*/ 617660 w 3130215"/>
                <a:gd name="connsiteY60" fmla="*/ 844961 h 2197194"/>
                <a:gd name="connsiteX61" fmla="*/ 616669 w 3130215"/>
                <a:gd name="connsiteY61" fmla="*/ 882623 h 2197194"/>
                <a:gd name="connsiteX62" fmla="*/ 647947 w 3130215"/>
                <a:gd name="connsiteY62" fmla="*/ 885499 h 2197194"/>
                <a:gd name="connsiteX63" fmla="*/ 649385 w 3130215"/>
                <a:gd name="connsiteY63" fmla="*/ 847118 h 2197194"/>
                <a:gd name="connsiteX64" fmla="*/ 617660 w 3130215"/>
                <a:gd name="connsiteY64" fmla="*/ 844961 h 2197194"/>
                <a:gd name="connsiteX65" fmla="*/ 519633 w 3130215"/>
                <a:gd name="connsiteY65" fmla="*/ 837336 h 2197194"/>
                <a:gd name="connsiteX66" fmla="*/ 519273 w 3130215"/>
                <a:gd name="connsiteY66" fmla="*/ 875314 h 2197194"/>
                <a:gd name="connsiteX67" fmla="*/ 550551 w 3130215"/>
                <a:gd name="connsiteY67" fmla="*/ 877243 h 2197194"/>
                <a:gd name="connsiteX68" fmla="*/ 551989 w 3130215"/>
                <a:gd name="connsiteY68" fmla="*/ 839493 h 2197194"/>
                <a:gd name="connsiteX69" fmla="*/ 519633 w 3130215"/>
                <a:gd name="connsiteY69" fmla="*/ 837336 h 2197194"/>
                <a:gd name="connsiteX70" fmla="*/ 440179 w 3130215"/>
                <a:gd name="connsiteY70" fmla="*/ 831571 h 2197194"/>
                <a:gd name="connsiteX71" fmla="*/ 439819 w 3130215"/>
                <a:gd name="connsiteY71" fmla="*/ 868602 h 2197194"/>
                <a:gd name="connsiteX72" fmla="*/ 471097 w 3130215"/>
                <a:gd name="connsiteY72" fmla="*/ 871478 h 2197194"/>
                <a:gd name="connsiteX73" fmla="*/ 472535 w 3130215"/>
                <a:gd name="connsiteY73" fmla="*/ 833728 h 2197194"/>
                <a:gd name="connsiteX74" fmla="*/ 440179 w 3130215"/>
                <a:gd name="connsiteY74" fmla="*/ 831571 h 2197194"/>
                <a:gd name="connsiteX75" fmla="*/ 219793 w 3130215"/>
                <a:gd name="connsiteY75" fmla="*/ 746005 h 2197194"/>
                <a:gd name="connsiteX76" fmla="*/ 174134 w 3130215"/>
                <a:gd name="connsiteY76" fmla="*/ 795260 h 2197194"/>
                <a:gd name="connsiteX77" fmla="*/ 286664 w 3130215"/>
                <a:gd name="connsiteY77" fmla="*/ 835526 h 2197194"/>
                <a:gd name="connsiteX78" fmla="*/ 284866 w 3130215"/>
                <a:gd name="connsiteY78" fmla="*/ 771531 h 2197194"/>
                <a:gd name="connsiteX79" fmla="*/ 219793 w 3130215"/>
                <a:gd name="connsiteY79" fmla="*/ 746005 h 2197194"/>
                <a:gd name="connsiteX80" fmla="*/ 170522 w 3130215"/>
                <a:gd name="connsiteY80" fmla="*/ 689167 h 2197194"/>
                <a:gd name="connsiteX81" fmla="*/ 165782 w 3130215"/>
                <a:gd name="connsiteY81" fmla="*/ 691617 h 2197194"/>
                <a:gd name="connsiteX82" fmla="*/ 170522 w 3130215"/>
                <a:gd name="connsiteY82" fmla="*/ 689167 h 2197194"/>
                <a:gd name="connsiteX83" fmla="*/ 2400284 w 3130215"/>
                <a:gd name="connsiteY83" fmla="*/ 0 h 2197194"/>
                <a:gd name="connsiteX84" fmla="*/ 2440551 w 3130215"/>
                <a:gd name="connsiteY84" fmla="*/ 0 h 2197194"/>
                <a:gd name="connsiteX85" fmla="*/ 2339885 w 3130215"/>
                <a:gd name="connsiteY85" fmla="*/ 140932 h 2197194"/>
                <a:gd name="connsiteX86" fmla="*/ 1968859 w 3130215"/>
                <a:gd name="connsiteY86" fmla="*/ 514833 h 2197194"/>
                <a:gd name="connsiteX87" fmla="*/ 1859565 w 3130215"/>
                <a:gd name="connsiteY87" fmla="*/ 688842 h 2197194"/>
                <a:gd name="connsiteX88" fmla="*/ 1839432 w 3130215"/>
                <a:gd name="connsiteY88" fmla="*/ 747803 h 2197194"/>
                <a:gd name="connsiteX89" fmla="*/ 2145744 w 3130215"/>
                <a:gd name="connsiteY89" fmla="*/ 803888 h 2197194"/>
                <a:gd name="connsiteX90" fmla="*/ 2491363 w 3130215"/>
                <a:gd name="connsiteY90" fmla="*/ 680692 h 2197194"/>
                <a:gd name="connsiteX91" fmla="*/ 2689818 w 3130215"/>
                <a:gd name="connsiteY91" fmla="*/ 556059 h 2197194"/>
                <a:gd name="connsiteX92" fmla="*/ 2824998 w 3130215"/>
                <a:gd name="connsiteY92" fmla="*/ 543595 h 2197194"/>
                <a:gd name="connsiteX93" fmla="*/ 3099192 w 3130215"/>
                <a:gd name="connsiteY93" fmla="*/ 600160 h 2197194"/>
                <a:gd name="connsiteX94" fmla="*/ 3096316 w 3130215"/>
                <a:gd name="connsiteY94" fmla="*/ 633715 h 2197194"/>
                <a:gd name="connsiteX95" fmla="*/ 3074367 w 3130215"/>
                <a:gd name="connsiteY95" fmla="*/ 612539 h 2197194"/>
                <a:gd name="connsiteX96" fmla="*/ 2673520 w 3130215"/>
                <a:gd name="connsiteY96" fmla="*/ 595366 h 2197194"/>
                <a:gd name="connsiteX97" fmla="*/ 2883396 w 3130215"/>
                <a:gd name="connsiteY97" fmla="*/ 776006 h 2197194"/>
                <a:gd name="connsiteX98" fmla="*/ 2716355 w 3130215"/>
                <a:gd name="connsiteY98" fmla="*/ 923444 h 2197194"/>
                <a:gd name="connsiteX99" fmla="*/ 2818752 w 3130215"/>
                <a:gd name="connsiteY99" fmla="*/ 952094 h 2197194"/>
                <a:gd name="connsiteX100" fmla="*/ 2777061 w 3130215"/>
                <a:gd name="connsiteY100" fmla="*/ 1000905 h 2197194"/>
                <a:gd name="connsiteX101" fmla="*/ 2528455 w 3130215"/>
                <a:gd name="connsiteY101" fmla="*/ 1045975 h 2197194"/>
                <a:gd name="connsiteX102" fmla="*/ 2485899 w 3130215"/>
                <a:gd name="connsiteY102" fmla="*/ 1021038 h 2197194"/>
                <a:gd name="connsiteX103" fmla="*/ 2075278 w 3130215"/>
                <a:gd name="connsiteY103" fmla="*/ 929867 h 2197194"/>
                <a:gd name="connsiteX104" fmla="*/ 1948726 w 3130215"/>
                <a:gd name="connsiteY104" fmla="*/ 940506 h 2197194"/>
                <a:gd name="connsiteX105" fmla="*/ 1918429 w 3130215"/>
                <a:gd name="connsiteY105" fmla="*/ 1122067 h 2197194"/>
                <a:gd name="connsiteX106" fmla="*/ 1738767 w 3130215"/>
                <a:gd name="connsiteY106" fmla="*/ 1136085 h 2197194"/>
                <a:gd name="connsiteX107" fmla="*/ 1727345 w 3130215"/>
                <a:gd name="connsiteY107" fmla="*/ 1333284 h 2197194"/>
                <a:gd name="connsiteX108" fmla="*/ 1768757 w 3130215"/>
                <a:gd name="connsiteY108" fmla="*/ 1552542 h 2197194"/>
                <a:gd name="connsiteX109" fmla="*/ 2077372 w 3130215"/>
                <a:gd name="connsiteY109" fmla="*/ 2138331 h 2197194"/>
                <a:gd name="connsiteX110" fmla="*/ 2218415 w 3130215"/>
                <a:gd name="connsiteY110" fmla="*/ 2103621 h 2197194"/>
                <a:gd name="connsiteX111" fmla="*/ 2131069 w 3130215"/>
                <a:gd name="connsiteY111" fmla="*/ 2197194 h 2197194"/>
                <a:gd name="connsiteX112" fmla="*/ 1948726 w 3130215"/>
                <a:gd name="connsiteY112" fmla="*/ 2194709 h 2197194"/>
                <a:gd name="connsiteX113" fmla="*/ 1059033 w 3130215"/>
                <a:gd name="connsiteY113" fmla="*/ 1043089 h 2197194"/>
                <a:gd name="connsiteX114" fmla="*/ 919060 w 3130215"/>
                <a:gd name="connsiteY114" fmla="*/ 973102 h 2197194"/>
                <a:gd name="connsiteX115" fmla="*/ 24573 w 3130215"/>
                <a:gd name="connsiteY115" fmla="*/ 840799 h 2197194"/>
                <a:gd name="connsiteX116" fmla="*/ 31284 w 3130215"/>
                <a:gd name="connsiteY116" fmla="*/ 761132 h 2197194"/>
                <a:gd name="connsiteX117" fmla="*/ 122917 w 3130215"/>
                <a:gd name="connsiteY117" fmla="*/ 713772 h 2197194"/>
                <a:gd name="connsiteX118" fmla="*/ 132968 w 3130215"/>
                <a:gd name="connsiteY118" fmla="*/ 755083 h 2197194"/>
                <a:gd name="connsiteX119" fmla="*/ 165145 w 3130215"/>
                <a:gd name="connsiteY119" fmla="*/ 790586 h 2197194"/>
                <a:gd name="connsiteX120" fmla="*/ 215118 w 3130215"/>
                <a:gd name="connsiteY120" fmla="*/ 738096 h 2197194"/>
                <a:gd name="connsiteX121" fmla="*/ 200018 w 3130215"/>
                <a:gd name="connsiteY121" fmla="*/ 710682 h 2197194"/>
                <a:gd name="connsiteX122" fmla="*/ 194836 w 3130215"/>
                <a:gd name="connsiteY122" fmla="*/ 679679 h 2197194"/>
                <a:gd name="connsiteX123" fmla="*/ 316294 w 3130215"/>
                <a:gd name="connsiteY123" fmla="*/ 632282 h 2197194"/>
                <a:gd name="connsiteX124" fmla="*/ 1329666 w 3130215"/>
                <a:gd name="connsiteY124" fmla="*/ 705756 h 2197194"/>
                <a:gd name="connsiteX125" fmla="*/ 2270857 w 3130215"/>
                <a:gd name="connsiteY125" fmla="*/ 106418 h 2197194"/>
                <a:gd name="connsiteX126" fmla="*/ 2400284 w 3130215"/>
                <a:gd name="connsiteY126" fmla="*/ 0 h 2197194"/>
                <a:gd name="connsiteX0" fmla="*/ 1678052 w 3130215"/>
                <a:gd name="connsiteY0" fmla="*/ 924095 h 2197194"/>
                <a:gd name="connsiteX1" fmla="*/ 1677377 w 3130215"/>
                <a:gd name="connsiteY1" fmla="*/ 962388 h 2197194"/>
                <a:gd name="connsiteX2" fmla="*/ 1708971 w 3130215"/>
                <a:gd name="connsiteY2" fmla="*/ 964948 h 2197194"/>
                <a:gd name="connsiteX3" fmla="*/ 1710093 w 3130215"/>
                <a:gd name="connsiteY3" fmla="*/ 926252 h 2197194"/>
                <a:gd name="connsiteX4" fmla="*/ 1678052 w 3130215"/>
                <a:gd name="connsiteY4" fmla="*/ 924095 h 2197194"/>
                <a:gd name="connsiteX5" fmla="*/ 1595966 w 3130215"/>
                <a:gd name="connsiteY5" fmla="*/ 918191 h 2197194"/>
                <a:gd name="connsiteX6" fmla="*/ 1595291 w 3130215"/>
                <a:gd name="connsiteY6" fmla="*/ 956484 h 2197194"/>
                <a:gd name="connsiteX7" fmla="*/ 1626885 w 3130215"/>
                <a:gd name="connsiteY7" fmla="*/ 959044 h 2197194"/>
                <a:gd name="connsiteX8" fmla="*/ 1628007 w 3130215"/>
                <a:gd name="connsiteY8" fmla="*/ 920348 h 2197194"/>
                <a:gd name="connsiteX9" fmla="*/ 1595966 w 3130215"/>
                <a:gd name="connsiteY9" fmla="*/ 918191 h 2197194"/>
                <a:gd name="connsiteX10" fmla="*/ 1509735 w 3130215"/>
                <a:gd name="connsiteY10" fmla="*/ 911451 h 2197194"/>
                <a:gd name="connsiteX11" fmla="*/ 1509060 w 3130215"/>
                <a:gd name="connsiteY11" fmla="*/ 949744 h 2197194"/>
                <a:gd name="connsiteX12" fmla="*/ 1540654 w 3130215"/>
                <a:gd name="connsiteY12" fmla="*/ 952304 h 2197194"/>
                <a:gd name="connsiteX13" fmla="*/ 1541776 w 3130215"/>
                <a:gd name="connsiteY13" fmla="*/ 913608 h 2197194"/>
                <a:gd name="connsiteX14" fmla="*/ 1509735 w 3130215"/>
                <a:gd name="connsiteY14" fmla="*/ 911451 h 2197194"/>
                <a:gd name="connsiteX15" fmla="*/ 1410177 w 3130215"/>
                <a:gd name="connsiteY15" fmla="*/ 904429 h 2197194"/>
                <a:gd name="connsiteX16" fmla="*/ 1409502 w 3130215"/>
                <a:gd name="connsiteY16" fmla="*/ 942722 h 2197194"/>
                <a:gd name="connsiteX17" fmla="*/ 1441096 w 3130215"/>
                <a:gd name="connsiteY17" fmla="*/ 945282 h 2197194"/>
                <a:gd name="connsiteX18" fmla="*/ 1442218 w 3130215"/>
                <a:gd name="connsiteY18" fmla="*/ 906586 h 2197194"/>
                <a:gd name="connsiteX19" fmla="*/ 1410177 w 3130215"/>
                <a:gd name="connsiteY19" fmla="*/ 904429 h 2197194"/>
                <a:gd name="connsiteX20" fmla="*/ 1332813 w 3130215"/>
                <a:gd name="connsiteY20" fmla="*/ 898110 h 2197194"/>
                <a:gd name="connsiteX21" fmla="*/ 1332138 w 3130215"/>
                <a:gd name="connsiteY21" fmla="*/ 936403 h 2197194"/>
                <a:gd name="connsiteX22" fmla="*/ 1363732 w 3130215"/>
                <a:gd name="connsiteY22" fmla="*/ 938963 h 2197194"/>
                <a:gd name="connsiteX23" fmla="*/ 1364854 w 3130215"/>
                <a:gd name="connsiteY23" fmla="*/ 900267 h 2197194"/>
                <a:gd name="connsiteX24" fmla="*/ 1332813 w 3130215"/>
                <a:gd name="connsiteY24" fmla="*/ 898110 h 2197194"/>
                <a:gd name="connsiteX25" fmla="*/ 1241774 w 3130215"/>
                <a:gd name="connsiteY25" fmla="*/ 891570 h 2197194"/>
                <a:gd name="connsiteX26" fmla="*/ 1241099 w 3130215"/>
                <a:gd name="connsiteY26" fmla="*/ 929863 h 2197194"/>
                <a:gd name="connsiteX27" fmla="*/ 1272693 w 3130215"/>
                <a:gd name="connsiteY27" fmla="*/ 932423 h 2197194"/>
                <a:gd name="connsiteX28" fmla="*/ 1273815 w 3130215"/>
                <a:gd name="connsiteY28" fmla="*/ 893727 h 2197194"/>
                <a:gd name="connsiteX29" fmla="*/ 1241774 w 3130215"/>
                <a:gd name="connsiteY29" fmla="*/ 891570 h 2197194"/>
                <a:gd name="connsiteX30" fmla="*/ 1137156 w 3130215"/>
                <a:gd name="connsiteY30" fmla="*/ 884003 h 2197194"/>
                <a:gd name="connsiteX31" fmla="*/ 1136481 w 3130215"/>
                <a:gd name="connsiteY31" fmla="*/ 922296 h 2197194"/>
                <a:gd name="connsiteX32" fmla="*/ 1168075 w 3130215"/>
                <a:gd name="connsiteY32" fmla="*/ 924856 h 2197194"/>
                <a:gd name="connsiteX33" fmla="*/ 1169197 w 3130215"/>
                <a:gd name="connsiteY33" fmla="*/ 886160 h 2197194"/>
                <a:gd name="connsiteX34" fmla="*/ 1137156 w 3130215"/>
                <a:gd name="connsiteY34" fmla="*/ 884003 h 2197194"/>
                <a:gd name="connsiteX35" fmla="*/ 1054914 w 3130215"/>
                <a:gd name="connsiteY35" fmla="*/ 877683 h 2197194"/>
                <a:gd name="connsiteX36" fmla="*/ 1054239 w 3130215"/>
                <a:gd name="connsiteY36" fmla="*/ 915976 h 2197194"/>
                <a:gd name="connsiteX37" fmla="*/ 1085833 w 3130215"/>
                <a:gd name="connsiteY37" fmla="*/ 918536 h 2197194"/>
                <a:gd name="connsiteX38" fmla="*/ 1086955 w 3130215"/>
                <a:gd name="connsiteY38" fmla="*/ 879840 h 2197194"/>
                <a:gd name="connsiteX39" fmla="*/ 1054914 w 3130215"/>
                <a:gd name="connsiteY39" fmla="*/ 877683 h 2197194"/>
                <a:gd name="connsiteX40" fmla="*/ 958704 w 3130215"/>
                <a:gd name="connsiteY40" fmla="*/ 870503 h 2197194"/>
                <a:gd name="connsiteX41" fmla="*/ 958029 w 3130215"/>
                <a:gd name="connsiteY41" fmla="*/ 908796 h 2197194"/>
                <a:gd name="connsiteX42" fmla="*/ 989623 w 3130215"/>
                <a:gd name="connsiteY42" fmla="*/ 911356 h 2197194"/>
                <a:gd name="connsiteX43" fmla="*/ 990745 w 3130215"/>
                <a:gd name="connsiteY43" fmla="*/ 872660 h 2197194"/>
                <a:gd name="connsiteX44" fmla="*/ 958704 w 3130215"/>
                <a:gd name="connsiteY44" fmla="*/ 870503 h 2197194"/>
                <a:gd name="connsiteX45" fmla="*/ 871174 w 3130215"/>
                <a:gd name="connsiteY45" fmla="*/ 863837 h 2197194"/>
                <a:gd name="connsiteX46" fmla="*/ 870499 w 3130215"/>
                <a:gd name="connsiteY46" fmla="*/ 902130 h 2197194"/>
                <a:gd name="connsiteX47" fmla="*/ 902093 w 3130215"/>
                <a:gd name="connsiteY47" fmla="*/ 904690 h 2197194"/>
                <a:gd name="connsiteX48" fmla="*/ 903215 w 3130215"/>
                <a:gd name="connsiteY48" fmla="*/ 865994 h 2197194"/>
                <a:gd name="connsiteX49" fmla="*/ 871174 w 3130215"/>
                <a:gd name="connsiteY49" fmla="*/ 863837 h 2197194"/>
                <a:gd name="connsiteX50" fmla="*/ 787845 w 3130215"/>
                <a:gd name="connsiteY50" fmla="*/ 857414 h 2197194"/>
                <a:gd name="connsiteX51" fmla="*/ 787170 w 3130215"/>
                <a:gd name="connsiteY51" fmla="*/ 895707 h 2197194"/>
                <a:gd name="connsiteX52" fmla="*/ 818764 w 3130215"/>
                <a:gd name="connsiteY52" fmla="*/ 898267 h 2197194"/>
                <a:gd name="connsiteX53" fmla="*/ 819886 w 3130215"/>
                <a:gd name="connsiteY53" fmla="*/ 859571 h 2197194"/>
                <a:gd name="connsiteX54" fmla="*/ 787845 w 3130215"/>
                <a:gd name="connsiteY54" fmla="*/ 857414 h 2197194"/>
                <a:gd name="connsiteX55" fmla="*/ 698628 w 3130215"/>
                <a:gd name="connsiteY55" fmla="*/ 850893 h 2197194"/>
                <a:gd name="connsiteX56" fmla="*/ 697953 w 3130215"/>
                <a:gd name="connsiteY56" fmla="*/ 888555 h 2197194"/>
                <a:gd name="connsiteX57" fmla="*/ 729547 w 3130215"/>
                <a:gd name="connsiteY57" fmla="*/ 890800 h 2197194"/>
                <a:gd name="connsiteX58" fmla="*/ 730985 w 3130215"/>
                <a:gd name="connsiteY58" fmla="*/ 853050 h 2197194"/>
                <a:gd name="connsiteX59" fmla="*/ 698628 w 3130215"/>
                <a:gd name="connsiteY59" fmla="*/ 850893 h 2197194"/>
                <a:gd name="connsiteX60" fmla="*/ 617660 w 3130215"/>
                <a:gd name="connsiteY60" fmla="*/ 844961 h 2197194"/>
                <a:gd name="connsiteX61" fmla="*/ 616669 w 3130215"/>
                <a:gd name="connsiteY61" fmla="*/ 882623 h 2197194"/>
                <a:gd name="connsiteX62" fmla="*/ 647947 w 3130215"/>
                <a:gd name="connsiteY62" fmla="*/ 885499 h 2197194"/>
                <a:gd name="connsiteX63" fmla="*/ 649385 w 3130215"/>
                <a:gd name="connsiteY63" fmla="*/ 847118 h 2197194"/>
                <a:gd name="connsiteX64" fmla="*/ 617660 w 3130215"/>
                <a:gd name="connsiteY64" fmla="*/ 844961 h 2197194"/>
                <a:gd name="connsiteX65" fmla="*/ 519633 w 3130215"/>
                <a:gd name="connsiteY65" fmla="*/ 837336 h 2197194"/>
                <a:gd name="connsiteX66" fmla="*/ 519273 w 3130215"/>
                <a:gd name="connsiteY66" fmla="*/ 875314 h 2197194"/>
                <a:gd name="connsiteX67" fmla="*/ 550551 w 3130215"/>
                <a:gd name="connsiteY67" fmla="*/ 877243 h 2197194"/>
                <a:gd name="connsiteX68" fmla="*/ 551989 w 3130215"/>
                <a:gd name="connsiteY68" fmla="*/ 839493 h 2197194"/>
                <a:gd name="connsiteX69" fmla="*/ 519633 w 3130215"/>
                <a:gd name="connsiteY69" fmla="*/ 837336 h 2197194"/>
                <a:gd name="connsiteX70" fmla="*/ 440179 w 3130215"/>
                <a:gd name="connsiteY70" fmla="*/ 831571 h 2197194"/>
                <a:gd name="connsiteX71" fmla="*/ 439819 w 3130215"/>
                <a:gd name="connsiteY71" fmla="*/ 868602 h 2197194"/>
                <a:gd name="connsiteX72" fmla="*/ 471097 w 3130215"/>
                <a:gd name="connsiteY72" fmla="*/ 871478 h 2197194"/>
                <a:gd name="connsiteX73" fmla="*/ 472535 w 3130215"/>
                <a:gd name="connsiteY73" fmla="*/ 833728 h 2197194"/>
                <a:gd name="connsiteX74" fmla="*/ 440179 w 3130215"/>
                <a:gd name="connsiteY74" fmla="*/ 831571 h 2197194"/>
                <a:gd name="connsiteX75" fmla="*/ 219793 w 3130215"/>
                <a:gd name="connsiteY75" fmla="*/ 746005 h 2197194"/>
                <a:gd name="connsiteX76" fmla="*/ 174134 w 3130215"/>
                <a:gd name="connsiteY76" fmla="*/ 795260 h 2197194"/>
                <a:gd name="connsiteX77" fmla="*/ 286664 w 3130215"/>
                <a:gd name="connsiteY77" fmla="*/ 835526 h 2197194"/>
                <a:gd name="connsiteX78" fmla="*/ 284866 w 3130215"/>
                <a:gd name="connsiteY78" fmla="*/ 771531 h 2197194"/>
                <a:gd name="connsiteX79" fmla="*/ 219793 w 3130215"/>
                <a:gd name="connsiteY79" fmla="*/ 746005 h 2197194"/>
                <a:gd name="connsiteX80" fmla="*/ 2400284 w 3130215"/>
                <a:gd name="connsiteY80" fmla="*/ 0 h 2197194"/>
                <a:gd name="connsiteX81" fmla="*/ 2440551 w 3130215"/>
                <a:gd name="connsiteY81" fmla="*/ 0 h 2197194"/>
                <a:gd name="connsiteX82" fmla="*/ 2339885 w 3130215"/>
                <a:gd name="connsiteY82" fmla="*/ 140932 h 2197194"/>
                <a:gd name="connsiteX83" fmla="*/ 1968859 w 3130215"/>
                <a:gd name="connsiteY83" fmla="*/ 514833 h 2197194"/>
                <a:gd name="connsiteX84" fmla="*/ 1859565 w 3130215"/>
                <a:gd name="connsiteY84" fmla="*/ 688842 h 2197194"/>
                <a:gd name="connsiteX85" fmla="*/ 1839432 w 3130215"/>
                <a:gd name="connsiteY85" fmla="*/ 747803 h 2197194"/>
                <a:gd name="connsiteX86" fmla="*/ 2145744 w 3130215"/>
                <a:gd name="connsiteY86" fmla="*/ 803888 h 2197194"/>
                <a:gd name="connsiteX87" fmla="*/ 2491363 w 3130215"/>
                <a:gd name="connsiteY87" fmla="*/ 680692 h 2197194"/>
                <a:gd name="connsiteX88" fmla="*/ 2689818 w 3130215"/>
                <a:gd name="connsiteY88" fmla="*/ 556059 h 2197194"/>
                <a:gd name="connsiteX89" fmla="*/ 2824998 w 3130215"/>
                <a:gd name="connsiteY89" fmla="*/ 543595 h 2197194"/>
                <a:gd name="connsiteX90" fmla="*/ 3099192 w 3130215"/>
                <a:gd name="connsiteY90" fmla="*/ 600160 h 2197194"/>
                <a:gd name="connsiteX91" fmla="*/ 3096316 w 3130215"/>
                <a:gd name="connsiteY91" fmla="*/ 633715 h 2197194"/>
                <a:gd name="connsiteX92" fmla="*/ 3074367 w 3130215"/>
                <a:gd name="connsiteY92" fmla="*/ 612539 h 2197194"/>
                <a:gd name="connsiteX93" fmla="*/ 2673520 w 3130215"/>
                <a:gd name="connsiteY93" fmla="*/ 595366 h 2197194"/>
                <a:gd name="connsiteX94" fmla="*/ 2883396 w 3130215"/>
                <a:gd name="connsiteY94" fmla="*/ 776006 h 2197194"/>
                <a:gd name="connsiteX95" fmla="*/ 2716355 w 3130215"/>
                <a:gd name="connsiteY95" fmla="*/ 923444 h 2197194"/>
                <a:gd name="connsiteX96" fmla="*/ 2818752 w 3130215"/>
                <a:gd name="connsiteY96" fmla="*/ 952094 h 2197194"/>
                <a:gd name="connsiteX97" fmla="*/ 2777061 w 3130215"/>
                <a:gd name="connsiteY97" fmla="*/ 1000905 h 2197194"/>
                <a:gd name="connsiteX98" fmla="*/ 2528455 w 3130215"/>
                <a:gd name="connsiteY98" fmla="*/ 1045975 h 2197194"/>
                <a:gd name="connsiteX99" fmla="*/ 2485899 w 3130215"/>
                <a:gd name="connsiteY99" fmla="*/ 1021038 h 2197194"/>
                <a:gd name="connsiteX100" fmla="*/ 2075278 w 3130215"/>
                <a:gd name="connsiteY100" fmla="*/ 929867 h 2197194"/>
                <a:gd name="connsiteX101" fmla="*/ 1948726 w 3130215"/>
                <a:gd name="connsiteY101" fmla="*/ 940506 h 2197194"/>
                <a:gd name="connsiteX102" fmla="*/ 1918429 w 3130215"/>
                <a:gd name="connsiteY102" fmla="*/ 1122067 h 2197194"/>
                <a:gd name="connsiteX103" fmla="*/ 1738767 w 3130215"/>
                <a:gd name="connsiteY103" fmla="*/ 1136085 h 2197194"/>
                <a:gd name="connsiteX104" fmla="*/ 1727345 w 3130215"/>
                <a:gd name="connsiteY104" fmla="*/ 1333284 h 2197194"/>
                <a:gd name="connsiteX105" fmla="*/ 1768757 w 3130215"/>
                <a:gd name="connsiteY105" fmla="*/ 1552542 h 2197194"/>
                <a:gd name="connsiteX106" fmla="*/ 2077372 w 3130215"/>
                <a:gd name="connsiteY106" fmla="*/ 2138331 h 2197194"/>
                <a:gd name="connsiteX107" fmla="*/ 2218415 w 3130215"/>
                <a:gd name="connsiteY107" fmla="*/ 2103621 h 2197194"/>
                <a:gd name="connsiteX108" fmla="*/ 2131069 w 3130215"/>
                <a:gd name="connsiteY108" fmla="*/ 2197194 h 2197194"/>
                <a:gd name="connsiteX109" fmla="*/ 1948726 w 3130215"/>
                <a:gd name="connsiteY109" fmla="*/ 2194709 h 2197194"/>
                <a:gd name="connsiteX110" fmla="*/ 1059033 w 3130215"/>
                <a:gd name="connsiteY110" fmla="*/ 1043089 h 2197194"/>
                <a:gd name="connsiteX111" fmla="*/ 919060 w 3130215"/>
                <a:gd name="connsiteY111" fmla="*/ 973102 h 2197194"/>
                <a:gd name="connsiteX112" fmla="*/ 24573 w 3130215"/>
                <a:gd name="connsiteY112" fmla="*/ 840799 h 2197194"/>
                <a:gd name="connsiteX113" fmla="*/ 31284 w 3130215"/>
                <a:gd name="connsiteY113" fmla="*/ 761132 h 2197194"/>
                <a:gd name="connsiteX114" fmla="*/ 122917 w 3130215"/>
                <a:gd name="connsiteY114" fmla="*/ 713772 h 2197194"/>
                <a:gd name="connsiteX115" fmla="*/ 132968 w 3130215"/>
                <a:gd name="connsiteY115" fmla="*/ 755083 h 2197194"/>
                <a:gd name="connsiteX116" fmla="*/ 165145 w 3130215"/>
                <a:gd name="connsiteY116" fmla="*/ 790586 h 2197194"/>
                <a:gd name="connsiteX117" fmla="*/ 215118 w 3130215"/>
                <a:gd name="connsiteY117" fmla="*/ 738096 h 2197194"/>
                <a:gd name="connsiteX118" fmla="*/ 200018 w 3130215"/>
                <a:gd name="connsiteY118" fmla="*/ 710682 h 2197194"/>
                <a:gd name="connsiteX119" fmla="*/ 194836 w 3130215"/>
                <a:gd name="connsiteY119" fmla="*/ 679679 h 2197194"/>
                <a:gd name="connsiteX120" fmla="*/ 316294 w 3130215"/>
                <a:gd name="connsiteY120" fmla="*/ 632282 h 2197194"/>
                <a:gd name="connsiteX121" fmla="*/ 1329666 w 3130215"/>
                <a:gd name="connsiteY121" fmla="*/ 705756 h 2197194"/>
                <a:gd name="connsiteX122" fmla="*/ 2270857 w 3130215"/>
                <a:gd name="connsiteY122" fmla="*/ 106418 h 2197194"/>
                <a:gd name="connsiteX123" fmla="*/ 2400284 w 3130215"/>
                <a:gd name="connsiteY123" fmla="*/ 0 h 219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130215" h="2197194">
                  <a:moveTo>
                    <a:pt x="1678052" y="924095"/>
                  </a:moveTo>
                  <a:cubicBezTo>
                    <a:pt x="1677932" y="936438"/>
                    <a:pt x="1677497" y="950044"/>
                    <a:pt x="1677377" y="962388"/>
                  </a:cubicBezTo>
                  <a:lnTo>
                    <a:pt x="1708971" y="964948"/>
                  </a:lnTo>
                  <a:lnTo>
                    <a:pt x="1710093" y="926252"/>
                  </a:lnTo>
                  <a:lnTo>
                    <a:pt x="1678052" y="924095"/>
                  </a:lnTo>
                  <a:close/>
                  <a:moveTo>
                    <a:pt x="1595966" y="918191"/>
                  </a:moveTo>
                  <a:cubicBezTo>
                    <a:pt x="1595846" y="930534"/>
                    <a:pt x="1595411" y="944140"/>
                    <a:pt x="1595291" y="956484"/>
                  </a:cubicBezTo>
                  <a:lnTo>
                    <a:pt x="1626885" y="959044"/>
                  </a:lnTo>
                  <a:lnTo>
                    <a:pt x="1628007" y="920348"/>
                  </a:lnTo>
                  <a:lnTo>
                    <a:pt x="1595966" y="918191"/>
                  </a:lnTo>
                  <a:close/>
                  <a:moveTo>
                    <a:pt x="1509735" y="911451"/>
                  </a:moveTo>
                  <a:cubicBezTo>
                    <a:pt x="1509615" y="923794"/>
                    <a:pt x="1509180" y="937400"/>
                    <a:pt x="1509060" y="949744"/>
                  </a:cubicBezTo>
                  <a:lnTo>
                    <a:pt x="1540654" y="952304"/>
                  </a:lnTo>
                  <a:lnTo>
                    <a:pt x="1541776" y="913608"/>
                  </a:lnTo>
                  <a:lnTo>
                    <a:pt x="1509735" y="911451"/>
                  </a:lnTo>
                  <a:close/>
                  <a:moveTo>
                    <a:pt x="1410177" y="904429"/>
                  </a:moveTo>
                  <a:cubicBezTo>
                    <a:pt x="1410057" y="916772"/>
                    <a:pt x="1409622" y="930378"/>
                    <a:pt x="1409502" y="942722"/>
                  </a:cubicBezTo>
                  <a:lnTo>
                    <a:pt x="1441096" y="945282"/>
                  </a:lnTo>
                  <a:lnTo>
                    <a:pt x="1442218" y="906586"/>
                  </a:lnTo>
                  <a:lnTo>
                    <a:pt x="1410177" y="904429"/>
                  </a:lnTo>
                  <a:close/>
                  <a:moveTo>
                    <a:pt x="1332813" y="898110"/>
                  </a:moveTo>
                  <a:cubicBezTo>
                    <a:pt x="1332693" y="910453"/>
                    <a:pt x="1332258" y="924059"/>
                    <a:pt x="1332138" y="936403"/>
                  </a:cubicBezTo>
                  <a:lnTo>
                    <a:pt x="1363732" y="938963"/>
                  </a:lnTo>
                  <a:lnTo>
                    <a:pt x="1364854" y="900267"/>
                  </a:lnTo>
                  <a:lnTo>
                    <a:pt x="1332813" y="898110"/>
                  </a:lnTo>
                  <a:close/>
                  <a:moveTo>
                    <a:pt x="1241774" y="891570"/>
                  </a:moveTo>
                  <a:cubicBezTo>
                    <a:pt x="1241654" y="903913"/>
                    <a:pt x="1241219" y="917519"/>
                    <a:pt x="1241099" y="929863"/>
                  </a:cubicBezTo>
                  <a:lnTo>
                    <a:pt x="1272693" y="932423"/>
                  </a:lnTo>
                  <a:lnTo>
                    <a:pt x="1273815" y="893727"/>
                  </a:lnTo>
                  <a:lnTo>
                    <a:pt x="1241774" y="891570"/>
                  </a:lnTo>
                  <a:close/>
                  <a:moveTo>
                    <a:pt x="1137156" y="884003"/>
                  </a:moveTo>
                  <a:cubicBezTo>
                    <a:pt x="1137036" y="896346"/>
                    <a:pt x="1136601" y="909952"/>
                    <a:pt x="1136481" y="922296"/>
                  </a:cubicBezTo>
                  <a:lnTo>
                    <a:pt x="1168075" y="924856"/>
                  </a:lnTo>
                  <a:lnTo>
                    <a:pt x="1169197" y="886160"/>
                  </a:lnTo>
                  <a:lnTo>
                    <a:pt x="1137156" y="884003"/>
                  </a:lnTo>
                  <a:close/>
                  <a:moveTo>
                    <a:pt x="1054914" y="877683"/>
                  </a:moveTo>
                  <a:cubicBezTo>
                    <a:pt x="1054794" y="890026"/>
                    <a:pt x="1054359" y="903632"/>
                    <a:pt x="1054239" y="915976"/>
                  </a:cubicBezTo>
                  <a:lnTo>
                    <a:pt x="1085833" y="918536"/>
                  </a:lnTo>
                  <a:lnTo>
                    <a:pt x="1086955" y="879840"/>
                  </a:lnTo>
                  <a:lnTo>
                    <a:pt x="1054914" y="877683"/>
                  </a:lnTo>
                  <a:close/>
                  <a:moveTo>
                    <a:pt x="958704" y="870503"/>
                  </a:moveTo>
                  <a:cubicBezTo>
                    <a:pt x="958584" y="882846"/>
                    <a:pt x="958149" y="896452"/>
                    <a:pt x="958029" y="908796"/>
                  </a:cubicBezTo>
                  <a:lnTo>
                    <a:pt x="989623" y="911356"/>
                  </a:lnTo>
                  <a:lnTo>
                    <a:pt x="990745" y="872660"/>
                  </a:lnTo>
                  <a:lnTo>
                    <a:pt x="958704" y="870503"/>
                  </a:lnTo>
                  <a:close/>
                  <a:moveTo>
                    <a:pt x="871174" y="863837"/>
                  </a:moveTo>
                  <a:cubicBezTo>
                    <a:pt x="871054" y="876180"/>
                    <a:pt x="870619" y="889786"/>
                    <a:pt x="870499" y="902130"/>
                  </a:cubicBezTo>
                  <a:lnTo>
                    <a:pt x="902093" y="904690"/>
                  </a:lnTo>
                  <a:lnTo>
                    <a:pt x="903215" y="865994"/>
                  </a:lnTo>
                  <a:lnTo>
                    <a:pt x="871174" y="863837"/>
                  </a:lnTo>
                  <a:close/>
                  <a:moveTo>
                    <a:pt x="787845" y="857414"/>
                  </a:moveTo>
                  <a:cubicBezTo>
                    <a:pt x="787725" y="869757"/>
                    <a:pt x="787290" y="883363"/>
                    <a:pt x="787170" y="895707"/>
                  </a:cubicBezTo>
                  <a:lnTo>
                    <a:pt x="818764" y="898267"/>
                  </a:lnTo>
                  <a:lnTo>
                    <a:pt x="819886" y="859571"/>
                  </a:lnTo>
                  <a:lnTo>
                    <a:pt x="787845" y="857414"/>
                  </a:lnTo>
                  <a:close/>
                  <a:moveTo>
                    <a:pt x="698628" y="850893"/>
                  </a:moveTo>
                  <a:cubicBezTo>
                    <a:pt x="698508" y="863237"/>
                    <a:pt x="698073" y="876212"/>
                    <a:pt x="697953" y="888555"/>
                  </a:cubicBezTo>
                  <a:lnTo>
                    <a:pt x="729547" y="890800"/>
                  </a:lnTo>
                  <a:cubicBezTo>
                    <a:pt x="730026" y="878217"/>
                    <a:pt x="730506" y="865633"/>
                    <a:pt x="730985" y="853050"/>
                  </a:cubicBezTo>
                  <a:lnTo>
                    <a:pt x="698628" y="850893"/>
                  </a:lnTo>
                  <a:close/>
                  <a:moveTo>
                    <a:pt x="617660" y="844961"/>
                  </a:moveTo>
                  <a:cubicBezTo>
                    <a:pt x="617540" y="857305"/>
                    <a:pt x="616789" y="870279"/>
                    <a:pt x="616669" y="882623"/>
                  </a:cubicBezTo>
                  <a:lnTo>
                    <a:pt x="647947" y="885499"/>
                  </a:lnTo>
                  <a:cubicBezTo>
                    <a:pt x="648426" y="872705"/>
                    <a:pt x="648906" y="859912"/>
                    <a:pt x="649385" y="847118"/>
                  </a:cubicBezTo>
                  <a:lnTo>
                    <a:pt x="617660" y="844961"/>
                  </a:lnTo>
                  <a:close/>
                  <a:moveTo>
                    <a:pt x="519633" y="837336"/>
                  </a:moveTo>
                  <a:cubicBezTo>
                    <a:pt x="519513" y="849680"/>
                    <a:pt x="519393" y="862970"/>
                    <a:pt x="519273" y="875314"/>
                  </a:cubicBezTo>
                  <a:lnTo>
                    <a:pt x="550551" y="877243"/>
                  </a:lnTo>
                  <a:cubicBezTo>
                    <a:pt x="551030" y="864660"/>
                    <a:pt x="551510" y="852076"/>
                    <a:pt x="551989" y="839493"/>
                  </a:cubicBezTo>
                  <a:lnTo>
                    <a:pt x="519633" y="837336"/>
                  </a:lnTo>
                  <a:close/>
                  <a:moveTo>
                    <a:pt x="440179" y="831571"/>
                  </a:moveTo>
                  <a:lnTo>
                    <a:pt x="439819" y="868602"/>
                  </a:lnTo>
                  <a:lnTo>
                    <a:pt x="471097" y="871478"/>
                  </a:lnTo>
                  <a:cubicBezTo>
                    <a:pt x="471576" y="858895"/>
                    <a:pt x="472056" y="846311"/>
                    <a:pt x="472535" y="833728"/>
                  </a:cubicBezTo>
                  <a:lnTo>
                    <a:pt x="440179" y="831571"/>
                  </a:lnTo>
                  <a:close/>
                  <a:moveTo>
                    <a:pt x="219793" y="746005"/>
                  </a:moveTo>
                  <a:lnTo>
                    <a:pt x="174134" y="795260"/>
                  </a:lnTo>
                  <a:cubicBezTo>
                    <a:pt x="206251" y="815513"/>
                    <a:pt x="238009" y="830013"/>
                    <a:pt x="286664" y="835526"/>
                  </a:cubicBezTo>
                  <a:cubicBezTo>
                    <a:pt x="286065" y="814194"/>
                    <a:pt x="285465" y="792863"/>
                    <a:pt x="284866" y="771531"/>
                  </a:cubicBezTo>
                  <a:cubicBezTo>
                    <a:pt x="258861" y="772370"/>
                    <a:pt x="238968" y="766019"/>
                    <a:pt x="219793" y="746005"/>
                  </a:cubicBezTo>
                  <a:close/>
                  <a:moveTo>
                    <a:pt x="2400284" y="0"/>
                  </a:moveTo>
                  <a:lnTo>
                    <a:pt x="2440551" y="0"/>
                  </a:lnTo>
                  <a:lnTo>
                    <a:pt x="2339885" y="140932"/>
                  </a:lnTo>
                  <a:lnTo>
                    <a:pt x="1968859" y="514833"/>
                  </a:lnTo>
                  <a:lnTo>
                    <a:pt x="1859565" y="688842"/>
                  </a:lnTo>
                  <a:lnTo>
                    <a:pt x="1839432" y="747803"/>
                  </a:lnTo>
                  <a:lnTo>
                    <a:pt x="2145744" y="803888"/>
                  </a:lnTo>
                  <a:cubicBezTo>
                    <a:pt x="2277568" y="816831"/>
                    <a:pt x="2372002" y="756911"/>
                    <a:pt x="2491363" y="680692"/>
                  </a:cubicBezTo>
                  <a:cubicBezTo>
                    <a:pt x="2562627" y="631478"/>
                    <a:pt x="2618553" y="592810"/>
                    <a:pt x="2689818" y="556059"/>
                  </a:cubicBezTo>
                  <a:cubicBezTo>
                    <a:pt x="2739991" y="532730"/>
                    <a:pt x="2778659" y="532410"/>
                    <a:pt x="2824998" y="543595"/>
                  </a:cubicBezTo>
                  <a:lnTo>
                    <a:pt x="3099192" y="600160"/>
                  </a:lnTo>
                  <a:cubicBezTo>
                    <a:pt x="3147128" y="614860"/>
                    <a:pt x="3134227" y="634047"/>
                    <a:pt x="3096316" y="633715"/>
                  </a:cubicBezTo>
                  <a:lnTo>
                    <a:pt x="3074367" y="612539"/>
                  </a:lnTo>
                  <a:lnTo>
                    <a:pt x="2673520" y="595366"/>
                  </a:lnTo>
                  <a:lnTo>
                    <a:pt x="2883396" y="776006"/>
                  </a:lnTo>
                  <a:lnTo>
                    <a:pt x="2716355" y="923444"/>
                  </a:lnTo>
                  <a:lnTo>
                    <a:pt x="2818752" y="952094"/>
                  </a:lnTo>
                  <a:cubicBezTo>
                    <a:pt x="2876564" y="971716"/>
                    <a:pt x="2841221" y="985305"/>
                    <a:pt x="2777061" y="1000905"/>
                  </a:cubicBezTo>
                  <a:lnTo>
                    <a:pt x="2528455" y="1045975"/>
                  </a:lnTo>
                  <a:cubicBezTo>
                    <a:pt x="2524545" y="1030961"/>
                    <a:pt x="2508573" y="1028680"/>
                    <a:pt x="2485899" y="1021038"/>
                  </a:cubicBezTo>
                  <a:cubicBezTo>
                    <a:pt x="2357067" y="977915"/>
                    <a:pt x="2221534" y="954896"/>
                    <a:pt x="2075278" y="929867"/>
                  </a:cubicBezTo>
                  <a:cubicBezTo>
                    <a:pt x="2014999" y="918669"/>
                    <a:pt x="1982868" y="918865"/>
                    <a:pt x="1948726" y="940506"/>
                  </a:cubicBezTo>
                  <a:cubicBezTo>
                    <a:pt x="1886577" y="992091"/>
                    <a:pt x="1901498" y="1089247"/>
                    <a:pt x="1918429" y="1122067"/>
                  </a:cubicBezTo>
                  <a:lnTo>
                    <a:pt x="1738767" y="1136085"/>
                  </a:lnTo>
                  <a:lnTo>
                    <a:pt x="1727345" y="1333284"/>
                  </a:lnTo>
                  <a:lnTo>
                    <a:pt x="1768757" y="1552542"/>
                  </a:lnTo>
                  <a:lnTo>
                    <a:pt x="2077372" y="2138331"/>
                  </a:lnTo>
                  <a:cubicBezTo>
                    <a:pt x="2110313" y="2117378"/>
                    <a:pt x="2160678" y="2072300"/>
                    <a:pt x="2218415" y="2103621"/>
                  </a:cubicBezTo>
                  <a:lnTo>
                    <a:pt x="2131069" y="2197194"/>
                  </a:lnTo>
                  <a:lnTo>
                    <a:pt x="1948726" y="2194709"/>
                  </a:lnTo>
                  <a:cubicBezTo>
                    <a:pt x="1895435" y="2191494"/>
                    <a:pt x="1355598" y="1426962"/>
                    <a:pt x="1059033" y="1043089"/>
                  </a:cubicBezTo>
                  <a:lnTo>
                    <a:pt x="919060" y="973102"/>
                  </a:lnTo>
                  <a:cubicBezTo>
                    <a:pt x="617063" y="937630"/>
                    <a:pt x="133867" y="941465"/>
                    <a:pt x="24573" y="840799"/>
                  </a:cubicBezTo>
                  <a:cubicBezTo>
                    <a:pt x="2013" y="822955"/>
                    <a:pt x="-19876" y="792379"/>
                    <a:pt x="31284" y="761132"/>
                  </a:cubicBezTo>
                  <a:lnTo>
                    <a:pt x="122917" y="713772"/>
                  </a:lnTo>
                  <a:lnTo>
                    <a:pt x="132968" y="755083"/>
                  </a:lnTo>
                  <a:cubicBezTo>
                    <a:pt x="140278" y="768086"/>
                    <a:pt x="151184" y="779741"/>
                    <a:pt x="165145" y="790586"/>
                  </a:cubicBezTo>
                  <a:lnTo>
                    <a:pt x="215118" y="738096"/>
                  </a:lnTo>
                  <a:cubicBezTo>
                    <a:pt x="208467" y="728509"/>
                    <a:pt x="203434" y="720000"/>
                    <a:pt x="200018" y="710682"/>
                  </a:cubicBezTo>
                  <a:lnTo>
                    <a:pt x="194836" y="679679"/>
                  </a:lnTo>
                  <a:lnTo>
                    <a:pt x="316294" y="632282"/>
                  </a:lnTo>
                  <a:cubicBezTo>
                    <a:pt x="657737" y="639973"/>
                    <a:pt x="992606" y="681630"/>
                    <a:pt x="1329666" y="705756"/>
                  </a:cubicBezTo>
                  <a:lnTo>
                    <a:pt x="2270857" y="106418"/>
                  </a:lnTo>
                  <a:lnTo>
                    <a:pt x="2400284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045634" y="3537385"/>
            <a:ext cx="1608426" cy="958415"/>
            <a:chOff x="9601201" y="-8639708"/>
            <a:chExt cx="9517723" cy="5671338"/>
          </a:xfrm>
        </p:grpSpPr>
        <p:sp>
          <p:nvSpPr>
            <p:cNvPr id="165" name="Freeform 164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886200" y="1810064"/>
            <a:ext cx="769861" cy="458738"/>
            <a:chOff x="9601201" y="-8639708"/>
            <a:chExt cx="9517723" cy="5671338"/>
          </a:xfrm>
        </p:grpSpPr>
        <p:sp>
          <p:nvSpPr>
            <p:cNvPr id="168" name="Freeform 167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554022" y="3582499"/>
            <a:ext cx="770180" cy="458928"/>
            <a:chOff x="9601201" y="-8639708"/>
            <a:chExt cx="9517723" cy="5671338"/>
          </a:xfrm>
        </p:grpSpPr>
        <p:sp>
          <p:nvSpPr>
            <p:cNvPr id="171" name="Freeform 170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0153" y="1066800"/>
            <a:ext cx="2436281" cy="4115289"/>
            <a:chOff x="738053" y="1066800"/>
            <a:chExt cx="2436281" cy="4115289"/>
          </a:xfrm>
        </p:grpSpPr>
        <p:sp>
          <p:nvSpPr>
            <p:cNvPr id="9" name="Rectangle 8"/>
            <p:cNvSpPr/>
            <p:nvPr/>
          </p:nvSpPr>
          <p:spPr>
            <a:xfrm>
              <a:off x="738053" y="1066800"/>
              <a:ext cx="2436281" cy="41152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ight Arrow 1"/>
            <p:cNvSpPr/>
            <p:nvPr/>
          </p:nvSpPr>
          <p:spPr>
            <a:xfrm>
              <a:off x="1079260" y="1446212"/>
              <a:ext cx="1753868" cy="774315"/>
            </a:xfrm>
            <a:prstGeom prst="rightArrow">
              <a:avLst>
                <a:gd name="adj1" fmla="val 27731"/>
                <a:gd name="adj2" fmla="val 58351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1234371" y="2493664"/>
              <a:ext cx="1443644" cy="637352"/>
            </a:xfrm>
            <a:prstGeom prst="rightArrow">
              <a:avLst>
                <a:gd name="adj1" fmla="val 27731"/>
                <a:gd name="adj2" fmla="val 58351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ight Arrow 84"/>
            <p:cNvSpPr/>
            <p:nvPr/>
          </p:nvSpPr>
          <p:spPr>
            <a:xfrm>
              <a:off x="1343901" y="3391552"/>
              <a:ext cx="1224584" cy="540641"/>
            </a:xfrm>
            <a:prstGeom prst="rightArrow">
              <a:avLst>
                <a:gd name="adj1" fmla="val 27731"/>
                <a:gd name="adj2" fmla="val 58351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38053" y="4503528"/>
              <a:ext cx="2436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Headwinds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05567" y="1066800"/>
            <a:ext cx="2436281" cy="4115289"/>
            <a:chOff x="9017667" y="1066800"/>
            <a:chExt cx="2436281" cy="4115289"/>
          </a:xfrm>
        </p:grpSpPr>
        <p:sp>
          <p:nvSpPr>
            <p:cNvPr id="178" name="Rectangle 177"/>
            <p:cNvSpPr/>
            <p:nvPr/>
          </p:nvSpPr>
          <p:spPr>
            <a:xfrm flipH="1">
              <a:off x="9017667" y="1066800"/>
              <a:ext cx="2436281" cy="4115289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ight Arrow 178"/>
            <p:cNvSpPr/>
            <p:nvPr/>
          </p:nvSpPr>
          <p:spPr>
            <a:xfrm flipH="1">
              <a:off x="9358874" y="1446212"/>
              <a:ext cx="1753868" cy="774315"/>
            </a:xfrm>
            <a:prstGeom prst="rightArrow">
              <a:avLst>
                <a:gd name="adj1" fmla="val 27731"/>
                <a:gd name="adj2" fmla="val 5835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ight Arrow 179"/>
            <p:cNvSpPr/>
            <p:nvPr/>
          </p:nvSpPr>
          <p:spPr>
            <a:xfrm flipH="1">
              <a:off x="9513985" y="2493664"/>
              <a:ext cx="1443644" cy="637352"/>
            </a:xfrm>
            <a:prstGeom prst="rightArrow">
              <a:avLst>
                <a:gd name="adj1" fmla="val 27731"/>
                <a:gd name="adj2" fmla="val 5835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ight Arrow 180"/>
            <p:cNvSpPr/>
            <p:nvPr/>
          </p:nvSpPr>
          <p:spPr>
            <a:xfrm flipH="1">
              <a:off x="9623515" y="3391552"/>
              <a:ext cx="1224584" cy="540641"/>
            </a:xfrm>
            <a:prstGeom prst="rightArrow">
              <a:avLst>
                <a:gd name="adj1" fmla="val 27731"/>
                <a:gd name="adj2" fmla="val 5835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9017667" y="4506928"/>
              <a:ext cx="2436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Tailwinds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86434" y="5898307"/>
            <a:ext cx="5619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Suspendisse id sagittis sem, nec aliquam nunc. Cras at arcu id tortor aliquet dapibus in nec metus.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877860" y="5467552"/>
            <a:ext cx="24362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37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Rectangle 168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F3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92355" y="366631"/>
            <a:ext cx="4391035" cy="2386991"/>
            <a:chOff x="31669024" y="-38595300"/>
            <a:chExt cx="60504720" cy="32890701"/>
          </a:xfrm>
          <a:solidFill>
            <a:schemeClr val="bg1"/>
          </a:solidFill>
        </p:grpSpPr>
        <p:sp>
          <p:nvSpPr>
            <p:cNvPr id="14" name="Freeform 13"/>
            <p:cNvSpPr/>
            <p:nvPr/>
          </p:nvSpPr>
          <p:spPr>
            <a:xfrm>
              <a:off x="61869619" y="-27251024"/>
              <a:ext cx="6111653" cy="5516935"/>
            </a:xfrm>
            <a:custGeom>
              <a:avLst/>
              <a:gdLst>
                <a:gd name="connsiteX0" fmla="*/ 1681181 w 6111653"/>
                <a:gd name="connsiteY0" fmla="*/ 2278140 h 5516935"/>
                <a:gd name="connsiteX1" fmla="*/ 385781 w 6111653"/>
                <a:gd name="connsiteY1" fmla="*/ 3677482 h 5516935"/>
                <a:gd name="connsiteX2" fmla="*/ 1681181 w 6111653"/>
                <a:gd name="connsiteY2" fmla="*/ 5076824 h 5516935"/>
                <a:gd name="connsiteX3" fmla="*/ 2976581 w 6111653"/>
                <a:gd name="connsiteY3" fmla="*/ 3677482 h 5516935"/>
                <a:gd name="connsiteX4" fmla="*/ 1681181 w 6111653"/>
                <a:gd name="connsiteY4" fmla="*/ 2278140 h 5516935"/>
                <a:gd name="connsiteX5" fmla="*/ 4633929 w 6111653"/>
                <a:gd name="connsiteY5" fmla="*/ 0 h 5516935"/>
                <a:gd name="connsiteX6" fmla="*/ 5815029 w 6111653"/>
                <a:gd name="connsiteY6" fmla="*/ 2552700 h 5516935"/>
                <a:gd name="connsiteX7" fmla="*/ 1833581 w 6111653"/>
                <a:gd name="connsiteY7" fmla="*/ 5514976 h 5516935"/>
                <a:gd name="connsiteX8" fmla="*/ 4781 w 6111653"/>
                <a:gd name="connsiteY8" fmla="*/ 3648076 h 5516935"/>
                <a:gd name="connsiteX9" fmla="*/ 500081 w 6111653"/>
                <a:gd name="connsiteY9" fmla="*/ 2200276 h 5516935"/>
                <a:gd name="connsiteX10" fmla="*/ 4633929 w 6111653"/>
                <a:gd name="connsiteY10" fmla="*/ 0 h 551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11653" h="5516935">
                  <a:moveTo>
                    <a:pt x="1681181" y="2278140"/>
                  </a:moveTo>
                  <a:cubicBezTo>
                    <a:pt x="965753" y="2278140"/>
                    <a:pt x="385781" y="2904646"/>
                    <a:pt x="385781" y="3677482"/>
                  </a:cubicBezTo>
                  <a:cubicBezTo>
                    <a:pt x="385781" y="4450318"/>
                    <a:pt x="965753" y="5076824"/>
                    <a:pt x="1681181" y="5076824"/>
                  </a:cubicBezTo>
                  <a:cubicBezTo>
                    <a:pt x="2396613" y="5076824"/>
                    <a:pt x="2976581" y="4450318"/>
                    <a:pt x="2976581" y="3677482"/>
                  </a:cubicBezTo>
                  <a:cubicBezTo>
                    <a:pt x="2976581" y="2904646"/>
                    <a:pt x="2396613" y="2278140"/>
                    <a:pt x="1681181" y="2278140"/>
                  </a:cubicBezTo>
                  <a:close/>
                  <a:moveTo>
                    <a:pt x="4633929" y="0"/>
                  </a:moveTo>
                  <a:cubicBezTo>
                    <a:pt x="6265877" y="3176"/>
                    <a:pt x="6354781" y="1054100"/>
                    <a:pt x="5815029" y="2552700"/>
                  </a:cubicBezTo>
                  <a:cubicBezTo>
                    <a:pt x="5164157" y="4235450"/>
                    <a:pt x="3122629" y="5575300"/>
                    <a:pt x="1833581" y="5514976"/>
                  </a:cubicBezTo>
                  <a:cubicBezTo>
                    <a:pt x="881081" y="5435600"/>
                    <a:pt x="-23795" y="4946650"/>
                    <a:pt x="4781" y="3648076"/>
                  </a:cubicBezTo>
                  <a:cubicBezTo>
                    <a:pt x="-30147" y="3070224"/>
                    <a:pt x="125429" y="2701924"/>
                    <a:pt x="500081" y="2200276"/>
                  </a:cubicBezTo>
                  <a:cubicBezTo>
                    <a:pt x="1639905" y="742950"/>
                    <a:pt x="3170253" y="47624"/>
                    <a:pt x="4633929" y="0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533416" y="-29791260"/>
              <a:ext cx="7491712" cy="5041500"/>
            </a:xfrm>
            <a:custGeom>
              <a:avLst/>
              <a:gdLst>
                <a:gd name="connsiteX0" fmla="*/ 1644784 w 7491712"/>
                <a:gd name="connsiteY0" fmla="*/ 1902060 h 5041500"/>
                <a:gd name="connsiteX1" fmla="*/ 425584 w 7491712"/>
                <a:gd name="connsiteY1" fmla="*/ 3263304 h 5041500"/>
                <a:gd name="connsiteX2" fmla="*/ 1644784 w 7491712"/>
                <a:gd name="connsiteY2" fmla="*/ 4624544 h 5041500"/>
                <a:gd name="connsiteX3" fmla="*/ 2863984 w 7491712"/>
                <a:gd name="connsiteY3" fmla="*/ 3263304 h 5041500"/>
                <a:gd name="connsiteX4" fmla="*/ 1644784 w 7491712"/>
                <a:gd name="connsiteY4" fmla="*/ 1902060 h 5041500"/>
                <a:gd name="connsiteX5" fmla="*/ 5381456 w 7491712"/>
                <a:gd name="connsiteY5" fmla="*/ 2656 h 5041500"/>
                <a:gd name="connsiteX6" fmla="*/ 6247264 w 7491712"/>
                <a:gd name="connsiteY6" fmla="*/ 88500 h 5041500"/>
                <a:gd name="connsiteX7" fmla="*/ 7471640 w 7491712"/>
                <a:gd name="connsiteY7" fmla="*/ 1109916 h 5041500"/>
                <a:gd name="connsiteX8" fmla="*/ 7491712 w 7491712"/>
                <a:gd name="connsiteY8" fmla="*/ 1185376 h 5041500"/>
                <a:gd name="connsiteX9" fmla="*/ 7486744 w 7491712"/>
                <a:gd name="connsiteY9" fmla="*/ 1184582 h 5041500"/>
                <a:gd name="connsiteX10" fmla="*/ 6839720 w 7491712"/>
                <a:gd name="connsiteY10" fmla="*/ 1245796 h 5041500"/>
                <a:gd name="connsiteX11" fmla="*/ 5681816 w 7491712"/>
                <a:gd name="connsiteY11" fmla="*/ 2977626 h 5041500"/>
                <a:gd name="connsiteX12" fmla="*/ 5496480 w 7491712"/>
                <a:gd name="connsiteY12" fmla="*/ 3167814 h 5041500"/>
                <a:gd name="connsiteX13" fmla="*/ 1743844 w 7491712"/>
                <a:gd name="connsiteY13" fmla="*/ 5041500 h 5041500"/>
                <a:gd name="connsiteX14" fmla="*/ 128404 w 7491712"/>
                <a:gd name="connsiteY14" fmla="*/ 2382120 h 5041500"/>
                <a:gd name="connsiteX15" fmla="*/ 5381456 w 7491712"/>
                <a:gd name="connsiteY15" fmla="*/ 2656 h 5041500"/>
                <a:gd name="connsiteX0" fmla="*/ 1644784 w 7491712"/>
                <a:gd name="connsiteY0" fmla="*/ 1902060 h 5041500"/>
                <a:gd name="connsiteX1" fmla="*/ 425584 w 7491712"/>
                <a:gd name="connsiteY1" fmla="*/ 3263304 h 5041500"/>
                <a:gd name="connsiteX2" fmla="*/ 1644784 w 7491712"/>
                <a:gd name="connsiteY2" fmla="*/ 4624544 h 5041500"/>
                <a:gd name="connsiteX3" fmla="*/ 2863984 w 7491712"/>
                <a:gd name="connsiteY3" fmla="*/ 3263304 h 5041500"/>
                <a:gd name="connsiteX4" fmla="*/ 1644784 w 7491712"/>
                <a:gd name="connsiteY4" fmla="*/ 1902060 h 5041500"/>
                <a:gd name="connsiteX5" fmla="*/ 5381456 w 7491712"/>
                <a:gd name="connsiteY5" fmla="*/ 2656 h 5041500"/>
                <a:gd name="connsiteX6" fmla="*/ 6247264 w 7491712"/>
                <a:gd name="connsiteY6" fmla="*/ 88500 h 5041500"/>
                <a:gd name="connsiteX7" fmla="*/ 7471640 w 7491712"/>
                <a:gd name="connsiteY7" fmla="*/ 1109916 h 5041500"/>
                <a:gd name="connsiteX8" fmla="*/ 7491712 w 7491712"/>
                <a:gd name="connsiteY8" fmla="*/ 1185376 h 5041500"/>
                <a:gd name="connsiteX9" fmla="*/ 7486744 w 7491712"/>
                <a:gd name="connsiteY9" fmla="*/ 1184582 h 5041500"/>
                <a:gd name="connsiteX10" fmla="*/ 6839720 w 7491712"/>
                <a:gd name="connsiteY10" fmla="*/ 1293421 h 5041500"/>
                <a:gd name="connsiteX11" fmla="*/ 5681816 w 7491712"/>
                <a:gd name="connsiteY11" fmla="*/ 2977626 h 5041500"/>
                <a:gd name="connsiteX12" fmla="*/ 5496480 w 7491712"/>
                <a:gd name="connsiteY12" fmla="*/ 3167814 h 5041500"/>
                <a:gd name="connsiteX13" fmla="*/ 1743844 w 7491712"/>
                <a:gd name="connsiteY13" fmla="*/ 5041500 h 5041500"/>
                <a:gd name="connsiteX14" fmla="*/ 128404 w 7491712"/>
                <a:gd name="connsiteY14" fmla="*/ 2382120 h 5041500"/>
                <a:gd name="connsiteX15" fmla="*/ 5381456 w 7491712"/>
                <a:gd name="connsiteY15" fmla="*/ 2656 h 50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491712" h="5041500">
                  <a:moveTo>
                    <a:pt x="1644784" y="1902060"/>
                  </a:moveTo>
                  <a:cubicBezTo>
                    <a:pt x="971440" y="1902060"/>
                    <a:pt x="425584" y="2511508"/>
                    <a:pt x="425584" y="3263304"/>
                  </a:cubicBezTo>
                  <a:cubicBezTo>
                    <a:pt x="425584" y="4015096"/>
                    <a:pt x="971440" y="4624544"/>
                    <a:pt x="1644784" y="4624544"/>
                  </a:cubicBezTo>
                  <a:cubicBezTo>
                    <a:pt x="2318128" y="4624544"/>
                    <a:pt x="2863984" y="4015096"/>
                    <a:pt x="2863984" y="3263304"/>
                  </a:cubicBezTo>
                  <a:cubicBezTo>
                    <a:pt x="2863984" y="2511508"/>
                    <a:pt x="2318128" y="1902060"/>
                    <a:pt x="1644784" y="1902060"/>
                  </a:cubicBezTo>
                  <a:close/>
                  <a:moveTo>
                    <a:pt x="5381456" y="2656"/>
                  </a:moveTo>
                  <a:cubicBezTo>
                    <a:pt x="5682232" y="11028"/>
                    <a:pt x="5973260" y="39288"/>
                    <a:pt x="6247264" y="88500"/>
                  </a:cubicBezTo>
                  <a:cubicBezTo>
                    <a:pt x="6833052" y="285668"/>
                    <a:pt x="7310344" y="649196"/>
                    <a:pt x="7471640" y="1109916"/>
                  </a:cubicBezTo>
                  <a:lnTo>
                    <a:pt x="7491712" y="1185376"/>
                  </a:lnTo>
                  <a:lnTo>
                    <a:pt x="7486744" y="1184582"/>
                  </a:lnTo>
                  <a:cubicBezTo>
                    <a:pt x="7236644" y="1158106"/>
                    <a:pt x="6999740" y="1221983"/>
                    <a:pt x="6839720" y="1293421"/>
                  </a:cubicBezTo>
                  <a:cubicBezTo>
                    <a:pt x="6594132" y="1896829"/>
                    <a:pt x="6144356" y="2481784"/>
                    <a:pt x="5681816" y="2977626"/>
                  </a:cubicBezTo>
                  <a:lnTo>
                    <a:pt x="5496480" y="3167814"/>
                  </a:lnTo>
                  <a:lnTo>
                    <a:pt x="1743844" y="5041500"/>
                  </a:lnTo>
                  <a:cubicBezTo>
                    <a:pt x="466224" y="4947520"/>
                    <a:pt x="-323716" y="3649580"/>
                    <a:pt x="128404" y="2382120"/>
                  </a:cubicBezTo>
                  <a:cubicBezTo>
                    <a:pt x="692920" y="859708"/>
                    <a:pt x="3276020" y="-55964"/>
                    <a:pt x="5381456" y="2656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8287284" y="-28495707"/>
              <a:ext cx="2497455" cy="1743792"/>
            </a:xfrm>
            <a:custGeom>
              <a:avLst/>
              <a:gdLst>
                <a:gd name="connsiteX0" fmla="*/ 0 w 2286000"/>
                <a:gd name="connsiteY0" fmla="*/ 1501140 h 1501140"/>
                <a:gd name="connsiteX1" fmla="*/ 914400 w 2286000"/>
                <a:gd name="connsiteY1" fmla="*/ 0 h 1501140"/>
                <a:gd name="connsiteX2" fmla="*/ 2286000 w 2286000"/>
                <a:gd name="connsiteY2" fmla="*/ 297180 h 1501140"/>
                <a:gd name="connsiteX3" fmla="*/ 0 w 2286000"/>
                <a:gd name="connsiteY3" fmla="*/ 1501140 h 1501140"/>
                <a:gd name="connsiteX0" fmla="*/ 0 w 2286000"/>
                <a:gd name="connsiteY0" fmla="*/ 1501140 h 1501140"/>
                <a:gd name="connsiteX1" fmla="*/ 914400 w 2286000"/>
                <a:gd name="connsiteY1" fmla="*/ 0 h 1501140"/>
                <a:gd name="connsiteX2" fmla="*/ 2286000 w 2286000"/>
                <a:gd name="connsiteY2" fmla="*/ 297180 h 1501140"/>
                <a:gd name="connsiteX3" fmla="*/ 0 w 2286000"/>
                <a:gd name="connsiteY3" fmla="*/ 1501140 h 1501140"/>
                <a:gd name="connsiteX0" fmla="*/ 0 w 2286000"/>
                <a:gd name="connsiteY0" fmla="*/ 1588763 h 1588763"/>
                <a:gd name="connsiteX1" fmla="*/ 914400 w 2286000"/>
                <a:gd name="connsiteY1" fmla="*/ 87623 h 1588763"/>
                <a:gd name="connsiteX2" fmla="*/ 2286000 w 2286000"/>
                <a:gd name="connsiteY2" fmla="*/ 384803 h 1588763"/>
                <a:gd name="connsiteX3" fmla="*/ 0 w 2286000"/>
                <a:gd name="connsiteY3" fmla="*/ 1588763 h 1588763"/>
                <a:gd name="connsiteX0" fmla="*/ 0 w 2286000"/>
                <a:gd name="connsiteY0" fmla="*/ 1588763 h 1588763"/>
                <a:gd name="connsiteX1" fmla="*/ 914400 w 2286000"/>
                <a:gd name="connsiteY1" fmla="*/ 87623 h 1588763"/>
                <a:gd name="connsiteX2" fmla="*/ 2286000 w 2286000"/>
                <a:gd name="connsiteY2" fmla="*/ 384803 h 1588763"/>
                <a:gd name="connsiteX3" fmla="*/ 0 w 2286000"/>
                <a:gd name="connsiteY3" fmla="*/ 1588763 h 1588763"/>
                <a:gd name="connsiteX0" fmla="*/ 0 w 2255520"/>
                <a:gd name="connsiteY0" fmla="*/ 1604727 h 1604727"/>
                <a:gd name="connsiteX1" fmla="*/ 914400 w 2255520"/>
                <a:gd name="connsiteY1" fmla="*/ 103587 h 1604727"/>
                <a:gd name="connsiteX2" fmla="*/ 2255520 w 2255520"/>
                <a:gd name="connsiteY2" fmla="*/ 339807 h 1604727"/>
                <a:gd name="connsiteX3" fmla="*/ 0 w 2255520"/>
                <a:gd name="connsiteY3" fmla="*/ 1604727 h 1604727"/>
                <a:gd name="connsiteX0" fmla="*/ 0 w 2255520"/>
                <a:gd name="connsiteY0" fmla="*/ 1604727 h 1604727"/>
                <a:gd name="connsiteX1" fmla="*/ 914400 w 2255520"/>
                <a:gd name="connsiteY1" fmla="*/ 103587 h 1604727"/>
                <a:gd name="connsiteX2" fmla="*/ 2255520 w 2255520"/>
                <a:gd name="connsiteY2" fmla="*/ 339807 h 1604727"/>
                <a:gd name="connsiteX3" fmla="*/ 0 w 2255520"/>
                <a:gd name="connsiteY3" fmla="*/ 1604727 h 1604727"/>
                <a:gd name="connsiteX0" fmla="*/ 0 w 2240280"/>
                <a:gd name="connsiteY0" fmla="*/ 1619967 h 1619967"/>
                <a:gd name="connsiteX1" fmla="*/ 899160 w 2240280"/>
                <a:gd name="connsiteY1" fmla="*/ 103587 h 1619967"/>
                <a:gd name="connsiteX2" fmla="*/ 2240280 w 2240280"/>
                <a:gd name="connsiteY2" fmla="*/ 339807 h 1619967"/>
                <a:gd name="connsiteX3" fmla="*/ 0 w 2240280"/>
                <a:gd name="connsiteY3" fmla="*/ 1619967 h 1619967"/>
                <a:gd name="connsiteX0" fmla="*/ 0 w 2240280"/>
                <a:gd name="connsiteY0" fmla="*/ 1619967 h 1619967"/>
                <a:gd name="connsiteX1" fmla="*/ 899160 w 2240280"/>
                <a:gd name="connsiteY1" fmla="*/ 103587 h 1619967"/>
                <a:gd name="connsiteX2" fmla="*/ 2240280 w 2240280"/>
                <a:gd name="connsiteY2" fmla="*/ 339807 h 1619967"/>
                <a:gd name="connsiteX3" fmla="*/ 0 w 2240280"/>
                <a:gd name="connsiteY3" fmla="*/ 1619967 h 1619967"/>
                <a:gd name="connsiteX0" fmla="*/ 0 w 2497455"/>
                <a:gd name="connsiteY0" fmla="*/ 1743792 h 1743792"/>
                <a:gd name="connsiteX1" fmla="*/ 1156335 w 2497455"/>
                <a:gd name="connsiteY1" fmla="*/ 103587 h 1743792"/>
                <a:gd name="connsiteX2" fmla="*/ 2497455 w 2497455"/>
                <a:gd name="connsiteY2" fmla="*/ 339807 h 1743792"/>
                <a:gd name="connsiteX3" fmla="*/ 0 w 2497455"/>
                <a:gd name="connsiteY3" fmla="*/ 1743792 h 1743792"/>
                <a:gd name="connsiteX0" fmla="*/ 0 w 2497455"/>
                <a:gd name="connsiteY0" fmla="*/ 1743792 h 1743792"/>
                <a:gd name="connsiteX1" fmla="*/ 1156335 w 2497455"/>
                <a:gd name="connsiteY1" fmla="*/ 103587 h 1743792"/>
                <a:gd name="connsiteX2" fmla="*/ 2497455 w 2497455"/>
                <a:gd name="connsiteY2" fmla="*/ 339807 h 1743792"/>
                <a:gd name="connsiteX3" fmla="*/ 0 w 2497455"/>
                <a:gd name="connsiteY3" fmla="*/ 1743792 h 1743792"/>
                <a:gd name="connsiteX0" fmla="*/ 0 w 2497455"/>
                <a:gd name="connsiteY0" fmla="*/ 1743792 h 1743792"/>
                <a:gd name="connsiteX1" fmla="*/ 1156335 w 2497455"/>
                <a:gd name="connsiteY1" fmla="*/ 103587 h 1743792"/>
                <a:gd name="connsiteX2" fmla="*/ 2497455 w 2497455"/>
                <a:gd name="connsiteY2" fmla="*/ 339807 h 1743792"/>
                <a:gd name="connsiteX3" fmla="*/ 0 w 2497455"/>
                <a:gd name="connsiteY3" fmla="*/ 1743792 h 174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5" h="1743792">
                  <a:moveTo>
                    <a:pt x="0" y="1743792"/>
                  </a:moveTo>
                  <a:cubicBezTo>
                    <a:pt x="528320" y="1225632"/>
                    <a:pt x="875665" y="793197"/>
                    <a:pt x="1156335" y="103587"/>
                  </a:cubicBezTo>
                  <a:cubicBezTo>
                    <a:pt x="1583055" y="-86913"/>
                    <a:pt x="2185035" y="-18333"/>
                    <a:pt x="2497455" y="339807"/>
                  </a:cubicBezTo>
                  <a:cubicBezTo>
                    <a:pt x="1765935" y="939247"/>
                    <a:pt x="769620" y="1334852"/>
                    <a:pt x="0" y="1743792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443100" y="-35750500"/>
              <a:ext cx="12738100" cy="2768600"/>
            </a:xfrm>
            <a:custGeom>
              <a:avLst/>
              <a:gdLst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76200 w 12738100"/>
                <a:gd name="connsiteY4" fmla="*/ 8763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76200 w 12738100"/>
                <a:gd name="connsiteY4" fmla="*/ 876300 h 2768600"/>
                <a:gd name="connsiteX5" fmla="*/ 0 w 12738100"/>
                <a:gd name="connsiteY5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8100" h="2768600">
                  <a:moveTo>
                    <a:pt x="0" y="901700"/>
                  </a:moveTo>
                  <a:lnTo>
                    <a:pt x="2298700" y="0"/>
                  </a:lnTo>
                  <a:lnTo>
                    <a:pt x="12738100" y="2159000"/>
                  </a:lnTo>
                  <a:cubicBezTo>
                    <a:pt x="12556067" y="2438400"/>
                    <a:pt x="12361333" y="2603500"/>
                    <a:pt x="12077700" y="2768600"/>
                  </a:cubicBezTo>
                  <a:cubicBezTo>
                    <a:pt x="8191500" y="2374900"/>
                    <a:pt x="2222500" y="2019300"/>
                    <a:pt x="0" y="901700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529779" y="-38595300"/>
              <a:ext cx="7497520" cy="3594100"/>
            </a:xfrm>
            <a:custGeom>
              <a:avLst/>
              <a:gdLst>
                <a:gd name="connsiteX0" fmla="*/ 0 w 7315200"/>
                <a:gd name="connsiteY0" fmla="*/ 660400 h 3594100"/>
                <a:gd name="connsiteX1" fmla="*/ 38100 w 7315200"/>
                <a:gd name="connsiteY1" fmla="*/ 215900 h 3594100"/>
                <a:gd name="connsiteX2" fmla="*/ 800100 w 7315200"/>
                <a:gd name="connsiteY2" fmla="*/ 0 h 3594100"/>
                <a:gd name="connsiteX3" fmla="*/ 7315200 w 7315200"/>
                <a:gd name="connsiteY3" fmla="*/ 2349500 h 3594100"/>
                <a:gd name="connsiteX4" fmla="*/ 6108700 w 7315200"/>
                <a:gd name="connsiteY4" fmla="*/ 3594100 h 3594100"/>
                <a:gd name="connsiteX5" fmla="*/ 0 w 7315200"/>
                <a:gd name="connsiteY5" fmla="*/ 660400 h 3594100"/>
                <a:gd name="connsiteX0" fmla="*/ 0 w 7315200"/>
                <a:gd name="connsiteY0" fmla="*/ 660400 h 3594100"/>
                <a:gd name="connsiteX1" fmla="*/ 38100 w 7315200"/>
                <a:gd name="connsiteY1" fmla="*/ 215900 h 3594100"/>
                <a:gd name="connsiteX2" fmla="*/ 800100 w 7315200"/>
                <a:gd name="connsiteY2" fmla="*/ 0 h 3594100"/>
                <a:gd name="connsiteX3" fmla="*/ 7315200 w 7315200"/>
                <a:gd name="connsiteY3" fmla="*/ 2349500 h 3594100"/>
                <a:gd name="connsiteX4" fmla="*/ 6108700 w 7315200"/>
                <a:gd name="connsiteY4" fmla="*/ 3594100 h 3594100"/>
                <a:gd name="connsiteX5" fmla="*/ 0 w 7315200"/>
                <a:gd name="connsiteY5" fmla="*/ 660400 h 3594100"/>
                <a:gd name="connsiteX0" fmla="*/ 0 w 7315200"/>
                <a:gd name="connsiteY0" fmla="*/ 660400 h 3594100"/>
                <a:gd name="connsiteX1" fmla="*/ 38100 w 7315200"/>
                <a:gd name="connsiteY1" fmla="*/ 215900 h 3594100"/>
                <a:gd name="connsiteX2" fmla="*/ 800100 w 7315200"/>
                <a:gd name="connsiteY2" fmla="*/ 0 h 3594100"/>
                <a:gd name="connsiteX3" fmla="*/ 7315200 w 7315200"/>
                <a:gd name="connsiteY3" fmla="*/ 2349500 h 3594100"/>
                <a:gd name="connsiteX4" fmla="*/ 6108700 w 7315200"/>
                <a:gd name="connsiteY4" fmla="*/ 3594100 h 3594100"/>
                <a:gd name="connsiteX5" fmla="*/ 0 w 7315200"/>
                <a:gd name="connsiteY5" fmla="*/ 660400 h 3594100"/>
                <a:gd name="connsiteX0" fmla="*/ 7620 w 7277100"/>
                <a:gd name="connsiteY0" fmla="*/ 645160 h 3594100"/>
                <a:gd name="connsiteX1" fmla="*/ 0 w 7277100"/>
                <a:gd name="connsiteY1" fmla="*/ 215900 h 3594100"/>
                <a:gd name="connsiteX2" fmla="*/ 762000 w 7277100"/>
                <a:gd name="connsiteY2" fmla="*/ 0 h 3594100"/>
                <a:gd name="connsiteX3" fmla="*/ 7277100 w 7277100"/>
                <a:gd name="connsiteY3" fmla="*/ 2349500 h 3594100"/>
                <a:gd name="connsiteX4" fmla="*/ 6070600 w 7277100"/>
                <a:gd name="connsiteY4" fmla="*/ 3594100 h 3594100"/>
                <a:gd name="connsiteX5" fmla="*/ 7620 w 7277100"/>
                <a:gd name="connsiteY5" fmla="*/ 645160 h 3594100"/>
                <a:gd name="connsiteX0" fmla="*/ 131250 w 7400730"/>
                <a:gd name="connsiteY0" fmla="*/ 645160 h 3594100"/>
                <a:gd name="connsiteX1" fmla="*/ 123630 w 7400730"/>
                <a:gd name="connsiteY1" fmla="*/ 215900 h 3594100"/>
                <a:gd name="connsiteX2" fmla="*/ 885630 w 7400730"/>
                <a:gd name="connsiteY2" fmla="*/ 0 h 3594100"/>
                <a:gd name="connsiteX3" fmla="*/ 7400730 w 7400730"/>
                <a:gd name="connsiteY3" fmla="*/ 2349500 h 3594100"/>
                <a:gd name="connsiteX4" fmla="*/ 6194230 w 7400730"/>
                <a:gd name="connsiteY4" fmla="*/ 3594100 h 3594100"/>
                <a:gd name="connsiteX5" fmla="*/ 131250 w 7400730"/>
                <a:gd name="connsiteY5" fmla="*/ 645160 h 3594100"/>
                <a:gd name="connsiteX0" fmla="*/ 131250 w 7400730"/>
                <a:gd name="connsiteY0" fmla="*/ 645160 h 3594100"/>
                <a:gd name="connsiteX1" fmla="*/ 123630 w 7400730"/>
                <a:gd name="connsiteY1" fmla="*/ 215900 h 3594100"/>
                <a:gd name="connsiteX2" fmla="*/ 885630 w 7400730"/>
                <a:gd name="connsiteY2" fmla="*/ 0 h 3594100"/>
                <a:gd name="connsiteX3" fmla="*/ 7400730 w 7400730"/>
                <a:gd name="connsiteY3" fmla="*/ 2349500 h 3594100"/>
                <a:gd name="connsiteX4" fmla="*/ 6194230 w 7400730"/>
                <a:gd name="connsiteY4" fmla="*/ 3594100 h 3594100"/>
                <a:gd name="connsiteX5" fmla="*/ 131250 w 7400730"/>
                <a:gd name="connsiteY5" fmla="*/ 645160 h 3594100"/>
                <a:gd name="connsiteX0" fmla="*/ 201308 w 7470788"/>
                <a:gd name="connsiteY0" fmla="*/ 645160 h 3594100"/>
                <a:gd name="connsiteX1" fmla="*/ 193688 w 7470788"/>
                <a:gd name="connsiteY1" fmla="*/ 215900 h 3594100"/>
                <a:gd name="connsiteX2" fmla="*/ 955688 w 7470788"/>
                <a:gd name="connsiteY2" fmla="*/ 0 h 3594100"/>
                <a:gd name="connsiteX3" fmla="*/ 7470788 w 7470788"/>
                <a:gd name="connsiteY3" fmla="*/ 2349500 h 3594100"/>
                <a:gd name="connsiteX4" fmla="*/ 6264288 w 7470788"/>
                <a:gd name="connsiteY4" fmla="*/ 3594100 h 3594100"/>
                <a:gd name="connsiteX5" fmla="*/ 201308 w 7470788"/>
                <a:gd name="connsiteY5" fmla="*/ 645160 h 3594100"/>
                <a:gd name="connsiteX0" fmla="*/ 201308 w 7470788"/>
                <a:gd name="connsiteY0" fmla="*/ 645160 h 3594100"/>
                <a:gd name="connsiteX1" fmla="*/ 193688 w 7470788"/>
                <a:gd name="connsiteY1" fmla="*/ 215900 h 3594100"/>
                <a:gd name="connsiteX2" fmla="*/ 955688 w 7470788"/>
                <a:gd name="connsiteY2" fmla="*/ 0 h 3594100"/>
                <a:gd name="connsiteX3" fmla="*/ 7470788 w 7470788"/>
                <a:gd name="connsiteY3" fmla="*/ 2349500 h 3594100"/>
                <a:gd name="connsiteX4" fmla="*/ 6264288 w 7470788"/>
                <a:gd name="connsiteY4" fmla="*/ 3594100 h 3594100"/>
                <a:gd name="connsiteX5" fmla="*/ 201308 w 7470788"/>
                <a:gd name="connsiteY5" fmla="*/ 645160 h 3594100"/>
                <a:gd name="connsiteX0" fmla="*/ 216273 w 7485753"/>
                <a:gd name="connsiteY0" fmla="*/ 645160 h 3594100"/>
                <a:gd name="connsiteX1" fmla="*/ 178173 w 7485753"/>
                <a:gd name="connsiteY1" fmla="*/ 193040 h 3594100"/>
                <a:gd name="connsiteX2" fmla="*/ 970653 w 7485753"/>
                <a:gd name="connsiteY2" fmla="*/ 0 h 3594100"/>
                <a:gd name="connsiteX3" fmla="*/ 7485753 w 7485753"/>
                <a:gd name="connsiteY3" fmla="*/ 2349500 h 3594100"/>
                <a:gd name="connsiteX4" fmla="*/ 6279253 w 7485753"/>
                <a:gd name="connsiteY4" fmla="*/ 3594100 h 3594100"/>
                <a:gd name="connsiteX5" fmla="*/ 216273 w 7485753"/>
                <a:gd name="connsiteY5" fmla="*/ 645160 h 3594100"/>
                <a:gd name="connsiteX0" fmla="*/ 216273 w 7485753"/>
                <a:gd name="connsiteY0" fmla="*/ 645160 h 3594100"/>
                <a:gd name="connsiteX1" fmla="*/ 178173 w 7485753"/>
                <a:gd name="connsiteY1" fmla="*/ 193040 h 3594100"/>
                <a:gd name="connsiteX2" fmla="*/ 970653 w 7485753"/>
                <a:gd name="connsiteY2" fmla="*/ 0 h 3594100"/>
                <a:gd name="connsiteX3" fmla="*/ 7485753 w 7485753"/>
                <a:gd name="connsiteY3" fmla="*/ 2349500 h 3594100"/>
                <a:gd name="connsiteX4" fmla="*/ 6279253 w 7485753"/>
                <a:gd name="connsiteY4" fmla="*/ 3594100 h 3594100"/>
                <a:gd name="connsiteX5" fmla="*/ 216273 w 7485753"/>
                <a:gd name="connsiteY5" fmla="*/ 645160 h 3594100"/>
                <a:gd name="connsiteX0" fmla="*/ 216273 w 7485753"/>
                <a:gd name="connsiteY0" fmla="*/ 645160 h 3594100"/>
                <a:gd name="connsiteX1" fmla="*/ 178173 w 7485753"/>
                <a:gd name="connsiteY1" fmla="*/ 193040 h 3594100"/>
                <a:gd name="connsiteX2" fmla="*/ 970653 w 7485753"/>
                <a:gd name="connsiteY2" fmla="*/ 0 h 3594100"/>
                <a:gd name="connsiteX3" fmla="*/ 7485753 w 7485753"/>
                <a:gd name="connsiteY3" fmla="*/ 2349500 h 3594100"/>
                <a:gd name="connsiteX4" fmla="*/ 6279253 w 7485753"/>
                <a:gd name="connsiteY4" fmla="*/ 3594100 h 3594100"/>
                <a:gd name="connsiteX5" fmla="*/ 216273 w 7485753"/>
                <a:gd name="connsiteY5" fmla="*/ 645160 h 3594100"/>
                <a:gd name="connsiteX0" fmla="*/ 222121 w 7491601"/>
                <a:gd name="connsiteY0" fmla="*/ 645160 h 3594100"/>
                <a:gd name="connsiteX1" fmla="*/ 184021 w 7491601"/>
                <a:gd name="connsiteY1" fmla="*/ 193040 h 3594100"/>
                <a:gd name="connsiteX2" fmla="*/ 976501 w 7491601"/>
                <a:gd name="connsiteY2" fmla="*/ 0 h 3594100"/>
                <a:gd name="connsiteX3" fmla="*/ 7491601 w 7491601"/>
                <a:gd name="connsiteY3" fmla="*/ 2349500 h 3594100"/>
                <a:gd name="connsiteX4" fmla="*/ 6285101 w 7491601"/>
                <a:gd name="connsiteY4" fmla="*/ 3594100 h 3594100"/>
                <a:gd name="connsiteX5" fmla="*/ 222121 w 7491601"/>
                <a:gd name="connsiteY5" fmla="*/ 645160 h 3594100"/>
                <a:gd name="connsiteX0" fmla="*/ 219189 w 7488669"/>
                <a:gd name="connsiteY0" fmla="*/ 645160 h 3594100"/>
                <a:gd name="connsiteX1" fmla="*/ 181089 w 7488669"/>
                <a:gd name="connsiteY1" fmla="*/ 193040 h 3594100"/>
                <a:gd name="connsiteX2" fmla="*/ 973569 w 7488669"/>
                <a:gd name="connsiteY2" fmla="*/ 0 h 3594100"/>
                <a:gd name="connsiteX3" fmla="*/ 7488669 w 7488669"/>
                <a:gd name="connsiteY3" fmla="*/ 2349500 h 3594100"/>
                <a:gd name="connsiteX4" fmla="*/ 6282169 w 7488669"/>
                <a:gd name="connsiteY4" fmla="*/ 3594100 h 3594100"/>
                <a:gd name="connsiteX5" fmla="*/ 219189 w 7488669"/>
                <a:gd name="connsiteY5" fmla="*/ 645160 h 3594100"/>
                <a:gd name="connsiteX0" fmla="*/ 219189 w 7488669"/>
                <a:gd name="connsiteY0" fmla="*/ 645160 h 3594100"/>
                <a:gd name="connsiteX1" fmla="*/ 181089 w 7488669"/>
                <a:gd name="connsiteY1" fmla="*/ 193040 h 3594100"/>
                <a:gd name="connsiteX2" fmla="*/ 973569 w 7488669"/>
                <a:gd name="connsiteY2" fmla="*/ 0 h 3594100"/>
                <a:gd name="connsiteX3" fmla="*/ 7488669 w 7488669"/>
                <a:gd name="connsiteY3" fmla="*/ 2349500 h 3594100"/>
                <a:gd name="connsiteX4" fmla="*/ 6282169 w 7488669"/>
                <a:gd name="connsiteY4" fmla="*/ 3594100 h 3594100"/>
                <a:gd name="connsiteX5" fmla="*/ 219189 w 7488669"/>
                <a:gd name="connsiteY5" fmla="*/ 645160 h 3594100"/>
                <a:gd name="connsiteX0" fmla="*/ 219189 w 7488669"/>
                <a:gd name="connsiteY0" fmla="*/ 645160 h 3594100"/>
                <a:gd name="connsiteX1" fmla="*/ 181089 w 7488669"/>
                <a:gd name="connsiteY1" fmla="*/ 193040 h 3594100"/>
                <a:gd name="connsiteX2" fmla="*/ 973569 w 7488669"/>
                <a:gd name="connsiteY2" fmla="*/ 0 h 3594100"/>
                <a:gd name="connsiteX3" fmla="*/ 7488669 w 7488669"/>
                <a:gd name="connsiteY3" fmla="*/ 2349500 h 3594100"/>
                <a:gd name="connsiteX4" fmla="*/ 6282169 w 7488669"/>
                <a:gd name="connsiteY4" fmla="*/ 3594100 h 3594100"/>
                <a:gd name="connsiteX5" fmla="*/ 219189 w 7488669"/>
                <a:gd name="connsiteY5" fmla="*/ 645160 h 3594100"/>
                <a:gd name="connsiteX0" fmla="*/ 228040 w 7497520"/>
                <a:gd name="connsiteY0" fmla="*/ 645160 h 3594100"/>
                <a:gd name="connsiteX1" fmla="*/ 189940 w 7497520"/>
                <a:gd name="connsiteY1" fmla="*/ 193040 h 3594100"/>
                <a:gd name="connsiteX2" fmla="*/ 982420 w 7497520"/>
                <a:gd name="connsiteY2" fmla="*/ 0 h 3594100"/>
                <a:gd name="connsiteX3" fmla="*/ 7497520 w 7497520"/>
                <a:gd name="connsiteY3" fmla="*/ 2349500 h 3594100"/>
                <a:gd name="connsiteX4" fmla="*/ 6291020 w 7497520"/>
                <a:gd name="connsiteY4" fmla="*/ 3594100 h 3594100"/>
                <a:gd name="connsiteX5" fmla="*/ 228040 w 7497520"/>
                <a:gd name="connsiteY5" fmla="*/ 645160 h 35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7520" h="3594100">
                  <a:moveTo>
                    <a:pt x="228040" y="645160"/>
                  </a:moveTo>
                  <a:cubicBezTo>
                    <a:pt x="-64060" y="479213"/>
                    <a:pt x="-74220" y="282787"/>
                    <a:pt x="189940" y="193040"/>
                  </a:cubicBezTo>
                  <a:cubicBezTo>
                    <a:pt x="489660" y="98213"/>
                    <a:pt x="705560" y="71967"/>
                    <a:pt x="982420" y="0"/>
                  </a:cubicBezTo>
                  <a:lnTo>
                    <a:pt x="7497520" y="2349500"/>
                  </a:lnTo>
                  <a:cubicBezTo>
                    <a:pt x="6706733" y="2650067"/>
                    <a:pt x="6533167" y="2958253"/>
                    <a:pt x="6291020" y="3594100"/>
                  </a:cubicBezTo>
                  <a:lnTo>
                    <a:pt x="228040" y="645160"/>
                  </a:ln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1669024" y="-36385496"/>
              <a:ext cx="60504720" cy="30680897"/>
            </a:xfrm>
            <a:custGeom>
              <a:avLst/>
              <a:gdLst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4046612 w 60504720"/>
                <a:gd name="connsiteY10" fmla="*/ 22296032 h 30680897"/>
                <a:gd name="connsiteX11" fmla="*/ 3954192 w 60504720"/>
                <a:gd name="connsiteY11" fmla="*/ 22390626 h 30680897"/>
                <a:gd name="connsiteX12" fmla="*/ 3966204 w 60504720"/>
                <a:gd name="connsiteY12" fmla="*/ 22377404 h 30680897"/>
                <a:gd name="connsiteX13" fmla="*/ 15705616 w 60504720"/>
                <a:gd name="connsiteY13" fmla="*/ 21050032 h 30680897"/>
                <a:gd name="connsiteX14" fmla="*/ 15225724 w 60504720"/>
                <a:gd name="connsiteY14" fmla="*/ 21751512 h 30680897"/>
                <a:gd name="connsiteX15" fmla="*/ 15532692 w 60504720"/>
                <a:gd name="connsiteY15" fmla="*/ 22568988 h 30680897"/>
                <a:gd name="connsiteX16" fmla="*/ 16055564 w 60504720"/>
                <a:gd name="connsiteY16" fmla="*/ 21869628 h 30680897"/>
                <a:gd name="connsiteX17" fmla="*/ 15748596 w 60504720"/>
                <a:gd name="connsiteY17" fmla="*/ 21052154 h 30680897"/>
                <a:gd name="connsiteX18" fmla="*/ 15705616 w 60504720"/>
                <a:gd name="connsiteY18" fmla="*/ 21050032 h 30680897"/>
                <a:gd name="connsiteX19" fmla="*/ 17640220 w 60504720"/>
                <a:gd name="connsiteY19" fmla="*/ 19830832 h 30680897"/>
                <a:gd name="connsiteX20" fmla="*/ 17160332 w 60504720"/>
                <a:gd name="connsiteY20" fmla="*/ 20532312 h 30680897"/>
                <a:gd name="connsiteX21" fmla="*/ 17467300 w 60504720"/>
                <a:gd name="connsiteY21" fmla="*/ 21349788 h 30680897"/>
                <a:gd name="connsiteX22" fmla="*/ 17990168 w 60504720"/>
                <a:gd name="connsiteY22" fmla="*/ 20650428 h 30680897"/>
                <a:gd name="connsiteX23" fmla="*/ 17683200 w 60504720"/>
                <a:gd name="connsiteY23" fmla="*/ 19832954 h 30680897"/>
                <a:gd name="connsiteX24" fmla="*/ 17640220 w 60504720"/>
                <a:gd name="connsiteY24" fmla="*/ 19830832 h 30680897"/>
                <a:gd name="connsiteX25" fmla="*/ 19342740 w 60504720"/>
                <a:gd name="connsiteY25" fmla="*/ 18805482 h 30680897"/>
                <a:gd name="connsiteX26" fmla="*/ 18862848 w 60504720"/>
                <a:gd name="connsiteY26" fmla="*/ 19506964 h 30680897"/>
                <a:gd name="connsiteX27" fmla="*/ 19169816 w 60504720"/>
                <a:gd name="connsiteY27" fmla="*/ 20324438 h 30680897"/>
                <a:gd name="connsiteX28" fmla="*/ 19692688 w 60504720"/>
                <a:gd name="connsiteY28" fmla="*/ 19625080 h 30680897"/>
                <a:gd name="connsiteX29" fmla="*/ 19385720 w 60504720"/>
                <a:gd name="connsiteY29" fmla="*/ 18807604 h 30680897"/>
                <a:gd name="connsiteX30" fmla="*/ 19342740 w 60504720"/>
                <a:gd name="connsiteY30" fmla="*/ 18805482 h 30680897"/>
                <a:gd name="connsiteX31" fmla="*/ 20929364 w 60504720"/>
                <a:gd name="connsiteY31" fmla="*/ 17849632 h 30680897"/>
                <a:gd name="connsiteX32" fmla="*/ 20449472 w 60504720"/>
                <a:gd name="connsiteY32" fmla="*/ 18551114 h 30680897"/>
                <a:gd name="connsiteX33" fmla="*/ 20756440 w 60504720"/>
                <a:gd name="connsiteY33" fmla="*/ 19368588 h 30680897"/>
                <a:gd name="connsiteX34" fmla="*/ 21279312 w 60504720"/>
                <a:gd name="connsiteY34" fmla="*/ 18669228 h 30680897"/>
                <a:gd name="connsiteX35" fmla="*/ 20972344 w 60504720"/>
                <a:gd name="connsiteY35" fmla="*/ 17851754 h 30680897"/>
                <a:gd name="connsiteX36" fmla="*/ 20929364 w 60504720"/>
                <a:gd name="connsiteY36" fmla="*/ 17849632 h 30680897"/>
                <a:gd name="connsiteX37" fmla="*/ 22487412 w 60504720"/>
                <a:gd name="connsiteY37" fmla="*/ 16874036 h 30680897"/>
                <a:gd name="connsiteX38" fmla="*/ 22007524 w 60504720"/>
                <a:gd name="connsiteY38" fmla="*/ 17575518 h 30680897"/>
                <a:gd name="connsiteX39" fmla="*/ 22314492 w 60504720"/>
                <a:gd name="connsiteY39" fmla="*/ 18392992 h 30680897"/>
                <a:gd name="connsiteX40" fmla="*/ 22837360 w 60504720"/>
                <a:gd name="connsiteY40" fmla="*/ 17693632 h 30680897"/>
                <a:gd name="connsiteX41" fmla="*/ 22530392 w 60504720"/>
                <a:gd name="connsiteY41" fmla="*/ 16876158 h 30680897"/>
                <a:gd name="connsiteX42" fmla="*/ 22487412 w 60504720"/>
                <a:gd name="connsiteY42" fmla="*/ 16874036 h 30680897"/>
                <a:gd name="connsiteX43" fmla="*/ 23935216 w 60504720"/>
                <a:gd name="connsiteY43" fmla="*/ 15962006 h 30680897"/>
                <a:gd name="connsiteX44" fmla="*/ 23455324 w 60504720"/>
                <a:gd name="connsiteY44" fmla="*/ 16663488 h 30680897"/>
                <a:gd name="connsiteX45" fmla="*/ 23762292 w 60504720"/>
                <a:gd name="connsiteY45" fmla="*/ 17480962 h 30680897"/>
                <a:gd name="connsiteX46" fmla="*/ 24285164 w 60504720"/>
                <a:gd name="connsiteY46" fmla="*/ 16781602 h 30680897"/>
                <a:gd name="connsiteX47" fmla="*/ 23978196 w 60504720"/>
                <a:gd name="connsiteY47" fmla="*/ 15964128 h 30680897"/>
                <a:gd name="connsiteX48" fmla="*/ 23935216 w 60504720"/>
                <a:gd name="connsiteY48" fmla="*/ 15962006 h 30680897"/>
                <a:gd name="connsiteX49" fmla="*/ 25306816 w 60504720"/>
                <a:gd name="connsiteY49" fmla="*/ 15106432 h 30680897"/>
                <a:gd name="connsiteX50" fmla="*/ 24826924 w 60504720"/>
                <a:gd name="connsiteY50" fmla="*/ 15807912 h 30680897"/>
                <a:gd name="connsiteX51" fmla="*/ 25133892 w 60504720"/>
                <a:gd name="connsiteY51" fmla="*/ 16625386 h 30680897"/>
                <a:gd name="connsiteX52" fmla="*/ 25656764 w 60504720"/>
                <a:gd name="connsiteY52" fmla="*/ 15926028 h 30680897"/>
                <a:gd name="connsiteX53" fmla="*/ 25349796 w 60504720"/>
                <a:gd name="connsiteY53" fmla="*/ 15108554 h 30680897"/>
                <a:gd name="connsiteX54" fmla="*/ 25306816 w 60504720"/>
                <a:gd name="connsiteY54" fmla="*/ 15106432 h 30680897"/>
                <a:gd name="connsiteX55" fmla="*/ 36187072 w 60504720"/>
                <a:gd name="connsiteY55" fmla="*/ 0 h 30680897"/>
                <a:gd name="connsiteX56" fmla="*/ 36390272 w 60504720"/>
                <a:gd name="connsiteY56" fmla="*/ 469896 h 30680897"/>
                <a:gd name="connsiteX57" fmla="*/ 36358752 w 60504720"/>
                <a:gd name="connsiteY57" fmla="*/ 525940 h 30680897"/>
                <a:gd name="connsiteX58" fmla="*/ 36078216 w 60504720"/>
                <a:gd name="connsiteY58" fmla="*/ 460824 h 30680897"/>
                <a:gd name="connsiteX59" fmla="*/ 33329576 w 60504720"/>
                <a:gd name="connsiteY59" fmla="*/ 1522180 h 30680897"/>
                <a:gd name="connsiteX60" fmla="*/ 35264900 w 60504720"/>
                <a:gd name="connsiteY60" fmla="*/ 2154592 h 30680897"/>
                <a:gd name="connsiteX61" fmla="*/ 35510008 w 60504720"/>
                <a:gd name="connsiteY61" fmla="*/ 2208492 h 30680897"/>
                <a:gd name="connsiteX62" fmla="*/ 35482296 w 60504720"/>
                <a:gd name="connsiteY62" fmla="*/ 2268832 h 30680897"/>
                <a:gd name="connsiteX63" fmla="*/ 33535736 w 60504720"/>
                <a:gd name="connsiteY63" fmla="*/ 9181642 h 30680897"/>
                <a:gd name="connsiteX64" fmla="*/ 33542352 w 60504720"/>
                <a:gd name="connsiteY64" fmla="*/ 9285468 h 30680897"/>
                <a:gd name="connsiteX65" fmla="*/ 33507592 w 60504720"/>
                <a:gd name="connsiteY65" fmla="*/ 9293420 h 30680897"/>
                <a:gd name="connsiteX66" fmla="*/ 30476856 w 60504720"/>
                <a:gd name="connsiteY66" fmla="*/ 11334748 h 30680897"/>
                <a:gd name="connsiteX67" fmla="*/ 29981556 w 60504720"/>
                <a:gd name="connsiteY67" fmla="*/ 12782548 h 30680897"/>
                <a:gd name="connsiteX68" fmla="*/ 30201204 w 60504720"/>
                <a:gd name="connsiteY68" fmla="*/ 13774976 h 30680897"/>
                <a:gd name="connsiteX69" fmla="*/ 30258408 w 60504720"/>
                <a:gd name="connsiteY69" fmla="*/ 13863824 h 30680897"/>
                <a:gd name="connsiteX70" fmla="*/ 29997052 w 60504720"/>
                <a:gd name="connsiteY70" fmla="*/ 14021038 h 30680897"/>
                <a:gd name="connsiteX71" fmla="*/ 27665376 w 60504720"/>
                <a:gd name="connsiteY71" fmla="*/ 16979898 h 30680897"/>
                <a:gd name="connsiteX72" fmla="*/ 57901872 w 60504720"/>
                <a:gd name="connsiteY72" fmla="*/ 22502654 h 30680897"/>
                <a:gd name="connsiteX73" fmla="*/ 60504720 w 60504720"/>
                <a:gd name="connsiteY73" fmla="*/ 18165982 h 30680897"/>
                <a:gd name="connsiteX74" fmla="*/ 57327136 w 60504720"/>
                <a:gd name="connsiteY74" fmla="*/ 24050170 h 30680897"/>
                <a:gd name="connsiteX75" fmla="*/ 18368976 w 60504720"/>
                <a:gd name="connsiteY75" fmla="*/ 21678898 h 30680897"/>
                <a:gd name="connsiteX76" fmla="*/ 944580 w 60504720"/>
                <a:gd name="connsiteY76" fmla="*/ 30670498 h 30680897"/>
                <a:gd name="connsiteX77" fmla="*/ 42878 w 60504720"/>
                <a:gd name="connsiteY77" fmla="*/ 29641798 h 30680897"/>
                <a:gd name="connsiteX78" fmla="*/ 2836456 w 60504720"/>
                <a:gd name="connsiteY78" fmla="*/ 23789610 h 30680897"/>
                <a:gd name="connsiteX79" fmla="*/ 2909480 w 60504720"/>
                <a:gd name="connsiteY79" fmla="*/ 23686038 h 30680897"/>
                <a:gd name="connsiteX80" fmla="*/ 3014652 w 60504720"/>
                <a:gd name="connsiteY80" fmla="*/ 23851604 h 30680897"/>
                <a:gd name="connsiteX81" fmla="*/ 4243400 w 60504720"/>
                <a:gd name="connsiteY81" fmla="*/ 24881563 h 30680897"/>
                <a:gd name="connsiteX82" fmla="*/ 5685760 w 60504720"/>
                <a:gd name="connsiteY82" fmla="*/ 22731407 h 30680897"/>
                <a:gd name="connsiteX83" fmla="*/ 4626440 w 60504720"/>
                <a:gd name="connsiteY83" fmla="*/ 21744889 h 30680897"/>
                <a:gd name="connsiteX84" fmla="*/ 4389492 w 60504720"/>
                <a:gd name="connsiteY84" fmla="*/ 21959308 h 30680897"/>
                <a:gd name="connsiteX85" fmla="*/ 4185000 w 60504720"/>
                <a:gd name="connsiteY85" fmla="*/ 22155988 h 30680897"/>
                <a:gd name="connsiteX86" fmla="*/ 4283088 w 60504720"/>
                <a:gd name="connsiteY86" fmla="*/ 22056723 h 30680897"/>
                <a:gd name="connsiteX87" fmla="*/ 13009576 w 60504720"/>
                <a:gd name="connsiteY87" fmla="*/ 16738598 h 30680897"/>
                <a:gd name="connsiteX88" fmla="*/ 2144724 w 60504720"/>
                <a:gd name="connsiteY88" fmla="*/ 5778498 h 30680897"/>
                <a:gd name="connsiteX89" fmla="*/ 4075124 w 60504720"/>
                <a:gd name="connsiteY89" fmla="*/ 1295400 h 30680897"/>
                <a:gd name="connsiteX90" fmla="*/ 4767276 w 60504720"/>
                <a:gd name="connsiteY90" fmla="*/ 1511296 h 30680897"/>
                <a:gd name="connsiteX91" fmla="*/ 4030676 w 60504720"/>
                <a:gd name="connsiteY91" fmla="*/ 4997448 h 30680897"/>
                <a:gd name="connsiteX92" fmla="*/ 18786720 w 60504720"/>
                <a:gd name="connsiteY92" fmla="*/ 13774072 h 30680897"/>
                <a:gd name="connsiteX93" fmla="*/ 28433788 w 60504720"/>
                <a:gd name="connsiteY93" fmla="*/ 8899246 h 30680897"/>
                <a:gd name="connsiteX94" fmla="*/ 31556756 w 60504720"/>
                <a:gd name="connsiteY94" fmla="*/ 5698352 h 30680897"/>
                <a:gd name="connsiteX95" fmla="*/ 33050176 w 60504720"/>
                <a:gd name="connsiteY95" fmla="*/ 1866896 h 30680897"/>
                <a:gd name="connsiteX96" fmla="*/ 36187072 w 60504720"/>
                <a:gd name="connsiteY96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3966204 w 60504720"/>
                <a:gd name="connsiteY10" fmla="*/ 22377404 h 30680897"/>
                <a:gd name="connsiteX11" fmla="*/ 3954192 w 60504720"/>
                <a:gd name="connsiteY11" fmla="*/ 22390626 h 30680897"/>
                <a:gd name="connsiteX12" fmla="*/ 3966204 w 60504720"/>
                <a:gd name="connsiteY12" fmla="*/ 22377404 h 30680897"/>
                <a:gd name="connsiteX13" fmla="*/ 15705616 w 60504720"/>
                <a:gd name="connsiteY13" fmla="*/ 21050032 h 30680897"/>
                <a:gd name="connsiteX14" fmla="*/ 15225724 w 60504720"/>
                <a:gd name="connsiteY14" fmla="*/ 21751512 h 30680897"/>
                <a:gd name="connsiteX15" fmla="*/ 15532692 w 60504720"/>
                <a:gd name="connsiteY15" fmla="*/ 22568988 h 30680897"/>
                <a:gd name="connsiteX16" fmla="*/ 16055564 w 60504720"/>
                <a:gd name="connsiteY16" fmla="*/ 21869628 h 30680897"/>
                <a:gd name="connsiteX17" fmla="*/ 15748596 w 60504720"/>
                <a:gd name="connsiteY17" fmla="*/ 21052154 h 30680897"/>
                <a:gd name="connsiteX18" fmla="*/ 15705616 w 60504720"/>
                <a:gd name="connsiteY18" fmla="*/ 21050032 h 30680897"/>
                <a:gd name="connsiteX19" fmla="*/ 17640220 w 60504720"/>
                <a:gd name="connsiteY19" fmla="*/ 19830832 h 30680897"/>
                <a:gd name="connsiteX20" fmla="*/ 17160332 w 60504720"/>
                <a:gd name="connsiteY20" fmla="*/ 20532312 h 30680897"/>
                <a:gd name="connsiteX21" fmla="*/ 17467300 w 60504720"/>
                <a:gd name="connsiteY21" fmla="*/ 21349788 h 30680897"/>
                <a:gd name="connsiteX22" fmla="*/ 17990168 w 60504720"/>
                <a:gd name="connsiteY22" fmla="*/ 20650428 h 30680897"/>
                <a:gd name="connsiteX23" fmla="*/ 17683200 w 60504720"/>
                <a:gd name="connsiteY23" fmla="*/ 19832954 h 30680897"/>
                <a:gd name="connsiteX24" fmla="*/ 17640220 w 60504720"/>
                <a:gd name="connsiteY24" fmla="*/ 19830832 h 30680897"/>
                <a:gd name="connsiteX25" fmla="*/ 19342740 w 60504720"/>
                <a:gd name="connsiteY25" fmla="*/ 18805482 h 30680897"/>
                <a:gd name="connsiteX26" fmla="*/ 18862848 w 60504720"/>
                <a:gd name="connsiteY26" fmla="*/ 19506964 h 30680897"/>
                <a:gd name="connsiteX27" fmla="*/ 19169816 w 60504720"/>
                <a:gd name="connsiteY27" fmla="*/ 20324438 h 30680897"/>
                <a:gd name="connsiteX28" fmla="*/ 19692688 w 60504720"/>
                <a:gd name="connsiteY28" fmla="*/ 19625080 h 30680897"/>
                <a:gd name="connsiteX29" fmla="*/ 19385720 w 60504720"/>
                <a:gd name="connsiteY29" fmla="*/ 18807604 h 30680897"/>
                <a:gd name="connsiteX30" fmla="*/ 19342740 w 60504720"/>
                <a:gd name="connsiteY30" fmla="*/ 18805482 h 30680897"/>
                <a:gd name="connsiteX31" fmla="*/ 20929364 w 60504720"/>
                <a:gd name="connsiteY31" fmla="*/ 17849632 h 30680897"/>
                <a:gd name="connsiteX32" fmla="*/ 20449472 w 60504720"/>
                <a:gd name="connsiteY32" fmla="*/ 18551114 h 30680897"/>
                <a:gd name="connsiteX33" fmla="*/ 20756440 w 60504720"/>
                <a:gd name="connsiteY33" fmla="*/ 19368588 h 30680897"/>
                <a:gd name="connsiteX34" fmla="*/ 21279312 w 60504720"/>
                <a:gd name="connsiteY34" fmla="*/ 18669228 h 30680897"/>
                <a:gd name="connsiteX35" fmla="*/ 20972344 w 60504720"/>
                <a:gd name="connsiteY35" fmla="*/ 17851754 h 30680897"/>
                <a:gd name="connsiteX36" fmla="*/ 20929364 w 60504720"/>
                <a:gd name="connsiteY36" fmla="*/ 17849632 h 30680897"/>
                <a:gd name="connsiteX37" fmla="*/ 22487412 w 60504720"/>
                <a:gd name="connsiteY37" fmla="*/ 16874036 h 30680897"/>
                <a:gd name="connsiteX38" fmla="*/ 22007524 w 60504720"/>
                <a:gd name="connsiteY38" fmla="*/ 17575518 h 30680897"/>
                <a:gd name="connsiteX39" fmla="*/ 22314492 w 60504720"/>
                <a:gd name="connsiteY39" fmla="*/ 18392992 h 30680897"/>
                <a:gd name="connsiteX40" fmla="*/ 22837360 w 60504720"/>
                <a:gd name="connsiteY40" fmla="*/ 17693632 h 30680897"/>
                <a:gd name="connsiteX41" fmla="*/ 22530392 w 60504720"/>
                <a:gd name="connsiteY41" fmla="*/ 16876158 h 30680897"/>
                <a:gd name="connsiteX42" fmla="*/ 22487412 w 60504720"/>
                <a:gd name="connsiteY42" fmla="*/ 16874036 h 30680897"/>
                <a:gd name="connsiteX43" fmla="*/ 23935216 w 60504720"/>
                <a:gd name="connsiteY43" fmla="*/ 15962006 h 30680897"/>
                <a:gd name="connsiteX44" fmla="*/ 23455324 w 60504720"/>
                <a:gd name="connsiteY44" fmla="*/ 16663488 h 30680897"/>
                <a:gd name="connsiteX45" fmla="*/ 23762292 w 60504720"/>
                <a:gd name="connsiteY45" fmla="*/ 17480962 h 30680897"/>
                <a:gd name="connsiteX46" fmla="*/ 24285164 w 60504720"/>
                <a:gd name="connsiteY46" fmla="*/ 16781602 h 30680897"/>
                <a:gd name="connsiteX47" fmla="*/ 23978196 w 60504720"/>
                <a:gd name="connsiteY47" fmla="*/ 15964128 h 30680897"/>
                <a:gd name="connsiteX48" fmla="*/ 23935216 w 60504720"/>
                <a:gd name="connsiteY48" fmla="*/ 15962006 h 30680897"/>
                <a:gd name="connsiteX49" fmla="*/ 25306816 w 60504720"/>
                <a:gd name="connsiteY49" fmla="*/ 15106432 h 30680897"/>
                <a:gd name="connsiteX50" fmla="*/ 24826924 w 60504720"/>
                <a:gd name="connsiteY50" fmla="*/ 15807912 h 30680897"/>
                <a:gd name="connsiteX51" fmla="*/ 25133892 w 60504720"/>
                <a:gd name="connsiteY51" fmla="*/ 16625386 h 30680897"/>
                <a:gd name="connsiteX52" fmla="*/ 25656764 w 60504720"/>
                <a:gd name="connsiteY52" fmla="*/ 15926028 h 30680897"/>
                <a:gd name="connsiteX53" fmla="*/ 25349796 w 60504720"/>
                <a:gd name="connsiteY53" fmla="*/ 15108554 h 30680897"/>
                <a:gd name="connsiteX54" fmla="*/ 25306816 w 60504720"/>
                <a:gd name="connsiteY54" fmla="*/ 15106432 h 30680897"/>
                <a:gd name="connsiteX55" fmla="*/ 36187072 w 60504720"/>
                <a:gd name="connsiteY55" fmla="*/ 0 h 30680897"/>
                <a:gd name="connsiteX56" fmla="*/ 36390272 w 60504720"/>
                <a:gd name="connsiteY56" fmla="*/ 469896 h 30680897"/>
                <a:gd name="connsiteX57" fmla="*/ 36358752 w 60504720"/>
                <a:gd name="connsiteY57" fmla="*/ 525940 h 30680897"/>
                <a:gd name="connsiteX58" fmla="*/ 36078216 w 60504720"/>
                <a:gd name="connsiteY58" fmla="*/ 460824 h 30680897"/>
                <a:gd name="connsiteX59" fmla="*/ 33329576 w 60504720"/>
                <a:gd name="connsiteY59" fmla="*/ 1522180 h 30680897"/>
                <a:gd name="connsiteX60" fmla="*/ 35264900 w 60504720"/>
                <a:gd name="connsiteY60" fmla="*/ 2154592 h 30680897"/>
                <a:gd name="connsiteX61" fmla="*/ 35510008 w 60504720"/>
                <a:gd name="connsiteY61" fmla="*/ 2208492 h 30680897"/>
                <a:gd name="connsiteX62" fmla="*/ 35482296 w 60504720"/>
                <a:gd name="connsiteY62" fmla="*/ 2268832 h 30680897"/>
                <a:gd name="connsiteX63" fmla="*/ 33535736 w 60504720"/>
                <a:gd name="connsiteY63" fmla="*/ 9181642 h 30680897"/>
                <a:gd name="connsiteX64" fmla="*/ 33542352 w 60504720"/>
                <a:gd name="connsiteY64" fmla="*/ 9285468 h 30680897"/>
                <a:gd name="connsiteX65" fmla="*/ 33507592 w 60504720"/>
                <a:gd name="connsiteY65" fmla="*/ 9293420 h 30680897"/>
                <a:gd name="connsiteX66" fmla="*/ 30476856 w 60504720"/>
                <a:gd name="connsiteY66" fmla="*/ 11334748 h 30680897"/>
                <a:gd name="connsiteX67" fmla="*/ 29981556 w 60504720"/>
                <a:gd name="connsiteY67" fmla="*/ 12782548 h 30680897"/>
                <a:gd name="connsiteX68" fmla="*/ 30201204 w 60504720"/>
                <a:gd name="connsiteY68" fmla="*/ 13774976 h 30680897"/>
                <a:gd name="connsiteX69" fmla="*/ 30258408 w 60504720"/>
                <a:gd name="connsiteY69" fmla="*/ 13863824 h 30680897"/>
                <a:gd name="connsiteX70" fmla="*/ 29997052 w 60504720"/>
                <a:gd name="connsiteY70" fmla="*/ 14021038 h 30680897"/>
                <a:gd name="connsiteX71" fmla="*/ 27665376 w 60504720"/>
                <a:gd name="connsiteY71" fmla="*/ 16979898 h 30680897"/>
                <a:gd name="connsiteX72" fmla="*/ 57901872 w 60504720"/>
                <a:gd name="connsiteY72" fmla="*/ 22502654 h 30680897"/>
                <a:gd name="connsiteX73" fmla="*/ 60504720 w 60504720"/>
                <a:gd name="connsiteY73" fmla="*/ 18165982 h 30680897"/>
                <a:gd name="connsiteX74" fmla="*/ 57327136 w 60504720"/>
                <a:gd name="connsiteY74" fmla="*/ 24050170 h 30680897"/>
                <a:gd name="connsiteX75" fmla="*/ 18368976 w 60504720"/>
                <a:gd name="connsiteY75" fmla="*/ 21678898 h 30680897"/>
                <a:gd name="connsiteX76" fmla="*/ 944580 w 60504720"/>
                <a:gd name="connsiteY76" fmla="*/ 30670498 h 30680897"/>
                <a:gd name="connsiteX77" fmla="*/ 42878 w 60504720"/>
                <a:gd name="connsiteY77" fmla="*/ 29641798 h 30680897"/>
                <a:gd name="connsiteX78" fmla="*/ 2836456 w 60504720"/>
                <a:gd name="connsiteY78" fmla="*/ 23789610 h 30680897"/>
                <a:gd name="connsiteX79" fmla="*/ 2909480 w 60504720"/>
                <a:gd name="connsiteY79" fmla="*/ 23686038 h 30680897"/>
                <a:gd name="connsiteX80" fmla="*/ 3014652 w 60504720"/>
                <a:gd name="connsiteY80" fmla="*/ 23851604 h 30680897"/>
                <a:gd name="connsiteX81" fmla="*/ 4243400 w 60504720"/>
                <a:gd name="connsiteY81" fmla="*/ 24881563 h 30680897"/>
                <a:gd name="connsiteX82" fmla="*/ 5685760 w 60504720"/>
                <a:gd name="connsiteY82" fmla="*/ 22731407 h 30680897"/>
                <a:gd name="connsiteX83" fmla="*/ 4626440 w 60504720"/>
                <a:gd name="connsiteY83" fmla="*/ 21744889 h 30680897"/>
                <a:gd name="connsiteX84" fmla="*/ 4389492 w 60504720"/>
                <a:gd name="connsiteY84" fmla="*/ 21959308 h 30680897"/>
                <a:gd name="connsiteX85" fmla="*/ 4185000 w 60504720"/>
                <a:gd name="connsiteY85" fmla="*/ 22155988 h 30680897"/>
                <a:gd name="connsiteX86" fmla="*/ 4283088 w 60504720"/>
                <a:gd name="connsiteY86" fmla="*/ 22056723 h 30680897"/>
                <a:gd name="connsiteX87" fmla="*/ 13009576 w 60504720"/>
                <a:gd name="connsiteY87" fmla="*/ 16738598 h 30680897"/>
                <a:gd name="connsiteX88" fmla="*/ 2144724 w 60504720"/>
                <a:gd name="connsiteY88" fmla="*/ 5778498 h 30680897"/>
                <a:gd name="connsiteX89" fmla="*/ 4075124 w 60504720"/>
                <a:gd name="connsiteY89" fmla="*/ 1295400 h 30680897"/>
                <a:gd name="connsiteX90" fmla="*/ 4767276 w 60504720"/>
                <a:gd name="connsiteY90" fmla="*/ 1511296 h 30680897"/>
                <a:gd name="connsiteX91" fmla="*/ 4030676 w 60504720"/>
                <a:gd name="connsiteY91" fmla="*/ 4997448 h 30680897"/>
                <a:gd name="connsiteX92" fmla="*/ 18786720 w 60504720"/>
                <a:gd name="connsiteY92" fmla="*/ 13774072 h 30680897"/>
                <a:gd name="connsiteX93" fmla="*/ 28433788 w 60504720"/>
                <a:gd name="connsiteY93" fmla="*/ 8899246 h 30680897"/>
                <a:gd name="connsiteX94" fmla="*/ 31556756 w 60504720"/>
                <a:gd name="connsiteY94" fmla="*/ 5698352 h 30680897"/>
                <a:gd name="connsiteX95" fmla="*/ 33050176 w 60504720"/>
                <a:gd name="connsiteY95" fmla="*/ 1866896 h 30680897"/>
                <a:gd name="connsiteX96" fmla="*/ 36187072 w 60504720"/>
                <a:gd name="connsiteY96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4389492 w 60504720"/>
                <a:gd name="connsiteY81" fmla="*/ 21959308 h 30680897"/>
                <a:gd name="connsiteX82" fmla="*/ 4185000 w 60504720"/>
                <a:gd name="connsiteY82" fmla="*/ 22155988 h 30680897"/>
                <a:gd name="connsiteX83" fmla="*/ 4283088 w 60504720"/>
                <a:gd name="connsiteY83" fmla="*/ 22056723 h 30680897"/>
                <a:gd name="connsiteX84" fmla="*/ 13009576 w 60504720"/>
                <a:gd name="connsiteY84" fmla="*/ 16738598 h 30680897"/>
                <a:gd name="connsiteX85" fmla="*/ 2144724 w 60504720"/>
                <a:gd name="connsiteY85" fmla="*/ 5778498 h 30680897"/>
                <a:gd name="connsiteX86" fmla="*/ 4075124 w 60504720"/>
                <a:gd name="connsiteY86" fmla="*/ 1295400 h 30680897"/>
                <a:gd name="connsiteX87" fmla="*/ 4767276 w 60504720"/>
                <a:gd name="connsiteY87" fmla="*/ 1511296 h 30680897"/>
                <a:gd name="connsiteX88" fmla="*/ 4030676 w 60504720"/>
                <a:gd name="connsiteY88" fmla="*/ 4997448 h 30680897"/>
                <a:gd name="connsiteX89" fmla="*/ 18786720 w 60504720"/>
                <a:gd name="connsiteY89" fmla="*/ 13774072 h 30680897"/>
                <a:gd name="connsiteX90" fmla="*/ 28433788 w 60504720"/>
                <a:gd name="connsiteY90" fmla="*/ 8899246 h 30680897"/>
                <a:gd name="connsiteX91" fmla="*/ 31556756 w 60504720"/>
                <a:gd name="connsiteY91" fmla="*/ 5698352 h 30680897"/>
                <a:gd name="connsiteX92" fmla="*/ 33050176 w 60504720"/>
                <a:gd name="connsiteY92" fmla="*/ 1866896 h 30680897"/>
                <a:gd name="connsiteX93" fmla="*/ 36187072 w 60504720"/>
                <a:gd name="connsiteY93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4389492 w 60504720"/>
                <a:gd name="connsiteY81" fmla="*/ 21959308 h 30680897"/>
                <a:gd name="connsiteX82" fmla="*/ 4283088 w 60504720"/>
                <a:gd name="connsiteY82" fmla="*/ 22056723 h 30680897"/>
                <a:gd name="connsiteX83" fmla="*/ 13009576 w 60504720"/>
                <a:gd name="connsiteY83" fmla="*/ 16738598 h 30680897"/>
                <a:gd name="connsiteX84" fmla="*/ 2144724 w 60504720"/>
                <a:gd name="connsiteY84" fmla="*/ 5778498 h 30680897"/>
                <a:gd name="connsiteX85" fmla="*/ 4075124 w 60504720"/>
                <a:gd name="connsiteY85" fmla="*/ 1295400 h 30680897"/>
                <a:gd name="connsiteX86" fmla="*/ 4767276 w 60504720"/>
                <a:gd name="connsiteY86" fmla="*/ 1511296 h 30680897"/>
                <a:gd name="connsiteX87" fmla="*/ 4030676 w 60504720"/>
                <a:gd name="connsiteY87" fmla="*/ 4997448 h 30680897"/>
                <a:gd name="connsiteX88" fmla="*/ 18786720 w 60504720"/>
                <a:gd name="connsiteY88" fmla="*/ 13774072 h 30680897"/>
                <a:gd name="connsiteX89" fmla="*/ 28433788 w 60504720"/>
                <a:gd name="connsiteY89" fmla="*/ 8899246 h 30680897"/>
                <a:gd name="connsiteX90" fmla="*/ 31556756 w 60504720"/>
                <a:gd name="connsiteY90" fmla="*/ 5698352 h 30680897"/>
                <a:gd name="connsiteX91" fmla="*/ 33050176 w 60504720"/>
                <a:gd name="connsiteY91" fmla="*/ 1866896 h 30680897"/>
                <a:gd name="connsiteX92" fmla="*/ 36187072 w 60504720"/>
                <a:gd name="connsiteY92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4389492 w 60504720"/>
                <a:gd name="connsiteY81" fmla="*/ 21959308 h 30680897"/>
                <a:gd name="connsiteX82" fmla="*/ 13009576 w 60504720"/>
                <a:gd name="connsiteY82" fmla="*/ 16738598 h 30680897"/>
                <a:gd name="connsiteX83" fmla="*/ 2144724 w 60504720"/>
                <a:gd name="connsiteY83" fmla="*/ 5778498 h 30680897"/>
                <a:gd name="connsiteX84" fmla="*/ 4075124 w 60504720"/>
                <a:gd name="connsiteY84" fmla="*/ 1295400 h 30680897"/>
                <a:gd name="connsiteX85" fmla="*/ 4767276 w 60504720"/>
                <a:gd name="connsiteY85" fmla="*/ 1511296 h 30680897"/>
                <a:gd name="connsiteX86" fmla="*/ 4030676 w 60504720"/>
                <a:gd name="connsiteY86" fmla="*/ 4997448 h 30680897"/>
                <a:gd name="connsiteX87" fmla="*/ 18786720 w 60504720"/>
                <a:gd name="connsiteY87" fmla="*/ 13774072 h 30680897"/>
                <a:gd name="connsiteX88" fmla="*/ 28433788 w 60504720"/>
                <a:gd name="connsiteY88" fmla="*/ 8899246 h 30680897"/>
                <a:gd name="connsiteX89" fmla="*/ 31556756 w 60504720"/>
                <a:gd name="connsiteY89" fmla="*/ 5698352 h 30680897"/>
                <a:gd name="connsiteX90" fmla="*/ 33050176 w 60504720"/>
                <a:gd name="connsiteY90" fmla="*/ 1866896 h 30680897"/>
                <a:gd name="connsiteX91" fmla="*/ 36187072 w 60504720"/>
                <a:gd name="connsiteY91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13009576 w 60504720"/>
                <a:gd name="connsiteY81" fmla="*/ 16738598 h 30680897"/>
                <a:gd name="connsiteX82" fmla="*/ 2144724 w 60504720"/>
                <a:gd name="connsiteY82" fmla="*/ 5778498 h 30680897"/>
                <a:gd name="connsiteX83" fmla="*/ 4075124 w 60504720"/>
                <a:gd name="connsiteY83" fmla="*/ 1295400 h 30680897"/>
                <a:gd name="connsiteX84" fmla="*/ 4767276 w 60504720"/>
                <a:gd name="connsiteY84" fmla="*/ 1511296 h 30680897"/>
                <a:gd name="connsiteX85" fmla="*/ 4030676 w 60504720"/>
                <a:gd name="connsiteY85" fmla="*/ 4997448 h 30680897"/>
                <a:gd name="connsiteX86" fmla="*/ 18786720 w 60504720"/>
                <a:gd name="connsiteY86" fmla="*/ 13774072 h 30680897"/>
                <a:gd name="connsiteX87" fmla="*/ 28433788 w 60504720"/>
                <a:gd name="connsiteY87" fmla="*/ 8899246 h 30680897"/>
                <a:gd name="connsiteX88" fmla="*/ 31556756 w 60504720"/>
                <a:gd name="connsiteY88" fmla="*/ 5698352 h 30680897"/>
                <a:gd name="connsiteX89" fmla="*/ 33050176 w 60504720"/>
                <a:gd name="connsiteY89" fmla="*/ 1866896 h 30680897"/>
                <a:gd name="connsiteX90" fmla="*/ 36187072 w 60504720"/>
                <a:gd name="connsiteY90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13009576 w 60504720"/>
                <a:gd name="connsiteY81" fmla="*/ 16738598 h 30680897"/>
                <a:gd name="connsiteX82" fmla="*/ 2144724 w 60504720"/>
                <a:gd name="connsiteY82" fmla="*/ 5778498 h 30680897"/>
                <a:gd name="connsiteX83" fmla="*/ 4075124 w 60504720"/>
                <a:gd name="connsiteY83" fmla="*/ 1295400 h 30680897"/>
                <a:gd name="connsiteX84" fmla="*/ 4767276 w 60504720"/>
                <a:gd name="connsiteY84" fmla="*/ 1511296 h 30680897"/>
                <a:gd name="connsiteX85" fmla="*/ 4030676 w 60504720"/>
                <a:gd name="connsiteY85" fmla="*/ 4997448 h 30680897"/>
                <a:gd name="connsiteX86" fmla="*/ 18786720 w 60504720"/>
                <a:gd name="connsiteY86" fmla="*/ 13774072 h 30680897"/>
                <a:gd name="connsiteX87" fmla="*/ 28433788 w 60504720"/>
                <a:gd name="connsiteY87" fmla="*/ 8899246 h 30680897"/>
                <a:gd name="connsiteX88" fmla="*/ 31556756 w 60504720"/>
                <a:gd name="connsiteY88" fmla="*/ 5698352 h 30680897"/>
                <a:gd name="connsiteX89" fmla="*/ 33050176 w 60504720"/>
                <a:gd name="connsiteY89" fmla="*/ 1866896 h 30680897"/>
                <a:gd name="connsiteX90" fmla="*/ 36187072 w 60504720"/>
                <a:gd name="connsiteY90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13009576 w 60504720"/>
                <a:gd name="connsiteY81" fmla="*/ 16738598 h 30680897"/>
                <a:gd name="connsiteX82" fmla="*/ 2144724 w 60504720"/>
                <a:gd name="connsiteY82" fmla="*/ 5778498 h 30680897"/>
                <a:gd name="connsiteX83" fmla="*/ 4075124 w 60504720"/>
                <a:gd name="connsiteY83" fmla="*/ 1295400 h 30680897"/>
                <a:gd name="connsiteX84" fmla="*/ 4767276 w 60504720"/>
                <a:gd name="connsiteY84" fmla="*/ 1511296 h 30680897"/>
                <a:gd name="connsiteX85" fmla="*/ 4030676 w 60504720"/>
                <a:gd name="connsiteY85" fmla="*/ 4997448 h 30680897"/>
                <a:gd name="connsiteX86" fmla="*/ 18786720 w 60504720"/>
                <a:gd name="connsiteY86" fmla="*/ 13774072 h 30680897"/>
                <a:gd name="connsiteX87" fmla="*/ 28433788 w 60504720"/>
                <a:gd name="connsiteY87" fmla="*/ 8899246 h 30680897"/>
                <a:gd name="connsiteX88" fmla="*/ 31556756 w 60504720"/>
                <a:gd name="connsiteY88" fmla="*/ 5698352 h 30680897"/>
                <a:gd name="connsiteX89" fmla="*/ 33050176 w 60504720"/>
                <a:gd name="connsiteY89" fmla="*/ 1866896 h 30680897"/>
                <a:gd name="connsiteX90" fmla="*/ 36187072 w 60504720"/>
                <a:gd name="connsiteY90" fmla="*/ 0 h 3068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504720" h="30680897">
                  <a:moveTo>
                    <a:pt x="5976724" y="22831824"/>
                  </a:moveTo>
                  <a:lnTo>
                    <a:pt x="4464064" y="25005565"/>
                  </a:lnTo>
                  <a:cubicBezTo>
                    <a:pt x="5250180" y="25402742"/>
                    <a:pt x="6560168" y="25585607"/>
                    <a:pt x="7722520" y="25368422"/>
                  </a:cubicBezTo>
                  <a:lnTo>
                    <a:pt x="8617192" y="22994429"/>
                  </a:lnTo>
                  <a:cubicBezTo>
                    <a:pt x="7617972" y="23205339"/>
                    <a:pt x="6394916" y="23068589"/>
                    <a:pt x="5976724" y="22831824"/>
                  </a:cubicBezTo>
                  <a:close/>
                  <a:moveTo>
                    <a:pt x="9317280" y="22803928"/>
                  </a:moveTo>
                  <a:cubicBezTo>
                    <a:pt x="9156264" y="22860851"/>
                    <a:pt x="9023816" y="22893961"/>
                    <a:pt x="8877088" y="22931835"/>
                  </a:cubicBezTo>
                  <a:lnTo>
                    <a:pt x="7974028" y="25319889"/>
                  </a:lnTo>
                  <a:cubicBezTo>
                    <a:pt x="8729980" y="25170966"/>
                    <a:pt x="9300196" y="24955369"/>
                    <a:pt x="9984708" y="24573083"/>
                  </a:cubicBezTo>
                  <a:cubicBezTo>
                    <a:pt x="9976544" y="24092902"/>
                    <a:pt x="9682632" y="23165046"/>
                    <a:pt x="9317280" y="22803928"/>
                  </a:cubicBezTo>
                  <a:close/>
                  <a:moveTo>
                    <a:pt x="15705616" y="21050032"/>
                  </a:moveTo>
                  <a:cubicBezTo>
                    <a:pt x="15490860" y="21059088"/>
                    <a:pt x="15281620" y="21358830"/>
                    <a:pt x="15225724" y="21751512"/>
                  </a:cubicBezTo>
                  <a:cubicBezTo>
                    <a:pt x="15166108" y="22170376"/>
                    <a:pt x="15303540" y="22536372"/>
                    <a:pt x="15532692" y="22568988"/>
                  </a:cubicBezTo>
                  <a:cubicBezTo>
                    <a:pt x="15761848" y="22601604"/>
                    <a:pt x="15995944" y="22288492"/>
                    <a:pt x="16055564" y="21869628"/>
                  </a:cubicBezTo>
                  <a:cubicBezTo>
                    <a:pt x="16115180" y="21450768"/>
                    <a:pt x="15977748" y="21084772"/>
                    <a:pt x="15748596" y="21052154"/>
                  </a:cubicBezTo>
                  <a:cubicBezTo>
                    <a:pt x="15734276" y="21050116"/>
                    <a:pt x="15719932" y="21049428"/>
                    <a:pt x="15705616" y="21050032"/>
                  </a:cubicBezTo>
                  <a:close/>
                  <a:moveTo>
                    <a:pt x="17640220" y="19830832"/>
                  </a:moveTo>
                  <a:cubicBezTo>
                    <a:pt x="17425464" y="19839888"/>
                    <a:pt x="17216228" y="20139630"/>
                    <a:pt x="17160332" y="20532312"/>
                  </a:cubicBezTo>
                  <a:cubicBezTo>
                    <a:pt x="17100712" y="20951176"/>
                    <a:pt x="17238144" y="21317172"/>
                    <a:pt x="17467300" y="21349788"/>
                  </a:cubicBezTo>
                  <a:cubicBezTo>
                    <a:pt x="17696452" y="21382404"/>
                    <a:pt x="17930548" y="21069292"/>
                    <a:pt x="17990168" y="20650428"/>
                  </a:cubicBezTo>
                  <a:cubicBezTo>
                    <a:pt x="18049788" y="20231568"/>
                    <a:pt x="17912352" y="19865572"/>
                    <a:pt x="17683200" y="19832954"/>
                  </a:cubicBezTo>
                  <a:cubicBezTo>
                    <a:pt x="17668880" y="19830916"/>
                    <a:pt x="17654536" y="19830228"/>
                    <a:pt x="17640220" y="19830832"/>
                  </a:cubicBezTo>
                  <a:close/>
                  <a:moveTo>
                    <a:pt x="19342740" y="18805482"/>
                  </a:moveTo>
                  <a:cubicBezTo>
                    <a:pt x="19127984" y="18814540"/>
                    <a:pt x="18918744" y="19114278"/>
                    <a:pt x="18862848" y="19506964"/>
                  </a:cubicBezTo>
                  <a:cubicBezTo>
                    <a:pt x="18803232" y="19925824"/>
                    <a:pt x="18940664" y="20291820"/>
                    <a:pt x="19169816" y="20324438"/>
                  </a:cubicBezTo>
                  <a:cubicBezTo>
                    <a:pt x="19398972" y="20357056"/>
                    <a:pt x="19633068" y="20043940"/>
                    <a:pt x="19692688" y="19625080"/>
                  </a:cubicBezTo>
                  <a:cubicBezTo>
                    <a:pt x="19752304" y="19206216"/>
                    <a:pt x="19614872" y="18840220"/>
                    <a:pt x="19385720" y="18807604"/>
                  </a:cubicBezTo>
                  <a:cubicBezTo>
                    <a:pt x="19371400" y="18805566"/>
                    <a:pt x="19357056" y="18804878"/>
                    <a:pt x="19342740" y="18805482"/>
                  </a:cubicBezTo>
                  <a:close/>
                  <a:moveTo>
                    <a:pt x="20929364" y="17849632"/>
                  </a:moveTo>
                  <a:cubicBezTo>
                    <a:pt x="20714608" y="17858690"/>
                    <a:pt x="20505368" y="18158430"/>
                    <a:pt x="20449472" y="18551114"/>
                  </a:cubicBezTo>
                  <a:cubicBezTo>
                    <a:pt x="20389856" y="18969976"/>
                    <a:pt x="20527288" y="19335972"/>
                    <a:pt x="20756440" y="19368588"/>
                  </a:cubicBezTo>
                  <a:cubicBezTo>
                    <a:pt x="20985596" y="19401204"/>
                    <a:pt x="21219692" y="19088092"/>
                    <a:pt x="21279312" y="18669228"/>
                  </a:cubicBezTo>
                  <a:cubicBezTo>
                    <a:pt x="21338928" y="18250366"/>
                    <a:pt x="21201496" y="17884370"/>
                    <a:pt x="20972344" y="17851754"/>
                  </a:cubicBezTo>
                  <a:cubicBezTo>
                    <a:pt x="20958024" y="17849716"/>
                    <a:pt x="20943680" y="17849028"/>
                    <a:pt x="20929364" y="17849632"/>
                  </a:cubicBezTo>
                  <a:close/>
                  <a:moveTo>
                    <a:pt x="22487412" y="16874036"/>
                  </a:moveTo>
                  <a:cubicBezTo>
                    <a:pt x="22272660" y="16883094"/>
                    <a:pt x="22063420" y="17182834"/>
                    <a:pt x="22007524" y="17575518"/>
                  </a:cubicBezTo>
                  <a:cubicBezTo>
                    <a:pt x="21947904" y="17994380"/>
                    <a:pt x="22085340" y="18360376"/>
                    <a:pt x="22314492" y="18392992"/>
                  </a:cubicBezTo>
                  <a:cubicBezTo>
                    <a:pt x="22543644" y="18425608"/>
                    <a:pt x="22777740" y="18112496"/>
                    <a:pt x="22837360" y="17693632"/>
                  </a:cubicBezTo>
                  <a:cubicBezTo>
                    <a:pt x="22896980" y="17274770"/>
                    <a:pt x="22759544" y="16908774"/>
                    <a:pt x="22530392" y="16876158"/>
                  </a:cubicBezTo>
                  <a:cubicBezTo>
                    <a:pt x="22516072" y="16874120"/>
                    <a:pt x="22501728" y="16873432"/>
                    <a:pt x="22487412" y="16874036"/>
                  </a:cubicBezTo>
                  <a:close/>
                  <a:moveTo>
                    <a:pt x="23935216" y="15962006"/>
                  </a:moveTo>
                  <a:cubicBezTo>
                    <a:pt x="23720460" y="15971064"/>
                    <a:pt x="23511220" y="16270804"/>
                    <a:pt x="23455324" y="16663488"/>
                  </a:cubicBezTo>
                  <a:cubicBezTo>
                    <a:pt x="23395708" y="17082350"/>
                    <a:pt x="23533140" y="17448346"/>
                    <a:pt x="23762292" y="17480962"/>
                  </a:cubicBezTo>
                  <a:cubicBezTo>
                    <a:pt x="23991448" y="17513578"/>
                    <a:pt x="24225544" y="17200466"/>
                    <a:pt x="24285164" y="16781602"/>
                  </a:cubicBezTo>
                  <a:cubicBezTo>
                    <a:pt x="24344780" y="16362740"/>
                    <a:pt x="24207348" y="15996744"/>
                    <a:pt x="23978196" y="15964128"/>
                  </a:cubicBezTo>
                  <a:cubicBezTo>
                    <a:pt x="23963876" y="15962090"/>
                    <a:pt x="23949532" y="15961402"/>
                    <a:pt x="23935216" y="15962006"/>
                  </a:cubicBezTo>
                  <a:close/>
                  <a:moveTo>
                    <a:pt x="25306816" y="15106432"/>
                  </a:moveTo>
                  <a:cubicBezTo>
                    <a:pt x="25092060" y="15115488"/>
                    <a:pt x="24882820" y="15415230"/>
                    <a:pt x="24826924" y="15807912"/>
                  </a:cubicBezTo>
                  <a:cubicBezTo>
                    <a:pt x="24767308" y="16226774"/>
                    <a:pt x="24904740" y="16592770"/>
                    <a:pt x="25133892" y="16625386"/>
                  </a:cubicBezTo>
                  <a:cubicBezTo>
                    <a:pt x="25363048" y="16658004"/>
                    <a:pt x="25597144" y="16344890"/>
                    <a:pt x="25656764" y="15926028"/>
                  </a:cubicBezTo>
                  <a:cubicBezTo>
                    <a:pt x="25716380" y="15507166"/>
                    <a:pt x="25578948" y="15141170"/>
                    <a:pt x="25349796" y="15108554"/>
                  </a:cubicBezTo>
                  <a:cubicBezTo>
                    <a:pt x="25335476" y="15106516"/>
                    <a:pt x="25321132" y="15105828"/>
                    <a:pt x="25306816" y="15106432"/>
                  </a:cubicBezTo>
                  <a:close/>
                  <a:moveTo>
                    <a:pt x="36187072" y="0"/>
                  </a:moveTo>
                  <a:cubicBezTo>
                    <a:pt x="36597712" y="4232"/>
                    <a:pt x="36730912" y="117956"/>
                    <a:pt x="36390272" y="469896"/>
                  </a:cubicBezTo>
                  <a:lnTo>
                    <a:pt x="36358752" y="525940"/>
                  </a:lnTo>
                  <a:lnTo>
                    <a:pt x="36078216" y="460824"/>
                  </a:lnTo>
                  <a:lnTo>
                    <a:pt x="33329576" y="1522180"/>
                  </a:lnTo>
                  <a:cubicBezTo>
                    <a:pt x="33815748" y="1766656"/>
                    <a:pt x="34481196" y="1974668"/>
                    <a:pt x="35264900" y="2154592"/>
                  </a:cubicBezTo>
                  <a:lnTo>
                    <a:pt x="35510008" y="2208492"/>
                  </a:lnTo>
                  <a:lnTo>
                    <a:pt x="35482296" y="2268832"/>
                  </a:lnTo>
                  <a:cubicBezTo>
                    <a:pt x="34433216" y="4587532"/>
                    <a:pt x="33468708" y="7557986"/>
                    <a:pt x="33535736" y="9181642"/>
                  </a:cubicBezTo>
                  <a:lnTo>
                    <a:pt x="33542352" y="9285468"/>
                  </a:lnTo>
                  <a:lnTo>
                    <a:pt x="33507592" y="9293420"/>
                  </a:lnTo>
                  <a:cubicBezTo>
                    <a:pt x="32406264" y="9577384"/>
                    <a:pt x="31331724" y="10241754"/>
                    <a:pt x="30476856" y="11334748"/>
                  </a:cubicBezTo>
                  <a:cubicBezTo>
                    <a:pt x="30102208" y="11836396"/>
                    <a:pt x="29946632" y="12204696"/>
                    <a:pt x="29981556" y="12782548"/>
                  </a:cubicBezTo>
                  <a:cubicBezTo>
                    <a:pt x="29972628" y="13188352"/>
                    <a:pt x="30054852" y="13515092"/>
                    <a:pt x="30201204" y="13774976"/>
                  </a:cubicBezTo>
                  <a:lnTo>
                    <a:pt x="30258408" y="13863824"/>
                  </a:lnTo>
                  <a:lnTo>
                    <a:pt x="29997052" y="14021038"/>
                  </a:lnTo>
                  <a:cubicBezTo>
                    <a:pt x="28503344" y="14966452"/>
                    <a:pt x="27723852" y="16082166"/>
                    <a:pt x="27665376" y="16979898"/>
                  </a:cubicBezTo>
                  <a:cubicBezTo>
                    <a:pt x="28485908" y="18236618"/>
                    <a:pt x="47521200" y="21123374"/>
                    <a:pt x="57901872" y="22502654"/>
                  </a:cubicBezTo>
                  <a:cubicBezTo>
                    <a:pt x="58340928" y="22438866"/>
                    <a:pt x="59196368" y="20712698"/>
                    <a:pt x="60504720" y="18165982"/>
                  </a:cubicBezTo>
                  <a:cubicBezTo>
                    <a:pt x="59753888" y="20357490"/>
                    <a:pt x="58582016" y="24068918"/>
                    <a:pt x="57327136" y="24050170"/>
                  </a:cubicBezTo>
                  <a:cubicBezTo>
                    <a:pt x="44038704" y="23694570"/>
                    <a:pt x="31466908" y="22948898"/>
                    <a:pt x="18368976" y="21678898"/>
                  </a:cubicBezTo>
                  <a:cubicBezTo>
                    <a:pt x="12933376" y="25031698"/>
                    <a:pt x="6646876" y="30962598"/>
                    <a:pt x="944580" y="30670498"/>
                  </a:cubicBezTo>
                  <a:cubicBezTo>
                    <a:pt x="-274622" y="30573130"/>
                    <a:pt x="30180" y="30348766"/>
                    <a:pt x="42878" y="29641798"/>
                  </a:cubicBezTo>
                  <a:cubicBezTo>
                    <a:pt x="1086264" y="27003506"/>
                    <a:pt x="1879032" y="25204095"/>
                    <a:pt x="2836456" y="23789610"/>
                  </a:cubicBezTo>
                  <a:lnTo>
                    <a:pt x="2909480" y="23686038"/>
                  </a:lnTo>
                  <a:lnTo>
                    <a:pt x="3014652" y="23851604"/>
                  </a:lnTo>
                  <a:cubicBezTo>
                    <a:pt x="3283552" y="24247795"/>
                    <a:pt x="3706960" y="24686830"/>
                    <a:pt x="4243400" y="24881563"/>
                  </a:cubicBezTo>
                  <a:lnTo>
                    <a:pt x="5685760" y="22731407"/>
                  </a:lnTo>
                  <a:cubicBezTo>
                    <a:pt x="5269152" y="22491468"/>
                    <a:pt x="4881124" y="22184853"/>
                    <a:pt x="4626440" y="21744889"/>
                  </a:cubicBezTo>
                  <a:cubicBezTo>
                    <a:pt x="5847076" y="20746088"/>
                    <a:pt x="9041695" y="18437639"/>
                    <a:pt x="13009576" y="16738598"/>
                  </a:cubicBezTo>
                  <a:lnTo>
                    <a:pt x="2144724" y="5778498"/>
                  </a:lnTo>
                  <a:lnTo>
                    <a:pt x="4075124" y="1295400"/>
                  </a:lnTo>
                  <a:cubicBezTo>
                    <a:pt x="4401092" y="872064"/>
                    <a:pt x="4860408" y="1115480"/>
                    <a:pt x="4767276" y="1511296"/>
                  </a:cubicBezTo>
                  <a:lnTo>
                    <a:pt x="4030676" y="4997448"/>
                  </a:lnTo>
                  <a:lnTo>
                    <a:pt x="18786720" y="13774072"/>
                  </a:lnTo>
                  <a:lnTo>
                    <a:pt x="28433788" y="8899246"/>
                  </a:lnTo>
                  <a:cubicBezTo>
                    <a:pt x="29619776" y="8234736"/>
                    <a:pt x="30796892" y="7259508"/>
                    <a:pt x="31556756" y="5698352"/>
                  </a:cubicBezTo>
                  <a:lnTo>
                    <a:pt x="33050176" y="1866896"/>
                  </a:lnTo>
                  <a:cubicBezTo>
                    <a:pt x="33498908" y="584200"/>
                    <a:pt x="33922244" y="152400"/>
                    <a:pt x="36187072" y="0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709640" y="4943494"/>
            <a:ext cx="609289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Headwinds and Backwards</a:t>
            </a:r>
            <a:endParaRPr lang="en-US" sz="3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09703" y="2055087"/>
            <a:ext cx="1608426" cy="958415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26" name="Freeform 25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76657" y="1382725"/>
            <a:ext cx="769861" cy="458738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29" name="Freeform 28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601461" y="-8315330"/>
              <a:ext cx="9193271" cy="5334795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883390" y="4383879"/>
            <a:ext cx="770180" cy="458928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2" name="Freeform 31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46468" y="3425464"/>
            <a:ext cx="1608426" cy="958415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5" name="Freeform 34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42699" y="2922453"/>
            <a:ext cx="1321176" cy="787251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48" name="Freeform 47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Right Arrow 50"/>
          <p:cNvSpPr/>
          <p:nvPr/>
        </p:nvSpPr>
        <p:spPr>
          <a:xfrm rot="19568192">
            <a:off x="514693" y="4215888"/>
            <a:ext cx="4279535" cy="1493227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2"/>
          </a:solidFill>
          <a:ln w="9525">
            <a:noFill/>
          </a:ln>
          <a:effectLst>
            <a:outerShdw dist="101600" dir="4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 rot="19568192">
            <a:off x="377756" y="3659589"/>
            <a:ext cx="2671831" cy="932263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2"/>
          </a:solidFill>
          <a:ln w="9525">
            <a:noFill/>
          </a:ln>
          <a:effectLst>
            <a:outerShdw dist="101600" dir="4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19568192">
            <a:off x="1746793" y="5695538"/>
            <a:ext cx="2671831" cy="932263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2"/>
          </a:solidFill>
          <a:ln w="9525">
            <a:noFill/>
          </a:ln>
          <a:effectLst>
            <a:outerShdw dist="101600" dir="4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646234" y="305329"/>
            <a:ext cx="770180" cy="458928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60" name="Freeform 59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4800600" y="5511090"/>
            <a:ext cx="597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Lorem ipsum dolor sit amet, consectetur adipiscing elit. Praesent faucibus pretium arcu vel posuere. Morbi eu accumsan orci. Donec eu pulvinar </a:t>
            </a:r>
            <a:r>
              <a:rPr lang="en-US" sz="1800" dirty="0" smtClean="0">
                <a:solidFill>
                  <a:schemeClr val="bg1"/>
                </a:solidFill>
              </a:rPr>
              <a:t>elit.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Rectangle 168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F3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27884" y="2829630"/>
            <a:ext cx="4391035" cy="2386991"/>
            <a:chOff x="31669024" y="-38595300"/>
            <a:chExt cx="60504720" cy="32890701"/>
          </a:xfrm>
          <a:solidFill>
            <a:schemeClr val="bg1"/>
          </a:solidFill>
        </p:grpSpPr>
        <p:sp>
          <p:nvSpPr>
            <p:cNvPr id="14" name="Freeform 13"/>
            <p:cNvSpPr/>
            <p:nvPr/>
          </p:nvSpPr>
          <p:spPr>
            <a:xfrm>
              <a:off x="61869619" y="-27251024"/>
              <a:ext cx="6111653" cy="5516935"/>
            </a:xfrm>
            <a:custGeom>
              <a:avLst/>
              <a:gdLst>
                <a:gd name="connsiteX0" fmla="*/ 1681181 w 6111653"/>
                <a:gd name="connsiteY0" fmla="*/ 2278140 h 5516935"/>
                <a:gd name="connsiteX1" fmla="*/ 385781 w 6111653"/>
                <a:gd name="connsiteY1" fmla="*/ 3677482 h 5516935"/>
                <a:gd name="connsiteX2" fmla="*/ 1681181 w 6111653"/>
                <a:gd name="connsiteY2" fmla="*/ 5076824 h 5516935"/>
                <a:gd name="connsiteX3" fmla="*/ 2976581 w 6111653"/>
                <a:gd name="connsiteY3" fmla="*/ 3677482 h 5516935"/>
                <a:gd name="connsiteX4" fmla="*/ 1681181 w 6111653"/>
                <a:gd name="connsiteY4" fmla="*/ 2278140 h 5516935"/>
                <a:gd name="connsiteX5" fmla="*/ 4633929 w 6111653"/>
                <a:gd name="connsiteY5" fmla="*/ 0 h 5516935"/>
                <a:gd name="connsiteX6" fmla="*/ 5815029 w 6111653"/>
                <a:gd name="connsiteY6" fmla="*/ 2552700 h 5516935"/>
                <a:gd name="connsiteX7" fmla="*/ 1833581 w 6111653"/>
                <a:gd name="connsiteY7" fmla="*/ 5514976 h 5516935"/>
                <a:gd name="connsiteX8" fmla="*/ 4781 w 6111653"/>
                <a:gd name="connsiteY8" fmla="*/ 3648076 h 5516935"/>
                <a:gd name="connsiteX9" fmla="*/ 500081 w 6111653"/>
                <a:gd name="connsiteY9" fmla="*/ 2200276 h 5516935"/>
                <a:gd name="connsiteX10" fmla="*/ 4633929 w 6111653"/>
                <a:gd name="connsiteY10" fmla="*/ 0 h 551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11653" h="5516935">
                  <a:moveTo>
                    <a:pt x="1681181" y="2278140"/>
                  </a:moveTo>
                  <a:cubicBezTo>
                    <a:pt x="965753" y="2278140"/>
                    <a:pt x="385781" y="2904646"/>
                    <a:pt x="385781" y="3677482"/>
                  </a:cubicBezTo>
                  <a:cubicBezTo>
                    <a:pt x="385781" y="4450318"/>
                    <a:pt x="965753" y="5076824"/>
                    <a:pt x="1681181" y="5076824"/>
                  </a:cubicBezTo>
                  <a:cubicBezTo>
                    <a:pt x="2396613" y="5076824"/>
                    <a:pt x="2976581" y="4450318"/>
                    <a:pt x="2976581" y="3677482"/>
                  </a:cubicBezTo>
                  <a:cubicBezTo>
                    <a:pt x="2976581" y="2904646"/>
                    <a:pt x="2396613" y="2278140"/>
                    <a:pt x="1681181" y="2278140"/>
                  </a:cubicBezTo>
                  <a:close/>
                  <a:moveTo>
                    <a:pt x="4633929" y="0"/>
                  </a:moveTo>
                  <a:cubicBezTo>
                    <a:pt x="6265877" y="3176"/>
                    <a:pt x="6354781" y="1054100"/>
                    <a:pt x="5815029" y="2552700"/>
                  </a:cubicBezTo>
                  <a:cubicBezTo>
                    <a:pt x="5164157" y="4235450"/>
                    <a:pt x="3122629" y="5575300"/>
                    <a:pt x="1833581" y="5514976"/>
                  </a:cubicBezTo>
                  <a:cubicBezTo>
                    <a:pt x="881081" y="5435600"/>
                    <a:pt x="-23795" y="4946650"/>
                    <a:pt x="4781" y="3648076"/>
                  </a:cubicBezTo>
                  <a:cubicBezTo>
                    <a:pt x="-30147" y="3070224"/>
                    <a:pt x="125429" y="2701924"/>
                    <a:pt x="500081" y="2200276"/>
                  </a:cubicBezTo>
                  <a:cubicBezTo>
                    <a:pt x="1639905" y="742950"/>
                    <a:pt x="3170253" y="47624"/>
                    <a:pt x="4633929" y="0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533416" y="-29791260"/>
              <a:ext cx="7491712" cy="5041500"/>
            </a:xfrm>
            <a:custGeom>
              <a:avLst/>
              <a:gdLst>
                <a:gd name="connsiteX0" fmla="*/ 1644784 w 7491712"/>
                <a:gd name="connsiteY0" fmla="*/ 1902060 h 5041500"/>
                <a:gd name="connsiteX1" fmla="*/ 425584 w 7491712"/>
                <a:gd name="connsiteY1" fmla="*/ 3263304 h 5041500"/>
                <a:gd name="connsiteX2" fmla="*/ 1644784 w 7491712"/>
                <a:gd name="connsiteY2" fmla="*/ 4624544 h 5041500"/>
                <a:gd name="connsiteX3" fmla="*/ 2863984 w 7491712"/>
                <a:gd name="connsiteY3" fmla="*/ 3263304 h 5041500"/>
                <a:gd name="connsiteX4" fmla="*/ 1644784 w 7491712"/>
                <a:gd name="connsiteY4" fmla="*/ 1902060 h 5041500"/>
                <a:gd name="connsiteX5" fmla="*/ 5381456 w 7491712"/>
                <a:gd name="connsiteY5" fmla="*/ 2656 h 5041500"/>
                <a:gd name="connsiteX6" fmla="*/ 6247264 w 7491712"/>
                <a:gd name="connsiteY6" fmla="*/ 88500 h 5041500"/>
                <a:gd name="connsiteX7" fmla="*/ 7471640 w 7491712"/>
                <a:gd name="connsiteY7" fmla="*/ 1109916 h 5041500"/>
                <a:gd name="connsiteX8" fmla="*/ 7491712 w 7491712"/>
                <a:gd name="connsiteY8" fmla="*/ 1185376 h 5041500"/>
                <a:gd name="connsiteX9" fmla="*/ 7486744 w 7491712"/>
                <a:gd name="connsiteY9" fmla="*/ 1184582 h 5041500"/>
                <a:gd name="connsiteX10" fmla="*/ 6839720 w 7491712"/>
                <a:gd name="connsiteY10" fmla="*/ 1245796 h 5041500"/>
                <a:gd name="connsiteX11" fmla="*/ 5681816 w 7491712"/>
                <a:gd name="connsiteY11" fmla="*/ 2977626 h 5041500"/>
                <a:gd name="connsiteX12" fmla="*/ 5496480 w 7491712"/>
                <a:gd name="connsiteY12" fmla="*/ 3167814 h 5041500"/>
                <a:gd name="connsiteX13" fmla="*/ 1743844 w 7491712"/>
                <a:gd name="connsiteY13" fmla="*/ 5041500 h 5041500"/>
                <a:gd name="connsiteX14" fmla="*/ 128404 w 7491712"/>
                <a:gd name="connsiteY14" fmla="*/ 2382120 h 5041500"/>
                <a:gd name="connsiteX15" fmla="*/ 5381456 w 7491712"/>
                <a:gd name="connsiteY15" fmla="*/ 2656 h 5041500"/>
                <a:gd name="connsiteX0" fmla="*/ 1644784 w 7491712"/>
                <a:gd name="connsiteY0" fmla="*/ 1902060 h 5041500"/>
                <a:gd name="connsiteX1" fmla="*/ 425584 w 7491712"/>
                <a:gd name="connsiteY1" fmla="*/ 3263304 h 5041500"/>
                <a:gd name="connsiteX2" fmla="*/ 1644784 w 7491712"/>
                <a:gd name="connsiteY2" fmla="*/ 4624544 h 5041500"/>
                <a:gd name="connsiteX3" fmla="*/ 2863984 w 7491712"/>
                <a:gd name="connsiteY3" fmla="*/ 3263304 h 5041500"/>
                <a:gd name="connsiteX4" fmla="*/ 1644784 w 7491712"/>
                <a:gd name="connsiteY4" fmla="*/ 1902060 h 5041500"/>
                <a:gd name="connsiteX5" fmla="*/ 5381456 w 7491712"/>
                <a:gd name="connsiteY5" fmla="*/ 2656 h 5041500"/>
                <a:gd name="connsiteX6" fmla="*/ 6247264 w 7491712"/>
                <a:gd name="connsiteY6" fmla="*/ 88500 h 5041500"/>
                <a:gd name="connsiteX7" fmla="*/ 7471640 w 7491712"/>
                <a:gd name="connsiteY7" fmla="*/ 1109916 h 5041500"/>
                <a:gd name="connsiteX8" fmla="*/ 7491712 w 7491712"/>
                <a:gd name="connsiteY8" fmla="*/ 1185376 h 5041500"/>
                <a:gd name="connsiteX9" fmla="*/ 7486744 w 7491712"/>
                <a:gd name="connsiteY9" fmla="*/ 1184582 h 5041500"/>
                <a:gd name="connsiteX10" fmla="*/ 6839720 w 7491712"/>
                <a:gd name="connsiteY10" fmla="*/ 1293421 h 5041500"/>
                <a:gd name="connsiteX11" fmla="*/ 5681816 w 7491712"/>
                <a:gd name="connsiteY11" fmla="*/ 2977626 h 5041500"/>
                <a:gd name="connsiteX12" fmla="*/ 5496480 w 7491712"/>
                <a:gd name="connsiteY12" fmla="*/ 3167814 h 5041500"/>
                <a:gd name="connsiteX13" fmla="*/ 1743844 w 7491712"/>
                <a:gd name="connsiteY13" fmla="*/ 5041500 h 5041500"/>
                <a:gd name="connsiteX14" fmla="*/ 128404 w 7491712"/>
                <a:gd name="connsiteY14" fmla="*/ 2382120 h 5041500"/>
                <a:gd name="connsiteX15" fmla="*/ 5381456 w 7491712"/>
                <a:gd name="connsiteY15" fmla="*/ 2656 h 50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491712" h="5041500">
                  <a:moveTo>
                    <a:pt x="1644784" y="1902060"/>
                  </a:moveTo>
                  <a:cubicBezTo>
                    <a:pt x="971440" y="1902060"/>
                    <a:pt x="425584" y="2511508"/>
                    <a:pt x="425584" y="3263304"/>
                  </a:cubicBezTo>
                  <a:cubicBezTo>
                    <a:pt x="425584" y="4015096"/>
                    <a:pt x="971440" y="4624544"/>
                    <a:pt x="1644784" y="4624544"/>
                  </a:cubicBezTo>
                  <a:cubicBezTo>
                    <a:pt x="2318128" y="4624544"/>
                    <a:pt x="2863984" y="4015096"/>
                    <a:pt x="2863984" y="3263304"/>
                  </a:cubicBezTo>
                  <a:cubicBezTo>
                    <a:pt x="2863984" y="2511508"/>
                    <a:pt x="2318128" y="1902060"/>
                    <a:pt x="1644784" y="1902060"/>
                  </a:cubicBezTo>
                  <a:close/>
                  <a:moveTo>
                    <a:pt x="5381456" y="2656"/>
                  </a:moveTo>
                  <a:cubicBezTo>
                    <a:pt x="5682232" y="11028"/>
                    <a:pt x="5973260" y="39288"/>
                    <a:pt x="6247264" y="88500"/>
                  </a:cubicBezTo>
                  <a:cubicBezTo>
                    <a:pt x="6833052" y="285668"/>
                    <a:pt x="7310344" y="649196"/>
                    <a:pt x="7471640" y="1109916"/>
                  </a:cubicBezTo>
                  <a:lnTo>
                    <a:pt x="7491712" y="1185376"/>
                  </a:lnTo>
                  <a:lnTo>
                    <a:pt x="7486744" y="1184582"/>
                  </a:lnTo>
                  <a:cubicBezTo>
                    <a:pt x="7236644" y="1158106"/>
                    <a:pt x="6999740" y="1221983"/>
                    <a:pt x="6839720" y="1293421"/>
                  </a:cubicBezTo>
                  <a:cubicBezTo>
                    <a:pt x="6594132" y="1896829"/>
                    <a:pt x="6144356" y="2481784"/>
                    <a:pt x="5681816" y="2977626"/>
                  </a:cubicBezTo>
                  <a:lnTo>
                    <a:pt x="5496480" y="3167814"/>
                  </a:lnTo>
                  <a:lnTo>
                    <a:pt x="1743844" y="5041500"/>
                  </a:lnTo>
                  <a:cubicBezTo>
                    <a:pt x="466224" y="4947520"/>
                    <a:pt x="-323716" y="3649580"/>
                    <a:pt x="128404" y="2382120"/>
                  </a:cubicBezTo>
                  <a:cubicBezTo>
                    <a:pt x="692920" y="859708"/>
                    <a:pt x="3276020" y="-55964"/>
                    <a:pt x="5381456" y="2656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8287284" y="-28495707"/>
              <a:ext cx="2497455" cy="1743792"/>
            </a:xfrm>
            <a:custGeom>
              <a:avLst/>
              <a:gdLst>
                <a:gd name="connsiteX0" fmla="*/ 0 w 2286000"/>
                <a:gd name="connsiteY0" fmla="*/ 1501140 h 1501140"/>
                <a:gd name="connsiteX1" fmla="*/ 914400 w 2286000"/>
                <a:gd name="connsiteY1" fmla="*/ 0 h 1501140"/>
                <a:gd name="connsiteX2" fmla="*/ 2286000 w 2286000"/>
                <a:gd name="connsiteY2" fmla="*/ 297180 h 1501140"/>
                <a:gd name="connsiteX3" fmla="*/ 0 w 2286000"/>
                <a:gd name="connsiteY3" fmla="*/ 1501140 h 1501140"/>
                <a:gd name="connsiteX0" fmla="*/ 0 w 2286000"/>
                <a:gd name="connsiteY0" fmla="*/ 1501140 h 1501140"/>
                <a:gd name="connsiteX1" fmla="*/ 914400 w 2286000"/>
                <a:gd name="connsiteY1" fmla="*/ 0 h 1501140"/>
                <a:gd name="connsiteX2" fmla="*/ 2286000 w 2286000"/>
                <a:gd name="connsiteY2" fmla="*/ 297180 h 1501140"/>
                <a:gd name="connsiteX3" fmla="*/ 0 w 2286000"/>
                <a:gd name="connsiteY3" fmla="*/ 1501140 h 1501140"/>
                <a:gd name="connsiteX0" fmla="*/ 0 w 2286000"/>
                <a:gd name="connsiteY0" fmla="*/ 1588763 h 1588763"/>
                <a:gd name="connsiteX1" fmla="*/ 914400 w 2286000"/>
                <a:gd name="connsiteY1" fmla="*/ 87623 h 1588763"/>
                <a:gd name="connsiteX2" fmla="*/ 2286000 w 2286000"/>
                <a:gd name="connsiteY2" fmla="*/ 384803 h 1588763"/>
                <a:gd name="connsiteX3" fmla="*/ 0 w 2286000"/>
                <a:gd name="connsiteY3" fmla="*/ 1588763 h 1588763"/>
                <a:gd name="connsiteX0" fmla="*/ 0 w 2286000"/>
                <a:gd name="connsiteY0" fmla="*/ 1588763 h 1588763"/>
                <a:gd name="connsiteX1" fmla="*/ 914400 w 2286000"/>
                <a:gd name="connsiteY1" fmla="*/ 87623 h 1588763"/>
                <a:gd name="connsiteX2" fmla="*/ 2286000 w 2286000"/>
                <a:gd name="connsiteY2" fmla="*/ 384803 h 1588763"/>
                <a:gd name="connsiteX3" fmla="*/ 0 w 2286000"/>
                <a:gd name="connsiteY3" fmla="*/ 1588763 h 1588763"/>
                <a:gd name="connsiteX0" fmla="*/ 0 w 2255520"/>
                <a:gd name="connsiteY0" fmla="*/ 1604727 h 1604727"/>
                <a:gd name="connsiteX1" fmla="*/ 914400 w 2255520"/>
                <a:gd name="connsiteY1" fmla="*/ 103587 h 1604727"/>
                <a:gd name="connsiteX2" fmla="*/ 2255520 w 2255520"/>
                <a:gd name="connsiteY2" fmla="*/ 339807 h 1604727"/>
                <a:gd name="connsiteX3" fmla="*/ 0 w 2255520"/>
                <a:gd name="connsiteY3" fmla="*/ 1604727 h 1604727"/>
                <a:gd name="connsiteX0" fmla="*/ 0 w 2255520"/>
                <a:gd name="connsiteY0" fmla="*/ 1604727 h 1604727"/>
                <a:gd name="connsiteX1" fmla="*/ 914400 w 2255520"/>
                <a:gd name="connsiteY1" fmla="*/ 103587 h 1604727"/>
                <a:gd name="connsiteX2" fmla="*/ 2255520 w 2255520"/>
                <a:gd name="connsiteY2" fmla="*/ 339807 h 1604727"/>
                <a:gd name="connsiteX3" fmla="*/ 0 w 2255520"/>
                <a:gd name="connsiteY3" fmla="*/ 1604727 h 1604727"/>
                <a:gd name="connsiteX0" fmla="*/ 0 w 2240280"/>
                <a:gd name="connsiteY0" fmla="*/ 1619967 h 1619967"/>
                <a:gd name="connsiteX1" fmla="*/ 899160 w 2240280"/>
                <a:gd name="connsiteY1" fmla="*/ 103587 h 1619967"/>
                <a:gd name="connsiteX2" fmla="*/ 2240280 w 2240280"/>
                <a:gd name="connsiteY2" fmla="*/ 339807 h 1619967"/>
                <a:gd name="connsiteX3" fmla="*/ 0 w 2240280"/>
                <a:gd name="connsiteY3" fmla="*/ 1619967 h 1619967"/>
                <a:gd name="connsiteX0" fmla="*/ 0 w 2240280"/>
                <a:gd name="connsiteY0" fmla="*/ 1619967 h 1619967"/>
                <a:gd name="connsiteX1" fmla="*/ 899160 w 2240280"/>
                <a:gd name="connsiteY1" fmla="*/ 103587 h 1619967"/>
                <a:gd name="connsiteX2" fmla="*/ 2240280 w 2240280"/>
                <a:gd name="connsiteY2" fmla="*/ 339807 h 1619967"/>
                <a:gd name="connsiteX3" fmla="*/ 0 w 2240280"/>
                <a:gd name="connsiteY3" fmla="*/ 1619967 h 1619967"/>
                <a:gd name="connsiteX0" fmla="*/ 0 w 2497455"/>
                <a:gd name="connsiteY0" fmla="*/ 1743792 h 1743792"/>
                <a:gd name="connsiteX1" fmla="*/ 1156335 w 2497455"/>
                <a:gd name="connsiteY1" fmla="*/ 103587 h 1743792"/>
                <a:gd name="connsiteX2" fmla="*/ 2497455 w 2497455"/>
                <a:gd name="connsiteY2" fmla="*/ 339807 h 1743792"/>
                <a:gd name="connsiteX3" fmla="*/ 0 w 2497455"/>
                <a:gd name="connsiteY3" fmla="*/ 1743792 h 1743792"/>
                <a:gd name="connsiteX0" fmla="*/ 0 w 2497455"/>
                <a:gd name="connsiteY0" fmla="*/ 1743792 h 1743792"/>
                <a:gd name="connsiteX1" fmla="*/ 1156335 w 2497455"/>
                <a:gd name="connsiteY1" fmla="*/ 103587 h 1743792"/>
                <a:gd name="connsiteX2" fmla="*/ 2497455 w 2497455"/>
                <a:gd name="connsiteY2" fmla="*/ 339807 h 1743792"/>
                <a:gd name="connsiteX3" fmla="*/ 0 w 2497455"/>
                <a:gd name="connsiteY3" fmla="*/ 1743792 h 1743792"/>
                <a:gd name="connsiteX0" fmla="*/ 0 w 2497455"/>
                <a:gd name="connsiteY0" fmla="*/ 1743792 h 1743792"/>
                <a:gd name="connsiteX1" fmla="*/ 1156335 w 2497455"/>
                <a:gd name="connsiteY1" fmla="*/ 103587 h 1743792"/>
                <a:gd name="connsiteX2" fmla="*/ 2497455 w 2497455"/>
                <a:gd name="connsiteY2" fmla="*/ 339807 h 1743792"/>
                <a:gd name="connsiteX3" fmla="*/ 0 w 2497455"/>
                <a:gd name="connsiteY3" fmla="*/ 1743792 h 174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5" h="1743792">
                  <a:moveTo>
                    <a:pt x="0" y="1743792"/>
                  </a:moveTo>
                  <a:cubicBezTo>
                    <a:pt x="528320" y="1225632"/>
                    <a:pt x="875665" y="793197"/>
                    <a:pt x="1156335" y="103587"/>
                  </a:cubicBezTo>
                  <a:cubicBezTo>
                    <a:pt x="1583055" y="-86913"/>
                    <a:pt x="2185035" y="-18333"/>
                    <a:pt x="2497455" y="339807"/>
                  </a:cubicBezTo>
                  <a:cubicBezTo>
                    <a:pt x="1765935" y="939247"/>
                    <a:pt x="769620" y="1334852"/>
                    <a:pt x="0" y="1743792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443100" y="-35750500"/>
              <a:ext cx="12738100" cy="2768600"/>
            </a:xfrm>
            <a:custGeom>
              <a:avLst/>
              <a:gdLst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76200 w 12738100"/>
                <a:gd name="connsiteY4" fmla="*/ 8763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76200 w 12738100"/>
                <a:gd name="connsiteY4" fmla="*/ 876300 h 2768600"/>
                <a:gd name="connsiteX5" fmla="*/ 0 w 12738100"/>
                <a:gd name="connsiteY5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  <a:gd name="connsiteX0" fmla="*/ 0 w 12738100"/>
                <a:gd name="connsiteY0" fmla="*/ 901700 h 2768600"/>
                <a:gd name="connsiteX1" fmla="*/ 2298700 w 12738100"/>
                <a:gd name="connsiteY1" fmla="*/ 0 h 2768600"/>
                <a:gd name="connsiteX2" fmla="*/ 12738100 w 12738100"/>
                <a:gd name="connsiteY2" fmla="*/ 2159000 h 2768600"/>
                <a:gd name="connsiteX3" fmla="*/ 12077700 w 12738100"/>
                <a:gd name="connsiteY3" fmla="*/ 2768600 h 2768600"/>
                <a:gd name="connsiteX4" fmla="*/ 0 w 12738100"/>
                <a:gd name="connsiteY4" fmla="*/ 901700 h 27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8100" h="2768600">
                  <a:moveTo>
                    <a:pt x="0" y="901700"/>
                  </a:moveTo>
                  <a:lnTo>
                    <a:pt x="2298700" y="0"/>
                  </a:lnTo>
                  <a:lnTo>
                    <a:pt x="12738100" y="2159000"/>
                  </a:lnTo>
                  <a:cubicBezTo>
                    <a:pt x="12556067" y="2438400"/>
                    <a:pt x="12361333" y="2603500"/>
                    <a:pt x="12077700" y="2768600"/>
                  </a:cubicBezTo>
                  <a:cubicBezTo>
                    <a:pt x="8191500" y="2374900"/>
                    <a:pt x="2222500" y="2019300"/>
                    <a:pt x="0" y="901700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529779" y="-38595300"/>
              <a:ext cx="7497520" cy="3594100"/>
            </a:xfrm>
            <a:custGeom>
              <a:avLst/>
              <a:gdLst>
                <a:gd name="connsiteX0" fmla="*/ 0 w 7315200"/>
                <a:gd name="connsiteY0" fmla="*/ 660400 h 3594100"/>
                <a:gd name="connsiteX1" fmla="*/ 38100 w 7315200"/>
                <a:gd name="connsiteY1" fmla="*/ 215900 h 3594100"/>
                <a:gd name="connsiteX2" fmla="*/ 800100 w 7315200"/>
                <a:gd name="connsiteY2" fmla="*/ 0 h 3594100"/>
                <a:gd name="connsiteX3" fmla="*/ 7315200 w 7315200"/>
                <a:gd name="connsiteY3" fmla="*/ 2349500 h 3594100"/>
                <a:gd name="connsiteX4" fmla="*/ 6108700 w 7315200"/>
                <a:gd name="connsiteY4" fmla="*/ 3594100 h 3594100"/>
                <a:gd name="connsiteX5" fmla="*/ 0 w 7315200"/>
                <a:gd name="connsiteY5" fmla="*/ 660400 h 3594100"/>
                <a:gd name="connsiteX0" fmla="*/ 0 w 7315200"/>
                <a:gd name="connsiteY0" fmla="*/ 660400 h 3594100"/>
                <a:gd name="connsiteX1" fmla="*/ 38100 w 7315200"/>
                <a:gd name="connsiteY1" fmla="*/ 215900 h 3594100"/>
                <a:gd name="connsiteX2" fmla="*/ 800100 w 7315200"/>
                <a:gd name="connsiteY2" fmla="*/ 0 h 3594100"/>
                <a:gd name="connsiteX3" fmla="*/ 7315200 w 7315200"/>
                <a:gd name="connsiteY3" fmla="*/ 2349500 h 3594100"/>
                <a:gd name="connsiteX4" fmla="*/ 6108700 w 7315200"/>
                <a:gd name="connsiteY4" fmla="*/ 3594100 h 3594100"/>
                <a:gd name="connsiteX5" fmla="*/ 0 w 7315200"/>
                <a:gd name="connsiteY5" fmla="*/ 660400 h 3594100"/>
                <a:gd name="connsiteX0" fmla="*/ 0 w 7315200"/>
                <a:gd name="connsiteY0" fmla="*/ 660400 h 3594100"/>
                <a:gd name="connsiteX1" fmla="*/ 38100 w 7315200"/>
                <a:gd name="connsiteY1" fmla="*/ 215900 h 3594100"/>
                <a:gd name="connsiteX2" fmla="*/ 800100 w 7315200"/>
                <a:gd name="connsiteY2" fmla="*/ 0 h 3594100"/>
                <a:gd name="connsiteX3" fmla="*/ 7315200 w 7315200"/>
                <a:gd name="connsiteY3" fmla="*/ 2349500 h 3594100"/>
                <a:gd name="connsiteX4" fmla="*/ 6108700 w 7315200"/>
                <a:gd name="connsiteY4" fmla="*/ 3594100 h 3594100"/>
                <a:gd name="connsiteX5" fmla="*/ 0 w 7315200"/>
                <a:gd name="connsiteY5" fmla="*/ 660400 h 3594100"/>
                <a:gd name="connsiteX0" fmla="*/ 7620 w 7277100"/>
                <a:gd name="connsiteY0" fmla="*/ 645160 h 3594100"/>
                <a:gd name="connsiteX1" fmla="*/ 0 w 7277100"/>
                <a:gd name="connsiteY1" fmla="*/ 215900 h 3594100"/>
                <a:gd name="connsiteX2" fmla="*/ 762000 w 7277100"/>
                <a:gd name="connsiteY2" fmla="*/ 0 h 3594100"/>
                <a:gd name="connsiteX3" fmla="*/ 7277100 w 7277100"/>
                <a:gd name="connsiteY3" fmla="*/ 2349500 h 3594100"/>
                <a:gd name="connsiteX4" fmla="*/ 6070600 w 7277100"/>
                <a:gd name="connsiteY4" fmla="*/ 3594100 h 3594100"/>
                <a:gd name="connsiteX5" fmla="*/ 7620 w 7277100"/>
                <a:gd name="connsiteY5" fmla="*/ 645160 h 3594100"/>
                <a:gd name="connsiteX0" fmla="*/ 131250 w 7400730"/>
                <a:gd name="connsiteY0" fmla="*/ 645160 h 3594100"/>
                <a:gd name="connsiteX1" fmla="*/ 123630 w 7400730"/>
                <a:gd name="connsiteY1" fmla="*/ 215900 h 3594100"/>
                <a:gd name="connsiteX2" fmla="*/ 885630 w 7400730"/>
                <a:gd name="connsiteY2" fmla="*/ 0 h 3594100"/>
                <a:gd name="connsiteX3" fmla="*/ 7400730 w 7400730"/>
                <a:gd name="connsiteY3" fmla="*/ 2349500 h 3594100"/>
                <a:gd name="connsiteX4" fmla="*/ 6194230 w 7400730"/>
                <a:gd name="connsiteY4" fmla="*/ 3594100 h 3594100"/>
                <a:gd name="connsiteX5" fmla="*/ 131250 w 7400730"/>
                <a:gd name="connsiteY5" fmla="*/ 645160 h 3594100"/>
                <a:gd name="connsiteX0" fmla="*/ 131250 w 7400730"/>
                <a:gd name="connsiteY0" fmla="*/ 645160 h 3594100"/>
                <a:gd name="connsiteX1" fmla="*/ 123630 w 7400730"/>
                <a:gd name="connsiteY1" fmla="*/ 215900 h 3594100"/>
                <a:gd name="connsiteX2" fmla="*/ 885630 w 7400730"/>
                <a:gd name="connsiteY2" fmla="*/ 0 h 3594100"/>
                <a:gd name="connsiteX3" fmla="*/ 7400730 w 7400730"/>
                <a:gd name="connsiteY3" fmla="*/ 2349500 h 3594100"/>
                <a:gd name="connsiteX4" fmla="*/ 6194230 w 7400730"/>
                <a:gd name="connsiteY4" fmla="*/ 3594100 h 3594100"/>
                <a:gd name="connsiteX5" fmla="*/ 131250 w 7400730"/>
                <a:gd name="connsiteY5" fmla="*/ 645160 h 3594100"/>
                <a:gd name="connsiteX0" fmla="*/ 201308 w 7470788"/>
                <a:gd name="connsiteY0" fmla="*/ 645160 h 3594100"/>
                <a:gd name="connsiteX1" fmla="*/ 193688 w 7470788"/>
                <a:gd name="connsiteY1" fmla="*/ 215900 h 3594100"/>
                <a:gd name="connsiteX2" fmla="*/ 955688 w 7470788"/>
                <a:gd name="connsiteY2" fmla="*/ 0 h 3594100"/>
                <a:gd name="connsiteX3" fmla="*/ 7470788 w 7470788"/>
                <a:gd name="connsiteY3" fmla="*/ 2349500 h 3594100"/>
                <a:gd name="connsiteX4" fmla="*/ 6264288 w 7470788"/>
                <a:gd name="connsiteY4" fmla="*/ 3594100 h 3594100"/>
                <a:gd name="connsiteX5" fmla="*/ 201308 w 7470788"/>
                <a:gd name="connsiteY5" fmla="*/ 645160 h 3594100"/>
                <a:gd name="connsiteX0" fmla="*/ 201308 w 7470788"/>
                <a:gd name="connsiteY0" fmla="*/ 645160 h 3594100"/>
                <a:gd name="connsiteX1" fmla="*/ 193688 w 7470788"/>
                <a:gd name="connsiteY1" fmla="*/ 215900 h 3594100"/>
                <a:gd name="connsiteX2" fmla="*/ 955688 w 7470788"/>
                <a:gd name="connsiteY2" fmla="*/ 0 h 3594100"/>
                <a:gd name="connsiteX3" fmla="*/ 7470788 w 7470788"/>
                <a:gd name="connsiteY3" fmla="*/ 2349500 h 3594100"/>
                <a:gd name="connsiteX4" fmla="*/ 6264288 w 7470788"/>
                <a:gd name="connsiteY4" fmla="*/ 3594100 h 3594100"/>
                <a:gd name="connsiteX5" fmla="*/ 201308 w 7470788"/>
                <a:gd name="connsiteY5" fmla="*/ 645160 h 3594100"/>
                <a:gd name="connsiteX0" fmla="*/ 216273 w 7485753"/>
                <a:gd name="connsiteY0" fmla="*/ 645160 h 3594100"/>
                <a:gd name="connsiteX1" fmla="*/ 178173 w 7485753"/>
                <a:gd name="connsiteY1" fmla="*/ 193040 h 3594100"/>
                <a:gd name="connsiteX2" fmla="*/ 970653 w 7485753"/>
                <a:gd name="connsiteY2" fmla="*/ 0 h 3594100"/>
                <a:gd name="connsiteX3" fmla="*/ 7485753 w 7485753"/>
                <a:gd name="connsiteY3" fmla="*/ 2349500 h 3594100"/>
                <a:gd name="connsiteX4" fmla="*/ 6279253 w 7485753"/>
                <a:gd name="connsiteY4" fmla="*/ 3594100 h 3594100"/>
                <a:gd name="connsiteX5" fmla="*/ 216273 w 7485753"/>
                <a:gd name="connsiteY5" fmla="*/ 645160 h 3594100"/>
                <a:gd name="connsiteX0" fmla="*/ 216273 w 7485753"/>
                <a:gd name="connsiteY0" fmla="*/ 645160 h 3594100"/>
                <a:gd name="connsiteX1" fmla="*/ 178173 w 7485753"/>
                <a:gd name="connsiteY1" fmla="*/ 193040 h 3594100"/>
                <a:gd name="connsiteX2" fmla="*/ 970653 w 7485753"/>
                <a:gd name="connsiteY2" fmla="*/ 0 h 3594100"/>
                <a:gd name="connsiteX3" fmla="*/ 7485753 w 7485753"/>
                <a:gd name="connsiteY3" fmla="*/ 2349500 h 3594100"/>
                <a:gd name="connsiteX4" fmla="*/ 6279253 w 7485753"/>
                <a:gd name="connsiteY4" fmla="*/ 3594100 h 3594100"/>
                <a:gd name="connsiteX5" fmla="*/ 216273 w 7485753"/>
                <a:gd name="connsiteY5" fmla="*/ 645160 h 3594100"/>
                <a:gd name="connsiteX0" fmla="*/ 216273 w 7485753"/>
                <a:gd name="connsiteY0" fmla="*/ 645160 h 3594100"/>
                <a:gd name="connsiteX1" fmla="*/ 178173 w 7485753"/>
                <a:gd name="connsiteY1" fmla="*/ 193040 h 3594100"/>
                <a:gd name="connsiteX2" fmla="*/ 970653 w 7485753"/>
                <a:gd name="connsiteY2" fmla="*/ 0 h 3594100"/>
                <a:gd name="connsiteX3" fmla="*/ 7485753 w 7485753"/>
                <a:gd name="connsiteY3" fmla="*/ 2349500 h 3594100"/>
                <a:gd name="connsiteX4" fmla="*/ 6279253 w 7485753"/>
                <a:gd name="connsiteY4" fmla="*/ 3594100 h 3594100"/>
                <a:gd name="connsiteX5" fmla="*/ 216273 w 7485753"/>
                <a:gd name="connsiteY5" fmla="*/ 645160 h 3594100"/>
                <a:gd name="connsiteX0" fmla="*/ 222121 w 7491601"/>
                <a:gd name="connsiteY0" fmla="*/ 645160 h 3594100"/>
                <a:gd name="connsiteX1" fmla="*/ 184021 w 7491601"/>
                <a:gd name="connsiteY1" fmla="*/ 193040 h 3594100"/>
                <a:gd name="connsiteX2" fmla="*/ 976501 w 7491601"/>
                <a:gd name="connsiteY2" fmla="*/ 0 h 3594100"/>
                <a:gd name="connsiteX3" fmla="*/ 7491601 w 7491601"/>
                <a:gd name="connsiteY3" fmla="*/ 2349500 h 3594100"/>
                <a:gd name="connsiteX4" fmla="*/ 6285101 w 7491601"/>
                <a:gd name="connsiteY4" fmla="*/ 3594100 h 3594100"/>
                <a:gd name="connsiteX5" fmla="*/ 222121 w 7491601"/>
                <a:gd name="connsiteY5" fmla="*/ 645160 h 3594100"/>
                <a:gd name="connsiteX0" fmla="*/ 219189 w 7488669"/>
                <a:gd name="connsiteY0" fmla="*/ 645160 h 3594100"/>
                <a:gd name="connsiteX1" fmla="*/ 181089 w 7488669"/>
                <a:gd name="connsiteY1" fmla="*/ 193040 h 3594100"/>
                <a:gd name="connsiteX2" fmla="*/ 973569 w 7488669"/>
                <a:gd name="connsiteY2" fmla="*/ 0 h 3594100"/>
                <a:gd name="connsiteX3" fmla="*/ 7488669 w 7488669"/>
                <a:gd name="connsiteY3" fmla="*/ 2349500 h 3594100"/>
                <a:gd name="connsiteX4" fmla="*/ 6282169 w 7488669"/>
                <a:gd name="connsiteY4" fmla="*/ 3594100 h 3594100"/>
                <a:gd name="connsiteX5" fmla="*/ 219189 w 7488669"/>
                <a:gd name="connsiteY5" fmla="*/ 645160 h 3594100"/>
                <a:gd name="connsiteX0" fmla="*/ 219189 w 7488669"/>
                <a:gd name="connsiteY0" fmla="*/ 645160 h 3594100"/>
                <a:gd name="connsiteX1" fmla="*/ 181089 w 7488669"/>
                <a:gd name="connsiteY1" fmla="*/ 193040 h 3594100"/>
                <a:gd name="connsiteX2" fmla="*/ 973569 w 7488669"/>
                <a:gd name="connsiteY2" fmla="*/ 0 h 3594100"/>
                <a:gd name="connsiteX3" fmla="*/ 7488669 w 7488669"/>
                <a:gd name="connsiteY3" fmla="*/ 2349500 h 3594100"/>
                <a:gd name="connsiteX4" fmla="*/ 6282169 w 7488669"/>
                <a:gd name="connsiteY4" fmla="*/ 3594100 h 3594100"/>
                <a:gd name="connsiteX5" fmla="*/ 219189 w 7488669"/>
                <a:gd name="connsiteY5" fmla="*/ 645160 h 3594100"/>
                <a:gd name="connsiteX0" fmla="*/ 219189 w 7488669"/>
                <a:gd name="connsiteY0" fmla="*/ 645160 h 3594100"/>
                <a:gd name="connsiteX1" fmla="*/ 181089 w 7488669"/>
                <a:gd name="connsiteY1" fmla="*/ 193040 h 3594100"/>
                <a:gd name="connsiteX2" fmla="*/ 973569 w 7488669"/>
                <a:gd name="connsiteY2" fmla="*/ 0 h 3594100"/>
                <a:gd name="connsiteX3" fmla="*/ 7488669 w 7488669"/>
                <a:gd name="connsiteY3" fmla="*/ 2349500 h 3594100"/>
                <a:gd name="connsiteX4" fmla="*/ 6282169 w 7488669"/>
                <a:gd name="connsiteY4" fmla="*/ 3594100 h 3594100"/>
                <a:gd name="connsiteX5" fmla="*/ 219189 w 7488669"/>
                <a:gd name="connsiteY5" fmla="*/ 645160 h 3594100"/>
                <a:gd name="connsiteX0" fmla="*/ 228040 w 7497520"/>
                <a:gd name="connsiteY0" fmla="*/ 645160 h 3594100"/>
                <a:gd name="connsiteX1" fmla="*/ 189940 w 7497520"/>
                <a:gd name="connsiteY1" fmla="*/ 193040 h 3594100"/>
                <a:gd name="connsiteX2" fmla="*/ 982420 w 7497520"/>
                <a:gd name="connsiteY2" fmla="*/ 0 h 3594100"/>
                <a:gd name="connsiteX3" fmla="*/ 7497520 w 7497520"/>
                <a:gd name="connsiteY3" fmla="*/ 2349500 h 3594100"/>
                <a:gd name="connsiteX4" fmla="*/ 6291020 w 7497520"/>
                <a:gd name="connsiteY4" fmla="*/ 3594100 h 3594100"/>
                <a:gd name="connsiteX5" fmla="*/ 228040 w 7497520"/>
                <a:gd name="connsiteY5" fmla="*/ 645160 h 35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7520" h="3594100">
                  <a:moveTo>
                    <a:pt x="228040" y="645160"/>
                  </a:moveTo>
                  <a:cubicBezTo>
                    <a:pt x="-64060" y="479213"/>
                    <a:pt x="-74220" y="282787"/>
                    <a:pt x="189940" y="193040"/>
                  </a:cubicBezTo>
                  <a:cubicBezTo>
                    <a:pt x="489660" y="98213"/>
                    <a:pt x="705560" y="71967"/>
                    <a:pt x="982420" y="0"/>
                  </a:cubicBezTo>
                  <a:lnTo>
                    <a:pt x="7497520" y="2349500"/>
                  </a:lnTo>
                  <a:cubicBezTo>
                    <a:pt x="6706733" y="2650067"/>
                    <a:pt x="6533167" y="2958253"/>
                    <a:pt x="6291020" y="3594100"/>
                  </a:cubicBezTo>
                  <a:lnTo>
                    <a:pt x="228040" y="645160"/>
                  </a:ln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1669024" y="-36385496"/>
              <a:ext cx="60504720" cy="30680897"/>
            </a:xfrm>
            <a:custGeom>
              <a:avLst/>
              <a:gdLst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4046612 w 60504720"/>
                <a:gd name="connsiteY10" fmla="*/ 22296032 h 30680897"/>
                <a:gd name="connsiteX11" fmla="*/ 3954192 w 60504720"/>
                <a:gd name="connsiteY11" fmla="*/ 22390626 h 30680897"/>
                <a:gd name="connsiteX12" fmla="*/ 3966204 w 60504720"/>
                <a:gd name="connsiteY12" fmla="*/ 22377404 h 30680897"/>
                <a:gd name="connsiteX13" fmla="*/ 15705616 w 60504720"/>
                <a:gd name="connsiteY13" fmla="*/ 21050032 h 30680897"/>
                <a:gd name="connsiteX14" fmla="*/ 15225724 w 60504720"/>
                <a:gd name="connsiteY14" fmla="*/ 21751512 h 30680897"/>
                <a:gd name="connsiteX15" fmla="*/ 15532692 w 60504720"/>
                <a:gd name="connsiteY15" fmla="*/ 22568988 h 30680897"/>
                <a:gd name="connsiteX16" fmla="*/ 16055564 w 60504720"/>
                <a:gd name="connsiteY16" fmla="*/ 21869628 h 30680897"/>
                <a:gd name="connsiteX17" fmla="*/ 15748596 w 60504720"/>
                <a:gd name="connsiteY17" fmla="*/ 21052154 h 30680897"/>
                <a:gd name="connsiteX18" fmla="*/ 15705616 w 60504720"/>
                <a:gd name="connsiteY18" fmla="*/ 21050032 h 30680897"/>
                <a:gd name="connsiteX19" fmla="*/ 17640220 w 60504720"/>
                <a:gd name="connsiteY19" fmla="*/ 19830832 h 30680897"/>
                <a:gd name="connsiteX20" fmla="*/ 17160332 w 60504720"/>
                <a:gd name="connsiteY20" fmla="*/ 20532312 h 30680897"/>
                <a:gd name="connsiteX21" fmla="*/ 17467300 w 60504720"/>
                <a:gd name="connsiteY21" fmla="*/ 21349788 h 30680897"/>
                <a:gd name="connsiteX22" fmla="*/ 17990168 w 60504720"/>
                <a:gd name="connsiteY22" fmla="*/ 20650428 h 30680897"/>
                <a:gd name="connsiteX23" fmla="*/ 17683200 w 60504720"/>
                <a:gd name="connsiteY23" fmla="*/ 19832954 h 30680897"/>
                <a:gd name="connsiteX24" fmla="*/ 17640220 w 60504720"/>
                <a:gd name="connsiteY24" fmla="*/ 19830832 h 30680897"/>
                <a:gd name="connsiteX25" fmla="*/ 19342740 w 60504720"/>
                <a:gd name="connsiteY25" fmla="*/ 18805482 h 30680897"/>
                <a:gd name="connsiteX26" fmla="*/ 18862848 w 60504720"/>
                <a:gd name="connsiteY26" fmla="*/ 19506964 h 30680897"/>
                <a:gd name="connsiteX27" fmla="*/ 19169816 w 60504720"/>
                <a:gd name="connsiteY27" fmla="*/ 20324438 h 30680897"/>
                <a:gd name="connsiteX28" fmla="*/ 19692688 w 60504720"/>
                <a:gd name="connsiteY28" fmla="*/ 19625080 h 30680897"/>
                <a:gd name="connsiteX29" fmla="*/ 19385720 w 60504720"/>
                <a:gd name="connsiteY29" fmla="*/ 18807604 h 30680897"/>
                <a:gd name="connsiteX30" fmla="*/ 19342740 w 60504720"/>
                <a:gd name="connsiteY30" fmla="*/ 18805482 h 30680897"/>
                <a:gd name="connsiteX31" fmla="*/ 20929364 w 60504720"/>
                <a:gd name="connsiteY31" fmla="*/ 17849632 h 30680897"/>
                <a:gd name="connsiteX32" fmla="*/ 20449472 w 60504720"/>
                <a:gd name="connsiteY32" fmla="*/ 18551114 h 30680897"/>
                <a:gd name="connsiteX33" fmla="*/ 20756440 w 60504720"/>
                <a:gd name="connsiteY33" fmla="*/ 19368588 h 30680897"/>
                <a:gd name="connsiteX34" fmla="*/ 21279312 w 60504720"/>
                <a:gd name="connsiteY34" fmla="*/ 18669228 h 30680897"/>
                <a:gd name="connsiteX35" fmla="*/ 20972344 w 60504720"/>
                <a:gd name="connsiteY35" fmla="*/ 17851754 h 30680897"/>
                <a:gd name="connsiteX36" fmla="*/ 20929364 w 60504720"/>
                <a:gd name="connsiteY36" fmla="*/ 17849632 h 30680897"/>
                <a:gd name="connsiteX37" fmla="*/ 22487412 w 60504720"/>
                <a:gd name="connsiteY37" fmla="*/ 16874036 h 30680897"/>
                <a:gd name="connsiteX38" fmla="*/ 22007524 w 60504720"/>
                <a:gd name="connsiteY38" fmla="*/ 17575518 h 30680897"/>
                <a:gd name="connsiteX39" fmla="*/ 22314492 w 60504720"/>
                <a:gd name="connsiteY39" fmla="*/ 18392992 h 30680897"/>
                <a:gd name="connsiteX40" fmla="*/ 22837360 w 60504720"/>
                <a:gd name="connsiteY40" fmla="*/ 17693632 h 30680897"/>
                <a:gd name="connsiteX41" fmla="*/ 22530392 w 60504720"/>
                <a:gd name="connsiteY41" fmla="*/ 16876158 h 30680897"/>
                <a:gd name="connsiteX42" fmla="*/ 22487412 w 60504720"/>
                <a:gd name="connsiteY42" fmla="*/ 16874036 h 30680897"/>
                <a:gd name="connsiteX43" fmla="*/ 23935216 w 60504720"/>
                <a:gd name="connsiteY43" fmla="*/ 15962006 h 30680897"/>
                <a:gd name="connsiteX44" fmla="*/ 23455324 w 60504720"/>
                <a:gd name="connsiteY44" fmla="*/ 16663488 h 30680897"/>
                <a:gd name="connsiteX45" fmla="*/ 23762292 w 60504720"/>
                <a:gd name="connsiteY45" fmla="*/ 17480962 h 30680897"/>
                <a:gd name="connsiteX46" fmla="*/ 24285164 w 60504720"/>
                <a:gd name="connsiteY46" fmla="*/ 16781602 h 30680897"/>
                <a:gd name="connsiteX47" fmla="*/ 23978196 w 60504720"/>
                <a:gd name="connsiteY47" fmla="*/ 15964128 h 30680897"/>
                <a:gd name="connsiteX48" fmla="*/ 23935216 w 60504720"/>
                <a:gd name="connsiteY48" fmla="*/ 15962006 h 30680897"/>
                <a:gd name="connsiteX49" fmla="*/ 25306816 w 60504720"/>
                <a:gd name="connsiteY49" fmla="*/ 15106432 h 30680897"/>
                <a:gd name="connsiteX50" fmla="*/ 24826924 w 60504720"/>
                <a:gd name="connsiteY50" fmla="*/ 15807912 h 30680897"/>
                <a:gd name="connsiteX51" fmla="*/ 25133892 w 60504720"/>
                <a:gd name="connsiteY51" fmla="*/ 16625386 h 30680897"/>
                <a:gd name="connsiteX52" fmla="*/ 25656764 w 60504720"/>
                <a:gd name="connsiteY52" fmla="*/ 15926028 h 30680897"/>
                <a:gd name="connsiteX53" fmla="*/ 25349796 w 60504720"/>
                <a:gd name="connsiteY53" fmla="*/ 15108554 h 30680897"/>
                <a:gd name="connsiteX54" fmla="*/ 25306816 w 60504720"/>
                <a:gd name="connsiteY54" fmla="*/ 15106432 h 30680897"/>
                <a:gd name="connsiteX55" fmla="*/ 36187072 w 60504720"/>
                <a:gd name="connsiteY55" fmla="*/ 0 h 30680897"/>
                <a:gd name="connsiteX56" fmla="*/ 36390272 w 60504720"/>
                <a:gd name="connsiteY56" fmla="*/ 469896 h 30680897"/>
                <a:gd name="connsiteX57" fmla="*/ 36358752 w 60504720"/>
                <a:gd name="connsiteY57" fmla="*/ 525940 h 30680897"/>
                <a:gd name="connsiteX58" fmla="*/ 36078216 w 60504720"/>
                <a:gd name="connsiteY58" fmla="*/ 460824 h 30680897"/>
                <a:gd name="connsiteX59" fmla="*/ 33329576 w 60504720"/>
                <a:gd name="connsiteY59" fmla="*/ 1522180 h 30680897"/>
                <a:gd name="connsiteX60" fmla="*/ 35264900 w 60504720"/>
                <a:gd name="connsiteY60" fmla="*/ 2154592 h 30680897"/>
                <a:gd name="connsiteX61" fmla="*/ 35510008 w 60504720"/>
                <a:gd name="connsiteY61" fmla="*/ 2208492 h 30680897"/>
                <a:gd name="connsiteX62" fmla="*/ 35482296 w 60504720"/>
                <a:gd name="connsiteY62" fmla="*/ 2268832 h 30680897"/>
                <a:gd name="connsiteX63" fmla="*/ 33535736 w 60504720"/>
                <a:gd name="connsiteY63" fmla="*/ 9181642 h 30680897"/>
                <a:gd name="connsiteX64" fmla="*/ 33542352 w 60504720"/>
                <a:gd name="connsiteY64" fmla="*/ 9285468 h 30680897"/>
                <a:gd name="connsiteX65" fmla="*/ 33507592 w 60504720"/>
                <a:gd name="connsiteY65" fmla="*/ 9293420 h 30680897"/>
                <a:gd name="connsiteX66" fmla="*/ 30476856 w 60504720"/>
                <a:gd name="connsiteY66" fmla="*/ 11334748 h 30680897"/>
                <a:gd name="connsiteX67" fmla="*/ 29981556 w 60504720"/>
                <a:gd name="connsiteY67" fmla="*/ 12782548 h 30680897"/>
                <a:gd name="connsiteX68" fmla="*/ 30201204 w 60504720"/>
                <a:gd name="connsiteY68" fmla="*/ 13774976 h 30680897"/>
                <a:gd name="connsiteX69" fmla="*/ 30258408 w 60504720"/>
                <a:gd name="connsiteY69" fmla="*/ 13863824 h 30680897"/>
                <a:gd name="connsiteX70" fmla="*/ 29997052 w 60504720"/>
                <a:gd name="connsiteY70" fmla="*/ 14021038 h 30680897"/>
                <a:gd name="connsiteX71" fmla="*/ 27665376 w 60504720"/>
                <a:gd name="connsiteY71" fmla="*/ 16979898 h 30680897"/>
                <a:gd name="connsiteX72" fmla="*/ 57901872 w 60504720"/>
                <a:gd name="connsiteY72" fmla="*/ 22502654 h 30680897"/>
                <a:gd name="connsiteX73" fmla="*/ 60504720 w 60504720"/>
                <a:gd name="connsiteY73" fmla="*/ 18165982 h 30680897"/>
                <a:gd name="connsiteX74" fmla="*/ 57327136 w 60504720"/>
                <a:gd name="connsiteY74" fmla="*/ 24050170 h 30680897"/>
                <a:gd name="connsiteX75" fmla="*/ 18368976 w 60504720"/>
                <a:gd name="connsiteY75" fmla="*/ 21678898 h 30680897"/>
                <a:gd name="connsiteX76" fmla="*/ 944580 w 60504720"/>
                <a:gd name="connsiteY76" fmla="*/ 30670498 h 30680897"/>
                <a:gd name="connsiteX77" fmla="*/ 42878 w 60504720"/>
                <a:gd name="connsiteY77" fmla="*/ 29641798 h 30680897"/>
                <a:gd name="connsiteX78" fmla="*/ 2836456 w 60504720"/>
                <a:gd name="connsiteY78" fmla="*/ 23789610 h 30680897"/>
                <a:gd name="connsiteX79" fmla="*/ 2909480 w 60504720"/>
                <a:gd name="connsiteY79" fmla="*/ 23686038 h 30680897"/>
                <a:gd name="connsiteX80" fmla="*/ 3014652 w 60504720"/>
                <a:gd name="connsiteY80" fmla="*/ 23851604 h 30680897"/>
                <a:gd name="connsiteX81" fmla="*/ 4243400 w 60504720"/>
                <a:gd name="connsiteY81" fmla="*/ 24881563 h 30680897"/>
                <a:gd name="connsiteX82" fmla="*/ 5685760 w 60504720"/>
                <a:gd name="connsiteY82" fmla="*/ 22731407 h 30680897"/>
                <a:gd name="connsiteX83" fmla="*/ 4626440 w 60504720"/>
                <a:gd name="connsiteY83" fmla="*/ 21744889 h 30680897"/>
                <a:gd name="connsiteX84" fmla="*/ 4389492 w 60504720"/>
                <a:gd name="connsiteY84" fmla="*/ 21959308 h 30680897"/>
                <a:gd name="connsiteX85" fmla="*/ 4185000 w 60504720"/>
                <a:gd name="connsiteY85" fmla="*/ 22155988 h 30680897"/>
                <a:gd name="connsiteX86" fmla="*/ 4283088 w 60504720"/>
                <a:gd name="connsiteY86" fmla="*/ 22056723 h 30680897"/>
                <a:gd name="connsiteX87" fmla="*/ 13009576 w 60504720"/>
                <a:gd name="connsiteY87" fmla="*/ 16738598 h 30680897"/>
                <a:gd name="connsiteX88" fmla="*/ 2144724 w 60504720"/>
                <a:gd name="connsiteY88" fmla="*/ 5778498 h 30680897"/>
                <a:gd name="connsiteX89" fmla="*/ 4075124 w 60504720"/>
                <a:gd name="connsiteY89" fmla="*/ 1295400 h 30680897"/>
                <a:gd name="connsiteX90" fmla="*/ 4767276 w 60504720"/>
                <a:gd name="connsiteY90" fmla="*/ 1511296 h 30680897"/>
                <a:gd name="connsiteX91" fmla="*/ 4030676 w 60504720"/>
                <a:gd name="connsiteY91" fmla="*/ 4997448 h 30680897"/>
                <a:gd name="connsiteX92" fmla="*/ 18786720 w 60504720"/>
                <a:gd name="connsiteY92" fmla="*/ 13774072 h 30680897"/>
                <a:gd name="connsiteX93" fmla="*/ 28433788 w 60504720"/>
                <a:gd name="connsiteY93" fmla="*/ 8899246 h 30680897"/>
                <a:gd name="connsiteX94" fmla="*/ 31556756 w 60504720"/>
                <a:gd name="connsiteY94" fmla="*/ 5698352 h 30680897"/>
                <a:gd name="connsiteX95" fmla="*/ 33050176 w 60504720"/>
                <a:gd name="connsiteY95" fmla="*/ 1866896 h 30680897"/>
                <a:gd name="connsiteX96" fmla="*/ 36187072 w 60504720"/>
                <a:gd name="connsiteY96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3966204 w 60504720"/>
                <a:gd name="connsiteY10" fmla="*/ 22377404 h 30680897"/>
                <a:gd name="connsiteX11" fmla="*/ 3954192 w 60504720"/>
                <a:gd name="connsiteY11" fmla="*/ 22390626 h 30680897"/>
                <a:gd name="connsiteX12" fmla="*/ 3966204 w 60504720"/>
                <a:gd name="connsiteY12" fmla="*/ 22377404 h 30680897"/>
                <a:gd name="connsiteX13" fmla="*/ 15705616 w 60504720"/>
                <a:gd name="connsiteY13" fmla="*/ 21050032 h 30680897"/>
                <a:gd name="connsiteX14" fmla="*/ 15225724 w 60504720"/>
                <a:gd name="connsiteY14" fmla="*/ 21751512 h 30680897"/>
                <a:gd name="connsiteX15" fmla="*/ 15532692 w 60504720"/>
                <a:gd name="connsiteY15" fmla="*/ 22568988 h 30680897"/>
                <a:gd name="connsiteX16" fmla="*/ 16055564 w 60504720"/>
                <a:gd name="connsiteY16" fmla="*/ 21869628 h 30680897"/>
                <a:gd name="connsiteX17" fmla="*/ 15748596 w 60504720"/>
                <a:gd name="connsiteY17" fmla="*/ 21052154 h 30680897"/>
                <a:gd name="connsiteX18" fmla="*/ 15705616 w 60504720"/>
                <a:gd name="connsiteY18" fmla="*/ 21050032 h 30680897"/>
                <a:gd name="connsiteX19" fmla="*/ 17640220 w 60504720"/>
                <a:gd name="connsiteY19" fmla="*/ 19830832 h 30680897"/>
                <a:gd name="connsiteX20" fmla="*/ 17160332 w 60504720"/>
                <a:gd name="connsiteY20" fmla="*/ 20532312 h 30680897"/>
                <a:gd name="connsiteX21" fmla="*/ 17467300 w 60504720"/>
                <a:gd name="connsiteY21" fmla="*/ 21349788 h 30680897"/>
                <a:gd name="connsiteX22" fmla="*/ 17990168 w 60504720"/>
                <a:gd name="connsiteY22" fmla="*/ 20650428 h 30680897"/>
                <a:gd name="connsiteX23" fmla="*/ 17683200 w 60504720"/>
                <a:gd name="connsiteY23" fmla="*/ 19832954 h 30680897"/>
                <a:gd name="connsiteX24" fmla="*/ 17640220 w 60504720"/>
                <a:gd name="connsiteY24" fmla="*/ 19830832 h 30680897"/>
                <a:gd name="connsiteX25" fmla="*/ 19342740 w 60504720"/>
                <a:gd name="connsiteY25" fmla="*/ 18805482 h 30680897"/>
                <a:gd name="connsiteX26" fmla="*/ 18862848 w 60504720"/>
                <a:gd name="connsiteY26" fmla="*/ 19506964 h 30680897"/>
                <a:gd name="connsiteX27" fmla="*/ 19169816 w 60504720"/>
                <a:gd name="connsiteY27" fmla="*/ 20324438 h 30680897"/>
                <a:gd name="connsiteX28" fmla="*/ 19692688 w 60504720"/>
                <a:gd name="connsiteY28" fmla="*/ 19625080 h 30680897"/>
                <a:gd name="connsiteX29" fmla="*/ 19385720 w 60504720"/>
                <a:gd name="connsiteY29" fmla="*/ 18807604 h 30680897"/>
                <a:gd name="connsiteX30" fmla="*/ 19342740 w 60504720"/>
                <a:gd name="connsiteY30" fmla="*/ 18805482 h 30680897"/>
                <a:gd name="connsiteX31" fmla="*/ 20929364 w 60504720"/>
                <a:gd name="connsiteY31" fmla="*/ 17849632 h 30680897"/>
                <a:gd name="connsiteX32" fmla="*/ 20449472 w 60504720"/>
                <a:gd name="connsiteY32" fmla="*/ 18551114 h 30680897"/>
                <a:gd name="connsiteX33" fmla="*/ 20756440 w 60504720"/>
                <a:gd name="connsiteY33" fmla="*/ 19368588 h 30680897"/>
                <a:gd name="connsiteX34" fmla="*/ 21279312 w 60504720"/>
                <a:gd name="connsiteY34" fmla="*/ 18669228 h 30680897"/>
                <a:gd name="connsiteX35" fmla="*/ 20972344 w 60504720"/>
                <a:gd name="connsiteY35" fmla="*/ 17851754 h 30680897"/>
                <a:gd name="connsiteX36" fmla="*/ 20929364 w 60504720"/>
                <a:gd name="connsiteY36" fmla="*/ 17849632 h 30680897"/>
                <a:gd name="connsiteX37" fmla="*/ 22487412 w 60504720"/>
                <a:gd name="connsiteY37" fmla="*/ 16874036 h 30680897"/>
                <a:gd name="connsiteX38" fmla="*/ 22007524 w 60504720"/>
                <a:gd name="connsiteY38" fmla="*/ 17575518 h 30680897"/>
                <a:gd name="connsiteX39" fmla="*/ 22314492 w 60504720"/>
                <a:gd name="connsiteY39" fmla="*/ 18392992 h 30680897"/>
                <a:gd name="connsiteX40" fmla="*/ 22837360 w 60504720"/>
                <a:gd name="connsiteY40" fmla="*/ 17693632 h 30680897"/>
                <a:gd name="connsiteX41" fmla="*/ 22530392 w 60504720"/>
                <a:gd name="connsiteY41" fmla="*/ 16876158 h 30680897"/>
                <a:gd name="connsiteX42" fmla="*/ 22487412 w 60504720"/>
                <a:gd name="connsiteY42" fmla="*/ 16874036 h 30680897"/>
                <a:gd name="connsiteX43" fmla="*/ 23935216 w 60504720"/>
                <a:gd name="connsiteY43" fmla="*/ 15962006 h 30680897"/>
                <a:gd name="connsiteX44" fmla="*/ 23455324 w 60504720"/>
                <a:gd name="connsiteY44" fmla="*/ 16663488 h 30680897"/>
                <a:gd name="connsiteX45" fmla="*/ 23762292 w 60504720"/>
                <a:gd name="connsiteY45" fmla="*/ 17480962 h 30680897"/>
                <a:gd name="connsiteX46" fmla="*/ 24285164 w 60504720"/>
                <a:gd name="connsiteY46" fmla="*/ 16781602 h 30680897"/>
                <a:gd name="connsiteX47" fmla="*/ 23978196 w 60504720"/>
                <a:gd name="connsiteY47" fmla="*/ 15964128 h 30680897"/>
                <a:gd name="connsiteX48" fmla="*/ 23935216 w 60504720"/>
                <a:gd name="connsiteY48" fmla="*/ 15962006 h 30680897"/>
                <a:gd name="connsiteX49" fmla="*/ 25306816 w 60504720"/>
                <a:gd name="connsiteY49" fmla="*/ 15106432 h 30680897"/>
                <a:gd name="connsiteX50" fmla="*/ 24826924 w 60504720"/>
                <a:gd name="connsiteY50" fmla="*/ 15807912 h 30680897"/>
                <a:gd name="connsiteX51" fmla="*/ 25133892 w 60504720"/>
                <a:gd name="connsiteY51" fmla="*/ 16625386 h 30680897"/>
                <a:gd name="connsiteX52" fmla="*/ 25656764 w 60504720"/>
                <a:gd name="connsiteY52" fmla="*/ 15926028 h 30680897"/>
                <a:gd name="connsiteX53" fmla="*/ 25349796 w 60504720"/>
                <a:gd name="connsiteY53" fmla="*/ 15108554 h 30680897"/>
                <a:gd name="connsiteX54" fmla="*/ 25306816 w 60504720"/>
                <a:gd name="connsiteY54" fmla="*/ 15106432 h 30680897"/>
                <a:gd name="connsiteX55" fmla="*/ 36187072 w 60504720"/>
                <a:gd name="connsiteY55" fmla="*/ 0 h 30680897"/>
                <a:gd name="connsiteX56" fmla="*/ 36390272 w 60504720"/>
                <a:gd name="connsiteY56" fmla="*/ 469896 h 30680897"/>
                <a:gd name="connsiteX57" fmla="*/ 36358752 w 60504720"/>
                <a:gd name="connsiteY57" fmla="*/ 525940 h 30680897"/>
                <a:gd name="connsiteX58" fmla="*/ 36078216 w 60504720"/>
                <a:gd name="connsiteY58" fmla="*/ 460824 h 30680897"/>
                <a:gd name="connsiteX59" fmla="*/ 33329576 w 60504720"/>
                <a:gd name="connsiteY59" fmla="*/ 1522180 h 30680897"/>
                <a:gd name="connsiteX60" fmla="*/ 35264900 w 60504720"/>
                <a:gd name="connsiteY60" fmla="*/ 2154592 h 30680897"/>
                <a:gd name="connsiteX61" fmla="*/ 35510008 w 60504720"/>
                <a:gd name="connsiteY61" fmla="*/ 2208492 h 30680897"/>
                <a:gd name="connsiteX62" fmla="*/ 35482296 w 60504720"/>
                <a:gd name="connsiteY62" fmla="*/ 2268832 h 30680897"/>
                <a:gd name="connsiteX63" fmla="*/ 33535736 w 60504720"/>
                <a:gd name="connsiteY63" fmla="*/ 9181642 h 30680897"/>
                <a:gd name="connsiteX64" fmla="*/ 33542352 w 60504720"/>
                <a:gd name="connsiteY64" fmla="*/ 9285468 h 30680897"/>
                <a:gd name="connsiteX65" fmla="*/ 33507592 w 60504720"/>
                <a:gd name="connsiteY65" fmla="*/ 9293420 h 30680897"/>
                <a:gd name="connsiteX66" fmla="*/ 30476856 w 60504720"/>
                <a:gd name="connsiteY66" fmla="*/ 11334748 h 30680897"/>
                <a:gd name="connsiteX67" fmla="*/ 29981556 w 60504720"/>
                <a:gd name="connsiteY67" fmla="*/ 12782548 h 30680897"/>
                <a:gd name="connsiteX68" fmla="*/ 30201204 w 60504720"/>
                <a:gd name="connsiteY68" fmla="*/ 13774976 h 30680897"/>
                <a:gd name="connsiteX69" fmla="*/ 30258408 w 60504720"/>
                <a:gd name="connsiteY69" fmla="*/ 13863824 h 30680897"/>
                <a:gd name="connsiteX70" fmla="*/ 29997052 w 60504720"/>
                <a:gd name="connsiteY70" fmla="*/ 14021038 h 30680897"/>
                <a:gd name="connsiteX71" fmla="*/ 27665376 w 60504720"/>
                <a:gd name="connsiteY71" fmla="*/ 16979898 h 30680897"/>
                <a:gd name="connsiteX72" fmla="*/ 57901872 w 60504720"/>
                <a:gd name="connsiteY72" fmla="*/ 22502654 h 30680897"/>
                <a:gd name="connsiteX73" fmla="*/ 60504720 w 60504720"/>
                <a:gd name="connsiteY73" fmla="*/ 18165982 h 30680897"/>
                <a:gd name="connsiteX74" fmla="*/ 57327136 w 60504720"/>
                <a:gd name="connsiteY74" fmla="*/ 24050170 h 30680897"/>
                <a:gd name="connsiteX75" fmla="*/ 18368976 w 60504720"/>
                <a:gd name="connsiteY75" fmla="*/ 21678898 h 30680897"/>
                <a:gd name="connsiteX76" fmla="*/ 944580 w 60504720"/>
                <a:gd name="connsiteY76" fmla="*/ 30670498 h 30680897"/>
                <a:gd name="connsiteX77" fmla="*/ 42878 w 60504720"/>
                <a:gd name="connsiteY77" fmla="*/ 29641798 h 30680897"/>
                <a:gd name="connsiteX78" fmla="*/ 2836456 w 60504720"/>
                <a:gd name="connsiteY78" fmla="*/ 23789610 h 30680897"/>
                <a:gd name="connsiteX79" fmla="*/ 2909480 w 60504720"/>
                <a:gd name="connsiteY79" fmla="*/ 23686038 h 30680897"/>
                <a:gd name="connsiteX80" fmla="*/ 3014652 w 60504720"/>
                <a:gd name="connsiteY80" fmla="*/ 23851604 h 30680897"/>
                <a:gd name="connsiteX81" fmla="*/ 4243400 w 60504720"/>
                <a:gd name="connsiteY81" fmla="*/ 24881563 h 30680897"/>
                <a:gd name="connsiteX82" fmla="*/ 5685760 w 60504720"/>
                <a:gd name="connsiteY82" fmla="*/ 22731407 h 30680897"/>
                <a:gd name="connsiteX83" fmla="*/ 4626440 w 60504720"/>
                <a:gd name="connsiteY83" fmla="*/ 21744889 h 30680897"/>
                <a:gd name="connsiteX84" fmla="*/ 4389492 w 60504720"/>
                <a:gd name="connsiteY84" fmla="*/ 21959308 h 30680897"/>
                <a:gd name="connsiteX85" fmla="*/ 4185000 w 60504720"/>
                <a:gd name="connsiteY85" fmla="*/ 22155988 h 30680897"/>
                <a:gd name="connsiteX86" fmla="*/ 4283088 w 60504720"/>
                <a:gd name="connsiteY86" fmla="*/ 22056723 h 30680897"/>
                <a:gd name="connsiteX87" fmla="*/ 13009576 w 60504720"/>
                <a:gd name="connsiteY87" fmla="*/ 16738598 h 30680897"/>
                <a:gd name="connsiteX88" fmla="*/ 2144724 w 60504720"/>
                <a:gd name="connsiteY88" fmla="*/ 5778498 h 30680897"/>
                <a:gd name="connsiteX89" fmla="*/ 4075124 w 60504720"/>
                <a:gd name="connsiteY89" fmla="*/ 1295400 h 30680897"/>
                <a:gd name="connsiteX90" fmla="*/ 4767276 w 60504720"/>
                <a:gd name="connsiteY90" fmla="*/ 1511296 h 30680897"/>
                <a:gd name="connsiteX91" fmla="*/ 4030676 w 60504720"/>
                <a:gd name="connsiteY91" fmla="*/ 4997448 h 30680897"/>
                <a:gd name="connsiteX92" fmla="*/ 18786720 w 60504720"/>
                <a:gd name="connsiteY92" fmla="*/ 13774072 h 30680897"/>
                <a:gd name="connsiteX93" fmla="*/ 28433788 w 60504720"/>
                <a:gd name="connsiteY93" fmla="*/ 8899246 h 30680897"/>
                <a:gd name="connsiteX94" fmla="*/ 31556756 w 60504720"/>
                <a:gd name="connsiteY94" fmla="*/ 5698352 h 30680897"/>
                <a:gd name="connsiteX95" fmla="*/ 33050176 w 60504720"/>
                <a:gd name="connsiteY95" fmla="*/ 1866896 h 30680897"/>
                <a:gd name="connsiteX96" fmla="*/ 36187072 w 60504720"/>
                <a:gd name="connsiteY96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4389492 w 60504720"/>
                <a:gd name="connsiteY81" fmla="*/ 21959308 h 30680897"/>
                <a:gd name="connsiteX82" fmla="*/ 4185000 w 60504720"/>
                <a:gd name="connsiteY82" fmla="*/ 22155988 h 30680897"/>
                <a:gd name="connsiteX83" fmla="*/ 4283088 w 60504720"/>
                <a:gd name="connsiteY83" fmla="*/ 22056723 h 30680897"/>
                <a:gd name="connsiteX84" fmla="*/ 13009576 w 60504720"/>
                <a:gd name="connsiteY84" fmla="*/ 16738598 h 30680897"/>
                <a:gd name="connsiteX85" fmla="*/ 2144724 w 60504720"/>
                <a:gd name="connsiteY85" fmla="*/ 5778498 h 30680897"/>
                <a:gd name="connsiteX86" fmla="*/ 4075124 w 60504720"/>
                <a:gd name="connsiteY86" fmla="*/ 1295400 h 30680897"/>
                <a:gd name="connsiteX87" fmla="*/ 4767276 w 60504720"/>
                <a:gd name="connsiteY87" fmla="*/ 1511296 h 30680897"/>
                <a:gd name="connsiteX88" fmla="*/ 4030676 w 60504720"/>
                <a:gd name="connsiteY88" fmla="*/ 4997448 h 30680897"/>
                <a:gd name="connsiteX89" fmla="*/ 18786720 w 60504720"/>
                <a:gd name="connsiteY89" fmla="*/ 13774072 h 30680897"/>
                <a:gd name="connsiteX90" fmla="*/ 28433788 w 60504720"/>
                <a:gd name="connsiteY90" fmla="*/ 8899246 h 30680897"/>
                <a:gd name="connsiteX91" fmla="*/ 31556756 w 60504720"/>
                <a:gd name="connsiteY91" fmla="*/ 5698352 h 30680897"/>
                <a:gd name="connsiteX92" fmla="*/ 33050176 w 60504720"/>
                <a:gd name="connsiteY92" fmla="*/ 1866896 h 30680897"/>
                <a:gd name="connsiteX93" fmla="*/ 36187072 w 60504720"/>
                <a:gd name="connsiteY93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4389492 w 60504720"/>
                <a:gd name="connsiteY81" fmla="*/ 21959308 h 30680897"/>
                <a:gd name="connsiteX82" fmla="*/ 4283088 w 60504720"/>
                <a:gd name="connsiteY82" fmla="*/ 22056723 h 30680897"/>
                <a:gd name="connsiteX83" fmla="*/ 13009576 w 60504720"/>
                <a:gd name="connsiteY83" fmla="*/ 16738598 h 30680897"/>
                <a:gd name="connsiteX84" fmla="*/ 2144724 w 60504720"/>
                <a:gd name="connsiteY84" fmla="*/ 5778498 h 30680897"/>
                <a:gd name="connsiteX85" fmla="*/ 4075124 w 60504720"/>
                <a:gd name="connsiteY85" fmla="*/ 1295400 h 30680897"/>
                <a:gd name="connsiteX86" fmla="*/ 4767276 w 60504720"/>
                <a:gd name="connsiteY86" fmla="*/ 1511296 h 30680897"/>
                <a:gd name="connsiteX87" fmla="*/ 4030676 w 60504720"/>
                <a:gd name="connsiteY87" fmla="*/ 4997448 h 30680897"/>
                <a:gd name="connsiteX88" fmla="*/ 18786720 w 60504720"/>
                <a:gd name="connsiteY88" fmla="*/ 13774072 h 30680897"/>
                <a:gd name="connsiteX89" fmla="*/ 28433788 w 60504720"/>
                <a:gd name="connsiteY89" fmla="*/ 8899246 h 30680897"/>
                <a:gd name="connsiteX90" fmla="*/ 31556756 w 60504720"/>
                <a:gd name="connsiteY90" fmla="*/ 5698352 h 30680897"/>
                <a:gd name="connsiteX91" fmla="*/ 33050176 w 60504720"/>
                <a:gd name="connsiteY91" fmla="*/ 1866896 h 30680897"/>
                <a:gd name="connsiteX92" fmla="*/ 36187072 w 60504720"/>
                <a:gd name="connsiteY92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4389492 w 60504720"/>
                <a:gd name="connsiteY81" fmla="*/ 21959308 h 30680897"/>
                <a:gd name="connsiteX82" fmla="*/ 13009576 w 60504720"/>
                <a:gd name="connsiteY82" fmla="*/ 16738598 h 30680897"/>
                <a:gd name="connsiteX83" fmla="*/ 2144724 w 60504720"/>
                <a:gd name="connsiteY83" fmla="*/ 5778498 h 30680897"/>
                <a:gd name="connsiteX84" fmla="*/ 4075124 w 60504720"/>
                <a:gd name="connsiteY84" fmla="*/ 1295400 h 30680897"/>
                <a:gd name="connsiteX85" fmla="*/ 4767276 w 60504720"/>
                <a:gd name="connsiteY85" fmla="*/ 1511296 h 30680897"/>
                <a:gd name="connsiteX86" fmla="*/ 4030676 w 60504720"/>
                <a:gd name="connsiteY86" fmla="*/ 4997448 h 30680897"/>
                <a:gd name="connsiteX87" fmla="*/ 18786720 w 60504720"/>
                <a:gd name="connsiteY87" fmla="*/ 13774072 h 30680897"/>
                <a:gd name="connsiteX88" fmla="*/ 28433788 w 60504720"/>
                <a:gd name="connsiteY88" fmla="*/ 8899246 h 30680897"/>
                <a:gd name="connsiteX89" fmla="*/ 31556756 w 60504720"/>
                <a:gd name="connsiteY89" fmla="*/ 5698352 h 30680897"/>
                <a:gd name="connsiteX90" fmla="*/ 33050176 w 60504720"/>
                <a:gd name="connsiteY90" fmla="*/ 1866896 h 30680897"/>
                <a:gd name="connsiteX91" fmla="*/ 36187072 w 60504720"/>
                <a:gd name="connsiteY91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13009576 w 60504720"/>
                <a:gd name="connsiteY81" fmla="*/ 16738598 h 30680897"/>
                <a:gd name="connsiteX82" fmla="*/ 2144724 w 60504720"/>
                <a:gd name="connsiteY82" fmla="*/ 5778498 h 30680897"/>
                <a:gd name="connsiteX83" fmla="*/ 4075124 w 60504720"/>
                <a:gd name="connsiteY83" fmla="*/ 1295400 h 30680897"/>
                <a:gd name="connsiteX84" fmla="*/ 4767276 w 60504720"/>
                <a:gd name="connsiteY84" fmla="*/ 1511296 h 30680897"/>
                <a:gd name="connsiteX85" fmla="*/ 4030676 w 60504720"/>
                <a:gd name="connsiteY85" fmla="*/ 4997448 h 30680897"/>
                <a:gd name="connsiteX86" fmla="*/ 18786720 w 60504720"/>
                <a:gd name="connsiteY86" fmla="*/ 13774072 h 30680897"/>
                <a:gd name="connsiteX87" fmla="*/ 28433788 w 60504720"/>
                <a:gd name="connsiteY87" fmla="*/ 8899246 h 30680897"/>
                <a:gd name="connsiteX88" fmla="*/ 31556756 w 60504720"/>
                <a:gd name="connsiteY88" fmla="*/ 5698352 h 30680897"/>
                <a:gd name="connsiteX89" fmla="*/ 33050176 w 60504720"/>
                <a:gd name="connsiteY89" fmla="*/ 1866896 h 30680897"/>
                <a:gd name="connsiteX90" fmla="*/ 36187072 w 60504720"/>
                <a:gd name="connsiteY90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13009576 w 60504720"/>
                <a:gd name="connsiteY81" fmla="*/ 16738598 h 30680897"/>
                <a:gd name="connsiteX82" fmla="*/ 2144724 w 60504720"/>
                <a:gd name="connsiteY82" fmla="*/ 5778498 h 30680897"/>
                <a:gd name="connsiteX83" fmla="*/ 4075124 w 60504720"/>
                <a:gd name="connsiteY83" fmla="*/ 1295400 h 30680897"/>
                <a:gd name="connsiteX84" fmla="*/ 4767276 w 60504720"/>
                <a:gd name="connsiteY84" fmla="*/ 1511296 h 30680897"/>
                <a:gd name="connsiteX85" fmla="*/ 4030676 w 60504720"/>
                <a:gd name="connsiteY85" fmla="*/ 4997448 h 30680897"/>
                <a:gd name="connsiteX86" fmla="*/ 18786720 w 60504720"/>
                <a:gd name="connsiteY86" fmla="*/ 13774072 h 30680897"/>
                <a:gd name="connsiteX87" fmla="*/ 28433788 w 60504720"/>
                <a:gd name="connsiteY87" fmla="*/ 8899246 h 30680897"/>
                <a:gd name="connsiteX88" fmla="*/ 31556756 w 60504720"/>
                <a:gd name="connsiteY88" fmla="*/ 5698352 h 30680897"/>
                <a:gd name="connsiteX89" fmla="*/ 33050176 w 60504720"/>
                <a:gd name="connsiteY89" fmla="*/ 1866896 h 30680897"/>
                <a:gd name="connsiteX90" fmla="*/ 36187072 w 60504720"/>
                <a:gd name="connsiteY90" fmla="*/ 0 h 30680897"/>
                <a:gd name="connsiteX0" fmla="*/ 5976724 w 60504720"/>
                <a:gd name="connsiteY0" fmla="*/ 22831824 h 30680897"/>
                <a:gd name="connsiteX1" fmla="*/ 4464064 w 60504720"/>
                <a:gd name="connsiteY1" fmla="*/ 25005565 h 30680897"/>
                <a:gd name="connsiteX2" fmla="*/ 7722520 w 60504720"/>
                <a:gd name="connsiteY2" fmla="*/ 25368422 h 30680897"/>
                <a:gd name="connsiteX3" fmla="*/ 8617192 w 60504720"/>
                <a:gd name="connsiteY3" fmla="*/ 22994429 h 30680897"/>
                <a:gd name="connsiteX4" fmla="*/ 5976724 w 60504720"/>
                <a:gd name="connsiteY4" fmla="*/ 22831824 h 30680897"/>
                <a:gd name="connsiteX5" fmla="*/ 9317280 w 60504720"/>
                <a:gd name="connsiteY5" fmla="*/ 22803928 h 30680897"/>
                <a:gd name="connsiteX6" fmla="*/ 8877088 w 60504720"/>
                <a:gd name="connsiteY6" fmla="*/ 22931835 h 30680897"/>
                <a:gd name="connsiteX7" fmla="*/ 7974028 w 60504720"/>
                <a:gd name="connsiteY7" fmla="*/ 25319889 h 30680897"/>
                <a:gd name="connsiteX8" fmla="*/ 9984708 w 60504720"/>
                <a:gd name="connsiteY8" fmla="*/ 24573083 h 30680897"/>
                <a:gd name="connsiteX9" fmla="*/ 9317280 w 60504720"/>
                <a:gd name="connsiteY9" fmla="*/ 22803928 h 30680897"/>
                <a:gd name="connsiteX10" fmla="*/ 15705616 w 60504720"/>
                <a:gd name="connsiteY10" fmla="*/ 21050032 h 30680897"/>
                <a:gd name="connsiteX11" fmla="*/ 15225724 w 60504720"/>
                <a:gd name="connsiteY11" fmla="*/ 21751512 h 30680897"/>
                <a:gd name="connsiteX12" fmla="*/ 15532692 w 60504720"/>
                <a:gd name="connsiteY12" fmla="*/ 22568988 h 30680897"/>
                <a:gd name="connsiteX13" fmla="*/ 16055564 w 60504720"/>
                <a:gd name="connsiteY13" fmla="*/ 21869628 h 30680897"/>
                <a:gd name="connsiteX14" fmla="*/ 15748596 w 60504720"/>
                <a:gd name="connsiteY14" fmla="*/ 21052154 h 30680897"/>
                <a:gd name="connsiteX15" fmla="*/ 15705616 w 60504720"/>
                <a:gd name="connsiteY15" fmla="*/ 21050032 h 30680897"/>
                <a:gd name="connsiteX16" fmla="*/ 17640220 w 60504720"/>
                <a:gd name="connsiteY16" fmla="*/ 19830832 h 30680897"/>
                <a:gd name="connsiteX17" fmla="*/ 17160332 w 60504720"/>
                <a:gd name="connsiteY17" fmla="*/ 20532312 h 30680897"/>
                <a:gd name="connsiteX18" fmla="*/ 17467300 w 60504720"/>
                <a:gd name="connsiteY18" fmla="*/ 21349788 h 30680897"/>
                <a:gd name="connsiteX19" fmla="*/ 17990168 w 60504720"/>
                <a:gd name="connsiteY19" fmla="*/ 20650428 h 30680897"/>
                <a:gd name="connsiteX20" fmla="*/ 17683200 w 60504720"/>
                <a:gd name="connsiteY20" fmla="*/ 19832954 h 30680897"/>
                <a:gd name="connsiteX21" fmla="*/ 17640220 w 60504720"/>
                <a:gd name="connsiteY21" fmla="*/ 19830832 h 30680897"/>
                <a:gd name="connsiteX22" fmla="*/ 19342740 w 60504720"/>
                <a:gd name="connsiteY22" fmla="*/ 18805482 h 30680897"/>
                <a:gd name="connsiteX23" fmla="*/ 18862848 w 60504720"/>
                <a:gd name="connsiteY23" fmla="*/ 19506964 h 30680897"/>
                <a:gd name="connsiteX24" fmla="*/ 19169816 w 60504720"/>
                <a:gd name="connsiteY24" fmla="*/ 20324438 h 30680897"/>
                <a:gd name="connsiteX25" fmla="*/ 19692688 w 60504720"/>
                <a:gd name="connsiteY25" fmla="*/ 19625080 h 30680897"/>
                <a:gd name="connsiteX26" fmla="*/ 19385720 w 60504720"/>
                <a:gd name="connsiteY26" fmla="*/ 18807604 h 30680897"/>
                <a:gd name="connsiteX27" fmla="*/ 19342740 w 60504720"/>
                <a:gd name="connsiteY27" fmla="*/ 18805482 h 30680897"/>
                <a:gd name="connsiteX28" fmla="*/ 20929364 w 60504720"/>
                <a:gd name="connsiteY28" fmla="*/ 17849632 h 30680897"/>
                <a:gd name="connsiteX29" fmla="*/ 20449472 w 60504720"/>
                <a:gd name="connsiteY29" fmla="*/ 18551114 h 30680897"/>
                <a:gd name="connsiteX30" fmla="*/ 20756440 w 60504720"/>
                <a:gd name="connsiteY30" fmla="*/ 19368588 h 30680897"/>
                <a:gd name="connsiteX31" fmla="*/ 21279312 w 60504720"/>
                <a:gd name="connsiteY31" fmla="*/ 18669228 h 30680897"/>
                <a:gd name="connsiteX32" fmla="*/ 20972344 w 60504720"/>
                <a:gd name="connsiteY32" fmla="*/ 17851754 h 30680897"/>
                <a:gd name="connsiteX33" fmla="*/ 20929364 w 60504720"/>
                <a:gd name="connsiteY33" fmla="*/ 17849632 h 30680897"/>
                <a:gd name="connsiteX34" fmla="*/ 22487412 w 60504720"/>
                <a:gd name="connsiteY34" fmla="*/ 16874036 h 30680897"/>
                <a:gd name="connsiteX35" fmla="*/ 22007524 w 60504720"/>
                <a:gd name="connsiteY35" fmla="*/ 17575518 h 30680897"/>
                <a:gd name="connsiteX36" fmla="*/ 22314492 w 60504720"/>
                <a:gd name="connsiteY36" fmla="*/ 18392992 h 30680897"/>
                <a:gd name="connsiteX37" fmla="*/ 22837360 w 60504720"/>
                <a:gd name="connsiteY37" fmla="*/ 17693632 h 30680897"/>
                <a:gd name="connsiteX38" fmla="*/ 22530392 w 60504720"/>
                <a:gd name="connsiteY38" fmla="*/ 16876158 h 30680897"/>
                <a:gd name="connsiteX39" fmla="*/ 22487412 w 60504720"/>
                <a:gd name="connsiteY39" fmla="*/ 16874036 h 30680897"/>
                <a:gd name="connsiteX40" fmla="*/ 23935216 w 60504720"/>
                <a:gd name="connsiteY40" fmla="*/ 15962006 h 30680897"/>
                <a:gd name="connsiteX41" fmla="*/ 23455324 w 60504720"/>
                <a:gd name="connsiteY41" fmla="*/ 16663488 h 30680897"/>
                <a:gd name="connsiteX42" fmla="*/ 23762292 w 60504720"/>
                <a:gd name="connsiteY42" fmla="*/ 17480962 h 30680897"/>
                <a:gd name="connsiteX43" fmla="*/ 24285164 w 60504720"/>
                <a:gd name="connsiteY43" fmla="*/ 16781602 h 30680897"/>
                <a:gd name="connsiteX44" fmla="*/ 23978196 w 60504720"/>
                <a:gd name="connsiteY44" fmla="*/ 15964128 h 30680897"/>
                <a:gd name="connsiteX45" fmla="*/ 23935216 w 60504720"/>
                <a:gd name="connsiteY45" fmla="*/ 15962006 h 30680897"/>
                <a:gd name="connsiteX46" fmla="*/ 25306816 w 60504720"/>
                <a:gd name="connsiteY46" fmla="*/ 15106432 h 30680897"/>
                <a:gd name="connsiteX47" fmla="*/ 24826924 w 60504720"/>
                <a:gd name="connsiteY47" fmla="*/ 15807912 h 30680897"/>
                <a:gd name="connsiteX48" fmla="*/ 25133892 w 60504720"/>
                <a:gd name="connsiteY48" fmla="*/ 16625386 h 30680897"/>
                <a:gd name="connsiteX49" fmla="*/ 25656764 w 60504720"/>
                <a:gd name="connsiteY49" fmla="*/ 15926028 h 30680897"/>
                <a:gd name="connsiteX50" fmla="*/ 25349796 w 60504720"/>
                <a:gd name="connsiteY50" fmla="*/ 15108554 h 30680897"/>
                <a:gd name="connsiteX51" fmla="*/ 25306816 w 60504720"/>
                <a:gd name="connsiteY51" fmla="*/ 15106432 h 30680897"/>
                <a:gd name="connsiteX52" fmla="*/ 36187072 w 60504720"/>
                <a:gd name="connsiteY52" fmla="*/ 0 h 30680897"/>
                <a:gd name="connsiteX53" fmla="*/ 36390272 w 60504720"/>
                <a:gd name="connsiteY53" fmla="*/ 469896 h 30680897"/>
                <a:gd name="connsiteX54" fmla="*/ 36358752 w 60504720"/>
                <a:gd name="connsiteY54" fmla="*/ 525940 h 30680897"/>
                <a:gd name="connsiteX55" fmla="*/ 36078216 w 60504720"/>
                <a:gd name="connsiteY55" fmla="*/ 460824 h 30680897"/>
                <a:gd name="connsiteX56" fmla="*/ 33329576 w 60504720"/>
                <a:gd name="connsiteY56" fmla="*/ 1522180 h 30680897"/>
                <a:gd name="connsiteX57" fmla="*/ 35264900 w 60504720"/>
                <a:gd name="connsiteY57" fmla="*/ 2154592 h 30680897"/>
                <a:gd name="connsiteX58" fmla="*/ 35510008 w 60504720"/>
                <a:gd name="connsiteY58" fmla="*/ 2208492 h 30680897"/>
                <a:gd name="connsiteX59" fmla="*/ 35482296 w 60504720"/>
                <a:gd name="connsiteY59" fmla="*/ 2268832 h 30680897"/>
                <a:gd name="connsiteX60" fmla="*/ 33535736 w 60504720"/>
                <a:gd name="connsiteY60" fmla="*/ 9181642 h 30680897"/>
                <a:gd name="connsiteX61" fmla="*/ 33542352 w 60504720"/>
                <a:gd name="connsiteY61" fmla="*/ 9285468 h 30680897"/>
                <a:gd name="connsiteX62" fmla="*/ 33507592 w 60504720"/>
                <a:gd name="connsiteY62" fmla="*/ 9293420 h 30680897"/>
                <a:gd name="connsiteX63" fmla="*/ 30476856 w 60504720"/>
                <a:gd name="connsiteY63" fmla="*/ 11334748 h 30680897"/>
                <a:gd name="connsiteX64" fmla="*/ 29981556 w 60504720"/>
                <a:gd name="connsiteY64" fmla="*/ 12782548 h 30680897"/>
                <a:gd name="connsiteX65" fmla="*/ 30201204 w 60504720"/>
                <a:gd name="connsiteY65" fmla="*/ 13774976 h 30680897"/>
                <a:gd name="connsiteX66" fmla="*/ 30258408 w 60504720"/>
                <a:gd name="connsiteY66" fmla="*/ 13863824 h 30680897"/>
                <a:gd name="connsiteX67" fmla="*/ 29997052 w 60504720"/>
                <a:gd name="connsiteY67" fmla="*/ 14021038 h 30680897"/>
                <a:gd name="connsiteX68" fmla="*/ 27665376 w 60504720"/>
                <a:gd name="connsiteY68" fmla="*/ 16979898 h 30680897"/>
                <a:gd name="connsiteX69" fmla="*/ 57901872 w 60504720"/>
                <a:gd name="connsiteY69" fmla="*/ 22502654 h 30680897"/>
                <a:gd name="connsiteX70" fmla="*/ 60504720 w 60504720"/>
                <a:gd name="connsiteY70" fmla="*/ 18165982 h 30680897"/>
                <a:gd name="connsiteX71" fmla="*/ 57327136 w 60504720"/>
                <a:gd name="connsiteY71" fmla="*/ 24050170 h 30680897"/>
                <a:gd name="connsiteX72" fmla="*/ 18368976 w 60504720"/>
                <a:gd name="connsiteY72" fmla="*/ 21678898 h 30680897"/>
                <a:gd name="connsiteX73" fmla="*/ 944580 w 60504720"/>
                <a:gd name="connsiteY73" fmla="*/ 30670498 h 30680897"/>
                <a:gd name="connsiteX74" fmla="*/ 42878 w 60504720"/>
                <a:gd name="connsiteY74" fmla="*/ 29641798 h 30680897"/>
                <a:gd name="connsiteX75" fmla="*/ 2836456 w 60504720"/>
                <a:gd name="connsiteY75" fmla="*/ 23789610 h 30680897"/>
                <a:gd name="connsiteX76" fmla="*/ 2909480 w 60504720"/>
                <a:gd name="connsiteY76" fmla="*/ 23686038 h 30680897"/>
                <a:gd name="connsiteX77" fmla="*/ 3014652 w 60504720"/>
                <a:gd name="connsiteY77" fmla="*/ 23851604 h 30680897"/>
                <a:gd name="connsiteX78" fmla="*/ 4243400 w 60504720"/>
                <a:gd name="connsiteY78" fmla="*/ 24881563 h 30680897"/>
                <a:gd name="connsiteX79" fmla="*/ 5685760 w 60504720"/>
                <a:gd name="connsiteY79" fmla="*/ 22731407 h 30680897"/>
                <a:gd name="connsiteX80" fmla="*/ 4626440 w 60504720"/>
                <a:gd name="connsiteY80" fmla="*/ 21744889 h 30680897"/>
                <a:gd name="connsiteX81" fmla="*/ 13009576 w 60504720"/>
                <a:gd name="connsiteY81" fmla="*/ 16738598 h 30680897"/>
                <a:gd name="connsiteX82" fmla="*/ 2144724 w 60504720"/>
                <a:gd name="connsiteY82" fmla="*/ 5778498 h 30680897"/>
                <a:gd name="connsiteX83" fmla="*/ 4075124 w 60504720"/>
                <a:gd name="connsiteY83" fmla="*/ 1295400 h 30680897"/>
                <a:gd name="connsiteX84" fmla="*/ 4767276 w 60504720"/>
                <a:gd name="connsiteY84" fmla="*/ 1511296 h 30680897"/>
                <a:gd name="connsiteX85" fmla="*/ 4030676 w 60504720"/>
                <a:gd name="connsiteY85" fmla="*/ 4997448 h 30680897"/>
                <a:gd name="connsiteX86" fmla="*/ 18786720 w 60504720"/>
                <a:gd name="connsiteY86" fmla="*/ 13774072 h 30680897"/>
                <a:gd name="connsiteX87" fmla="*/ 28433788 w 60504720"/>
                <a:gd name="connsiteY87" fmla="*/ 8899246 h 30680897"/>
                <a:gd name="connsiteX88" fmla="*/ 31556756 w 60504720"/>
                <a:gd name="connsiteY88" fmla="*/ 5698352 h 30680897"/>
                <a:gd name="connsiteX89" fmla="*/ 33050176 w 60504720"/>
                <a:gd name="connsiteY89" fmla="*/ 1866896 h 30680897"/>
                <a:gd name="connsiteX90" fmla="*/ 36187072 w 60504720"/>
                <a:gd name="connsiteY90" fmla="*/ 0 h 3068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504720" h="30680897">
                  <a:moveTo>
                    <a:pt x="5976724" y="22831824"/>
                  </a:moveTo>
                  <a:lnTo>
                    <a:pt x="4464064" y="25005565"/>
                  </a:lnTo>
                  <a:cubicBezTo>
                    <a:pt x="5250180" y="25402742"/>
                    <a:pt x="6560168" y="25585607"/>
                    <a:pt x="7722520" y="25368422"/>
                  </a:cubicBezTo>
                  <a:lnTo>
                    <a:pt x="8617192" y="22994429"/>
                  </a:lnTo>
                  <a:cubicBezTo>
                    <a:pt x="7617972" y="23205339"/>
                    <a:pt x="6394916" y="23068589"/>
                    <a:pt x="5976724" y="22831824"/>
                  </a:cubicBezTo>
                  <a:close/>
                  <a:moveTo>
                    <a:pt x="9317280" y="22803928"/>
                  </a:moveTo>
                  <a:cubicBezTo>
                    <a:pt x="9156264" y="22860851"/>
                    <a:pt x="9023816" y="22893961"/>
                    <a:pt x="8877088" y="22931835"/>
                  </a:cubicBezTo>
                  <a:lnTo>
                    <a:pt x="7974028" y="25319889"/>
                  </a:lnTo>
                  <a:cubicBezTo>
                    <a:pt x="8729980" y="25170966"/>
                    <a:pt x="9300196" y="24955369"/>
                    <a:pt x="9984708" y="24573083"/>
                  </a:cubicBezTo>
                  <a:cubicBezTo>
                    <a:pt x="9976544" y="24092902"/>
                    <a:pt x="9682632" y="23165046"/>
                    <a:pt x="9317280" y="22803928"/>
                  </a:cubicBezTo>
                  <a:close/>
                  <a:moveTo>
                    <a:pt x="15705616" y="21050032"/>
                  </a:moveTo>
                  <a:cubicBezTo>
                    <a:pt x="15490860" y="21059088"/>
                    <a:pt x="15281620" y="21358830"/>
                    <a:pt x="15225724" y="21751512"/>
                  </a:cubicBezTo>
                  <a:cubicBezTo>
                    <a:pt x="15166108" y="22170376"/>
                    <a:pt x="15303540" y="22536372"/>
                    <a:pt x="15532692" y="22568988"/>
                  </a:cubicBezTo>
                  <a:cubicBezTo>
                    <a:pt x="15761848" y="22601604"/>
                    <a:pt x="15995944" y="22288492"/>
                    <a:pt x="16055564" y="21869628"/>
                  </a:cubicBezTo>
                  <a:cubicBezTo>
                    <a:pt x="16115180" y="21450768"/>
                    <a:pt x="15977748" y="21084772"/>
                    <a:pt x="15748596" y="21052154"/>
                  </a:cubicBezTo>
                  <a:cubicBezTo>
                    <a:pt x="15734276" y="21050116"/>
                    <a:pt x="15719932" y="21049428"/>
                    <a:pt x="15705616" y="21050032"/>
                  </a:cubicBezTo>
                  <a:close/>
                  <a:moveTo>
                    <a:pt x="17640220" y="19830832"/>
                  </a:moveTo>
                  <a:cubicBezTo>
                    <a:pt x="17425464" y="19839888"/>
                    <a:pt x="17216228" y="20139630"/>
                    <a:pt x="17160332" y="20532312"/>
                  </a:cubicBezTo>
                  <a:cubicBezTo>
                    <a:pt x="17100712" y="20951176"/>
                    <a:pt x="17238144" y="21317172"/>
                    <a:pt x="17467300" y="21349788"/>
                  </a:cubicBezTo>
                  <a:cubicBezTo>
                    <a:pt x="17696452" y="21382404"/>
                    <a:pt x="17930548" y="21069292"/>
                    <a:pt x="17990168" y="20650428"/>
                  </a:cubicBezTo>
                  <a:cubicBezTo>
                    <a:pt x="18049788" y="20231568"/>
                    <a:pt x="17912352" y="19865572"/>
                    <a:pt x="17683200" y="19832954"/>
                  </a:cubicBezTo>
                  <a:cubicBezTo>
                    <a:pt x="17668880" y="19830916"/>
                    <a:pt x="17654536" y="19830228"/>
                    <a:pt x="17640220" y="19830832"/>
                  </a:cubicBezTo>
                  <a:close/>
                  <a:moveTo>
                    <a:pt x="19342740" y="18805482"/>
                  </a:moveTo>
                  <a:cubicBezTo>
                    <a:pt x="19127984" y="18814540"/>
                    <a:pt x="18918744" y="19114278"/>
                    <a:pt x="18862848" y="19506964"/>
                  </a:cubicBezTo>
                  <a:cubicBezTo>
                    <a:pt x="18803232" y="19925824"/>
                    <a:pt x="18940664" y="20291820"/>
                    <a:pt x="19169816" y="20324438"/>
                  </a:cubicBezTo>
                  <a:cubicBezTo>
                    <a:pt x="19398972" y="20357056"/>
                    <a:pt x="19633068" y="20043940"/>
                    <a:pt x="19692688" y="19625080"/>
                  </a:cubicBezTo>
                  <a:cubicBezTo>
                    <a:pt x="19752304" y="19206216"/>
                    <a:pt x="19614872" y="18840220"/>
                    <a:pt x="19385720" y="18807604"/>
                  </a:cubicBezTo>
                  <a:cubicBezTo>
                    <a:pt x="19371400" y="18805566"/>
                    <a:pt x="19357056" y="18804878"/>
                    <a:pt x="19342740" y="18805482"/>
                  </a:cubicBezTo>
                  <a:close/>
                  <a:moveTo>
                    <a:pt x="20929364" y="17849632"/>
                  </a:moveTo>
                  <a:cubicBezTo>
                    <a:pt x="20714608" y="17858690"/>
                    <a:pt x="20505368" y="18158430"/>
                    <a:pt x="20449472" y="18551114"/>
                  </a:cubicBezTo>
                  <a:cubicBezTo>
                    <a:pt x="20389856" y="18969976"/>
                    <a:pt x="20527288" y="19335972"/>
                    <a:pt x="20756440" y="19368588"/>
                  </a:cubicBezTo>
                  <a:cubicBezTo>
                    <a:pt x="20985596" y="19401204"/>
                    <a:pt x="21219692" y="19088092"/>
                    <a:pt x="21279312" y="18669228"/>
                  </a:cubicBezTo>
                  <a:cubicBezTo>
                    <a:pt x="21338928" y="18250366"/>
                    <a:pt x="21201496" y="17884370"/>
                    <a:pt x="20972344" y="17851754"/>
                  </a:cubicBezTo>
                  <a:cubicBezTo>
                    <a:pt x="20958024" y="17849716"/>
                    <a:pt x="20943680" y="17849028"/>
                    <a:pt x="20929364" y="17849632"/>
                  </a:cubicBezTo>
                  <a:close/>
                  <a:moveTo>
                    <a:pt x="22487412" y="16874036"/>
                  </a:moveTo>
                  <a:cubicBezTo>
                    <a:pt x="22272660" y="16883094"/>
                    <a:pt x="22063420" y="17182834"/>
                    <a:pt x="22007524" y="17575518"/>
                  </a:cubicBezTo>
                  <a:cubicBezTo>
                    <a:pt x="21947904" y="17994380"/>
                    <a:pt x="22085340" y="18360376"/>
                    <a:pt x="22314492" y="18392992"/>
                  </a:cubicBezTo>
                  <a:cubicBezTo>
                    <a:pt x="22543644" y="18425608"/>
                    <a:pt x="22777740" y="18112496"/>
                    <a:pt x="22837360" y="17693632"/>
                  </a:cubicBezTo>
                  <a:cubicBezTo>
                    <a:pt x="22896980" y="17274770"/>
                    <a:pt x="22759544" y="16908774"/>
                    <a:pt x="22530392" y="16876158"/>
                  </a:cubicBezTo>
                  <a:cubicBezTo>
                    <a:pt x="22516072" y="16874120"/>
                    <a:pt x="22501728" y="16873432"/>
                    <a:pt x="22487412" y="16874036"/>
                  </a:cubicBezTo>
                  <a:close/>
                  <a:moveTo>
                    <a:pt x="23935216" y="15962006"/>
                  </a:moveTo>
                  <a:cubicBezTo>
                    <a:pt x="23720460" y="15971064"/>
                    <a:pt x="23511220" y="16270804"/>
                    <a:pt x="23455324" y="16663488"/>
                  </a:cubicBezTo>
                  <a:cubicBezTo>
                    <a:pt x="23395708" y="17082350"/>
                    <a:pt x="23533140" y="17448346"/>
                    <a:pt x="23762292" y="17480962"/>
                  </a:cubicBezTo>
                  <a:cubicBezTo>
                    <a:pt x="23991448" y="17513578"/>
                    <a:pt x="24225544" y="17200466"/>
                    <a:pt x="24285164" y="16781602"/>
                  </a:cubicBezTo>
                  <a:cubicBezTo>
                    <a:pt x="24344780" y="16362740"/>
                    <a:pt x="24207348" y="15996744"/>
                    <a:pt x="23978196" y="15964128"/>
                  </a:cubicBezTo>
                  <a:cubicBezTo>
                    <a:pt x="23963876" y="15962090"/>
                    <a:pt x="23949532" y="15961402"/>
                    <a:pt x="23935216" y="15962006"/>
                  </a:cubicBezTo>
                  <a:close/>
                  <a:moveTo>
                    <a:pt x="25306816" y="15106432"/>
                  </a:moveTo>
                  <a:cubicBezTo>
                    <a:pt x="25092060" y="15115488"/>
                    <a:pt x="24882820" y="15415230"/>
                    <a:pt x="24826924" y="15807912"/>
                  </a:cubicBezTo>
                  <a:cubicBezTo>
                    <a:pt x="24767308" y="16226774"/>
                    <a:pt x="24904740" y="16592770"/>
                    <a:pt x="25133892" y="16625386"/>
                  </a:cubicBezTo>
                  <a:cubicBezTo>
                    <a:pt x="25363048" y="16658004"/>
                    <a:pt x="25597144" y="16344890"/>
                    <a:pt x="25656764" y="15926028"/>
                  </a:cubicBezTo>
                  <a:cubicBezTo>
                    <a:pt x="25716380" y="15507166"/>
                    <a:pt x="25578948" y="15141170"/>
                    <a:pt x="25349796" y="15108554"/>
                  </a:cubicBezTo>
                  <a:cubicBezTo>
                    <a:pt x="25335476" y="15106516"/>
                    <a:pt x="25321132" y="15105828"/>
                    <a:pt x="25306816" y="15106432"/>
                  </a:cubicBezTo>
                  <a:close/>
                  <a:moveTo>
                    <a:pt x="36187072" y="0"/>
                  </a:moveTo>
                  <a:cubicBezTo>
                    <a:pt x="36597712" y="4232"/>
                    <a:pt x="36730912" y="117956"/>
                    <a:pt x="36390272" y="469896"/>
                  </a:cubicBezTo>
                  <a:lnTo>
                    <a:pt x="36358752" y="525940"/>
                  </a:lnTo>
                  <a:lnTo>
                    <a:pt x="36078216" y="460824"/>
                  </a:lnTo>
                  <a:lnTo>
                    <a:pt x="33329576" y="1522180"/>
                  </a:lnTo>
                  <a:cubicBezTo>
                    <a:pt x="33815748" y="1766656"/>
                    <a:pt x="34481196" y="1974668"/>
                    <a:pt x="35264900" y="2154592"/>
                  </a:cubicBezTo>
                  <a:lnTo>
                    <a:pt x="35510008" y="2208492"/>
                  </a:lnTo>
                  <a:lnTo>
                    <a:pt x="35482296" y="2268832"/>
                  </a:lnTo>
                  <a:cubicBezTo>
                    <a:pt x="34433216" y="4587532"/>
                    <a:pt x="33468708" y="7557986"/>
                    <a:pt x="33535736" y="9181642"/>
                  </a:cubicBezTo>
                  <a:lnTo>
                    <a:pt x="33542352" y="9285468"/>
                  </a:lnTo>
                  <a:lnTo>
                    <a:pt x="33507592" y="9293420"/>
                  </a:lnTo>
                  <a:cubicBezTo>
                    <a:pt x="32406264" y="9577384"/>
                    <a:pt x="31331724" y="10241754"/>
                    <a:pt x="30476856" y="11334748"/>
                  </a:cubicBezTo>
                  <a:cubicBezTo>
                    <a:pt x="30102208" y="11836396"/>
                    <a:pt x="29946632" y="12204696"/>
                    <a:pt x="29981556" y="12782548"/>
                  </a:cubicBezTo>
                  <a:cubicBezTo>
                    <a:pt x="29972628" y="13188352"/>
                    <a:pt x="30054852" y="13515092"/>
                    <a:pt x="30201204" y="13774976"/>
                  </a:cubicBezTo>
                  <a:lnTo>
                    <a:pt x="30258408" y="13863824"/>
                  </a:lnTo>
                  <a:lnTo>
                    <a:pt x="29997052" y="14021038"/>
                  </a:lnTo>
                  <a:cubicBezTo>
                    <a:pt x="28503344" y="14966452"/>
                    <a:pt x="27723852" y="16082166"/>
                    <a:pt x="27665376" y="16979898"/>
                  </a:cubicBezTo>
                  <a:cubicBezTo>
                    <a:pt x="28485908" y="18236618"/>
                    <a:pt x="47521200" y="21123374"/>
                    <a:pt x="57901872" y="22502654"/>
                  </a:cubicBezTo>
                  <a:cubicBezTo>
                    <a:pt x="58340928" y="22438866"/>
                    <a:pt x="59196368" y="20712698"/>
                    <a:pt x="60504720" y="18165982"/>
                  </a:cubicBezTo>
                  <a:cubicBezTo>
                    <a:pt x="59753888" y="20357490"/>
                    <a:pt x="58582016" y="24068918"/>
                    <a:pt x="57327136" y="24050170"/>
                  </a:cubicBezTo>
                  <a:cubicBezTo>
                    <a:pt x="44038704" y="23694570"/>
                    <a:pt x="31466908" y="22948898"/>
                    <a:pt x="18368976" y="21678898"/>
                  </a:cubicBezTo>
                  <a:cubicBezTo>
                    <a:pt x="12933376" y="25031698"/>
                    <a:pt x="6646876" y="30962598"/>
                    <a:pt x="944580" y="30670498"/>
                  </a:cubicBezTo>
                  <a:cubicBezTo>
                    <a:pt x="-274622" y="30573130"/>
                    <a:pt x="30180" y="30348766"/>
                    <a:pt x="42878" y="29641798"/>
                  </a:cubicBezTo>
                  <a:cubicBezTo>
                    <a:pt x="1086264" y="27003506"/>
                    <a:pt x="1879032" y="25204095"/>
                    <a:pt x="2836456" y="23789610"/>
                  </a:cubicBezTo>
                  <a:lnTo>
                    <a:pt x="2909480" y="23686038"/>
                  </a:lnTo>
                  <a:lnTo>
                    <a:pt x="3014652" y="23851604"/>
                  </a:lnTo>
                  <a:cubicBezTo>
                    <a:pt x="3283552" y="24247795"/>
                    <a:pt x="3706960" y="24686830"/>
                    <a:pt x="4243400" y="24881563"/>
                  </a:cubicBezTo>
                  <a:lnTo>
                    <a:pt x="5685760" y="22731407"/>
                  </a:lnTo>
                  <a:cubicBezTo>
                    <a:pt x="5269152" y="22491468"/>
                    <a:pt x="4881124" y="22184853"/>
                    <a:pt x="4626440" y="21744889"/>
                  </a:cubicBezTo>
                  <a:cubicBezTo>
                    <a:pt x="5847076" y="20746088"/>
                    <a:pt x="9041695" y="18437639"/>
                    <a:pt x="13009576" y="16738598"/>
                  </a:cubicBezTo>
                  <a:lnTo>
                    <a:pt x="2144724" y="5778498"/>
                  </a:lnTo>
                  <a:lnTo>
                    <a:pt x="4075124" y="1295400"/>
                  </a:lnTo>
                  <a:cubicBezTo>
                    <a:pt x="4401092" y="872064"/>
                    <a:pt x="4860408" y="1115480"/>
                    <a:pt x="4767276" y="1511296"/>
                  </a:cubicBezTo>
                  <a:lnTo>
                    <a:pt x="4030676" y="4997448"/>
                  </a:lnTo>
                  <a:lnTo>
                    <a:pt x="18786720" y="13774072"/>
                  </a:lnTo>
                  <a:lnTo>
                    <a:pt x="28433788" y="8899246"/>
                  </a:lnTo>
                  <a:cubicBezTo>
                    <a:pt x="29619776" y="8234736"/>
                    <a:pt x="30796892" y="7259508"/>
                    <a:pt x="31556756" y="5698352"/>
                  </a:cubicBezTo>
                  <a:lnTo>
                    <a:pt x="33050176" y="1866896"/>
                  </a:lnTo>
                  <a:cubicBezTo>
                    <a:pt x="33498908" y="584200"/>
                    <a:pt x="33922244" y="152400"/>
                    <a:pt x="36187072" y="0"/>
                  </a:cubicBezTo>
                  <a:close/>
                </a:path>
              </a:pathLst>
            </a:custGeom>
            <a:grpFill/>
            <a:ln w="9525">
              <a:noFill/>
            </a:ln>
            <a:effectLst>
              <a:outerShdw dist="1524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3259" y="5572922"/>
            <a:ext cx="1608426" cy="958415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26" name="Freeform 25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00" y="3687183"/>
            <a:ext cx="769861" cy="458738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29" name="Freeform 28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601461" y="-8315330"/>
              <a:ext cx="9193271" cy="5334795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91887" y="5448779"/>
            <a:ext cx="770180" cy="458928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2" name="Freeform 31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96837" y="5534310"/>
            <a:ext cx="1608426" cy="958415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5" name="Freeform 34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684180" y="3825448"/>
            <a:ext cx="1321176" cy="787251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48" name="Freeform 47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601462" y="-8315325"/>
              <a:ext cx="9193267" cy="5334793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>
          <a:xfrm rot="8768192">
            <a:off x="7719148" y="801037"/>
            <a:ext cx="4279535" cy="1493227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3"/>
          </a:solidFill>
          <a:ln w="9525">
            <a:noFill/>
          </a:ln>
          <a:effectLst>
            <a:outerShdw dist="101600" dir="4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8768192">
            <a:off x="9463789" y="1918300"/>
            <a:ext cx="2671831" cy="932263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3"/>
          </a:solidFill>
          <a:ln w="9525">
            <a:noFill/>
          </a:ln>
          <a:effectLst>
            <a:outerShdw dist="101600" dir="4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8768192">
            <a:off x="8094752" y="-117649"/>
            <a:ext cx="2671831" cy="932263"/>
          </a:xfrm>
          <a:prstGeom prst="rightArrow">
            <a:avLst>
              <a:gd name="adj1" fmla="val 27731"/>
              <a:gd name="adj2" fmla="val 58351"/>
            </a:avLst>
          </a:prstGeom>
          <a:solidFill>
            <a:schemeClr val="accent3"/>
          </a:solidFill>
          <a:ln w="9525">
            <a:noFill/>
          </a:ln>
          <a:effectLst>
            <a:outerShdw dist="101600" dir="4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474992" y="3883021"/>
            <a:ext cx="983855" cy="586251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41" name="Freeform 40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601461" y="-8315330"/>
              <a:ext cx="9193271" cy="5334795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81543" y="832247"/>
            <a:ext cx="645055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Tailwinds and Rewards</a:t>
            </a:r>
            <a:endParaRPr lang="en-US" sz="3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696219" y="5865876"/>
            <a:ext cx="983855" cy="586251"/>
            <a:chOff x="9601201" y="-8639708"/>
            <a:chExt cx="9517723" cy="56713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601201" y="-8639708"/>
              <a:ext cx="9517723" cy="5671338"/>
            </a:xfrm>
            <a:custGeom>
              <a:avLst/>
              <a:gdLst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7760003 w 9517723"/>
                <a:gd name="connsiteY14" fmla="*/ 5668053 h 5671338"/>
                <a:gd name="connsiteX15" fmla="*/ 1447800 w 9517723"/>
                <a:gd name="connsiteY15" fmla="*/ 5671338 h 5671338"/>
                <a:gd name="connsiteX16" fmla="*/ 0 w 9517723"/>
                <a:gd name="connsiteY16" fmla="*/ 4223538 h 5671338"/>
                <a:gd name="connsiteX17" fmla="*/ 1447800 w 9517723"/>
                <a:gd name="connsiteY17" fmla="*/ 2775738 h 5671338"/>
                <a:gd name="connsiteX18" fmla="*/ 1501765 w 9517723"/>
                <a:gd name="connsiteY18" fmla="*/ 2775964 h 5671338"/>
                <a:gd name="connsiteX19" fmla="*/ 1494243 w 9517723"/>
                <a:gd name="connsiteY19" fmla="*/ 2746709 h 5671338"/>
                <a:gd name="connsiteX20" fmla="*/ 1447799 w 9517723"/>
                <a:gd name="connsiteY20" fmla="*/ 2286000 h 5671338"/>
                <a:gd name="connsiteX21" fmla="*/ 3733799 w 9517723"/>
                <a:gd name="connsiteY21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7825053 w 9517723"/>
                <a:gd name="connsiteY13" fmla="*/ 5671338 h 5671338"/>
                <a:gd name="connsiteX14" fmla="*/ 1447800 w 9517723"/>
                <a:gd name="connsiteY14" fmla="*/ 5671338 h 5671338"/>
                <a:gd name="connsiteX15" fmla="*/ 0 w 9517723"/>
                <a:gd name="connsiteY15" fmla="*/ 4223538 h 5671338"/>
                <a:gd name="connsiteX16" fmla="*/ 1447800 w 9517723"/>
                <a:gd name="connsiteY16" fmla="*/ 2775738 h 5671338"/>
                <a:gd name="connsiteX17" fmla="*/ 1501765 w 9517723"/>
                <a:gd name="connsiteY17" fmla="*/ 2775964 h 5671338"/>
                <a:gd name="connsiteX18" fmla="*/ 1494243 w 9517723"/>
                <a:gd name="connsiteY18" fmla="*/ 2746709 h 5671338"/>
                <a:gd name="connsiteX19" fmla="*/ 1447799 w 9517723"/>
                <a:gd name="connsiteY19" fmla="*/ 2286000 h 5671338"/>
                <a:gd name="connsiteX20" fmla="*/ 3733799 w 9517723"/>
                <a:gd name="connsiteY20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7891457 w 9517723"/>
                <a:gd name="connsiteY12" fmla="*/ 5667985 h 5671338"/>
                <a:gd name="connsiteX13" fmla="*/ 1447800 w 9517723"/>
                <a:gd name="connsiteY13" fmla="*/ 5671338 h 5671338"/>
                <a:gd name="connsiteX14" fmla="*/ 0 w 9517723"/>
                <a:gd name="connsiteY14" fmla="*/ 4223538 h 5671338"/>
                <a:gd name="connsiteX15" fmla="*/ 1447800 w 9517723"/>
                <a:gd name="connsiteY15" fmla="*/ 2775738 h 5671338"/>
                <a:gd name="connsiteX16" fmla="*/ 1501765 w 9517723"/>
                <a:gd name="connsiteY16" fmla="*/ 2775964 h 5671338"/>
                <a:gd name="connsiteX17" fmla="*/ 1494243 w 9517723"/>
                <a:gd name="connsiteY17" fmla="*/ 2746709 h 5671338"/>
                <a:gd name="connsiteX18" fmla="*/ 1447799 w 9517723"/>
                <a:gd name="connsiteY18" fmla="*/ 2286000 h 5671338"/>
                <a:gd name="connsiteX19" fmla="*/ 3733799 w 9517723"/>
                <a:gd name="connsiteY19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8039099 w 9517723"/>
                <a:gd name="connsiteY11" fmla="*/ 5667908 h 5671338"/>
                <a:gd name="connsiteX12" fmla="*/ 1447800 w 9517723"/>
                <a:gd name="connsiteY12" fmla="*/ 5671338 h 5671338"/>
                <a:gd name="connsiteX13" fmla="*/ 0 w 9517723"/>
                <a:gd name="connsiteY13" fmla="*/ 4223538 h 5671338"/>
                <a:gd name="connsiteX14" fmla="*/ 1447800 w 9517723"/>
                <a:gd name="connsiteY14" fmla="*/ 2775738 h 5671338"/>
                <a:gd name="connsiteX15" fmla="*/ 1501765 w 9517723"/>
                <a:gd name="connsiteY15" fmla="*/ 2775964 h 5671338"/>
                <a:gd name="connsiteX16" fmla="*/ 1494243 w 9517723"/>
                <a:gd name="connsiteY16" fmla="*/ 2746709 h 5671338"/>
                <a:gd name="connsiteX17" fmla="*/ 1447799 w 9517723"/>
                <a:gd name="connsiteY17" fmla="*/ 2286000 h 5671338"/>
                <a:gd name="connsiteX18" fmla="*/ 3733799 w 9517723"/>
                <a:gd name="connsiteY18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8080431 w 9517723"/>
                <a:gd name="connsiteY10" fmla="*/ 5650037 h 5671338"/>
                <a:gd name="connsiteX11" fmla="*/ 1447800 w 9517723"/>
                <a:gd name="connsiteY11" fmla="*/ 5671338 h 5671338"/>
                <a:gd name="connsiteX12" fmla="*/ 0 w 9517723"/>
                <a:gd name="connsiteY12" fmla="*/ 4223538 h 5671338"/>
                <a:gd name="connsiteX13" fmla="*/ 1447800 w 9517723"/>
                <a:gd name="connsiteY13" fmla="*/ 2775738 h 5671338"/>
                <a:gd name="connsiteX14" fmla="*/ 1501765 w 9517723"/>
                <a:gd name="connsiteY14" fmla="*/ 2775964 h 5671338"/>
                <a:gd name="connsiteX15" fmla="*/ 1494243 w 9517723"/>
                <a:gd name="connsiteY15" fmla="*/ 2746709 h 5671338"/>
                <a:gd name="connsiteX16" fmla="*/ 1447799 w 9517723"/>
                <a:gd name="connsiteY16" fmla="*/ 2286000 h 5671338"/>
                <a:gd name="connsiteX17" fmla="*/ 3733799 w 9517723"/>
                <a:gd name="connsiteY17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  <a:gd name="connsiteX0" fmla="*/ 3733799 w 9517723"/>
                <a:gd name="connsiteY0" fmla="*/ 0 h 5671338"/>
                <a:gd name="connsiteX1" fmla="*/ 5187907 w 9517723"/>
                <a:gd name="connsiteY1" fmla="*/ 522011 h 5671338"/>
                <a:gd name="connsiteX2" fmla="*/ 5343538 w 9517723"/>
                <a:gd name="connsiteY2" fmla="*/ 663457 h 5671338"/>
                <a:gd name="connsiteX3" fmla="*/ 5408946 w 9517723"/>
                <a:gd name="connsiteY3" fmla="*/ 623721 h 5671338"/>
                <a:gd name="connsiteX4" fmla="*/ 6310045 w 9517723"/>
                <a:gd name="connsiteY4" fmla="*/ 395554 h 5671338"/>
                <a:gd name="connsiteX5" fmla="*/ 8200491 w 9517723"/>
                <a:gd name="connsiteY5" fmla="*/ 2286000 h 5671338"/>
                <a:gd name="connsiteX6" fmla="*/ 8197285 w 9517723"/>
                <a:gd name="connsiteY6" fmla="*/ 2328385 h 5671338"/>
                <a:gd name="connsiteX7" fmla="*/ 8328401 w 9517723"/>
                <a:gd name="connsiteY7" fmla="*/ 2362099 h 5671338"/>
                <a:gd name="connsiteX8" fmla="*/ 9517723 w 9517723"/>
                <a:gd name="connsiteY8" fmla="*/ 3978669 h 5671338"/>
                <a:gd name="connsiteX9" fmla="*/ 8166185 w 9517723"/>
                <a:gd name="connsiteY9" fmla="*/ 5636949 h 5671338"/>
                <a:gd name="connsiteX10" fmla="*/ 1447800 w 9517723"/>
                <a:gd name="connsiteY10" fmla="*/ 5671338 h 5671338"/>
                <a:gd name="connsiteX11" fmla="*/ 0 w 9517723"/>
                <a:gd name="connsiteY11" fmla="*/ 4223538 h 5671338"/>
                <a:gd name="connsiteX12" fmla="*/ 1447800 w 9517723"/>
                <a:gd name="connsiteY12" fmla="*/ 2775738 h 5671338"/>
                <a:gd name="connsiteX13" fmla="*/ 1501765 w 9517723"/>
                <a:gd name="connsiteY13" fmla="*/ 2775964 h 5671338"/>
                <a:gd name="connsiteX14" fmla="*/ 1494243 w 9517723"/>
                <a:gd name="connsiteY14" fmla="*/ 2746709 h 5671338"/>
                <a:gd name="connsiteX15" fmla="*/ 1447799 w 9517723"/>
                <a:gd name="connsiteY15" fmla="*/ 2286000 h 5671338"/>
                <a:gd name="connsiteX16" fmla="*/ 3733799 w 9517723"/>
                <a:gd name="connsiteY16" fmla="*/ 0 h 56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17723" h="5671338">
                  <a:moveTo>
                    <a:pt x="3733799" y="0"/>
                  </a:moveTo>
                  <a:cubicBezTo>
                    <a:pt x="4286153" y="0"/>
                    <a:pt x="4792752" y="195900"/>
                    <a:pt x="5187907" y="522011"/>
                  </a:cubicBezTo>
                  <a:lnTo>
                    <a:pt x="5343538" y="663457"/>
                  </a:lnTo>
                  <a:lnTo>
                    <a:pt x="5408946" y="623721"/>
                  </a:lnTo>
                  <a:cubicBezTo>
                    <a:pt x="5676810" y="478208"/>
                    <a:pt x="5983775" y="395554"/>
                    <a:pt x="6310045" y="395554"/>
                  </a:cubicBezTo>
                  <a:cubicBezTo>
                    <a:pt x="7354109" y="395554"/>
                    <a:pt x="8200491" y="1241936"/>
                    <a:pt x="8200491" y="2286000"/>
                  </a:cubicBezTo>
                  <a:lnTo>
                    <a:pt x="8197285" y="2328385"/>
                  </a:lnTo>
                  <a:lnTo>
                    <a:pt x="8328401" y="2362099"/>
                  </a:lnTo>
                  <a:cubicBezTo>
                    <a:pt x="9017433" y="2576410"/>
                    <a:pt x="9517723" y="3219116"/>
                    <a:pt x="9517723" y="3978669"/>
                  </a:cubicBezTo>
                  <a:cubicBezTo>
                    <a:pt x="9517723" y="4796650"/>
                    <a:pt x="8927980" y="5602939"/>
                    <a:pt x="8166185" y="5636949"/>
                  </a:cubicBezTo>
                  <a:lnTo>
                    <a:pt x="1447800" y="5671338"/>
                  </a:lnTo>
                  <a:cubicBezTo>
                    <a:pt x="648202" y="5671338"/>
                    <a:pt x="0" y="5023136"/>
                    <a:pt x="0" y="4223538"/>
                  </a:cubicBezTo>
                  <a:cubicBezTo>
                    <a:pt x="0" y="3423940"/>
                    <a:pt x="648202" y="2775738"/>
                    <a:pt x="1447800" y="2775738"/>
                  </a:cubicBezTo>
                  <a:lnTo>
                    <a:pt x="1501765" y="2775964"/>
                  </a:lnTo>
                  <a:lnTo>
                    <a:pt x="1494243" y="2746709"/>
                  </a:lnTo>
                  <a:cubicBezTo>
                    <a:pt x="1463791" y="2597895"/>
                    <a:pt x="1447799" y="2443815"/>
                    <a:pt x="1447799" y="2286000"/>
                  </a:cubicBezTo>
                  <a:cubicBezTo>
                    <a:pt x="1447799" y="1023477"/>
                    <a:pt x="2471276" y="0"/>
                    <a:pt x="37337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601461" y="-8315330"/>
              <a:ext cx="9193271" cy="5334795"/>
            </a:xfrm>
            <a:custGeom>
              <a:avLst/>
              <a:gdLst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105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62525 w 8515350"/>
                <a:gd name="connsiteY5" fmla="*/ 328612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00775 w 8515350"/>
                <a:gd name="connsiteY7" fmla="*/ 409575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536055 w 8515350"/>
                <a:gd name="connsiteY7" fmla="*/ 42633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515350"/>
                <a:gd name="connsiteY0" fmla="*/ 2647950 h 5372100"/>
                <a:gd name="connsiteX1" fmla="*/ 1990725 w 8515350"/>
                <a:gd name="connsiteY1" fmla="*/ 4791075 h 5372100"/>
                <a:gd name="connsiteX2" fmla="*/ 2228850 w 8515350"/>
                <a:gd name="connsiteY2" fmla="*/ 4210050 h 5372100"/>
                <a:gd name="connsiteX3" fmla="*/ 788670 w 8515350"/>
                <a:gd name="connsiteY3" fmla="*/ 2447925 h 5372100"/>
                <a:gd name="connsiteX4" fmla="*/ 1847850 w 8515350"/>
                <a:gd name="connsiteY4" fmla="*/ 0 h 5372100"/>
                <a:gd name="connsiteX5" fmla="*/ 4993005 w 8515350"/>
                <a:gd name="connsiteY5" fmla="*/ 3263265 h 5372100"/>
                <a:gd name="connsiteX6" fmla="*/ 7277100 w 8515350"/>
                <a:gd name="connsiteY6" fmla="*/ 3295650 h 5372100"/>
                <a:gd name="connsiteX7" fmla="*/ 6261735 w 8515350"/>
                <a:gd name="connsiteY7" fmla="*/ 4072890 h 5372100"/>
                <a:gd name="connsiteX8" fmla="*/ 8515350 w 8515350"/>
                <a:gd name="connsiteY8" fmla="*/ 4676775 h 5372100"/>
                <a:gd name="connsiteX9" fmla="*/ 7486650 w 8515350"/>
                <a:gd name="connsiteY9" fmla="*/ 5295900 h 5372100"/>
                <a:gd name="connsiteX10" fmla="*/ 542925 w 8515350"/>
                <a:gd name="connsiteY10" fmla="*/ 5372100 h 5372100"/>
                <a:gd name="connsiteX11" fmla="*/ 0 w 851535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72100"/>
                <a:gd name="connsiteX1" fmla="*/ 1990725 w 8469630"/>
                <a:gd name="connsiteY1" fmla="*/ 4791075 h 5372100"/>
                <a:gd name="connsiteX2" fmla="*/ 2228850 w 8469630"/>
                <a:gd name="connsiteY2" fmla="*/ 4210050 h 5372100"/>
                <a:gd name="connsiteX3" fmla="*/ 788670 w 8469630"/>
                <a:gd name="connsiteY3" fmla="*/ 2447925 h 5372100"/>
                <a:gd name="connsiteX4" fmla="*/ 1847850 w 8469630"/>
                <a:gd name="connsiteY4" fmla="*/ 0 h 5372100"/>
                <a:gd name="connsiteX5" fmla="*/ 4993005 w 8469630"/>
                <a:gd name="connsiteY5" fmla="*/ 3263265 h 5372100"/>
                <a:gd name="connsiteX6" fmla="*/ 7277100 w 8469630"/>
                <a:gd name="connsiteY6" fmla="*/ 3295650 h 5372100"/>
                <a:gd name="connsiteX7" fmla="*/ 6261735 w 8469630"/>
                <a:gd name="connsiteY7" fmla="*/ 4072890 h 5372100"/>
                <a:gd name="connsiteX8" fmla="*/ 8469630 w 8469630"/>
                <a:gd name="connsiteY8" fmla="*/ 4676775 h 5372100"/>
                <a:gd name="connsiteX9" fmla="*/ 7486650 w 8469630"/>
                <a:gd name="connsiteY9" fmla="*/ 5295900 h 5372100"/>
                <a:gd name="connsiteX10" fmla="*/ 542925 w 8469630"/>
                <a:gd name="connsiteY10" fmla="*/ 5372100 h 5372100"/>
                <a:gd name="connsiteX11" fmla="*/ 0 w 8469630"/>
                <a:gd name="connsiteY11" fmla="*/ 2647950 h 5372100"/>
                <a:gd name="connsiteX0" fmla="*/ 0 w 8469630"/>
                <a:gd name="connsiteY0" fmla="*/ 2647950 h 5334000"/>
                <a:gd name="connsiteX1" fmla="*/ 1990725 w 8469630"/>
                <a:gd name="connsiteY1" fmla="*/ 4791075 h 5334000"/>
                <a:gd name="connsiteX2" fmla="*/ 2228850 w 8469630"/>
                <a:gd name="connsiteY2" fmla="*/ 4210050 h 5334000"/>
                <a:gd name="connsiteX3" fmla="*/ 788670 w 8469630"/>
                <a:gd name="connsiteY3" fmla="*/ 2447925 h 5334000"/>
                <a:gd name="connsiteX4" fmla="*/ 1847850 w 8469630"/>
                <a:gd name="connsiteY4" fmla="*/ 0 h 5334000"/>
                <a:gd name="connsiteX5" fmla="*/ 4993005 w 8469630"/>
                <a:gd name="connsiteY5" fmla="*/ 3263265 h 5334000"/>
                <a:gd name="connsiteX6" fmla="*/ 7277100 w 8469630"/>
                <a:gd name="connsiteY6" fmla="*/ 3295650 h 5334000"/>
                <a:gd name="connsiteX7" fmla="*/ 6261735 w 8469630"/>
                <a:gd name="connsiteY7" fmla="*/ 4072890 h 5334000"/>
                <a:gd name="connsiteX8" fmla="*/ 8469630 w 8469630"/>
                <a:gd name="connsiteY8" fmla="*/ 4676775 h 5334000"/>
                <a:gd name="connsiteX9" fmla="*/ 7486650 w 8469630"/>
                <a:gd name="connsiteY9" fmla="*/ 5295900 h 5334000"/>
                <a:gd name="connsiteX10" fmla="*/ 702945 w 8469630"/>
                <a:gd name="connsiteY10" fmla="*/ 5334000 h 5334000"/>
                <a:gd name="connsiteX11" fmla="*/ 0 w 8469630"/>
                <a:gd name="connsiteY11" fmla="*/ 2647950 h 5334000"/>
                <a:gd name="connsiteX0" fmla="*/ 0 w 8469630"/>
                <a:gd name="connsiteY0" fmla="*/ 2647950 h 5334706"/>
                <a:gd name="connsiteX1" fmla="*/ 1990725 w 8469630"/>
                <a:gd name="connsiteY1" fmla="*/ 4791075 h 5334706"/>
                <a:gd name="connsiteX2" fmla="*/ 2228850 w 8469630"/>
                <a:gd name="connsiteY2" fmla="*/ 4210050 h 5334706"/>
                <a:gd name="connsiteX3" fmla="*/ 788670 w 8469630"/>
                <a:gd name="connsiteY3" fmla="*/ 2447925 h 5334706"/>
                <a:gd name="connsiteX4" fmla="*/ 1847850 w 8469630"/>
                <a:gd name="connsiteY4" fmla="*/ 0 h 5334706"/>
                <a:gd name="connsiteX5" fmla="*/ 4993005 w 8469630"/>
                <a:gd name="connsiteY5" fmla="*/ 3263265 h 5334706"/>
                <a:gd name="connsiteX6" fmla="*/ 7277100 w 8469630"/>
                <a:gd name="connsiteY6" fmla="*/ 3295650 h 5334706"/>
                <a:gd name="connsiteX7" fmla="*/ 6261735 w 8469630"/>
                <a:gd name="connsiteY7" fmla="*/ 4072890 h 5334706"/>
                <a:gd name="connsiteX8" fmla="*/ 8469630 w 8469630"/>
                <a:gd name="connsiteY8" fmla="*/ 4676775 h 5334706"/>
                <a:gd name="connsiteX9" fmla="*/ 7486650 w 8469630"/>
                <a:gd name="connsiteY9" fmla="*/ 5295900 h 5334706"/>
                <a:gd name="connsiteX10" fmla="*/ 702945 w 8469630"/>
                <a:gd name="connsiteY10" fmla="*/ 5334000 h 5334706"/>
                <a:gd name="connsiteX11" fmla="*/ 0 w 8469630"/>
                <a:gd name="connsiteY11" fmla="*/ 2647950 h 5334706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  <a:gd name="connsiteX0" fmla="*/ 723637 w 9193267"/>
                <a:gd name="connsiteY0" fmla="*/ 2647950 h 5334793"/>
                <a:gd name="connsiteX1" fmla="*/ 2714362 w 9193267"/>
                <a:gd name="connsiteY1" fmla="*/ 4791075 h 5334793"/>
                <a:gd name="connsiteX2" fmla="*/ 2952487 w 9193267"/>
                <a:gd name="connsiteY2" fmla="*/ 4210050 h 5334793"/>
                <a:gd name="connsiteX3" fmla="*/ 1512307 w 9193267"/>
                <a:gd name="connsiteY3" fmla="*/ 2447925 h 5334793"/>
                <a:gd name="connsiteX4" fmla="*/ 2571487 w 9193267"/>
                <a:gd name="connsiteY4" fmla="*/ 0 h 5334793"/>
                <a:gd name="connsiteX5" fmla="*/ 5716642 w 9193267"/>
                <a:gd name="connsiteY5" fmla="*/ 3263265 h 5334793"/>
                <a:gd name="connsiteX6" fmla="*/ 8000737 w 9193267"/>
                <a:gd name="connsiteY6" fmla="*/ 3295650 h 5334793"/>
                <a:gd name="connsiteX7" fmla="*/ 6985372 w 9193267"/>
                <a:gd name="connsiteY7" fmla="*/ 4072890 h 5334793"/>
                <a:gd name="connsiteX8" fmla="*/ 9193267 w 9193267"/>
                <a:gd name="connsiteY8" fmla="*/ 4676775 h 5334793"/>
                <a:gd name="connsiteX9" fmla="*/ 8210287 w 9193267"/>
                <a:gd name="connsiteY9" fmla="*/ 5295900 h 5334793"/>
                <a:gd name="connsiteX10" fmla="*/ 1426582 w 9193267"/>
                <a:gd name="connsiteY10" fmla="*/ 5334000 h 5334793"/>
                <a:gd name="connsiteX11" fmla="*/ 723637 w 9193267"/>
                <a:gd name="connsiteY11" fmla="*/ 2647950 h 53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3267" h="5334793">
                  <a:moveTo>
                    <a:pt x="723637" y="2647950"/>
                  </a:moveTo>
                  <a:cubicBezTo>
                    <a:pt x="160392" y="4421505"/>
                    <a:pt x="1273547" y="5280660"/>
                    <a:pt x="2714362" y="4791075"/>
                  </a:cubicBezTo>
                  <a:cubicBezTo>
                    <a:pt x="2847077" y="4635500"/>
                    <a:pt x="2926452" y="4449445"/>
                    <a:pt x="2952487" y="4210050"/>
                  </a:cubicBezTo>
                  <a:cubicBezTo>
                    <a:pt x="2038087" y="3896995"/>
                    <a:pt x="1641847" y="3149600"/>
                    <a:pt x="1512307" y="2447925"/>
                  </a:cubicBezTo>
                  <a:cubicBezTo>
                    <a:pt x="1286247" y="1433830"/>
                    <a:pt x="1784087" y="473075"/>
                    <a:pt x="2571487" y="0"/>
                  </a:cubicBezTo>
                  <a:cubicBezTo>
                    <a:pt x="1270372" y="2665095"/>
                    <a:pt x="3969757" y="4408170"/>
                    <a:pt x="5716642" y="3263265"/>
                  </a:cubicBezTo>
                  <a:cubicBezTo>
                    <a:pt x="6424667" y="3708400"/>
                    <a:pt x="7163172" y="3681095"/>
                    <a:pt x="8000737" y="3295650"/>
                  </a:cubicBezTo>
                  <a:cubicBezTo>
                    <a:pt x="7715622" y="3699510"/>
                    <a:pt x="7415267" y="3882390"/>
                    <a:pt x="6985372" y="4072890"/>
                  </a:cubicBezTo>
                  <a:cubicBezTo>
                    <a:pt x="7515597" y="4937125"/>
                    <a:pt x="8480162" y="5168900"/>
                    <a:pt x="9193267" y="4676775"/>
                  </a:cubicBezTo>
                  <a:cubicBezTo>
                    <a:pt x="9002767" y="5020310"/>
                    <a:pt x="8568427" y="5272405"/>
                    <a:pt x="8210287" y="5295900"/>
                  </a:cubicBezTo>
                  <a:lnTo>
                    <a:pt x="1426582" y="5334000"/>
                  </a:lnTo>
                  <a:cubicBezTo>
                    <a:pt x="331207" y="5375910"/>
                    <a:pt x="-764168" y="3749040"/>
                    <a:pt x="723637" y="26479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94206" y="1362670"/>
            <a:ext cx="5825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Lorem ipsum dolor sit amet, consectetur adipiscing elit. Praesent faucibus pretium arcu vel posuere. Morbi eu accumsan orci. Donec eu pulvinar </a:t>
            </a:r>
            <a:r>
              <a:rPr lang="en-US" sz="1800" dirty="0" smtClean="0">
                <a:solidFill>
                  <a:schemeClr val="bg1"/>
                </a:solidFill>
              </a:rPr>
              <a:t>elit.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eadwinds and Tailwind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384C"/>
      </a:accent1>
      <a:accent2>
        <a:srgbClr val="F06C36"/>
      </a:accent2>
      <a:accent3>
        <a:srgbClr val="0060A8"/>
      </a:accent3>
      <a:accent4>
        <a:srgbClr val="2BC5D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D4871-72AB-41EA-BF05-044F7FA87DF3}"/>
</file>

<file path=customXml/itemProps2.xml><?xml version="1.0" encoding="utf-8"?>
<ds:datastoreItem xmlns:ds="http://schemas.openxmlformats.org/officeDocument/2006/customXml" ds:itemID="{8D907FD5-7F13-4877-9514-6E9BA740140E}"/>
</file>

<file path=customXml/itemProps3.xml><?xml version="1.0" encoding="utf-8"?>
<ds:datastoreItem xmlns:ds="http://schemas.openxmlformats.org/officeDocument/2006/customXml" ds:itemID="{6E4BA4E7-0C4F-4D82-8CBC-F4253EEED6B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136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rafik tikari</cp:lastModifiedBy>
  <cp:revision>117</cp:revision>
  <dcterms:created xsi:type="dcterms:W3CDTF">2013-09-12T13:05:01Z</dcterms:created>
  <dcterms:modified xsi:type="dcterms:W3CDTF">2016-04-17T14:47:20Z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