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hart6.xml" ContentType="application/vnd.openxmlformats-officedocument.drawingml.chart+xml"/>
  <Override PartName="/ppt/theme/theme1.xml" ContentType="application/vnd.openxmlformats-officedocument.them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style4.xml" ContentType="application/vnd.ms-office.chartstyle+xml"/>
  <Override PartName="/ppt/charts/style6.xml" ContentType="application/vnd.ms-office.chartstyle+xml"/>
  <Override PartName="/ppt/charts/chart4.xml" ContentType="application/vnd.openxmlformats-officedocument.drawingml.chart+xml"/>
  <Override PartName="/ppt/charts/colors6.xml" ContentType="application/vnd.ms-office.chartcolorstyle+xml"/>
  <Override PartName="/ppt/charts/style5.xml" ContentType="application/vnd.ms-office.chartstyle+xml"/>
  <Override PartName="/ppt/charts/colors4.xml" ContentType="application/vnd.ms-office.chartcolorstyle+xml"/>
  <Override PartName="/ppt/charts/colors5.xml" ContentType="application/vnd.ms-office.chartcolorstyle+xml"/>
  <Override PartName="/ppt/charts/chart5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3" r:id="rId3"/>
    <p:sldId id="268" r:id="rId4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3983"/>
    <a:srgbClr val="BF9000"/>
    <a:srgbClr val="0D7E80"/>
    <a:srgbClr val="0B7477"/>
    <a:srgbClr val="A47D00"/>
    <a:srgbClr val="904CAF"/>
    <a:srgbClr val="11A8AB"/>
    <a:srgbClr val="FFC000"/>
    <a:srgbClr val="44D0C6"/>
    <a:srgbClr val="29A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1" autoAdjust="0"/>
    <p:restoredTop sz="95958" autoAdjust="0"/>
  </p:normalViewPr>
  <p:slideViewPr>
    <p:cSldViewPr>
      <p:cViewPr>
        <p:scale>
          <a:sx n="67" d="100"/>
          <a:sy n="67" d="100"/>
        </p:scale>
        <p:origin x="1480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1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2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000" b="0" i="0" u="none" strike="noStrike" kern="1200" baseline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0.71</c:v>
                </c:pt>
                <c:pt idx="1">
                  <c:v>0.92</c:v>
                </c:pt>
                <c:pt idx="2">
                  <c:v>0.92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08-428A-9C36-02E7E3B3F9B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-2111922480"/>
        <c:axId val="-211191948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608-428A-9C36-02E7E3B3F9B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8608-428A-9C36-02E7E3B3F9B4}"/>
                  </c:ext>
                </c:extLst>
              </c15:ser>
            </c15:filteredBarSeries>
          </c:ext>
        </c:extLst>
      </c:barChart>
      <c:catAx>
        <c:axId val="-2111922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1919488"/>
        <c:crosses val="autoZero"/>
        <c:auto val="1"/>
        <c:lblAlgn val="ctr"/>
        <c:lblOffset val="100"/>
        <c:noMultiLvlLbl val="0"/>
      </c:catAx>
      <c:valAx>
        <c:axId val="-2111919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211192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0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1.0</c:v>
                </c:pt>
                <c:pt idx="1">
                  <c:v>0.82</c:v>
                </c:pt>
                <c:pt idx="2">
                  <c:v>0.92</c:v>
                </c:pt>
                <c:pt idx="3">
                  <c:v>0.85</c:v>
                </c:pt>
                <c:pt idx="4">
                  <c:v>0.74</c:v>
                </c:pt>
                <c:pt idx="5">
                  <c:v>0.58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08-428A-9C36-02E7E3B3F9B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2067666192"/>
        <c:axId val="206766921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608-428A-9C36-02E7E3B3F9B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8608-428A-9C36-02E7E3B3F9B4}"/>
                  </c:ext>
                </c:extLst>
              </c15:ser>
            </c15:filteredBarSeries>
          </c:ext>
        </c:extLst>
      </c:barChart>
      <c:catAx>
        <c:axId val="2067666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7669216"/>
        <c:crosses val="autoZero"/>
        <c:auto val="1"/>
        <c:lblAlgn val="ctr"/>
        <c:lblOffset val="100"/>
        <c:noMultiLvlLbl val="0"/>
      </c:catAx>
      <c:valAx>
        <c:axId val="20676692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676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1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2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3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4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2578946998008"/>
                      <c:h val="0.115179727716761"/>
                    </c:manualLayout>
                  </c15:layout>
                </c:ext>
              </c:extLst>
            </c:dLbl>
            <c:dLbl>
              <c:idx val="5"/>
              <c:layout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B42-42A9-B66E-0F8AF97B5D0B}"/>
                </c:ext>
                <c:ext xmlns:c15="http://schemas.microsoft.com/office/drawing/2012/chart" uri="{CE6537A1-D6FC-4f65-9D91-7224C49458BB}">
                  <c15:layout>
                    <c:manualLayout>
                      <c:w val="0.243293991793876"/>
                      <c:h val="0.06389318841912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000" b="0" i="0" u="none" strike="noStrike" kern="1200" baseline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0.71</c:v>
                </c:pt>
                <c:pt idx="1">
                  <c:v>0.92</c:v>
                </c:pt>
                <c:pt idx="2">
                  <c:v>0.92</c:v>
                </c:pt>
                <c:pt idx="3">
                  <c:v>0.75</c:v>
                </c:pt>
                <c:pt idx="4">
                  <c:v>0.38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08-428A-9C36-02E7E3B3F9B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-2110234592"/>
        <c:axId val="-211023156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608-428A-9C36-02E7E3B3F9B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8608-428A-9C36-02E7E3B3F9B4}"/>
                  </c:ext>
                </c:extLst>
              </c15:ser>
            </c15:filteredBarSeries>
          </c:ext>
        </c:extLst>
      </c:barChart>
      <c:catAx>
        <c:axId val="-211023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0231568"/>
        <c:crosses val="autoZero"/>
        <c:auto val="1"/>
        <c:lblAlgn val="ctr"/>
        <c:lblOffset val="100"/>
        <c:noMultiLvlLbl val="0"/>
      </c:catAx>
      <c:valAx>
        <c:axId val="-21102315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211023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leasable area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0388561147591933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5950.0</c:v>
                </c:pt>
                <c:pt idx="1">
                  <c:v>2000.0</c:v>
                </c:pt>
                <c:pt idx="2">
                  <c:v>2300.0</c:v>
                </c:pt>
                <c:pt idx="3">
                  <c:v>2400.0</c:v>
                </c:pt>
                <c:pt idx="4">
                  <c:v>1800.0</c:v>
                </c:pt>
                <c:pt idx="5">
                  <c:v>1800.0</c:v>
                </c:pt>
                <c:pt idx="6">
                  <c:v>2800.0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81-48E0-9599-7587A5254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leased area</c:v>
                </c:pt>
              </c:strCache>
            </c:strRef>
          </c:tx>
          <c:spPr>
            <a:solidFill>
              <a:srgbClr val="BF9000">
                <a:alpha val="50196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213648041013124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1300.0</c:v>
                </c:pt>
                <c:pt idx="1">
                  <c:v>2000.0</c:v>
                </c:pt>
                <c:pt idx="2">
                  <c:v>1400.0</c:v>
                </c:pt>
                <c:pt idx="3">
                  <c:v>2200.0</c:v>
                </c:pt>
                <c:pt idx="4">
                  <c:v>1400.0</c:v>
                </c:pt>
                <c:pt idx="5">
                  <c:v>3800.0</c:v>
                </c:pt>
                <c:pt idx="6">
                  <c:v>4800.0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C81-48E0-9599-7587A5254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-2110180000"/>
        <c:axId val="-211017697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C81-48E0-9599-7587A5254E29}"/>
                  </c:ext>
                </c:extLst>
              </c15:ser>
            </c15:filteredBarSeries>
          </c:ext>
        </c:extLst>
      </c:barChart>
      <c:catAx>
        <c:axId val="-211018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0176976"/>
        <c:crosses val="autoZero"/>
        <c:auto val="1"/>
        <c:lblAlgn val="ctr"/>
        <c:lblOffset val="100"/>
        <c:noMultiLvlLbl val="0"/>
      </c:catAx>
      <c:valAx>
        <c:axId val="-2110176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01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332554452735396"/>
          <c:y val="0.842263894521104"/>
          <c:w val="0.711538910269921"/>
          <c:h val="0.0981423076923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leasable area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0388561147591933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5950.0</c:v>
                </c:pt>
                <c:pt idx="1">
                  <c:v>2000.0</c:v>
                </c:pt>
                <c:pt idx="2">
                  <c:v>2300.0</c:v>
                </c:pt>
                <c:pt idx="3">
                  <c:v>2400.0</c:v>
                </c:pt>
                <c:pt idx="4">
                  <c:v>1800.0</c:v>
                </c:pt>
                <c:pt idx="5">
                  <c:v>1800.0</c:v>
                </c:pt>
                <c:pt idx="6">
                  <c:v>2800.0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81-48E0-9599-7587A5254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leased area</c:v>
                </c:pt>
              </c:strCache>
            </c:strRef>
          </c:tx>
          <c:spPr>
            <a:solidFill>
              <a:schemeClr val="accent2">
                <a:lumMod val="75000"/>
                <a:alpha val="50196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213648041013124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1300.0</c:v>
                </c:pt>
                <c:pt idx="1">
                  <c:v>2000.0</c:v>
                </c:pt>
                <c:pt idx="2">
                  <c:v>1400.0</c:v>
                </c:pt>
                <c:pt idx="3">
                  <c:v>2200.0</c:v>
                </c:pt>
                <c:pt idx="4">
                  <c:v>1400.0</c:v>
                </c:pt>
                <c:pt idx="5">
                  <c:v>3800.0</c:v>
                </c:pt>
                <c:pt idx="6">
                  <c:v>4800.0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C81-48E0-9599-7587A5254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-2110211536"/>
        <c:axId val="-211016897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C81-48E0-9599-7587A5254E29}"/>
                  </c:ext>
                </c:extLst>
              </c15:ser>
            </c15:filteredBarSeries>
          </c:ext>
        </c:extLst>
      </c:barChart>
      <c:catAx>
        <c:axId val="-2110211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0168976"/>
        <c:crosses val="autoZero"/>
        <c:auto val="1"/>
        <c:lblAlgn val="ctr"/>
        <c:lblOffset val="100"/>
        <c:noMultiLvlLbl val="0"/>
      </c:catAx>
      <c:valAx>
        <c:axId val="-2110168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021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332554452735396"/>
          <c:y val="0.842263894521104"/>
          <c:w val="0.711538910269921"/>
          <c:h val="0.0981423076923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leasable area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0388561147591933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5950.0</c:v>
                </c:pt>
                <c:pt idx="1">
                  <c:v>2000.0</c:v>
                </c:pt>
                <c:pt idx="2">
                  <c:v>2300.0</c:v>
                </c:pt>
                <c:pt idx="3">
                  <c:v>2400.0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81-48E0-9599-7587A5254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leased area</c:v>
                </c:pt>
              </c:strCache>
            </c:strRef>
          </c:tx>
          <c:spPr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213648041013124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11-4764-8063-1266B02CFF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1300.0</c:v>
                </c:pt>
                <c:pt idx="1">
                  <c:v>2000.0</c:v>
                </c:pt>
                <c:pt idx="2">
                  <c:v>1400.0</c:v>
                </c:pt>
                <c:pt idx="3">
                  <c:v>2200.0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C81-48E0-9599-7587A5254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-2110044176"/>
        <c:axId val="-211004115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C81-48E0-9599-7587A5254E29}"/>
                  </c:ext>
                </c:extLst>
              </c15:ser>
            </c15:filteredBarSeries>
          </c:ext>
        </c:extLst>
      </c:barChart>
      <c:catAx>
        <c:axId val="-2110044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0041152"/>
        <c:crosses val="autoZero"/>
        <c:auto val="1"/>
        <c:lblAlgn val="ctr"/>
        <c:lblOffset val="100"/>
        <c:noMultiLvlLbl val="0"/>
      </c:catAx>
      <c:valAx>
        <c:axId val="-2110041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004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332554452735396"/>
          <c:y val="0.842263894521104"/>
          <c:w val="0.711538910269921"/>
          <c:h val="0.0981423076923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050" dirty="0" smtClean="0"/>
              <a:t> graphics</a:t>
            </a:r>
            <a:r>
              <a:rPr lang="en-US" sz="1050" baseline="0" dirty="0" smtClean="0"/>
              <a:t> used on this page by </a:t>
            </a:r>
            <a:r>
              <a:rPr lang="en-US" sz="10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qhlogodesignguru  From Vecteezy.com</a:t>
            </a:r>
            <a:endParaRPr lang="en-US" sz="105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4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050" dirty="0" smtClean="0"/>
              <a:t> graphics</a:t>
            </a:r>
            <a:r>
              <a:rPr lang="en-US" sz="1050" baseline="0" dirty="0" smtClean="0"/>
              <a:t> used on this page by </a:t>
            </a:r>
            <a:r>
              <a:rPr lang="en-US" sz="10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qhlogodesignguru  From Vecteezy.com</a:t>
            </a:r>
            <a:endParaRPr lang="en-US" sz="105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0"/>
            <a:ext cx="4071887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27177" y="0"/>
            <a:ext cx="4077523" cy="68580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71885" y="0"/>
            <a:ext cx="4066408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3" name="Chart 272"/>
          <p:cNvGraphicFramePr/>
          <p:nvPr>
            <p:extLst>
              <p:ext uri="{D42A27DB-BD31-4B8C-83A1-F6EECF244321}">
                <p14:modId xmlns:p14="http://schemas.microsoft.com/office/powerpoint/2010/main" val="4291484317"/>
              </p:ext>
            </p:extLst>
          </p:nvPr>
        </p:nvGraphicFramePr>
        <p:xfrm>
          <a:off x="10783810" y="984115"/>
          <a:ext cx="1420890" cy="302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Rectangle 72"/>
          <p:cNvSpPr/>
          <p:nvPr/>
        </p:nvSpPr>
        <p:spPr>
          <a:xfrm>
            <a:off x="0" y="0"/>
            <a:ext cx="4071887" cy="5575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0" y="73961"/>
            <a:ext cx="4066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Building A Occupancy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71885" y="0"/>
            <a:ext cx="4066408" cy="557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073890" y="73961"/>
            <a:ext cx="4069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Building </a:t>
            </a:r>
            <a:r>
              <a:rPr lang="en-US" sz="2000" dirty="0" smtClean="0">
                <a:solidFill>
                  <a:schemeClr val="accent2"/>
                </a:solidFill>
              </a:rPr>
              <a:t>B </a:t>
            </a:r>
            <a:r>
              <a:rPr lang="en-US" sz="2000" dirty="0">
                <a:solidFill>
                  <a:schemeClr val="accent2"/>
                </a:solidFill>
              </a:rPr>
              <a:t>Occupancy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138291" y="0"/>
            <a:ext cx="4071887" cy="5575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136283" y="81353"/>
            <a:ext cx="4073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Building </a:t>
            </a:r>
            <a:r>
              <a:rPr lang="en-US" sz="2000" dirty="0" smtClean="0">
                <a:solidFill>
                  <a:schemeClr val="accent3"/>
                </a:solidFill>
              </a:rPr>
              <a:t>C </a:t>
            </a:r>
            <a:r>
              <a:rPr lang="en-US" sz="2000" dirty="0">
                <a:solidFill>
                  <a:schemeClr val="accent3"/>
                </a:solidFill>
              </a:rPr>
              <a:t>Occupancy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428310" y="700169"/>
            <a:ext cx="1369634" cy="3312601"/>
          </a:xfrm>
          <a:custGeom>
            <a:avLst/>
            <a:gdLst>
              <a:gd name="T0" fmla="*/ 146 w 235"/>
              <a:gd name="T1" fmla="*/ 108 h 561"/>
              <a:gd name="T2" fmla="*/ 140 w 235"/>
              <a:gd name="T3" fmla="*/ 130 h 561"/>
              <a:gd name="T4" fmla="*/ 140 w 235"/>
              <a:gd name="T5" fmla="*/ 219 h 561"/>
              <a:gd name="T6" fmla="*/ 140 w 235"/>
              <a:gd name="T7" fmla="*/ 278 h 561"/>
              <a:gd name="T8" fmla="*/ 140 w 235"/>
              <a:gd name="T9" fmla="*/ 338 h 561"/>
              <a:gd name="T10" fmla="*/ 140 w 235"/>
              <a:gd name="T11" fmla="*/ 397 h 561"/>
              <a:gd name="T12" fmla="*/ 140 w 235"/>
              <a:gd name="T13" fmla="*/ 456 h 561"/>
              <a:gd name="T14" fmla="*/ 140 w 235"/>
              <a:gd name="T15" fmla="*/ 516 h 561"/>
              <a:gd name="T16" fmla="*/ 169 w 235"/>
              <a:gd name="T17" fmla="*/ 82 h 561"/>
              <a:gd name="T18" fmla="*/ 143 w 235"/>
              <a:gd name="T19" fmla="*/ 64 h 561"/>
              <a:gd name="T20" fmla="*/ 169 w 235"/>
              <a:gd name="T21" fmla="*/ 138 h 561"/>
              <a:gd name="T22" fmla="*/ 169 w 235"/>
              <a:gd name="T23" fmla="*/ 194 h 561"/>
              <a:gd name="T24" fmla="*/ 169 w 235"/>
              <a:gd name="T25" fmla="*/ 250 h 561"/>
              <a:gd name="T26" fmla="*/ 169 w 235"/>
              <a:gd name="T27" fmla="*/ 306 h 561"/>
              <a:gd name="T28" fmla="*/ 169 w 235"/>
              <a:gd name="T29" fmla="*/ 362 h 561"/>
              <a:gd name="T30" fmla="*/ 169 w 235"/>
              <a:gd name="T31" fmla="*/ 417 h 561"/>
              <a:gd name="T32" fmla="*/ 169 w 235"/>
              <a:gd name="T33" fmla="*/ 473 h 561"/>
              <a:gd name="T34" fmla="*/ 169 w 235"/>
              <a:gd name="T35" fmla="*/ 529 h 561"/>
              <a:gd name="T36" fmla="*/ 49 w 235"/>
              <a:gd name="T37" fmla="*/ 106 h 561"/>
              <a:gd name="T38" fmla="*/ 0 w 235"/>
              <a:gd name="T39" fmla="*/ 129 h 561"/>
              <a:gd name="T40" fmla="*/ 6 w 235"/>
              <a:gd name="T41" fmla="*/ 103 h 561"/>
              <a:gd name="T42" fmla="*/ 97 w 235"/>
              <a:gd name="T43" fmla="*/ 85 h 561"/>
              <a:gd name="T44" fmla="*/ 12 w 235"/>
              <a:gd name="T45" fmla="*/ 176 h 561"/>
              <a:gd name="T46" fmla="*/ 25 w 235"/>
              <a:gd name="T47" fmla="*/ 149 h 561"/>
              <a:gd name="T48" fmla="*/ 61 w 235"/>
              <a:gd name="T49" fmla="*/ 137 h 561"/>
              <a:gd name="T50" fmla="*/ 12 w 235"/>
              <a:gd name="T51" fmla="*/ 220 h 561"/>
              <a:gd name="T52" fmla="*/ 12 w 235"/>
              <a:gd name="T53" fmla="*/ 263 h 561"/>
              <a:gd name="T54" fmla="*/ 12 w 235"/>
              <a:gd name="T55" fmla="*/ 307 h 561"/>
              <a:gd name="T56" fmla="*/ 12 w 235"/>
              <a:gd name="T57" fmla="*/ 351 h 561"/>
              <a:gd name="T58" fmla="*/ 12 w 235"/>
              <a:gd name="T59" fmla="*/ 395 h 561"/>
              <a:gd name="T60" fmla="*/ 12 w 235"/>
              <a:gd name="T61" fmla="*/ 438 h 561"/>
              <a:gd name="T62" fmla="*/ 12 w 235"/>
              <a:gd name="T63" fmla="*/ 482 h 561"/>
              <a:gd name="T64" fmla="*/ 12 w 235"/>
              <a:gd name="T65" fmla="*/ 526 h 561"/>
              <a:gd name="T66" fmla="*/ 41 w 235"/>
              <a:gd name="T67" fmla="*/ 530 h 561"/>
              <a:gd name="T68" fmla="*/ 25 w 235"/>
              <a:gd name="T69" fmla="*/ 506 h 561"/>
              <a:gd name="T70" fmla="*/ 61 w 235"/>
              <a:gd name="T71" fmla="*/ 511 h 561"/>
              <a:gd name="T72" fmla="*/ 41 w 235"/>
              <a:gd name="T73" fmla="*/ 485 h 561"/>
              <a:gd name="T74" fmla="*/ 25 w 235"/>
              <a:gd name="T75" fmla="*/ 461 h 561"/>
              <a:gd name="T76" fmla="*/ 61 w 235"/>
              <a:gd name="T77" fmla="*/ 464 h 561"/>
              <a:gd name="T78" fmla="*/ 41 w 235"/>
              <a:gd name="T79" fmla="*/ 439 h 561"/>
              <a:gd name="T80" fmla="*/ 25 w 235"/>
              <a:gd name="T81" fmla="*/ 417 h 561"/>
              <a:gd name="T82" fmla="*/ 61 w 235"/>
              <a:gd name="T83" fmla="*/ 417 h 561"/>
              <a:gd name="T84" fmla="*/ 41 w 235"/>
              <a:gd name="T85" fmla="*/ 394 h 561"/>
              <a:gd name="T86" fmla="*/ 25 w 235"/>
              <a:gd name="T87" fmla="*/ 372 h 561"/>
              <a:gd name="T88" fmla="*/ 61 w 235"/>
              <a:gd name="T89" fmla="*/ 371 h 561"/>
              <a:gd name="T90" fmla="*/ 41 w 235"/>
              <a:gd name="T91" fmla="*/ 348 h 561"/>
              <a:gd name="T92" fmla="*/ 25 w 235"/>
              <a:gd name="T93" fmla="*/ 327 h 561"/>
              <a:gd name="T94" fmla="*/ 61 w 235"/>
              <a:gd name="T95" fmla="*/ 324 h 561"/>
              <a:gd name="T96" fmla="*/ 41 w 235"/>
              <a:gd name="T97" fmla="*/ 303 h 561"/>
              <a:gd name="T98" fmla="*/ 25 w 235"/>
              <a:gd name="T99" fmla="*/ 283 h 561"/>
              <a:gd name="T100" fmla="*/ 61 w 235"/>
              <a:gd name="T101" fmla="*/ 277 h 561"/>
              <a:gd name="T102" fmla="*/ 41 w 235"/>
              <a:gd name="T103" fmla="*/ 257 h 561"/>
              <a:gd name="T104" fmla="*/ 25 w 235"/>
              <a:gd name="T105" fmla="*/ 238 h 561"/>
              <a:gd name="T106" fmla="*/ 61 w 235"/>
              <a:gd name="T107" fmla="*/ 230 h 561"/>
              <a:gd name="T108" fmla="*/ 41 w 235"/>
              <a:gd name="T109" fmla="*/ 212 h 561"/>
              <a:gd name="T110" fmla="*/ 25 w 235"/>
              <a:gd name="T111" fmla="*/ 194 h 561"/>
              <a:gd name="T112" fmla="*/ 61 w 235"/>
              <a:gd name="T113" fmla="*/ 184 h 561"/>
              <a:gd name="T114" fmla="*/ 41 w 235"/>
              <a:gd name="T115" fmla="*/ 167 h 561"/>
              <a:gd name="T116" fmla="*/ 223 w 235"/>
              <a:gd name="T117" fmla="*/ 105 h 561"/>
              <a:gd name="T118" fmla="*/ 223 w 235"/>
              <a:gd name="T119" fmla="*/ 156 h 561"/>
              <a:gd name="T120" fmla="*/ 223 w 235"/>
              <a:gd name="T121" fmla="*/ 258 h 561"/>
              <a:gd name="T122" fmla="*/ 223 w 235"/>
              <a:gd name="T123" fmla="*/ 359 h 561"/>
              <a:gd name="T124" fmla="*/ 223 w 235"/>
              <a:gd name="T125" fmla="*/ 4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5" h="561">
                <a:moveTo>
                  <a:pt x="235" y="22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546"/>
                  <a:pt x="184" y="546"/>
                  <a:pt x="184" y="546"/>
                </a:cubicBezTo>
                <a:cubicBezTo>
                  <a:pt x="235" y="528"/>
                  <a:pt x="235" y="528"/>
                  <a:pt x="235" y="528"/>
                </a:cubicBezTo>
                <a:cubicBezTo>
                  <a:pt x="235" y="22"/>
                  <a:pt x="235" y="22"/>
                  <a:pt x="235" y="22"/>
                </a:cubicBezTo>
                <a:close/>
                <a:moveTo>
                  <a:pt x="146" y="108"/>
                </a:moveTo>
                <a:cubicBezTo>
                  <a:pt x="97" y="88"/>
                  <a:pt x="97" y="88"/>
                  <a:pt x="97" y="88"/>
                </a:cubicBezTo>
                <a:cubicBezTo>
                  <a:pt x="97" y="561"/>
                  <a:pt x="97" y="561"/>
                  <a:pt x="97" y="561"/>
                </a:cubicBezTo>
                <a:cubicBezTo>
                  <a:pt x="146" y="546"/>
                  <a:pt x="146" y="546"/>
                  <a:pt x="146" y="546"/>
                </a:cubicBezTo>
                <a:cubicBezTo>
                  <a:pt x="146" y="108"/>
                  <a:pt x="146" y="108"/>
                  <a:pt x="146" y="108"/>
                </a:cubicBezTo>
                <a:close/>
                <a:moveTo>
                  <a:pt x="140" y="160"/>
                </a:moveTo>
                <a:cubicBezTo>
                  <a:pt x="128" y="156"/>
                  <a:pt x="116" y="152"/>
                  <a:pt x="104" y="148"/>
                </a:cubicBezTo>
                <a:cubicBezTo>
                  <a:pt x="104" y="152"/>
                  <a:pt x="104" y="156"/>
                  <a:pt x="104" y="160"/>
                </a:cubicBezTo>
                <a:cubicBezTo>
                  <a:pt x="116" y="163"/>
                  <a:pt x="128" y="167"/>
                  <a:pt x="140" y="171"/>
                </a:cubicBezTo>
                <a:cubicBezTo>
                  <a:pt x="140" y="167"/>
                  <a:pt x="140" y="163"/>
                  <a:pt x="140" y="160"/>
                </a:cubicBezTo>
                <a:close/>
                <a:moveTo>
                  <a:pt x="140" y="130"/>
                </a:moveTo>
                <a:cubicBezTo>
                  <a:pt x="104" y="116"/>
                  <a:pt x="104" y="116"/>
                  <a:pt x="104" y="116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40" y="141"/>
                  <a:pt x="140" y="141"/>
                  <a:pt x="140" y="141"/>
                </a:cubicBezTo>
                <a:cubicBezTo>
                  <a:pt x="140" y="130"/>
                  <a:pt x="140" y="130"/>
                  <a:pt x="140" y="130"/>
                </a:cubicBezTo>
                <a:close/>
                <a:moveTo>
                  <a:pt x="140" y="189"/>
                </a:moveTo>
                <a:cubicBezTo>
                  <a:pt x="128" y="186"/>
                  <a:pt x="116" y="182"/>
                  <a:pt x="104" y="179"/>
                </a:cubicBezTo>
                <a:cubicBezTo>
                  <a:pt x="104" y="183"/>
                  <a:pt x="104" y="187"/>
                  <a:pt x="104" y="191"/>
                </a:cubicBezTo>
                <a:cubicBezTo>
                  <a:pt x="116" y="194"/>
                  <a:pt x="128" y="197"/>
                  <a:pt x="140" y="200"/>
                </a:cubicBezTo>
                <a:cubicBezTo>
                  <a:pt x="140" y="197"/>
                  <a:pt x="140" y="193"/>
                  <a:pt x="140" y="189"/>
                </a:cubicBezTo>
                <a:close/>
                <a:moveTo>
                  <a:pt x="140" y="219"/>
                </a:moveTo>
                <a:cubicBezTo>
                  <a:pt x="128" y="216"/>
                  <a:pt x="116" y="213"/>
                  <a:pt x="104" y="211"/>
                </a:cubicBezTo>
                <a:cubicBezTo>
                  <a:pt x="104" y="215"/>
                  <a:pt x="104" y="219"/>
                  <a:pt x="104" y="223"/>
                </a:cubicBezTo>
                <a:cubicBezTo>
                  <a:pt x="116" y="225"/>
                  <a:pt x="128" y="228"/>
                  <a:pt x="140" y="230"/>
                </a:cubicBezTo>
                <a:cubicBezTo>
                  <a:pt x="140" y="226"/>
                  <a:pt x="140" y="223"/>
                  <a:pt x="140" y="219"/>
                </a:cubicBezTo>
                <a:close/>
                <a:moveTo>
                  <a:pt x="140" y="249"/>
                </a:moveTo>
                <a:cubicBezTo>
                  <a:pt x="128" y="246"/>
                  <a:pt x="116" y="244"/>
                  <a:pt x="104" y="242"/>
                </a:cubicBezTo>
                <a:cubicBezTo>
                  <a:pt x="104" y="246"/>
                  <a:pt x="104" y="250"/>
                  <a:pt x="104" y="254"/>
                </a:cubicBezTo>
                <a:cubicBezTo>
                  <a:pt x="116" y="256"/>
                  <a:pt x="128" y="258"/>
                  <a:pt x="140" y="259"/>
                </a:cubicBezTo>
                <a:cubicBezTo>
                  <a:pt x="140" y="256"/>
                  <a:pt x="140" y="252"/>
                  <a:pt x="140" y="249"/>
                </a:cubicBezTo>
                <a:close/>
                <a:moveTo>
                  <a:pt x="140" y="278"/>
                </a:moveTo>
                <a:cubicBezTo>
                  <a:pt x="128" y="277"/>
                  <a:pt x="116" y="275"/>
                  <a:pt x="104" y="274"/>
                </a:cubicBezTo>
                <a:cubicBezTo>
                  <a:pt x="104" y="278"/>
                  <a:pt x="104" y="282"/>
                  <a:pt x="104" y="286"/>
                </a:cubicBezTo>
                <a:cubicBezTo>
                  <a:pt x="116" y="287"/>
                  <a:pt x="128" y="288"/>
                  <a:pt x="140" y="289"/>
                </a:cubicBezTo>
                <a:cubicBezTo>
                  <a:pt x="140" y="285"/>
                  <a:pt x="140" y="282"/>
                  <a:pt x="140" y="278"/>
                </a:cubicBezTo>
                <a:close/>
                <a:moveTo>
                  <a:pt x="140" y="308"/>
                </a:moveTo>
                <a:cubicBezTo>
                  <a:pt x="128" y="307"/>
                  <a:pt x="116" y="306"/>
                  <a:pt x="104" y="305"/>
                </a:cubicBezTo>
                <a:cubicBezTo>
                  <a:pt x="104" y="309"/>
                  <a:pt x="104" y="313"/>
                  <a:pt x="104" y="317"/>
                </a:cubicBezTo>
                <a:cubicBezTo>
                  <a:pt x="116" y="318"/>
                  <a:pt x="128" y="318"/>
                  <a:pt x="140" y="319"/>
                </a:cubicBezTo>
                <a:cubicBezTo>
                  <a:pt x="140" y="315"/>
                  <a:pt x="140" y="312"/>
                  <a:pt x="140" y="308"/>
                </a:cubicBezTo>
                <a:close/>
                <a:moveTo>
                  <a:pt x="140" y="338"/>
                </a:moveTo>
                <a:cubicBezTo>
                  <a:pt x="128" y="337"/>
                  <a:pt x="116" y="337"/>
                  <a:pt x="104" y="336"/>
                </a:cubicBezTo>
                <a:cubicBezTo>
                  <a:pt x="104" y="341"/>
                  <a:pt x="104" y="345"/>
                  <a:pt x="104" y="349"/>
                </a:cubicBezTo>
                <a:cubicBezTo>
                  <a:pt x="116" y="349"/>
                  <a:pt x="128" y="348"/>
                  <a:pt x="140" y="348"/>
                </a:cubicBezTo>
                <a:cubicBezTo>
                  <a:pt x="140" y="345"/>
                  <a:pt x="140" y="341"/>
                  <a:pt x="140" y="338"/>
                </a:cubicBezTo>
                <a:close/>
                <a:moveTo>
                  <a:pt x="140" y="367"/>
                </a:moveTo>
                <a:cubicBezTo>
                  <a:pt x="128" y="368"/>
                  <a:pt x="116" y="368"/>
                  <a:pt x="104" y="368"/>
                </a:cubicBezTo>
                <a:cubicBezTo>
                  <a:pt x="104" y="372"/>
                  <a:pt x="104" y="376"/>
                  <a:pt x="104" y="380"/>
                </a:cubicBezTo>
                <a:cubicBezTo>
                  <a:pt x="116" y="379"/>
                  <a:pt x="128" y="379"/>
                  <a:pt x="140" y="378"/>
                </a:cubicBezTo>
                <a:cubicBezTo>
                  <a:pt x="140" y="374"/>
                  <a:pt x="140" y="371"/>
                  <a:pt x="140" y="367"/>
                </a:cubicBezTo>
                <a:close/>
                <a:moveTo>
                  <a:pt x="140" y="397"/>
                </a:moveTo>
                <a:cubicBezTo>
                  <a:pt x="128" y="398"/>
                  <a:pt x="116" y="399"/>
                  <a:pt x="104" y="399"/>
                </a:cubicBezTo>
                <a:cubicBezTo>
                  <a:pt x="104" y="404"/>
                  <a:pt x="104" y="408"/>
                  <a:pt x="104" y="412"/>
                </a:cubicBezTo>
                <a:cubicBezTo>
                  <a:pt x="116" y="410"/>
                  <a:pt x="128" y="409"/>
                  <a:pt x="140" y="407"/>
                </a:cubicBezTo>
                <a:cubicBezTo>
                  <a:pt x="140" y="404"/>
                  <a:pt x="140" y="400"/>
                  <a:pt x="140" y="397"/>
                </a:cubicBezTo>
                <a:close/>
                <a:moveTo>
                  <a:pt x="140" y="427"/>
                </a:moveTo>
                <a:cubicBezTo>
                  <a:pt x="128" y="428"/>
                  <a:pt x="116" y="430"/>
                  <a:pt x="104" y="431"/>
                </a:cubicBezTo>
                <a:cubicBezTo>
                  <a:pt x="104" y="435"/>
                  <a:pt x="104" y="439"/>
                  <a:pt x="104" y="443"/>
                </a:cubicBezTo>
                <a:cubicBezTo>
                  <a:pt x="116" y="441"/>
                  <a:pt x="128" y="439"/>
                  <a:pt x="140" y="437"/>
                </a:cubicBezTo>
                <a:cubicBezTo>
                  <a:pt x="140" y="433"/>
                  <a:pt x="140" y="430"/>
                  <a:pt x="140" y="427"/>
                </a:cubicBezTo>
                <a:close/>
                <a:moveTo>
                  <a:pt x="140" y="456"/>
                </a:moveTo>
                <a:cubicBezTo>
                  <a:pt x="128" y="458"/>
                  <a:pt x="116" y="460"/>
                  <a:pt x="104" y="462"/>
                </a:cubicBezTo>
                <a:cubicBezTo>
                  <a:pt x="104" y="467"/>
                  <a:pt x="104" y="471"/>
                  <a:pt x="104" y="475"/>
                </a:cubicBezTo>
                <a:cubicBezTo>
                  <a:pt x="116" y="472"/>
                  <a:pt x="128" y="469"/>
                  <a:pt x="140" y="466"/>
                </a:cubicBezTo>
                <a:cubicBezTo>
                  <a:pt x="140" y="463"/>
                  <a:pt x="140" y="460"/>
                  <a:pt x="140" y="456"/>
                </a:cubicBezTo>
                <a:close/>
                <a:moveTo>
                  <a:pt x="140" y="486"/>
                </a:moveTo>
                <a:cubicBezTo>
                  <a:pt x="128" y="489"/>
                  <a:pt x="116" y="491"/>
                  <a:pt x="104" y="494"/>
                </a:cubicBezTo>
                <a:cubicBezTo>
                  <a:pt x="104" y="498"/>
                  <a:pt x="104" y="502"/>
                  <a:pt x="104" y="506"/>
                </a:cubicBezTo>
                <a:cubicBezTo>
                  <a:pt x="116" y="503"/>
                  <a:pt x="128" y="499"/>
                  <a:pt x="140" y="496"/>
                </a:cubicBezTo>
                <a:cubicBezTo>
                  <a:pt x="140" y="493"/>
                  <a:pt x="140" y="489"/>
                  <a:pt x="140" y="486"/>
                </a:cubicBezTo>
                <a:close/>
                <a:moveTo>
                  <a:pt x="140" y="516"/>
                </a:moveTo>
                <a:cubicBezTo>
                  <a:pt x="104" y="525"/>
                  <a:pt x="104" y="525"/>
                  <a:pt x="104" y="525"/>
                </a:cubicBezTo>
                <a:cubicBezTo>
                  <a:pt x="104" y="538"/>
                  <a:pt x="104" y="538"/>
                  <a:pt x="104" y="538"/>
                </a:cubicBezTo>
                <a:cubicBezTo>
                  <a:pt x="140" y="526"/>
                  <a:pt x="140" y="526"/>
                  <a:pt x="140" y="526"/>
                </a:cubicBezTo>
                <a:cubicBezTo>
                  <a:pt x="140" y="516"/>
                  <a:pt x="140" y="516"/>
                  <a:pt x="140" y="516"/>
                </a:cubicBezTo>
                <a:close/>
                <a:moveTo>
                  <a:pt x="124" y="38"/>
                </a:moveTo>
                <a:cubicBezTo>
                  <a:pt x="180" y="4"/>
                  <a:pt x="180" y="4"/>
                  <a:pt x="180" y="4"/>
                </a:cubicBezTo>
                <a:cubicBezTo>
                  <a:pt x="180" y="548"/>
                  <a:pt x="180" y="548"/>
                  <a:pt x="180" y="54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38"/>
                  <a:pt x="124" y="38"/>
                  <a:pt x="124" y="38"/>
                </a:cubicBezTo>
                <a:close/>
                <a:moveTo>
                  <a:pt x="153" y="74"/>
                </a:moveTo>
                <a:cubicBezTo>
                  <a:pt x="158" y="71"/>
                  <a:pt x="164" y="69"/>
                  <a:pt x="169" y="67"/>
                </a:cubicBezTo>
                <a:cubicBezTo>
                  <a:pt x="169" y="72"/>
                  <a:pt x="169" y="77"/>
                  <a:pt x="169" y="82"/>
                </a:cubicBezTo>
                <a:cubicBezTo>
                  <a:pt x="164" y="84"/>
                  <a:pt x="158" y="86"/>
                  <a:pt x="153" y="88"/>
                </a:cubicBezTo>
                <a:cubicBezTo>
                  <a:pt x="153" y="83"/>
                  <a:pt x="153" y="78"/>
                  <a:pt x="153" y="74"/>
                </a:cubicBezTo>
                <a:close/>
                <a:moveTo>
                  <a:pt x="153" y="46"/>
                </a:moveTo>
                <a:cubicBezTo>
                  <a:pt x="169" y="39"/>
                  <a:pt x="169" y="39"/>
                  <a:pt x="169" y="39"/>
                </a:cubicBezTo>
                <a:cubicBezTo>
                  <a:pt x="169" y="55"/>
                  <a:pt x="169" y="55"/>
                  <a:pt x="169" y="55"/>
                </a:cubicBezTo>
                <a:cubicBezTo>
                  <a:pt x="153" y="61"/>
                  <a:pt x="153" y="61"/>
                  <a:pt x="153" y="61"/>
                </a:cubicBezTo>
                <a:cubicBezTo>
                  <a:pt x="153" y="46"/>
                  <a:pt x="153" y="46"/>
                  <a:pt x="153" y="46"/>
                </a:cubicBezTo>
                <a:close/>
                <a:moveTo>
                  <a:pt x="131" y="58"/>
                </a:moveTo>
                <a:cubicBezTo>
                  <a:pt x="143" y="52"/>
                  <a:pt x="143" y="52"/>
                  <a:pt x="143" y="52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58"/>
                  <a:pt x="131" y="58"/>
                  <a:pt x="131" y="58"/>
                </a:cubicBezTo>
                <a:close/>
                <a:moveTo>
                  <a:pt x="153" y="101"/>
                </a:moveTo>
                <a:cubicBezTo>
                  <a:pt x="158" y="99"/>
                  <a:pt x="164" y="97"/>
                  <a:pt x="169" y="95"/>
                </a:cubicBezTo>
                <a:cubicBezTo>
                  <a:pt x="169" y="100"/>
                  <a:pt x="169" y="105"/>
                  <a:pt x="169" y="110"/>
                </a:cubicBezTo>
                <a:cubicBezTo>
                  <a:pt x="164" y="112"/>
                  <a:pt x="158" y="114"/>
                  <a:pt x="153" y="115"/>
                </a:cubicBezTo>
                <a:cubicBezTo>
                  <a:pt x="153" y="111"/>
                  <a:pt x="153" y="106"/>
                  <a:pt x="153" y="101"/>
                </a:cubicBezTo>
                <a:close/>
                <a:moveTo>
                  <a:pt x="153" y="128"/>
                </a:moveTo>
                <a:cubicBezTo>
                  <a:pt x="158" y="126"/>
                  <a:pt x="164" y="125"/>
                  <a:pt x="169" y="123"/>
                </a:cubicBezTo>
                <a:cubicBezTo>
                  <a:pt x="169" y="128"/>
                  <a:pt x="169" y="133"/>
                  <a:pt x="169" y="138"/>
                </a:cubicBezTo>
                <a:cubicBezTo>
                  <a:pt x="164" y="140"/>
                  <a:pt x="158" y="141"/>
                  <a:pt x="153" y="143"/>
                </a:cubicBezTo>
                <a:cubicBezTo>
                  <a:pt x="153" y="138"/>
                  <a:pt x="153" y="133"/>
                  <a:pt x="153" y="128"/>
                </a:cubicBezTo>
                <a:close/>
                <a:moveTo>
                  <a:pt x="153" y="156"/>
                </a:moveTo>
                <a:cubicBezTo>
                  <a:pt x="158" y="154"/>
                  <a:pt x="164" y="152"/>
                  <a:pt x="169" y="151"/>
                </a:cubicBezTo>
                <a:cubicBezTo>
                  <a:pt x="169" y="156"/>
                  <a:pt x="169" y="161"/>
                  <a:pt x="169" y="166"/>
                </a:cubicBezTo>
                <a:cubicBezTo>
                  <a:pt x="164" y="167"/>
                  <a:pt x="158" y="169"/>
                  <a:pt x="153" y="170"/>
                </a:cubicBezTo>
                <a:cubicBezTo>
                  <a:pt x="153" y="165"/>
                  <a:pt x="153" y="160"/>
                  <a:pt x="153" y="156"/>
                </a:cubicBezTo>
                <a:close/>
                <a:moveTo>
                  <a:pt x="153" y="183"/>
                </a:moveTo>
                <a:cubicBezTo>
                  <a:pt x="158" y="181"/>
                  <a:pt x="164" y="180"/>
                  <a:pt x="169" y="179"/>
                </a:cubicBezTo>
                <a:cubicBezTo>
                  <a:pt x="169" y="184"/>
                  <a:pt x="169" y="189"/>
                  <a:pt x="169" y="194"/>
                </a:cubicBezTo>
                <a:cubicBezTo>
                  <a:pt x="164" y="195"/>
                  <a:pt x="158" y="196"/>
                  <a:pt x="153" y="197"/>
                </a:cubicBezTo>
                <a:cubicBezTo>
                  <a:pt x="153" y="192"/>
                  <a:pt x="153" y="188"/>
                  <a:pt x="153" y="183"/>
                </a:cubicBezTo>
                <a:close/>
                <a:moveTo>
                  <a:pt x="153" y="210"/>
                </a:moveTo>
                <a:cubicBezTo>
                  <a:pt x="158" y="209"/>
                  <a:pt x="164" y="208"/>
                  <a:pt x="169" y="207"/>
                </a:cubicBezTo>
                <a:cubicBezTo>
                  <a:pt x="169" y="212"/>
                  <a:pt x="169" y="217"/>
                  <a:pt x="169" y="222"/>
                </a:cubicBezTo>
                <a:cubicBezTo>
                  <a:pt x="164" y="223"/>
                  <a:pt x="158" y="224"/>
                  <a:pt x="153" y="224"/>
                </a:cubicBezTo>
                <a:cubicBezTo>
                  <a:pt x="153" y="220"/>
                  <a:pt x="153" y="215"/>
                  <a:pt x="153" y="210"/>
                </a:cubicBezTo>
                <a:close/>
                <a:moveTo>
                  <a:pt x="153" y="237"/>
                </a:moveTo>
                <a:cubicBezTo>
                  <a:pt x="158" y="236"/>
                  <a:pt x="164" y="235"/>
                  <a:pt x="169" y="235"/>
                </a:cubicBezTo>
                <a:cubicBezTo>
                  <a:pt x="169" y="240"/>
                  <a:pt x="169" y="245"/>
                  <a:pt x="169" y="250"/>
                </a:cubicBezTo>
                <a:cubicBezTo>
                  <a:pt x="164" y="251"/>
                  <a:pt x="158" y="251"/>
                  <a:pt x="153" y="252"/>
                </a:cubicBezTo>
                <a:cubicBezTo>
                  <a:pt x="153" y="247"/>
                  <a:pt x="153" y="242"/>
                  <a:pt x="153" y="237"/>
                </a:cubicBezTo>
                <a:close/>
                <a:moveTo>
                  <a:pt x="153" y="265"/>
                </a:moveTo>
                <a:cubicBezTo>
                  <a:pt x="158" y="264"/>
                  <a:pt x="164" y="263"/>
                  <a:pt x="169" y="262"/>
                </a:cubicBezTo>
                <a:cubicBezTo>
                  <a:pt x="169" y="268"/>
                  <a:pt x="169" y="273"/>
                  <a:pt x="169" y="278"/>
                </a:cubicBezTo>
                <a:cubicBezTo>
                  <a:pt x="164" y="278"/>
                  <a:pt x="158" y="279"/>
                  <a:pt x="153" y="279"/>
                </a:cubicBezTo>
                <a:cubicBezTo>
                  <a:pt x="153" y="274"/>
                  <a:pt x="153" y="269"/>
                  <a:pt x="153" y="265"/>
                </a:cubicBezTo>
                <a:close/>
                <a:moveTo>
                  <a:pt x="153" y="292"/>
                </a:moveTo>
                <a:cubicBezTo>
                  <a:pt x="158" y="291"/>
                  <a:pt x="164" y="291"/>
                  <a:pt x="169" y="290"/>
                </a:cubicBezTo>
                <a:cubicBezTo>
                  <a:pt x="169" y="295"/>
                  <a:pt x="169" y="301"/>
                  <a:pt x="169" y="306"/>
                </a:cubicBezTo>
                <a:cubicBezTo>
                  <a:pt x="164" y="306"/>
                  <a:pt x="158" y="306"/>
                  <a:pt x="153" y="306"/>
                </a:cubicBezTo>
                <a:cubicBezTo>
                  <a:pt x="153" y="301"/>
                  <a:pt x="153" y="297"/>
                  <a:pt x="153" y="292"/>
                </a:cubicBezTo>
                <a:close/>
                <a:moveTo>
                  <a:pt x="153" y="319"/>
                </a:moveTo>
                <a:cubicBezTo>
                  <a:pt x="158" y="319"/>
                  <a:pt x="164" y="319"/>
                  <a:pt x="169" y="318"/>
                </a:cubicBezTo>
                <a:cubicBezTo>
                  <a:pt x="169" y="323"/>
                  <a:pt x="169" y="329"/>
                  <a:pt x="169" y="334"/>
                </a:cubicBezTo>
                <a:cubicBezTo>
                  <a:pt x="164" y="334"/>
                  <a:pt x="158" y="334"/>
                  <a:pt x="153" y="333"/>
                </a:cubicBezTo>
                <a:cubicBezTo>
                  <a:pt x="153" y="329"/>
                  <a:pt x="153" y="324"/>
                  <a:pt x="153" y="319"/>
                </a:cubicBezTo>
                <a:close/>
                <a:moveTo>
                  <a:pt x="153" y="346"/>
                </a:moveTo>
                <a:cubicBezTo>
                  <a:pt x="158" y="346"/>
                  <a:pt x="164" y="346"/>
                  <a:pt x="169" y="346"/>
                </a:cubicBezTo>
                <a:cubicBezTo>
                  <a:pt x="169" y="351"/>
                  <a:pt x="169" y="356"/>
                  <a:pt x="169" y="362"/>
                </a:cubicBezTo>
                <a:cubicBezTo>
                  <a:pt x="164" y="361"/>
                  <a:pt x="158" y="361"/>
                  <a:pt x="153" y="361"/>
                </a:cubicBezTo>
                <a:cubicBezTo>
                  <a:pt x="153" y="356"/>
                  <a:pt x="153" y="351"/>
                  <a:pt x="153" y="346"/>
                </a:cubicBezTo>
                <a:close/>
                <a:moveTo>
                  <a:pt x="153" y="374"/>
                </a:moveTo>
                <a:cubicBezTo>
                  <a:pt x="158" y="374"/>
                  <a:pt x="164" y="374"/>
                  <a:pt x="169" y="374"/>
                </a:cubicBezTo>
                <a:cubicBezTo>
                  <a:pt x="169" y="379"/>
                  <a:pt x="169" y="384"/>
                  <a:pt x="169" y="390"/>
                </a:cubicBezTo>
                <a:cubicBezTo>
                  <a:pt x="164" y="389"/>
                  <a:pt x="158" y="388"/>
                  <a:pt x="153" y="388"/>
                </a:cubicBezTo>
                <a:cubicBezTo>
                  <a:pt x="153" y="383"/>
                  <a:pt x="153" y="378"/>
                  <a:pt x="153" y="374"/>
                </a:cubicBezTo>
                <a:close/>
                <a:moveTo>
                  <a:pt x="153" y="401"/>
                </a:moveTo>
                <a:cubicBezTo>
                  <a:pt x="158" y="401"/>
                  <a:pt x="164" y="402"/>
                  <a:pt x="169" y="402"/>
                </a:cubicBezTo>
                <a:cubicBezTo>
                  <a:pt x="169" y="407"/>
                  <a:pt x="169" y="412"/>
                  <a:pt x="169" y="417"/>
                </a:cubicBezTo>
                <a:cubicBezTo>
                  <a:pt x="164" y="417"/>
                  <a:pt x="158" y="416"/>
                  <a:pt x="153" y="415"/>
                </a:cubicBezTo>
                <a:cubicBezTo>
                  <a:pt x="153" y="410"/>
                  <a:pt x="153" y="406"/>
                  <a:pt x="153" y="401"/>
                </a:cubicBezTo>
                <a:close/>
                <a:moveTo>
                  <a:pt x="153" y="428"/>
                </a:moveTo>
                <a:cubicBezTo>
                  <a:pt x="158" y="429"/>
                  <a:pt x="164" y="429"/>
                  <a:pt x="169" y="430"/>
                </a:cubicBezTo>
                <a:cubicBezTo>
                  <a:pt x="169" y="435"/>
                  <a:pt x="169" y="440"/>
                  <a:pt x="169" y="445"/>
                </a:cubicBezTo>
                <a:cubicBezTo>
                  <a:pt x="164" y="444"/>
                  <a:pt x="158" y="443"/>
                  <a:pt x="153" y="443"/>
                </a:cubicBezTo>
                <a:cubicBezTo>
                  <a:pt x="153" y="438"/>
                  <a:pt x="153" y="433"/>
                  <a:pt x="153" y="428"/>
                </a:cubicBezTo>
                <a:close/>
                <a:moveTo>
                  <a:pt x="153" y="455"/>
                </a:moveTo>
                <a:cubicBezTo>
                  <a:pt x="158" y="456"/>
                  <a:pt x="164" y="457"/>
                  <a:pt x="169" y="458"/>
                </a:cubicBezTo>
                <a:cubicBezTo>
                  <a:pt x="169" y="463"/>
                  <a:pt x="169" y="468"/>
                  <a:pt x="169" y="473"/>
                </a:cubicBezTo>
                <a:cubicBezTo>
                  <a:pt x="164" y="472"/>
                  <a:pt x="158" y="471"/>
                  <a:pt x="153" y="470"/>
                </a:cubicBezTo>
                <a:cubicBezTo>
                  <a:pt x="153" y="465"/>
                  <a:pt x="153" y="460"/>
                  <a:pt x="153" y="455"/>
                </a:cubicBezTo>
                <a:close/>
                <a:moveTo>
                  <a:pt x="153" y="483"/>
                </a:moveTo>
                <a:cubicBezTo>
                  <a:pt x="158" y="484"/>
                  <a:pt x="164" y="485"/>
                  <a:pt x="169" y="486"/>
                </a:cubicBezTo>
                <a:cubicBezTo>
                  <a:pt x="169" y="491"/>
                  <a:pt x="169" y="496"/>
                  <a:pt x="169" y="501"/>
                </a:cubicBezTo>
                <a:cubicBezTo>
                  <a:pt x="164" y="500"/>
                  <a:pt x="158" y="498"/>
                  <a:pt x="153" y="497"/>
                </a:cubicBezTo>
                <a:cubicBezTo>
                  <a:pt x="153" y="492"/>
                  <a:pt x="153" y="487"/>
                  <a:pt x="153" y="483"/>
                </a:cubicBezTo>
                <a:close/>
                <a:moveTo>
                  <a:pt x="153" y="510"/>
                </a:moveTo>
                <a:cubicBezTo>
                  <a:pt x="169" y="514"/>
                  <a:pt x="169" y="514"/>
                  <a:pt x="169" y="514"/>
                </a:cubicBezTo>
                <a:cubicBezTo>
                  <a:pt x="169" y="529"/>
                  <a:pt x="169" y="529"/>
                  <a:pt x="169" y="529"/>
                </a:cubicBezTo>
                <a:cubicBezTo>
                  <a:pt x="153" y="524"/>
                  <a:pt x="153" y="524"/>
                  <a:pt x="153" y="524"/>
                </a:cubicBezTo>
                <a:cubicBezTo>
                  <a:pt x="153" y="510"/>
                  <a:pt x="153" y="510"/>
                  <a:pt x="153" y="510"/>
                </a:cubicBezTo>
                <a:close/>
                <a:moveTo>
                  <a:pt x="131" y="84"/>
                </a:moveTo>
                <a:cubicBezTo>
                  <a:pt x="135" y="82"/>
                  <a:pt x="139" y="81"/>
                  <a:pt x="143" y="79"/>
                </a:cubicBezTo>
                <a:cubicBezTo>
                  <a:pt x="143" y="83"/>
                  <a:pt x="143" y="87"/>
                  <a:pt x="143" y="91"/>
                </a:cubicBezTo>
                <a:cubicBezTo>
                  <a:pt x="139" y="92"/>
                  <a:pt x="135" y="94"/>
                  <a:pt x="131" y="95"/>
                </a:cubicBezTo>
                <a:cubicBezTo>
                  <a:pt x="131" y="92"/>
                  <a:pt x="131" y="88"/>
                  <a:pt x="131" y="84"/>
                </a:cubicBezTo>
                <a:close/>
                <a:moveTo>
                  <a:pt x="0" y="76"/>
                </a:moveTo>
                <a:cubicBezTo>
                  <a:pt x="49" y="46"/>
                  <a:pt x="49" y="46"/>
                  <a:pt x="49" y="46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5" y="103"/>
                  <a:pt x="30" y="105"/>
                  <a:pt x="26" y="10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17" y="121"/>
                  <a:pt x="17" y="121"/>
                  <a:pt x="17" y="121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4" y="113"/>
                  <a:pt x="10" y="115"/>
                  <a:pt x="6" y="116"/>
                </a:cubicBezTo>
                <a:cubicBezTo>
                  <a:pt x="6" y="126"/>
                  <a:pt x="6" y="126"/>
                  <a:pt x="6" y="126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76"/>
                  <a:pt x="0" y="76"/>
                  <a:pt x="0" y="76"/>
                </a:cubicBezTo>
                <a:close/>
                <a:moveTo>
                  <a:pt x="26" y="83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90"/>
                  <a:pt x="39" y="90"/>
                  <a:pt x="39" y="90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83"/>
                  <a:pt x="26" y="83"/>
                  <a:pt x="26" y="83"/>
                </a:cubicBezTo>
                <a:close/>
                <a:moveTo>
                  <a:pt x="6" y="93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99"/>
                  <a:pt x="17" y="99"/>
                  <a:pt x="17" y="99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93"/>
                  <a:pt x="6" y="93"/>
                  <a:pt x="6" y="93"/>
                </a:cubicBezTo>
                <a:close/>
                <a:moveTo>
                  <a:pt x="97" y="64"/>
                </a:moveTo>
                <a:cubicBezTo>
                  <a:pt x="53" y="45"/>
                  <a:pt x="53" y="45"/>
                  <a:pt x="53" y="4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83" y="91"/>
                  <a:pt x="83" y="91"/>
                  <a:pt x="83" y="91"/>
                </a:cubicBezTo>
                <a:cubicBezTo>
                  <a:pt x="62" y="84"/>
                  <a:pt x="62" y="84"/>
                  <a:pt x="62" y="84"/>
                </a:cubicBezTo>
                <a:cubicBezTo>
                  <a:pt x="62" y="71"/>
                  <a:pt x="62" y="71"/>
                  <a:pt x="62" y="71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9"/>
                  <a:pt x="87" y="89"/>
                  <a:pt x="87" y="89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64"/>
                  <a:pt x="97" y="64"/>
                  <a:pt x="97" y="64"/>
                </a:cubicBezTo>
                <a:close/>
                <a:moveTo>
                  <a:pt x="0" y="129"/>
                </a:moveTo>
                <a:cubicBezTo>
                  <a:pt x="93" y="89"/>
                  <a:pt x="93" y="89"/>
                  <a:pt x="93" y="89"/>
                </a:cubicBezTo>
                <a:cubicBezTo>
                  <a:pt x="93" y="560"/>
                  <a:pt x="93" y="560"/>
                  <a:pt x="93" y="560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129"/>
                  <a:pt x="0" y="129"/>
                  <a:pt x="0" y="129"/>
                </a:cubicBezTo>
                <a:close/>
                <a:moveTo>
                  <a:pt x="12" y="165"/>
                </a:moveTo>
                <a:cubicBezTo>
                  <a:pt x="14" y="164"/>
                  <a:pt x="16" y="164"/>
                  <a:pt x="18" y="163"/>
                </a:cubicBezTo>
                <a:cubicBezTo>
                  <a:pt x="18" y="167"/>
                  <a:pt x="18" y="170"/>
                  <a:pt x="18" y="174"/>
                </a:cubicBezTo>
                <a:cubicBezTo>
                  <a:pt x="16" y="175"/>
                  <a:pt x="14" y="175"/>
                  <a:pt x="12" y="176"/>
                </a:cubicBezTo>
                <a:cubicBezTo>
                  <a:pt x="12" y="172"/>
                  <a:pt x="12" y="169"/>
                  <a:pt x="12" y="165"/>
                </a:cubicBezTo>
                <a:close/>
                <a:moveTo>
                  <a:pt x="12" y="143"/>
                </a:moveTo>
                <a:cubicBezTo>
                  <a:pt x="18" y="141"/>
                  <a:pt x="18" y="141"/>
                  <a:pt x="18" y="141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2" y="143"/>
                  <a:pt x="12" y="143"/>
                  <a:pt x="12" y="143"/>
                </a:cubicBezTo>
                <a:close/>
                <a:moveTo>
                  <a:pt x="25" y="138"/>
                </a:moveTo>
                <a:cubicBezTo>
                  <a:pt x="32" y="135"/>
                  <a:pt x="32" y="135"/>
                  <a:pt x="32" y="135"/>
                </a:cubicBezTo>
                <a:cubicBezTo>
                  <a:pt x="32" y="147"/>
                  <a:pt x="32" y="147"/>
                  <a:pt x="32" y="147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38"/>
                  <a:pt x="25" y="138"/>
                  <a:pt x="25" y="138"/>
                </a:cubicBezTo>
                <a:close/>
                <a:moveTo>
                  <a:pt x="41" y="132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1" y="132"/>
                  <a:pt x="41" y="132"/>
                  <a:pt x="41" y="132"/>
                </a:cubicBezTo>
                <a:close/>
                <a:moveTo>
                  <a:pt x="61" y="124"/>
                </a:moveTo>
                <a:cubicBezTo>
                  <a:pt x="77" y="118"/>
                  <a:pt x="77" y="118"/>
                  <a:pt x="77" y="118"/>
                </a:cubicBezTo>
                <a:cubicBezTo>
                  <a:pt x="77" y="132"/>
                  <a:pt x="77" y="132"/>
                  <a:pt x="77" y="132"/>
                </a:cubicBezTo>
                <a:cubicBezTo>
                  <a:pt x="61" y="137"/>
                  <a:pt x="61" y="137"/>
                  <a:pt x="61" y="137"/>
                </a:cubicBezTo>
                <a:cubicBezTo>
                  <a:pt x="61" y="124"/>
                  <a:pt x="61" y="124"/>
                  <a:pt x="61" y="124"/>
                </a:cubicBezTo>
                <a:close/>
                <a:moveTo>
                  <a:pt x="12" y="187"/>
                </a:moveTo>
                <a:cubicBezTo>
                  <a:pt x="14" y="186"/>
                  <a:pt x="16" y="186"/>
                  <a:pt x="18" y="185"/>
                </a:cubicBezTo>
                <a:cubicBezTo>
                  <a:pt x="18" y="189"/>
                  <a:pt x="18" y="192"/>
                  <a:pt x="18" y="196"/>
                </a:cubicBezTo>
                <a:cubicBezTo>
                  <a:pt x="16" y="197"/>
                  <a:pt x="14" y="197"/>
                  <a:pt x="12" y="198"/>
                </a:cubicBezTo>
                <a:cubicBezTo>
                  <a:pt x="12" y="194"/>
                  <a:pt x="12" y="191"/>
                  <a:pt x="12" y="187"/>
                </a:cubicBezTo>
                <a:close/>
                <a:moveTo>
                  <a:pt x="12" y="209"/>
                </a:moveTo>
                <a:cubicBezTo>
                  <a:pt x="14" y="208"/>
                  <a:pt x="16" y="208"/>
                  <a:pt x="18" y="207"/>
                </a:cubicBezTo>
                <a:cubicBezTo>
                  <a:pt x="18" y="211"/>
                  <a:pt x="18" y="214"/>
                  <a:pt x="18" y="218"/>
                </a:cubicBezTo>
                <a:cubicBezTo>
                  <a:pt x="16" y="219"/>
                  <a:pt x="14" y="219"/>
                  <a:pt x="12" y="220"/>
                </a:cubicBezTo>
                <a:cubicBezTo>
                  <a:pt x="12" y="216"/>
                  <a:pt x="12" y="213"/>
                  <a:pt x="12" y="209"/>
                </a:cubicBezTo>
                <a:close/>
                <a:moveTo>
                  <a:pt x="12" y="231"/>
                </a:moveTo>
                <a:cubicBezTo>
                  <a:pt x="14" y="230"/>
                  <a:pt x="16" y="230"/>
                  <a:pt x="18" y="229"/>
                </a:cubicBezTo>
                <a:cubicBezTo>
                  <a:pt x="18" y="233"/>
                  <a:pt x="18" y="236"/>
                  <a:pt x="18" y="240"/>
                </a:cubicBezTo>
                <a:cubicBezTo>
                  <a:pt x="16" y="241"/>
                  <a:pt x="14" y="241"/>
                  <a:pt x="12" y="241"/>
                </a:cubicBezTo>
                <a:cubicBezTo>
                  <a:pt x="12" y="238"/>
                  <a:pt x="12" y="234"/>
                  <a:pt x="12" y="231"/>
                </a:cubicBezTo>
                <a:close/>
                <a:moveTo>
                  <a:pt x="12" y="253"/>
                </a:moveTo>
                <a:cubicBezTo>
                  <a:pt x="14" y="252"/>
                  <a:pt x="16" y="252"/>
                  <a:pt x="18" y="251"/>
                </a:cubicBezTo>
                <a:cubicBezTo>
                  <a:pt x="18" y="255"/>
                  <a:pt x="18" y="259"/>
                  <a:pt x="18" y="262"/>
                </a:cubicBezTo>
                <a:cubicBezTo>
                  <a:pt x="16" y="263"/>
                  <a:pt x="14" y="263"/>
                  <a:pt x="12" y="263"/>
                </a:cubicBezTo>
                <a:cubicBezTo>
                  <a:pt x="12" y="260"/>
                  <a:pt x="12" y="256"/>
                  <a:pt x="12" y="253"/>
                </a:cubicBezTo>
                <a:close/>
                <a:moveTo>
                  <a:pt x="12" y="275"/>
                </a:moveTo>
                <a:cubicBezTo>
                  <a:pt x="14" y="274"/>
                  <a:pt x="16" y="274"/>
                  <a:pt x="18" y="273"/>
                </a:cubicBezTo>
                <a:cubicBezTo>
                  <a:pt x="18" y="277"/>
                  <a:pt x="18" y="281"/>
                  <a:pt x="18" y="284"/>
                </a:cubicBezTo>
                <a:cubicBezTo>
                  <a:pt x="16" y="285"/>
                  <a:pt x="14" y="285"/>
                  <a:pt x="12" y="285"/>
                </a:cubicBezTo>
                <a:cubicBezTo>
                  <a:pt x="12" y="282"/>
                  <a:pt x="12" y="278"/>
                  <a:pt x="12" y="275"/>
                </a:cubicBezTo>
                <a:close/>
                <a:moveTo>
                  <a:pt x="12" y="297"/>
                </a:moveTo>
                <a:cubicBezTo>
                  <a:pt x="14" y="296"/>
                  <a:pt x="16" y="296"/>
                  <a:pt x="18" y="295"/>
                </a:cubicBezTo>
                <a:cubicBezTo>
                  <a:pt x="18" y="299"/>
                  <a:pt x="18" y="303"/>
                  <a:pt x="18" y="306"/>
                </a:cubicBezTo>
                <a:cubicBezTo>
                  <a:pt x="16" y="307"/>
                  <a:pt x="14" y="307"/>
                  <a:pt x="12" y="307"/>
                </a:cubicBezTo>
                <a:cubicBezTo>
                  <a:pt x="12" y="304"/>
                  <a:pt x="12" y="300"/>
                  <a:pt x="12" y="297"/>
                </a:cubicBezTo>
                <a:close/>
                <a:moveTo>
                  <a:pt x="12" y="318"/>
                </a:moveTo>
                <a:cubicBezTo>
                  <a:pt x="14" y="318"/>
                  <a:pt x="16" y="318"/>
                  <a:pt x="18" y="317"/>
                </a:cubicBezTo>
                <a:cubicBezTo>
                  <a:pt x="18" y="321"/>
                  <a:pt x="18" y="325"/>
                  <a:pt x="18" y="328"/>
                </a:cubicBezTo>
                <a:cubicBezTo>
                  <a:pt x="16" y="329"/>
                  <a:pt x="14" y="329"/>
                  <a:pt x="12" y="329"/>
                </a:cubicBezTo>
                <a:cubicBezTo>
                  <a:pt x="12" y="326"/>
                  <a:pt x="12" y="322"/>
                  <a:pt x="12" y="318"/>
                </a:cubicBezTo>
                <a:close/>
                <a:moveTo>
                  <a:pt x="12" y="340"/>
                </a:moveTo>
                <a:cubicBezTo>
                  <a:pt x="14" y="340"/>
                  <a:pt x="16" y="340"/>
                  <a:pt x="18" y="340"/>
                </a:cubicBezTo>
                <a:cubicBezTo>
                  <a:pt x="18" y="343"/>
                  <a:pt x="18" y="347"/>
                  <a:pt x="18" y="350"/>
                </a:cubicBezTo>
                <a:cubicBezTo>
                  <a:pt x="16" y="351"/>
                  <a:pt x="14" y="351"/>
                  <a:pt x="12" y="351"/>
                </a:cubicBezTo>
                <a:cubicBezTo>
                  <a:pt x="12" y="347"/>
                  <a:pt x="12" y="344"/>
                  <a:pt x="12" y="340"/>
                </a:cubicBezTo>
                <a:close/>
                <a:moveTo>
                  <a:pt x="12" y="362"/>
                </a:moveTo>
                <a:cubicBezTo>
                  <a:pt x="14" y="362"/>
                  <a:pt x="16" y="362"/>
                  <a:pt x="18" y="362"/>
                </a:cubicBezTo>
                <a:cubicBezTo>
                  <a:pt x="18" y="365"/>
                  <a:pt x="18" y="369"/>
                  <a:pt x="18" y="373"/>
                </a:cubicBezTo>
                <a:cubicBezTo>
                  <a:pt x="16" y="373"/>
                  <a:pt x="14" y="373"/>
                  <a:pt x="12" y="373"/>
                </a:cubicBezTo>
                <a:cubicBezTo>
                  <a:pt x="12" y="369"/>
                  <a:pt x="12" y="366"/>
                  <a:pt x="12" y="362"/>
                </a:cubicBezTo>
                <a:close/>
                <a:moveTo>
                  <a:pt x="12" y="384"/>
                </a:moveTo>
                <a:cubicBezTo>
                  <a:pt x="14" y="384"/>
                  <a:pt x="16" y="384"/>
                  <a:pt x="18" y="384"/>
                </a:cubicBezTo>
                <a:cubicBezTo>
                  <a:pt x="18" y="387"/>
                  <a:pt x="18" y="391"/>
                  <a:pt x="18" y="395"/>
                </a:cubicBezTo>
                <a:cubicBezTo>
                  <a:pt x="16" y="395"/>
                  <a:pt x="14" y="395"/>
                  <a:pt x="12" y="395"/>
                </a:cubicBezTo>
                <a:cubicBezTo>
                  <a:pt x="12" y="391"/>
                  <a:pt x="12" y="388"/>
                  <a:pt x="12" y="384"/>
                </a:cubicBezTo>
                <a:close/>
                <a:moveTo>
                  <a:pt x="12" y="406"/>
                </a:moveTo>
                <a:cubicBezTo>
                  <a:pt x="14" y="406"/>
                  <a:pt x="16" y="406"/>
                  <a:pt x="18" y="406"/>
                </a:cubicBezTo>
                <a:cubicBezTo>
                  <a:pt x="18" y="409"/>
                  <a:pt x="18" y="413"/>
                  <a:pt x="18" y="417"/>
                </a:cubicBezTo>
                <a:cubicBezTo>
                  <a:pt x="16" y="417"/>
                  <a:pt x="14" y="417"/>
                  <a:pt x="12" y="417"/>
                </a:cubicBezTo>
                <a:cubicBezTo>
                  <a:pt x="12" y="413"/>
                  <a:pt x="12" y="410"/>
                  <a:pt x="12" y="406"/>
                </a:cubicBezTo>
                <a:close/>
                <a:moveTo>
                  <a:pt x="12" y="428"/>
                </a:moveTo>
                <a:cubicBezTo>
                  <a:pt x="14" y="428"/>
                  <a:pt x="16" y="428"/>
                  <a:pt x="18" y="428"/>
                </a:cubicBezTo>
                <a:cubicBezTo>
                  <a:pt x="18" y="432"/>
                  <a:pt x="18" y="435"/>
                  <a:pt x="18" y="439"/>
                </a:cubicBezTo>
                <a:cubicBezTo>
                  <a:pt x="16" y="439"/>
                  <a:pt x="14" y="439"/>
                  <a:pt x="12" y="438"/>
                </a:cubicBezTo>
                <a:cubicBezTo>
                  <a:pt x="12" y="435"/>
                  <a:pt x="12" y="431"/>
                  <a:pt x="12" y="428"/>
                </a:cubicBezTo>
                <a:close/>
                <a:moveTo>
                  <a:pt x="12" y="450"/>
                </a:moveTo>
                <a:cubicBezTo>
                  <a:pt x="14" y="450"/>
                  <a:pt x="16" y="450"/>
                  <a:pt x="18" y="450"/>
                </a:cubicBezTo>
                <a:cubicBezTo>
                  <a:pt x="18" y="454"/>
                  <a:pt x="18" y="457"/>
                  <a:pt x="18" y="461"/>
                </a:cubicBezTo>
                <a:cubicBezTo>
                  <a:pt x="16" y="461"/>
                  <a:pt x="14" y="461"/>
                  <a:pt x="12" y="460"/>
                </a:cubicBezTo>
                <a:cubicBezTo>
                  <a:pt x="12" y="457"/>
                  <a:pt x="12" y="453"/>
                  <a:pt x="12" y="450"/>
                </a:cubicBezTo>
                <a:close/>
                <a:moveTo>
                  <a:pt x="12" y="472"/>
                </a:moveTo>
                <a:cubicBezTo>
                  <a:pt x="14" y="472"/>
                  <a:pt x="16" y="472"/>
                  <a:pt x="19" y="472"/>
                </a:cubicBezTo>
                <a:cubicBezTo>
                  <a:pt x="19" y="476"/>
                  <a:pt x="19" y="479"/>
                  <a:pt x="19" y="483"/>
                </a:cubicBezTo>
                <a:cubicBezTo>
                  <a:pt x="16" y="483"/>
                  <a:pt x="14" y="483"/>
                  <a:pt x="12" y="482"/>
                </a:cubicBezTo>
                <a:cubicBezTo>
                  <a:pt x="12" y="479"/>
                  <a:pt x="12" y="475"/>
                  <a:pt x="12" y="472"/>
                </a:cubicBezTo>
                <a:close/>
                <a:moveTo>
                  <a:pt x="12" y="494"/>
                </a:moveTo>
                <a:cubicBezTo>
                  <a:pt x="14" y="494"/>
                  <a:pt x="16" y="494"/>
                  <a:pt x="19" y="494"/>
                </a:cubicBezTo>
                <a:cubicBezTo>
                  <a:pt x="19" y="498"/>
                  <a:pt x="19" y="501"/>
                  <a:pt x="19" y="505"/>
                </a:cubicBezTo>
                <a:cubicBezTo>
                  <a:pt x="16" y="505"/>
                  <a:pt x="14" y="504"/>
                  <a:pt x="12" y="504"/>
                </a:cubicBezTo>
                <a:cubicBezTo>
                  <a:pt x="12" y="501"/>
                  <a:pt x="12" y="497"/>
                  <a:pt x="12" y="494"/>
                </a:cubicBezTo>
                <a:close/>
                <a:moveTo>
                  <a:pt x="12" y="516"/>
                </a:moveTo>
                <a:cubicBezTo>
                  <a:pt x="19" y="516"/>
                  <a:pt x="19" y="516"/>
                  <a:pt x="19" y="516"/>
                </a:cubicBezTo>
                <a:cubicBezTo>
                  <a:pt x="19" y="527"/>
                  <a:pt x="19" y="527"/>
                  <a:pt x="19" y="527"/>
                </a:cubicBezTo>
                <a:cubicBezTo>
                  <a:pt x="12" y="526"/>
                  <a:pt x="12" y="526"/>
                  <a:pt x="12" y="526"/>
                </a:cubicBezTo>
                <a:cubicBezTo>
                  <a:pt x="12" y="516"/>
                  <a:pt x="12" y="516"/>
                  <a:pt x="12" y="516"/>
                </a:cubicBezTo>
                <a:close/>
                <a:moveTo>
                  <a:pt x="25" y="517"/>
                </a:moveTo>
                <a:cubicBezTo>
                  <a:pt x="32" y="518"/>
                  <a:pt x="32" y="518"/>
                  <a:pt x="32" y="518"/>
                </a:cubicBezTo>
                <a:cubicBezTo>
                  <a:pt x="32" y="529"/>
                  <a:pt x="32" y="529"/>
                  <a:pt x="32" y="529"/>
                </a:cubicBezTo>
                <a:cubicBezTo>
                  <a:pt x="25" y="528"/>
                  <a:pt x="25" y="528"/>
                  <a:pt x="25" y="528"/>
                </a:cubicBezTo>
                <a:cubicBezTo>
                  <a:pt x="25" y="517"/>
                  <a:pt x="25" y="517"/>
                  <a:pt x="25" y="517"/>
                </a:cubicBezTo>
                <a:close/>
                <a:moveTo>
                  <a:pt x="41" y="518"/>
                </a:moveTo>
                <a:cubicBezTo>
                  <a:pt x="51" y="519"/>
                  <a:pt x="51" y="519"/>
                  <a:pt x="51" y="519"/>
                </a:cubicBezTo>
                <a:cubicBezTo>
                  <a:pt x="51" y="532"/>
                  <a:pt x="51" y="532"/>
                  <a:pt x="51" y="532"/>
                </a:cubicBezTo>
                <a:cubicBezTo>
                  <a:pt x="41" y="530"/>
                  <a:pt x="41" y="530"/>
                  <a:pt x="41" y="530"/>
                </a:cubicBezTo>
                <a:cubicBezTo>
                  <a:pt x="41" y="518"/>
                  <a:pt x="41" y="518"/>
                  <a:pt x="41" y="518"/>
                </a:cubicBezTo>
                <a:close/>
                <a:moveTo>
                  <a:pt x="61" y="521"/>
                </a:moveTo>
                <a:cubicBezTo>
                  <a:pt x="77" y="523"/>
                  <a:pt x="77" y="523"/>
                  <a:pt x="77" y="523"/>
                </a:cubicBezTo>
                <a:cubicBezTo>
                  <a:pt x="77" y="537"/>
                  <a:pt x="77" y="537"/>
                  <a:pt x="77" y="537"/>
                </a:cubicBezTo>
                <a:cubicBezTo>
                  <a:pt x="61" y="534"/>
                  <a:pt x="61" y="534"/>
                  <a:pt x="61" y="534"/>
                </a:cubicBezTo>
                <a:cubicBezTo>
                  <a:pt x="61" y="521"/>
                  <a:pt x="61" y="521"/>
                  <a:pt x="61" y="521"/>
                </a:cubicBezTo>
                <a:close/>
                <a:moveTo>
                  <a:pt x="25" y="494"/>
                </a:moveTo>
                <a:cubicBezTo>
                  <a:pt x="28" y="495"/>
                  <a:pt x="30" y="495"/>
                  <a:pt x="32" y="495"/>
                </a:cubicBezTo>
                <a:cubicBezTo>
                  <a:pt x="32" y="499"/>
                  <a:pt x="32" y="503"/>
                  <a:pt x="32" y="507"/>
                </a:cubicBezTo>
                <a:cubicBezTo>
                  <a:pt x="30" y="506"/>
                  <a:pt x="28" y="506"/>
                  <a:pt x="25" y="506"/>
                </a:cubicBezTo>
                <a:cubicBezTo>
                  <a:pt x="25" y="502"/>
                  <a:pt x="25" y="498"/>
                  <a:pt x="25" y="494"/>
                </a:cubicBezTo>
                <a:close/>
                <a:moveTo>
                  <a:pt x="41" y="495"/>
                </a:moveTo>
                <a:cubicBezTo>
                  <a:pt x="44" y="496"/>
                  <a:pt x="47" y="496"/>
                  <a:pt x="51" y="496"/>
                </a:cubicBezTo>
                <a:cubicBezTo>
                  <a:pt x="51" y="501"/>
                  <a:pt x="51" y="505"/>
                  <a:pt x="51" y="509"/>
                </a:cubicBezTo>
                <a:cubicBezTo>
                  <a:pt x="47" y="509"/>
                  <a:pt x="44" y="508"/>
                  <a:pt x="41" y="508"/>
                </a:cubicBezTo>
                <a:cubicBezTo>
                  <a:pt x="41" y="504"/>
                  <a:pt x="41" y="500"/>
                  <a:pt x="41" y="495"/>
                </a:cubicBezTo>
                <a:close/>
                <a:moveTo>
                  <a:pt x="61" y="498"/>
                </a:moveTo>
                <a:cubicBezTo>
                  <a:pt x="67" y="498"/>
                  <a:pt x="72" y="498"/>
                  <a:pt x="77" y="499"/>
                </a:cubicBezTo>
                <a:cubicBezTo>
                  <a:pt x="77" y="504"/>
                  <a:pt x="77" y="508"/>
                  <a:pt x="77" y="513"/>
                </a:cubicBezTo>
                <a:cubicBezTo>
                  <a:pt x="72" y="512"/>
                  <a:pt x="67" y="512"/>
                  <a:pt x="61" y="511"/>
                </a:cubicBezTo>
                <a:cubicBezTo>
                  <a:pt x="61" y="506"/>
                  <a:pt x="61" y="502"/>
                  <a:pt x="61" y="498"/>
                </a:cubicBezTo>
                <a:close/>
                <a:moveTo>
                  <a:pt x="25" y="472"/>
                </a:moveTo>
                <a:cubicBezTo>
                  <a:pt x="28" y="472"/>
                  <a:pt x="30" y="472"/>
                  <a:pt x="32" y="473"/>
                </a:cubicBezTo>
                <a:cubicBezTo>
                  <a:pt x="32" y="476"/>
                  <a:pt x="32" y="480"/>
                  <a:pt x="32" y="484"/>
                </a:cubicBezTo>
                <a:cubicBezTo>
                  <a:pt x="30" y="484"/>
                  <a:pt x="28" y="484"/>
                  <a:pt x="25" y="483"/>
                </a:cubicBezTo>
                <a:cubicBezTo>
                  <a:pt x="25" y="480"/>
                  <a:pt x="25" y="476"/>
                  <a:pt x="25" y="472"/>
                </a:cubicBezTo>
                <a:close/>
                <a:moveTo>
                  <a:pt x="41" y="473"/>
                </a:moveTo>
                <a:cubicBezTo>
                  <a:pt x="44" y="473"/>
                  <a:pt x="47" y="473"/>
                  <a:pt x="51" y="473"/>
                </a:cubicBezTo>
                <a:cubicBezTo>
                  <a:pt x="51" y="477"/>
                  <a:pt x="51" y="482"/>
                  <a:pt x="51" y="486"/>
                </a:cubicBezTo>
                <a:cubicBezTo>
                  <a:pt x="47" y="486"/>
                  <a:pt x="44" y="485"/>
                  <a:pt x="41" y="485"/>
                </a:cubicBezTo>
                <a:cubicBezTo>
                  <a:pt x="41" y="481"/>
                  <a:pt x="41" y="477"/>
                  <a:pt x="41" y="473"/>
                </a:cubicBezTo>
                <a:close/>
                <a:moveTo>
                  <a:pt x="61" y="474"/>
                </a:moveTo>
                <a:cubicBezTo>
                  <a:pt x="67" y="475"/>
                  <a:pt x="72" y="475"/>
                  <a:pt x="77" y="475"/>
                </a:cubicBezTo>
                <a:cubicBezTo>
                  <a:pt x="77" y="480"/>
                  <a:pt x="77" y="484"/>
                  <a:pt x="77" y="489"/>
                </a:cubicBezTo>
                <a:cubicBezTo>
                  <a:pt x="72" y="489"/>
                  <a:pt x="67" y="488"/>
                  <a:pt x="61" y="487"/>
                </a:cubicBezTo>
                <a:cubicBezTo>
                  <a:pt x="61" y="483"/>
                  <a:pt x="61" y="479"/>
                  <a:pt x="61" y="474"/>
                </a:cubicBezTo>
                <a:close/>
                <a:moveTo>
                  <a:pt x="25" y="450"/>
                </a:moveTo>
                <a:cubicBezTo>
                  <a:pt x="28" y="450"/>
                  <a:pt x="30" y="450"/>
                  <a:pt x="32" y="450"/>
                </a:cubicBezTo>
                <a:cubicBezTo>
                  <a:pt x="32" y="454"/>
                  <a:pt x="32" y="458"/>
                  <a:pt x="32" y="462"/>
                </a:cubicBezTo>
                <a:cubicBezTo>
                  <a:pt x="30" y="462"/>
                  <a:pt x="28" y="461"/>
                  <a:pt x="25" y="461"/>
                </a:cubicBezTo>
                <a:cubicBezTo>
                  <a:pt x="25" y="457"/>
                  <a:pt x="25" y="454"/>
                  <a:pt x="25" y="450"/>
                </a:cubicBezTo>
                <a:close/>
                <a:moveTo>
                  <a:pt x="41" y="450"/>
                </a:moveTo>
                <a:cubicBezTo>
                  <a:pt x="44" y="450"/>
                  <a:pt x="47" y="450"/>
                  <a:pt x="51" y="450"/>
                </a:cubicBezTo>
                <a:cubicBezTo>
                  <a:pt x="51" y="454"/>
                  <a:pt x="51" y="459"/>
                  <a:pt x="51" y="463"/>
                </a:cubicBezTo>
                <a:cubicBezTo>
                  <a:pt x="47" y="463"/>
                  <a:pt x="44" y="462"/>
                  <a:pt x="41" y="462"/>
                </a:cubicBezTo>
                <a:cubicBezTo>
                  <a:pt x="41" y="458"/>
                  <a:pt x="41" y="454"/>
                  <a:pt x="41" y="450"/>
                </a:cubicBezTo>
                <a:close/>
                <a:moveTo>
                  <a:pt x="61" y="451"/>
                </a:moveTo>
                <a:cubicBezTo>
                  <a:pt x="67" y="451"/>
                  <a:pt x="72" y="451"/>
                  <a:pt x="77" y="451"/>
                </a:cubicBezTo>
                <a:cubicBezTo>
                  <a:pt x="77" y="456"/>
                  <a:pt x="77" y="461"/>
                  <a:pt x="77" y="465"/>
                </a:cubicBezTo>
                <a:cubicBezTo>
                  <a:pt x="72" y="465"/>
                  <a:pt x="67" y="465"/>
                  <a:pt x="61" y="464"/>
                </a:cubicBezTo>
                <a:cubicBezTo>
                  <a:pt x="61" y="460"/>
                  <a:pt x="61" y="455"/>
                  <a:pt x="61" y="451"/>
                </a:cubicBezTo>
                <a:close/>
                <a:moveTo>
                  <a:pt x="25" y="428"/>
                </a:moveTo>
                <a:cubicBezTo>
                  <a:pt x="28" y="428"/>
                  <a:pt x="30" y="428"/>
                  <a:pt x="32" y="428"/>
                </a:cubicBezTo>
                <a:cubicBezTo>
                  <a:pt x="32" y="431"/>
                  <a:pt x="32" y="435"/>
                  <a:pt x="32" y="439"/>
                </a:cubicBezTo>
                <a:cubicBezTo>
                  <a:pt x="30" y="439"/>
                  <a:pt x="28" y="439"/>
                  <a:pt x="25" y="439"/>
                </a:cubicBezTo>
                <a:cubicBezTo>
                  <a:pt x="25" y="435"/>
                  <a:pt x="25" y="431"/>
                  <a:pt x="25" y="428"/>
                </a:cubicBezTo>
                <a:close/>
                <a:moveTo>
                  <a:pt x="41" y="427"/>
                </a:moveTo>
                <a:cubicBezTo>
                  <a:pt x="44" y="427"/>
                  <a:pt x="47" y="427"/>
                  <a:pt x="51" y="427"/>
                </a:cubicBezTo>
                <a:cubicBezTo>
                  <a:pt x="51" y="431"/>
                  <a:pt x="51" y="436"/>
                  <a:pt x="51" y="440"/>
                </a:cubicBezTo>
                <a:cubicBezTo>
                  <a:pt x="47" y="440"/>
                  <a:pt x="44" y="440"/>
                  <a:pt x="41" y="439"/>
                </a:cubicBezTo>
                <a:cubicBezTo>
                  <a:pt x="41" y="435"/>
                  <a:pt x="41" y="431"/>
                  <a:pt x="41" y="427"/>
                </a:cubicBezTo>
                <a:close/>
                <a:moveTo>
                  <a:pt x="61" y="428"/>
                </a:moveTo>
                <a:cubicBezTo>
                  <a:pt x="67" y="427"/>
                  <a:pt x="72" y="427"/>
                  <a:pt x="77" y="427"/>
                </a:cubicBezTo>
                <a:cubicBezTo>
                  <a:pt x="77" y="432"/>
                  <a:pt x="77" y="437"/>
                  <a:pt x="77" y="442"/>
                </a:cubicBezTo>
                <a:cubicBezTo>
                  <a:pt x="72" y="441"/>
                  <a:pt x="67" y="441"/>
                  <a:pt x="61" y="441"/>
                </a:cubicBezTo>
                <a:cubicBezTo>
                  <a:pt x="61" y="436"/>
                  <a:pt x="61" y="432"/>
                  <a:pt x="61" y="428"/>
                </a:cubicBezTo>
                <a:close/>
                <a:moveTo>
                  <a:pt x="25" y="405"/>
                </a:moveTo>
                <a:cubicBezTo>
                  <a:pt x="28" y="405"/>
                  <a:pt x="30" y="405"/>
                  <a:pt x="32" y="405"/>
                </a:cubicBezTo>
                <a:cubicBezTo>
                  <a:pt x="32" y="409"/>
                  <a:pt x="32" y="413"/>
                  <a:pt x="32" y="417"/>
                </a:cubicBezTo>
                <a:cubicBezTo>
                  <a:pt x="30" y="417"/>
                  <a:pt x="28" y="417"/>
                  <a:pt x="25" y="417"/>
                </a:cubicBezTo>
                <a:cubicBezTo>
                  <a:pt x="25" y="413"/>
                  <a:pt x="25" y="409"/>
                  <a:pt x="25" y="405"/>
                </a:cubicBezTo>
                <a:close/>
                <a:moveTo>
                  <a:pt x="41" y="405"/>
                </a:moveTo>
                <a:cubicBezTo>
                  <a:pt x="44" y="404"/>
                  <a:pt x="47" y="404"/>
                  <a:pt x="51" y="404"/>
                </a:cubicBezTo>
                <a:cubicBezTo>
                  <a:pt x="51" y="408"/>
                  <a:pt x="51" y="413"/>
                  <a:pt x="51" y="417"/>
                </a:cubicBezTo>
                <a:cubicBezTo>
                  <a:pt x="47" y="417"/>
                  <a:pt x="44" y="417"/>
                  <a:pt x="41" y="417"/>
                </a:cubicBezTo>
                <a:cubicBezTo>
                  <a:pt x="41" y="413"/>
                  <a:pt x="41" y="409"/>
                  <a:pt x="41" y="405"/>
                </a:cubicBezTo>
                <a:close/>
                <a:moveTo>
                  <a:pt x="61" y="404"/>
                </a:moveTo>
                <a:cubicBezTo>
                  <a:pt x="67" y="404"/>
                  <a:pt x="72" y="404"/>
                  <a:pt x="77" y="404"/>
                </a:cubicBezTo>
                <a:cubicBezTo>
                  <a:pt x="77" y="408"/>
                  <a:pt x="77" y="413"/>
                  <a:pt x="77" y="418"/>
                </a:cubicBezTo>
                <a:cubicBezTo>
                  <a:pt x="72" y="418"/>
                  <a:pt x="67" y="417"/>
                  <a:pt x="61" y="417"/>
                </a:cubicBezTo>
                <a:cubicBezTo>
                  <a:pt x="61" y="413"/>
                  <a:pt x="61" y="409"/>
                  <a:pt x="61" y="404"/>
                </a:cubicBezTo>
                <a:close/>
                <a:moveTo>
                  <a:pt x="25" y="383"/>
                </a:moveTo>
                <a:cubicBezTo>
                  <a:pt x="28" y="383"/>
                  <a:pt x="30" y="383"/>
                  <a:pt x="32" y="383"/>
                </a:cubicBezTo>
                <a:cubicBezTo>
                  <a:pt x="32" y="386"/>
                  <a:pt x="32" y="390"/>
                  <a:pt x="32" y="394"/>
                </a:cubicBezTo>
                <a:cubicBezTo>
                  <a:pt x="30" y="394"/>
                  <a:pt x="28" y="394"/>
                  <a:pt x="25" y="394"/>
                </a:cubicBezTo>
                <a:cubicBezTo>
                  <a:pt x="25" y="391"/>
                  <a:pt x="25" y="387"/>
                  <a:pt x="25" y="383"/>
                </a:cubicBezTo>
                <a:close/>
                <a:moveTo>
                  <a:pt x="41" y="382"/>
                </a:moveTo>
                <a:cubicBezTo>
                  <a:pt x="44" y="382"/>
                  <a:pt x="47" y="381"/>
                  <a:pt x="51" y="381"/>
                </a:cubicBezTo>
                <a:cubicBezTo>
                  <a:pt x="51" y="385"/>
                  <a:pt x="51" y="390"/>
                  <a:pt x="51" y="394"/>
                </a:cubicBezTo>
                <a:cubicBezTo>
                  <a:pt x="47" y="394"/>
                  <a:pt x="44" y="394"/>
                  <a:pt x="41" y="394"/>
                </a:cubicBezTo>
                <a:cubicBezTo>
                  <a:pt x="41" y="390"/>
                  <a:pt x="41" y="386"/>
                  <a:pt x="41" y="382"/>
                </a:cubicBezTo>
                <a:close/>
                <a:moveTo>
                  <a:pt x="61" y="381"/>
                </a:moveTo>
                <a:cubicBezTo>
                  <a:pt x="67" y="380"/>
                  <a:pt x="72" y="380"/>
                  <a:pt x="77" y="380"/>
                </a:cubicBezTo>
                <a:cubicBezTo>
                  <a:pt x="77" y="384"/>
                  <a:pt x="77" y="389"/>
                  <a:pt x="77" y="394"/>
                </a:cubicBezTo>
                <a:cubicBezTo>
                  <a:pt x="72" y="394"/>
                  <a:pt x="67" y="394"/>
                  <a:pt x="61" y="394"/>
                </a:cubicBezTo>
                <a:cubicBezTo>
                  <a:pt x="61" y="390"/>
                  <a:pt x="61" y="385"/>
                  <a:pt x="61" y="381"/>
                </a:cubicBezTo>
                <a:close/>
                <a:moveTo>
                  <a:pt x="25" y="361"/>
                </a:moveTo>
                <a:cubicBezTo>
                  <a:pt x="28" y="361"/>
                  <a:pt x="30" y="360"/>
                  <a:pt x="32" y="360"/>
                </a:cubicBezTo>
                <a:cubicBezTo>
                  <a:pt x="32" y="364"/>
                  <a:pt x="32" y="368"/>
                  <a:pt x="32" y="372"/>
                </a:cubicBezTo>
                <a:cubicBezTo>
                  <a:pt x="30" y="372"/>
                  <a:pt x="28" y="372"/>
                  <a:pt x="25" y="372"/>
                </a:cubicBezTo>
                <a:cubicBezTo>
                  <a:pt x="25" y="368"/>
                  <a:pt x="25" y="365"/>
                  <a:pt x="25" y="361"/>
                </a:cubicBezTo>
                <a:close/>
                <a:moveTo>
                  <a:pt x="41" y="359"/>
                </a:moveTo>
                <a:cubicBezTo>
                  <a:pt x="44" y="359"/>
                  <a:pt x="47" y="358"/>
                  <a:pt x="51" y="358"/>
                </a:cubicBezTo>
                <a:cubicBezTo>
                  <a:pt x="51" y="362"/>
                  <a:pt x="51" y="367"/>
                  <a:pt x="51" y="371"/>
                </a:cubicBezTo>
                <a:cubicBezTo>
                  <a:pt x="47" y="371"/>
                  <a:pt x="44" y="371"/>
                  <a:pt x="41" y="371"/>
                </a:cubicBezTo>
                <a:cubicBezTo>
                  <a:pt x="41" y="367"/>
                  <a:pt x="41" y="363"/>
                  <a:pt x="41" y="359"/>
                </a:cubicBezTo>
                <a:close/>
                <a:moveTo>
                  <a:pt x="61" y="357"/>
                </a:moveTo>
                <a:cubicBezTo>
                  <a:pt x="67" y="357"/>
                  <a:pt x="72" y="356"/>
                  <a:pt x="77" y="356"/>
                </a:cubicBezTo>
                <a:cubicBezTo>
                  <a:pt x="77" y="361"/>
                  <a:pt x="77" y="365"/>
                  <a:pt x="77" y="370"/>
                </a:cubicBezTo>
                <a:cubicBezTo>
                  <a:pt x="72" y="370"/>
                  <a:pt x="67" y="370"/>
                  <a:pt x="61" y="371"/>
                </a:cubicBezTo>
                <a:cubicBezTo>
                  <a:pt x="61" y="366"/>
                  <a:pt x="61" y="362"/>
                  <a:pt x="61" y="357"/>
                </a:cubicBezTo>
                <a:close/>
                <a:moveTo>
                  <a:pt x="25" y="339"/>
                </a:moveTo>
                <a:cubicBezTo>
                  <a:pt x="28" y="338"/>
                  <a:pt x="30" y="338"/>
                  <a:pt x="32" y="338"/>
                </a:cubicBezTo>
                <a:cubicBezTo>
                  <a:pt x="32" y="341"/>
                  <a:pt x="32" y="345"/>
                  <a:pt x="32" y="349"/>
                </a:cubicBezTo>
                <a:cubicBezTo>
                  <a:pt x="30" y="349"/>
                  <a:pt x="28" y="350"/>
                  <a:pt x="25" y="350"/>
                </a:cubicBezTo>
                <a:cubicBezTo>
                  <a:pt x="25" y="346"/>
                  <a:pt x="25" y="342"/>
                  <a:pt x="25" y="339"/>
                </a:cubicBezTo>
                <a:close/>
                <a:moveTo>
                  <a:pt x="41" y="336"/>
                </a:moveTo>
                <a:cubicBezTo>
                  <a:pt x="44" y="336"/>
                  <a:pt x="48" y="335"/>
                  <a:pt x="51" y="335"/>
                </a:cubicBezTo>
                <a:cubicBezTo>
                  <a:pt x="51" y="339"/>
                  <a:pt x="51" y="343"/>
                  <a:pt x="51" y="348"/>
                </a:cubicBezTo>
                <a:cubicBezTo>
                  <a:pt x="48" y="348"/>
                  <a:pt x="44" y="348"/>
                  <a:pt x="41" y="348"/>
                </a:cubicBezTo>
                <a:cubicBezTo>
                  <a:pt x="41" y="344"/>
                  <a:pt x="41" y="340"/>
                  <a:pt x="41" y="336"/>
                </a:cubicBezTo>
                <a:close/>
                <a:moveTo>
                  <a:pt x="61" y="334"/>
                </a:moveTo>
                <a:cubicBezTo>
                  <a:pt x="67" y="333"/>
                  <a:pt x="72" y="333"/>
                  <a:pt x="77" y="332"/>
                </a:cubicBezTo>
                <a:cubicBezTo>
                  <a:pt x="77" y="337"/>
                  <a:pt x="77" y="341"/>
                  <a:pt x="77" y="346"/>
                </a:cubicBezTo>
                <a:cubicBezTo>
                  <a:pt x="72" y="347"/>
                  <a:pt x="67" y="347"/>
                  <a:pt x="61" y="347"/>
                </a:cubicBezTo>
                <a:cubicBezTo>
                  <a:pt x="61" y="343"/>
                  <a:pt x="61" y="338"/>
                  <a:pt x="61" y="334"/>
                </a:cubicBezTo>
                <a:close/>
                <a:moveTo>
                  <a:pt x="25" y="316"/>
                </a:moveTo>
                <a:cubicBezTo>
                  <a:pt x="28" y="316"/>
                  <a:pt x="30" y="315"/>
                  <a:pt x="32" y="315"/>
                </a:cubicBezTo>
                <a:cubicBezTo>
                  <a:pt x="32" y="319"/>
                  <a:pt x="32" y="323"/>
                  <a:pt x="32" y="327"/>
                </a:cubicBezTo>
                <a:cubicBezTo>
                  <a:pt x="30" y="327"/>
                  <a:pt x="28" y="327"/>
                  <a:pt x="25" y="327"/>
                </a:cubicBezTo>
                <a:cubicBezTo>
                  <a:pt x="25" y="324"/>
                  <a:pt x="25" y="320"/>
                  <a:pt x="25" y="316"/>
                </a:cubicBezTo>
                <a:close/>
                <a:moveTo>
                  <a:pt x="41" y="314"/>
                </a:moveTo>
                <a:cubicBezTo>
                  <a:pt x="44" y="313"/>
                  <a:pt x="48" y="313"/>
                  <a:pt x="51" y="312"/>
                </a:cubicBezTo>
                <a:cubicBezTo>
                  <a:pt x="51" y="316"/>
                  <a:pt x="51" y="320"/>
                  <a:pt x="51" y="325"/>
                </a:cubicBezTo>
                <a:cubicBezTo>
                  <a:pt x="48" y="325"/>
                  <a:pt x="44" y="325"/>
                  <a:pt x="41" y="326"/>
                </a:cubicBezTo>
                <a:cubicBezTo>
                  <a:pt x="41" y="322"/>
                  <a:pt x="41" y="318"/>
                  <a:pt x="41" y="314"/>
                </a:cubicBezTo>
                <a:close/>
                <a:moveTo>
                  <a:pt x="61" y="311"/>
                </a:moveTo>
                <a:cubicBezTo>
                  <a:pt x="67" y="310"/>
                  <a:pt x="72" y="309"/>
                  <a:pt x="77" y="308"/>
                </a:cubicBezTo>
                <a:cubicBezTo>
                  <a:pt x="77" y="313"/>
                  <a:pt x="77" y="318"/>
                  <a:pt x="77" y="322"/>
                </a:cubicBezTo>
                <a:cubicBezTo>
                  <a:pt x="72" y="323"/>
                  <a:pt x="67" y="323"/>
                  <a:pt x="61" y="324"/>
                </a:cubicBezTo>
                <a:cubicBezTo>
                  <a:pt x="61" y="320"/>
                  <a:pt x="61" y="315"/>
                  <a:pt x="61" y="311"/>
                </a:cubicBezTo>
                <a:close/>
                <a:moveTo>
                  <a:pt x="25" y="294"/>
                </a:moveTo>
                <a:cubicBezTo>
                  <a:pt x="28" y="294"/>
                  <a:pt x="30" y="293"/>
                  <a:pt x="32" y="293"/>
                </a:cubicBezTo>
                <a:cubicBezTo>
                  <a:pt x="32" y="296"/>
                  <a:pt x="32" y="300"/>
                  <a:pt x="32" y="304"/>
                </a:cubicBezTo>
                <a:cubicBezTo>
                  <a:pt x="30" y="305"/>
                  <a:pt x="28" y="305"/>
                  <a:pt x="25" y="305"/>
                </a:cubicBezTo>
                <a:cubicBezTo>
                  <a:pt x="25" y="301"/>
                  <a:pt x="25" y="298"/>
                  <a:pt x="25" y="294"/>
                </a:cubicBezTo>
                <a:close/>
                <a:moveTo>
                  <a:pt x="41" y="291"/>
                </a:moveTo>
                <a:cubicBezTo>
                  <a:pt x="44" y="290"/>
                  <a:pt x="48" y="290"/>
                  <a:pt x="51" y="289"/>
                </a:cubicBezTo>
                <a:cubicBezTo>
                  <a:pt x="51" y="293"/>
                  <a:pt x="51" y="297"/>
                  <a:pt x="51" y="302"/>
                </a:cubicBezTo>
                <a:cubicBezTo>
                  <a:pt x="48" y="302"/>
                  <a:pt x="44" y="303"/>
                  <a:pt x="41" y="303"/>
                </a:cubicBezTo>
                <a:cubicBezTo>
                  <a:pt x="41" y="299"/>
                  <a:pt x="41" y="295"/>
                  <a:pt x="41" y="291"/>
                </a:cubicBezTo>
                <a:close/>
                <a:moveTo>
                  <a:pt x="61" y="287"/>
                </a:moveTo>
                <a:cubicBezTo>
                  <a:pt x="67" y="286"/>
                  <a:pt x="72" y="285"/>
                  <a:pt x="77" y="284"/>
                </a:cubicBezTo>
                <a:cubicBezTo>
                  <a:pt x="77" y="289"/>
                  <a:pt x="77" y="294"/>
                  <a:pt x="77" y="299"/>
                </a:cubicBezTo>
                <a:cubicBezTo>
                  <a:pt x="72" y="299"/>
                  <a:pt x="67" y="300"/>
                  <a:pt x="61" y="301"/>
                </a:cubicBezTo>
                <a:cubicBezTo>
                  <a:pt x="61" y="296"/>
                  <a:pt x="61" y="292"/>
                  <a:pt x="61" y="287"/>
                </a:cubicBezTo>
                <a:close/>
                <a:moveTo>
                  <a:pt x="25" y="272"/>
                </a:moveTo>
                <a:cubicBezTo>
                  <a:pt x="28" y="271"/>
                  <a:pt x="30" y="271"/>
                  <a:pt x="32" y="270"/>
                </a:cubicBezTo>
                <a:cubicBezTo>
                  <a:pt x="32" y="274"/>
                  <a:pt x="32" y="278"/>
                  <a:pt x="32" y="282"/>
                </a:cubicBezTo>
                <a:cubicBezTo>
                  <a:pt x="30" y="282"/>
                  <a:pt x="28" y="283"/>
                  <a:pt x="25" y="283"/>
                </a:cubicBezTo>
                <a:cubicBezTo>
                  <a:pt x="25" y="279"/>
                  <a:pt x="25" y="275"/>
                  <a:pt x="25" y="272"/>
                </a:cubicBezTo>
                <a:close/>
                <a:moveTo>
                  <a:pt x="41" y="268"/>
                </a:moveTo>
                <a:cubicBezTo>
                  <a:pt x="44" y="267"/>
                  <a:pt x="48" y="267"/>
                  <a:pt x="51" y="266"/>
                </a:cubicBezTo>
                <a:cubicBezTo>
                  <a:pt x="51" y="270"/>
                  <a:pt x="51" y="274"/>
                  <a:pt x="51" y="279"/>
                </a:cubicBezTo>
                <a:cubicBezTo>
                  <a:pt x="48" y="279"/>
                  <a:pt x="44" y="280"/>
                  <a:pt x="41" y="280"/>
                </a:cubicBezTo>
                <a:cubicBezTo>
                  <a:pt x="41" y="276"/>
                  <a:pt x="41" y="272"/>
                  <a:pt x="41" y="268"/>
                </a:cubicBezTo>
                <a:close/>
                <a:moveTo>
                  <a:pt x="61" y="264"/>
                </a:moveTo>
                <a:cubicBezTo>
                  <a:pt x="67" y="263"/>
                  <a:pt x="72" y="262"/>
                  <a:pt x="77" y="261"/>
                </a:cubicBezTo>
                <a:cubicBezTo>
                  <a:pt x="77" y="265"/>
                  <a:pt x="77" y="270"/>
                  <a:pt x="77" y="275"/>
                </a:cubicBezTo>
                <a:cubicBezTo>
                  <a:pt x="72" y="276"/>
                  <a:pt x="67" y="276"/>
                  <a:pt x="61" y="277"/>
                </a:cubicBezTo>
                <a:cubicBezTo>
                  <a:pt x="61" y="273"/>
                  <a:pt x="61" y="268"/>
                  <a:pt x="61" y="264"/>
                </a:cubicBezTo>
                <a:close/>
                <a:moveTo>
                  <a:pt x="25" y="249"/>
                </a:moveTo>
                <a:cubicBezTo>
                  <a:pt x="28" y="249"/>
                  <a:pt x="30" y="248"/>
                  <a:pt x="32" y="248"/>
                </a:cubicBezTo>
                <a:cubicBezTo>
                  <a:pt x="32" y="251"/>
                  <a:pt x="32" y="255"/>
                  <a:pt x="32" y="259"/>
                </a:cubicBezTo>
                <a:cubicBezTo>
                  <a:pt x="30" y="260"/>
                  <a:pt x="28" y="260"/>
                  <a:pt x="25" y="261"/>
                </a:cubicBezTo>
                <a:cubicBezTo>
                  <a:pt x="25" y="257"/>
                  <a:pt x="25" y="253"/>
                  <a:pt x="25" y="249"/>
                </a:cubicBezTo>
                <a:close/>
                <a:moveTo>
                  <a:pt x="41" y="245"/>
                </a:moveTo>
                <a:cubicBezTo>
                  <a:pt x="44" y="245"/>
                  <a:pt x="48" y="244"/>
                  <a:pt x="51" y="243"/>
                </a:cubicBezTo>
                <a:cubicBezTo>
                  <a:pt x="51" y="247"/>
                  <a:pt x="51" y="251"/>
                  <a:pt x="51" y="256"/>
                </a:cubicBezTo>
                <a:cubicBezTo>
                  <a:pt x="48" y="256"/>
                  <a:pt x="44" y="257"/>
                  <a:pt x="41" y="257"/>
                </a:cubicBezTo>
                <a:cubicBezTo>
                  <a:pt x="41" y="253"/>
                  <a:pt x="41" y="249"/>
                  <a:pt x="41" y="245"/>
                </a:cubicBezTo>
                <a:close/>
                <a:moveTo>
                  <a:pt x="61" y="241"/>
                </a:moveTo>
                <a:cubicBezTo>
                  <a:pt x="67" y="239"/>
                  <a:pt x="72" y="238"/>
                  <a:pt x="77" y="237"/>
                </a:cubicBezTo>
                <a:cubicBezTo>
                  <a:pt x="77" y="241"/>
                  <a:pt x="77" y="246"/>
                  <a:pt x="77" y="251"/>
                </a:cubicBezTo>
                <a:cubicBezTo>
                  <a:pt x="72" y="252"/>
                  <a:pt x="67" y="253"/>
                  <a:pt x="61" y="254"/>
                </a:cubicBezTo>
                <a:cubicBezTo>
                  <a:pt x="61" y="249"/>
                  <a:pt x="61" y="245"/>
                  <a:pt x="61" y="241"/>
                </a:cubicBezTo>
                <a:close/>
                <a:moveTo>
                  <a:pt x="25" y="227"/>
                </a:moveTo>
                <a:cubicBezTo>
                  <a:pt x="28" y="226"/>
                  <a:pt x="30" y="226"/>
                  <a:pt x="32" y="225"/>
                </a:cubicBezTo>
                <a:cubicBezTo>
                  <a:pt x="32" y="229"/>
                  <a:pt x="32" y="233"/>
                  <a:pt x="32" y="237"/>
                </a:cubicBezTo>
                <a:cubicBezTo>
                  <a:pt x="30" y="237"/>
                  <a:pt x="28" y="238"/>
                  <a:pt x="25" y="238"/>
                </a:cubicBezTo>
                <a:cubicBezTo>
                  <a:pt x="25" y="235"/>
                  <a:pt x="25" y="231"/>
                  <a:pt x="25" y="227"/>
                </a:cubicBezTo>
                <a:close/>
                <a:moveTo>
                  <a:pt x="41" y="223"/>
                </a:moveTo>
                <a:cubicBezTo>
                  <a:pt x="44" y="222"/>
                  <a:pt x="48" y="221"/>
                  <a:pt x="51" y="220"/>
                </a:cubicBezTo>
                <a:cubicBezTo>
                  <a:pt x="51" y="224"/>
                  <a:pt x="51" y="228"/>
                  <a:pt x="51" y="233"/>
                </a:cubicBezTo>
                <a:cubicBezTo>
                  <a:pt x="48" y="233"/>
                  <a:pt x="44" y="234"/>
                  <a:pt x="41" y="235"/>
                </a:cubicBezTo>
                <a:cubicBezTo>
                  <a:pt x="41" y="231"/>
                  <a:pt x="41" y="227"/>
                  <a:pt x="41" y="223"/>
                </a:cubicBezTo>
                <a:close/>
                <a:moveTo>
                  <a:pt x="61" y="217"/>
                </a:moveTo>
                <a:cubicBezTo>
                  <a:pt x="67" y="216"/>
                  <a:pt x="72" y="214"/>
                  <a:pt x="77" y="213"/>
                </a:cubicBezTo>
                <a:cubicBezTo>
                  <a:pt x="77" y="218"/>
                  <a:pt x="77" y="222"/>
                  <a:pt x="77" y="227"/>
                </a:cubicBezTo>
                <a:cubicBezTo>
                  <a:pt x="72" y="228"/>
                  <a:pt x="67" y="229"/>
                  <a:pt x="61" y="230"/>
                </a:cubicBezTo>
                <a:cubicBezTo>
                  <a:pt x="61" y="226"/>
                  <a:pt x="61" y="222"/>
                  <a:pt x="61" y="217"/>
                </a:cubicBezTo>
                <a:close/>
                <a:moveTo>
                  <a:pt x="25" y="205"/>
                </a:moveTo>
                <a:cubicBezTo>
                  <a:pt x="28" y="204"/>
                  <a:pt x="30" y="203"/>
                  <a:pt x="32" y="203"/>
                </a:cubicBezTo>
                <a:cubicBezTo>
                  <a:pt x="32" y="207"/>
                  <a:pt x="32" y="210"/>
                  <a:pt x="32" y="214"/>
                </a:cubicBezTo>
                <a:cubicBezTo>
                  <a:pt x="30" y="215"/>
                  <a:pt x="28" y="216"/>
                  <a:pt x="25" y="216"/>
                </a:cubicBezTo>
                <a:cubicBezTo>
                  <a:pt x="25" y="212"/>
                  <a:pt x="25" y="209"/>
                  <a:pt x="25" y="205"/>
                </a:cubicBezTo>
                <a:close/>
                <a:moveTo>
                  <a:pt x="41" y="200"/>
                </a:moveTo>
                <a:cubicBezTo>
                  <a:pt x="44" y="199"/>
                  <a:pt x="48" y="198"/>
                  <a:pt x="51" y="197"/>
                </a:cubicBezTo>
                <a:cubicBezTo>
                  <a:pt x="51" y="201"/>
                  <a:pt x="51" y="205"/>
                  <a:pt x="51" y="210"/>
                </a:cubicBezTo>
                <a:cubicBezTo>
                  <a:pt x="48" y="210"/>
                  <a:pt x="44" y="211"/>
                  <a:pt x="41" y="212"/>
                </a:cubicBezTo>
                <a:cubicBezTo>
                  <a:pt x="41" y="208"/>
                  <a:pt x="41" y="204"/>
                  <a:pt x="41" y="200"/>
                </a:cubicBezTo>
                <a:close/>
                <a:moveTo>
                  <a:pt x="61" y="194"/>
                </a:moveTo>
                <a:cubicBezTo>
                  <a:pt x="67" y="192"/>
                  <a:pt x="72" y="191"/>
                  <a:pt x="77" y="189"/>
                </a:cubicBezTo>
                <a:cubicBezTo>
                  <a:pt x="77" y="194"/>
                  <a:pt x="77" y="198"/>
                  <a:pt x="77" y="203"/>
                </a:cubicBezTo>
                <a:cubicBezTo>
                  <a:pt x="72" y="205"/>
                  <a:pt x="67" y="206"/>
                  <a:pt x="61" y="207"/>
                </a:cubicBezTo>
                <a:cubicBezTo>
                  <a:pt x="61" y="203"/>
                  <a:pt x="61" y="198"/>
                  <a:pt x="61" y="194"/>
                </a:cubicBezTo>
                <a:close/>
                <a:moveTo>
                  <a:pt x="25" y="183"/>
                </a:moveTo>
                <a:cubicBezTo>
                  <a:pt x="28" y="182"/>
                  <a:pt x="30" y="181"/>
                  <a:pt x="32" y="180"/>
                </a:cubicBezTo>
                <a:cubicBezTo>
                  <a:pt x="32" y="184"/>
                  <a:pt x="32" y="188"/>
                  <a:pt x="32" y="192"/>
                </a:cubicBezTo>
                <a:cubicBezTo>
                  <a:pt x="30" y="192"/>
                  <a:pt x="28" y="193"/>
                  <a:pt x="25" y="194"/>
                </a:cubicBezTo>
                <a:cubicBezTo>
                  <a:pt x="25" y="190"/>
                  <a:pt x="25" y="186"/>
                  <a:pt x="25" y="183"/>
                </a:cubicBezTo>
                <a:close/>
                <a:moveTo>
                  <a:pt x="41" y="177"/>
                </a:moveTo>
                <a:cubicBezTo>
                  <a:pt x="44" y="176"/>
                  <a:pt x="48" y="175"/>
                  <a:pt x="51" y="174"/>
                </a:cubicBezTo>
                <a:cubicBezTo>
                  <a:pt x="51" y="178"/>
                  <a:pt x="51" y="182"/>
                  <a:pt x="51" y="186"/>
                </a:cubicBezTo>
                <a:cubicBezTo>
                  <a:pt x="48" y="187"/>
                  <a:pt x="44" y="188"/>
                  <a:pt x="41" y="189"/>
                </a:cubicBezTo>
                <a:cubicBezTo>
                  <a:pt x="41" y="185"/>
                  <a:pt x="41" y="181"/>
                  <a:pt x="41" y="177"/>
                </a:cubicBezTo>
                <a:close/>
                <a:moveTo>
                  <a:pt x="61" y="171"/>
                </a:moveTo>
                <a:cubicBezTo>
                  <a:pt x="67" y="169"/>
                  <a:pt x="72" y="167"/>
                  <a:pt x="77" y="165"/>
                </a:cubicBezTo>
                <a:cubicBezTo>
                  <a:pt x="77" y="170"/>
                  <a:pt x="77" y="175"/>
                  <a:pt x="77" y="179"/>
                </a:cubicBezTo>
                <a:cubicBezTo>
                  <a:pt x="72" y="181"/>
                  <a:pt x="67" y="182"/>
                  <a:pt x="61" y="184"/>
                </a:cubicBezTo>
                <a:cubicBezTo>
                  <a:pt x="61" y="179"/>
                  <a:pt x="61" y="175"/>
                  <a:pt x="61" y="171"/>
                </a:cubicBezTo>
                <a:close/>
                <a:moveTo>
                  <a:pt x="25" y="160"/>
                </a:moveTo>
                <a:cubicBezTo>
                  <a:pt x="28" y="159"/>
                  <a:pt x="30" y="159"/>
                  <a:pt x="32" y="158"/>
                </a:cubicBezTo>
                <a:cubicBezTo>
                  <a:pt x="32" y="162"/>
                  <a:pt x="32" y="165"/>
                  <a:pt x="32" y="169"/>
                </a:cubicBezTo>
                <a:cubicBezTo>
                  <a:pt x="30" y="170"/>
                  <a:pt x="28" y="171"/>
                  <a:pt x="25" y="172"/>
                </a:cubicBezTo>
                <a:cubicBezTo>
                  <a:pt x="25" y="168"/>
                  <a:pt x="25" y="164"/>
                  <a:pt x="25" y="160"/>
                </a:cubicBezTo>
                <a:close/>
                <a:moveTo>
                  <a:pt x="41" y="154"/>
                </a:moveTo>
                <a:cubicBezTo>
                  <a:pt x="44" y="153"/>
                  <a:pt x="48" y="152"/>
                  <a:pt x="51" y="151"/>
                </a:cubicBezTo>
                <a:cubicBezTo>
                  <a:pt x="51" y="155"/>
                  <a:pt x="51" y="159"/>
                  <a:pt x="51" y="163"/>
                </a:cubicBezTo>
                <a:cubicBezTo>
                  <a:pt x="48" y="164"/>
                  <a:pt x="44" y="165"/>
                  <a:pt x="41" y="167"/>
                </a:cubicBezTo>
                <a:cubicBezTo>
                  <a:pt x="41" y="162"/>
                  <a:pt x="41" y="158"/>
                  <a:pt x="41" y="154"/>
                </a:cubicBezTo>
                <a:close/>
                <a:moveTo>
                  <a:pt x="61" y="147"/>
                </a:moveTo>
                <a:cubicBezTo>
                  <a:pt x="67" y="145"/>
                  <a:pt x="72" y="143"/>
                  <a:pt x="77" y="141"/>
                </a:cubicBezTo>
                <a:cubicBezTo>
                  <a:pt x="77" y="146"/>
                  <a:pt x="77" y="151"/>
                  <a:pt x="77" y="156"/>
                </a:cubicBezTo>
                <a:cubicBezTo>
                  <a:pt x="72" y="157"/>
                  <a:pt x="67" y="159"/>
                  <a:pt x="61" y="160"/>
                </a:cubicBezTo>
                <a:cubicBezTo>
                  <a:pt x="61" y="156"/>
                  <a:pt x="61" y="152"/>
                  <a:pt x="61" y="147"/>
                </a:cubicBezTo>
                <a:close/>
                <a:moveTo>
                  <a:pt x="223" y="92"/>
                </a:moveTo>
                <a:cubicBezTo>
                  <a:pt x="213" y="89"/>
                  <a:pt x="204" y="86"/>
                  <a:pt x="194" y="84"/>
                </a:cubicBezTo>
                <a:cubicBezTo>
                  <a:pt x="194" y="88"/>
                  <a:pt x="194" y="93"/>
                  <a:pt x="194" y="98"/>
                </a:cubicBezTo>
                <a:cubicBezTo>
                  <a:pt x="204" y="100"/>
                  <a:pt x="213" y="103"/>
                  <a:pt x="223" y="105"/>
                </a:cubicBezTo>
                <a:cubicBezTo>
                  <a:pt x="223" y="101"/>
                  <a:pt x="223" y="96"/>
                  <a:pt x="223" y="92"/>
                </a:cubicBezTo>
                <a:close/>
                <a:moveTo>
                  <a:pt x="223" y="41"/>
                </a:moveTo>
                <a:cubicBezTo>
                  <a:pt x="194" y="31"/>
                  <a:pt x="194" y="31"/>
                  <a:pt x="194" y="31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41"/>
                  <a:pt x="223" y="41"/>
                  <a:pt x="223" y="41"/>
                </a:cubicBezTo>
                <a:close/>
                <a:moveTo>
                  <a:pt x="223" y="143"/>
                </a:moveTo>
                <a:cubicBezTo>
                  <a:pt x="213" y="141"/>
                  <a:pt x="204" y="139"/>
                  <a:pt x="194" y="136"/>
                </a:cubicBezTo>
                <a:cubicBezTo>
                  <a:pt x="194" y="141"/>
                  <a:pt x="194" y="146"/>
                  <a:pt x="194" y="151"/>
                </a:cubicBezTo>
                <a:cubicBezTo>
                  <a:pt x="204" y="153"/>
                  <a:pt x="213" y="154"/>
                  <a:pt x="223" y="156"/>
                </a:cubicBezTo>
                <a:cubicBezTo>
                  <a:pt x="223" y="152"/>
                  <a:pt x="223" y="147"/>
                  <a:pt x="223" y="143"/>
                </a:cubicBezTo>
                <a:close/>
                <a:moveTo>
                  <a:pt x="223" y="194"/>
                </a:moveTo>
                <a:cubicBezTo>
                  <a:pt x="213" y="192"/>
                  <a:pt x="204" y="191"/>
                  <a:pt x="194" y="189"/>
                </a:cubicBezTo>
                <a:cubicBezTo>
                  <a:pt x="194" y="194"/>
                  <a:pt x="194" y="199"/>
                  <a:pt x="194" y="204"/>
                </a:cubicBezTo>
                <a:cubicBezTo>
                  <a:pt x="204" y="205"/>
                  <a:pt x="213" y="206"/>
                  <a:pt x="223" y="207"/>
                </a:cubicBezTo>
                <a:cubicBezTo>
                  <a:pt x="223" y="202"/>
                  <a:pt x="223" y="198"/>
                  <a:pt x="223" y="194"/>
                </a:cubicBezTo>
                <a:close/>
                <a:moveTo>
                  <a:pt x="223" y="245"/>
                </a:moveTo>
                <a:cubicBezTo>
                  <a:pt x="213" y="244"/>
                  <a:pt x="204" y="243"/>
                  <a:pt x="194" y="242"/>
                </a:cubicBezTo>
                <a:cubicBezTo>
                  <a:pt x="194" y="247"/>
                  <a:pt x="194" y="252"/>
                  <a:pt x="194" y="257"/>
                </a:cubicBezTo>
                <a:cubicBezTo>
                  <a:pt x="204" y="257"/>
                  <a:pt x="213" y="257"/>
                  <a:pt x="223" y="258"/>
                </a:cubicBezTo>
                <a:cubicBezTo>
                  <a:pt x="223" y="253"/>
                  <a:pt x="223" y="249"/>
                  <a:pt x="223" y="245"/>
                </a:cubicBezTo>
                <a:close/>
                <a:moveTo>
                  <a:pt x="223" y="296"/>
                </a:moveTo>
                <a:cubicBezTo>
                  <a:pt x="213" y="296"/>
                  <a:pt x="204" y="295"/>
                  <a:pt x="194" y="295"/>
                </a:cubicBezTo>
                <a:cubicBezTo>
                  <a:pt x="194" y="300"/>
                  <a:pt x="194" y="305"/>
                  <a:pt x="194" y="310"/>
                </a:cubicBezTo>
                <a:cubicBezTo>
                  <a:pt x="204" y="309"/>
                  <a:pt x="213" y="309"/>
                  <a:pt x="223" y="308"/>
                </a:cubicBezTo>
                <a:cubicBezTo>
                  <a:pt x="223" y="304"/>
                  <a:pt x="223" y="300"/>
                  <a:pt x="223" y="296"/>
                </a:cubicBezTo>
                <a:close/>
                <a:moveTo>
                  <a:pt x="223" y="347"/>
                </a:moveTo>
                <a:cubicBezTo>
                  <a:pt x="213" y="347"/>
                  <a:pt x="204" y="348"/>
                  <a:pt x="194" y="348"/>
                </a:cubicBezTo>
                <a:cubicBezTo>
                  <a:pt x="194" y="353"/>
                  <a:pt x="194" y="358"/>
                  <a:pt x="194" y="363"/>
                </a:cubicBezTo>
                <a:cubicBezTo>
                  <a:pt x="204" y="361"/>
                  <a:pt x="213" y="360"/>
                  <a:pt x="223" y="359"/>
                </a:cubicBezTo>
                <a:cubicBezTo>
                  <a:pt x="223" y="355"/>
                  <a:pt x="223" y="351"/>
                  <a:pt x="223" y="347"/>
                </a:cubicBezTo>
                <a:close/>
                <a:moveTo>
                  <a:pt x="223" y="398"/>
                </a:moveTo>
                <a:cubicBezTo>
                  <a:pt x="213" y="399"/>
                  <a:pt x="204" y="400"/>
                  <a:pt x="194" y="401"/>
                </a:cubicBezTo>
                <a:cubicBezTo>
                  <a:pt x="194" y="406"/>
                  <a:pt x="194" y="411"/>
                  <a:pt x="194" y="416"/>
                </a:cubicBezTo>
                <a:cubicBezTo>
                  <a:pt x="204" y="414"/>
                  <a:pt x="213" y="412"/>
                  <a:pt x="223" y="410"/>
                </a:cubicBezTo>
                <a:cubicBezTo>
                  <a:pt x="223" y="406"/>
                  <a:pt x="223" y="402"/>
                  <a:pt x="223" y="398"/>
                </a:cubicBezTo>
                <a:close/>
                <a:moveTo>
                  <a:pt x="223" y="449"/>
                </a:moveTo>
                <a:cubicBezTo>
                  <a:pt x="213" y="450"/>
                  <a:pt x="204" y="452"/>
                  <a:pt x="194" y="454"/>
                </a:cubicBezTo>
                <a:cubicBezTo>
                  <a:pt x="194" y="459"/>
                  <a:pt x="194" y="464"/>
                  <a:pt x="194" y="468"/>
                </a:cubicBezTo>
                <a:cubicBezTo>
                  <a:pt x="204" y="466"/>
                  <a:pt x="213" y="463"/>
                  <a:pt x="223" y="461"/>
                </a:cubicBezTo>
                <a:cubicBezTo>
                  <a:pt x="223" y="457"/>
                  <a:pt x="223" y="453"/>
                  <a:pt x="223" y="449"/>
                </a:cubicBezTo>
                <a:close/>
                <a:moveTo>
                  <a:pt x="223" y="500"/>
                </a:moveTo>
                <a:cubicBezTo>
                  <a:pt x="194" y="507"/>
                  <a:pt x="194" y="507"/>
                  <a:pt x="194" y="507"/>
                </a:cubicBezTo>
                <a:cubicBezTo>
                  <a:pt x="194" y="521"/>
                  <a:pt x="194" y="521"/>
                  <a:pt x="194" y="521"/>
                </a:cubicBezTo>
                <a:cubicBezTo>
                  <a:pt x="223" y="511"/>
                  <a:pt x="223" y="511"/>
                  <a:pt x="223" y="511"/>
                </a:cubicBezTo>
                <a:cubicBezTo>
                  <a:pt x="223" y="500"/>
                  <a:pt x="223" y="500"/>
                  <a:pt x="223" y="5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5468200" y="741461"/>
            <a:ext cx="1290749" cy="3258610"/>
          </a:xfrm>
          <a:custGeom>
            <a:avLst/>
            <a:gdLst>
              <a:gd name="T0" fmla="*/ 192 w 212"/>
              <a:gd name="T1" fmla="*/ 529 h 529"/>
              <a:gd name="T2" fmla="*/ 53 w 212"/>
              <a:gd name="T3" fmla="*/ 45 h 529"/>
              <a:gd name="T4" fmla="*/ 53 w 212"/>
              <a:gd name="T5" fmla="*/ 45 h 529"/>
              <a:gd name="T6" fmla="*/ 170 w 212"/>
              <a:gd name="T7" fmla="*/ 112 h 529"/>
              <a:gd name="T8" fmla="*/ 179 w 212"/>
              <a:gd name="T9" fmla="*/ 182 h 529"/>
              <a:gd name="T10" fmla="*/ 179 w 212"/>
              <a:gd name="T11" fmla="*/ 239 h 529"/>
              <a:gd name="T12" fmla="*/ 170 w 212"/>
              <a:gd name="T13" fmla="*/ 309 h 529"/>
              <a:gd name="T14" fmla="*/ 179 w 212"/>
              <a:gd name="T15" fmla="*/ 340 h 529"/>
              <a:gd name="T16" fmla="*/ 170 w 212"/>
              <a:gd name="T17" fmla="*/ 417 h 529"/>
              <a:gd name="T18" fmla="*/ 179 w 212"/>
              <a:gd name="T19" fmla="*/ 486 h 529"/>
              <a:gd name="T20" fmla="*/ 33 w 212"/>
              <a:gd name="T21" fmla="*/ 493 h 529"/>
              <a:gd name="T22" fmla="*/ 42 w 212"/>
              <a:gd name="T23" fmla="*/ 157 h 529"/>
              <a:gd name="T24" fmla="*/ 33 w 212"/>
              <a:gd name="T25" fmla="*/ 188 h 529"/>
              <a:gd name="T26" fmla="*/ 42 w 212"/>
              <a:gd name="T27" fmla="*/ 264 h 529"/>
              <a:gd name="T28" fmla="*/ 33 w 212"/>
              <a:gd name="T29" fmla="*/ 334 h 529"/>
              <a:gd name="T30" fmla="*/ 33 w 212"/>
              <a:gd name="T31" fmla="*/ 391 h 529"/>
              <a:gd name="T32" fmla="*/ 42 w 212"/>
              <a:gd name="T33" fmla="*/ 461 h 529"/>
              <a:gd name="T34" fmla="*/ 13 w 212"/>
              <a:gd name="T35" fmla="*/ 83 h 529"/>
              <a:gd name="T36" fmla="*/ 154 w 212"/>
              <a:gd name="T37" fmla="*/ 92 h 529"/>
              <a:gd name="T38" fmla="*/ 111 w 212"/>
              <a:gd name="T39" fmla="*/ 106 h 529"/>
              <a:gd name="T40" fmla="*/ 58 w 212"/>
              <a:gd name="T41" fmla="*/ 143 h 529"/>
              <a:gd name="T42" fmla="*/ 70 w 212"/>
              <a:gd name="T43" fmla="*/ 207 h 529"/>
              <a:gd name="T44" fmla="*/ 58 w 212"/>
              <a:gd name="T45" fmla="*/ 244 h 529"/>
              <a:gd name="T46" fmla="*/ 70 w 212"/>
              <a:gd name="T47" fmla="*/ 320 h 529"/>
              <a:gd name="T48" fmla="*/ 58 w 212"/>
              <a:gd name="T49" fmla="*/ 385 h 529"/>
              <a:gd name="T50" fmla="*/ 58 w 212"/>
              <a:gd name="T51" fmla="*/ 447 h 529"/>
              <a:gd name="T52" fmla="*/ 70 w 212"/>
              <a:gd name="T53" fmla="*/ 512 h 529"/>
              <a:gd name="T54" fmla="*/ 126 w 212"/>
              <a:gd name="T55" fmla="*/ 498 h 529"/>
              <a:gd name="T56" fmla="*/ 86 w 212"/>
              <a:gd name="T57" fmla="*/ 498 h 529"/>
              <a:gd name="T58" fmla="*/ 126 w 212"/>
              <a:gd name="T59" fmla="*/ 486 h 529"/>
              <a:gd name="T60" fmla="*/ 74 w 212"/>
              <a:gd name="T61" fmla="*/ 472 h 529"/>
              <a:gd name="T62" fmla="*/ 138 w 212"/>
              <a:gd name="T63" fmla="*/ 461 h 529"/>
              <a:gd name="T64" fmla="*/ 89 w 212"/>
              <a:gd name="T65" fmla="*/ 447 h 529"/>
              <a:gd name="T66" fmla="*/ 138 w 212"/>
              <a:gd name="T67" fmla="*/ 422 h 529"/>
              <a:gd name="T68" fmla="*/ 89 w 212"/>
              <a:gd name="T69" fmla="*/ 436 h 529"/>
              <a:gd name="T70" fmla="*/ 126 w 212"/>
              <a:gd name="T71" fmla="*/ 396 h 529"/>
              <a:gd name="T72" fmla="*/ 101 w 212"/>
              <a:gd name="T73" fmla="*/ 410 h 529"/>
              <a:gd name="T74" fmla="*/ 142 w 212"/>
              <a:gd name="T75" fmla="*/ 371 h 529"/>
              <a:gd name="T76" fmla="*/ 101 w 212"/>
              <a:gd name="T77" fmla="*/ 371 h 529"/>
              <a:gd name="T78" fmla="*/ 142 w 212"/>
              <a:gd name="T79" fmla="*/ 360 h 529"/>
              <a:gd name="T80" fmla="*/ 89 w 212"/>
              <a:gd name="T81" fmla="*/ 346 h 529"/>
              <a:gd name="T82" fmla="*/ 154 w 212"/>
              <a:gd name="T83" fmla="*/ 334 h 529"/>
              <a:gd name="T84" fmla="*/ 111 w 212"/>
              <a:gd name="T85" fmla="*/ 320 h 529"/>
              <a:gd name="T86" fmla="*/ 154 w 212"/>
              <a:gd name="T87" fmla="*/ 295 h 529"/>
              <a:gd name="T88" fmla="*/ 111 w 212"/>
              <a:gd name="T89" fmla="*/ 309 h 529"/>
              <a:gd name="T90" fmla="*/ 142 w 212"/>
              <a:gd name="T91" fmla="*/ 270 h 529"/>
              <a:gd name="T92" fmla="*/ 123 w 212"/>
              <a:gd name="T93" fmla="*/ 284 h 529"/>
              <a:gd name="T94" fmla="*/ 74 w 212"/>
              <a:gd name="T95" fmla="*/ 270 h 529"/>
              <a:gd name="T96" fmla="*/ 123 w 212"/>
              <a:gd name="T97" fmla="*/ 244 h 529"/>
              <a:gd name="T98" fmla="*/ 74 w 212"/>
              <a:gd name="T99" fmla="*/ 258 h 529"/>
              <a:gd name="T100" fmla="*/ 111 w 212"/>
              <a:gd name="T101" fmla="*/ 219 h 529"/>
              <a:gd name="T102" fmla="*/ 86 w 212"/>
              <a:gd name="T103" fmla="*/ 233 h 529"/>
              <a:gd name="T104" fmla="*/ 126 w 212"/>
              <a:gd name="T105" fmla="*/ 193 h 529"/>
              <a:gd name="T106" fmla="*/ 86 w 212"/>
              <a:gd name="T107" fmla="*/ 193 h 529"/>
              <a:gd name="T108" fmla="*/ 126 w 212"/>
              <a:gd name="T109" fmla="*/ 182 h 529"/>
              <a:gd name="T110" fmla="*/ 74 w 212"/>
              <a:gd name="T111" fmla="*/ 168 h 529"/>
              <a:gd name="T112" fmla="*/ 138 w 212"/>
              <a:gd name="T113" fmla="*/ 157 h 529"/>
              <a:gd name="T114" fmla="*/ 89 w 212"/>
              <a:gd name="T115" fmla="*/ 143 h 529"/>
              <a:gd name="T116" fmla="*/ 138 w 212"/>
              <a:gd name="T117" fmla="*/ 117 h 529"/>
              <a:gd name="T118" fmla="*/ 89 w 212"/>
              <a:gd name="T119" fmla="*/ 13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2" h="529">
                <a:moveTo>
                  <a:pt x="106" y="0"/>
                </a:moveTo>
                <a:cubicBezTo>
                  <a:pt x="133" y="23"/>
                  <a:pt x="133" y="23"/>
                  <a:pt x="133" y="23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60"/>
                  <a:pt x="193" y="60"/>
                  <a:pt x="193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529"/>
                  <a:pt x="212" y="529"/>
                  <a:pt x="212" y="529"/>
                </a:cubicBezTo>
                <a:cubicBezTo>
                  <a:pt x="193" y="529"/>
                  <a:pt x="193" y="529"/>
                  <a:pt x="193" y="529"/>
                </a:cubicBezTo>
                <a:cubicBezTo>
                  <a:pt x="192" y="529"/>
                  <a:pt x="192" y="529"/>
                  <a:pt x="192" y="529"/>
                </a:cubicBezTo>
                <a:cubicBezTo>
                  <a:pt x="159" y="529"/>
                  <a:pt x="159" y="529"/>
                  <a:pt x="159" y="529"/>
                </a:cubicBezTo>
                <a:cubicBezTo>
                  <a:pt x="159" y="529"/>
                  <a:pt x="159" y="529"/>
                  <a:pt x="159" y="529"/>
                </a:cubicBezTo>
                <a:cubicBezTo>
                  <a:pt x="53" y="529"/>
                  <a:pt x="53" y="529"/>
                  <a:pt x="53" y="529"/>
                </a:cubicBezTo>
                <a:cubicBezTo>
                  <a:pt x="53" y="529"/>
                  <a:pt x="53" y="529"/>
                  <a:pt x="53" y="529"/>
                </a:cubicBezTo>
                <a:cubicBezTo>
                  <a:pt x="20" y="529"/>
                  <a:pt x="20" y="529"/>
                  <a:pt x="20" y="529"/>
                </a:cubicBezTo>
                <a:cubicBezTo>
                  <a:pt x="19" y="529"/>
                  <a:pt x="19" y="529"/>
                  <a:pt x="19" y="529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60"/>
                  <a:pt x="0" y="60"/>
                  <a:pt x="0" y="60"/>
                </a:cubicBezTo>
                <a:cubicBezTo>
                  <a:pt x="19" y="60"/>
                  <a:pt x="19" y="60"/>
                  <a:pt x="19" y="60"/>
                </a:cubicBezTo>
                <a:cubicBezTo>
                  <a:pt x="19" y="19"/>
                  <a:pt x="19" y="19"/>
                  <a:pt x="19" y="19"/>
                </a:cubicBezTo>
                <a:cubicBezTo>
                  <a:pt x="52" y="45"/>
                  <a:pt x="52" y="45"/>
                  <a:pt x="52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79" y="23"/>
                  <a:pt x="79" y="23"/>
                  <a:pt x="79" y="23"/>
                </a:cubicBezTo>
                <a:cubicBezTo>
                  <a:pt x="106" y="0"/>
                  <a:pt x="106" y="0"/>
                  <a:pt x="106" y="0"/>
                </a:cubicBezTo>
                <a:close/>
                <a:moveTo>
                  <a:pt x="159" y="45"/>
                </a:moveTo>
                <a:cubicBezTo>
                  <a:pt x="159" y="45"/>
                  <a:pt x="159" y="45"/>
                  <a:pt x="159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59" y="45"/>
                  <a:pt x="159" y="45"/>
                  <a:pt x="159" y="45"/>
                </a:cubicBezTo>
                <a:close/>
                <a:moveTo>
                  <a:pt x="53" y="45"/>
                </a:move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3" y="45"/>
                  <a:pt x="53" y="45"/>
                  <a:pt x="53" y="45"/>
                </a:cubicBezTo>
                <a:close/>
                <a:moveTo>
                  <a:pt x="179" y="87"/>
                </a:moveTo>
                <a:cubicBezTo>
                  <a:pt x="170" y="87"/>
                  <a:pt x="170" y="87"/>
                  <a:pt x="170" y="87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79" y="87"/>
                  <a:pt x="179" y="87"/>
                  <a:pt x="179" y="87"/>
                </a:cubicBezTo>
                <a:close/>
                <a:moveTo>
                  <a:pt x="179" y="493"/>
                </a:moveTo>
                <a:cubicBezTo>
                  <a:pt x="170" y="493"/>
                  <a:pt x="170" y="493"/>
                  <a:pt x="170" y="493"/>
                </a:cubicBezTo>
                <a:cubicBezTo>
                  <a:pt x="170" y="512"/>
                  <a:pt x="170" y="512"/>
                  <a:pt x="170" y="512"/>
                </a:cubicBezTo>
                <a:cubicBezTo>
                  <a:pt x="179" y="512"/>
                  <a:pt x="179" y="512"/>
                  <a:pt x="179" y="512"/>
                </a:cubicBezTo>
                <a:cubicBezTo>
                  <a:pt x="179" y="493"/>
                  <a:pt x="179" y="493"/>
                  <a:pt x="179" y="493"/>
                </a:cubicBezTo>
                <a:close/>
                <a:moveTo>
                  <a:pt x="179" y="112"/>
                </a:moveTo>
                <a:cubicBezTo>
                  <a:pt x="176" y="112"/>
                  <a:pt x="173" y="112"/>
                  <a:pt x="170" y="112"/>
                </a:cubicBezTo>
                <a:cubicBezTo>
                  <a:pt x="170" y="119"/>
                  <a:pt x="170" y="125"/>
                  <a:pt x="170" y="131"/>
                </a:cubicBezTo>
                <a:cubicBezTo>
                  <a:pt x="173" y="131"/>
                  <a:pt x="176" y="131"/>
                  <a:pt x="179" y="131"/>
                </a:cubicBezTo>
                <a:cubicBezTo>
                  <a:pt x="179" y="125"/>
                  <a:pt x="179" y="119"/>
                  <a:pt x="179" y="112"/>
                </a:cubicBezTo>
                <a:close/>
                <a:moveTo>
                  <a:pt x="179" y="138"/>
                </a:moveTo>
                <a:cubicBezTo>
                  <a:pt x="176" y="138"/>
                  <a:pt x="173" y="138"/>
                  <a:pt x="170" y="138"/>
                </a:cubicBezTo>
                <a:cubicBezTo>
                  <a:pt x="170" y="144"/>
                  <a:pt x="170" y="150"/>
                  <a:pt x="170" y="157"/>
                </a:cubicBezTo>
                <a:cubicBezTo>
                  <a:pt x="173" y="157"/>
                  <a:pt x="176" y="157"/>
                  <a:pt x="179" y="157"/>
                </a:cubicBezTo>
                <a:cubicBezTo>
                  <a:pt x="179" y="150"/>
                  <a:pt x="179" y="144"/>
                  <a:pt x="179" y="138"/>
                </a:cubicBezTo>
                <a:close/>
                <a:moveTo>
                  <a:pt x="179" y="163"/>
                </a:moveTo>
                <a:cubicBezTo>
                  <a:pt x="176" y="163"/>
                  <a:pt x="173" y="163"/>
                  <a:pt x="170" y="163"/>
                </a:cubicBezTo>
                <a:cubicBezTo>
                  <a:pt x="170" y="169"/>
                  <a:pt x="170" y="176"/>
                  <a:pt x="170" y="182"/>
                </a:cubicBezTo>
                <a:cubicBezTo>
                  <a:pt x="173" y="182"/>
                  <a:pt x="176" y="182"/>
                  <a:pt x="179" y="182"/>
                </a:cubicBezTo>
                <a:cubicBezTo>
                  <a:pt x="179" y="176"/>
                  <a:pt x="179" y="169"/>
                  <a:pt x="179" y="163"/>
                </a:cubicBezTo>
                <a:close/>
                <a:moveTo>
                  <a:pt x="179" y="188"/>
                </a:moveTo>
                <a:cubicBezTo>
                  <a:pt x="176" y="188"/>
                  <a:pt x="173" y="188"/>
                  <a:pt x="170" y="188"/>
                </a:cubicBezTo>
                <a:cubicBezTo>
                  <a:pt x="170" y="195"/>
                  <a:pt x="170" y="201"/>
                  <a:pt x="170" y="207"/>
                </a:cubicBezTo>
                <a:cubicBezTo>
                  <a:pt x="173" y="207"/>
                  <a:pt x="176" y="207"/>
                  <a:pt x="179" y="207"/>
                </a:cubicBezTo>
                <a:cubicBezTo>
                  <a:pt x="179" y="201"/>
                  <a:pt x="179" y="195"/>
                  <a:pt x="179" y="188"/>
                </a:cubicBezTo>
                <a:close/>
                <a:moveTo>
                  <a:pt x="179" y="214"/>
                </a:moveTo>
                <a:cubicBezTo>
                  <a:pt x="176" y="214"/>
                  <a:pt x="173" y="214"/>
                  <a:pt x="170" y="214"/>
                </a:cubicBezTo>
                <a:cubicBezTo>
                  <a:pt x="170" y="220"/>
                  <a:pt x="170" y="226"/>
                  <a:pt x="170" y="233"/>
                </a:cubicBezTo>
                <a:cubicBezTo>
                  <a:pt x="173" y="233"/>
                  <a:pt x="176" y="233"/>
                  <a:pt x="179" y="233"/>
                </a:cubicBezTo>
                <a:cubicBezTo>
                  <a:pt x="179" y="226"/>
                  <a:pt x="179" y="220"/>
                  <a:pt x="179" y="214"/>
                </a:cubicBezTo>
                <a:close/>
                <a:moveTo>
                  <a:pt x="179" y="239"/>
                </a:moveTo>
                <a:cubicBezTo>
                  <a:pt x="176" y="239"/>
                  <a:pt x="173" y="239"/>
                  <a:pt x="170" y="239"/>
                </a:cubicBezTo>
                <a:cubicBezTo>
                  <a:pt x="170" y="245"/>
                  <a:pt x="170" y="252"/>
                  <a:pt x="170" y="258"/>
                </a:cubicBezTo>
                <a:cubicBezTo>
                  <a:pt x="173" y="258"/>
                  <a:pt x="176" y="258"/>
                  <a:pt x="179" y="258"/>
                </a:cubicBezTo>
                <a:cubicBezTo>
                  <a:pt x="179" y="252"/>
                  <a:pt x="179" y="245"/>
                  <a:pt x="179" y="239"/>
                </a:cubicBezTo>
                <a:close/>
                <a:moveTo>
                  <a:pt x="179" y="264"/>
                </a:moveTo>
                <a:cubicBezTo>
                  <a:pt x="176" y="264"/>
                  <a:pt x="173" y="264"/>
                  <a:pt x="170" y="264"/>
                </a:cubicBezTo>
                <a:cubicBezTo>
                  <a:pt x="170" y="271"/>
                  <a:pt x="170" y="277"/>
                  <a:pt x="170" y="284"/>
                </a:cubicBezTo>
                <a:cubicBezTo>
                  <a:pt x="173" y="284"/>
                  <a:pt x="176" y="284"/>
                  <a:pt x="179" y="284"/>
                </a:cubicBezTo>
                <a:cubicBezTo>
                  <a:pt x="179" y="277"/>
                  <a:pt x="179" y="271"/>
                  <a:pt x="179" y="264"/>
                </a:cubicBezTo>
                <a:close/>
                <a:moveTo>
                  <a:pt x="179" y="290"/>
                </a:moveTo>
                <a:cubicBezTo>
                  <a:pt x="176" y="290"/>
                  <a:pt x="173" y="290"/>
                  <a:pt x="170" y="290"/>
                </a:cubicBezTo>
                <a:cubicBezTo>
                  <a:pt x="170" y="296"/>
                  <a:pt x="170" y="303"/>
                  <a:pt x="170" y="309"/>
                </a:cubicBezTo>
                <a:cubicBezTo>
                  <a:pt x="173" y="309"/>
                  <a:pt x="176" y="309"/>
                  <a:pt x="179" y="309"/>
                </a:cubicBezTo>
                <a:cubicBezTo>
                  <a:pt x="179" y="303"/>
                  <a:pt x="179" y="296"/>
                  <a:pt x="179" y="290"/>
                </a:cubicBezTo>
                <a:close/>
                <a:moveTo>
                  <a:pt x="179" y="315"/>
                </a:moveTo>
                <a:cubicBezTo>
                  <a:pt x="176" y="315"/>
                  <a:pt x="173" y="315"/>
                  <a:pt x="170" y="315"/>
                </a:cubicBezTo>
                <a:cubicBezTo>
                  <a:pt x="170" y="321"/>
                  <a:pt x="170" y="328"/>
                  <a:pt x="170" y="334"/>
                </a:cubicBezTo>
                <a:cubicBezTo>
                  <a:pt x="173" y="334"/>
                  <a:pt x="176" y="334"/>
                  <a:pt x="179" y="334"/>
                </a:cubicBezTo>
                <a:cubicBezTo>
                  <a:pt x="179" y="328"/>
                  <a:pt x="179" y="321"/>
                  <a:pt x="179" y="315"/>
                </a:cubicBezTo>
                <a:close/>
                <a:moveTo>
                  <a:pt x="179" y="340"/>
                </a:moveTo>
                <a:cubicBezTo>
                  <a:pt x="176" y="340"/>
                  <a:pt x="173" y="340"/>
                  <a:pt x="170" y="340"/>
                </a:cubicBezTo>
                <a:cubicBezTo>
                  <a:pt x="170" y="347"/>
                  <a:pt x="170" y="353"/>
                  <a:pt x="170" y="360"/>
                </a:cubicBezTo>
                <a:cubicBezTo>
                  <a:pt x="173" y="360"/>
                  <a:pt x="176" y="360"/>
                  <a:pt x="179" y="360"/>
                </a:cubicBezTo>
                <a:cubicBezTo>
                  <a:pt x="179" y="353"/>
                  <a:pt x="179" y="347"/>
                  <a:pt x="179" y="340"/>
                </a:cubicBezTo>
                <a:close/>
                <a:moveTo>
                  <a:pt x="179" y="366"/>
                </a:moveTo>
                <a:cubicBezTo>
                  <a:pt x="176" y="366"/>
                  <a:pt x="173" y="366"/>
                  <a:pt x="170" y="366"/>
                </a:cubicBezTo>
                <a:cubicBezTo>
                  <a:pt x="170" y="372"/>
                  <a:pt x="170" y="379"/>
                  <a:pt x="170" y="385"/>
                </a:cubicBezTo>
                <a:cubicBezTo>
                  <a:pt x="173" y="385"/>
                  <a:pt x="176" y="385"/>
                  <a:pt x="179" y="385"/>
                </a:cubicBezTo>
                <a:cubicBezTo>
                  <a:pt x="179" y="379"/>
                  <a:pt x="179" y="372"/>
                  <a:pt x="179" y="366"/>
                </a:cubicBezTo>
                <a:close/>
                <a:moveTo>
                  <a:pt x="179" y="391"/>
                </a:moveTo>
                <a:cubicBezTo>
                  <a:pt x="176" y="391"/>
                  <a:pt x="173" y="391"/>
                  <a:pt x="170" y="391"/>
                </a:cubicBezTo>
                <a:cubicBezTo>
                  <a:pt x="170" y="398"/>
                  <a:pt x="170" y="404"/>
                  <a:pt x="170" y="410"/>
                </a:cubicBezTo>
                <a:cubicBezTo>
                  <a:pt x="173" y="410"/>
                  <a:pt x="176" y="410"/>
                  <a:pt x="179" y="410"/>
                </a:cubicBezTo>
                <a:cubicBezTo>
                  <a:pt x="179" y="404"/>
                  <a:pt x="179" y="398"/>
                  <a:pt x="179" y="391"/>
                </a:cubicBezTo>
                <a:close/>
                <a:moveTo>
                  <a:pt x="179" y="417"/>
                </a:moveTo>
                <a:cubicBezTo>
                  <a:pt x="176" y="417"/>
                  <a:pt x="173" y="417"/>
                  <a:pt x="170" y="417"/>
                </a:cubicBezTo>
                <a:cubicBezTo>
                  <a:pt x="170" y="423"/>
                  <a:pt x="170" y="429"/>
                  <a:pt x="170" y="436"/>
                </a:cubicBezTo>
                <a:cubicBezTo>
                  <a:pt x="173" y="436"/>
                  <a:pt x="176" y="436"/>
                  <a:pt x="179" y="436"/>
                </a:cubicBezTo>
                <a:cubicBezTo>
                  <a:pt x="179" y="429"/>
                  <a:pt x="179" y="423"/>
                  <a:pt x="179" y="417"/>
                </a:cubicBezTo>
                <a:close/>
                <a:moveTo>
                  <a:pt x="179" y="442"/>
                </a:moveTo>
                <a:cubicBezTo>
                  <a:pt x="176" y="442"/>
                  <a:pt x="173" y="442"/>
                  <a:pt x="170" y="442"/>
                </a:cubicBezTo>
                <a:cubicBezTo>
                  <a:pt x="170" y="448"/>
                  <a:pt x="170" y="455"/>
                  <a:pt x="170" y="461"/>
                </a:cubicBezTo>
                <a:cubicBezTo>
                  <a:pt x="173" y="461"/>
                  <a:pt x="176" y="461"/>
                  <a:pt x="179" y="461"/>
                </a:cubicBezTo>
                <a:cubicBezTo>
                  <a:pt x="179" y="455"/>
                  <a:pt x="179" y="448"/>
                  <a:pt x="179" y="442"/>
                </a:cubicBezTo>
                <a:close/>
                <a:moveTo>
                  <a:pt x="179" y="467"/>
                </a:moveTo>
                <a:cubicBezTo>
                  <a:pt x="176" y="467"/>
                  <a:pt x="173" y="467"/>
                  <a:pt x="170" y="467"/>
                </a:cubicBezTo>
                <a:cubicBezTo>
                  <a:pt x="170" y="474"/>
                  <a:pt x="170" y="480"/>
                  <a:pt x="170" y="486"/>
                </a:cubicBezTo>
                <a:cubicBezTo>
                  <a:pt x="173" y="486"/>
                  <a:pt x="176" y="486"/>
                  <a:pt x="179" y="486"/>
                </a:cubicBezTo>
                <a:cubicBezTo>
                  <a:pt x="179" y="480"/>
                  <a:pt x="179" y="474"/>
                  <a:pt x="179" y="467"/>
                </a:cubicBezTo>
                <a:close/>
                <a:moveTo>
                  <a:pt x="199" y="83"/>
                </a:moveTo>
                <a:cubicBezTo>
                  <a:pt x="189" y="83"/>
                  <a:pt x="189" y="83"/>
                  <a:pt x="189" y="83"/>
                </a:cubicBezTo>
                <a:cubicBezTo>
                  <a:pt x="189" y="526"/>
                  <a:pt x="189" y="526"/>
                  <a:pt x="189" y="526"/>
                </a:cubicBezTo>
                <a:cubicBezTo>
                  <a:pt x="199" y="526"/>
                  <a:pt x="199" y="526"/>
                  <a:pt x="199" y="526"/>
                </a:cubicBezTo>
                <a:cubicBezTo>
                  <a:pt x="199" y="83"/>
                  <a:pt x="199" y="83"/>
                  <a:pt x="199" y="83"/>
                </a:cubicBezTo>
                <a:close/>
                <a:moveTo>
                  <a:pt x="33" y="87"/>
                </a:moveTo>
                <a:cubicBezTo>
                  <a:pt x="42" y="87"/>
                  <a:pt x="42" y="87"/>
                  <a:pt x="42" y="87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87"/>
                  <a:pt x="33" y="87"/>
                  <a:pt x="33" y="87"/>
                </a:cubicBezTo>
                <a:close/>
                <a:moveTo>
                  <a:pt x="33" y="493"/>
                </a:moveTo>
                <a:cubicBezTo>
                  <a:pt x="42" y="493"/>
                  <a:pt x="42" y="493"/>
                  <a:pt x="42" y="49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33" y="512"/>
                  <a:pt x="33" y="512"/>
                  <a:pt x="33" y="512"/>
                </a:cubicBezTo>
                <a:cubicBezTo>
                  <a:pt x="33" y="493"/>
                  <a:pt x="33" y="493"/>
                  <a:pt x="33" y="493"/>
                </a:cubicBezTo>
                <a:close/>
                <a:moveTo>
                  <a:pt x="33" y="112"/>
                </a:moveTo>
                <a:cubicBezTo>
                  <a:pt x="36" y="112"/>
                  <a:pt x="39" y="112"/>
                  <a:pt x="42" y="112"/>
                </a:cubicBezTo>
                <a:cubicBezTo>
                  <a:pt x="42" y="119"/>
                  <a:pt x="42" y="125"/>
                  <a:pt x="42" y="131"/>
                </a:cubicBezTo>
                <a:cubicBezTo>
                  <a:pt x="39" y="131"/>
                  <a:pt x="36" y="131"/>
                  <a:pt x="33" y="131"/>
                </a:cubicBezTo>
                <a:cubicBezTo>
                  <a:pt x="33" y="125"/>
                  <a:pt x="33" y="119"/>
                  <a:pt x="33" y="112"/>
                </a:cubicBezTo>
                <a:close/>
                <a:moveTo>
                  <a:pt x="33" y="138"/>
                </a:moveTo>
                <a:cubicBezTo>
                  <a:pt x="36" y="138"/>
                  <a:pt x="39" y="138"/>
                  <a:pt x="42" y="138"/>
                </a:cubicBezTo>
                <a:cubicBezTo>
                  <a:pt x="42" y="144"/>
                  <a:pt x="42" y="150"/>
                  <a:pt x="42" y="157"/>
                </a:cubicBezTo>
                <a:cubicBezTo>
                  <a:pt x="39" y="157"/>
                  <a:pt x="36" y="157"/>
                  <a:pt x="33" y="157"/>
                </a:cubicBezTo>
                <a:cubicBezTo>
                  <a:pt x="33" y="150"/>
                  <a:pt x="33" y="144"/>
                  <a:pt x="33" y="138"/>
                </a:cubicBezTo>
                <a:close/>
                <a:moveTo>
                  <a:pt x="33" y="163"/>
                </a:moveTo>
                <a:cubicBezTo>
                  <a:pt x="36" y="163"/>
                  <a:pt x="39" y="163"/>
                  <a:pt x="42" y="163"/>
                </a:cubicBezTo>
                <a:cubicBezTo>
                  <a:pt x="42" y="169"/>
                  <a:pt x="42" y="176"/>
                  <a:pt x="42" y="182"/>
                </a:cubicBezTo>
                <a:cubicBezTo>
                  <a:pt x="39" y="182"/>
                  <a:pt x="36" y="182"/>
                  <a:pt x="33" y="182"/>
                </a:cubicBezTo>
                <a:cubicBezTo>
                  <a:pt x="33" y="176"/>
                  <a:pt x="33" y="169"/>
                  <a:pt x="33" y="163"/>
                </a:cubicBezTo>
                <a:close/>
                <a:moveTo>
                  <a:pt x="33" y="188"/>
                </a:moveTo>
                <a:cubicBezTo>
                  <a:pt x="36" y="188"/>
                  <a:pt x="39" y="188"/>
                  <a:pt x="42" y="188"/>
                </a:cubicBezTo>
                <a:cubicBezTo>
                  <a:pt x="42" y="195"/>
                  <a:pt x="42" y="201"/>
                  <a:pt x="42" y="207"/>
                </a:cubicBezTo>
                <a:cubicBezTo>
                  <a:pt x="39" y="207"/>
                  <a:pt x="36" y="207"/>
                  <a:pt x="33" y="207"/>
                </a:cubicBezTo>
                <a:cubicBezTo>
                  <a:pt x="33" y="201"/>
                  <a:pt x="33" y="195"/>
                  <a:pt x="33" y="188"/>
                </a:cubicBezTo>
                <a:close/>
                <a:moveTo>
                  <a:pt x="33" y="214"/>
                </a:moveTo>
                <a:cubicBezTo>
                  <a:pt x="36" y="214"/>
                  <a:pt x="39" y="214"/>
                  <a:pt x="42" y="214"/>
                </a:cubicBezTo>
                <a:cubicBezTo>
                  <a:pt x="42" y="220"/>
                  <a:pt x="42" y="226"/>
                  <a:pt x="42" y="233"/>
                </a:cubicBezTo>
                <a:cubicBezTo>
                  <a:pt x="39" y="233"/>
                  <a:pt x="36" y="233"/>
                  <a:pt x="33" y="233"/>
                </a:cubicBezTo>
                <a:cubicBezTo>
                  <a:pt x="33" y="226"/>
                  <a:pt x="33" y="220"/>
                  <a:pt x="33" y="214"/>
                </a:cubicBezTo>
                <a:close/>
                <a:moveTo>
                  <a:pt x="33" y="239"/>
                </a:moveTo>
                <a:cubicBezTo>
                  <a:pt x="36" y="239"/>
                  <a:pt x="39" y="239"/>
                  <a:pt x="42" y="239"/>
                </a:cubicBezTo>
                <a:cubicBezTo>
                  <a:pt x="42" y="245"/>
                  <a:pt x="42" y="252"/>
                  <a:pt x="42" y="258"/>
                </a:cubicBezTo>
                <a:cubicBezTo>
                  <a:pt x="39" y="258"/>
                  <a:pt x="36" y="258"/>
                  <a:pt x="33" y="258"/>
                </a:cubicBezTo>
                <a:cubicBezTo>
                  <a:pt x="33" y="252"/>
                  <a:pt x="33" y="245"/>
                  <a:pt x="33" y="239"/>
                </a:cubicBezTo>
                <a:close/>
                <a:moveTo>
                  <a:pt x="33" y="264"/>
                </a:moveTo>
                <a:cubicBezTo>
                  <a:pt x="36" y="264"/>
                  <a:pt x="39" y="264"/>
                  <a:pt x="42" y="264"/>
                </a:cubicBezTo>
                <a:cubicBezTo>
                  <a:pt x="42" y="271"/>
                  <a:pt x="42" y="277"/>
                  <a:pt x="42" y="284"/>
                </a:cubicBezTo>
                <a:cubicBezTo>
                  <a:pt x="39" y="284"/>
                  <a:pt x="36" y="284"/>
                  <a:pt x="33" y="284"/>
                </a:cubicBezTo>
                <a:cubicBezTo>
                  <a:pt x="33" y="277"/>
                  <a:pt x="33" y="271"/>
                  <a:pt x="33" y="264"/>
                </a:cubicBezTo>
                <a:close/>
                <a:moveTo>
                  <a:pt x="33" y="290"/>
                </a:moveTo>
                <a:cubicBezTo>
                  <a:pt x="36" y="290"/>
                  <a:pt x="39" y="290"/>
                  <a:pt x="42" y="290"/>
                </a:cubicBezTo>
                <a:cubicBezTo>
                  <a:pt x="42" y="296"/>
                  <a:pt x="42" y="303"/>
                  <a:pt x="42" y="309"/>
                </a:cubicBezTo>
                <a:cubicBezTo>
                  <a:pt x="39" y="309"/>
                  <a:pt x="36" y="309"/>
                  <a:pt x="33" y="309"/>
                </a:cubicBezTo>
                <a:cubicBezTo>
                  <a:pt x="33" y="303"/>
                  <a:pt x="33" y="296"/>
                  <a:pt x="33" y="290"/>
                </a:cubicBezTo>
                <a:close/>
                <a:moveTo>
                  <a:pt x="33" y="315"/>
                </a:moveTo>
                <a:cubicBezTo>
                  <a:pt x="36" y="315"/>
                  <a:pt x="39" y="315"/>
                  <a:pt x="42" y="315"/>
                </a:cubicBezTo>
                <a:cubicBezTo>
                  <a:pt x="42" y="321"/>
                  <a:pt x="42" y="328"/>
                  <a:pt x="42" y="334"/>
                </a:cubicBezTo>
                <a:cubicBezTo>
                  <a:pt x="39" y="334"/>
                  <a:pt x="36" y="334"/>
                  <a:pt x="33" y="334"/>
                </a:cubicBezTo>
                <a:cubicBezTo>
                  <a:pt x="33" y="328"/>
                  <a:pt x="33" y="321"/>
                  <a:pt x="33" y="315"/>
                </a:cubicBezTo>
                <a:close/>
                <a:moveTo>
                  <a:pt x="33" y="340"/>
                </a:moveTo>
                <a:cubicBezTo>
                  <a:pt x="36" y="340"/>
                  <a:pt x="39" y="340"/>
                  <a:pt x="42" y="340"/>
                </a:cubicBezTo>
                <a:cubicBezTo>
                  <a:pt x="42" y="347"/>
                  <a:pt x="42" y="353"/>
                  <a:pt x="42" y="360"/>
                </a:cubicBezTo>
                <a:cubicBezTo>
                  <a:pt x="39" y="360"/>
                  <a:pt x="36" y="360"/>
                  <a:pt x="33" y="360"/>
                </a:cubicBezTo>
                <a:cubicBezTo>
                  <a:pt x="33" y="353"/>
                  <a:pt x="33" y="347"/>
                  <a:pt x="33" y="340"/>
                </a:cubicBezTo>
                <a:close/>
                <a:moveTo>
                  <a:pt x="33" y="366"/>
                </a:moveTo>
                <a:cubicBezTo>
                  <a:pt x="36" y="366"/>
                  <a:pt x="39" y="366"/>
                  <a:pt x="42" y="366"/>
                </a:cubicBezTo>
                <a:cubicBezTo>
                  <a:pt x="42" y="372"/>
                  <a:pt x="42" y="379"/>
                  <a:pt x="42" y="385"/>
                </a:cubicBezTo>
                <a:cubicBezTo>
                  <a:pt x="39" y="385"/>
                  <a:pt x="36" y="385"/>
                  <a:pt x="33" y="385"/>
                </a:cubicBezTo>
                <a:cubicBezTo>
                  <a:pt x="33" y="379"/>
                  <a:pt x="33" y="372"/>
                  <a:pt x="33" y="366"/>
                </a:cubicBezTo>
                <a:close/>
                <a:moveTo>
                  <a:pt x="33" y="391"/>
                </a:moveTo>
                <a:cubicBezTo>
                  <a:pt x="36" y="391"/>
                  <a:pt x="39" y="391"/>
                  <a:pt x="42" y="391"/>
                </a:cubicBezTo>
                <a:cubicBezTo>
                  <a:pt x="42" y="398"/>
                  <a:pt x="42" y="404"/>
                  <a:pt x="42" y="410"/>
                </a:cubicBezTo>
                <a:cubicBezTo>
                  <a:pt x="39" y="410"/>
                  <a:pt x="36" y="410"/>
                  <a:pt x="33" y="410"/>
                </a:cubicBezTo>
                <a:cubicBezTo>
                  <a:pt x="33" y="404"/>
                  <a:pt x="33" y="398"/>
                  <a:pt x="33" y="391"/>
                </a:cubicBezTo>
                <a:close/>
                <a:moveTo>
                  <a:pt x="33" y="417"/>
                </a:moveTo>
                <a:cubicBezTo>
                  <a:pt x="36" y="417"/>
                  <a:pt x="39" y="417"/>
                  <a:pt x="42" y="417"/>
                </a:cubicBezTo>
                <a:cubicBezTo>
                  <a:pt x="42" y="423"/>
                  <a:pt x="42" y="429"/>
                  <a:pt x="42" y="436"/>
                </a:cubicBezTo>
                <a:cubicBezTo>
                  <a:pt x="39" y="436"/>
                  <a:pt x="36" y="436"/>
                  <a:pt x="33" y="436"/>
                </a:cubicBezTo>
                <a:cubicBezTo>
                  <a:pt x="33" y="429"/>
                  <a:pt x="33" y="423"/>
                  <a:pt x="33" y="417"/>
                </a:cubicBezTo>
                <a:close/>
                <a:moveTo>
                  <a:pt x="33" y="442"/>
                </a:moveTo>
                <a:cubicBezTo>
                  <a:pt x="36" y="442"/>
                  <a:pt x="39" y="442"/>
                  <a:pt x="42" y="442"/>
                </a:cubicBezTo>
                <a:cubicBezTo>
                  <a:pt x="42" y="448"/>
                  <a:pt x="42" y="455"/>
                  <a:pt x="42" y="461"/>
                </a:cubicBezTo>
                <a:cubicBezTo>
                  <a:pt x="39" y="461"/>
                  <a:pt x="36" y="461"/>
                  <a:pt x="33" y="461"/>
                </a:cubicBezTo>
                <a:cubicBezTo>
                  <a:pt x="33" y="455"/>
                  <a:pt x="33" y="448"/>
                  <a:pt x="33" y="442"/>
                </a:cubicBezTo>
                <a:close/>
                <a:moveTo>
                  <a:pt x="33" y="467"/>
                </a:moveTo>
                <a:cubicBezTo>
                  <a:pt x="36" y="467"/>
                  <a:pt x="39" y="467"/>
                  <a:pt x="42" y="467"/>
                </a:cubicBezTo>
                <a:cubicBezTo>
                  <a:pt x="42" y="474"/>
                  <a:pt x="42" y="480"/>
                  <a:pt x="42" y="486"/>
                </a:cubicBezTo>
                <a:cubicBezTo>
                  <a:pt x="39" y="486"/>
                  <a:pt x="36" y="486"/>
                  <a:pt x="33" y="486"/>
                </a:cubicBezTo>
                <a:cubicBezTo>
                  <a:pt x="33" y="480"/>
                  <a:pt x="33" y="474"/>
                  <a:pt x="33" y="467"/>
                </a:cubicBezTo>
                <a:close/>
                <a:moveTo>
                  <a:pt x="13" y="83"/>
                </a:moveTo>
                <a:cubicBezTo>
                  <a:pt x="23" y="83"/>
                  <a:pt x="23" y="83"/>
                  <a:pt x="23" y="83"/>
                </a:cubicBezTo>
                <a:cubicBezTo>
                  <a:pt x="23" y="526"/>
                  <a:pt x="23" y="526"/>
                  <a:pt x="23" y="526"/>
                </a:cubicBezTo>
                <a:cubicBezTo>
                  <a:pt x="13" y="526"/>
                  <a:pt x="13" y="526"/>
                  <a:pt x="13" y="526"/>
                </a:cubicBezTo>
                <a:cubicBezTo>
                  <a:pt x="13" y="83"/>
                  <a:pt x="13" y="83"/>
                  <a:pt x="13" y="83"/>
                </a:cubicBezTo>
                <a:close/>
                <a:moveTo>
                  <a:pt x="58" y="117"/>
                </a:moveTo>
                <a:cubicBezTo>
                  <a:pt x="62" y="117"/>
                  <a:pt x="66" y="117"/>
                  <a:pt x="70" y="117"/>
                </a:cubicBezTo>
                <a:cubicBezTo>
                  <a:pt x="70" y="122"/>
                  <a:pt x="70" y="127"/>
                  <a:pt x="70" y="131"/>
                </a:cubicBezTo>
                <a:cubicBezTo>
                  <a:pt x="66" y="131"/>
                  <a:pt x="62" y="131"/>
                  <a:pt x="58" y="131"/>
                </a:cubicBezTo>
                <a:cubicBezTo>
                  <a:pt x="58" y="127"/>
                  <a:pt x="58" y="122"/>
                  <a:pt x="58" y="117"/>
                </a:cubicBezTo>
                <a:close/>
                <a:moveTo>
                  <a:pt x="58" y="92"/>
                </a:moveTo>
                <a:cubicBezTo>
                  <a:pt x="70" y="92"/>
                  <a:pt x="70" y="92"/>
                  <a:pt x="70" y="92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92"/>
                  <a:pt x="58" y="92"/>
                  <a:pt x="58" y="92"/>
                </a:cubicBezTo>
                <a:close/>
                <a:moveTo>
                  <a:pt x="142" y="92"/>
                </a:moveTo>
                <a:cubicBezTo>
                  <a:pt x="154" y="92"/>
                  <a:pt x="154" y="92"/>
                  <a:pt x="154" y="92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ubicBezTo>
                  <a:pt x="142" y="92"/>
                  <a:pt x="142" y="92"/>
                  <a:pt x="142" y="92"/>
                </a:cubicBezTo>
                <a:close/>
                <a:moveTo>
                  <a:pt x="126" y="92"/>
                </a:moveTo>
                <a:cubicBezTo>
                  <a:pt x="138" y="92"/>
                  <a:pt x="138" y="92"/>
                  <a:pt x="138" y="92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6" y="92"/>
                  <a:pt x="126" y="92"/>
                  <a:pt x="126" y="92"/>
                </a:cubicBezTo>
                <a:close/>
                <a:moveTo>
                  <a:pt x="111" y="92"/>
                </a:moveTo>
                <a:cubicBezTo>
                  <a:pt x="123" y="92"/>
                  <a:pt x="123" y="92"/>
                  <a:pt x="123" y="92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1" y="92"/>
                  <a:pt x="111" y="92"/>
                  <a:pt x="111" y="92"/>
                </a:cubicBezTo>
                <a:close/>
                <a:moveTo>
                  <a:pt x="89" y="92"/>
                </a:moveTo>
                <a:cubicBezTo>
                  <a:pt x="101" y="92"/>
                  <a:pt x="101" y="92"/>
                  <a:pt x="101" y="92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92"/>
                  <a:pt x="89" y="92"/>
                  <a:pt x="89" y="92"/>
                </a:cubicBezTo>
                <a:close/>
                <a:moveTo>
                  <a:pt x="74" y="92"/>
                </a:moveTo>
                <a:cubicBezTo>
                  <a:pt x="86" y="92"/>
                  <a:pt x="86" y="92"/>
                  <a:pt x="86" y="92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74" y="92"/>
                  <a:pt x="74" y="92"/>
                  <a:pt x="74" y="92"/>
                </a:cubicBezTo>
                <a:close/>
                <a:moveTo>
                  <a:pt x="58" y="143"/>
                </a:moveTo>
                <a:cubicBezTo>
                  <a:pt x="62" y="143"/>
                  <a:pt x="66" y="143"/>
                  <a:pt x="70" y="143"/>
                </a:cubicBezTo>
                <a:cubicBezTo>
                  <a:pt x="70" y="147"/>
                  <a:pt x="70" y="152"/>
                  <a:pt x="70" y="157"/>
                </a:cubicBezTo>
                <a:cubicBezTo>
                  <a:pt x="66" y="157"/>
                  <a:pt x="62" y="157"/>
                  <a:pt x="58" y="157"/>
                </a:cubicBezTo>
                <a:cubicBezTo>
                  <a:pt x="58" y="152"/>
                  <a:pt x="58" y="147"/>
                  <a:pt x="58" y="143"/>
                </a:cubicBezTo>
                <a:close/>
                <a:moveTo>
                  <a:pt x="58" y="168"/>
                </a:moveTo>
                <a:cubicBezTo>
                  <a:pt x="62" y="168"/>
                  <a:pt x="66" y="168"/>
                  <a:pt x="70" y="168"/>
                </a:cubicBezTo>
                <a:cubicBezTo>
                  <a:pt x="70" y="173"/>
                  <a:pt x="70" y="177"/>
                  <a:pt x="70" y="182"/>
                </a:cubicBezTo>
                <a:cubicBezTo>
                  <a:pt x="66" y="182"/>
                  <a:pt x="62" y="182"/>
                  <a:pt x="58" y="182"/>
                </a:cubicBezTo>
                <a:cubicBezTo>
                  <a:pt x="58" y="177"/>
                  <a:pt x="58" y="173"/>
                  <a:pt x="58" y="168"/>
                </a:cubicBezTo>
                <a:close/>
                <a:moveTo>
                  <a:pt x="58" y="193"/>
                </a:moveTo>
                <a:cubicBezTo>
                  <a:pt x="62" y="193"/>
                  <a:pt x="66" y="193"/>
                  <a:pt x="70" y="193"/>
                </a:cubicBezTo>
                <a:cubicBezTo>
                  <a:pt x="70" y="198"/>
                  <a:pt x="70" y="203"/>
                  <a:pt x="70" y="207"/>
                </a:cubicBezTo>
                <a:cubicBezTo>
                  <a:pt x="66" y="207"/>
                  <a:pt x="62" y="207"/>
                  <a:pt x="58" y="207"/>
                </a:cubicBezTo>
                <a:cubicBezTo>
                  <a:pt x="58" y="203"/>
                  <a:pt x="58" y="198"/>
                  <a:pt x="58" y="193"/>
                </a:cubicBezTo>
                <a:close/>
                <a:moveTo>
                  <a:pt x="58" y="219"/>
                </a:moveTo>
                <a:cubicBezTo>
                  <a:pt x="62" y="219"/>
                  <a:pt x="66" y="219"/>
                  <a:pt x="70" y="219"/>
                </a:cubicBezTo>
                <a:cubicBezTo>
                  <a:pt x="70" y="223"/>
                  <a:pt x="70" y="228"/>
                  <a:pt x="70" y="233"/>
                </a:cubicBezTo>
                <a:cubicBezTo>
                  <a:pt x="66" y="233"/>
                  <a:pt x="62" y="233"/>
                  <a:pt x="58" y="233"/>
                </a:cubicBezTo>
                <a:cubicBezTo>
                  <a:pt x="58" y="228"/>
                  <a:pt x="58" y="223"/>
                  <a:pt x="58" y="219"/>
                </a:cubicBezTo>
                <a:close/>
                <a:moveTo>
                  <a:pt x="58" y="244"/>
                </a:moveTo>
                <a:cubicBezTo>
                  <a:pt x="62" y="244"/>
                  <a:pt x="66" y="244"/>
                  <a:pt x="70" y="244"/>
                </a:cubicBezTo>
                <a:cubicBezTo>
                  <a:pt x="70" y="249"/>
                  <a:pt x="70" y="254"/>
                  <a:pt x="70" y="258"/>
                </a:cubicBezTo>
                <a:cubicBezTo>
                  <a:pt x="66" y="258"/>
                  <a:pt x="62" y="258"/>
                  <a:pt x="58" y="258"/>
                </a:cubicBezTo>
                <a:cubicBezTo>
                  <a:pt x="58" y="254"/>
                  <a:pt x="58" y="249"/>
                  <a:pt x="58" y="244"/>
                </a:cubicBezTo>
                <a:close/>
                <a:moveTo>
                  <a:pt x="58" y="270"/>
                </a:moveTo>
                <a:cubicBezTo>
                  <a:pt x="62" y="270"/>
                  <a:pt x="66" y="270"/>
                  <a:pt x="70" y="270"/>
                </a:cubicBezTo>
                <a:cubicBezTo>
                  <a:pt x="70" y="274"/>
                  <a:pt x="70" y="279"/>
                  <a:pt x="70" y="284"/>
                </a:cubicBezTo>
                <a:cubicBezTo>
                  <a:pt x="66" y="284"/>
                  <a:pt x="62" y="284"/>
                  <a:pt x="58" y="284"/>
                </a:cubicBezTo>
                <a:cubicBezTo>
                  <a:pt x="58" y="279"/>
                  <a:pt x="58" y="274"/>
                  <a:pt x="58" y="270"/>
                </a:cubicBezTo>
                <a:close/>
                <a:moveTo>
                  <a:pt x="58" y="295"/>
                </a:moveTo>
                <a:cubicBezTo>
                  <a:pt x="62" y="295"/>
                  <a:pt x="66" y="295"/>
                  <a:pt x="70" y="295"/>
                </a:cubicBezTo>
                <a:cubicBezTo>
                  <a:pt x="70" y="300"/>
                  <a:pt x="70" y="304"/>
                  <a:pt x="70" y="309"/>
                </a:cubicBezTo>
                <a:cubicBezTo>
                  <a:pt x="66" y="309"/>
                  <a:pt x="62" y="309"/>
                  <a:pt x="58" y="309"/>
                </a:cubicBezTo>
                <a:cubicBezTo>
                  <a:pt x="58" y="304"/>
                  <a:pt x="58" y="300"/>
                  <a:pt x="58" y="295"/>
                </a:cubicBezTo>
                <a:close/>
                <a:moveTo>
                  <a:pt x="58" y="320"/>
                </a:moveTo>
                <a:cubicBezTo>
                  <a:pt x="62" y="320"/>
                  <a:pt x="66" y="320"/>
                  <a:pt x="70" y="320"/>
                </a:cubicBezTo>
                <a:cubicBezTo>
                  <a:pt x="70" y="325"/>
                  <a:pt x="70" y="330"/>
                  <a:pt x="70" y="334"/>
                </a:cubicBezTo>
                <a:cubicBezTo>
                  <a:pt x="66" y="334"/>
                  <a:pt x="62" y="334"/>
                  <a:pt x="58" y="334"/>
                </a:cubicBezTo>
                <a:cubicBezTo>
                  <a:pt x="58" y="330"/>
                  <a:pt x="58" y="325"/>
                  <a:pt x="58" y="320"/>
                </a:cubicBezTo>
                <a:close/>
                <a:moveTo>
                  <a:pt x="58" y="346"/>
                </a:moveTo>
                <a:cubicBezTo>
                  <a:pt x="62" y="346"/>
                  <a:pt x="66" y="346"/>
                  <a:pt x="70" y="346"/>
                </a:cubicBezTo>
                <a:cubicBezTo>
                  <a:pt x="70" y="350"/>
                  <a:pt x="70" y="355"/>
                  <a:pt x="70" y="360"/>
                </a:cubicBezTo>
                <a:cubicBezTo>
                  <a:pt x="66" y="360"/>
                  <a:pt x="62" y="360"/>
                  <a:pt x="58" y="360"/>
                </a:cubicBezTo>
                <a:cubicBezTo>
                  <a:pt x="58" y="355"/>
                  <a:pt x="58" y="350"/>
                  <a:pt x="58" y="346"/>
                </a:cubicBezTo>
                <a:close/>
                <a:moveTo>
                  <a:pt x="58" y="371"/>
                </a:moveTo>
                <a:cubicBezTo>
                  <a:pt x="62" y="371"/>
                  <a:pt x="66" y="371"/>
                  <a:pt x="70" y="371"/>
                </a:cubicBezTo>
                <a:cubicBezTo>
                  <a:pt x="70" y="376"/>
                  <a:pt x="70" y="380"/>
                  <a:pt x="70" y="385"/>
                </a:cubicBezTo>
                <a:cubicBezTo>
                  <a:pt x="66" y="385"/>
                  <a:pt x="62" y="385"/>
                  <a:pt x="58" y="385"/>
                </a:cubicBezTo>
                <a:cubicBezTo>
                  <a:pt x="58" y="380"/>
                  <a:pt x="58" y="376"/>
                  <a:pt x="58" y="371"/>
                </a:cubicBezTo>
                <a:close/>
                <a:moveTo>
                  <a:pt x="58" y="396"/>
                </a:moveTo>
                <a:cubicBezTo>
                  <a:pt x="62" y="396"/>
                  <a:pt x="66" y="396"/>
                  <a:pt x="70" y="396"/>
                </a:cubicBezTo>
                <a:cubicBezTo>
                  <a:pt x="70" y="401"/>
                  <a:pt x="70" y="406"/>
                  <a:pt x="70" y="410"/>
                </a:cubicBezTo>
                <a:cubicBezTo>
                  <a:pt x="66" y="410"/>
                  <a:pt x="62" y="410"/>
                  <a:pt x="58" y="410"/>
                </a:cubicBezTo>
                <a:cubicBezTo>
                  <a:pt x="58" y="406"/>
                  <a:pt x="58" y="401"/>
                  <a:pt x="58" y="396"/>
                </a:cubicBezTo>
                <a:close/>
                <a:moveTo>
                  <a:pt x="58" y="422"/>
                </a:moveTo>
                <a:cubicBezTo>
                  <a:pt x="62" y="422"/>
                  <a:pt x="66" y="422"/>
                  <a:pt x="70" y="422"/>
                </a:cubicBezTo>
                <a:cubicBezTo>
                  <a:pt x="70" y="426"/>
                  <a:pt x="70" y="431"/>
                  <a:pt x="70" y="436"/>
                </a:cubicBezTo>
                <a:cubicBezTo>
                  <a:pt x="66" y="436"/>
                  <a:pt x="62" y="436"/>
                  <a:pt x="58" y="436"/>
                </a:cubicBezTo>
                <a:cubicBezTo>
                  <a:pt x="58" y="431"/>
                  <a:pt x="58" y="426"/>
                  <a:pt x="58" y="422"/>
                </a:cubicBezTo>
                <a:close/>
                <a:moveTo>
                  <a:pt x="58" y="447"/>
                </a:moveTo>
                <a:cubicBezTo>
                  <a:pt x="62" y="447"/>
                  <a:pt x="66" y="447"/>
                  <a:pt x="70" y="447"/>
                </a:cubicBezTo>
                <a:cubicBezTo>
                  <a:pt x="70" y="452"/>
                  <a:pt x="70" y="456"/>
                  <a:pt x="70" y="461"/>
                </a:cubicBezTo>
                <a:cubicBezTo>
                  <a:pt x="66" y="461"/>
                  <a:pt x="62" y="461"/>
                  <a:pt x="58" y="461"/>
                </a:cubicBezTo>
                <a:cubicBezTo>
                  <a:pt x="58" y="456"/>
                  <a:pt x="58" y="452"/>
                  <a:pt x="58" y="447"/>
                </a:cubicBezTo>
                <a:close/>
                <a:moveTo>
                  <a:pt x="58" y="472"/>
                </a:moveTo>
                <a:cubicBezTo>
                  <a:pt x="62" y="472"/>
                  <a:pt x="66" y="472"/>
                  <a:pt x="70" y="472"/>
                </a:cubicBezTo>
                <a:cubicBezTo>
                  <a:pt x="70" y="477"/>
                  <a:pt x="70" y="482"/>
                  <a:pt x="70" y="486"/>
                </a:cubicBezTo>
                <a:cubicBezTo>
                  <a:pt x="66" y="486"/>
                  <a:pt x="62" y="486"/>
                  <a:pt x="58" y="486"/>
                </a:cubicBezTo>
                <a:cubicBezTo>
                  <a:pt x="58" y="482"/>
                  <a:pt x="58" y="477"/>
                  <a:pt x="58" y="472"/>
                </a:cubicBezTo>
                <a:close/>
                <a:moveTo>
                  <a:pt x="58" y="498"/>
                </a:moveTo>
                <a:cubicBezTo>
                  <a:pt x="70" y="498"/>
                  <a:pt x="70" y="498"/>
                  <a:pt x="70" y="498"/>
                </a:cubicBezTo>
                <a:cubicBezTo>
                  <a:pt x="70" y="512"/>
                  <a:pt x="70" y="512"/>
                  <a:pt x="70" y="512"/>
                </a:cubicBezTo>
                <a:cubicBezTo>
                  <a:pt x="58" y="512"/>
                  <a:pt x="58" y="512"/>
                  <a:pt x="58" y="512"/>
                </a:cubicBezTo>
                <a:cubicBezTo>
                  <a:pt x="58" y="498"/>
                  <a:pt x="58" y="498"/>
                  <a:pt x="58" y="498"/>
                </a:cubicBezTo>
                <a:close/>
                <a:moveTo>
                  <a:pt x="142" y="498"/>
                </a:moveTo>
                <a:cubicBezTo>
                  <a:pt x="154" y="498"/>
                  <a:pt x="154" y="498"/>
                  <a:pt x="154" y="498"/>
                </a:cubicBezTo>
                <a:cubicBezTo>
                  <a:pt x="154" y="512"/>
                  <a:pt x="154" y="512"/>
                  <a:pt x="154" y="512"/>
                </a:cubicBezTo>
                <a:cubicBezTo>
                  <a:pt x="142" y="512"/>
                  <a:pt x="142" y="512"/>
                  <a:pt x="142" y="512"/>
                </a:cubicBezTo>
                <a:cubicBezTo>
                  <a:pt x="142" y="498"/>
                  <a:pt x="142" y="498"/>
                  <a:pt x="142" y="498"/>
                </a:cubicBezTo>
                <a:close/>
                <a:moveTo>
                  <a:pt x="126" y="498"/>
                </a:moveTo>
                <a:cubicBezTo>
                  <a:pt x="138" y="498"/>
                  <a:pt x="138" y="498"/>
                  <a:pt x="138" y="498"/>
                </a:cubicBezTo>
                <a:cubicBezTo>
                  <a:pt x="138" y="512"/>
                  <a:pt x="138" y="512"/>
                  <a:pt x="138" y="512"/>
                </a:cubicBezTo>
                <a:cubicBezTo>
                  <a:pt x="126" y="512"/>
                  <a:pt x="126" y="512"/>
                  <a:pt x="126" y="512"/>
                </a:cubicBezTo>
                <a:cubicBezTo>
                  <a:pt x="126" y="498"/>
                  <a:pt x="126" y="498"/>
                  <a:pt x="126" y="498"/>
                </a:cubicBezTo>
                <a:close/>
                <a:moveTo>
                  <a:pt x="111" y="498"/>
                </a:moveTo>
                <a:cubicBezTo>
                  <a:pt x="123" y="498"/>
                  <a:pt x="123" y="498"/>
                  <a:pt x="123" y="498"/>
                </a:cubicBezTo>
                <a:cubicBezTo>
                  <a:pt x="123" y="512"/>
                  <a:pt x="123" y="512"/>
                  <a:pt x="123" y="512"/>
                </a:cubicBezTo>
                <a:cubicBezTo>
                  <a:pt x="111" y="512"/>
                  <a:pt x="111" y="512"/>
                  <a:pt x="111" y="512"/>
                </a:cubicBezTo>
                <a:cubicBezTo>
                  <a:pt x="111" y="498"/>
                  <a:pt x="111" y="498"/>
                  <a:pt x="111" y="498"/>
                </a:cubicBezTo>
                <a:close/>
                <a:moveTo>
                  <a:pt x="89" y="498"/>
                </a:moveTo>
                <a:cubicBezTo>
                  <a:pt x="101" y="498"/>
                  <a:pt x="101" y="498"/>
                  <a:pt x="101" y="498"/>
                </a:cubicBezTo>
                <a:cubicBezTo>
                  <a:pt x="101" y="512"/>
                  <a:pt x="101" y="512"/>
                  <a:pt x="101" y="512"/>
                </a:cubicBezTo>
                <a:cubicBezTo>
                  <a:pt x="89" y="512"/>
                  <a:pt x="89" y="512"/>
                  <a:pt x="89" y="512"/>
                </a:cubicBezTo>
                <a:cubicBezTo>
                  <a:pt x="89" y="498"/>
                  <a:pt x="89" y="498"/>
                  <a:pt x="89" y="498"/>
                </a:cubicBezTo>
                <a:close/>
                <a:moveTo>
                  <a:pt x="74" y="498"/>
                </a:moveTo>
                <a:cubicBezTo>
                  <a:pt x="86" y="498"/>
                  <a:pt x="86" y="498"/>
                  <a:pt x="86" y="498"/>
                </a:cubicBezTo>
                <a:cubicBezTo>
                  <a:pt x="86" y="512"/>
                  <a:pt x="86" y="512"/>
                  <a:pt x="86" y="512"/>
                </a:cubicBezTo>
                <a:cubicBezTo>
                  <a:pt x="74" y="512"/>
                  <a:pt x="74" y="512"/>
                  <a:pt x="74" y="512"/>
                </a:cubicBezTo>
                <a:cubicBezTo>
                  <a:pt x="74" y="498"/>
                  <a:pt x="74" y="498"/>
                  <a:pt x="74" y="498"/>
                </a:cubicBezTo>
                <a:close/>
                <a:moveTo>
                  <a:pt x="142" y="472"/>
                </a:moveTo>
                <a:cubicBezTo>
                  <a:pt x="146" y="472"/>
                  <a:pt x="150" y="472"/>
                  <a:pt x="154" y="472"/>
                </a:cubicBezTo>
                <a:cubicBezTo>
                  <a:pt x="154" y="477"/>
                  <a:pt x="154" y="482"/>
                  <a:pt x="154" y="486"/>
                </a:cubicBezTo>
                <a:cubicBezTo>
                  <a:pt x="150" y="486"/>
                  <a:pt x="146" y="486"/>
                  <a:pt x="142" y="486"/>
                </a:cubicBezTo>
                <a:cubicBezTo>
                  <a:pt x="142" y="482"/>
                  <a:pt x="142" y="477"/>
                  <a:pt x="142" y="472"/>
                </a:cubicBezTo>
                <a:close/>
                <a:moveTo>
                  <a:pt x="126" y="472"/>
                </a:moveTo>
                <a:cubicBezTo>
                  <a:pt x="130" y="472"/>
                  <a:pt x="134" y="472"/>
                  <a:pt x="138" y="472"/>
                </a:cubicBezTo>
                <a:cubicBezTo>
                  <a:pt x="138" y="477"/>
                  <a:pt x="138" y="482"/>
                  <a:pt x="138" y="486"/>
                </a:cubicBezTo>
                <a:cubicBezTo>
                  <a:pt x="134" y="486"/>
                  <a:pt x="130" y="486"/>
                  <a:pt x="126" y="486"/>
                </a:cubicBezTo>
                <a:cubicBezTo>
                  <a:pt x="126" y="482"/>
                  <a:pt x="126" y="477"/>
                  <a:pt x="126" y="472"/>
                </a:cubicBezTo>
                <a:close/>
                <a:moveTo>
                  <a:pt x="111" y="472"/>
                </a:moveTo>
                <a:cubicBezTo>
                  <a:pt x="115" y="472"/>
                  <a:pt x="119" y="472"/>
                  <a:pt x="123" y="472"/>
                </a:cubicBezTo>
                <a:cubicBezTo>
                  <a:pt x="123" y="477"/>
                  <a:pt x="123" y="482"/>
                  <a:pt x="123" y="486"/>
                </a:cubicBezTo>
                <a:cubicBezTo>
                  <a:pt x="119" y="486"/>
                  <a:pt x="115" y="486"/>
                  <a:pt x="111" y="486"/>
                </a:cubicBezTo>
                <a:cubicBezTo>
                  <a:pt x="111" y="482"/>
                  <a:pt x="111" y="477"/>
                  <a:pt x="111" y="472"/>
                </a:cubicBezTo>
                <a:close/>
                <a:moveTo>
                  <a:pt x="89" y="472"/>
                </a:moveTo>
                <a:cubicBezTo>
                  <a:pt x="93" y="472"/>
                  <a:pt x="97" y="472"/>
                  <a:pt x="101" y="472"/>
                </a:cubicBezTo>
                <a:cubicBezTo>
                  <a:pt x="101" y="477"/>
                  <a:pt x="101" y="482"/>
                  <a:pt x="101" y="486"/>
                </a:cubicBezTo>
                <a:cubicBezTo>
                  <a:pt x="97" y="486"/>
                  <a:pt x="93" y="486"/>
                  <a:pt x="89" y="486"/>
                </a:cubicBezTo>
                <a:cubicBezTo>
                  <a:pt x="89" y="482"/>
                  <a:pt x="89" y="477"/>
                  <a:pt x="89" y="472"/>
                </a:cubicBezTo>
                <a:close/>
                <a:moveTo>
                  <a:pt x="74" y="472"/>
                </a:moveTo>
                <a:cubicBezTo>
                  <a:pt x="78" y="472"/>
                  <a:pt x="82" y="472"/>
                  <a:pt x="86" y="472"/>
                </a:cubicBezTo>
                <a:cubicBezTo>
                  <a:pt x="86" y="477"/>
                  <a:pt x="86" y="482"/>
                  <a:pt x="86" y="486"/>
                </a:cubicBezTo>
                <a:cubicBezTo>
                  <a:pt x="82" y="486"/>
                  <a:pt x="78" y="486"/>
                  <a:pt x="74" y="486"/>
                </a:cubicBezTo>
                <a:cubicBezTo>
                  <a:pt x="74" y="482"/>
                  <a:pt x="74" y="477"/>
                  <a:pt x="74" y="472"/>
                </a:cubicBezTo>
                <a:close/>
                <a:moveTo>
                  <a:pt x="142" y="447"/>
                </a:moveTo>
                <a:cubicBezTo>
                  <a:pt x="146" y="447"/>
                  <a:pt x="150" y="447"/>
                  <a:pt x="154" y="447"/>
                </a:cubicBezTo>
                <a:cubicBezTo>
                  <a:pt x="154" y="452"/>
                  <a:pt x="154" y="456"/>
                  <a:pt x="154" y="461"/>
                </a:cubicBezTo>
                <a:cubicBezTo>
                  <a:pt x="150" y="461"/>
                  <a:pt x="146" y="461"/>
                  <a:pt x="142" y="461"/>
                </a:cubicBezTo>
                <a:cubicBezTo>
                  <a:pt x="142" y="456"/>
                  <a:pt x="142" y="452"/>
                  <a:pt x="142" y="447"/>
                </a:cubicBezTo>
                <a:close/>
                <a:moveTo>
                  <a:pt x="126" y="447"/>
                </a:moveTo>
                <a:cubicBezTo>
                  <a:pt x="130" y="447"/>
                  <a:pt x="134" y="447"/>
                  <a:pt x="138" y="447"/>
                </a:cubicBezTo>
                <a:cubicBezTo>
                  <a:pt x="138" y="452"/>
                  <a:pt x="138" y="456"/>
                  <a:pt x="138" y="461"/>
                </a:cubicBezTo>
                <a:cubicBezTo>
                  <a:pt x="134" y="461"/>
                  <a:pt x="130" y="461"/>
                  <a:pt x="126" y="461"/>
                </a:cubicBezTo>
                <a:cubicBezTo>
                  <a:pt x="126" y="456"/>
                  <a:pt x="126" y="452"/>
                  <a:pt x="126" y="447"/>
                </a:cubicBezTo>
                <a:close/>
                <a:moveTo>
                  <a:pt x="111" y="447"/>
                </a:moveTo>
                <a:cubicBezTo>
                  <a:pt x="115" y="447"/>
                  <a:pt x="119" y="447"/>
                  <a:pt x="123" y="447"/>
                </a:cubicBezTo>
                <a:cubicBezTo>
                  <a:pt x="123" y="452"/>
                  <a:pt x="123" y="456"/>
                  <a:pt x="123" y="461"/>
                </a:cubicBezTo>
                <a:cubicBezTo>
                  <a:pt x="119" y="461"/>
                  <a:pt x="115" y="461"/>
                  <a:pt x="111" y="461"/>
                </a:cubicBezTo>
                <a:cubicBezTo>
                  <a:pt x="111" y="456"/>
                  <a:pt x="111" y="452"/>
                  <a:pt x="111" y="447"/>
                </a:cubicBezTo>
                <a:close/>
                <a:moveTo>
                  <a:pt x="89" y="447"/>
                </a:moveTo>
                <a:cubicBezTo>
                  <a:pt x="93" y="447"/>
                  <a:pt x="97" y="447"/>
                  <a:pt x="101" y="447"/>
                </a:cubicBezTo>
                <a:cubicBezTo>
                  <a:pt x="101" y="452"/>
                  <a:pt x="101" y="456"/>
                  <a:pt x="101" y="461"/>
                </a:cubicBezTo>
                <a:cubicBezTo>
                  <a:pt x="97" y="461"/>
                  <a:pt x="93" y="461"/>
                  <a:pt x="89" y="461"/>
                </a:cubicBezTo>
                <a:cubicBezTo>
                  <a:pt x="89" y="456"/>
                  <a:pt x="89" y="452"/>
                  <a:pt x="89" y="447"/>
                </a:cubicBezTo>
                <a:close/>
                <a:moveTo>
                  <a:pt x="74" y="447"/>
                </a:moveTo>
                <a:cubicBezTo>
                  <a:pt x="78" y="447"/>
                  <a:pt x="82" y="447"/>
                  <a:pt x="86" y="447"/>
                </a:cubicBezTo>
                <a:cubicBezTo>
                  <a:pt x="86" y="452"/>
                  <a:pt x="86" y="456"/>
                  <a:pt x="86" y="461"/>
                </a:cubicBezTo>
                <a:cubicBezTo>
                  <a:pt x="82" y="461"/>
                  <a:pt x="78" y="461"/>
                  <a:pt x="74" y="461"/>
                </a:cubicBezTo>
                <a:cubicBezTo>
                  <a:pt x="74" y="456"/>
                  <a:pt x="74" y="452"/>
                  <a:pt x="74" y="447"/>
                </a:cubicBezTo>
                <a:close/>
                <a:moveTo>
                  <a:pt x="142" y="422"/>
                </a:moveTo>
                <a:cubicBezTo>
                  <a:pt x="146" y="422"/>
                  <a:pt x="150" y="422"/>
                  <a:pt x="154" y="422"/>
                </a:cubicBezTo>
                <a:cubicBezTo>
                  <a:pt x="154" y="426"/>
                  <a:pt x="154" y="431"/>
                  <a:pt x="154" y="436"/>
                </a:cubicBezTo>
                <a:cubicBezTo>
                  <a:pt x="150" y="436"/>
                  <a:pt x="146" y="436"/>
                  <a:pt x="142" y="436"/>
                </a:cubicBezTo>
                <a:cubicBezTo>
                  <a:pt x="142" y="431"/>
                  <a:pt x="142" y="426"/>
                  <a:pt x="142" y="422"/>
                </a:cubicBezTo>
                <a:close/>
                <a:moveTo>
                  <a:pt x="126" y="422"/>
                </a:moveTo>
                <a:cubicBezTo>
                  <a:pt x="130" y="422"/>
                  <a:pt x="134" y="422"/>
                  <a:pt x="138" y="422"/>
                </a:cubicBezTo>
                <a:cubicBezTo>
                  <a:pt x="138" y="426"/>
                  <a:pt x="138" y="431"/>
                  <a:pt x="138" y="436"/>
                </a:cubicBezTo>
                <a:cubicBezTo>
                  <a:pt x="134" y="436"/>
                  <a:pt x="130" y="436"/>
                  <a:pt x="126" y="436"/>
                </a:cubicBezTo>
                <a:cubicBezTo>
                  <a:pt x="126" y="431"/>
                  <a:pt x="126" y="426"/>
                  <a:pt x="126" y="422"/>
                </a:cubicBezTo>
                <a:close/>
                <a:moveTo>
                  <a:pt x="111" y="422"/>
                </a:moveTo>
                <a:cubicBezTo>
                  <a:pt x="115" y="422"/>
                  <a:pt x="119" y="422"/>
                  <a:pt x="123" y="422"/>
                </a:cubicBezTo>
                <a:cubicBezTo>
                  <a:pt x="123" y="426"/>
                  <a:pt x="123" y="431"/>
                  <a:pt x="123" y="436"/>
                </a:cubicBezTo>
                <a:cubicBezTo>
                  <a:pt x="119" y="436"/>
                  <a:pt x="115" y="436"/>
                  <a:pt x="111" y="436"/>
                </a:cubicBezTo>
                <a:cubicBezTo>
                  <a:pt x="111" y="431"/>
                  <a:pt x="111" y="426"/>
                  <a:pt x="111" y="422"/>
                </a:cubicBezTo>
                <a:close/>
                <a:moveTo>
                  <a:pt x="89" y="422"/>
                </a:moveTo>
                <a:cubicBezTo>
                  <a:pt x="93" y="422"/>
                  <a:pt x="97" y="422"/>
                  <a:pt x="101" y="422"/>
                </a:cubicBezTo>
                <a:cubicBezTo>
                  <a:pt x="101" y="426"/>
                  <a:pt x="101" y="431"/>
                  <a:pt x="101" y="436"/>
                </a:cubicBezTo>
                <a:cubicBezTo>
                  <a:pt x="97" y="436"/>
                  <a:pt x="93" y="436"/>
                  <a:pt x="89" y="436"/>
                </a:cubicBezTo>
                <a:cubicBezTo>
                  <a:pt x="89" y="431"/>
                  <a:pt x="89" y="426"/>
                  <a:pt x="89" y="422"/>
                </a:cubicBezTo>
                <a:close/>
                <a:moveTo>
                  <a:pt x="74" y="422"/>
                </a:moveTo>
                <a:cubicBezTo>
                  <a:pt x="78" y="422"/>
                  <a:pt x="82" y="422"/>
                  <a:pt x="86" y="422"/>
                </a:cubicBezTo>
                <a:cubicBezTo>
                  <a:pt x="86" y="426"/>
                  <a:pt x="86" y="431"/>
                  <a:pt x="86" y="436"/>
                </a:cubicBezTo>
                <a:cubicBezTo>
                  <a:pt x="82" y="436"/>
                  <a:pt x="78" y="436"/>
                  <a:pt x="74" y="436"/>
                </a:cubicBezTo>
                <a:cubicBezTo>
                  <a:pt x="74" y="431"/>
                  <a:pt x="74" y="426"/>
                  <a:pt x="74" y="422"/>
                </a:cubicBezTo>
                <a:close/>
                <a:moveTo>
                  <a:pt x="142" y="396"/>
                </a:moveTo>
                <a:cubicBezTo>
                  <a:pt x="146" y="396"/>
                  <a:pt x="150" y="396"/>
                  <a:pt x="154" y="396"/>
                </a:cubicBezTo>
                <a:cubicBezTo>
                  <a:pt x="154" y="401"/>
                  <a:pt x="154" y="406"/>
                  <a:pt x="154" y="410"/>
                </a:cubicBezTo>
                <a:cubicBezTo>
                  <a:pt x="150" y="410"/>
                  <a:pt x="146" y="410"/>
                  <a:pt x="142" y="410"/>
                </a:cubicBezTo>
                <a:cubicBezTo>
                  <a:pt x="142" y="406"/>
                  <a:pt x="142" y="401"/>
                  <a:pt x="142" y="396"/>
                </a:cubicBezTo>
                <a:close/>
                <a:moveTo>
                  <a:pt x="126" y="396"/>
                </a:moveTo>
                <a:cubicBezTo>
                  <a:pt x="130" y="396"/>
                  <a:pt x="134" y="396"/>
                  <a:pt x="138" y="396"/>
                </a:cubicBezTo>
                <a:cubicBezTo>
                  <a:pt x="138" y="401"/>
                  <a:pt x="138" y="406"/>
                  <a:pt x="138" y="410"/>
                </a:cubicBezTo>
                <a:cubicBezTo>
                  <a:pt x="134" y="410"/>
                  <a:pt x="130" y="410"/>
                  <a:pt x="126" y="410"/>
                </a:cubicBezTo>
                <a:cubicBezTo>
                  <a:pt x="126" y="406"/>
                  <a:pt x="126" y="401"/>
                  <a:pt x="126" y="396"/>
                </a:cubicBezTo>
                <a:close/>
                <a:moveTo>
                  <a:pt x="111" y="396"/>
                </a:moveTo>
                <a:cubicBezTo>
                  <a:pt x="115" y="396"/>
                  <a:pt x="119" y="396"/>
                  <a:pt x="123" y="396"/>
                </a:cubicBezTo>
                <a:cubicBezTo>
                  <a:pt x="123" y="401"/>
                  <a:pt x="123" y="406"/>
                  <a:pt x="123" y="410"/>
                </a:cubicBezTo>
                <a:cubicBezTo>
                  <a:pt x="119" y="410"/>
                  <a:pt x="115" y="410"/>
                  <a:pt x="111" y="410"/>
                </a:cubicBezTo>
                <a:cubicBezTo>
                  <a:pt x="111" y="406"/>
                  <a:pt x="111" y="401"/>
                  <a:pt x="111" y="396"/>
                </a:cubicBezTo>
                <a:close/>
                <a:moveTo>
                  <a:pt x="89" y="396"/>
                </a:moveTo>
                <a:cubicBezTo>
                  <a:pt x="93" y="396"/>
                  <a:pt x="97" y="396"/>
                  <a:pt x="101" y="396"/>
                </a:cubicBezTo>
                <a:cubicBezTo>
                  <a:pt x="101" y="401"/>
                  <a:pt x="101" y="406"/>
                  <a:pt x="101" y="410"/>
                </a:cubicBezTo>
                <a:cubicBezTo>
                  <a:pt x="97" y="410"/>
                  <a:pt x="93" y="410"/>
                  <a:pt x="89" y="410"/>
                </a:cubicBezTo>
                <a:cubicBezTo>
                  <a:pt x="89" y="406"/>
                  <a:pt x="89" y="401"/>
                  <a:pt x="89" y="396"/>
                </a:cubicBezTo>
                <a:close/>
                <a:moveTo>
                  <a:pt x="74" y="396"/>
                </a:moveTo>
                <a:cubicBezTo>
                  <a:pt x="78" y="396"/>
                  <a:pt x="82" y="396"/>
                  <a:pt x="86" y="396"/>
                </a:cubicBezTo>
                <a:cubicBezTo>
                  <a:pt x="86" y="401"/>
                  <a:pt x="86" y="406"/>
                  <a:pt x="86" y="410"/>
                </a:cubicBezTo>
                <a:cubicBezTo>
                  <a:pt x="82" y="410"/>
                  <a:pt x="78" y="410"/>
                  <a:pt x="74" y="410"/>
                </a:cubicBezTo>
                <a:cubicBezTo>
                  <a:pt x="74" y="406"/>
                  <a:pt x="74" y="401"/>
                  <a:pt x="74" y="396"/>
                </a:cubicBezTo>
                <a:close/>
                <a:moveTo>
                  <a:pt x="142" y="371"/>
                </a:moveTo>
                <a:cubicBezTo>
                  <a:pt x="146" y="371"/>
                  <a:pt x="150" y="371"/>
                  <a:pt x="154" y="371"/>
                </a:cubicBezTo>
                <a:cubicBezTo>
                  <a:pt x="154" y="376"/>
                  <a:pt x="154" y="380"/>
                  <a:pt x="154" y="385"/>
                </a:cubicBezTo>
                <a:cubicBezTo>
                  <a:pt x="150" y="385"/>
                  <a:pt x="146" y="385"/>
                  <a:pt x="142" y="385"/>
                </a:cubicBezTo>
                <a:cubicBezTo>
                  <a:pt x="142" y="380"/>
                  <a:pt x="142" y="376"/>
                  <a:pt x="142" y="371"/>
                </a:cubicBezTo>
                <a:close/>
                <a:moveTo>
                  <a:pt x="126" y="371"/>
                </a:moveTo>
                <a:cubicBezTo>
                  <a:pt x="130" y="371"/>
                  <a:pt x="134" y="371"/>
                  <a:pt x="138" y="371"/>
                </a:cubicBezTo>
                <a:cubicBezTo>
                  <a:pt x="138" y="376"/>
                  <a:pt x="138" y="380"/>
                  <a:pt x="138" y="385"/>
                </a:cubicBezTo>
                <a:cubicBezTo>
                  <a:pt x="134" y="385"/>
                  <a:pt x="130" y="385"/>
                  <a:pt x="126" y="385"/>
                </a:cubicBezTo>
                <a:cubicBezTo>
                  <a:pt x="126" y="380"/>
                  <a:pt x="126" y="376"/>
                  <a:pt x="126" y="371"/>
                </a:cubicBezTo>
                <a:close/>
                <a:moveTo>
                  <a:pt x="111" y="371"/>
                </a:moveTo>
                <a:cubicBezTo>
                  <a:pt x="115" y="371"/>
                  <a:pt x="119" y="371"/>
                  <a:pt x="123" y="371"/>
                </a:cubicBezTo>
                <a:cubicBezTo>
                  <a:pt x="123" y="376"/>
                  <a:pt x="123" y="380"/>
                  <a:pt x="123" y="385"/>
                </a:cubicBezTo>
                <a:cubicBezTo>
                  <a:pt x="119" y="385"/>
                  <a:pt x="115" y="385"/>
                  <a:pt x="111" y="385"/>
                </a:cubicBezTo>
                <a:cubicBezTo>
                  <a:pt x="111" y="380"/>
                  <a:pt x="111" y="376"/>
                  <a:pt x="111" y="371"/>
                </a:cubicBezTo>
                <a:close/>
                <a:moveTo>
                  <a:pt x="89" y="371"/>
                </a:moveTo>
                <a:cubicBezTo>
                  <a:pt x="93" y="371"/>
                  <a:pt x="97" y="371"/>
                  <a:pt x="101" y="371"/>
                </a:cubicBezTo>
                <a:cubicBezTo>
                  <a:pt x="101" y="376"/>
                  <a:pt x="101" y="380"/>
                  <a:pt x="101" y="385"/>
                </a:cubicBezTo>
                <a:cubicBezTo>
                  <a:pt x="97" y="385"/>
                  <a:pt x="93" y="385"/>
                  <a:pt x="89" y="385"/>
                </a:cubicBezTo>
                <a:cubicBezTo>
                  <a:pt x="89" y="380"/>
                  <a:pt x="89" y="376"/>
                  <a:pt x="89" y="371"/>
                </a:cubicBezTo>
                <a:close/>
                <a:moveTo>
                  <a:pt x="74" y="371"/>
                </a:moveTo>
                <a:cubicBezTo>
                  <a:pt x="78" y="371"/>
                  <a:pt x="82" y="371"/>
                  <a:pt x="86" y="371"/>
                </a:cubicBezTo>
                <a:cubicBezTo>
                  <a:pt x="86" y="376"/>
                  <a:pt x="86" y="380"/>
                  <a:pt x="86" y="385"/>
                </a:cubicBezTo>
                <a:cubicBezTo>
                  <a:pt x="82" y="385"/>
                  <a:pt x="78" y="385"/>
                  <a:pt x="74" y="385"/>
                </a:cubicBezTo>
                <a:cubicBezTo>
                  <a:pt x="74" y="380"/>
                  <a:pt x="74" y="376"/>
                  <a:pt x="74" y="371"/>
                </a:cubicBezTo>
                <a:close/>
                <a:moveTo>
                  <a:pt x="142" y="346"/>
                </a:moveTo>
                <a:cubicBezTo>
                  <a:pt x="146" y="346"/>
                  <a:pt x="150" y="346"/>
                  <a:pt x="154" y="346"/>
                </a:cubicBezTo>
                <a:cubicBezTo>
                  <a:pt x="154" y="350"/>
                  <a:pt x="154" y="355"/>
                  <a:pt x="154" y="360"/>
                </a:cubicBezTo>
                <a:cubicBezTo>
                  <a:pt x="150" y="360"/>
                  <a:pt x="146" y="360"/>
                  <a:pt x="142" y="360"/>
                </a:cubicBezTo>
                <a:cubicBezTo>
                  <a:pt x="142" y="355"/>
                  <a:pt x="142" y="350"/>
                  <a:pt x="142" y="346"/>
                </a:cubicBezTo>
                <a:close/>
                <a:moveTo>
                  <a:pt x="126" y="346"/>
                </a:moveTo>
                <a:cubicBezTo>
                  <a:pt x="130" y="346"/>
                  <a:pt x="134" y="346"/>
                  <a:pt x="138" y="346"/>
                </a:cubicBezTo>
                <a:cubicBezTo>
                  <a:pt x="138" y="350"/>
                  <a:pt x="138" y="355"/>
                  <a:pt x="138" y="360"/>
                </a:cubicBezTo>
                <a:cubicBezTo>
                  <a:pt x="134" y="360"/>
                  <a:pt x="130" y="360"/>
                  <a:pt x="126" y="360"/>
                </a:cubicBezTo>
                <a:cubicBezTo>
                  <a:pt x="126" y="355"/>
                  <a:pt x="126" y="350"/>
                  <a:pt x="126" y="346"/>
                </a:cubicBezTo>
                <a:close/>
                <a:moveTo>
                  <a:pt x="111" y="346"/>
                </a:moveTo>
                <a:cubicBezTo>
                  <a:pt x="115" y="346"/>
                  <a:pt x="119" y="346"/>
                  <a:pt x="123" y="346"/>
                </a:cubicBezTo>
                <a:cubicBezTo>
                  <a:pt x="123" y="350"/>
                  <a:pt x="123" y="355"/>
                  <a:pt x="123" y="360"/>
                </a:cubicBezTo>
                <a:cubicBezTo>
                  <a:pt x="119" y="360"/>
                  <a:pt x="115" y="360"/>
                  <a:pt x="111" y="360"/>
                </a:cubicBezTo>
                <a:cubicBezTo>
                  <a:pt x="111" y="355"/>
                  <a:pt x="111" y="350"/>
                  <a:pt x="111" y="346"/>
                </a:cubicBezTo>
                <a:close/>
                <a:moveTo>
                  <a:pt x="89" y="346"/>
                </a:moveTo>
                <a:cubicBezTo>
                  <a:pt x="93" y="346"/>
                  <a:pt x="97" y="346"/>
                  <a:pt x="101" y="346"/>
                </a:cubicBezTo>
                <a:cubicBezTo>
                  <a:pt x="101" y="350"/>
                  <a:pt x="101" y="355"/>
                  <a:pt x="101" y="360"/>
                </a:cubicBezTo>
                <a:cubicBezTo>
                  <a:pt x="97" y="360"/>
                  <a:pt x="93" y="360"/>
                  <a:pt x="89" y="360"/>
                </a:cubicBezTo>
                <a:cubicBezTo>
                  <a:pt x="89" y="355"/>
                  <a:pt x="89" y="350"/>
                  <a:pt x="89" y="346"/>
                </a:cubicBezTo>
                <a:close/>
                <a:moveTo>
                  <a:pt x="74" y="346"/>
                </a:moveTo>
                <a:cubicBezTo>
                  <a:pt x="78" y="346"/>
                  <a:pt x="82" y="346"/>
                  <a:pt x="86" y="346"/>
                </a:cubicBezTo>
                <a:cubicBezTo>
                  <a:pt x="86" y="350"/>
                  <a:pt x="86" y="355"/>
                  <a:pt x="86" y="360"/>
                </a:cubicBezTo>
                <a:cubicBezTo>
                  <a:pt x="82" y="360"/>
                  <a:pt x="78" y="360"/>
                  <a:pt x="74" y="360"/>
                </a:cubicBezTo>
                <a:cubicBezTo>
                  <a:pt x="74" y="355"/>
                  <a:pt x="74" y="350"/>
                  <a:pt x="74" y="346"/>
                </a:cubicBezTo>
                <a:close/>
                <a:moveTo>
                  <a:pt x="142" y="320"/>
                </a:moveTo>
                <a:cubicBezTo>
                  <a:pt x="146" y="320"/>
                  <a:pt x="150" y="320"/>
                  <a:pt x="154" y="320"/>
                </a:cubicBezTo>
                <a:cubicBezTo>
                  <a:pt x="154" y="325"/>
                  <a:pt x="154" y="330"/>
                  <a:pt x="154" y="334"/>
                </a:cubicBezTo>
                <a:cubicBezTo>
                  <a:pt x="150" y="334"/>
                  <a:pt x="146" y="334"/>
                  <a:pt x="142" y="334"/>
                </a:cubicBezTo>
                <a:cubicBezTo>
                  <a:pt x="142" y="330"/>
                  <a:pt x="142" y="325"/>
                  <a:pt x="142" y="320"/>
                </a:cubicBezTo>
                <a:close/>
                <a:moveTo>
                  <a:pt x="126" y="320"/>
                </a:moveTo>
                <a:cubicBezTo>
                  <a:pt x="130" y="320"/>
                  <a:pt x="134" y="320"/>
                  <a:pt x="138" y="320"/>
                </a:cubicBezTo>
                <a:cubicBezTo>
                  <a:pt x="138" y="325"/>
                  <a:pt x="138" y="330"/>
                  <a:pt x="138" y="334"/>
                </a:cubicBezTo>
                <a:cubicBezTo>
                  <a:pt x="134" y="334"/>
                  <a:pt x="130" y="334"/>
                  <a:pt x="126" y="334"/>
                </a:cubicBezTo>
                <a:cubicBezTo>
                  <a:pt x="126" y="330"/>
                  <a:pt x="126" y="325"/>
                  <a:pt x="126" y="320"/>
                </a:cubicBezTo>
                <a:close/>
                <a:moveTo>
                  <a:pt x="111" y="320"/>
                </a:moveTo>
                <a:cubicBezTo>
                  <a:pt x="115" y="320"/>
                  <a:pt x="119" y="320"/>
                  <a:pt x="123" y="320"/>
                </a:cubicBezTo>
                <a:cubicBezTo>
                  <a:pt x="123" y="325"/>
                  <a:pt x="123" y="330"/>
                  <a:pt x="123" y="334"/>
                </a:cubicBezTo>
                <a:cubicBezTo>
                  <a:pt x="119" y="334"/>
                  <a:pt x="115" y="334"/>
                  <a:pt x="111" y="334"/>
                </a:cubicBezTo>
                <a:cubicBezTo>
                  <a:pt x="111" y="330"/>
                  <a:pt x="111" y="325"/>
                  <a:pt x="111" y="320"/>
                </a:cubicBezTo>
                <a:close/>
                <a:moveTo>
                  <a:pt x="89" y="320"/>
                </a:moveTo>
                <a:cubicBezTo>
                  <a:pt x="93" y="320"/>
                  <a:pt x="97" y="320"/>
                  <a:pt x="101" y="320"/>
                </a:cubicBezTo>
                <a:cubicBezTo>
                  <a:pt x="101" y="325"/>
                  <a:pt x="101" y="330"/>
                  <a:pt x="101" y="334"/>
                </a:cubicBezTo>
                <a:cubicBezTo>
                  <a:pt x="97" y="334"/>
                  <a:pt x="93" y="334"/>
                  <a:pt x="89" y="334"/>
                </a:cubicBezTo>
                <a:cubicBezTo>
                  <a:pt x="89" y="330"/>
                  <a:pt x="89" y="325"/>
                  <a:pt x="89" y="320"/>
                </a:cubicBezTo>
                <a:close/>
                <a:moveTo>
                  <a:pt x="74" y="320"/>
                </a:moveTo>
                <a:cubicBezTo>
                  <a:pt x="78" y="320"/>
                  <a:pt x="82" y="320"/>
                  <a:pt x="86" y="320"/>
                </a:cubicBezTo>
                <a:cubicBezTo>
                  <a:pt x="86" y="325"/>
                  <a:pt x="86" y="330"/>
                  <a:pt x="86" y="334"/>
                </a:cubicBezTo>
                <a:cubicBezTo>
                  <a:pt x="82" y="334"/>
                  <a:pt x="78" y="334"/>
                  <a:pt x="74" y="334"/>
                </a:cubicBezTo>
                <a:cubicBezTo>
                  <a:pt x="74" y="330"/>
                  <a:pt x="74" y="325"/>
                  <a:pt x="74" y="320"/>
                </a:cubicBezTo>
                <a:close/>
                <a:moveTo>
                  <a:pt x="142" y="295"/>
                </a:moveTo>
                <a:cubicBezTo>
                  <a:pt x="146" y="295"/>
                  <a:pt x="150" y="295"/>
                  <a:pt x="154" y="295"/>
                </a:cubicBezTo>
                <a:cubicBezTo>
                  <a:pt x="154" y="300"/>
                  <a:pt x="154" y="304"/>
                  <a:pt x="154" y="309"/>
                </a:cubicBezTo>
                <a:cubicBezTo>
                  <a:pt x="150" y="309"/>
                  <a:pt x="146" y="309"/>
                  <a:pt x="142" y="309"/>
                </a:cubicBezTo>
                <a:cubicBezTo>
                  <a:pt x="142" y="304"/>
                  <a:pt x="142" y="300"/>
                  <a:pt x="142" y="295"/>
                </a:cubicBezTo>
                <a:close/>
                <a:moveTo>
                  <a:pt x="126" y="295"/>
                </a:moveTo>
                <a:cubicBezTo>
                  <a:pt x="130" y="295"/>
                  <a:pt x="134" y="295"/>
                  <a:pt x="138" y="295"/>
                </a:cubicBezTo>
                <a:cubicBezTo>
                  <a:pt x="138" y="300"/>
                  <a:pt x="138" y="304"/>
                  <a:pt x="138" y="309"/>
                </a:cubicBezTo>
                <a:cubicBezTo>
                  <a:pt x="134" y="309"/>
                  <a:pt x="130" y="309"/>
                  <a:pt x="126" y="309"/>
                </a:cubicBezTo>
                <a:cubicBezTo>
                  <a:pt x="126" y="304"/>
                  <a:pt x="126" y="300"/>
                  <a:pt x="126" y="295"/>
                </a:cubicBezTo>
                <a:close/>
                <a:moveTo>
                  <a:pt x="111" y="295"/>
                </a:moveTo>
                <a:cubicBezTo>
                  <a:pt x="115" y="295"/>
                  <a:pt x="119" y="295"/>
                  <a:pt x="123" y="295"/>
                </a:cubicBezTo>
                <a:cubicBezTo>
                  <a:pt x="123" y="300"/>
                  <a:pt x="123" y="304"/>
                  <a:pt x="123" y="309"/>
                </a:cubicBezTo>
                <a:cubicBezTo>
                  <a:pt x="119" y="309"/>
                  <a:pt x="115" y="309"/>
                  <a:pt x="111" y="309"/>
                </a:cubicBezTo>
                <a:cubicBezTo>
                  <a:pt x="111" y="304"/>
                  <a:pt x="111" y="300"/>
                  <a:pt x="111" y="295"/>
                </a:cubicBezTo>
                <a:close/>
                <a:moveTo>
                  <a:pt x="89" y="295"/>
                </a:moveTo>
                <a:cubicBezTo>
                  <a:pt x="93" y="295"/>
                  <a:pt x="97" y="295"/>
                  <a:pt x="101" y="295"/>
                </a:cubicBezTo>
                <a:cubicBezTo>
                  <a:pt x="101" y="300"/>
                  <a:pt x="101" y="304"/>
                  <a:pt x="101" y="309"/>
                </a:cubicBezTo>
                <a:cubicBezTo>
                  <a:pt x="97" y="309"/>
                  <a:pt x="93" y="309"/>
                  <a:pt x="89" y="309"/>
                </a:cubicBezTo>
                <a:cubicBezTo>
                  <a:pt x="89" y="304"/>
                  <a:pt x="89" y="300"/>
                  <a:pt x="89" y="295"/>
                </a:cubicBezTo>
                <a:close/>
                <a:moveTo>
                  <a:pt x="74" y="295"/>
                </a:moveTo>
                <a:cubicBezTo>
                  <a:pt x="78" y="295"/>
                  <a:pt x="82" y="295"/>
                  <a:pt x="86" y="295"/>
                </a:cubicBezTo>
                <a:cubicBezTo>
                  <a:pt x="86" y="300"/>
                  <a:pt x="86" y="304"/>
                  <a:pt x="86" y="309"/>
                </a:cubicBezTo>
                <a:cubicBezTo>
                  <a:pt x="82" y="309"/>
                  <a:pt x="78" y="309"/>
                  <a:pt x="74" y="309"/>
                </a:cubicBezTo>
                <a:cubicBezTo>
                  <a:pt x="74" y="304"/>
                  <a:pt x="74" y="300"/>
                  <a:pt x="74" y="295"/>
                </a:cubicBezTo>
                <a:close/>
                <a:moveTo>
                  <a:pt x="142" y="270"/>
                </a:moveTo>
                <a:cubicBezTo>
                  <a:pt x="146" y="270"/>
                  <a:pt x="150" y="270"/>
                  <a:pt x="154" y="270"/>
                </a:cubicBezTo>
                <a:cubicBezTo>
                  <a:pt x="154" y="274"/>
                  <a:pt x="154" y="279"/>
                  <a:pt x="154" y="284"/>
                </a:cubicBezTo>
                <a:cubicBezTo>
                  <a:pt x="150" y="284"/>
                  <a:pt x="146" y="284"/>
                  <a:pt x="142" y="284"/>
                </a:cubicBezTo>
                <a:cubicBezTo>
                  <a:pt x="142" y="279"/>
                  <a:pt x="142" y="274"/>
                  <a:pt x="142" y="270"/>
                </a:cubicBezTo>
                <a:close/>
                <a:moveTo>
                  <a:pt x="126" y="270"/>
                </a:moveTo>
                <a:cubicBezTo>
                  <a:pt x="130" y="270"/>
                  <a:pt x="134" y="270"/>
                  <a:pt x="138" y="270"/>
                </a:cubicBezTo>
                <a:cubicBezTo>
                  <a:pt x="138" y="274"/>
                  <a:pt x="138" y="279"/>
                  <a:pt x="138" y="284"/>
                </a:cubicBezTo>
                <a:cubicBezTo>
                  <a:pt x="134" y="284"/>
                  <a:pt x="130" y="284"/>
                  <a:pt x="126" y="284"/>
                </a:cubicBezTo>
                <a:cubicBezTo>
                  <a:pt x="126" y="279"/>
                  <a:pt x="126" y="274"/>
                  <a:pt x="126" y="270"/>
                </a:cubicBezTo>
                <a:close/>
                <a:moveTo>
                  <a:pt x="111" y="270"/>
                </a:moveTo>
                <a:cubicBezTo>
                  <a:pt x="115" y="270"/>
                  <a:pt x="119" y="270"/>
                  <a:pt x="123" y="270"/>
                </a:cubicBezTo>
                <a:cubicBezTo>
                  <a:pt x="123" y="274"/>
                  <a:pt x="123" y="279"/>
                  <a:pt x="123" y="284"/>
                </a:cubicBezTo>
                <a:cubicBezTo>
                  <a:pt x="119" y="284"/>
                  <a:pt x="115" y="284"/>
                  <a:pt x="111" y="284"/>
                </a:cubicBezTo>
                <a:cubicBezTo>
                  <a:pt x="111" y="279"/>
                  <a:pt x="111" y="274"/>
                  <a:pt x="111" y="270"/>
                </a:cubicBezTo>
                <a:close/>
                <a:moveTo>
                  <a:pt x="89" y="270"/>
                </a:moveTo>
                <a:cubicBezTo>
                  <a:pt x="93" y="270"/>
                  <a:pt x="97" y="270"/>
                  <a:pt x="101" y="270"/>
                </a:cubicBezTo>
                <a:cubicBezTo>
                  <a:pt x="101" y="274"/>
                  <a:pt x="101" y="279"/>
                  <a:pt x="101" y="284"/>
                </a:cubicBezTo>
                <a:cubicBezTo>
                  <a:pt x="97" y="284"/>
                  <a:pt x="93" y="284"/>
                  <a:pt x="89" y="284"/>
                </a:cubicBezTo>
                <a:cubicBezTo>
                  <a:pt x="89" y="279"/>
                  <a:pt x="89" y="274"/>
                  <a:pt x="89" y="270"/>
                </a:cubicBezTo>
                <a:close/>
                <a:moveTo>
                  <a:pt x="74" y="270"/>
                </a:moveTo>
                <a:cubicBezTo>
                  <a:pt x="78" y="270"/>
                  <a:pt x="82" y="270"/>
                  <a:pt x="86" y="270"/>
                </a:cubicBezTo>
                <a:cubicBezTo>
                  <a:pt x="86" y="274"/>
                  <a:pt x="86" y="279"/>
                  <a:pt x="86" y="284"/>
                </a:cubicBezTo>
                <a:cubicBezTo>
                  <a:pt x="82" y="284"/>
                  <a:pt x="78" y="284"/>
                  <a:pt x="74" y="284"/>
                </a:cubicBezTo>
                <a:cubicBezTo>
                  <a:pt x="74" y="279"/>
                  <a:pt x="74" y="274"/>
                  <a:pt x="74" y="270"/>
                </a:cubicBezTo>
                <a:close/>
                <a:moveTo>
                  <a:pt x="142" y="244"/>
                </a:moveTo>
                <a:cubicBezTo>
                  <a:pt x="146" y="244"/>
                  <a:pt x="150" y="244"/>
                  <a:pt x="154" y="244"/>
                </a:cubicBezTo>
                <a:cubicBezTo>
                  <a:pt x="154" y="249"/>
                  <a:pt x="154" y="254"/>
                  <a:pt x="154" y="258"/>
                </a:cubicBezTo>
                <a:cubicBezTo>
                  <a:pt x="150" y="258"/>
                  <a:pt x="146" y="258"/>
                  <a:pt x="142" y="258"/>
                </a:cubicBezTo>
                <a:cubicBezTo>
                  <a:pt x="142" y="254"/>
                  <a:pt x="142" y="249"/>
                  <a:pt x="142" y="244"/>
                </a:cubicBezTo>
                <a:close/>
                <a:moveTo>
                  <a:pt x="126" y="244"/>
                </a:moveTo>
                <a:cubicBezTo>
                  <a:pt x="130" y="244"/>
                  <a:pt x="134" y="244"/>
                  <a:pt x="138" y="244"/>
                </a:cubicBezTo>
                <a:cubicBezTo>
                  <a:pt x="138" y="249"/>
                  <a:pt x="138" y="254"/>
                  <a:pt x="138" y="258"/>
                </a:cubicBezTo>
                <a:cubicBezTo>
                  <a:pt x="134" y="258"/>
                  <a:pt x="130" y="258"/>
                  <a:pt x="126" y="258"/>
                </a:cubicBezTo>
                <a:cubicBezTo>
                  <a:pt x="126" y="254"/>
                  <a:pt x="126" y="249"/>
                  <a:pt x="126" y="244"/>
                </a:cubicBezTo>
                <a:close/>
                <a:moveTo>
                  <a:pt x="111" y="244"/>
                </a:moveTo>
                <a:cubicBezTo>
                  <a:pt x="115" y="244"/>
                  <a:pt x="119" y="244"/>
                  <a:pt x="123" y="244"/>
                </a:cubicBezTo>
                <a:cubicBezTo>
                  <a:pt x="123" y="249"/>
                  <a:pt x="123" y="254"/>
                  <a:pt x="123" y="258"/>
                </a:cubicBezTo>
                <a:cubicBezTo>
                  <a:pt x="119" y="258"/>
                  <a:pt x="115" y="258"/>
                  <a:pt x="111" y="258"/>
                </a:cubicBezTo>
                <a:cubicBezTo>
                  <a:pt x="111" y="254"/>
                  <a:pt x="111" y="249"/>
                  <a:pt x="111" y="244"/>
                </a:cubicBezTo>
                <a:close/>
                <a:moveTo>
                  <a:pt x="89" y="244"/>
                </a:moveTo>
                <a:cubicBezTo>
                  <a:pt x="93" y="244"/>
                  <a:pt x="97" y="244"/>
                  <a:pt x="101" y="244"/>
                </a:cubicBezTo>
                <a:cubicBezTo>
                  <a:pt x="101" y="249"/>
                  <a:pt x="101" y="254"/>
                  <a:pt x="101" y="258"/>
                </a:cubicBezTo>
                <a:cubicBezTo>
                  <a:pt x="97" y="258"/>
                  <a:pt x="93" y="258"/>
                  <a:pt x="89" y="258"/>
                </a:cubicBezTo>
                <a:cubicBezTo>
                  <a:pt x="89" y="254"/>
                  <a:pt x="89" y="249"/>
                  <a:pt x="89" y="244"/>
                </a:cubicBezTo>
                <a:close/>
                <a:moveTo>
                  <a:pt x="74" y="244"/>
                </a:moveTo>
                <a:cubicBezTo>
                  <a:pt x="78" y="244"/>
                  <a:pt x="82" y="244"/>
                  <a:pt x="86" y="244"/>
                </a:cubicBezTo>
                <a:cubicBezTo>
                  <a:pt x="86" y="249"/>
                  <a:pt x="86" y="254"/>
                  <a:pt x="86" y="258"/>
                </a:cubicBezTo>
                <a:cubicBezTo>
                  <a:pt x="82" y="258"/>
                  <a:pt x="78" y="258"/>
                  <a:pt x="74" y="258"/>
                </a:cubicBezTo>
                <a:cubicBezTo>
                  <a:pt x="74" y="254"/>
                  <a:pt x="74" y="249"/>
                  <a:pt x="74" y="244"/>
                </a:cubicBezTo>
                <a:close/>
                <a:moveTo>
                  <a:pt x="142" y="219"/>
                </a:moveTo>
                <a:cubicBezTo>
                  <a:pt x="146" y="219"/>
                  <a:pt x="150" y="219"/>
                  <a:pt x="154" y="219"/>
                </a:cubicBezTo>
                <a:cubicBezTo>
                  <a:pt x="154" y="223"/>
                  <a:pt x="154" y="228"/>
                  <a:pt x="154" y="233"/>
                </a:cubicBezTo>
                <a:cubicBezTo>
                  <a:pt x="150" y="233"/>
                  <a:pt x="146" y="233"/>
                  <a:pt x="142" y="233"/>
                </a:cubicBezTo>
                <a:cubicBezTo>
                  <a:pt x="142" y="228"/>
                  <a:pt x="142" y="223"/>
                  <a:pt x="142" y="219"/>
                </a:cubicBezTo>
                <a:close/>
                <a:moveTo>
                  <a:pt x="126" y="219"/>
                </a:moveTo>
                <a:cubicBezTo>
                  <a:pt x="130" y="219"/>
                  <a:pt x="134" y="219"/>
                  <a:pt x="138" y="219"/>
                </a:cubicBezTo>
                <a:cubicBezTo>
                  <a:pt x="138" y="223"/>
                  <a:pt x="138" y="228"/>
                  <a:pt x="138" y="233"/>
                </a:cubicBezTo>
                <a:cubicBezTo>
                  <a:pt x="134" y="233"/>
                  <a:pt x="130" y="233"/>
                  <a:pt x="126" y="233"/>
                </a:cubicBezTo>
                <a:cubicBezTo>
                  <a:pt x="126" y="228"/>
                  <a:pt x="126" y="223"/>
                  <a:pt x="126" y="219"/>
                </a:cubicBezTo>
                <a:close/>
                <a:moveTo>
                  <a:pt x="111" y="219"/>
                </a:moveTo>
                <a:cubicBezTo>
                  <a:pt x="115" y="219"/>
                  <a:pt x="119" y="219"/>
                  <a:pt x="123" y="219"/>
                </a:cubicBezTo>
                <a:cubicBezTo>
                  <a:pt x="123" y="223"/>
                  <a:pt x="123" y="228"/>
                  <a:pt x="123" y="233"/>
                </a:cubicBezTo>
                <a:cubicBezTo>
                  <a:pt x="119" y="233"/>
                  <a:pt x="115" y="233"/>
                  <a:pt x="111" y="233"/>
                </a:cubicBezTo>
                <a:cubicBezTo>
                  <a:pt x="111" y="228"/>
                  <a:pt x="111" y="223"/>
                  <a:pt x="111" y="219"/>
                </a:cubicBezTo>
                <a:close/>
                <a:moveTo>
                  <a:pt x="89" y="219"/>
                </a:moveTo>
                <a:cubicBezTo>
                  <a:pt x="93" y="219"/>
                  <a:pt x="97" y="219"/>
                  <a:pt x="101" y="219"/>
                </a:cubicBezTo>
                <a:cubicBezTo>
                  <a:pt x="101" y="223"/>
                  <a:pt x="101" y="228"/>
                  <a:pt x="101" y="233"/>
                </a:cubicBezTo>
                <a:cubicBezTo>
                  <a:pt x="97" y="233"/>
                  <a:pt x="93" y="233"/>
                  <a:pt x="89" y="233"/>
                </a:cubicBezTo>
                <a:cubicBezTo>
                  <a:pt x="89" y="228"/>
                  <a:pt x="89" y="223"/>
                  <a:pt x="89" y="219"/>
                </a:cubicBezTo>
                <a:close/>
                <a:moveTo>
                  <a:pt x="74" y="219"/>
                </a:moveTo>
                <a:cubicBezTo>
                  <a:pt x="78" y="219"/>
                  <a:pt x="82" y="219"/>
                  <a:pt x="86" y="219"/>
                </a:cubicBezTo>
                <a:cubicBezTo>
                  <a:pt x="86" y="223"/>
                  <a:pt x="86" y="228"/>
                  <a:pt x="86" y="233"/>
                </a:cubicBezTo>
                <a:cubicBezTo>
                  <a:pt x="82" y="233"/>
                  <a:pt x="78" y="233"/>
                  <a:pt x="74" y="233"/>
                </a:cubicBezTo>
                <a:cubicBezTo>
                  <a:pt x="74" y="228"/>
                  <a:pt x="74" y="223"/>
                  <a:pt x="74" y="219"/>
                </a:cubicBezTo>
                <a:close/>
                <a:moveTo>
                  <a:pt x="142" y="193"/>
                </a:moveTo>
                <a:cubicBezTo>
                  <a:pt x="146" y="193"/>
                  <a:pt x="150" y="193"/>
                  <a:pt x="154" y="193"/>
                </a:cubicBezTo>
                <a:cubicBezTo>
                  <a:pt x="154" y="198"/>
                  <a:pt x="154" y="203"/>
                  <a:pt x="154" y="207"/>
                </a:cubicBezTo>
                <a:cubicBezTo>
                  <a:pt x="150" y="207"/>
                  <a:pt x="146" y="207"/>
                  <a:pt x="142" y="207"/>
                </a:cubicBezTo>
                <a:cubicBezTo>
                  <a:pt x="142" y="203"/>
                  <a:pt x="142" y="198"/>
                  <a:pt x="142" y="193"/>
                </a:cubicBezTo>
                <a:close/>
                <a:moveTo>
                  <a:pt x="126" y="193"/>
                </a:moveTo>
                <a:cubicBezTo>
                  <a:pt x="130" y="193"/>
                  <a:pt x="134" y="193"/>
                  <a:pt x="138" y="193"/>
                </a:cubicBezTo>
                <a:cubicBezTo>
                  <a:pt x="138" y="198"/>
                  <a:pt x="138" y="203"/>
                  <a:pt x="138" y="207"/>
                </a:cubicBezTo>
                <a:cubicBezTo>
                  <a:pt x="134" y="207"/>
                  <a:pt x="130" y="207"/>
                  <a:pt x="126" y="207"/>
                </a:cubicBezTo>
                <a:cubicBezTo>
                  <a:pt x="126" y="203"/>
                  <a:pt x="126" y="198"/>
                  <a:pt x="126" y="193"/>
                </a:cubicBezTo>
                <a:close/>
                <a:moveTo>
                  <a:pt x="111" y="193"/>
                </a:moveTo>
                <a:cubicBezTo>
                  <a:pt x="115" y="193"/>
                  <a:pt x="119" y="193"/>
                  <a:pt x="123" y="193"/>
                </a:cubicBezTo>
                <a:cubicBezTo>
                  <a:pt x="123" y="198"/>
                  <a:pt x="123" y="203"/>
                  <a:pt x="123" y="207"/>
                </a:cubicBezTo>
                <a:cubicBezTo>
                  <a:pt x="119" y="207"/>
                  <a:pt x="115" y="207"/>
                  <a:pt x="111" y="207"/>
                </a:cubicBezTo>
                <a:cubicBezTo>
                  <a:pt x="111" y="203"/>
                  <a:pt x="111" y="198"/>
                  <a:pt x="111" y="193"/>
                </a:cubicBezTo>
                <a:close/>
                <a:moveTo>
                  <a:pt x="89" y="193"/>
                </a:moveTo>
                <a:cubicBezTo>
                  <a:pt x="93" y="193"/>
                  <a:pt x="97" y="193"/>
                  <a:pt x="101" y="193"/>
                </a:cubicBezTo>
                <a:cubicBezTo>
                  <a:pt x="101" y="198"/>
                  <a:pt x="101" y="203"/>
                  <a:pt x="101" y="207"/>
                </a:cubicBezTo>
                <a:cubicBezTo>
                  <a:pt x="97" y="207"/>
                  <a:pt x="93" y="207"/>
                  <a:pt x="89" y="207"/>
                </a:cubicBezTo>
                <a:cubicBezTo>
                  <a:pt x="89" y="203"/>
                  <a:pt x="89" y="198"/>
                  <a:pt x="89" y="193"/>
                </a:cubicBezTo>
                <a:close/>
                <a:moveTo>
                  <a:pt x="74" y="193"/>
                </a:moveTo>
                <a:cubicBezTo>
                  <a:pt x="78" y="193"/>
                  <a:pt x="82" y="193"/>
                  <a:pt x="86" y="193"/>
                </a:cubicBezTo>
                <a:cubicBezTo>
                  <a:pt x="86" y="198"/>
                  <a:pt x="86" y="203"/>
                  <a:pt x="86" y="207"/>
                </a:cubicBezTo>
                <a:cubicBezTo>
                  <a:pt x="82" y="207"/>
                  <a:pt x="78" y="207"/>
                  <a:pt x="74" y="207"/>
                </a:cubicBezTo>
                <a:cubicBezTo>
                  <a:pt x="74" y="203"/>
                  <a:pt x="74" y="198"/>
                  <a:pt x="74" y="193"/>
                </a:cubicBezTo>
                <a:close/>
                <a:moveTo>
                  <a:pt x="142" y="168"/>
                </a:moveTo>
                <a:cubicBezTo>
                  <a:pt x="146" y="168"/>
                  <a:pt x="150" y="168"/>
                  <a:pt x="154" y="168"/>
                </a:cubicBezTo>
                <a:cubicBezTo>
                  <a:pt x="154" y="173"/>
                  <a:pt x="154" y="177"/>
                  <a:pt x="154" y="182"/>
                </a:cubicBezTo>
                <a:cubicBezTo>
                  <a:pt x="150" y="182"/>
                  <a:pt x="146" y="182"/>
                  <a:pt x="142" y="182"/>
                </a:cubicBezTo>
                <a:cubicBezTo>
                  <a:pt x="142" y="177"/>
                  <a:pt x="142" y="173"/>
                  <a:pt x="142" y="168"/>
                </a:cubicBezTo>
                <a:close/>
                <a:moveTo>
                  <a:pt x="126" y="168"/>
                </a:moveTo>
                <a:cubicBezTo>
                  <a:pt x="130" y="168"/>
                  <a:pt x="134" y="168"/>
                  <a:pt x="138" y="168"/>
                </a:cubicBezTo>
                <a:cubicBezTo>
                  <a:pt x="138" y="173"/>
                  <a:pt x="138" y="177"/>
                  <a:pt x="138" y="182"/>
                </a:cubicBezTo>
                <a:cubicBezTo>
                  <a:pt x="134" y="182"/>
                  <a:pt x="130" y="182"/>
                  <a:pt x="126" y="182"/>
                </a:cubicBezTo>
                <a:cubicBezTo>
                  <a:pt x="126" y="177"/>
                  <a:pt x="126" y="173"/>
                  <a:pt x="126" y="168"/>
                </a:cubicBezTo>
                <a:close/>
                <a:moveTo>
                  <a:pt x="111" y="168"/>
                </a:moveTo>
                <a:cubicBezTo>
                  <a:pt x="115" y="168"/>
                  <a:pt x="119" y="168"/>
                  <a:pt x="123" y="168"/>
                </a:cubicBezTo>
                <a:cubicBezTo>
                  <a:pt x="123" y="173"/>
                  <a:pt x="123" y="177"/>
                  <a:pt x="123" y="182"/>
                </a:cubicBezTo>
                <a:cubicBezTo>
                  <a:pt x="119" y="182"/>
                  <a:pt x="115" y="182"/>
                  <a:pt x="111" y="182"/>
                </a:cubicBezTo>
                <a:cubicBezTo>
                  <a:pt x="111" y="177"/>
                  <a:pt x="111" y="173"/>
                  <a:pt x="111" y="168"/>
                </a:cubicBezTo>
                <a:close/>
                <a:moveTo>
                  <a:pt x="89" y="168"/>
                </a:moveTo>
                <a:cubicBezTo>
                  <a:pt x="93" y="168"/>
                  <a:pt x="97" y="168"/>
                  <a:pt x="101" y="168"/>
                </a:cubicBezTo>
                <a:cubicBezTo>
                  <a:pt x="101" y="173"/>
                  <a:pt x="101" y="177"/>
                  <a:pt x="101" y="182"/>
                </a:cubicBezTo>
                <a:cubicBezTo>
                  <a:pt x="97" y="182"/>
                  <a:pt x="93" y="182"/>
                  <a:pt x="89" y="182"/>
                </a:cubicBezTo>
                <a:cubicBezTo>
                  <a:pt x="89" y="177"/>
                  <a:pt x="89" y="173"/>
                  <a:pt x="89" y="168"/>
                </a:cubicBezTo>
                <a:close/>
                <a:moveTo>
                  <a:pt x="74" y="168"/>
                </a:moveTo>
                <a:cubicBezTo>
                  <a:pt x="78" y="168"/>
                  <a:pt x="82" y="168"/>
                  <a:pt x="86" y="168"/>
                </a:cubicBezTo>
                <a:cubicBezTo>
                  <a:pt x="86" y="173"/>
                  <a:pt x="86" y="177"/>
                  <a:pt x="86" y="182"/>
                </a:cubicBezTo>
                <a:cubicBezTo>
                  <a:pt x="82" y="182"/>
                  <a:pt x="78" y="182"/>
                  <a:pt x="74" y="182"/>
                </a:cubicBezTo>
                <a:cubicBezTo>
                  <a:pt x="74" y="177"/>
                  <a:pt x="74" y="173"/>
                  <a:pt x="74" y="168"/>
                </a:cubicBezTo>
                <a:close/>
                <a:moveTo>
                  <a:pt x="142" y="143"/>
                </a:moveTo>
                <a:cubicBezTo>
                  <a:pt x="146" y="143"/>
                  <a:pt x="150" y="143"/>
                  <a:pt x="154" y="143"/>
                </a:cubicBezTo>
                <a:cubicBezTo>
                  <a:pt x="154" y="147"/>
                  <a:pt x="154" y="152"/>
                  <a:pt x="154" y="157"/>
                </a:cubicBezTo>
                <a:cubicBezTo>
                  <a:pt x="150" y="157"/>
                  <a:pt x="146" y="157"/>
                  <a:pt x="142" y="157"/>
                </a:cubicBezTo>
                <a:cubicBezTo>
                  <a:pt x="142" y="152"/>
                  <a:pt x="142" y="147"/>
                  <a:pt x="142" y="143"/>
                </a:cubicBezTo>
                <a:close/>
                <a:moveTo>
                  <a:pt x="126" y="143"/>
                </a:moveTo>
                <a:cubicBezTo>
                  <a:pt x="130" y="143"/>
                  <a:pt x="134" y="143"/>
                  <a:pt x="138" y="143"/>
                </a:cubicBezTo>
                <a:cubicBezTo>
                  <a:pt x="138" y="147"/>
                  <a:pt x="138" y="152"/>
                  <a:pt x="138" y="157"/>
                </a:cubicBezTo>
                <a:cubicBezTo>
                  <a:pt x="134" y="157"/>
                  <a:pt x="130" y="157"/>
                  <a:pt x="126" y="157"/>
                </a:cubicBezTo>
                <a:cubicBezTo>
                  <a:pt x="126" y="152"/>
                  <a:pt x="126" y="147"/>
                  <a:pt x="126" y="143"/>
                </a:cubicBezTo>
                <a:close/>
                <a:moveTo>
                  <a:pt x="111" y="143"/>
                </a:moveTo>
                <a:cubicBezTo>
                  <a:pt x="115" y="143"/>
                  <a:pt x="119" y="143"/>
                  <a:pt x="123" y="143"/>
                </a:cubicBezTo>
                <a:cubicBezTo>
                  <a:pt x="123" y="147"/>
                  <a:pt x="123" y="152"/>
                  <a:pt x="123" y="157"/>
                </a:cubicBezTo>
                <a:cubicBezTo>
                  <a:pt x="119" y="157"/>
                  <a:pt x="115" y="157"/>
                  <a:pt x="111" y="157"/>
                </a:cubicBezTo>
                <a:cubicBezTo>
                  <a:pt x="111" y="152"/>
                  <a:pt x="111" y="147"/>
                  <a:pt x="111" y="143"/>
                </a:cubicBezTo>
                <a:close/>
                <a:moveTo>
                  <a:pt x="89" y="143"/>
                </a:moveTo>
                <a:cubicBezTo>
                  <a:pt x="93" y="143"/>
                  <a:pt x="97" y="143"/>
                  <a:pt x="101" y="143"/>
                </a:cubicBezTo>
                <a:cubicBezTo>
                  <a:pt x="101" y="147"/>
                  <a:pt x="101" y="152"/>
                  <a:pt x="101" y="157"/>
                </a:cubicBezTo>
                <a:cubicBezTo>
                  <a:pt x="97" y="157"/>
                  <a:pt x="93" y="157"/>
                  <a:pt x="89" y="157"/>
                </a:cubicBezTo>
                <a:cubicBezTo>
                  <a:pt x="89" y="152"/>
                  <a:pt x="89" y="147"/>
                  <a:pt x="89" y="143"/>
                </a:cubicBezTo>
                <a:close/>
                <a:moveTo>
                  <a:pt x="74" y="143"/>
                </a:moveTo>
                <a:cubicBezTo>
                  <a:pt x="78" y="143"/>
                  <a:pt x="82" y="143"/>
                  <a:pt x="86" y="143"/>
                </a:cubicBezTo>
                <a:cubicBezTo>
                  <a:pt x="86" y="147"/>
                  <a:pt x="86" y="152"/>
                  <a:pt x="86" y="157"/>
                </a:cubicBezTo>
                <a:cubicBezTo>
                  <a:pt x="82" y="157"/>
                  <a:pt x="78" y="157"/>
                  <a:pt x="74" y="157"/>
                </a:cubicBezTo>
                <a:cubicBezTo>
                  <a:pt x="74" y="152"/>
                  <a:pt x="74" y="147"/>
                  <a:pt x="74" y="143"/>
                </a:cubicBezTo>
                <a:close/>
                <a:moveTo>
                  <a:pt x="142" y="117"/>
                </a:moveTo>
                <a:cubicBezTo>
                  <a:pt x="146" y="117"/>
                  <a:pt x="150" y="117"/>
                  <a:pt x="154" y="117"/>
                </a:cubicBezTo>
                <a:cubicBezTo>
                  <a:pt x="154" y="122"/>
                  <a:pt x="154" y="127"/>
                  <a:pt x="154" y="131"/>
                </a:cubicBezTo>
                <a:cubicBezTo>
                  <a:pt x="150" y="131"/>
                  <a:pt x="146" y="131"/>
                  <a:pt x="142" y="131"/>
                </a:cubicBezTo>
                <a:cubicBezTo>
                  <a:pt x="142" y="127"/>
                  <a:pt x="142" y="122"/>
                  <a:pt x="142" y="117"/>
                </a:cubicBezTo>
                <a:close/>
                <a:moveTo>
                  <a:pt x="126" y="117"/>
                </a:moveTo>
                <a:cubicBezTo>
                  <a:pt x="130" y="117"/>
                  <a:pt x="134" y="117"/>
                  <a:pt x="138" y="117"/>
                </a:cubicBezTo>
                <a:cubicBezTo>
                  <a:pt x="138" y="122"/>
                  <a:pt x="138" y="127"/>
                  <a:pt x="138" y="131"/>
                </a:cubicBezTo>
                <a:cubicBezTo>
                  <a:pt x="134" y="131"/>
                  <a:pt x="130" y="131"/>
                  <a:pt x="126" y="131"/>
                </a:cubicBezTo>
                <a:cubicBezTo>
                  <a:pt x="126" y="127"/>
                  <a:pt x="126" y="122"/>
                  <a:pt x="126" y="117"/>
                </a:cubicBezTo>
                <a:close/>
                <a:moveTo>
                  <a:pt x="111" y="117"/>
                </a:moveTo>
                <a:cubicBezTo>
                  <a:pt x="115" y="117"/>
                  <a:pt x="119" y="117"/>
                  <a:pt x="123" y="117"/>
                </a:cubicBezTo>
                <a:cubicBezTo>
                  <a:pt x="123" y="122"/>
                  <a:pt x="123" y="127"/>
                  <a:pt x="123" y="131"/>
                </a:cubicBezTo>
                <a:cubicBezTo>
                  <a:pt x="119" y="131"/>
                  <a:pt x="115" y="131"/>
                  <a:pt x="111" y="131"/>
                </a:cubicBezTo>
                <a:cubicBezTo>
                  <a:pt x="111" y="127"/>
                  <a:pt x="111" y="122"/>
                  <a:pt x="111" y="117"/>
                </a:cubicBezTo>
                <a:close/>
                <a:moveTo>
                  <a:pt x="89" y="117"/>
                </a:moveTo>
                <a:cubicBezTo>
                  <a:pt x="93" y="117"/>
                  <a:pt x="97" y="117"/>
                  <a:pt x="101" y="117"/>
                </a:cubicBezTo>
                <a:cubicBezTo>
                  <a:pt x="101" y="122"/>
                  <a:pt x="101" y="127"/>
                  <a:pt x="101" y="131"/>
                </a:cubicBezTo>
                <a:cubicBezTo>
                  <a:pt x="97" y="131"/>
                  <a:pt x="93" y="131"/>
                  <a:pt x="89" y="131"/>
                </a:cubicBezTo>
                <a:cubicBezTo>
                  <a:pt x="89" y="127"/>
                  <a:pt x="89" y="122"/>
                  <a:pt x="89" y="117"/>
                </a:cubicBezTo>
                <a:close/>
                <a:moveTo>
                  <a:pt x="74" y="117"/>
                </a:moveTo>
                <a:cubicBezTo>
                  <a:pt x="78" y="117"/>
                  <a:pt x="82" y="117"/>
                  <a:pt x="86" y="117"/>
                </a:cubicBezTo>
                <a:cubicBezTo>
                  <a:pt x="86" y="122"/>
                  <a:pt x="86" y="127"/>
                  <a:pt x="86" y="131"/>
                </a:cubicBezTo>
                <a:cubicBezTo>
                  <a:pt x="82" y="131"/>
                  <a:pt x="78" y="131"/>
                  <a:pt x="74" y="131"/>
                </a:cubicBezTo>
                <a:cubicBezTo>
                  <a:pt x="74" y="127"/>
                  <a:pt x="74" y="122"/>
                  <a:pt x="74" y="1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9534607" y="741461"/>
            <a:ext cx="1277630" cy="3282945"/>
          </a:xfrm>
          <a:custGeom>
            <a:avLst/>
            <a:gdLst>
              <a:gd name="T0" fmla="*/ 98 w 277"/>
              <a:gd name="T1" fmla="*/ 430 h 483"/>
              <a:gd name="T2" fmla="*/ 237 w 277"/>
              <a:gd name="T3" fmla="*/ 72 h 483"/>
              <a:gd name="T4" fmla="*/ 92 w 277"/>
              <a:gd name="T5" fmla="*/ 69 h 483"/>
              <a:gd name="T6" fmla="*/ 76 w 277"/>
              <a:gd name="T7" fmla="*/ 105 h 483"/>
              <a:gd name="T8" fmla="*/ 97 w 277"/>
              <a:gd name="T9" fmla="*/ 135 h 483"/>
              <a:gd name="T10" fmla="*/ 97 w 277"/>
              <a:gd name="T11" fmla="*/ 187 h 483"/>
              <a:gd name="T12" fmla="*/ 109 w 277"/>
              <a:gd name="T13" fmla="*/ 232 h 483"/>
              <a:gd name="T14" fmla="*/ 109 w 277"/>
              <a:gd name="T15" fmla="*/ 265 h 483"/>
              <a:gd name="T16" fmla="*/ 97 w 277"/>
              <a:gd name="T17" fmla="*/ 305 h 483"/>
              <a:gd name="T18" fmla="*/ 76 w 277"/>
              <a:gd name="T19" fmla="*/ 345 h 483"/>
              <a:gd name="T20" fmla="*/ 76 w 277"/>
              <a:gd name="T21" fmla="*/ 400 h 483"/>
              <a:gd name="T22" fmla="*/ 92 w 277"/>
              <a:gd name="T23" fmla="*/ 443 h 483"/>
              <a:gd name="T24" fmla="*/ 5 w 277"/>
              <a:gd name="T25" fmla="*/ 117 h 483"/>
              <a:gd name="T26" fmla="*/ 0 w 277"/>
              <a:gd name="T27" fmla="*/ 226 h 483"/>
              <a:gd name="T28" fmla="*/ 0 w 277"/>
              <a:gd name="T29" fmla="*/ 320 h 483"/>
              <a:gd name="T30" fmla="*/ 5 w 277"/>
              <a:gd name="T31" fmla="*/ 423 h 483"/>
              <a:gd name="T32" fmla="*/ 15 w 277"/>
              <a:gd name="T33" fmla="*/ 454 h 483"/>
              <a:gd name="T34" fmla="*/ 13 w 277"/>
              <a:gd name="T35" fmla="*/ 90 h 483"/>
              <a:gd name="T36" fmla="*/ 13 w 277"/>
              <a:gd name="T37" fmla="*/ 112 h 483"/>
              <a:gd name="T38" fmla="*/ 39 w 277"/>
              <a:gd name="T39" fmla="*/ 159 h 483"/>
              <a:gd name="T40" fmla="*/ 15 w 277"/>
              <a:gd name="T41" fmla="*/ 185 h 483"/>
              <a:gd name="T42" fmla="*/ 7 w 277"/>
              <a:gd name="T43" fmla="*/ 200 h 483"/>
              <a:gd name="T44" fmla="*/ 39 w 277"/>
              <a:gd name="T45" fmla="*/ 236 h 483"/>
              <a:gd name="T46" fmla="*/ 39 w 277"/>
              <a:gd name="T47" fmla="*/ 257 h 483"/>
              <a:gd name="T48" fmla="*/ 24 w 277"/>
              <a:gd name="T49" fmla="*/ 292 h 483"/>
              <a:gd name="T50" fmla="*/ 7 w 277"/>
              <a:gd name="T51" fmla="*/ 317 h 483"/>
              <a:gd name="T52" fmla="*/ 26 w 277"/>
              <a:gd name="T53" fmla="*/ 346 h 483"/>
              <a:gd name="T54" fmla="*/ 24 w 277"/>
              <a:gd name="T55" fmla="*/ 368 h 483"/>
              <a:gd name="T56" fmla="*/ 24 w 277"/>
              <a:gd name="T57" fmla="*/ 389 h 483"/>
              <a:gd name="T58" fmla="*/ 13 w 277"/>
              <a:gd name="T59" fmla="*/ 423 h 483"/>
              <a:gd name="T60" fmla="*/ 15 w 277"/>
              <a:gd name="T61" fmla="*/ 77 h 483"/>
              <a:gd name="T62" fmla="*/ 201 w 277"/>
              <a:gd name="T63" fmla="*/ 61 h 483"/>
              <a:gd name="T64" fmla="*/ 179 w 277"/>
              <a:gd name="T65" fmla="*/ 92 h 483"/>
              <a:gd name="T66" fmla="*/ 179 w 277"/>
              <a:gd name="T67" fmla="*/ 145 h 483"/>
              <a:gd name="T68" fmla="*/ 167 w 277"/>
              <a:gd name="T69" fmla="*/ 190 h 483"/>
              <a:gd name="T70" fmla="*/ 167 w 277"/>
              <a:gd name="T71" fmla="*/ 223 h 483"/>
              <a:gd name="T72" fmla="*/ 179 w 277"/>
              <a:gd name="T73" fmla="*/ 263 h 483"/>
              <a:gd name="T74" fmla="*/ 201 w 277"/>
              <a:gd name="T75" fmla="*/ 301 h 483"/>
              <a:gd name="T76" fmla="*/ 201 w 277"/>
              <a:gd name="T77" fmla="*/ 357 h 483"/>
              <a:gd name="T78" fmla="*/ 184 w 277"/>
              <a:gd name="T79" fmla="*/ 400 h 483"/>
              <a:gd name="T80" fmla="*/ 184 w 277"/>
              <a:gd name="T81" fmla="*/ 433 h 483"/>
              <a:gd name="T82" fmla="*/ 277 w 277"/>
              <a:gd name="T83" fmla="*/ 123 h 483"/>
              <a:gd name="T84" fmla="*/ 277 w 277"/>
              <a:gd name="T85" fmla="*/ 216 h 483"/>
              <a:gd name="T86" fmla="*/ 272 w 277"/>
              <a:gd name="T87" fmla="*/ 317 h 483"/>
              <a:gd name="T88" fmla="*/ 272 w 277"/>
              <a:gd name="T89" fmla="*/ 412 h 483"/>
              <a:gd name="T90" fmla="*/ 253 w 277"/>
              <a:gd name="T91" fmla="*/ 454 h 483"/>
              <a:gd name="T92" fmla="*/ 253 w 277"/>
              <a:gd name="T93" fmla="*/ 85 h 483"/>
              <a:gd name="T94" fmla="*/ 264 w 277"/>
              <a:gd name="T95" fmla="*/ 122 h 483"/>
              <a:gd name="T96" fmla="*/ 251 w 277"/>
              <a:gd name="T97" fmla="*/ 161 h 483"/>
              <a:gd name="T98" fmla="*/ 262 w 277"/>
              <a:gd name="T99" fmla="*/ 175 h 483"/>
              <a:gd name="T100" fmla="*/ 264 w 277"/>
              <a:gd name="T101" fmla="*/ 197 h 483"/>
              <a:gd name="T102" fmla="*/ 264 w 277"/>
              <a:gd name="T103" fmla="*/ 219 h 483"/>
              <a:gd name="T104" fmla="*/ 237 w 277"/>
              <a:gd name="T105" fmla="*/ 269 h 483"/>
              <a:gd name="T106" fmla="*/ 262 w 277"/>
              <a:gd name="T107" fmla="*/ 293 h 483"/>
              <a:gd name="T108" fmla="*/ 270 w 277"/>
              <a:gd name="T109" fmla="*/ 306 h 483"/>
              <a:gd name="T110" fmla="*/ 237 w 277"/>
              <a:gd name="T111" fmla="*/ 345 h 483"/>
              <a:gd name="T112" fmla="*/ 237 w 277"/>
              <a:gd name="T113" fmla="*/ 367 h 483"/>
              <a:gd name="T114" fmla="*/ 253 w 277"/>
              <a:gd name="T115" fmla="*/ 400 h 483"/>
              <a:gd name="T116" fmla="*/ 270 w 277"/>
              <a:gd name="T117" fmla="*/ 423 h 483"/>
              <a:gd name="T118" fmla="*/ 262 w 277"/>
              <a:gd name="T119" fmla="*/ 67 h 483"/>
              <a:gd name="T120" fmla="*/ 125 w 277"/>
              <a:gd name="T121" fmla="*/ 92 h 483"/>
              <a:gd name="T122" fmla="*/ 125 w 277"/>
              <a:gd name="T123" fmla="*/ 201 h 483"/>
              <a:gd name="T124" fmla="*/ 125 w 277"/>
              <a:gd name="T125" fmla="*/ 35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7" h="483">
                <a:moveTo>
                  <a:pt x="85" y="0"/>
                </a:moveTo>
                <a:cubicBezTo>
                  <a:pt x="192" y="0"/>
                  <a:pt x="192" y="0"/>
                  <a:pt x="192" y="0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422"/>
                  <a:pt x="155" y="422"/>
                  <a:pt x="155" y="422"/>
                </a:cubicBezTo>
                <a:cubicBezTo>
                  <a:pt x="122" y="422"/>
                  <a:pt x="122" y="422"/>
                  <a:pt x="122" y="42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0"/>
                  <a:pt x="85" y="0"/>
                  <a:pt x="85" y="0"/>
                </a:cubicBezTo>
                <a:close/>
                <a:moveTo>
                  <a:pt x="174" y="425"/>
                </a:moveTo>
                <a:cubicBezTo>
                  <a:pt x="102" y="425"/>
                  <a:pt x="102" y="425"/>
                  <a:pt x="102" y="425"/>
                </a:cubicBezTo>
                <a:cubicBezTo>
                  <a:pt x="97" y="427"/>
                  <a:pt x="97" y="427"/>
                  <a:pt x="97" y="427"/>
                </a:cubicBezTo>
                <a:cubicBezTo>
                  <a:pt x="180" y="427"/>
                  <a:pt x="180" y="427"/>
                  <a:pt x="180" y="427"/>
                </a:cubicBezTo>
                <a:cubicBezTo>
                  <a:pt x="174" y="425"/>
                  <a:pt x="174" y="425"/>
                  <a:pt x="174" y="425"/>
                </a:cubicBezTo>
                <a:close/>
                <a:moveTo>
                  <a:pt x="98" y="430"/>
                </a:moveTo>
                <a:cubicBezTo>
                  <a:pt x="98" y="477"/>
                  <a:pt x="98" y="477"/>
                  <a:pt x="98" y="477"/>
                </a:cubicBezTo>
                <a:cubicBezTo>
                  <a:pt x="179" y="477"/>
                  <a:pt x="179" y="477"/>
                  <a:pt x="179" y="477"/>
                </a:cubicBezTo>
                <a:cubicBezTo>
                  <a:pt x="179" y="430"/>
                  <a:pt x="179" y="430"/>
                  <a:pt x="179" y="430"/>
                </a:cubicBezTo>
                <a:cubicBezTo>
                  <a:pt x="98" y="430"/>
                  <a:pt x="98" y="430"/>
                  <a:pt x="98" y="430"/>
                </a:cubicBezTo>
                <a:close/>
                <a:moveTo>
                  <a:pt x="106" y="437"/>
                </a:moveTo>
                <a:cubicBezTo>
                  <a:pt x="123" y="437"/>
                  <a:pt x="123" y="437"/>
                  <a:pt x="123" y="437"/>
                </a:cubicBezTo>
                <a:cubicBezTo>
                  <a:pt x="123" y="470"/>
                  <a:pt x="123" y="470"/>
                  <a:pt x="123" y="470"/>
                </a:cubicBezTo>
                <a:cubicBezTo>
                  <a:pt x="106" y="470"/>
                  <a:pt x="106" y="470"/>
                  <a:pt x="106" y="470"/>
                </a:cubicBezTo>
                <a:cubicBezTo>
                  <a:pt x="106" y="437"/>
                  <a:pt x="106" y="437"/>
                  <a:pt x="106" y="437"/>
                </a:cubicBezTo>
                <a:close/>
                <a:moveTo>
                  <a:pt x="130" y="437"/>
                </a:moveTo>
                <a:cubicBezTo>
                  <a:pt x="147" y="437"/>
                  <a:pt x="147" y="437"/>
                  <a:pt x="147" y="437"/>
                </a:cubicBezTo>
                <a:cubicBezTo>
                  <a:pt x="147" y="470"/>
                  <a:pt x="147" y="470"/>
                  <a:pt x="147" y="470"/>
                </a:cubicBezTo>
                <a:cubicBezTo>
                  <a:pt x="130" y="470"/>
                  <a:pt x="130" y="470"/>
                  <a:pt x="130" y="470"/>
                </a:cubicBezTo>
                <a:cubicBezTo>
                  <a:pt x="130" y="437"/>
                  <a:pt x="130" y="437"/>
                  <a:pt x="130" y="437"/>
                </a:cubicBezTo>
                <a:close/>
                <a:moveTo>
                  <a:pt x="154" y="437"/>
                </a:moveTo>
                <a:cubicBezTo>
                  <a:pt x="171" y="437"/>
                  <a:pt x="171" y="437"/>
                  <a:pt x="171" y="437"/>
                </a:cubicBezTo>
                <a:cubicBezTo>
                  <a:pt x="171" y="470"/>
                  <a:pt x="171" y="470"/>
                  <a:pt x="171" y="470"/>
                </a:cubicBezTo>
                <a:cubicBezTo>
                  <a:pt x="154" y="470"/>
                  <a:pt x="154" y="470"/>
                  <a:pt x="154" y="470"/>
                </a:cubicBezTo>
                <a:cubicBezTo>
                  <a:pt x="154" y="437"/>
                  <a:pt x="154" y="437"/>
                  <a:pt x="154" y="437"/>
                </a:cubicBezTo>
                <a:close/>
                <a:moveTo>
                  <a:pt x="237" y="60"/>
                </a:moveTo>
                <a:cubicBezTo>
                  <a:pt x="242" y="61"/>
                  <a:pt x="246" y="62"/>
                  <a:pt x="251" y="63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246" y="72"/>
                  <a:pt x="242" y="72"/>
                  <a:pt x="237" y="72"/>
                </a:cubicBezTo>
                <a:cubicBezTo>
                  <a:pt x="237" y="60"/>
                  <a:pt x="237" y="60"/>
                  <a:pt x="237" y="60"/>
                </a:cubicBezTo>
                <a:close/>
                <a:moveTo>
                  <a:pt x="39" y="60"/>
                </a:moveTo>
                <a:cubicBezTo>
                  <a:pt x="35" y="61"/>
                  <a:pt x="30" y="62"/>
                  <a:pt x="26" y="63"/>
                </a:cubicBezTo>
                <a:cubicBezTo>
                  <a:pt x="26" y="74"/>
                  <a:pt x="26" y="74"/>
                  <a:pt x="26" y="74"/>
                </a:cubicBezTo>
                <a:cubicBezTo>
                  <a:pt x="30" y="72"/>
                  <a:pt x="35" y="72"/>
                  <a:pt x="39" y="72"/>
                </a:cubicBezTo>
                <a:cubicBezTo>
                  <a:pt x="39" y="60"/>
                  <a:pt x="39" y="60"/>
                  <a:pt x="39" y="60"/>
                </a:cubicBezTo>
                <a:close/>
                <a:moveTo>
                  <a:pt x="48" y="31"/>
                </a:moveTo>
                <a:cubicBezTo>
                  <a:pt x="118" y="64"/>
                  <a:pt x="118" y="64"/>
                  <a:pt x="118" y="64"/>
                </a:cubicBezTo>
                <a:cubicBezTo>
                  <a:pt x="118" y="422"/>
                  <a:pt x="118" y="422"/>
                  <a:pt x="118" y="422"/>
                </a:cubicBezTo>
                <a:cubicBezTo>
                  <a:pt x="102" y="422"/>
                  <a:pt x="102" y="422"/>
                  <a:pt x="102" y="422"/>
                </a:cubicBezTo>
                <a:cubicBezTo>
                  <a:pt x="102" y="423"/>
                  <a:pt x="102" y="423"/>
                  <a:pt x="102" y="423"/>
                </a:cubicBezTo>
                <a:cubicBezTo>
                  <a:pt x="87" y="427"/>
                  <a:pt x="87" y="427"/>
                  <a:pt x="87" y="427"/>
                </a:cubicBezTo>
                <a:cubicBezTo>
                  <a:pt x="87" y="430"/>
                  <a:pt x="87" y="430"/>
                  <a:pt x="87" y="430"/>
                </a:cubicBezTo>
                <a:cubicBezTo>
                  <a:pt x="95" y="430"/>
                  <a:pt x="95" y="430"/>
                  <a:pt x="95" y="430"/>
                </a:cubicBezTo>
                <a:cubicBezTo>
                  <a:pt x="95" y="478"/>
                  <a:pt x="95" y="478"/>
                  <a:pt x="95" y="478"/>
                </a:cubicBezTo>
                <a:cubicBezTo>
                  <a:pt x="48" y="483"/>
                  <a:pt x="48" y="483"/>
                  <a:pt x="48" y="483"/>
                </a:cubicBezTo>
                <a:cubicBezTo>
                  <a:pt x="48" y="31"/>
                  <a:pt x="48" y="31"/>
                  <a:pt x="48" y="31"/>
                </a:cubicBezTo>
                <a:close/>
                <a:moveTo>
                  <a:pt x="76" y="61"/>
                </a:moveTo>
                <a:cubicBezTo>
                  <a:pt x="92" y="69"/>
                  <a:pt x="92" y="69"/>
                  <a:pt x="92" y="69"/>
                </a:cubicBezTo>
                <a:cubicBezTo>
                  <a:pt x="92" y="79"/>
                  <a:pt x="92" y="79"/>
                  <a:pt x="92" y="79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61"/>
                  <a:pt x="76" y="61"/>
                  <a:pt x="76" y="61"/>
                </a:cubicBezTo>
                <a:close/>
                <a:moveTo>
                  <a:pt x="76" y="454"/>
                </a:moveTo>
                <a:cubicBezTo>
                  <a:pt x="92" y="454"/>
                  <a:pt x="92" y="454"/>
                  <a:pt x="92" y="454"/>
                </a:cubicBezTo>
                <a:cubicBezTo>
                  <a:pt x="92" y="464"/>
                  <a:pt x="92" y="464"/>
                  <a:pt x="92" y="464"/>
                </a:cubicBezTo>
                <a:cubicBezTo>
                  <a:pt x="76" y="466"/>
                  <a:pt x="76" y="466"/>
                  <a:pt x="76" y="466"/>
                </a:cubicBezTo>
                <a:cubicBezTo>
                  <a:pt x="76" y="454"/>
                  <a:pt x="76" y="454"/>
                  <a:pt x="76" y="454"/>
                </a:cubicBezTo>
                <a:close/>
                <a:moveTo>
                  <a:pt x="76" y="83"/>
                </a:moveTo>
                <a:cubicBezTo>
                  <a:pt x="81" y="85"/>
                  <a:pt x="87" y="88"/>
                  <a:pt x="92" y="90"/>
                </a:cubicBezTo>
                <a:cubicBezTo>
                  <a:pt x="92" y="94"/>
                  <a:pt x="92" y="97"/>
                  <a:pt x="92" y="101"/>
                </a:cubicBezTo>
                <a:cubicBezTo>
                  <a:pt x="87" y="99"/>
                  <a:pt x="81" y="97"/>
                  <a:pt x="76" y="95"/>
                </a:cubicBezTo>
                <a:cubicBezTo>
                  <a:pt x="76" y="91"/>
                  <a:pt x="76" y="87"/>
                  <a:pt x="76" y="83"/>
                </a:cubicBezTo>
                <a:close/>
                <a:moveTo>
                  <a:pt x="97" y="92"/>
                </a:moveTo>
                <a:cubicBezTo>
                  <a:pt x="101" y="94"/>
                  <a:pt x="105" y="96"/>
                  <a:pt x="109" y="97"/>
                </a:cubicBezTo>
                <a:cubicBezTo>
                  <a:pt x="109" y="100"/>
                  <a:pt x="109" y="103"/>
                  <a:pt x="109" y="106"/>
                </a:cubicBezTo>
                <a:cubicBezTo>
                  <a:pt x="105" y="105"/>
                  <a:pt x="101" y="103"/>
                  <a:pt x="97" y="102"/>
                </a:cubicBezTo>
                <a:cubicBezTo>
                  <a:pt x="97" y="99"/>
                  <a:pt x="97" y="96"/>
                  <a:pt x="97" y="92"/>
                </a:cubicBezTo>
                <a:close/>
                <a:moveTo>
                  <a:pt x="76" y="105"/>
                </a:moveTo>
                <a:cubicBezTo>
                  <a:pt x="81" y="107"/>
                  <a:pt x="87" y="109"/>
                  <a:pt x="92" y="111"/>
                </a:cubicBezTo>
                <a:cubicBezTo>
                  <a:pt x="92" y="115"/>
                  <a:pt x="92" y="118"/>
                  <a:pt x="92" y="122"/>
                </a:cubicBezTo>
                <a:cubicBezTo>
                  <a:pt x="87" y="120"/>
                  <a:pt x="81" y="119"/>
                  <a:pt x="76" y="117"/>
                </a:cubicBezTo>
                <a:cubicBezTo>
                  <a:pt x="76" y="113"/>
                  <a:pt x="76" y="109"/>
                  <a:pt x="76" y="105"/>
                </a:cubicBezTo>
                <a:close/>
                <a:moveTo>
                  <a:pt x="97" y="114"/>
                </a:moveTo>
                <a:cubicBezTo>
                  <a:pt x="101" y="115"/>
                  <a:pt x="105" y="117"/>
                  <a:pt x="109" y="118"/>
                </a:cubicBezTo>
                <a:cubicBezTo>
                  <a:pt x="109" y="121"/>
                  <a:pt x="109" y="124"/>
                  <a:pt x="109" y="127"/>
                </a:cubicBezTo>
                <a:cubicBezTo>
                  <a:pt x="105" y="126"/>
                  <a:pt x="101" y="125"/>
                  <a:pt x="97" y="123"/>
                </a:cubicBezTo>
                <a:cubicBezTo>
                  <a:pt x="97" y="120"/>
                  <a:pt x="97" y="117"/>
                  <a:pt x="97" y="114"/>
                </a:cubicBezTo>
                <a:close/>
                <a:moveTo>
                  <a:pt x="76" y="127"/>
                </a:moveTo>
                <a:cubicBezTo>
                  <a:pt x="81" y="129"/>
                  <a:pt x="87" y="131"/>
                  <a:pt x="92" y="133"/>
                </a:cubicBezTo>
                <a:cubicBezTo>
                  <a:pt x="92" y="136"/>
                  <a:pt x="92" y="140"/>
                  <a:pt x="92" y="143"/>
                </a:cubicBezTo>
                <a:cubicBezTo>
                  <a:pt x="87" y="142"/>
                  <a:pt x="81" y="140"/>
                  <a:pt x="76" y="139"/>
                </a:cubicBezTo>
                <a:cubicBezTo>
                  <a:pt x="76" y="135"/>
                  <a:pt x="76" y="131"/>
                  <a:pt x="76" y="127"/>
                </a:cubicBezTo>
                <a:close/>
                <a:moveTo>
                  <a:pt x="97" y="135"/>
                </a:moveTo>
                <a:cubicBezTo>
                  <a:pt x="101" y="136"/>
                  <a:pt x="105" y="138"/>
                  <a:pt x="109" y="139"/>
                </a:cubicBezTo>
                <a:cubicBezTo>
                  <a:pt x="109" y="142"/>
                  <a:pt x="109" y="145"/>
                  <a:pt x="109" y="148"/>
                </a:cubicBezTo>
                <a:cubicBezTo>
                  <a:pt x="105" y="147"/>
                  <a:pt x="101" y="146"/>
                  <a:pt x="97" y="145"/>
                </a:cubicBezTo>
                <a:cubicBezTo>
                  <a:pt x="97" y="141"/>
                  <a:pt x="97" y="138"/>
                  <a:pt x="97" y="135"/>
                </a:cubicBezTo>
                <a:close/>
                <a:moveTo>
                  <a:pt x="76" y="148"/>
                </a:moveTo>
                <a:cubicBezTo>
                  <a:pt x="81" y="150"/>
                  <a:pt x="87" y="152"/>
                  <a:pt x="92" y="154"/>
                </a:cubicBezTo>
                <a:cubicBezTo>
                  <a:pt x="92" y="158"/>
                  <a:pt x="92" y="161"/>
                  <a:pt x="92" y="165"/>
                </a:cubicBezTo>
                <a:cubicBezTo>
                  <a:pt x="87" y="163"/>
                  <a:pt x="81" y="162"/>
                  <a:pt x="76" y="161"/>
                </a:cubicBezTo>
                <a:cubicBezTo>
                  <a:pt x="76" y="157"/>
                  <a:pt x="76" y="153"/>
                  <a:pt x="76" y="148"/>
                </a:cubicBezTo>
                <a:close/>
                <a:moveTo>
                  <a:pt x="97" y="156"/>
                </a:moveTo>
                <a:cubicBezTo>
                  <a:pt x="101" y="157"/>
                  <a:pt x="105" y="159"/>
                  <a:pt x="109" y="160"/>
                </a:cubicBezTo>
                <a:cubicBezTo>
                  <a:pt x="109" y="163"/>
                  <a:pt x="109" y="166"/>
                  <a:pt x="109" y="169"/>
                </a:cubicBezTo>
                <a:cubicBezTo>
                  <a:pt x="105" y="168"/>
                  <a:pt x="101" y="167"/>
                  <a:pt x="97" y="166"/>
                </a:cubicBezTo>
                <a:cubicBezTo>
                  <a:pt x="97" y="163"/>
                  <a:pt x="97" y="159"/>
                  <a:pt x="97" y="156"/>
                </a:cubicBezTo>
                <a:close/>
                <a:moveTo>
                  <a:pt x="76" y="170"/>
                </a:moveTo>
                <a:cubicBezTo>
                  <a:pt x="81" y="172"/>
                  <a:pt x="87" y="174"/>
                  <a:pt x="92" y="176"/>
                </a:cubicBezTo>
                <a:cubicBezTo>
                  <a:pt x="92" y="179"/>
                  <a:pt x="92" y="183"/>
                  <a:pt x="92" y="186"/>
                </a:cubicBezTo>
                <a:cubicBezTo>
                  <a:pt x="87" y="185"/>
                  <a:pt x="81" y="184"/>
                  <a:pt x="76" y="183"/>
                </a:cubicBezTo>
                <a:cubicBezTo>
                  <a:pt x="76" y="178"/>
                  <a:pt x="76" y="174"/>
                  <a:pt x="76" y="170"/>
                </a:cubicBezTo>
                <a:close/>
                <a:moveTo>
                  <a:pt x="97" y="177"/>
                </a:moveTo>
                <a:cubicBezTo>
                  <a:pt x="101" y="179"/>
                  <a:pt x="105" y="180"/>
                  <a:pt x="109" y="181"/>
                </a:cubicBezTo>
                <a:cubicBezTo>
                  <a:pt x="109" y="184"/>
                  <a:pt x="109" y="187"/>
                  <a:pt x="109" y="190"/>
                </a:cubicBezTo>
                <a:cubicBezTo>
                  <a:pt x="105" y="189"/>
                  <a:pt x="101" y="188"/>
                  <a:pt x="97" y="187"/>
                </a:cubicBezTo>
                <a:cubicBezTo>
                  <a:pt x="97" y="184"/>
                  <a:pt x="97" y="181"/>
                  <a:pt x="97" y="177"/>
                </a:cubicBezTo>
                <a:close/>
                <a:moveTo>
                  <a:pt x="76" y="192"/>
                </a:moveTo>
                <a:cubicBezTo>
                  <a:pt x="81" y="194"/>
                  <a:pt x="87" y="195"/>
                  <a:pt x="92" y="197"/>
                </a:cubicBezTo>
                <a:cubicBezTo>
                  <a:pt x="92" y="201"/>
                  <a:pt x="92" y="204"/>
                  <a:pt x="92" y="208"/>
                </a:cubicBezTo>
                <a:cubicBezTo>
                  <a:pt x="87" y="207"/>
                  <a:pt x="81" y="205"/>
                  <a:pt x="76" y="204"/>
                </a:cubicBezTo>
                <a:cubicBezTo>
                  <a:pt x="76" y="200"/>
                  <a:pt x="76" y="196"/>
                  <a:pt x="76" y="192"/>
                </a:cubicBezTo>
                <a:close/>
                <a:moveTo>
                  <a:pt x="97" y="199"/>
                </a:moveTo>
                <a:cubicBezTo>
                  <a:pt x="101" y="200"/>
                  <a:pt x="105" y="201"/>
                  <a:pt x="109" y="202"/>
                </a:cubicBezTo>
                <a:cubicBezTo>
                  <a:pt x="109" y="205"/>
                  <a:pt x="109" y="208"/>
                  <a:pt x="109" y="211"/>
                </a:cubicBezTo>
                <a:cubicBezTo>
                  <a:pt x="105" y="210"/>
                  <a:pt x="101" y="209"/>
                  <a:pt x="97" y="209"/>
                </a:cubicBezTo>
                <a:cubicBezTo>
                  <a:pt x="97" y="205"/>
                  <a:pt x="97" y="202"/>
                  <a:pt x="97" y="199"/>
                </a:cubicBezTo>
                <a:close/>
                <a:moveTo>
                  <a:pt x="76" y="214"/>
                </a:moveTo>
                <a:cubicBezTo>
                  <a:pt x="81" y="215"/>
                  <a:pt x="87" y="217"/>
                  <a:pt x="92" y="219"/>
                </a:cubicBezTo>
                <a:cubicBezTo>
                  <a:pt x="92" y="222"/>
                  <a:pt x="92" y="226"/>
                  <a:pt x="92" y="229"/>
                </a:cubicBezTo>
                <a:cubicBezTo>
                  <a:pt x="87" y="228"/>
                  <a:pt x="81" y="227"/>
                  <a:pt x="76" y="226"/>
                </a:cubicBezTo>
                <a:cubicBezTo>
                  <a:pt x="76" y="222"/>
                  <a:pt x="76" y="218"/>
                  <a:pt x="76" y="214"/>
                </a:cubicBezTo>
                <a:close/>
                <a:moveTo>
                  <a:pt x="97" y="220"/>
                </a:moveTo>
                <a:cubicBezTo>
                  <a:pt x="101" y="221"/>
                  <a:pt x="105" y="222"/>
                  <a:pt x="109" y="223"/>
                </a:cubicBezTo>
                <a:cubicBezTo>
                  <a:pt x="109" y="226"/>
                  <a:pt x="109" y="229"/>
                  <a:pt x="109" y="232"/>
                </a:cubicBezTo>
                <a:cubicBezTo>
                  <a:pt x="105" y="231"/>
                  <a:pt x="101" y="231"/>
                  <a:pt x="97" y="230"/>
                </a:cubicBezTo>
                <a:cubicBezTo>
                  <a:pt x="97" y="227"/>
                  <a:pt x="97" y="223"/>
                  <a:pt x="97" y="220"/>
                </a:cubicBezTo>
                <a:close/>
                <a:moveTo>
                  <a:pt x="76" y="236"/>
                </a:moveTo>
                <a:cubicBezTo>
                  <a:pt x="81" y="237"/>
                  <a:pt x="87" y="239"/>
                  <a:pt x="92" y="240"/>
                </a:cubicBezTo>
                <a:cubicBezTo>
                  <a:pt x="92" y="243"/>
                  <a:pt x="92" y="247"/>
                  <a:pt x="92" y="250"/>
                </a:cubicBezTo>
                <a:cubicBezTo>
                  <a:pt x="87" y="250"/>
                  <a:pt x="81" y="249"/>
                  <a:pt x="76" y="248"/>
                </a:cubicBezTo>
                <a:cubicBezTo>
                  <a:pt x="76" y="244"/>
                  <a:pt x="76" y="240"/>
                  <a:pt x="76" y="236"/>
                </a:cubicBezTo>
                <a:close/>
                <a:moveTo>
                  <a:pt x="97" y="241"/>
                </a:moveTo>
                <a:cubicBezTo>
                  <a:pt x="101" y="242"/>
                  <a:pt x="105" y="243"/>
                  <a:pt x="109" y="244"/>
                </a:cubicBezTo>
                <a:cubicBezTo>
                  <a:pt x="109" y="247"/>
                  <a:pt x="109" y="250"/>
                  <a:pt x="109" y="253"/>
                </a:cubicBezTo>
                <a:cubicBezTo>
                  <a:pt x="105" y="252"/>
                  <a:pt x="101" y="252"/>
                  <a:pt x="97" y="251"/>
                </a:cubicBezTo>
                <a:cubicBezTo>
                  <a:pt x="97" y="248"/>
                  <a:pt x="97" y="245"/>
                  <a:pt x="97" y="241"/>
                </a:cubicBezTo>
                <a:close/>
                <a:moveTo>
                  <a:pt x="76" y="258"/>
                </a:moveTo>
                <a:cubicBezTo>
                  <a:pt x="81" y="259"/>
                  <a:pt x="87" y="260"/>
                  <a:pt x="92" y="261"/>
                </a:cubicBezTo>
                <a:cubicBezTo>
                  <a:pt x="92" y="265"/>
                  <a:pt x="92" y="268"/>
                  <a:pt x="92" y="272"/>
                </a:cubicBezTo>
                <a:cubicBezTo>
                  <a:pt x="87" y="271"/>
                  <a:pt x="81" y="270"/>
                  <a:pt x="76" y="270"/>
                </a:cubicBezTo>
                <a:cubicBezTo>
                  <a:pt x="76" y="266"/>
                  <a:pt x="76" y="262"/>
                  <a:pt x="76" y="258"/>
                </a:cubicBezTo>
                <a:close/>
                <a:moveTo>
                  <a:pt x="97" y="263"/>
                </a:moveTo>
                <a:cubicBezTo>
                  <a:pt x="101" y="264"/>
                  <a:pt x="105" y="264"/>
                  <a:pt x="109" y="265"/>
                </a:cubicBezTo>
                <a:cubicBezTo>
                  <a:pt x="109" y="268"/>
                  <a:pt x="109" y="271"/>
                  <a:pt x="109" y="274"/>
                </a:cubicBezTo>
                <a:cubicBezTo>
                  <a:pt x="105" y="273"/>
                  <a:pt x="101" y="273"/>
                  <a:pt x="97" y="272"/>
                </a:cubicBezTo>
                <a:cubicBezTo>
                  <a:pt x="97" y="269"/>
                  <a:pt x="97" y="266"/>
                  <a:pt x="97" y="263"/>
                </a:cubicBezTo>
                <a:close/>
                <a:moveTo>
                  <a:pt x="76" y="279"/>
                </a:moveTo>
                <a:cubicBezTo>
                  <a:pt x="81" y="280"/>
                  <a:pt x="87" y="282"/>
                  <a:pt x="92" y="283"/>
                </a:cubicBezTo>
                <a:cubicBezTo>
                  <a:pt x="92" y="286"/>
                  <a:pt x="92" y="290"/>
                  <a:pt x="92" y="293"/>
                </a:cubicBezTo>
                <a:cubicBezTo>
                  <a:pt x="87" y="293"/>
                  <a:pt x="81" y="292"/>
                  <a:pt x="76" y="292"/>
                </a:cubicBezTo>
                <a:cubicBezTo>
                  <a:pt x="76" y="287"/>
                  <a:pt x="76" y="283"/>
                  <a:pt x="76" y="279"/>
                </a:cubicBezTo>
                <a:close/>
                <a:moveTo>
                  <a:pt x="97" y="284"/>
                </a:moveTo>
                <a:cubicBezTo>
                  <a:pt x="101" y="285"/>
                  <a:pt x="105" y="286"/>
                  <a:pt x="109" y="286"/>
                </a:cubicBezTo>
                <a:cubicBezTo>
                  <a:pt x="109" y="289"/>
                  <a:pt x="109" y="292"/>
                  <a:pt x="109" y="295"/>
                </a:cubicBezTo>
                <a:cubicBezTo>
                  <a:pt x="105" y="294"/>
                  <a:pt x="101" y="294"/>
                  <a:pt x="97" y="294"/>
                </a:cubicBezTo>
                <a:cubicBezTo>
                  <a:pt x="97" y="290"/>
                  <a:pt x="97" y="287"/>
                  <a:pt x="97" y="284"/>
                </a:cubicBezTo>
                <a:close/>
                <a:moveTo>
                  <a:pt x="76" y="301"/>
                </a:moveTo>
                <a:cubicBezTo>
                  <a:pt x="81" y="302"/>
                  <a:pt x="87" y="303"/>
                  <a:pt x="92" y="304"/>
                </a:cubicBezTo>
                <a:cubicBezTo>
                  <a:pt x="92" y="308"/>
                  <a:pt x="92" y="311"/>
                  <a:pt x="92" y="315"/>
                </a:cubicBezTo>
                <a:cubicBezTo>
                  <a:pt x="87" y="314"/>
                  <a:pt x="81" y="314"/>
                  <a:pt x="76" y="313"/>
                </a:cubicBezTo>
                <a:cubicBezTo>
                  <a:pt x="76" y="309"/>
                  <a:pt x="76" y="305"/>
                  <a:pt x="76" y="301"/>
                </a:cubicBezTo>
                <a:close/>
                <a:moveTo>
                  <a:pt x="97" y="305"/>
                </a:moveTo>
                <a:cubicBezTo>
                  <a:pt x="101" y="306"/>
                  <a:pt x="105" y="307"/>
                  <a:pt x="109" y="307"/>
                </a:cubicBezTo>
                <a:cubicBezTo>
                  <a:pt x="109" y="310"/>
                  <a:pt x="109" y="313"/>
                  <a:pt x="109" y="316"/>
                </a:cubicBezTo>
                <a:cubicBezTo>
                  <a:pt x="105" y="316"/>
                  <a:pt x="101" y="315"/>
                  <a:pt x="97" y="315"/>
                </a:cubicBezTo>
                <a:cubicBezTo>
                  <a:pt x="97" y="312"/>
                  <a:pt x="97" y="308"/>
                  <a:pt x="97" y="305"/>
                </a:cubicBezTo>
                <a:close/>
                <a:moveTo>
                  <a:pt x="76" y="323"/>
                </a:moveTo>
                <a:cubicBezTo>
                  <a:pt x="81" y="324"/>
                  <a:pt x="87" y="325"/>
                  <a:pt x="92" y="326"/>
                </a:cubicBezTo>
                <a:cubicBezTo>
                  <a:pt x="92" y="329"/>
                  <a:pt x="92" y="333"/>
                  <a:pt x="92" y="336"/>
                </a:cubicBezTo>
                <a:cubicBezTo>
                  <a:pt x="87" y="336"/>
                  <a:pt x="81" y="335"/>
                  <a:pt x="76" y="335"/>
                </a:cubicBezTo>
                <a:cubicBezTo>
                  <a:pt x="76" y="331"/>
                  <a:pt x="76" y="327"/>
                  <a:pt x="76" y="323"/>
                </a:cubicBezTo>
                <a:close/>
                <a:moveTo>
                  <a:pt x="97" y="327"/>
                </a:moveTo>
                <a:cubicBezTo>
                  <a:pt x="101" y="327"/>
                  <a:pt x="105" y="328"/>
                  <a:pt x="109" y="328"/>
                </a:cubicBezTo>
                <a:cubicBezTo>
                  <a:pt x="109" y="331"/>
                  <a:pt x="109" y="334"/>
                  <a:pt x="109" y="337"/>
                </a:cubicBezTo>
                <a:cubicBezTo>
                  <a:pt x="105" y="337"/>
                  <a:pt x="101" y="336"/>
                  <a:pt x="97" y="336"/>
                </a:cubicBezTo>
                <a:cubicBezTo>
                  <a:pt x="97" y="333"/>
                  <a:pt x="97" y="330"/>
                  <a:pt x="97" y="327"/>
                </a:cubicBezTo>
                <a:close/>
                <a:moveTo>
                  <a:pt x="76" y="345"/>
                </a:moveTo>
                <a:cubicBezTo>
                  <a:pt x="81" y="346"/>
                  <a:pt x="87" y="346"/>
                  <a:pt x="92" y="347"/>
                </a:cubicBezTo>
                <a:cubicBezTo>
                  <a:pt x="92" y="351"/>
                  <a:pt x="92" y="354"/>
                  <a:pt x="92" y="357"/>
                </a:cubicBezTo>
                <a:cubicBezTo>
                  <a:pt x="87" y="357"/>
                  <a:pt x="81" y="357"/>
                  <a:pt x="76" y="357"/>
                </a:cubicBezTo>
                <a:cubicBezTo>
                  <a:pt x="76" y="353"/>
                  <a:pt x="76" y="349"/>
                  <a:pt x="76" y="345"/>
                </a:cubicBezTo>
                <a:close/>
                <a:moveTo>
                  <a:pt x="97" y="348"/>
                </a:moveTo>
                <a:cubicBezTo>
                  <a:pt x="101" y="348"/>
                  <a:pt x="105" y="349"/>
                  <a:pt x="109" y="349"/>
                </a:cubicBezTo>
                <a:cubicBezTo>
                  <a:pt x="109" y="352"/>
                  <a:pt x="109" y="355"/>
                  <a:pt x="109" y="358"/>
                </a:cubicBezTo>
                <a:cubicBezTo>
                  <a:pt x="105" y="358"/>
                  <a:pt x="101" y="358"/>
                  <a:pt x="97" y="357"/>
                </a:cubicBezTo>
                <a:cubicBezTo>
                  <a:pt x="97" y="354"/>
                  <a:pt x="97" y="351"/>
                  <a:pt x="97" y="348"/>
                </a:cubicBezTo>
                <a:close/>
                <a:moveTo>
                  <a:pt x="76" y="367"/>
                </a:moveTo>
                <a:cubicBezTo>
                  <a:pt x="81" y="367"/>
                  <a:pt x="87" y="368"/>
                  <a:pt x="92" y="369"/>
                </a:cubicBezTo>
                <a:cubicBezTo>
                  <a:pt x="92" y="372"/>
                  <a:pt x="92" y="375"/>
                  <a:pt x="92" y="379"/>
                </a:cubicBezTo>
                <a:cubicBezTo>
                  <a:pt x="87" y="379"/>
                  <a:pt x="81" y="379"/>
                  <a:pt x="76" y="379"/>
                </a:cubicBezTo>
                <a:cubicBezTo>
                  <a:pt x="76" y="375"/>
                  <a:pt x="76" y="371"/>
                  <a:pt x="76" y="367"/>
                </a:cubicBezTo>
                <a:close/>
                <a:moveTo>
                  <a:pt x="97" y="369"/>
                </a:moveTo>
                <a:cubicBezTo>
                  <a:pt x="101" y="370"/>
                  <a:pt x="105" y="370"/>
                  <a:pt x="109" y="370"/>
                </a:cubicBezTo>
                <a:cubicBezTo>
                  <a:pt x="109" y="373"/>
                  <a:pt x="109" y="376"/>
                  <a:pt x="109" y="379"/>
                </a:cubicBezTo>
                <a:cubicBezTo>
                  <a:pt x="105" y="379"/>
                  <a:pt x="101" y="379"/>
                  <a:pt x="97" y="379"/>
                </a:cubicBezTo>
                <a:cubicBezTo>
                  <a:pt x="97" y="376"/>
                  <a:pt x="97" y="372"/>
                  <a:pt x="97" y="369"/>
                </a:cubicBezTo>
                <a:close/>
                <a:moveTo>
                  <a:pt x="76" y="388"/>
                </a:moveTo>
                <a:cubicBezTo>
                  <a:pt x="81" y="389"/>
                  <a:pt x="87" y="389"/>
                  <a:pt x="92" y="390"/>
                </a:cubicBezTo>
                <a:cubicBezTo>
                  <a:pt x="92" y="393"/>
                  <a:pt x="92" y="397"/>
                  <a:pt x="92" y="400"/>
                </a:cubicBezTo>
                <a:cubicBezTo>
                  <a:pt x="87" y="400"/>
                  <a:pt x="81" y="400"/>
                  <a:pt x="76" y="400"/>
                </a:cubicBezTo>
                <a:cubicBezTo>
                  <a:pt x="76" y="396"/>
                  <a:pt x="76" y="392"/>
                  <a:pt x="76" y="388"/>
                </a:cubicBezTo>
                <a:close/>
                <a:moveTo>
                  <a:pt x="97" y="390"/>
                </a:moveTo>
                <a:cubicBezTo>
                  <a:pt x="101" y="391"/>
                  <a:pt x="105" y="391"/>
                  <a:pt x="109" y="392"/>
                </a:cubicBezTo>
                <a:cubicBezTo>
                  <a:pt x="109" y="394"/>
                  <a:pt x="109" y="397"/>
                  <a:pt x="109" y="400"/>
                </a:cubicBezTo>
                <a:cubicBezTo>
                  <a:pt x="105" y="400"/>
                  <a:pt x="101" y="400"/>
                  <a:pt x="97" y="400"/>
                </a:cubicBezTo>
                <a:cubicBezTo>
                  <a:pt x="97" y="397"/>
                  <a:pt x="97" y="394"/>
                  <a:pt x="97" y="390"/>
                </a:cubicBezTo>
                <a:close/>
                <a:moveTo>
                  <a:pt x="76" y="410"/>
                </a:moveTo>
                <a:cubicBezTo>
                  <a:pt x="81" y="411"/>
                  <a:pt x="87" y="411"/>
                  <a:pt x="92" y="411"/>
                </a:cubicBezTo>
                <a:cubicBezTo>
                  <a:pt x="92" y="415"/>
                  <a:pt x="92" y="418"/>
                  <a:pt x="92" y="422"/>
                </a:cubicBezTo>
                <a:cubicBezTo>
                  <a:pt x="87" y="422"/>
                  <a:pt x="81" y="422"/>
                  <a:pt x="76" y="422"/>
                </a:cubicBezTo>
                <a:cubicBezTo>
                  <a:pt x="76" y="418"/>
                  <a:pt x="76" y="414"/>
                  <a:pt x="76" y="410"/>
                </a:cubicBezTo>
                <a:close/>
                <a:moveTo>
                  <a:pt x="97" y="412"/>
                </a:moveTo>
                <a:cubicBezTo>
                  <a:pt x="101" y="412"/>
                  <a:pt x="105" y="412"/>
                  <a:pt x="109" y="413"/>
                </a:cubicBezTo>
                <a:cubicBezTo>
                  <a:pt x="109" y="415"/>
                  <a:pt x="109" y="418"/>
                  <a:pt x="109" y="421"/>
                </a:cubicBezTo>
                <a:cubicBezTo>
                  <a:pt x="105" y="421"/>
                  <a:pt x="101" y="421"/>
                  <a:pt x="97" y="421"/>
                </a:cubicBezTo>
                <a:cubicBezTo>
                  <a:pt x="97" y="418"/>
                  <a:pt x="97" y="415"/>
                  <a:pt x="97" y="412"/>
                </a:cubicBezTo>
                <a:close/>
                <a:moveTo>
                  <a:pt x="76" y="432"/>
                </a:moveTo>
                <a:cubicBezTo>
                  <a:pt x="81" y="432"/>
                  <a:pt x="87" y="433"/>
                  <a:pt x="92" y="433"/>
                </a:cubicBezTo>
                <a:cubicBezTo>
                  <a:pt x="92" y="436"/>
                  <a:pt x="92" y="440"/>
                  <a:pt x="92" y="443"/>
                </a:cubicBezTo>
                <a:cubicBezTo>
                  <a:pt x="87" y="443"/>
                  <a:pt x="81" y="444"/>
                  <a:pt x="76" y="444"/>
                </a:cubicBezTo>
                <a:cubicBezTo>
                  <a:pt x="76" y="440"/>
                  <a:pt x="76" y="436"/>
                  <a:pt x="76" y="432"/>
                </a:cubicBezTo>
                <a:close/>
                <a:moveTo>
                  <a:pt x="97" y="71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97" y="81"/>
                  <a:pt x="97" y="81"/>
                  <a:pt x="97" y="81"/>
                </a:cubicBezTo>
                <a:cubicBezTo>
                  <a:pt x="97" y="71"/>
                  <a:pt x="97" y="71"/>
                  <a:pt x="97" y="71"/>
                </a:cubicBezTo>
                <a:close/>
                <a:moveTo>
                  <a:pt x="46" y="31"/>
                </a:moveTo>
                <a:cubicBezTo>
                  <a:pt x="30" y="31"/>
                  <a:pt x="9" y="36"/>
                  <a:pt x="0" y="52"/>
                </a:cubicBezTo>
                <a:cubicBezTo>
                  <a:pt x="0" y="81"/>
                  <a:pt x="0" y="81"/>
                  <a:pt x="0" y="81"/>
                </a:cubicBezTo>
                <a:cubicBezTo>
                  <a:pt x="1" y="79"/>
                  <a:pt x="3" y="77"/>
                  <a:pt x="5" y="75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6"/>
                  <a:pt x="1" y="88"/>
                  <a:pt x="0" y="90"/>
                </a:cubicBezTo>
                <a:cubicBezTo>
                  <a:pt x="0" y="102"/>
                  <a:pt x="0" y="102"/>
                  <a:pt x="0" y="102"/>
                </a:cubicBezTo>
                <a:cubicBezTo>
                  <a:pt x="1" y="100"/>
                  <a:pt x="3" y="98"/>
                  <a:pt x="5" y="96"/>
                </a:cubicBezTo>
                <a:cubicBezTo>
                  <a:pt x="5" y="99"/>
                  <a:pt x="5" y="103"/>
                  <a:pt x="5" y="106"/>
                </a:cubicBezTo>
                <a:cubicBezTo>
                  <a:pt x="3" y="107"/>
                  <a:pt x="1" y="109"/>
                  <a:pt x="0" y="111"/>
                </a:cubicBezTo>
                <a:cubicBezTo>
                  <a:pt x="0" y="123"/>
                  <a:pt x="0" y="123"/>
                  <a:pt x="0" y="123"/>
                </a:cubicBezTo>
                <a:cubicBezTo>
                  <a:pt x="1" y="121"/>
                  <a:pt x="3" y="119"/>
                  <a:pt x="5" y="117"/>
                </a:cubicBezTo>
                <a:cubicBezTo>
                  <a:pt x="5" y="121"/>
                  <a:pt x="5" y="124"/>
                  <a:pt x="5" y="127"/>
                </a:cubicBezTo>
                <a:cubicBezTo>
                  <a:pt x="3" y="128"/>
                  <a:pt x="1" y="130"/>
                  <a:pt x="0" y="132"/>
                </a:cubicBezTo>
                <a:cubicBezTo>
                  <a:pt x="0" y="143"/>
                  <a:pt x="0" y="143"/>
                  <a:pt x="0" y="143"/>
                </a:cubicBezTo>
                <a:cubicBezTo>
                  <a:pt x="1" y="142"/>
                  <a:pt x="3" y="140"/>
                  <a:pt x="5" y="138"/>
                </a:cubicBezTo>
                <a:cubicBezTo>
                  <a:pt x="5" y="142"/>
                  <a:pt x="5" y="145"/>
                  <a:pt x="5" y="148"/>
                </a:cubicBezTo>
                <a:cubicBezTo>
                  <a:pt x="3" y="150"/>
                  <a:pt x="1" y="151"/>
                  <a:pt x="0" y="153"/>
                </a:cubicBezTo>
                <a:cubicBezTo>
                  <a:pt x="0" y="164"/>
                  <a:pt x="0" y="164"/>
                  <a:pt x="0" y="164"/>
                </a:cubicBezTo>
                <a:cubicBezTo>
                  <a:pt x="1" y="162"/>
                  <a:pt x="3" y="161"/>
                  <a:pt x="5" y="159"/>
                </a:cubicBezTo>
                <a:cubicBezTo>
                  <a:pt x="5" y="163"/>
                  <a:pt x="5" y="166"/>
                  <a:pt x="5" y="169"/>
                </a:cubicBezTo>
                <a:cubicBezTo>
                  <a:pt x="3" y="171"/>
                  <a:pt x="1" y="172"/>
                  <a:pt x="0" y="174"/>
                </a:cubicBezTo>
                <a:cubicBezTo>
                  <a:pt x="0" y="185"/>
                  <a:pt x="0" y="185"/>
                  <a:pt x="0" y="185"/>
                </a:cubicBezTo>
                <a:cubicBezTo>
                  <a:pt x="1" y="183"/>
                  <a:pt x="3" y="182"/>
                  <a:pt x="5" y="181"/>
                </a:cubicBezTo>
                <a:cubicBezTo>
                  <a:pt x="5" y="184"/>
                  <a:pt x="5" y="187"/>
                  <a:pt x="5" y="190"/>
                </a:cubicBezTo>
                <a:cubicBezTo>
                  <a:pt x="3" y="192"/>
                  <a:pt x="1" y="193"/>
                  <a:pt x="0" y="195"/>
                </a:cubicBezTo>
                <a:cubicBezTo>
                  <a:pt x="0" y="206"/>
                  <a:pt x="0" y="206"/>
                  <a:pt x="0" y="206"/>
                </a:cubicBezTo>
                <a:cubicBezTo>
                  <a:pt x="1" y="204"/>
                  <a:pt x="3" y="203"/>
                  <a:pt x="5" y="202"/>
                </a:cubicBezTo>
                <a:cubicBezTo>
                  <a:pt x="5" y="205"/>
                  <a:pt x="5" y="208"/>
                  <a:pt x="5" y="212"/>
                </a:cubicBezTo>
                <a:cubicBezTo>
                  <a:pt x="3" y="213"/>
                  <a:pt x="1" y="214"/>
                  <a:pt x="0" y="21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5"/>
                  <a:pt x="3" y="224"/>
                  <a:pt x="5" y="223"/>
                </a:cubicBezTo>
                <a:cubicBezTo>
                  <a:pt x="5" y="226"/>
                  <a:pt x="5" y="229"/>
                  <a:pt x="5" y="233"/>
                </a:cubicBezTo>
                <a:cubicBezTo>
                  <a:pt x="3" y="234"/>
                  <a:pt x="1" y="235"/>
                  <a:pt x="0" y="236"/>
                </a:cubicBezTo>
                <a:cubicBezTo>
                  <a:pt x="0" y="247"/>
                  <a:pt x="0" y="247"/>
                  <a:pt x="0" y="247"/>
                </a:cubicBezTo>
                <a:cubicBezTo>
                  <a:pt x="1" y="246"/>
                  <a:pt x="3" y="245"/>
                  <a:pt x="5" y="244"/>
                </a:cubicBezTo>
                <a:cubicBezTo>
                  <a:pt x="5" y="247"/>
                  <a:pt x="5" y="251"/>
                  <a:pt x="5" y="254"/>
                </a:cubicBezTo>
                <a:cubicBezTo>
                  <a:pt x="3" y="255"/>
                  <a:pt x="1" y="256"/>
                  <a:pt x="0" y="257"/>
                </a:cubicBezTo>
                <a:cubicBezTo>
                  <a:pt x="0" y="268"/>
                  <a:pt x="0" y="268"/>
                  <a:pt x="0" y="268"/>
                </a:cubicBezTo>
                <a:cubicBezTo>
                  <a:pt x="1" y="267"/>
                  <a:pt x="3" y="266"/>
                  <a:pt x="5" y="265"/>
                </a:cubicBezTo>
                <a:cubicBezTo>
                  <a:pt x="5" y="268"/>
                  <a:pt x="5" y="272"/>
                  <a:pt x="5" y="275"/>
                </a:cubicBezTo>
                <a:cubicBezTo>
                  <a:pt x="3" y="276"/>
                  <a:pt x="1" y="277"/>
                  <a:pt x="0" y="278"/>
                </a:cubicBezTo>
                <a:cubicBezTo>
                  <a:pt x="0" y="289"/>
                  <a:pt x="0" y="289"/>
                  <a:pt x="0" y="289"/>
                </a:cubicBezTo>
                <a:cubicBezTo>
                  <a:pt x="1" y="288"/>
                  <a:pt x="3" y="287"/>
                  <a:pt x="5" y="286"/>
                </a:cubicBezTo>
                <a:cubicBezTo>
                  <a:pt x="5" y="289"/>
                  <a:pt x="5" y="293"/>
                  <a:pt x="5" y="296"/>
                </a:cubicBezTo>
                <a:cubicBezTo>
                  <a:pt x="3" y="297"/>
                  <a:pt x="1" y="298"/>
                  <a:pt x="0" y="299"/>
                </a:cubicBezTo>
                <a:cubicBezTo>
                  <a:pt x="0" y="309"/>
                  <a:pt x="0" y="309"/>
                  <a:pt x="0" y="309"/>
                </a:cubicBezTo>
                <a:cubicBezTo>
                  <a:pt x="1" y="308"/>
                  <a:pt x="3" y="308"/>
                  <a:pt x="5" y="307"/>
                </a:cubicBezTo>
                <a:cubicBezTo>
                  <a:pt x="5" y="310"/>
                  <a:pt x="5" y="314"/>
                  <a:pt x="5" y="317"/>
                </a:cubicBezTo>
                <a:cubicBezTo>
                  <a:pt x="3" y="318"/>
                  <a:pt x="1" y="319"/>
                  <a:pt x="0" y="320"/>
                </a:cubicBezTo>
                <a:cubicBezTo>
                  <a:pt x="0" y="330"/>
                  <a:pt x="0" y="330"/>
                  <a:pt x="0" y="330"/>
                </a:cubicBezTo>
                <a:cubicBezTo>
                  <a:pt x="1" y="329"/>
                  <a:pt x="3" y="329"/>
                  <a:pt x="5" y="328"/>
                </a:cubicBezTo>
                <a:cubicBezTo>
                  <a:pt x="5" y="332"/>
                  <a:pt x="5" y="335"/>
                  <a:pt x="5" y="339"/>
                </a:cubicBezTo>
                <a:cubicBezTo>
                  <a:pt x="3" y="339"/>
                  <a:pt x="1" y="340"/>
                  <a:pt x="0" y="341"/>
                </a:cubicBezTo>
                <a:cubicBezTo>
                  <a:pt x="0" y="351"/>
                  <a:pt x="0" y="351"/>
                  <a:pt x="0" y="351"/>
                </a:cubicBezTo>
                <a:cubicBezTo>
                  <a:pt x="1" y="350"/>
                  <a:pt x="3" y="350"/>
                  <a:pt x="5" y="349"/>
                </a:cubicBezTo>
                <a:cubicBezTo>
                  <a:pt x="5" y="353"/>
                  <a:pt x="5" y="356"/>
                  <a:pt x="5" y="360"/>
                </a:cubicBezTo>
                <a:cubicBezTo>
                  <a:pt x="3" y="360"/>
                  <a:pt x="1" y="361"/>
                  <a:pt x="0" y="361"/>
                </a:cubicBezTo>
                <a:cubicBezTo>
                  <a:pt x="0" y="372"/>
                  <a:pt x="0" y="372"/>
                  <a:pt x="0" y="372"/>
                </a:cubicBezTo>
                <a:cubicBezTo>
                  <a:pt x="1" y="371"/>
                  <a:pt x="3" y="371"/>
                  <a:pt x="5" y="370"/>
                </a:cubicBezTo>
                <a:cubicBezTo>
                  <a:pt x="5" y="374"/>
                  <a:pt x="5" y="377"/>
                  <a:pt x="5" y="381"/>
                </a:cubicBezTo>
                <a:cubicBezTo>
                  <a:pt x="3" y="381"/>
                  <a:pt x="1" y="382"/>
                  <a:pt x="0" y="382"/>
                </a:cubicBezTo>
                <a:cubicBezTo>
                  <a:pt x="0" y="392"/>
                  <a:pt x="0" y="392"/>
                  <a:pt x="0" y="392"/>
                </a:cubicBezTo>
                <a:cubicBezTo>
                  <a:pt x="1" y="392"/>
                  <a:pt x="3" y="392"/>
                  <a:pt x="5" y="391"/>
                </a:cubicBezTo>
                <a:cubicBezTo>
                  <a:pt x="5" y="395"/>
                  <a:pt x="5" y="398"/>
                  <a:pt x="5" y="402"/>
                </a:cubicBezTo>
                <a:cubicBezTo>
                  <a:pt x="3" y="402"/>
                  <a:pt x="1" y="403"/>
                  <a:pt x="0" y="403"/>
                </a:cubicBezTo>
                <a:cubicBezTo>
                  <a:pt x="0" y="413"/>
                  <a:pt x="0" y="413"/>
                  <a:pt x="0" y="413"/>
                </a:cubicBezTo>
                <a:cubicBezTo>
                  <a:pt x="1" y="413"/>
                  <a:pt x="3" y="413"/>
                  <a:pt x="5" y="412"/>
                </a:cubicBezTo>
                <a:cubicBezTo>
                  <a:pt x="5" y="416"/>
                  <a:pt x="5" y="420"/>
                  <a:pt x="5" y="423"/>
                </a:cubicBezTo>
                <a:cubicBezTo>
                  <a:pt x="3" y="423"/>
                  <a:pt x="1" y="424"/>
                  <a:pt x="0" y="424"/>
                </a:cubicBezTo>
                <a:cubicBezTo>
                  <a:pt x="0" y="434"/>
                  <a:pt x="0" y="434"/>
                  <a:pt x="0" y="434"/>
                </a:cubicBezTo>
                <a:cubicBezTo>
                  <a:pt x="1" y="434"/>
                  <a:pt x="3" y="433"/>
                  <a:pt x="5" y="433"/>
                </a:cubicBezTo>
                <a:cubicBezTo>
                  <a:pt x="5" y="437"/>
                  <a:pt x="5" y="441"/>
                  <a:pt x="5" y="444"/>
                </a:cubicBezTo>
                <a:cubicBezTo>
                  <a:pt x="3" y="445"/>
                  <a:pt x="1" y="445"/>
                  <a:pt x="0" y="445"/>
                </a:cubicBezTo>
                <a:cubicBezTo>
                  <a:pt x="0" y="454"/>
                  <a:pt x="0" y="454"/>
                  <a:pt x="0" y="454"/>
                </a:cubicBezTo>
                <a:cubicBezTo>
                  <a:pt x="5" y="454"/>
                  <a:pt x="5" y="454"/>
                  <a:pt x="5" y="454"/>
                </a:cubicBezTo>
                <a:cubicBezTo>
                  <a:pt x="5" y="466"/>
                  <a:pt x="5" y="466"/>
                  <a:pt x="5" y="466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483"/>
                  <a:pt x="0" y="483"/>
                  <a:pt x="0" y="483"/>
                </a:cubicBezTo>
                <a:cubicBezTo>
                  <a:pt x="46" y="483"/>
                  <a:pt x="46" y="483"/>
                  <a:pt x="46" y="483"/>
                </a:cubicBezTo>
                <a:cubicBezTo>
                  <a:pt x="46" y="332"/>
                  <a:pt x="46" y="182"/>
                  <a:pt x="46" y="31"/>
                </a:cubicBezTo>
                <a:close/>
                <a:moveTo>
                  <a:pt x="39" y="454"/>
                </a:moveTo>
                <a:cubicBezTo>
                  <a:pt x="26" y="454"/>
                  <a:pt x="26" y="454"/>
                  <a:pt x="26" y="454"/>
                </a:cubicBezTo>
                <a:cubicBezTo>
                  <a:pt x="26" y="466"/>
                  <a:pt x="26" y="466"/>
                  <a:pt x="26" y="466"/>
                </a:cubicBezTo>
                <a:cubicBezTo>
                  <a:pt x="39" y="466"/>
                  <a:pt x="39" y="466"/>
                  <a:pt x="39" y="466"/>
                </a:cubicBezTo>
                <a:cubicBezTo>
                  <a:pt x="39" y="454"/>
                  <a:pt x="39" y="454"/>
                  <a:pt x="39" y="454"/>
                </a:cubicBezTo>
                <a:close/>
                <a:moveTo>
                  <a:pt x="24" y="454"/>
                </a:moveTo>
                <a:cubicBezTo>
                  <a:pt x="15" y="454"/>
                  <a:pt x="15" y="454"/>
                  <a:pt x="15" y="454"/>
                </a:cubicBezTo>
                <a:cubicBezTo>
                  <a:pt x="15" y="466"/>
                  <a:pt x="15" y="466"/>
                  <a:pt x="15" y="466"/>
                </a:cubicBezTo>
                <a:cubicBezTo>
                  <a:pt x="24" y="466"/>
                  <a:pt x="24" y="466"/>
                  <a:pt x="24" y="466"/>
                </a:cubicBezTo>
                <a:cubicBezTo>
                  <a:pt x="24" y="454"/>
                  <a:pt x="24" y="454"/>
                  <a:pt x="24" y="454"/>
                </a:cubicBezTo>
                <a:close/>
                <a:moveTo>
                  <a:pt x="13" y="454"/>
                </a:moveTo>
                <a:cubicBezTo>
                  <a:pt x="7" y="454"/>
                  <a:pt x="7" y="454"/>
                  <a:pt x="7" y="454"/>
                </a:cubicBezTo>
                <a:cubicBezTo>
                  <a:pt x="7" y="466"/>
                  <a:pt x="7" y="466"/>
                  <a:pt x="7" y="466"/>
                </a:cubicBezTo>
                <a:cubicBezTo>
                  <a:pt x="13" y="466"/>
                  <a:pt x="13" y="466"/>
                  <a:pt x="13" y="466"/>
                </a:cubicBezTo>
                <a:cubicBezTo>
                  <a:pt x="13" y="454"/>
                  <a:pt x="13" y="454"/>
                  <a:pt x="13" y="454"/>
                </a:cubicBezTo>
                <a:close/>
                <a:moveTo>
                  <a:pt x="39" y="82"/>
                </a:moveTo>
                <a:cubicBezTo>
                  <a:pt x="35" y="83"/>
                  <a:pt x="30" y="83"/>
                  <a:pt x="26" y="85"/>
                </a:cubicBezTo>
                <a:cubicBezTo>
                  <a:pt x="26" y="88"/>
                  <a:pt x="26" y="92"/>
                  <a:pt x="26" y="95"/>
                </a:cubicBezTo>
                <a:cubicBezTo>
                  <a:pt x="30" y="94"/>
                  <a:pt x="35" y="94"/>
                  <a:pt x="39" y="94"/>
                </a:cubicBezTo>
                <a:cubicBezTo>
                  <a:pt x="39" y="90"/>
                  <a:pt x="39" y="86"/>
                  <a:pt x="39" y="82"/>
                </a:cubicBezTo>
                <a:close/>
                <a:moveTo>
                  <a:pt x="24" y="85"/>
                </a:moveTo>
                <a:cubicBezTo>
                  <a:pt x="21" y="86"/>
                  <a:pt x="18" y="87"/>
                  <a:pt x="15" y="89"/>
                </a:cubicBezTo>
                <a:cubicBezTo>
                  <a:pt x="15" y="92"/>
                  <a:pt x="15" y="96"/>
                  <a:pt x="15" y="99"/>
                </a:cubicBezTo>
                <a:cubicBezTo>
                  <a:pt x="18" y="98"/>
                  <a:pt x="21" y="97"/>
                  <a:pt x="24" y="96"/>
                </a:cubicBezTo>
                <a:cubicBezTo>
                  <a:pt x="24" y="92"/>
                  <a:pt x="24" y="89"/>
                  <a:pt x="24" y="85"/>
                </a:cubicBezTo>
                <a:close/>
                <a:moveTo>
                  <a:pt x="13" y="90"/>
                </a:moveTo>
                <a:cubicBezTo>
                  <a:pt x="11" y="91"/>
                  <a:pt x="9" y="93"/>
                  <a:pt x="7" y="94"/>
                </a:cubicBezTo>
                <a:cubicBezTo>
                  <a:pt x="7" y="98"/>
                  <a:pt x="7" y="101"/>
                  <a:pt x="7" y="104"/>
                </a:cubicBezTo>
                <a:cubicBezTo>
                  <a:pt x="9" y="102"/>
                  <a:pt x="11" y="101"/>
                  <a:pt x="13" y="100"/>
                </a:cubicBezTo>
                <a:cubicBezTo>
                  <a:pt x="13" y="97"/>
                  <a:pt x="13" y="93"/>
                  <a:pt x="13" y="90"/>
                </a:cubicBezTo>
                <a:close/>
                <a:moveTo>
                  <a:pt x="39" y="104"/>
                </a:moveTo>
                <a:cubicBezTo>
                  <a:pt x="35" y="105"/>
                  <a:pt x="30" y="105"/>
                  <a:pt x="26" y="106"/>
                </a:cubicBezTo>
                <a:cubicBezTo>
                  <a:pt x="26" y="110"/>
                  <a:pt x="26" y="114"/>
                  <a:pt x="26" y="117"/>
                </a:cubicBezTo>
                <a:cubicBezTo>
                  <a:pt x="30" y="116"/>
                  <a:pt x="35" y="116"/>
                  <a:pt x="39" y="115"/>
                </a:cubicBezTo>
                <a:cubicBezTo>
                  <a:pt x="39" y="112"/>
                  <a:pt x="39" y="108"/>
                  <a:pt x="39" y="104"/>
                </a:cubicBezTo>
                <a:close/>
                <a:moveTo>
                  <a:pt x="24" y="107"/>
                </a:moveTo>
                <a:cubicBezTo>
                  <a:pt x="21" y="108"/>
                  <a:pt x="18" y="109"/>
                  <a:pt x="15" y="110"/>
                </a:cubicBezTo>
                <a:cubicBezTo>
                  <a:pt x="15" y="114"/>
                  <a:pt x="15" y="117"/>
                  <a:pt x="15" y="121"/>
                </a:cubicBezTo>
                <a:cubicBezTo>
                  <a:pt x="18" y="119"/>
                  <a:pt x="21" y="118"/>
                  <a:pt x="24" y="118"/>
                </a:cubicBezTo>
                <a:cubicBezTo>
                  <a:pt x="24" y="114"/>
                  <a:pt x="24" y="111"/>
                  <a:pt x="24" y="107"/>
                </a:cubicBezTo>
                <a:close/>
                <a:moveTo>
                  <a:pt x="13" y="112"/>
                </a:moveTo>
                <a:cubicBezTo>
                  <a:pt x="11" y="113"/>
                  <a:pt x="9" y="114"/>
                  <a:pt x="7" y="116"/>
                </a:cubicBezTo>
                <a:cubicBezTo>
                  <a:pt x="7" y="119"/>
                  <a:pt x="7" y="122"/>
                  <a:pt x="7" y="125"/>
                </a:cubicBezTo>
                <a:cubicBezTo>
                  <a:pt x="9" y="124"/>
                  <a:pt x="11" y="123"/>
                  <a:pt x="13" y="122"/>
                </a:cubicBezTo>
                <a:cubicBezTo>
                  <a:pt x="13" y="118"/>
                  <a:pt x="13" y="115"/>
                  <a:pt x="13" y="112"/>
                </a:cubicBezTo>
                <a:close/>
                <a:moveTo>
                  <a:pt x="39" y="126"/>
                </a:moveTo>
                <a:cubicBezTo>
                  <a:pt x="35" y="126"/>
                  <a:pt x="30" y="127"/>
                  <a:pt x="26" y="128"/>
                </a:cubicBezTo>
                <a:cubicBezTo>
                  <a:pt x="26" y="132"/>
                  <a:pt x="26" y="135"/>
                  <a:pt x="26" y="139"/>
                </a:cubicBezTo>
                <a:cubicBezTo>
                  <a:pt x="30" y="138"/>
                  <a:pt x="35" y="138"/>
                  <a:pt x="39" y="137"/>
                </a:cubicBezTo>
                <a:cubicBezTo>
                  <a:pt x="39" y="134"/>
                  <a:pt x="39" y="130"/>
                  <a:pt x="39" y="126"/>
                </a:cubicBezTo>
                <a:close/>
                <a:moveTo>
                  <a:pt x="24" y="129"/>
                </a:moveTo>
                <a:cubicBezTo>
                  <a:pt x="21" y="130"/>
                  <a:pt x="18" y="131"/>
                  <a:pt x="15" y="132"/>
                </a:cubicBezTo>
                <a:cubicBezTo>
                  <a:pt x="15" y="135"/>
                  <a:pt x="15" y="139"/>
                  <a:pt x="15" y="142"/>
                </a:cubicBezTo>
                <a:cubicBezTo>
                  <a:pt x="18" y="141"/>
                  <a:pt x="21" y="140"/>
                  <a:pt x="24" y="139"/>
                </a:cubicBezTo>
                <a:cubicBezTo>
                  <a:pt x="24" y="136"/>
                  <a:pt x="24" y="132"/>
                  <a:pt x="24" y="129"/>
                </a:cubicBezTo>
                <a:close/>
                <a:moveTo>
                  <a:pt x="13" y="133"/>
                </a:moveTo>
                <a:cubicBezTo>
                  <a:pt x="11" y="134"/>
                  <a:pt x="9" y="135"/>
                  <a:pt x="7" y="137"/>
                </a:cubicBezTo>
                <a:cubicBezTo>
                  <a:pt x="7" y="140"/>
                  <a:pt x="7" y="143"/>
                  <a:pt x="7" y="147"/>
                </a:cubicBezTo>
                <a:cubicBezTo>
                  <a:pt x="9" y="145"/>
                  <a:pt x="11" y="144"/>
                  <a:pt x="13" y="143"/>
                </a:cubicBezTo>
                <a:cubicBezTo>
                  <a:pt x="13" y="140"/>
                  <a:pt x="13" y="136"/>
                  <a:pt x="13" y="133"/>
                </a:cubicBezTo>
                <a:close/>
                <a:moveTo>
                  <a:pt x="39" y="148"/>
                </a:moveTo>
                <a:cubicBezTo>
                  <a:pt x="35" y="148"/>
                  <a:pt x="30" y="149"/>
                  <a:pt x="26" y="150"/>
                </a:cubicBezTo>
                <a:cubicBezTo>
                  <a:pt x="26" y="153"/>
                  <a:pt x="26" y="157"/>
                  <a:pt x="26" y="161"/>
                </a:cubicBezTo>
                <a:cubicBezTo>
                  <a:pt x="30" y="160"/>
                  <a:pt x="35" y="159"/>
                  <a:pt x="39" y="159"/>
                </a:cubicBezTo>
                <a:cubicBezTo>
                  <a:pt x="39" y="155"/>
                  <a:pt x="39" y="152"/>
                  <a:pt x="39" y="148"/>
                </a:cubicBezTo>
                <a:close/>
                <a:moveTo>
                  <a:pt x="24" y="150"/>
                </a:moveTo>
                <a:cubicBezTo>
                  <a:pt x="21" y="151"/>
                  <a:pt x="18" y="152"/>
                  <a:pt x="15" y="153"/>
                </a:cubicBezTo>
                <a:cubicBezTo>
                  <a:pt x="15" y="157"/>
                  <a:pt x="15" y="160"/>
                  <a:pt x="15" y="164"/>
                </a:cubicBezTo>
                <a:cubicBezTo>
                  <a:pt x="18" y="163"/>
                  <a:pt x="21" y="162"/>
                  <a:pt x="24" y="161"/>
                </a:cubicBezTo>
                <a:cubicBezTo>
                  <a:pt x="24" y="158"/>
                  <a:pt x="24" y="154"/>
                  <a:pt x="24" y="150"/>
                </a:cubicBezTo>
                <a:close/>
                <a:moveTo>
                  <a:pt x="13" y="154"/>
                </a:moveTo>
                <a:cubicBezTo>
                  <a:pt x="11" y="155"/>
                  <a:pt x="9" y="157"/>
                  <a:pt x="7" y="158"/>
                </a:cubicBezTo>
                <a:cubicBezTo>
                  <a:pt x="7" y="161"/>
                  <a:pt x="7" y="165"/>
                  <a:pt x="7" y="168"/>
                </a:cubicBezTo>
                <a:cubicBezTo>
                  <a:pt x="9" y="167"/>
                  <a:pt x="11" y="165"/>
                  <a:pt x="13" y="165"/>
                </a:cubicBezTo>
                <a:cubicBezTo>
                  <a:pt x="13" y="161"/>
                  <a:pt x="13" y="158"/>
                  <a:pt x="13" y="154"/>
                </a:cubicBezTo>
                <a:close/>
                <a:moveTo>
                  <a:pt x="39" y="170"/>
                </a:moveTo>
                <a:cubicBezTo>
                  <a:pt x="35" y="170"/>
                  <a:pt x="30" y="171"/>
                  <a:pt x="26" y="172"/>
                </a:cubicBezTo>
                <a:cubicBezTo>
                  <a:pt x="26" y="175"/>
                  <a:pt x="26" y="179"/>
                  <a:pt x="26" y="182"/>
                </a:cubicBezTo>
                <a:cubicBezTo>
                  <a:pt x="30" y="182"/>
                  <a:pt x="35" y="181"/>
                  <a:pt x="39" y="181"/>
                </a:cubicBezTo>
                <a:cubicBezTo>
                  <a:pt x="39" y="177"/>
                  <a:pt x="39" y="174"/>
                  <a:pt x="39" y="170"/>
                </a:cubicBezTo>
                <a:close/>
                <a:moveTo>
                  <a:pt x="24" y="172"/>
                </a:moveTo>
                <a:cubicBezTo>
                  <a:pt x="21" y="173"/>
                  <a:pt x="18" y="174"/>
                  <a:pt x="15" y="175"/>
                </a:cubicBezTo>
                <a:cubicBezTo>
                  <a:pt x="15" y="178"/>
                  <a:pt x="15" y="182"/>
                  <a:pt x="15" y="185"/>
                </a:cubicBezTo>
                <a:cubicBezTo>
                  <a:pt x="18" y="184"/>
                  <a:pt x="21" y="183"/>
                  <a:pt x="24" y="183"/>
                </a:cubicBezTo>
                <a:cubicBezTo>
                  <a:pt x="24" y="179"/>
                  <a:pt x="24" y="176"/>
                  <a:pt x="24" y="172"/>
                </a:cubicBezTo>
                <a:close/>
                <a:moveTo>
                  <a:pt x="13" y="176"/>
                </a:moveTo>
                <a:cubicBezTo>
                  <a:pt x="11" y="177"/>
                  <a:pt x="9" y="178"/>
                  <a:pt x="7" y="179"/>
                </a:cubicBezTo>
                <a:cubicBezTo>
                  <a:pt x="7" y="182"/>
                  <a:pt x="7" y="186"/>
                  <a:pt x="7" y="189"/>
                </a:cubicBezTo>
                <a:cubicBezTo>
                  <a:pt x="9" y="188"/>
                  <a:pt x="11" y="187"/>
                  <a:pt x="13" y="186"/>
                </a:cubicBezTo>
                <a:cubicBezTo>
                  <a:pt x="13" y="183"/>
                  <a:pt x="13" y="179"/>
                  <a:pt x="13" y="176"/>
                </a:cubicBezTo>
                <a:close/>
                <a:moveTo>
                  <a:pt x="39" y="192"/>
                </a:moveTo>
                <a:cubicBezTo>
                  <a:pt x="35" y="192"/>
                  <a:pt x="30" y="193"/>
                  <a:pt x="26" y="193"/>
                </a:cubicBezTo>
                <a:cubicBezTo>
                  <a:pt x="26" y="197"/>
                  <a:pt x="26" y="201"/>
                  <a:pt x="26" y="204"/>
                </a:cubicBezTo>
                <a:cubicBezTo>
                  <a:pt x="30" y="204"/>
                  <a:pt x="35" y="203"/>
                  <a:pt x="39" y="203"/>
                </a:cubicBezTo>
                <a:cubicBezTo>
                  <a:pt x="39" y="199"/>
                  <a:pt x="39" y="195"/>
                  <a:pt x="39" y="192"/>
                </a:cubicBezTo>
                <a:close/>
                <a:moveTo>
                  <a:pt x="24" y="194"/>
                </a:moveTo>
                <a:cubicBezTo>
                  <a:pt x="21" y="195"/>
                  <a:pt x="18" y="195"/>
                  <a:pt x="15" y="196"/>
                </a:cubicBezTo>
                <a:cubicBezTo>
                  <a:pt x="15" y="200"/>
                  <a:pt x="15" y="203"/>
                  <a:pt x="15" y="207"/>
                </a:cubicBezTo>
                <a:cubicBezTo>
                  <a:pt x="18" y="206"/>
                  <a:pt x="21" y="205"/>
                  <a:pt x="24" y="205"/>
                </a:cubicBezTo>
                <a:cubicBezTo>
                  <a:pt x="24" y="201"/>
                  <a:pt x="24" y="197"/>
                  <a:pt x="24" y="194"/>
                </a:cubicBezTo>
                <a:close/>
                <a:moveTo>
                  <a:pt x="13" y="197"/>
                </a:moveTo>
                <a:cubicBezTo>
                  <a:pt x="11" y="198"/>
                  <a:pt x="9" y="199"/>
                  <a:pt x="7" y="200"/>
                </a:cubicBezTo>
                <a:cubicBezTo>
                  <a:pt x="7" y="204"/>
                  <a:pt x="7" y="207"/>
                  <a:pt x="7" y="210"/>
                </a:cubicBezTo>
                <a:cubicBezTo>
                  <a:pt x="9" y="209"/>
                  <a:pt x="11" y="208"/>
                  <a:pt x="13" y="208"/>
                </a:cubicBezTo>
                <a:cubicBezTo>
                  <a:pt x="13" y="204"/>
                  <a:pt x="13" y="201"/>
                  <a:pt x="13" y="197"/>
                </a:cubicBezTo>
                <a:close/>
                <a:moveTo>
                  <a:pt x="39" y="214"/>
                </a:moveTo>
                <a:cubicBezTo>
                  <a:pt x="35" y="214"/>
                  <a:pt x="30" y="214"/>
                  <a:pt x="26" y="215"/>
                </a:cubicBezTo>
                <a:cubicBezTo>
                  <a:pt x="26" y="219"/>
                  <a:pt x="26" y="222"/>
                  <a:pt x="26" y="226"/>
                </a:cubicBezTo>
                <a:cubicBezTo>
                  <a:pt x="30" y="225"/>
                  <a:pt x="35" y="225"/>
                  <a:pt x="39" y="225"/>
                </a:cubicBezTo>
                <a:cubicBezTo>
                  <a:pt x="39" y="221"/>
                  <a:pt x="39" y="217"/>
                  <a:pt x="39" y="214"/>
                </a:cubicBezTo>
                <a:close/>
                <a:moveTo>
                  <a:pt x="24" y="216"/>
                </a:moveTo>
                <a:cubicBezTo>
                  <a:pt x="21" y="216"/>
                  <a:pt x="18" y="217"/>
                  <a:pt x="15" y="218"/>
                </a:cubicBezTo>
                <a:cubicBezTo>
                  <a:pt x="15" y="221"/>
                  <a:pt x="15" y="225"/>
                  <a:pt x="15" y="228"/>
                </a:cubicBezTo>
                <a:cubicBezTo>
                  <a:pt x="18" y="228"/>
                  <a:pt x="21" y="227"/>
                  <a:pt x="24" y="226"/>
                </a:cubicBezTo>
                <a:cubicBezTo>
                  <a:pt x="24" y="223"/>
                  <a:pt x="24" y="219"/>
                  <a:pt x="24" y="216"/>
                </a:cubicBezTo>
                <a:close/>
                <a:moveTo>
                  <a:pt x="13" y="219"/>
                </a:moveTo>
                <a:cubicBezTo>
                  <a:pt x="11" y="220"/>
                  <a:pt x="9" y="220"/>
                  <a:pt x="7" y="221"/>
                </a:cubicBezTo>
                <a:cubicBezTo>
                  <a:pt x="7" y="225"/>
                  <a:pt x="7" y="228"/>
                  <a:pt x="7" y="232"/>
                </a:cubicBezTo>
                <a:cubicBezTo>
                  <a:pt x="9" y="231"/>
                  <a:pt x="11" y="230"/>
                  <a:pt x="13" y="229"/>
                </a:cubicBezTo>
                <a:cubicBezTo>
                  <a:pt x="13" y="226"/>
                  <a:pt x="13" y="222"/>
                  <a:pt x="13" y="219"/>
                </a:cubicBezTo>
                <a:close/>
                <a:moveTo>
                  <a:pt x="39" y="236"/>
                </a:moveTo>
                <a:cubicBezTo>
                  <a:pt x="35" y="236"/>
                  <a:pt x="30" y="236"/>
                  <a:pt x="26" y="237"/>
                </a:cubicBezTo>
                <a:cubicBezTo>
                  <a:pt x="26" y="241"/>
                  <a:pt x="26" y="244"/>
                  <a:pt x="26" y="248"/>
                </a:cubicBezTo>
                <a:cubicBezTo>
                  <a:pt x="30" y="247"/>
                  <a:pt x="35" y="247"/>
                  <a:pt x="39" y="247"/>
                </a:cubicBezTo>
                <a:cubicBezTo>
                  <a:pt x="39" y="243"/>
                  <a:pt x="39" y="239"/>
                  <a:pt x="39" y="236"/>
                </a:cubicBezTo>
                <a:close/>
                <a:moveTo>
                  <a:pt x="24" y="237"/>
                </a:moveTo>
                <a:cubicBezTo>
                  <a:pt x="21" y="238"/>
                  <a:pt x="18" y="239"/>
                  <a:pt x="15" y="239"/>
                </a:cubicBezTo>
                <a:cubicBezTo>
                  <a:pt x="15" y="243"/>
                  <a:pt x="15" y="246"/>
                  <a:pt x="15" y="250"/>
                </a:cubicBezTo>
                <a:cubicBezTo>
                  <a:pt x="18" y="249"/>
                  <a:pt x="21" y="249"/>
                  <a:pt x="24" y="248"/>
                </a:cubicBezTo>
                <a:cubicBezTo>
                  <a:pt x="24" y="244"/>
                  <a:pt x="24" y="241"/>
                  <a:pt x="24" y="237"/>
                </a:cubicBezTo>
                <a:close/>
                <a:moveTo>
                  <a:pt x="13" y="240"/>
                </a:moveTo>
                <a:cubicBezTo>
                  <a:pt x="11" y="241"/>
                  <a:pt x="9" y="242"/>
                  <a:pt x="7" y="243"/>
                </a:cubicBezTo>
                <a:cubicBezTo>
                  <a:pt x="7" y="246"/>
                  <a:pt x="7" y="249"/>
                  <a:pt x="7" y="253"/>
                </a:cubicBezTo>
                <a:cubicBezTo>
                  <a:pt x="9" y="252"/>
                  <a:pt x="11" y="251"/>
                  <a:pt x="13" y="251"/>
                </a:cubicBezTo>
                <a:cubicBezTo>
                  <a:pt x="13" y="247"/>
                  <a:pt x="13" y="244"/>
                  <a:pt x="13" y="240"/>
                </a:cubicBezTo>
                <a:close/>
                <a:moveTo>
                  <a:pt x="39" y="257"/>
                </a:moveTo>
                <a:cubicBezTo>
                  <a:pt x="35" y="258"/>
                  <a:pt x="30" y="258"/>
                  <a:pt x="26" y="259"/>
                </a:cubicBezTo>
                <a:cubicBezTo>
                  <a:pt x="26" y="262"/>
                  <a:pt x="26" y="266"/>
                  <a:pt x="26" y="270"/>
                </a:cubicBezTo>
                <a:cubicBezTo>
                  <a:pt x="30" y="269"/>
                  <a:pt x="35" y="269"/>
                  <a:pt x="39" y="269"/>
                </a:cubicBezTo>
                <a:cubicBezTo>
                  <a:pt x="39" y="265"/>
                  <a:pt x="39" y="261"/>
                  <a:pt x="39" y="257"/>
                </a:cubicBezTo>
                <a:close/>
                <a:moveTo>
                  <a:pt x="24" y="259"/>
                </a:moveTo>
                <a:cubicBezTo>
                  <a:pt x="21" y="260"/>
                  <a:pt x="18" y="260"/>
                  <a:pt x="15" y="261"/>
                </a:cubicBezTo>
                <a:cubicBezTo>
                  <a:pt x="15" y="264"/>
                  <a:pt x="15" y="268"/>
                  <a:pt x="15" y="272"/>
                </a:cubicBezTo>
                <a:cubicBezTo>
                  <a:pt x="18" y="271"/>
                  <a:pt x="21" y="270"/>
                  <a:pt x="24" y="270"/>
                </a:cubicBezTo>
                <a:cubicBezTo>
                  <a:pt x="24" y="266"/>
                  <a:pt x="24" y="263"/>
                  <a:pt x="24" y="259"/>
                </a:cubicBezTo>
                <a:close/>
                <a:moveTo>
                  <a:pt x="13" y="262"/>
                </a:moveTo>
                <a:cubicBezTo>
                  <a:pt x="11" y="262"/>
                  <a:pt x="9" y="263"/>
                  <a:pt x="7" y="264"/>
                </a:cubicBezTo>
                <a:cubicBezTo>
                  <a:pt x="7" y="267"/>
                  <a:pt x="7" y="271"/>
                  <a:pt x="7" y="274"/>
                </a:cubicBezTo>
                <a:cubicBezTo>
                  <a:pt x="9" y="273"/>
                  <a:pt x="11" y="273"/>
                  <a:pt x="13" y="272"/>
                </a:cubicBezTo>
                <a:cubicBezTo>
                  <a:pt x="13" y="269"/>
                  <a:pt x="13" y="265"/>
                  <a:pt x="13" y="262"/>
                </a:cubicBezTo>
                <a:close/>
                <a:moveTo>
                  <a:pt x="39" y="279"/>
                </a:moveTo>
                <a:cubicBezTo>
                  <a:pt x="35" y="279"/>
                  <a:pt x="30" y="280"/>
                  <a:pt x="26" y="280"/>
                </a:cubicBezTo>
                <a:cubicBezTo>
                  <a:pt x="26" y="284"/>
                  <a:pt x="26" y="288"/>
                  <a:pt x="26" y="291"/>
                </a:cubicBezTo>
                <a:cubicBezTo>
                  <a:pt x="30" y="291"/>
                  <a:pt x="35" y="291"/>
                  <a:pt x="39" y="291"/>
                </a:cubicBezTo>
                <a:cubicBezTo>
                  <a:pt x="39" y="287"/>
                  <a:pt x="39" y="283"/>
                  <a:pt x="39" y="279"/>
                </a:cubicBezTo>
                <a:close/>
                <a:moveTo>
                  <a:pt x="24" y="281"/>
                </a:moveTo>
                <a:cubicBezTo>
                  <a:pt x="21" y="281"/>
                  <a:pt x="18" y="282"/>
                  <a:pt x="15" y="282"/>
                </a:cubicBezTo>
                <a:cubicBezTo>
                  <a:pt x="15" y="286"/>
                  <a:pt x="15" y="290"/>
                  <a:pt x="15" y="293"/>
                </a:cubicBezTo>
                <a:cubicBezTo>
                  <a:pt x="18" y="292"/>
                  <a:pt x="21" y="292"/>
                  <a:pt x="24" y="292"/>
                </a:cubicBezTo>
                <a:cubicBezTo>
                  <a:pt x="24" y="288"/>
                  <a:pt x="24" y="284"/>
                  <a:pt x="24" y="281"/>
                </a:cubicBezTo>
                <a:close/>
                <a:moveTo>
                  <a:pt x="13" y="283"/>
                </a:moveTo>
                <a:cubicBezTo>
                  <a:pt x="11" y="284"/>
                  <a:pt x="9" y="284"/>
                  <a:pt x="7" y="285"/>
                </a:cubicBezTo>
                <a:cubicBezTo>
                  <a:pt x="7" y="288"/>
                  <a:pt x="7" y="292"/>
                  <a:pt x="7" y="295"/>
                </a:cubicBezTo>
                <a:cubicBezTo>
                  <a:pt x="9" y="295"/>
                  <a:pt x="11" y="294"/>
                  <a:pt x="13" y="294"/>
                </a:cubicBezTo>
                <a:cubicBezTo>
                  <a:pt x="13" y="290"/>
                  <a:pt x="13" y="287"/>
                  <a:pt x="13" y="283"/>
                </a:cubicBezTo>
                <a:close/>
                <a:moveTo>
                  <a:pt x="39" y="301"/>
                </a:moveTo>
                <a:cubicBezTo>
                  <a:pt x="35" y="301"/>
                  <a:pt x="30" y="302"/>
                  <a:pt x="26" y="302"/>
                </a:cubicBezTo>
                <a:cubicBezTo>
                  <a:pt x="26" y="306"/>
                  <a:pt x="26" y="309"/>
                  <a:pt x="26" y="313"/>
                </a:cubicBezTo>
                <a:cubicBezTo>
                  <a:pt x="30" y="313"/>
                  <a:pt x="35" y="313"/>
                  <a:pt x="39" y="312"/>
                </a:cubicBezTo>
                <a:cubicBezTo>
                  <a:pt x="39" y="309"/>
                  <a:pt x="39" y="305"/>
                  <a:pt x="39" y="301"/>
                </a:cubicBezTo>
                <a:close/>
                <a:moveTo>
                  <a:pt x="24" y="302"/>
                </a:moveTo>
                <a:cubicBezTo>
                  <a:pt x="21" y="303"/>
                  <a:pt x="18" y="303"/>
                  <a:pt x="15" y="304"/>
                </a:cubicBezTo>
                <a:cubicBezTo>
                  <a:pt x="15" y="308"/>
                  <a:pt x="15" y="311"/>
                  <a:pt x="15" y="315"/>
                </a:cubicBezTo>
                <a:cubicBezTo>
                  <a:pt x="18" y="314"/>
                  <a:pt x="21" y="314"/>
                  <a:pt x="24" y="313"/>
                </a:cubicBezTo>
                <a:cubicBezTo>
                  <a:pt x="24" y="310"/>
                  <a:pt x="24" y="306"/>
                  <a:pt x="24" y="302"/>
                </a:cubicBezTo>
                <a:close/>
                <a:moveTo>
                  <a:pt x="13" y="304"/>
                </a:moveTo>
                <a:cubicBezTo>
                  <a:pt x="11" y="305"/>
                  <a:pt x="9" y="306"/>
                  <a:pt x="7" y="306"/>
                </a:cubicBezTo>
                <a:cubicBezTo>
                  <a:pt x="7" y="310"/>
                  <a:pt x="7" y="313"/>
                  <a:pt x="7" y="317"/>
                </a:cubicBezTo>
                <a:cubicBezTo>
                  <a:pt x="9" y="316"/>
                  <a:pt x="11" y="316"/>
                  <a:pt x="13" y="315"/>
                </a:cubicBezTo>
                <a:cubicBezTo>
                  <a:pt x="13" y="312"/>
                  <a:pt x="13" y="308"/>
                  <a:pt x="13" y="304"/>
                </a:cubicBezTo>
                <a:close/>
                <a:moveTo>
                  <a:pt x="39" y="323"/>
                </a:moveTo>
                <a:cubicBezTo>
                  <a:pt x="35" y="323"/>
                  <a:pt x="30" y="323"/>
                  <a:pt x="26" y="324"/>
                </a:cubicBezTo>
                <a:cubicBezTo>
                  <a:pt x="26" y="328"/>
                  <a:pt x="26" y="331"/>
                  <a:pt x="26" y="335"/>
                </a:cubicBezTo>
                <a:cubicBezTo>
                  <a:pt x="30" y="335"/>
                  <a:pt x="35" y="334"/>
                  <a:pt x="39" y="334"/>
                </a:cubicBezTo>
                <a:cubicBezTo>
                  <a:pt x="39" y="331"/>
                  <a:pt x="39" y="327"/>
                  <a:pt x="39" y="323"/>
                </a:cubicBezTo>
                <a:close/>
                <a:moveTo>
                  <a:pt x="24" y="324"/>
                </a:moveTo>
                <a:cubicBezTo>
                  <a:pt x="21" y="324"/>
                  <a:pt x="18" y="325"/>
                  <a:pt x="15" y="325"/>
                </a:cubicBezTo>
                <a:cubicBezTo>
                  <a:pt x="15" y="329"/>
                  <a:pt x="15" y="333"/>
                  <a:pt x="15" y="336"/>
                </a:cubicBezTo>
                <a:cubicBezTo>
                  <a:pt x="18" y="336"/>
                  <a:pt x="21" y="335"/>
                  <a:pt x="24" y="335"/>
                </a:cubicBezTo>
                <a:cubicBezTo>
                  <a:pt x="24" y="331"/>
                  <a:pt x="24" y="328"/>
                  <a:pt x="24" y="324"/>
                </a:cubicBezTo>
                <a:close/>
                <a:moveTo>
                  <a:pt x="13" y="326"/>
                </a:moveTo>
                <a:cubicBezTo>
                  <a:pt x="11" y="326"/>
                  <a:pt x="9" y="327"/>
                  <a:pt x="7" y="327"/>
                </a:cubicBezTo>
                <a:cubicBezTo>
                  <a:pt x="7" y="331"/>
                  <a:pt x="7" y="334"/>
                  <a:pt x="7" y="338"/>
                </a:cubicBezTo>
                <a:cubicBezTo>
                  <a:pt x="9" y="337"/>
                  <a:pt x="11" y="337"/>
                  <a:pt x="13" y="337"/>
                </a:cubicBezTo>
                <a:cubicBezTo>
                  <a:pt x="13" y="333"/>
                  <a:pt x="13" y="329"/>
                  <a:pt x="13" y="326"/>
                </a:cubicBezTo>
                <a:close/>
                <a:moveTo>
                  <a:pt x="39" y="345"/>
                </a:moveTo>
                <a:cubicBezTo>
                  <a:pt x="35" y="345"/>
                  <a:pt x="30" y="345"/>
                  <a:pt x="26" y="346"/>
                </a:cubicBezTo>
                <a:cubicBezTo>
                  <a:pt x="26" y="349"/>
                  <a:pt x="26" y="353"/>
                  <a:pt x="26" y="357"/>
                </a:cubicBezTo>
                <a:cubicBezTo>
                  <a:pt x="30" y="356"/>
                  <a:pt x="35" y="356"/>
                  <a:pt x="39" y="356"/>
                </a:cubicBezTo>
                <a:cubicBezTo>
                  <a:pt x="39" y="352"/>
                  <a:pt x="39" y="349"/>
                  <a:pt x="39" y="345"/>
                </a:cubicBezTo>
                <a:close/>
                <a:moveTo>
                  <a:pt x="24" y="346"/>
                </a:moveTo>
                <a:cubicBezTo>
                  <a:pt x="21" y="346"/>
                  <a:pt x="18" y="347"/>
                  <a:pt x="15" y="347"/>
                </a:cubicBezTo>
                <a:cubicBezTo>
                  <a:pt x="15" y="351"/>
                  <a:pt x="15" y="354"/>
                  <a:pt x="15" y="358"/>
                </a:cubicBezTo>
                <a:cubicBezTo>
                  <a:pt x="18" y="357"/>
                  <a:pt x="21" y="357"/>
                  <a:pt x="24" y="357"/>
                </a:cubicBezTo>
                <a:cubicBezTo>
                  <a:pt x="24" y="353"/>
                  <a:pt x="24" y="350"/>
                  <a:pt x="24" y="346"/>
                </a:cubicBezTo>
                <a:close/>
                <a:moveTo>
                  <a:pt x="13" y="347"/>
                </a:moveTo>
                <a:cubicBezTo>
                  <a:pt x="11" y="348"/>
                  <a:pt x="9" y="348"/>
                  <a:pt x="7" y="349"/>
                </a:cubicBezTo>
                <a:cubicBezTo>
                  <a:pt x="7" y="352"/>
                  <a:pt x="7" y="356"/>
                  <a:pt x="7" y="359"/>
                </a:cubicBezTo>
                <a:cubicBezTo>
                  <a:pt x="9" y="359"/>
                  <a:pt x="11" y="358"/>
                  <a:pt x="13" y="358"/>
                </a:cubicBezTo>
                <a:cubicBezTo>
                  <a:pt x="13" y="355"/>
                  <a:pt x="13" y="351"/>
                  <a:pt x="13" y="347"/>
                </a:cubicBezTo>
                <a:close/>
                <a:moveTo>
                  <a:pt x="39" y="367"/>
                </a:moveTo>
                <a:cubicBezTo>
                  <a:pt x="35" y="367"/>
                  <a:pt x="30" y="367"/>
                  <a:pt x="26" y="367"/>
                </a:cubicBezTo>
                <a:cubicBezTo>
                  <a:pt x="26" y="371"/>
                  <a:pt x="26" y="375"/>
                  <a:pt x="26" y="379"/>
                </a:cubicBezTo>
                <a:cubicBezTo>
                  <a:pt x="30" y="378"/>
                  <a:pt x="35" y="378"/>
                  <a:pt x="39" y="378"/>
                </a:cubicBezTo>
                <a:cubicBezTo>
                  <a:pt x="39" y="374"/>
                  <a:pt x="39" y="371"/>
                  <a:pt x="39" y="367"/>
                </a:cubicBezTo>
                <a:close/>
                <a:moveTo>
                  <a:pt x="24" y="368"/>
                </a:moveTo>
                <a:cubicBezTo>
                  <a:pt x="21" y="368"/>
                  <a:pt x="18" y="368"/>
                  <a:pt x="15" y="368"/>
                </a:cubicBezTo>
                <a:cubicBezTo>
                  <a:pt x="15" y="372"/>
                  <a:pt x="15" y="376"/>
                  <a:pt x="15" y="379"/>
                </a:cubicBezTo>
                <a:cubicBezTo>
                  <a:pt x="18" y="379"/>
                  <a:pt x="21" y="379"/>
                  <a:pt x="24" y="379"/>
                </a:cubicBezTo>
                <a:cubicBezTo>
                  <a:pt x="24" y="375"/>
                  <a:pt x="24" y="371"/>
                  <a:pt x="24" y="368"/>
                </a:cubicBezTo>
                <a:close/>
                <a:moveTo>
                  <a:pt x="13" y="369"/>
                </a:moveTo>
                <a:cubicBezTo>
                  <a:pt x="11" y="369"/>
                  <a:pt x="9" y="369"/>
                  <a:pt x="7" y="370"/>
                </a:cubicBezTo>
                <a:cubicBezTo>
                  <a:pt x="7" y="373"/>
                  <a:pt x="7" y="377"/>
                  <a:pt x="7" y="381"/>
                </a:cubicBezTo>
                <a:cubicBezTo>
                  <a:pt x="9" y="380"/>
                  <a:pt x="11" y="380"/>
                  <a:pt x="13" y="380"/>
                </a:cubicBezTo>
                <a:cubicBezTo>
                  <a:pt x="13" y="376"/>
                  <a:pt x="13" y="372"/>
                  <a:pt x="13" y="369"/>
                </a:cubicBezTo>
                <a:close/>
                <a:moveTo>
                  <a:pt x="39" y="389"/>
                </a:moveTo>
                <a:cubicBezTo>
                  <a:pt x="35" y="389"/>
                  <a:pt x="30" y="389"/>
                  <a:pt x="26" y="389"/>
                </a:cubicBezTo>
                <a:cubicBezTo>
                  <a:pt x="26" y="393"/>
                  <a:pt x="26" y="397"/>
                  <a:pt x="26" y="400"/>
                </a:cubicBezTo>
                <a:cubicBezTo>
                  <a:pt x="30" y="400"/>
                  <a:pt x="35" y="400"/>
                  <a:pt x="39" y="400"/>
                </a:cubicBezTo>
                <a:cubicBezTo>
                  <a:pt x="39" y="396"/>
                  <a:pt x="39" y="393"/>
                  <a:pt x="39" y="389"/>
                </a:cubicBezTo>
                <a:close/>
                <a:moveTo>
                  <a:pt x="24" y="389"/>
                </a:moveTo>
                <a:cubicBezTo>
                  <a:pt x="21" y="389"/>
                  <a:pt x="18" y="390"/>
                  <a:pt x="15" y="390"/>
                </a:cubicBezTo>
                <a:cubicBezTo>
                  <a:pt x="15" y="394"/>
                  <a:pt x="15" y="397"/>
                  <a:pt x="15" y="401"/>
                </a:cubicBezTo>
                <a:cubicBezTo>
                  <a:pt x="18" y="401"/>
                  <a:pt x="21" y="401"/>
                  <a:pt x="24" y="400"/>
                </a:cubicBezTo>
                <a:cubicBezTo>
                  <a:pt x="24" y="397"/>
                  <a:pt x="24" y="393"/>
                  <a:pt x="24" y="389"/>
                </a:cubicBezTo>
                <a:close/>
                <a:moveTo>
                  <a:pt x="13" y="390"/>
                </a:moveTo>
                <a:cubicBezTo>
                  <a:pt x="11" y="390"/>
                  <a:pt x="9" y="391"/>
                  <a:pt x="7" y="391"/>
                </a:cubicBezTo>
                <a:cubicBezTo>
                  <a:pt x="7" y="395"/>
                  <a:pt x="7" y="398"/>
                  <a:pt x="7" y="402"/>
                </a:cubicBezTo>
                <a:cubicBezTo>
                  <a:pt x="9" y="402"/>
                  <a:pt x="11" y="401"/>
                  <a:pt x="13" y="401"/>
                </a:cubicBezTo>
                <a:cubicBezTo>
                  <a:pt x="13" y="397"/>
                  <a:pt x="13" y="394"/>
                  <a:pt x="13" y="390"/>
                </a:cubicBezTo>
                <a:close/>
                <a:moveTo>
                  <a:pt x="39" y="411"/>
                </a:moveTo>
                <a:cubicBezTo>
                  <a:pt x="35" y="411"/>
                  <a:pt x="30" y="411"/>
                  <a:pt x="26" y="411"/>
                </a:cubicBezTo>
                <a:cubicBezTo>
                  <a:pt x="26" y="415"/>
                  <a:pt x="26" y="418"/>
                  <a:pt x="26" y="422"/>
                </a:cubicBezTo>
                <a:cubicBezTo>
                  <a:pt x="30" y="422"/>
                  <a:pt x="35" y="422"/>
                  <a:pt x="39" y="422"/>
                </a:cubicBezTo>
                <a:cubicBezTo>
                  <a:pt x="39" y="418"/>
                  <a:pt x="39" y="414"/>
                  <a:pt x="39" y="411"/>
                </a:cubicBezTo>
                <a:close/>
                <a:moveTo>
                  <a:pt x="24" y="411"/>
                </a:moveTo>
                <a:cubicBezTo>
                  <a:pt x="21" y="411"/>
                  <a:pt x="18" y="411"/>
                  <a:pt x="15" y="411"/>
                </a:cubicBezTo>
                <a:cubicBezTo>
                  <a:pt x="15" y="415"/>
                  <a:pt x="15" y="419"/>
                  <a:pt x="15" y="423"/>
                </a:cubicBezTo>
                <a:cubicBezTo>
                  <a:pt x="18" y="422"/>
                  <a:pt x="21" y="422"/>
                  <a:pt x="24" y="422"/>
                </a:cubicBezTo>
                <a:cubicBezTo>
                  <a:pt x="24" y="418"/>
                  <a:pt x="24" y="415"/>
                  <a:pt x="24" y="411"/>
                </a:cubicBezTo>
                <a:close/>
                <a:moveTo>
                  <a:pt x="13" y="412"/>
                </a:moveTo>
                <a:cubicBezTo>
                  <a:pt x="11" y="412"/>
                  <a:pt x="9" y="412"/>
                  <a:pt x="7" y="412"/>
                </a:cubicBezTo>
                <a:cubicBezTo>
                  <a:pt x="7" y="416"/>
                  <a:pt x="7" y="419"/>
                  <a:pt x="7" y="423"/>
                </a:cubicBezTo>
                <a:cubicBezTo>
                  <a:pt x="9" y="423"/>
                  <a:pt x="11" y="423"/>
                  <a:pt x="13" y="423"/>
                </a:cubicBezTo>
                <a:cubicBezTo>
                  <a:pt x="13" y="419"/>
                  <a:pt x="13" y="415"/>
                  <a:pt x="13" y="412"/>
                </a:cubicBezTo>
                <a:close/>
                <a:moveTo>
                  <a:pt x="39" y="433"/>
                </a:moveTo>
                <a:cubicBezTo>
                  <a:pt x="35" y="433"/>
                  <a:pt x="30" y="433"/>
                  <a:pt x="26" y="433"/>
                </a:cubicBezTo>
                <a:cubicBezTo>
                  <a:pt x="26" y="436"/>
                  <a:pt x="26" y="440"/>
                  <a:pt x="26" y="444"/>
                </a:cubicBezTo>
                <a:cubicBezTo>
                  <a:pt x="30" y="444"/>
                  <a:pt x="35" y="444"/>
                  <a:pt x="39" y="444"/>
                </a:cubicBezTo>
                <a:cubicBezTo>
                  <a:pt x="39" y="440"/>
                  <a:pt x="39" y="436"/>
                  <a:pt x="39" y="433"/>
                </a:cubicBezTo>
                <a:close/>
                <a:moveTo>
                  <a:pt x="24" y="433"/>
                </a:moveTo>
                <a:cubicBezTo>
                  <a:pt x="21" y="433"/>
                  <a:pt x="18" y="433"/>
                  <a:pt x="15" y="433"/>
                </a:cubicBezTo>
                <a:cubicBezTo>
                  <a:pt x="15" y="437"/>
                  <a:pt x="15" y="440"/>
                  <a:pt x="15" y="444"/>
                </a:cubicBezTo>
                <a:cubicBezTo>
                  <a:pt x="18" y="444"/>
                  <a:pt x="21" y="444"/>
                  <a:pt x="24" y="444"/>
                </a:cubicBezTo>
                <a:cubicBezTo>
                  <a:pt x="24" y="440"/>
                  <a:pt x="24" y="436"/>
                  <a:pt x="24" y="433"/>
                </a:cubicBezTo>
                <a:close/>
                <a:moveTo>
                  <a:pt x="13" y="433"/>
                </a:moveTo>
                <a:cubicBezTo>
                  <a:pt x="11" y="433"/>
                  <a:pt x="9" y="433"/>
                  <a:pt x="7" y="433"/>
                </a:cubicBezTo>
                <a:cubicBezTo>
                  <a:pt x="7" y="437"/>
                  <a:pt x="7" y="441"/>
                  <a:pt x="7" y="444"/>
                </a:cubicBezTo>
                <a:cubicBezTo>
                  <a:pt x="9" y="444"/>
                  <a:pt x="11" y="444"/>
                  <a:pt x="13" y="444"/>
                </a:cubicBezTo>
                <a:cubicBezTo>
                  <a:pt x="13" y="440"/>
                  <a:pt x="13" y="437"/>
                  <a:pt x="13" y="433"/>
                </a:cubicBezTo>
                <a:close/>
                <a:moveTo>
                  <a:pt x="24" y="64"/>
                </a:moveTo>
                <a:cubicBezTo>
                  <a:pt x="21" y="65"/>
                  <a:pt x="18" y="66"/>
                  <a:pt x="15" y="67"/>
                </a:cubicBezTo>
                <a:cubicBezTo>
                  <a:pt x="15" y="77"/>
                  <a:pt x="15" y="77"/>
                  <a:pt x="15" y="77"/>
                </a:cubicBezTo>
                <a:cubicBezTo>
                  <a:pt x="18" y="76"/>
                  <a:pt x="21" y="75"/>
                  <a:pt x="24" y="74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13" y="69"/>
                </a:moveTo>
                <a:cubicBezTo>
                  <a:pt x="11" y="70"/>
                  <a:pt x="9" y="72"/>
                  <a:pt x="7" y="73"/>
                </a:cubicBezTo>
                <a:cubicBezTo>
                  <a:pt x="7" y="83"/>
                  <a:pt x="7" y="83"/>
                  <a:pt x="7" y="83"/>
                </a:cubicBezTo>
                <a:cubicBezTo>
                  <a:pt x="9" y="81"/>
                  <a:pt x="11" y="80"/>
                  <a:pt x="13" y="79"/>
                </a:cubicBezTo>
                <a:cubicBezTo>
                  <a:pt x="13" y="69"/>
                  <a:pt x="13" y="69"/>
                  <a:pt x="13" y="69"/>
                </a:cubicBezTo>
                <a:close/>
                <a:moveTo>
                  <a:pt x="228" y="31"/>
                </a:moveTo>
                <a:cubicBezTo>
                  <a:pt x="159" y="64"/>
                  <a:pt x="159" y="64"/>
                  <a:pt x="159" y="64"/>
                </a:cubicBezTo>
                <a:cubicBezTo>
                  <a:pt x="159" y="422"/>
                  <a:pt x="159" y="422"/>
                  <a:pt x="159" y="422"/>
                </a:cubicBezTo>
                <a:cubicBezTo>
                  <a:pt x="175" y="422"/>
                  <a:pt x="175" y="422"/>
                  <a:pt x="175" y="422"/>
                </a:cubicBezTo>
                <a:cubicBezTo>
                  <a:pt x="175" y="423"/>
                  <a:pt x="175" y="423"/>
                  <a:pt x="175" y="423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89" y="430"/>
                  <a:pt x="189" y="430"/>
                  <a:pt x="189" y="430"/>
                </a:cubicBezTo>
                <a:cubicBezTo>
                  <a:pt x="181" y="430"/>
                  <a:pt x="181" y="430"/>
                  <a:pt x="181" y="430"/>
                </a:cubicBezTo>
                <a:cubicBezTo>
                  <a:pt x="181" y="478"/>
                  <a:pt x="181" y="478"/>
                  <a:pt x="181" y="478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28" y="31"/>
                  <a:pt x="228" y="31"/>
                  <a:pt x="228" y="31"/>
                </a:cubicBezTo>
                <a:close/>
                <a:moveTo>
                  <a:pt x="201" y="61"/>
                </a:moveTo>
                <a:cubicBezTo>
                  <a:pt x="184" y="69"/>
                  <a:pt x="184" y="69"/>
                  <a:pt x="184" y="69"/>
                </a:cubicBezTo>
                <a:cubicBezTo>
                  <a:pt x="184" y="79"/>
                  <a:pt x="184" y="79"/>
                  <a:pt x="184" y="79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201" y="61"/>
                  <a:pt x="201" y="61"/>
                  <a:pt x="201" y="61"/>
                </a:cubicBezTo>
                <a:close/>
                <a:moveTo>
                  <a:pt x="201" y="454"/>
                </a:moveTo>
                <a:cubicBezTo>
                  <a:pt x="184" y="454"/>
                  <a:pt x="184" y="454"/>
                  <a:pt x="184" y="45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201" y="466"/>
                  <a:pt x="201" y="466"/>
                  <a:pt x="201" y="466"/>
                </a:cubicBezTo>
                <a:cubicBezTo>
                  <a:pt x="201" y="454"/>
                  <a:pt x="201" y="454"/>
                  <a:pt x="201" y="454"/>
                </a:cubicBezTo>
                <a:close/>
                <a:moveTo>
                  <a:pt x="201" y="83"/>
                </a:moveTo>
                <a:cubicBezTo>
                  <a:pt x="195" y="85"/>
                  <a:pt x="190" y="88"/>
                  <a:pt x="184" y="90"/>
                </a:cubicBezTo>
                <a:cubicBezTo>
                  <a:pt x="184" y="94"/>
                  <a:pt x="184" y="97"/>
                  <a:pt x="184" y="101"/>
                </a:cubicBezTo>
                <a:cubicBezTo>
                  <a:pt x="190" y="99"/>
                  <a:pt x="195" y="97"/>
                  <a:pt x="201" y="95"/>
                </a:cubicBezTo>
                <a:cubicBezTo>
                  <a:pt x="201" y="91"/>
                  <a:pt x="201" y="87"/>
                  <a:pt x="201" y="83"/>
                </a:cubicBezTo>
                <a:close/>
                <a:moveTo>
                  <a:pt x="179" y="92"/>
                </a:moveTo>
                <a:cubicBezTo>
                  <a:pt x="175" y="94"/>
                  <a:pt x="171" y="96"/>
                  <a:pt x="167" y="97"/>
                </a:cubicBezTo>
                <a:cubicBezTo>
                  <a:pt x="167" y="100"/>
                  <a:pt x="167" y="103"/>
                  <a:pt x="167" y="106"/>
                </a:cubicBezTo>
                <a:cubicBezTo>
                  <a:pt x="171" y="105"/>
                  <a:pt x="175" y="103"/>
                  <a:pt x="179" y="102"/>
                </a:cubicBezTo>
                <a:cubicBezTo>
                  <a:pt x="179" y="99"/>
                  <a:pt x="179" y="96"/>
                  <a:pt x="179" y="92"/>
                </a:cubicBezTo>
                <a:close/>
                <a:moveTo>
                  <a:pt x="201" y="105"/>
                </a:moveTo>
                <a:cubicBezTo>
                  <a:pt x="195" y="107"/>
                  <a:pt x="190" y="109"/>
                  <a:pt x="184" y="111"/>
                </a:cubicBezTo>
                <a:cubicBezTo>
                  <a:pt x="184" y="115"/>
                  <a:pt x="184" y="118"/>
                  <a:pt x="184" y="122"/>
                </a:cubicBezTo>
                <a:cubicBezTo>
                  <a:pt x="190" y="120"/>
                  <a:pt x="195" y="119"/>
                  <a:pt x="201" y="117"/>
                </a:cubicBezTo>
                <a:cubicBezTo>
                  <a:pt x="201" y="113"/>
                  <a:pt x="201" y="109"/>
                  <a:pt x="201" y="105"/>
                </a:cubicBezTo>
                <a:close/>
                <a:moveTo>
                  <a:pt x="179" y="114"/>
                </a:moveTo>
                <a:cubicBezTo>
                  <a:pt x="175" y="115"/>
                  <a:pt x="171" y="117"/>
                  <a:pt x="167" y="118"/>
                </a:cubicBezTo>
                <a:cubicBezTo>
                  <a:pt x="167" y="121"/>
                  <a:pt x="167" y="124"/>
                  <a:pt x="167" y="127"/>
                </a:cubicBezTo>
                <a:cubicBezTo>
                  <a:pt x="171" y="126"/>
                  <a:pt x="175" y="125"/>
                  <a:pt x="179" y="123"/>
                </a:cubicBezTo>
                <a:cubicBezTo>
                  <a:pt x="179" y="120"/>
                  <a:pt x="179" y="117"/>
                  <a:pt x="179" y="114"/>
                </a:cubicBezTo>
                <a:close/>
                <a:moveTo>
                  <a:pt x="201" y="127"/>
                </a:moveTo>
                <a:cubicBezTo>
                  <a:pt x="195" y="129"/>
                  <a:pt x="190" y="131"/>
                  <a:pt x="184" y="133"/>
                </a:cubicBezTo>
                <a:cubicBezTo>
                  <a:pt x="184" y="136"/>
                  <a:pt x="184" y="140"/>
                  <a:pt x="184" y="143"/>
                </a:cubicBezTo>
                <a:cubicBezTo>
                  <a:pt x="190" y="142"/>
                  <a:pt x="195" y="140"/>
                  <a:pt x="201" y="139"/>
                </a:cubicBezTo>
                <a:cubicBezTo>
                  <a:pt x="201" y="135"/>
                  <a:pt x="201" y="131"/>
                  <a:pt x="201" y="127"/>
                </a:cubicBezTo>
                <a:close/>
                <a:moveTo>
                  <a:pt x="179" y="135"/>
                </a:moveTo>
                <a:cubicBezTo>
                  <a:pt x="175" y="136"/>
                  <a:pt x="171" y="138"/>
                  <a:pt x="167" y="139"/>
                </a:cubicBezTo>
                <a:cubicBezTo>
                  <a:pt x="167" y="142"/>
                  <a:pt x="167" y="145"/>
                  <a:pt x="167" y="148"/>
                </a:cubicBezTo>
                <a:cubicBezTo>
                  <a:pt x="171" y="147"/>
                  <a:pt x="175" y="146"/>
                  <a:pt x="179" y="145"/>
                </a:cubicBezTo>
                <a:cubicBezTo>
                  <a:pt x="179" y="141"/>
                  <a:pt x="179" y="138"/>
                  <a:pt x="179" y="135"/>
                </a:cubicBezTo>
                <a:close/>
                <a:moveTo>
                  <a:pt x="201" y="148"/>
                </a:moveTo>
                <a:cubicBezTo>
                  <a:pt x="195" y="150"/>
                  <a:pt x="190" y="152"/>
                  <a:pt x="184" y="154"/>
                </a:cubicBezTo>
                <a:cubicBezTo>
                  <a:pt x="184" y="158"/>
                  <a:pt x="184" y="161"/>
                  <a:pt x="184" y="165"/>
                </a:cubicBezTo>
                <a:cubicBezTo>
                  <a:pt x="190" y="163"/>
                  <a:pt x="195" y="162"/>
                  <a:pt x="201" y="161"/>
                </a:cubicBezTo>
                <a:cubicBezTo>
                  <a:pt x="201" y="157"/>
                  <a:pt x="201" y="153"/>
                  <a:pt x="201" y="148"/>
                </a:cubicBezTo>
                <a:close/>
                <a:moveTo>
                  <a:pt x="179" y="156"/>
                </a:moveTo>
                <a:cubicBezTo>
                  <a:pt x="175" y="157"/>
                  <a:pt x="171" y="159"/>
                  <a:pt x="167" y="160"/>
                </a:cubicBezTo>
                <a:cubicBezTo>
                  <a:pt x="167" y="163"/>
                  <a:pt x="167" y="166"/>
                  <a:pt x="167" y="169"/>
                </a:cubicBezTo>
                <a:cubicBezTo>
                  <a:pt x="171" y="168"/>
                  <a:pt x="175" y="167"/>
                  <a:pt x="179" y="166"/>
                </a:cubicBezTo>
                <a:cubicBezTo>
                  <a:pt x="179" y="163"/>
                  <a:pt x="179" y="159"/>
                  <a:pt x="179" y="156"/>
                </a:cubicBezTo>
                <a:close/>
                <a:moveTo>
                  <a:pt x="201" y="170"/>
                </a:moveTo>
                <a:cubicBezTo>
                  <a:pt x="195" y="172"/>
                  <a:pt x="190" y="174"/>
                  <a:pt x="184" y="176"/>
                </a:cubicBezTo>
                <a:cubicBezTo>
                  <a:pt x="184" y="179"/>
                  <a:pt x="184" y="183"/>
                  <a:pt x="184" y="186"/>
                </a:cubicBezTo>
                <a:cubicBezTo>
                  <a:pt x="190" y="185"/>
                  <a:pt x="195" y="184"/>
                  <a:pt x="201" y="183"/>
                </a:cubicBezTo>
                <a:cubicBezTo>
                  <a:pt x="201" y="178"/>
                  <a:pt x="201" y="174"/>
                  <a:pt x="201" y="170"/>
                </a:cubicBezTo>
                <a:close/>
                <a:moveTo>
                  <a:pt x="179" y="177"/>
                </a:moveTo>
                <a:cubicBezTo>
                  <a:pt x="175" y="179"/>
                  <a:pt x="171" y="180"/>
                  <a:pt x="167" y="181"/>
                </a:cubicBezTo>
                <a:cubicBezTo>
                  <a:pt x="167" y="184"/>
                  <a:pt x="167" y="187"/>
                  <a:pt x="167" y="190"/>
                </a:cubicBezTo>
                <a:cubicBezTo>
                  <a:pt x="171" y="189"/>
                  <a:pt x="175" y="188"/>
                  <a:pt x="179" y="187"/>
                </a:cubicBezTo>
                <a:cubicBezTo>
                  <a:pt x="179" y="184"/>
                  <a:pt x="179" y="181"/>
                  <a:pt x="179" y="177"/>
                </a:cubicBezTo>
                <a:close/>
                <a:moveTo>
                  <a:pt x="201" y="192"/>
                </a:moveTo>
                <a:cubicBezTo>
                  <a:pt x="195" y="194"/>
                  <a:pt x="190" y="195"/>
                  <a:pt x="184" y="197"/>
                </a:cubicBezTo>
                <a:cubicBezTo>
                  <a:pt x="184" y="201"/>
                  <a:pt x="184" y="204"/>
                  <a:pt x="184" y="208"/>
                </a:cubicBezTo>
                <a:cubicBezTo>
                  <a:pt x="190" y="207"/>
                  <a:pt x="195" y="205"/>
                  <a:pt x="201" y="204"/>
                </a:cubicBezTo>
                <a:cubicBezTo>
                  <a:pt x="201" y="200"/>
                  <a:pt x="201" y="196"/>
                  <a:pt x="201" y="192"/>
                </a:cubicBezTo>
                <a:close/>
                <a:moveTo>
                  <a:pt x="179" y="199"/>
                </a:moveTo>
                <a:cubicBezTo>
                  <a:pt x="175" y="200"/>
                  <a:pt x="171" y="201"/>
                  <a:pt x="167" y="202"/>
                </a:cubicBezTo>
                <a:cubicBezTo>
                  <a:pt x="167" y="205"/>
                  <a:pt x="167" y="208"/>
                  <a:pt x="167" y="211"/>
                </a:cubicBezTo>
                <a:cubicBezTo>
                  <a:pt x="171" y="210"/>
                  <a:pt x="175" y="209"/>
                  <a:pt x="179" y="209"/>
                </a:cubicBezTo>
                <a:cubicBezTo>
                  <a:pt x="179" y="205"/>
                  <a:pt x="179" y="202"/>
                  <a:pt x="179" y="199"/>
                </a:cubicBezTo>
                <a:close/>
                <a:moveTo>
                  <a:pt x="201" y="214"/>
                </a:moveTo>
                <a:cubicBezTo>
                  <a:pt x="195" y="215"/>
                  <a:pt x="190" y="217"/>
                  <a:pt x="184" y="219"/>
                </a:cubicBezTo>
                <a:cubicBezTo>
                  <a:pt x="184" y="222"/>
                  <a:pt x="184" y="226"/>
                  <a:pt x="184" y="229"/>
                </a:cubicBezTo>
                <a:cubicBezTo>
                  <a:pt x="190" y="228"/>
                  <a:pt x="195" y="227"/>
                  <a:pt x="201" y="226"/>
                </a:cubicBezTo>
                <a:cubicBezTo>
                  <a:pt x="201" y="222"/>
                  <a:pt x="201" y="218"/>
                  <a:pt x="201" y="214"/>
                </a:cubicBezTo>
                <a:close/>
                <a:moveTo>
                  <a:pt x="179" y="220"/>
                </a:moveTo>
                <a:cubicBezTo>
                  <a:pt x="175" y="221"/>
                  <a:pt x="171" y="222"/>
                  <a:pt x="167" y="223"/>
                </a:cubicBezTo>
                <a:cubicBezTo>
                  <a:pt x="167" y="226"/>
                  <a:pt x="167" y="229"/>
                  <a:pt x="167" y="232"/>
                </a:cubicBezTo>
                <a:cubicBezTo>
                  <a:pt x="171" y="231"/>
                  <a:pt x="175" y="231"/>
                  <a:pt x="179" y="230"/>
                </a:cubicBezTo>
                <a:cubicBezTo>
                  <a:pt x="179" y="227"/>
                  <a:pt x="179" y="223"/>
                  <a:pt x="179" y="220"/>
                </a:cubicBezTo>
                <a:close/>
                <a:moveTo>
                  <a:pt x="201" y="236"/>
                </a:moveTo>
                <a:cubicBezTo>
                  <a:pt x="195" y="237"/>
                  <a:pt x="190" y="239"/>
                  <a:pt x="184" y="240"/>
                </a:cubicBezTo>
                <a:cubicBezTo>
                  <a:pt x="184" y="243"/>
                  <a:pt x="184" y="247"/>
                  <a:pt x="184" y="250"/>
                </a:cubicBezTo>
                <a:cubicBezTo>
                  <a:pt x="190" y="250"/>
                  <a:pt x="195" y="249"/>
                  <a:pt x="201" y="248"/>
                </a:cubicBezTo>
                <a:cubicBezTo>
                  <a:pt x="201" y="244"/>
                  <a:pt x="201" y="240"/>
                  <a:pt x="201" y="236"/>
                </a:cubicBezTo>
                <a:close/>
                <a:moveTo>
                  <a:pt x="179" y="241"/>
                </a:moveTo>
                <a:cubicBezTo>
                  <a:pt x="175" y="242"/>
                  <a:pt x="171" y="243"/>
                  <a:pt x="167" y="244"/>
                </a:cubicBezTo>
                <a:cubicBezTo>
                  <a:pt x="167" y="247"/>
                  <a:pt x="167" y="250"/>
                  <a:pt x="167" y="253"/>
                </a:cubicBezTo>
                <a:cubicBezTo>
                  <a:pt x="171" y="252"/>
                  <a:pt x="175" y="252"/>
                  <a:pt x="179" y="251"/>
                </a:cubicBezTo>
                <a:cubicBezTo>
                  <a:pt x="179" y="248"/>
                  <a:pt x="179" y="245"/>
                  <a:pt x="179" y="241"/>
                </a:cubicBezTo>
                <a:close/>
                <a:moveTo>
                  <a:pt x="201" y="258"/>
                </a:moveTo>
                <a:cubicBezTo>
                  <a:pt x="195" y="259"/>
                  <a:pt x="190" y="260"/>
                  <a:pt x="184" y="261"/>
                </a:cubicBezTo>
                <a:cubicBezTo>
                  <a:pt x="184" y="265"/>
                  <a:pt x="184" y="268"/>
                  <a:pt x="184" y="272"/>
                </a:cubicBezTo>
                <a:cubicBezTo>
                  <a:pt x="190" y="271"/>
                  <a:pt x="195" y="270"/>
                  <a:pt x="201" y="270"/>
                </a:cubicBezTo>
                <a:cubicBezTo>
                  <a:pt x="201" y="266"/>
                  <a:pt x="201" y="262"/>
                  <a:pt x="201" y="258"/>
                </a:cubicBezTo>
                <a:close/>
                <a:moveTo>
                  <a:pt x="179" y="263"/>
                </a:moveTo>
                <a:cubicBezTo>
                  <a:pt x="175" y="264"/>
                  <a:pt x="171" y="264"/>
                  <a:pt x="167" y="265"/>
                </a:cubicBezTo>
                <a:cubicBezTo>
                  <a:pt x="167" y="268"/>
                  <a:pt x="167" y="271"/>
                  <a:pt x="167" y="274"/>
                </a:cubicBezTo>
                <a:cubicBezTo>
                  <a:pt x="171" y="273"/>
                  <a:pt x="175" y="273"/>
                  <a:pt x="179" y="272"/>
                </a:cubicBezTo>
                <a:cubicBezTo>
                  <a:pt x="179" y="269"/>
                  <a:pt x="179" y="266"/>
                  <a:pt x="179" y="263"/>
                </a:cubicBezTo>
                <a:close/>
                <a:moveTo>
                  <a:pt x="201" y="279"/>
                </a:moveTo>
                <a:cubicBezTo>
                  <a:pt x="195" y="280"/>
                  <a:pt x="190" y="282"/>
                  <a:pt x="184" y="283"/>
                </a:cubicBezTo>
                <a:cubicBezTo>
                  <a:pt x="184" y="286"/>
                  <a:pt x="184" y="290"/>
                  <a:pt x="184" y="293"/>
                </a:cubicBezTo>
                <a:cubicBezTo>
                  <a:pt x="190" y="293"/>
                  <a:pt x="195" y="292"/>
                  <a:pt x="201" y="292"/>
                </a:cubicBezTo>
                <a:cubicBezTo>
                  <a:pt x="201" y="287"/>
                  <a:pt x="201" y="283"/>
                  <a:pt x="201" y="279"/>
                </a:cubicBezTo>
                <a:close/>
                <a:moveTo>
                  <a:pt x="179" y="284"/>
                </a:moveTo>
                <a:cubicBezTo>
                  <a:pt x="175" y="285"/>
                  <a:pt x="171" y="286"/>
                  <a:pt x="167" y="286"/>
                </a:cubicBezTo>
                <a:cubicBezTo>
                  <a:pt x="167" y="289"/>
                  <a:pt x="167" y="292"/>
                  <a:pt x="167" y="295"/>
                </a:cubicBezTo>
                <a:cubicBezTo>
                  <a:pt x="171" y="294"/>
                  <a:pt x="175" y="294"/>
                  <a:pt x="179" y="294"/>
                </a:cubicBezTo>
                <a:cubicBezTo>
                  <a:pt x="179" y="290"/>
                  <a:pt x="179" y="287"/>
                  <a:pt x="179" y="284"/>
                </a:cubicBezTo>
                <a:close/>
                <a:moveTo>
                  <a:pt x="201" y="301"/>
                </a:moveTo>
                <a:cubicBezTo>
                  <a:pt x="195" y="302"/>
                  <a:pt x="190" y="303"/>
                  <a:pt x="184" y="304"/>
                </a:cubicBezTo>
                <a:cubicBezTo>
                  <a:pt x="184" y="308"/>
                  <a:pt x="184" y="311"/>
                  <a:pt x="184" y="315"/>
                </a:cubicBezTo>
                <a:cubicBezTo>
                  <a:pt x="190" y="314"/>
                  <a:pt x="195" y="314"/>
                  <a:pt x="201" y="313"/>
                </a:cubicBezTo>
                <a:cubicBezTo>
                  <a:pt x="201" y="309"/>
                  <a:pt x="201" y="305"/>
                  <a:pt x="201" y="301"/>
                </a:cubicBezTo>
                <a:close/>
                <a:moveTo>
                  <a:pt x="179" y="305"/>
                </a:moveTo>
                <a:cubicBezTo>
                  <a:pt x="175" y="306"/>
                  <a:pt x="171" y="307"/>
                  <a:pt x="167" y="307"/>
                </a:cubicBezTo>
                <a:cubicBezTo>
                  <a:pt x="167" y="310"/>
                  <a:pt x="167" y="313"/>
                  <a:pt x="167" y="316"/>
                </a:cubicBezTo>
                <a:cubicBezTo>
                  <a:pt x="171" y="316"/>
                  <a:pt x="175" y="315"/>
                  <a:pt x="179" y="315"/>
                </a:cubicBezTo>
                <a:cubicBezTo>
                  <a:pt x="179" y="312"/>
                  <a:pt x="179" y="308"/>
                  <a:pt x="179" y="305"/>
                </a:cubicBezTo>
                <a:close/>
                <a:moveTo>
                  <a:pt x="201" y="323"/>
                </a:moveTo>
                <a:cubicBezTo>
                  <a:pt x="195" y="324"/>
                  <a:pt x="190" y="325"/>
                  <a:pt x="184" y="326"/>
                </a:cubicBezTo>
                <a:cubicBezTo>
                  <a:pt x="184" y="329"/>
                  <a:pt x="184" y="333"/>
                  <a:pt x="184" y="336"/>
                </a:cubicBezTo>
                <a:cubicBezTo>
                  <a:pt x="190" y="336"/>
                  <a:pt x="195" y="335"/>
                  <a:pt x="201" y="335"/>
                </a:cubicBezTo>
                <a:cubicBezTo>
                  <a:pt x="201" y="331"/>
                  <a:pt x="201" y="327"/>
                  <a:pt x="201" y="323"/>
                </a:cubicBezTo>
                <a:close/>
                <a:moveTo>
                  <a:pt x="179" y="327"/>
                </a:moveTo>
                <a:cubicBezTo>
                  <a:pt x="175" y="327"/>
                  <a:pt x="171" y="328"/>
                  <a:pt x="167" y="328"/>
                </a:cubicBezTo>
                <a:cubicBezTo>
                  <a:pt x="167" y="331"/>
                  <a:pt x="167" y="334"/>
                  <a:pt x="167" y="337"/>
                </a:cubicBezTo>
                <a:cubicBezTo>
                  <a:pt x="171" y="337"/>
                  <a:pt x="175" y="336"/>
                  <a:pt x="179" y="336"/>
                </a:cubicBezTo>
                <a:cubicBezTo>
                  <a:pt x="179" y="333"/>
                  <a:pt x="179" y="330"/>
                  <a:pt x="179" y="327"/>
                </a:cubicBezTo>
                <a:close/>
                <a:moveTo>
                  <a:pt x="201" y="345"/>
                </a:moveTo>
                <a:cubicBezTo>
                  <a:pt x="195" y="346"/>
                  <a:pt x="190" y="346"/>
                  <a:pt x="184" y="347"/>
                </a:cubicBezTo>
                <a:cubicBezTo>
                  <a:pt x="184" y="351"/>
                  <a:pt x="184" y="354"/>
                  <a:pt x="184" y="357"/>
                </a:cubicBezTo>
                <a:cubicBezTo>
                  <a:pt x="190" y="357"/>
                  <a:pt x="195" y="357"/>
                  <a:pt x="201" y="357"/>
                </a:cubicBezTo>
                <a:cubicBezTo>
                  <a:pt x="201" y="353"/>
                  <a:pt x="201" y="349"/>
                  <a:pt x="201" y="345"/>
                </a:cubicBezTo>
                <a:close/>
                <a:moveTo>
                  <a:pt x="179" y="348"/>
                </a:moveTo>
                <a:cubicBezTo>
                  <a:pt x="175" y="348"/>
                  <a:pt x="171" y="349"/>
                  <a:pt x="167" y="349"/>
                </a:cubicBezTo>
                <a:cubicBezTo>
                  <a:pt x="167" y="352"/>
                  <a:pt x="167" y="355"/>
                  <a:pt x="167" y="358"/>
                </a:cubicBezTo>
                <a:cubicBezTo>
                  <a:pt x="171" y="358"/>
                  <a:pt x="175" y="358"/>
                  <a:pt x="179" y="357"/>
                </a:cubicBezTo>
                <a:cubicBezTo>
                  <a:pt x="179" y="354"/>
                  <a:pt x="179" y="351"/>
                  <a:pt x="179" y="348"/>
                </a:cubicBezTo>
                <a:close/>
                <a:moveTo>
                  <a:pt x="201" y="367"/>
                </a:moveTo>
                <a:cubicBezTo>
                  <a:pt x="195" y="367"/>
                  <a:pt x="190" y="368"/>
                  <a:pt x="184" y="369"/>
                </a:cubicBezTo>
                <a:cubicBezTo>
                  <a:pt x="184" y="372"/>
                  <a:pt x="184" y="375"/>
                  <a:pt x="184" y="379"/>
                </a:cubicBezTo>
                <a:cubicBezTo>
                  <a:pt x="190" y="379"/>
                  <a:pt x="195" y="379"/>
                  <a:pt x="201" y="379"/>
                </a:cubicBezTo>
                <a:cubicBezTo>
                  <a:pt x="201" y="375"/>
                  <a:pt x="201" y="371"/>
                  <a:pt x="201" y="367"/>
                </a:cubicBezTo>
                <a:close/>
                <a:moveTo>
                  <a:pt x="179" y="369"/>
                </a:moveTo>
                <a:cubicBezTo>
                  <a:pt x="175" y="370"/>
                  <a:pt x="171" y="370"/>
                  <a:pt x="167" y="370"/>
                </a:cubicBezTo>
                <a:cubicBezTo>
                  <a:pt x="167" y="373"/>
                  <a:pt x="167" y="376"/>
                  <a:pt x="167" y="379"/>
                </a:cubicBezTo>
                <a:cubicBezTo>
                  <a:pt x="171" y="379"/>
                  <a:pt x="175" y="379"/>
                  <a:pt x="179" y="379"/>
                </a:cubicBezTo>
                <a:cubicBezTo>
                  <a:pt x="179" y="376"/>
                  <a:pt x="179" y="372"/>
                  <a:pt x="179" y="369"/>
                </a:cubicBezTo>
                <a:close/>
                <a:moveTo>
                  <a:pt x="201" y="388"/>
                </a:moveTo>
                <a:cubicBezTo>
                  <a:pt x="195" y="389"/>
                  <a:pt x="190" y="389"/>
                  <a:pt x="184" y="390"/>
                </a:cubicBezTo>
                <a:cubicBezTo>
                  <a:pt x="184" y="393"/>
                  <a:pt x="184" y="397"/>
                  <a:pt x="184" y="400"/>
                </a:cubicBezTo>
                <a:cubicBezTo>
                  <a:pt x="190" y="400"/>
                  <a:pt x="195" y="400"/>
                  <a:pt x="201" y="400"/>
                </a:cubicBezTo>
                <a:cubicBezTo>
                  <a:pt x="201" y="396"/>
                  <a:pt x="201" y="392"/>
                  <a:pt x="201" y="388"/>
                </a:cubicBezTo>
                <a:close/>
                <a:moveTo>
                  <a:pt x="179" y="390"/>
                </a:moveTo>
                <a:cubicBezTo>
                  <a:pt x="175" y="391"/>
                  <a:pt x="171" y="391"/>
                  <a:pt x="167" y="392"/>
                </a:cubicBezTo>
                <a:cubicBezTo>
                  <a:pt x="167" y="394"/>
                  <a:pt x="167" y="397"/>
                  <a:pt x="167" y="400"/>
                </a:cubicBezTo>
                <a:cubicBezTo>
                  <a:pt x="171" y="400"/>
                  <a:pt x="175" y="400"/>
                  <a:pt x="179" y="400"/>
                </a:cubicBezTo>
                <a:cubicBezTo>
                  <a:pt x="179" y="397"/>
                  <a:pt x="179" y="394"/>
                  <a:pt x="179" y="390"/>
                </a:cubicBezTo>
                <a:close/>
                <a:moveTo>
                  <a:pt x="201" y="410"/>
                </a:moveTo>
                <a:cubicBezTo>
                  <a:pt x="195" y="411"/>
                  <a:pt x="190" y="411"/>
                  <a:pt x="184" y="411"/>
                </a:cubicBezTo>
                <a:cubicBezTo>
                  <a:pt x="184" y="415"/>
                  <a:pt x="184" y="418"/>
                  <a:pt x="184" y="422"/>
                </a:cubicBezTo>
                <a:cubicBezTo>
                  <a:pt x="190" y="422"/>
                  <a:pt x="195" y="422"/>
                  <a:pt x="201" y="422"/>
                </a:cubicBezTo>
                <a:cubicBezTo>
                  <a:pt x="201" y="418"/>
                  <a:pt x="201" y="414"/>
                  <a:pt x="201" y="410"/>
                </a:cubicBezTo>
                <a:close/>
                <a:moveTo>
                  <a:pt x="179" y="412"/>
                </a:moveTo>
                <a:cubicBezTo>
                  <a:pt x="175" y="412"/>
                  <a:pt x="171" y="412"/>
                  <a:pt x="167" y="413"/>
                </a:cubicBezTo>
                <a:cubicBezTo>
                  <a:pt x="167" y="415"/>
                  <a:pt x="167" y="418"/>
                  <a:pt x="167" y="421"/>
                </a:cubicBezTo>
                <a:cubicBezTo>
                  <a:pt x="171" y="421"/>
                  <a:pt x="175" y="421"/>
                  <a:pt x="179" y="421"/>
                </a:cubicBezTo>
                <a:cubicBezTo>
                  <a:pt x="179" y="418"/>
                  <a:pt x="179" y="415"/>
                  <a:pt x="179" y="412"/>
                </a:cubicBezTo>
                <a:close/>
                <a:moveTo>
                  <a:pt x="201" y="432"/>
                </a:moveTo>
                <a:cubicBezTo>
                  <a:pt x="195" y="432"/>
                  <a:pt x="190" y="433"/>
                  <a:pt x="184" y="433"/>
                </a:cubicBezTo>
                <a:cubicBezTo>
                  <a:pt x="184" y="436"/>
                  <a:pt x="184" y="440"/>
                  <a:pt x="184" y="443"/>
                </a:cubicBezTo>
                <a:cubicBezTo>
                  <a:pt x="190" y="443"/>
                  <a:pt x="195" y="444"/>
                  <a:pt x="201" y="444"/>
                </a:cubicBezTo>
                <a:cubicBezTo>
                  <a:pt x="201" y="440"/>
                  <a:pt x="201" y="436"/>
                  <a:pt x="201" y="432"/>
                </a:cubicBezTo>
                <a:close/>
                <a:moveTo>
                  <a:pt x="179" y="71"/>
                </a:moveTo>
                <a:cubicBezTo>
                  <a:pt x="167" y="76"/>
                  <a:pt x="167" y="76"/>
                  <a:pt x="167" y="76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79" y="71"/>
                  <a:pt x="179" y="71"/>
                  <a:pt x="179" y="71"/>
                </a:cubicBezTo>
                <a:close/>
                <a:moveTo>
                  <a:pt x="231" y="31"/>
                </a:moveTo>
                <a:cubicBezTo>
                  <a:pt x="247" y="31"/>
                  <a:pt x="267" y="36"/>
                  <a:pt x="277" y="52"/>
                </a:cubicBezTo>
                <a:cubicBezTo>
                  <a:pt x="277" y="81"/>
                  <a:pt x="277" y="81"/>
                  <a:pt x="277" y="81"/>
                </a:cubicBezTo>
                <a:cubicBezTo>
                  <a:pt x="275" y="79"/>
                  <a:pt x="274" y="77"/>
                  <a:pt x="272" y="75"/>
                </a:cubicBezTo>
                <a:cubicBezTo>
                  <a:pt x="272" y="85"/>
                  <a:pt x="272" y="85"/>
                  <a:pt x="272" y="85"/>
                </a:cubicBezTo>
                <a:cubicBezTo>
                  <a:pt x="274" y="86"/>
                  <a:pt x="275" y="88"/>
                  <a:pt x="277" y="90"/>
                </a:cubicBezTo>
                <a:cubicBezTo>
                  <a:pt x="277" y="102"/>
                  <a:pt x="277" y="102"/>
                  <a:pt x="277" y="102"/>
                </a:cubicBezTo>
                <a:cubicBezTo>
                  <a:pt x="275" y="100"/>
                  <a:pt x="274" y="98"/>
                  <a:pt x="272" y="96"/>
                </a:cubicBezTo>
                <a:cubicBezTo>
                  <a:pt x="272" y="99"/>
                  <a:pt x="272" y="103"/>
                  <a:pt x="272" y="106"/>
                </a:cubicBezTo>
                <a:cubicBezTo>
                  <a:pt x="274" y="107"/>
                  <a:pt x="275" y="109"/>
                  <a:pt x="277" y="111"/>
                </a:cubicBezTo>
                <a:cubicBezTo>
                  <a:pt x="277" y="123"/>
                  <a:pt x="277" y="123"/>
                  <a:pt x="277" y="123"/>
                </a:cubicBezTo>
                <a:cubicBezTo>
                  <a:pt x="275" y="121"/>
                  <a:pt x="274" y="119"/>
                  <a:pt x="272" y="117"/>
                </a:cubicBezTo>
                <a:cubicBezTo>
                  <a:pt x="272" y="121"/>
                  <a:pt x="272" y="124"/>
                  <a:pt x="272" y="127"/>
                </a:cubicBezTo>
                <a:cubicBezTo>
                  <a:pt x="274" y="128"/>
                  <a:pt x="275" y="130"/>
                  <a:pt x="277" y="132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75" y="142"/>
                  <a:pt x="274" y="140"/>
                  <a:pt x="272" y="138"/>
                </a:cubicBezTo>
                <a:cubicBezTo>
                  <a:pt x="272" y="142"/>
                  <a:pt x="272" y="145"/>
                  <a:pt x="272" y="148"/>
                </a:cubicBezTo>
                <a:cubicBezTo>
                  <a:pt x="274" y="150"/>
                  <a:pt x="275" y="151"/>
                  <a:pt x="277" y="153"/>
                </a:cubicBezTo>
                <a:cubicBezTo>
                  <a:pt x="277" y="164"/>
                  <a:pt x="277" y="164"/>
                  <a:pt x="277" y="164"/>
                </a:cubicBezTo>
                <a:cubicBezTo>
                  <a:pt x="275" y="162"/>
                  <a:pt x="274" y="161"/>
                  <a:pt x="272" y="159"/>
                </a:cubicBezTo>
                <a:cubicBezTo>
                  <a:pt x="272" y="163"/>
                  <a:pt x="272" y="166"/>
                  <a:pt x="272" y="169"/>
                </a:cubicBezTo>
                <a:cubicBezTo>
                  <a:pt x="274" y="171"/>
                  <a:pt x="275" y="172"/>
                  <a:pt x="277" y="174"/>
                </a:cubicBezTo>
                <a:cubicBezTo>
                  <a:pt x="277" y="185"/>
                  <a:pt x="277" y="185"/>
                  <a:pt x="277" y="185"/>
                </a:cubicBezTo>
                <a:cubicBezTo>
                  <a:pt x="275" y="183"/>
                  <a:pt x="274" y="182"/>
                  <a:pt x="272" y="181"/>
                </a:cubicBezTo>
                <a:cubicBezTo>
                  <a:pt x="272" y="184"/>
                  <a:pt x="272" y="187"/>
                  <a:pt x="272" y="190"/>
                </a:cubicBezTo>
                <a:cubicBezTo>
                  <a:pt x="274" y="192"/>
                  <a:pt x="275" y="193"/>
                  <a:pt x="277" y="195"/>
                </a:cubicBezTo>
                <a:cubicBezTo>
                  <a:pt x="277" y="206"/>
                  <a:pt x="277" y="206"/>
                  <a:pt x="277" y="206"/>
                </a:cubicBezTo>
                <a:cubicBezTo>
                  <a:pt x="275" y="204"/>
                  <a:pt x="274" y="203"/>
                  <a:pt x="272" y="202"/>
                </a:cubicBezTo>
                <a:cubicBezTo>
                  <a:pt x="272" y="205"/>
                  <a:pt x="272" y="208"/>
                  <a:pt x="272" y="212"/>
                </a:cubicBezTo>
                <a:cubicBezTo>
                  <a:pt x="274" y="213"/>
                  <a:pt x="275" y="214"/>
                  <a:pt x="277" y="216"/>
                </a:cubicBezTo>
                <a:cubicBezTo>
                  <a:pt x="277" y="226"/>
                  <a:pt x="277" y="226"/>
                  <a:pt x="277" y="226"/>
                </a:cubicBezTo>
                <a:cubicBezTo>
                  <a:pt x="275" y="225"/>
                  <a:pt x="274" y="224"/>
                  <a:pt x="272" y="223"/>
                </a:cubicBezTo>
                <a:cubicBezTo>
                  <a:pt x="272" y="226"/>
                  <a:pt x="272" y="229"/>
                  <a:pt x="272" y="233"/>
                </a:cubicBezTo>
                <a:cubicBezTo>
                  <a:pt x="274" y="234"/>
                  <a:pt x="275" y="235"/>
                  <a:pt x="277" y="236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5" y="246"/>
                  <a:pt x="274" y="245"/>
                  <a:pt x="272" y="244"/>
                </a:cubicBezTo>
                <a:cubicBezTo>
                  <a:pt x="272" y="247"/>
                  <a:pt x="272" y="251"/>
                  <a:pt x="272" y="254"/>
                </a:cubicBezTo>
                <a:cubicBezTo>
                  <a:pt x="274" y="255"/>
                  <a:pt x="275" y="256"/>
                  <a:pt x="277" y="257"/>
                </a:cubicBezTo>
                <a:cubicBezTo>
                  <a:pt x="277" y="268"/>
                  <a:pt x="277" y="268"/>
                  <a:pt x="277" y="268"/>
                </a:cubicBezTo>
                <a:cubicBezTo>
                  <a:pt x="275" y="267"/>
                  <a:pt x="274" y="266"/>
                  <a:pt x="272" y="265"/>
                </a:cubicBezTo>
                <a:cubicBezTo>
                  <a:pt x="272" y="268"/>
                  <a:pt x="272" y="272"/>
                  <a:pt x="272" y="275"/>
                </a:cubicBezTo>
                <a:cubicBezTo>
                  <a:pt x="274" y="276"/>
                  <a:pt x="275" y="277"/>
                  <a:pt x="277" y="278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275" y="288"/>
                  <a:pt x="274" y="287"/>
                  <a:pt x="272" y="286"/>
                </a:cubicBezTo>
                <a:cubicBezTo>
                  <a:pt x="272" y="289"/>
                  <a:pt x="272" y="293"/>
                  <a:pt x="272" y="296"/>
                </a:cubicBezTo>
                <a:cubicBezTo>
                  <a:pt x="274" y="297"/>
                  <a:pt x="275" y="298"/>
                  <a:pt x="277" y="299"/>
                </a:cubicBezTo>
                <a:cubicBezTo>
                  <a:pt x="277" y="309"/>
                  <a:pt x="277" y="309"/>
                  <a:pt x="277" y="309"/>
                </a:cubicBezTo>
                <a:cubicBezTo>
                  <a:pt x="275" y="308"/>
                  <a:pt x="274" y="308"/>
                  <a:pt x="272" y="307"/>
                </a:cubicBezTo>
                <a:cubicBezTo>
                  <a:pt x="272" y="310"/>
                  <a:pt x="272" y="314"/>
                  <a:pt x="272" y="317"/>
                </a:cubicBezTo>
                <a:cubicBezTo>
                  <a:pt x="274" y="318"/>
                  <a:pt x="275" y="319"/>
                  <a:pt x="277" y="320"/>
                </a:cubicBezTo>
                <a:cubicBezTo>
                  <a:pt x="277" y="330"/>
                  <a:pt x="277" y="330"/>
                  <a:pt x="277" y="330"/>
                </a:cubicBezTo>
                <a:cubicBezTo>
                  <a:pt x="275" y="329"/>
                  <a:pt x="274" y="329"/>
                  <a:pt x="272" y="328"/>
                </a:cubicBezTo>
                <a:cubicBezTo>
                  <a:pt x="272" y="332"/>
                  <a:pt x="272" y="335"/>
                  <a:pt x="272" y="339"/>
                </a:cubicBezTo>
                <a:cubicBezTo>
                  <a:pt x="274" y="339"/>
                  <a:pt x="275" y="340"/>
                  <a:pt x="277" y="341"/>
                </a:cubicBezTo>
                <a:cubicBezTo>
                  <a:pt x="277" y="351"/>
                  <a:pt x="277" y="351"/>
                  <a:pt x="277" y="351"/>
                </a:cubicBezTo>
                <a:cubicBezTo>
                  <a:pt x="275" y="350"/>
                  <a:pt x="274" y="350"/>
                  <a:pt x="272" y="349"/>
                </a:cubicBezTo>
                <a:cubicBezTo>
                  <a:pt x="272" y="353"/>
                  <a:pt x="272" y="356"/>
                  <a:pt x="272" y="360"/>
                </a:cubicBezTo>
                <a:cubicBezTo>
                  <a:pt x="274" y="360"/>
                  <a:pt x="275" y="361"/>
                  <a:pt x="277" y="361"/>
                </a:cubicBezTo>
                <a:cubicBezTo>
                  <a:pt x="277" y="372"/>
                  <a:pt x="277" y="372"/>
                  <a:pt x="277" y="372"/>
                </a:cubicBezTo>
                <a:cubicBezTo>
                  <a:pt x="275" y="371"/>
                  <a:pt x="274" y="371"/>
                  <a:pt x="272" y="370"/>
                </a:cubicBezTo>
                <a:cubicBezTo>
                  <a:pt x="272" y="374"/>
                  <a:pt x="272" y="377"/>
                  <a:pt x="272" y="381"/>
                </a:cubicBezTo>
                <a:cubicBezTo>
                  <a:pt x="274" y="381"/>
                  <a:pt x="275" y="382"/>
                  <a:pt x="277" y="382"/>
                </a:cubicBezTo>
                <a:cubicBezTo>
                  <a:pt x="277" y="392"/>
                  <a:pt x="277" y="392"/>
                  <a:pt x="277" y="392"/>
                </a:cubicBezTo>
                <a:cubicBezTo>
                  <a:pt x="275" y="392"/>
                  <a:pt x="274" y="392"/>
                  <a:pt x="272" y="391"/>
                </a:cubicBezTo>
                <a:cubicBezTo>
                  <a:pt x="272" y="395"/>
                  <a:pt x="272" y="398"/>
                  <a:pt x="272" y="402"/>
                </a:cubicBezTo>
                <a:cubicBezTo>
                  <a:pt x="274" y="402"/>
                  <a:pt x="275" y="403"/>
                  <a:pt x="277" y="403"/>
                </a:cubicBezTo>
                <a:cubicBezTo>
                  <a:pt x="277" y="413"/>
                  <a:pt x="277" y="413"/>
                  <a:pt x="277" y="413"/>
                </a:cubicBezTo>
                <a:cubicBezTo>
                  <a:pt x="275" y="413"/>
                  <a:pt x="274" y="413"/>
                  <a:pt x="272" y="412"/>
                </a:cubicBezTo>
                <a:cubicBezTo>
                  <a:pt x="272" y="416"/>
                  <a:pt x="272" y="420"/>
                  <a:pt x="272" y="423"/>
                </a:cubicBezTo>
                <a:cubicBezTo>
                  <a:pt x="274" y="423"/>
                  <a:pt x="275" y="424"/>
                  <a:pt x="277" y="424"/>
                </a:cubicBezTo>
                <a:cubicBezTo>
                  <a:pt x="277" y="434"/>
                  <a:pt x="277" y="434"/>
                  <a:pt x="277" y="434"/>
                </a:cubicBezTo>
                <a:cubicBezTo>
                  <a:pt x="275" y="434"/>
                  <a:pt x="273" y="433"/>
                  <a:pt x="272" y="433"/>
                </a:cubicBezTo>
                <a:cubicBezTo>
                  <a:pt x="272" y="437"/>
                  <a:pt x="272" y="441"/>
                  <a:pt x="272" y="444"/>
                </a:cubicBezTo>
                <a:cubicBezTo>
                  <a:pt x="273" y="445"/>
                  <a:pt x="275" y="445"/>
                  <a:pt x="277" y="445"/>
                </a:cubicBezTo>
                <a:cubicBezTo>
                  <a:pt x="277" y="454"/>
                  <a:pt x="277" y="454"/>
                  <a:pt x="277" y="454"/>
                </a:cubicBezTo>
                <a:cubicBezTo>
                  <a:pt x="272" y="454"/>
                  <a:pt x="272" y="454"/>
                  <a:pt x="272" y="454"/>
                </a:cubicBezTo>
                <a:cubicBezTo>
                  <a:pt x="272" y="466"/>
                  <a:pt x="272" y="466"/>
                  <a:pt x="272" y="466"/>
                </a:cubicBezTo>
                <a:cubicBezTo>
                  <a:pt x="277" y="466"/>
                  <a:pt x="277" y="466"/>
                  <a:pt x="277" y="466"/>
                </a:cubicBezTo>
                <a:cubicBezTo>
                  <a:pt x="277" y="483"/>
                  <a:pt x="277" y="483"/>
                  <a:pt x="277" y="483"/>
                </a:cubicBezTo>
                <a:cubicBezTo>
                  <a:pt x="231" y="483"/>
                  <a:pt x="231" y="483"/>
                  <a:pt x="231" y="483"/>
                </a:cubicBezTo>
                <a:cubicBezTo>
                  <a:pt x="231" y="332"/>
                  <a:pt x="231" y="182"/>
                  <a:pt x="231" y="31"/>
                </a:cubicBezTo>
                <a:close/>
                <a:moveTo>
                  <a:pt x="237" y="454"/>
                </a:moveTo>
                <a:cubicBezTo>
                  <a:pt x="251" y="454"/>
                  <a:pt x="251" y="454"/>
                  <a:pt x="251" y="454"/>
                </a:cubicBezTo>
                <a:cubicBezTo>
                  <a:pt x="251" y="466"/>
                  <a:pt x="251" y="466"/>
                  <a:pt x="251" y="466"/>
                </a:cubicBezTo>
                <a:cubicBezTo>
                  <a:pt x="237" y="466"/>
                  <a:pt x="237" y="466"/>
                  <a:pt x="237" y="466"/>
                </a:cubicBezTo>
                <a:cubicBezTo>
                  <a:pt x="237" y="454"/>
                  <a:pt x="237" y="454"/>
                  <a:pt x="237" y="454"/>
                </a:cubicBezTo>
                <a:close/>
                <a:moveTo>
                  <a:pt x="253" y="454"/>
                </a:moveTo>
                <a:cubicBezTo>
                  <a:pt x="262" y="454"/>
                  <a:pt x="262" y="454"/>
                  <a:pt x="262" y="454"/>
                </a:cubicBezTo>
                <a:cubicBezTo>
                  <a:pt x="262" y="466"/>
                  <a:pt x="262" y="466"/>
                  <a:pt x="262" y="466"/>
                </a:cubicBezTo>
                <a:cubicBezTo>
                  <a:pt x="253" y="466"/>
                  <a:pt x="253" y="466"/>
                  <a:pt x="253" y="466"/>
                </a:cubicBezTo>
                <a:cubicBezTo>
                  <a:pt x="253" y="454"/>
                  <a:pt x="253" y="454"/>
                  <a:pt x="253" y="454"/>
                </a:cubicBezTo>
                <a:close/>
                <a:moveTo>
                  <a:pt x="264" y="454"/>
                </a:moveTo>
                <a:cubicBezTo>
                  <a:pt x="270" y="454"/>
                  <a:pt x="270" y="454"/>
                  <a:pt x="270" y="454"/>
                </a:cubicBezTo>
                <a:cubicBezTo>
                  <a:pt x="270" y="466"/>
                  <a:pt x="270" y="466"/>
                  <a:pt x="270" y="466"/>
                </a:cubicBezTo>
                <a:cubicBezTo>
                  <a:pt x="264" y="466"/>
                  <a:pt x="264" y="466"/>
                  <a:pt x="264" y="466"/>
                </a:cubicBezTo>
                <a:cubicBezTo>
                  <a:pt x="264" y="454"/>
                  <a:pt x="264" y="454"/>
                  <a:pt x="264" y="454"/>
                </a:cubicBezTo>
                <a:close/>
                <a:moveTo>
                  <a:pt x="237" y="82"/>
                </a:moveTo>
                <a:cubicBezTo>
                  <a:pt x="242" y="83"/>
                  <a:pt x="246" y="83"/>
                  <a:pt x="251" y="85"/>
                </a:cubicBezTo>
                <a:cubicBezTo>
                  <a:pt x="251" y="88"/>
                  <a:pt x="251" y="92"/>
                  <a:pt x="251" y="95"/>
                </a:cubicBezTo>
                <a:cubicBezTo>
                  <a:pt x="246" y="94"/>
                  <a:pt x="242" y="94"/>
                  <a:pt x="237" y="94"/>
                </a:cubicBezTo>
                <a:cubicBezTo>
                  <a:pt x="237" y="90"/>
                  <a:pt x="237" y="86"/>
                  <a:pt x="237" y="82"/>
                </a:cubicBezTo>
                <a:close/>
                <a:moveTo>
                  <a:pt x="253" y="85"/>
                </a:moveTo>
                <a:cubicBezTo>
                  <a:pt x="256" y="86"/>
                  <a:pt x="259" y="87"/>
                  <a:pt x="262" y="89"/>
                </a:cubicBezTo>
                <a:cubicBezTo>
                  <a:pt x="262" y="92"/>
                  <a:pt x="262" y="96"/>
                  <a:pt x="262" y="99"/>
                </a:cubicBezTo>
                <a:cubicBezTo>
                  <a:pt x="259" y="98"/>
                  <a:pt x="256" y="97"/>
                  <a:pt x="253" y="96"/>
                </a:cubicBezTo>
                <a:cubicBezTo>
                  <a:pt x="253" y="92"/>
                  <a:pt x="253" y="89"/>
                  <a:pt x="253" y="85"/>
                </a:cubicBezTo>
                <a:close/>
                <a:moveTo>
                  <a:pt x="264" y="90"/>
                </a:moveTo>
                <a:cubicBezTo>
                  <a:pt x="266" y="91"/>
                  <a:pt x="268" y="93"/>
                  <a:pt x="270" y="94"/>
                </a:cubicBezTo>
                <a:cubicBezTo>
                  <a:pt x="270" y="98"/>
                  <a:pt x="270" y="101"/>
                  <a:pt x="270" y="104"/>
                </a:cubicBezTo>
                <a:cubicBezTo>
                  <a:pt x="268" y="102"/>
                  <a:pt x="266" y="101"/>
                  <a:pt x="264" y="100"/>
                </a:cubicBezTo>
                <a:cubicBezTo>
                  <a:pt x="264" y="97"/>
                  <a:pt x="264" y="93"/>
                  <a:pt x="264" y="90"/>
                </a:cubicBezTo>
                <a:close/>
                <a:moveTo>
                  <a:pt x="237" y="104"/>
                </a:moveTo>
                <a:cubicBezTo>
                  <a:pt x="242" y="105"/>
                  <a:pt x="246" y="105"/>
                  <a:pt x="251" y="106"/>
                </a:cubicBezTo>
                <a:cubicBezTo>
                  <a:pt x="251" y="110"/>
                  <a:pt x="251" y="114"/>
                  <a:pt x="251" y="117"/>
                </a:cubicBezTo>
                <a:cubicBezTo>
                  <a:pt x="246" y="116"/>
                  <a:pt x="242" y="116"/>
                  <a:pt x="237" y="115"/>
                </a:cubicBezTo>
                <a:cubicBezTo>
                  <a:pt x="237" y="112"/>
                  <a:pt x="237" y="108"/>
                  <a:pt x="237" y="104"/>
                </a:cubicBezTo>
                <a:close/>
                <a:moveTo>
                  <a:pt x="253" y="107"/>
                </a:moveTo>
                <a:cubicBezTo>
                  <a:pt x="256" y="108"/>
                  <a:pt x="259" y="109"/>
                  <a:pt x="262" y="110"/>
                </a:cubicBezTo>
                <a:cubicBezTo>
                  <a:pt x="262" y="114"/>
                  <a:pt x="262" y="117"/>
                  <a:pt x="262" y="121"/>
                </a:cubicBezTo>
                <a:cubicBezTo>
                  <a:pt x="259" y="119"/>
                  <a:pt x="256" y="118"/>
                  <a:pt x="253" y="118"/>
                </a:cubicBezTo>
                <a:cubicBezTo>
                  <a:pt x="253" y="114"/>
                  <a:pt x="253" y="111"/>
                  <a:pt x="253" y="107"/>
                </a:cubicBezTo>
                <a:close/>
                <a:moveTo>
                  <a:pt x="264" y="112"/>
                </a:moveTo>
                <a:cubicBezTo>
                  <a:pt x="266" y="113"/>
                  <a:pt x="268" y="114"/>
                  <a:pt x="270" y="116"/>
                </a:cubicBezTo>
                <a:cubicBezTo>
                  <a:pt x="270" y="119"/>
                  <a:pt x="270" y="122"/>
                  <a:pt x="270" y="125"/>
                </a:cubicBezTo>
                <a:cubicBezTo>
                  <a:pt x="268" y="124"/>
                  <a:pt x="266" y="123"/>
                  <a:pt x="264" y="122"/>
                </a:cubicBezTo>
                <a:cubicBezTo>
                  <a:pt x="264" y="118"/>
                  <a:pt x="264" y="115"/>
                  <a:pt x="264" y="112"/>
                </a:cubicBezTo>
                <a:close/>
                <a:moveTo>
                  <a:pt x="237" y="126"/>
                </a:moveTo>
                <a:cubicBezTo>
                  <a:pt x="242" y="126"/>
                  <a:pt x="246" y="127"/>
                  <a:pt x="251" y="128"/>
                </a:cubicBezTo>
                <a:cubicBezTo>
                  <a:pt x="251" y="132"/>
                  <a:pt x="251" y="135"/>
                  <a:pt x="251" y="139"/>
                </a:cubicBezTo>
                <a:cubicBezTo>
                  <a:pt x="246" y="138"/>
                  <a:pt x="242" y="138"/>
                  <a:pt x="237" y="137"/>
                </a:cubicBezTo>
                <a:cubicBezTo>
                  <a:pt x="237" y="134"/>
                  <a:pt x="237" y="130"/>
                  <a:pt x="237" y="126"/>
                </a:cubicBezTo>
                <a:close/>
                <a:moveTo>
                  <a:pt x="253" y="129"/>
                </a:moveTo>
                <a:cubicBezTo>
                  <a:pt x="256" y="130"/>
                  <a:pt x="259" y="131"/>
                  <a:pt x="262" y="132"/>
                </a:cubicBezTo>
                <a:cubicBezTo>
                  <a:pt x="262" y="135"/>
                  <a:pt x="262" y="139"/>
                  <a:pt x="262" y="142"/>
                </a:cubicBezTo>
                <a:cubicBezTo>
                  <a:pt x="259" y="141"/>
                  <a:pt x="256" y="140"/>
                  <a:pt x="253" y="139"/>
                </a:cubicBezTo>
                <a:cubicBezTo>
                  <a:pt x="253" y="136"/>
                  <a:pt x="253" y="132"/>
                  <a:pt x="253" y="129"/>
                </a:cubicBezTo>
                <a:close/>
                <a:moveTo>
                  <a:pt x="264" y="133"/>
                </a:moveTo>
                <a:cubicBezTo>
                  <a:pt x="266" y="134"/>
                  <a:pt x="268" y="135"/>
                  <a:pt x="270" y="137"/>
                </a:cubicBezTo>
                <a:cubicBezTo>
                  <a:pt x="270" y="140"/>
                  <a:pt x="270" y="143"/>
                  <a:pt x="270" y="147"/>
                </a:cubicBezTo>
                <a:cubicBezTo>
                  <a:pt x="268" y="145"/>
                  <a:pt x="266" y="144"/>
                  <a:pt x="264" y="143"/>
                </a:cubicBezTo>
                <a:cubicBezTo>
                  <a:pt x="264" y="140"/>
                  <a:pt x="264" y="136"/>
                  <a:pt x="264" y="133"/>
                </a:cubicBezTo>
                <a:close/>
                <a:moveTo>
                  <a:pt x="237" y="148"/>
                </a:moveTo>
                <a:cubicBezTo>
                  <a:pt x="242" y="148"/>
                  <a:pt x="246" y="149"/>
                  <a:pt x="251" y="150"/>
                </a:cubicBezTo>
                <a:cubicBezTo>
                  <a:pt x="251" y="153"/>
                  <a:pt x="251" y="157"/>
                  <a:pt x="251" y="161"/>
                </a:cubicBezTo>
                <a:cubicBezTo>
                  <a:pt x="246" y="160"/>
                  <a:pt x="242" y="159"/>
                  <a:pt x="237" y="159"/>
                </a:cubicBezTo>
                <a:cubicBezTo>
                  <a:pt x="237" y="155"/>
                  <a:pt x="237" y="152"/>
                  <a:pt x="237" y="148"/>
                </a:cubicBezTo>
                <a:close/>
                <a:moveTo>
                  <a:pt x="253" y="150"/>
                </a:moveTo>
                <a:cubicBezTo>
                  <a:pt x="256" y="151"/>
                  <a:pt x="259" y="152"/>
                  <a:pt x="262" y="153"/>
                </a:cubicBezTo>
                <a:cubicBezTo>
                  <a:pt x="262" y="157"/>
                  <a:pt x="262" y="160"/>
                  <a:pt x="262" y="164"/>
                </a:cubicBezTo>
                <a:cubicBezTo>
                  <a:pt x="259" y="163"/>
                  <a:pt x="256" y="162"/>
                  <a:pt x="253" y="161"/>
                </a:cubicBezTo>
                <a:cubicBezTo>
                  <a:pt x="253" y="158"/>
                  <a:pt x="253" y="154"/>
                  <a:pt x="253" y="150"/>
                </a:cubicBezTo>
                <a:close/>
                <a:moveTo>
                  <a:pt x="264" y="154"/>
                </a:moveTo>
                <a:cubicBezTo>
                  <a:pt x="266" y="155"/>
                  <a:pt x="268" y="157"/>
                  <a:pt x="270" y="158"/>
                </a:cubicBezTo>
                <a:cubicBezTo>
                  <a:pt x="270" y="161"/>
                  <a:pt x="270" y="165"/>
                  <a:pt x="270" y="168"/>
                </a:cubicBezTo>
                <a:cubicBezTo>
                  <a:pt x="268" y="167"/>
                  <a:pt x="266" y="165"/>
                  <a:pt x="264" y="165"/>
                </a:cubicBezTo>
                <a:cubicBezTo>
                  <a:pt x="264" y="161"/>
                  <a:pt x="264" y="158"/>
                  <a:pt x="264" y="154"/>
                </a:cubicBezTo>
                <a:close/>
                <a:moveTo>
                  <a:pt x="237" y="170"/>
                </a:moveTo>
                <a:cubicBezTo>
                  <a:pt x="242" y="170"/>
                  <a:pt x="246" y="171"/>
                  <a:pt x="251" y="172"/>
                </a:cubicBezTo>
                <a:cubicBezTo>
                  <a:pt x="251" y="175"/>
                  <a:pt x="251" y="179"/>
                  <a:pt x="251" y="182"/>
                </a:cubicBezTo>
                <a:cubicBezTo>
                  <a:pt x="246" y="182"/>
                  <a:pt x="242" y="181"/>
                  <a:pt x="237" y="181"/>
                </a:cubicBezTo>
                <a:cubicBezTo>
                  <a:pt x="237" y="177"/>
                  <a:pt x="237" y="174"/>
                  <a:pt x="237" y="170"/>
                </a:cubicBezTo>
                <a:close/>
                <a:moveTo>
                  <a:pt x="253" y="172"/>
                </a:moveTo>
                <a:cubicBezTo>
                  <a:pt x="256" y="173"/>
                  <a:pt x="259" y="174"/>
                  <a:pt x="262" y="175"/>
                </a:cubicBezTo>
                <a:cubicBezTo>
                  <a:pt x="262" y="178"/>
                  <a:pt x="262" y="182"/>
                  <a:pt x="262" y="185"/>
                </a:cubicBezTo>
                <a:cubicBezTo>
                  <a:pt x="259" y="184"/>
                  <a:pt x="256" y="183"/>
                  <a:pt x="253" y="183"/>
                </a:cubicBezTo>
                <a:cubicBezTo>
                  <a:pt x="253" y="179"/>
                  <a:pt x="253" y="176"/>
                  <a:pt x="253" y="172"/>
                </a:cubicBezTo>
                <a:close/>
                <a:moveTo>
                  <a:pt x="264" y="176"/>
                </a:moveTo>
                <a:cubicBezTo>
                  <a:pt x="266" y="177"/>
                  <a:pt x="268" y="178"/>
                  <a:pt x="270" y="179"/>
                </a:cubicBezTo>
                <a:cubicBezTo>
                  <a:pt x="270" y="182"/>
                  <a:pt x="270" y="186"/>
                  <a:pt x="270" y="189"/>
                </a:cubicBezTo>
                <a:cubicBezTo>
                  <a:pt x="268" y="188"/>
                  <a:pt x="266" y="187"/>
                  <a:pt x="264" y="186"/>
                </a:cubicBezTo>
                <a:cubicBezTo>
                  <a:pt x="264" y="183"/>
                  <a:pt x="264" y="179"/>
                  <a:pt x="264" y="176"/>
                </a:cubicBezTo>
                <a:close/>
                <a:moveTo>
                  <a:pt x="237" y="192"/>
                </a:moveTo>
                <a:cubicBezTo>
                  <a:pt x="242" y="192"/>
                  <a:pt x="246" y="193"/>
                  <a:pt x="251" y="193"/>
                </a:cubicBezTo>
                <a:cubicBezTo>
                  <a:pt x="251" y="197"/>
                  <a:pt x="251" y="201"/>
                  <a:pt x="251" y="204"/>
                </a:cubicBezTo>
                <a:cubicBezTo>
                  <a:pt x="246" y="204"/>
                  <a:pt x="242" y="203"/>
                  <a:pt x="237" y="203"/>
                </a:cubicBezTo>
                <a:cubicBezTo>
                  <a:pt x="237" y="199"/>
                  <a:pt x="237" y="195"/>
                  <a:pt x="237" y="192"/>
                </a:cubicBezTo>
                <a:close/>
                <a:moveTo>
                  <a:pt x="253" y="194"/>
                </a:moveTo>
                <a:cubicBezTo>
                  <a:pt x="256" y="195"/>
                  <a:pt x="259" y="195"/>
                  <a:pt x="262" y="196"/>
                </a:cubicBezTo>
                <a:cubicBezTo>
                  <a:pt x="262" y="200"/>
                  <a:pt x="262" y="203"/>
                  <a:pt x="262" y="207"/>
                </a:cubicBezTo>
                <a:cubicBezTo>
                  <a:pt x="259" y="206"/>
                  <a:pt x="256" y="205"/>
                  <a:pt x="253" y="205"/>
                </a:cubicBezTo>
                <a:cubicBezTo>
                  <a:pt x="253" y="201"/>
                  <a:pt x="253" y="197"/>
                  <a:pt x="253" y="194"/>
                </a:cubicBezTo>
                <a:close/>
                <a:moveTo>
                  <a:pt x="264" y="197"/>
                </a:moveTo>
                <a:cubicBezTo>
                  <a:pt x="266" y="198"/>
                  <a:pt x="268" y="199"/>
                  <a:pt x="270" y="200"/>
                </a:cubicBezTo>
                <a:cubicBezTo>
                  <a:pt x="270" y="204"/>
                  <a:pt x="270" y="207"/>
                  <a:pt x="270" y="210"/>
                </a:cubicBezTo>
                <a:cubicBezTo>
                  <a:pt x="268" y="209"/>
                  <a:pt x="266" y="208"/>
                  <a:pt x="264" y="208"/>
                </a:cubicBezTo>
                <a:cubicBezTo>
                  <a:pt x="264" y="204"/>
                  <a:pt x="264" y="201"/>
                  <a:pt x="264" y="197"/>
                </a:cubicBezTo>
                <a:close/>
                <a:moveTo>
                  <a:pt x="237" y="214"/>
                </a:moveTo>
                <a:cubicBezTo>
                  <a:pt x="242" y="214"/>
                  <a:pt x="246" y="214"/>
                  <a:pt x="251" y="215"/>
                </a:cubicBezTo>
                <a:cubicBezTo>
                  <a:pt x="251" y="219"/>
                  <a:pt x="251" y="222"/>
                  <a:pt x="251" y="226"/>
                </a:cubicBezTo>
                <a:cubicBezTo>
                  <a:pt x="246" y="225"/>
                  <a:pt x="242" y="225"/>
                  <a:pt x="237" y="225"/>
                </a:cubicBezTo>
                <a:cubicBezTo>
                  <a:pt x="237" y="221"/>
                  <a:pt x="237" y="217"/>
                  <a:pt x="237" y="214"/>
                </a:cubicBezTo>
                <a:close/>
                <a:moveTo>
                  <a:pt x="253" y="216"/>
                </a:moveTo>
                <a:cubicBezTo>
                  <a:pt x="256" y="216"/>
                  <a:pt x="259" y="217"/>
                  <a:pt x="262" y="218"/>
                </a:cubicBezTo>
                <a:cubicBezTo>
                  <a:pt x="262" y="221"/>
                  <a:pt x="262" y="225"/>
                  <a:pt x="262" y="228"/>
                </a:cubicBezTo>
                <a:cubicBezTo>
                  <a:pt x="259" y="228"/>
                  <a:pt x="256" y="227"/>
                  <a:pt x="253" y="226"/>
                </a:cubicBezTo>
                <a:cubicBezTo>
                  <a:pt x="253" y="223"/>
                  <a:pt x="253" y="219"/>
                  <a:pt x="253" y="216"/>
                </a:cubicBezTo>
                <a:close/>
                <a:moveTo>
                  <a:pt x="264" y="219"/>
                </a:moveTo>
                <a:cubicBezTo>
                  <a:pt x="266" y="220"/>
                  <a:pt x="268" y="220"/>
                  <a:pt x="270" y="221"/>
                </a:cubicBezTo>
                <a:cubicBezTo>
                  <a:pt x="270" y="225"/>
                  <a:pt x="270" y="228"/>
                  <a:pt x="270" y="232"/>
                </a:cubicBezTo>
                <a:cubicBezTo>
                  <a:pt x="268" y="231"/>
                  <a:pt x="266" y="230"/>
                  <a:pt x="264" y="229"/>
                </a:cubicBezTo>
                <a:cubicBezTo>
                  <a:pt x="264" y="226"/>
                  <a:pt x="264" y="222"/>
                  <a:pt x="264" y="219"/>
                </a:cubicBezTo>
                <a:close/>
                <a:moveTo>
                  <a:pt x="237" y="236"/>
                </a:moveTo>
                <a:cubicBezTo>
                  <a:pt x="242" y="236"/>
                  <a:pt x="246" y="236"/>
                  <a:pt x="251" y="237"/>
                </a:cubicBezTo>
                <a:cubicBezTo>
                  <a:pt x="251" y="241"/>
                  <a:pt x="251" y="244"/>
                  <a:pt x="251" y="248"/>
                </a:cubicBezTo>
                <a:cubicBezTo>
                  <a:pt x="246" y="247"/>
                  <a:pt x="242" y="247"/>
                  <a:pt x="237" y="247"/>
                </a:cubicBezTo>
                <a:cubicBezTo>
                  <a:pt x="237" y="243"/>
                  <a:pt x="237" y="239"/>
                  <a:pt x="237" y="236"/>
                </a:cubicBezTo>
                <a:close/>
                <a:moveTo>
                  <a:pt x="253" y="237"/>
                </a:moveTo>
                <a:cubicBezTo>
                  <a:pt x="256" y="238"/>
                  <a:pt x="259" y="239"/>
                  <a:pt x="262" y="239"/>
                </a:cubicBezTo>
                <a:cubicBezTo>
                  <a:pt x="262" y="243"/>
                  <a:pt x="262" y="246"/>
                  <a:pt x="262" y="250"/>
                </a:cubicBezTo>
                <a:cubicBezTo>
                  <a:pt x="259" y="249"/>
                  <a:pt x="256" y="249"/>
                  <a:pt x="253" y="248"/>
                </a:cubicBezTo>
                <a:cubicBezTo>
                  <a:pt x="253" y="244"/>
                  <a:pt x="253" y="241"/>
                  <a:pt x="253" y="237"/>
                </a:cubicBezTo>
                <a:close/>
                <a:moveTo>
                  <a:pt x="264" y="240"/>
                </a:moveTo>
                <a:cubicBezTo>
                  <a:pt x="266" y="241"/>
                  <a:pt x="268" y="242"/>
                  <a:pt x="270" y="243"/>
                </a:cubicBezTo>
                <a:cubicBezTo>
                  <a:pt x="270" y="246"/>
                  <a:pt x="270" y="249"/>
                  <a:pt x="270" y="253"/>
                </a:cubicBezTo>
                <a:cubicBezTo>
                  <a:pt x="268" y="252"/>
                  <a:pt x="266" y="251"/>
                  <a:pt x="264" y="251"/>
                </a:cubicBezTo>
                <a:cubicBezTo>
                  <a:pt x="264" y="247"/>
                  <a:pt x="264" y="244"/>
                  <a:pt x="264" y="240"/>
                </a:cubicBezTo>
                <a:close/>
                <a:moveTo>
                  <a:pt x="237" y="257"/>
                </a:moveTo>
                <a:cubicBezTo>
                  <a:pt x="242" y="258"/>
                  <a:pt x="246" y="258"/>
                  <a:pt x="251" y="259"/>
                </a:cubicBezTo>
                <a:cubicBezTo>
                  <a:pt x="251" y="262"/>
                  <a:pt x="251" y="266"/>
                  <a:pt x="251" y="270"/>
                </a:cubicBezTo>
                <a:cubicBezTo>
                  <a:pt x="246" y="269"/>
                  <a:pt x="242" y="269"/>
                  <a:pt x="237" y="269"/>
                </a:cubicBezTo>
                <a:cubicBezTo>
                  <a:pt x="237" y="265"/>
                  <a:pt x="237" y="261"/>
                  <a:pt x="237" y="257"/>
                </a:cubicBezTo>
                <a:close/>
                <a:moveTo>
                  <a:pt x="253" y="259"/>
                </a:moveTo>
                <a:cubicBezTo>
                  <a:pt x="256" y="260"/>
                  <a:pt x="259" y="260"/>
                  <a:pt x="262" y="261"/>
                </a:cubicBezTo>
                <a:cubicBezTo>
                  <a:pt x="262" y="264"/>
                  <a:pt x="262" y="268"/>
                  <a:pt x="262" y="272"/>
                </a:cubicBezTo>
                <a:cubicBezTo>
                  <a:pt x="259" y="271"/>
                  <a:pt x="256" y="270"/>
                  <a:pt x="253" y="270"/>
                </a:cubicBezTo>
                <a:cubicBezTo>
                  <a:pt x="253" y="266"/>
                  <a:pt x="253" y="263"/>
                  <a:pt x="253" y="259"/>
                </a:cubicBezTo>
                <a:close/>
                <a:moveTo>
                  <a:pt x="264" y="262"/>
                </a:moveTo>
                <a:cubicBezTo>
                  <a:pt x="266" y="262"/>
                  <a:pt x="268" y="263"/>
                  <a:pt x="270" y="264"/>
                </a:cubicBezTo>
                <a:cubicBezTo>
                  <a:pt x="270" y="267"/>
                  <a:pt x="270" y="271"/>
                  <a:pt x="270" y="274"/>
                </a:cubicBezTo>
                <a:cubicBezTo>
                  <a:pt x="268" y="273"/>
                  <a:pt x="266" y="273"/>
                  <a:pt x="264" y="272"/>
                </a:cubicBezTo>
                <a:cubicBezTo>
                  <a:pt x="264" y="269"/>
                  <a:pt x="264" y="265"/>
                  <a:pt x="264" y="262"/>
                </a:cubicBezTo>
                <a:close/>
                <a:moveTo>
                  <a:pt x="237" y="279"/>
                </a:moveTo>
                <a:cubicBezTo>
                  <a:pt x="242" y="279"/>
                  <a:pt x="246" y="280"/>
                  <a:pt x="251" y="280"/>
                </a:cubicBezTo>
                <a:cubicBezTo>
                  <a:pt x="251" y="284"/>
                  <a:pt x="251" y="288"/>
                  <a:pt x="251" y="291"/>
                </a:cubicBezTo>
                <a:cubicBezTo>
                  <a:pt x="246" y="291"/>
                  <a:pt x="242" y="291"/>
                  <a:pt x="237" y="291"/>
                </a:cubicBezTo>
                <a:cubicBezTo>
                  <a:pt x="237" y="287"/>
                  <a:pt x="237" y="283"/>
                  <a:pt x="237" y="279"/>
                </a:cubicBezTo>
                <a:close/>
                <a:moveTo>
                  <a:pt x="253" y="281"/>
                </a:moveTo>
                <a:cubicBezTo>
                  <a:pt x="256" y="281"/>
                  <a:pt x="259" y="282"/>
                  <a:pt x="262" y="282"/>
                </a:cubicBezTo>
                <a:cubicBezTo>
                  <a:pt x="262" y="286"/>
                  <a:pt x="262" y="290"/>
                  <a:pt x="262" y="293"/>
                </a:cubicBezTo>
                <a:cubicBezTo>
                  <a:pt x="259" y="292"/>
                  <a:pt x="256" y="292"/>
                  <a:pt x="253" y="292"/>
                </a:cubicBezTo>
                <a:cubicBezTo>
                  <a:pt x="253" y="288"/>
                  <a:pt x="253" y="284"/>
                  <a:pt x="253" y="281"/>
                </a:cubicBezTo>
                <a:close/>
                <a:moveTo>
                  <a:pt x="264" y="283"/>
                </a:moveTo>
                <a:cubicBezTo>
                  <a:pt x="266" y="284"/>
                  <a:pt x="268" y="284"/>
                  <a:pt x="270" y="285"/>
                </a:cubicBezTo>
                <a:cubicBezTo>
                  <a:pt x="270" y="288"/>
                  <a:pt x="270" y="292"/>
                  <a:pt x="270" y="295"/>
                </a:cubicBezTo>
                <a:cubicBezTo>
                  <a:pt x="268" y="295"/>
                  <a:pt x="266" y="294"/>
                  <a:pt x="264" y="294"/>
                </a:cubicBezTo>
                <a:cubicBezTo>
                  <a:pt x="264" y="290"/>
                  <a:pt x="264" y="287"/>
                  <a:pt x="264" y="283"/>
                </a:cubicBezTo>
                <a:close/>
                <a:moveTo>
                  <a:pt x="237" y="301"/>
                </a:moveTo>
                <a:cubicBezTo>
                  <a:pt x="242" y="301"/>
                  <a:pt x="246" y="302"/>
                  <a:pt x="251" y="302"/>
                </a:cubicBezTo>
                <a:cubicBezTo>
                  <a:pt x="251" y="306"/>
                  <a:pt x="251" y="309"/>
                  <a:pt x="251" y="313"/>
                </a:cubicBezTo>
                <a:cubicBezTo>
                  <a:pt x="246" y="313"/>
                  <a:pt x="242" y="313"/>
                  <a:pt x="237" y="312"/>
                </a:cubicBezTo>
                <a:cubicBezTo>
                  <a:pt x="237" y="309"/>
                  <a:pt x="237" y="305"/>
                  <a:pt x="237" y="301"/>
                </a:cubicBezTo>
                <a:close/>
                <a:moveTo>
                  <a:pt x="253" y="302"/>
                </a:moveTo>
                <a:cubicBezTo>
                  <a:pt x="256" y="303"/>
                  <a:pt x="259" y="303"/>
                  <a:pt x="262" y="304"/>
                </a:cubicBezTo>
                <a:cubicBezTo>
                  <a:pt x="262" y="308"/>
                  <a:pt x="262" y="311"/>
                  <a:pt x="262" y="315"/>
                </a:cubicBezTo>
                <a:cubicBezTo>
                  <a:pt x="259" y="314"/>
                  <a:pt x="256" y="314"/>
                  <a:pt x="253" y="313"/>
                </a:cubicBezTo>
                <a:cubicBezTo>
                  <a:pt x="253" y="310"/>
                  <a:pt x="253" y="306"/>
                  <a:pt x="253" y="302"/>
                </a:cubicBezTo>
                <a:close/>
                <a:moveTo>
                  <a:pt x="264" y="304"/>
                </a:moveTo>
                <a:cubicBezTo>
                  <a:pt x="266" y="305"/>
                  <a:pt x="268" y="306"/>
                  <a:pt x="270" y="306"/>
                </a:cubicBezTo>
                <a:cubicBezTo>
                  <a:pt x="270" y="310"/>
                  <a:pt x="270" y="313"/>
                  <a:pt x="270" y="317"/>
                </a:cubicBezTo>
                <a:cubicBezTo>
                  <a:pt x="268" y="316"/>
                  <a:pt x="266" y="316"/>
                  <a:pt x="264" y="315"/>
                </a:cubicBezTo>
                <a:cubicBezTo>
                  <a:pt x="264" y="312"/>
                  <a:pt x="264" y="308"/>
                  <a:pt x="264" y="304"/>
                </a:cubicBezTo>
                <a:close/>
                <a:moveTo>
                  <a:pt x="237" y="323"/>
                </a:moveTo>
                <a:cubicBezTo>
                  <a:pt x="242" y="323"/>
                  <a:pt x="246" y="323"/>
                  <a:pt x="251" y="324"/>
                </a:cubicBezTo>
                <a:cubicBezTo>
                  <a:pt x="251" y="328"/>
                  <a:pt x="251" y="331"/>
                  <a:pt x="251" y="335"/>
                </a:cubicBezTo>
                <a:cubicBezTo>
                  <a:pt x="246" y="335"/>
                  <a:pt x="242" y="334"/>
                  <a:pt x="237" y="334"/>
                </a:cubicBezTo>
                <a:cubicBezTo>
                  <a:pt x="237" y="331"/>
                  <a:pt x="237" y="327"/>
                  <a:pt x="237" y="323"/>
                </a:cubicBezTo>
                <a:close/>
                <a:moveTo>
                  <a:pt x="253" y="324"/>
                </a:moveTo>
                <a:cubicBezTo>
                  <a:pt x="256" y="324"/>
                  <a:pt x="259" y="325"/>
                  <a:pt x="262" y="325"/>
                </a:cubicBezTo>
                <a:cubicBezTo>
                  <a:pt x="262" y="329"/>
                  <a:pt x="262" y="333"/>
                  <a:pt x="262" y="336"/>
                </a:cubicBezTo>
                <a:cubicBezTo>
                  <a:pt x="259" y="336"/>
                  <a:pt x="256" y="335"/>
                  <a:pt x="253" y="335"/>
                </a:cubicBezTo>
                <a:cubicBezTo>
                  <a:pt x="253" y="331"/>
                  <a:pt x="253" y="328"/>
                  <a:pt x="253" y="324"/>
                </a:cubicBezTo>
                <a:close/>
                <a:moveTo>
                  <a:pt x="264" y="326"/>
                </a:moveTo>
                <a:cubicBezTo>
                  <a:pt x="266" y="326"/>
                  <a:pt x="268" y="327"/>
                  <a:pt x="270" y="327"/>
                </a:cubicBezTo>
                <a:cubicBezTo>
                  <a:pt x="270" y="331"/>
                  <a:pt x="270" y="334"/>
                  <a:pt x="270" y="338"/>
                </a:cubicBezTo>
                <a:cubicBezTo>
                  <a:pt x="268" y="337"/>
                  <a:pt x="266" y="337"/>
                  <a:pt x="264" y="337"/>
                </a:cubicBezTo>
                <a:cubicBezTo>
                  <a:pt x="264" y="333"/>
                  <a:pt x="264" y="329"/>
                  <a:pt x="264" y="326"/>
                </a:cubicBezTo>
                <a:close/>
                <a:moveTo>
                  <a:pt x="237" y="345"/>
                </a:moveTo>
                <a:cubicBezTo>
                  <a:pt x="242" y="345"/>
                  <a:pt x="246" y="345"/>
                  <a:pt x="251" y="346"/>
                </a:cubicBezTo>
                <a:cubicBezTo>
                  <a:pt x="251" y="349"/>
                  <a:pt x="251" y="353"/>
                  <a:pt x="251" y="357"/>
                </a:cubicBezTo>
                <a:cubicBezTo>
                  <a:pt x="246" y="356"/>
                  <a:pt x="242" y="356"/>
                  <a:pt x="237" y="356"/>
                </a:cubicBezTo>
                <a:cubicBezTo>
                  <a:pt x="237" y="352"/>
                  <a:pt x="237" y="349"/>
                  <a:pt x="237" y="345"/>
                </a:cubicBezTo>
                <a:close/>
                <a:moveTo>
                  <a:pt x="253" y="346"/>
                </a:moveTo>
                <a:cubicBezTo>
                  <a:pt x="256" y="346"/>
                  <a:pt x="259" y="347"/>
                  <a:pt x="262" y="347"/>
                </a:cubicBezTo>
                <a:cubicBezTo>
                  <a:pt x="262" y="351"/>
                  <a:pt x="262" y="354"/>
                  <a:pt x="262" y="358"/>
                </a:cubicBezTo>
                <a:cubicBezTo>
                  <a:pt x="259" y="357"/>
                  <a:pt x="256" y="357"/>
                  <a:pt x="253" y="357"/>
                </a:cubicBezTo>
                <a:cubicBezTo>
                  <a:pt x="253" y="353"/>
                  <a:pt x="253" y="350"/>
                  <a:pt x="253" y="346"/>
                </a:cubicBezTo>
                <a:close/>
                <a:moveTo>
                  <a:pt x="264" y="347"/>
                </a:moveTo>
                <a:cubicBezTo>
                  <a:pt x="266" y="348"/>
                  <a:pt x="268" y="348"/>
                  <a:pt x="270" y="349"/>
                </a:cubicBezTo>
                <a:cubicBezTo>
                  <a:pt x="270" y="352"/>
                  <a:pt x="270" y="356"/>
                  <a:pt x="270" y="359"/>
                </a:cubicBezTo>
                <a:cubicBezTo>
                  <a:pt x="268" y="359"/>
                  <a:pt x="266" y="358"/>
                  <a:pt x="264" y="358"/>
                </a:cubicBezTo>
                <a:cubicBezTo>
                  <a:pt x="264" y="355"/>
                  <a:pt x="264" y="351"/>
                  <a:pt x="264" y="347"/>
                </a:cubicBezTo>
                <a:close/>
                <a:moveTo>
                  <a:pt x="237" y="367"/>
                </a:moveTo>
                <a:cubicBezTo>
                  <a:pt x="242" y="367"/>
                  <a:pt x="246" y="367"/>
                  <a:pt x="251" y="367"/>
                </a:cubicBezTo>
                <a:cubicBezTo>
                  <a:pt x="251" y="371"/>
                  <a:pt x="251" y="375"/>
                  <a:pt x="251" y="379"/>
                </a:cubicBezTo>
                <a:cubicBezTo>
                  <a:pt x="246" y="378"/>
                  <a:pt x="242" y="378"/>
                  <a:pt x="237" y="378"/>
                </a:cubicBezTo>
                <a:cubicBezTo>
                  <a:pt x="237" y="374"/>
                  <a:pt x="237" y="371"/>
                  <a:pt x="237" y="367"/>
                </a:cubicBezTo>
                <a:close/>
                <a:moveTo>
                  <a:pt x="253" y="368"/>
                </a:moveTo>
                <a:cubicBezTo>
                  <a:pt x="256" y="368"/>
                  <a:pt x="259" y="368"/>
                  <a:pt x="262" y="368"/>
                </a:cubicBezTo>
                <a:cubicBezTo>
                  <a:pt x="262" y="372"/>
                  <a:pt x="262" y="376"/>
                  <a:pt x="262" y="379"/>
                </a:cubicBezTo>
                <a:cubicBezTo>
                  <a:pt x="259" y="379"/>
                  <a:pt x="256" y="379"/>
                  <a:pt x="253" y="379"/>
                </a:cubicBezTo>
                <a:cubicBezTo>
                  <a:pt x="253" y="375"/>
                  <a:pt x="253" y="371"/>
                  <a:pt x="253" y="368"/>
                </a:cubicBezTo>
                <a:close/>
                <a:moveTo>
                  <a:pt x="264" y="369"/>
                </a:moveTo>
                <a:cubicBezTo>
                  <a:pt x="266" y="369"/>
                  <a:pt x="268" y="369"/>
                  <a:pt x="270" y="370"/>
                </a:cubicBezTo>
                <a:cubicBezTo>
                  <a:pt x="270" y="373"/>
                  <a:pt x="270" y="377"/>
                  <a:pt x="270" y="381"/>
                </a:cubicBezTo>
                <a:cubicBezTo>
                  <a:pt x="268" y="380"/>
                  <a:pt x="266" y="380"/>
                  <a:pt x="264" y="380"/>
                </a:cubicBezTo>
                <a:cubicBezTo>
                  <a:pt x="264" y="376"/>
                  <a:pt x="264" y="372"/>
                  <a:pt x="264" y="369"/>
                </a:cubicBezTo>
                <a:close/>
                <a:moveTo>
                  <a:pt x="237" y="389"/>
                </a:moveTo>
                <a:cubicBezTo>
                  <a:pt x="242" y="389"/>
                  <a:pt x="246" y="389"/>
                  <a:pt x="251" y="389"/>
                </a:cubicBezTo>
                <a:cubicBezTo>
                  <a:pt x="251" y="393"/>
                  <a:pt x="251" y="397"/>
                  <a:pt x="251" y="400"/>
                </a:cubicBezTo>
                <a:cubicBezTo>
                  <a:pt x="246" y="400"/>
                  <a:pt x="242" y="400"/>
                  <a:pt x="237" y="400"/>
                </a:cubicBezTo>
                <a:cubicBezTo>
                  <a:pt x="237" y="396"/>
                  <a:pt x="237" y="393"/>
                  <a:pt x="237" y="389"/>
                </a:cubicBezTo>
                <a:close/>
                <a:moveTo>
                  <a:pt x="253" y="389"/>
                </a:moveTo>
                <a:cubicBezTo>
                  <a:pt x="256" y="389"/>
                  <a:pt x="259" y="390"/>
                  <a:pt x="262" y="390"/>
                </a:cubicBezTo>
                <a:cubicBezTo>
                  <a:pt x="262" y="394"/>
                  <a:pt x="262" y="397"/>
                  <a:pt x="262" y="401"/>
                </a:cubicBezTo>
                <a:cubicBezTo>
                  <a:pt x="259" y="401"/>
                  <a:pt x="256" y="401"/>
                  <a:pt x="253" y="400"/>
                </a:cubicBezTo>
                <a:cubicBezTo>
                  <a:pt x="253" y="397"/>
                  <a:pt x="253" y="393"/>
                  <a:pt x="253" y="389"/>
                </a:cubicBezTo>
                <a:close/>
                <a:moveTo>
                  <a:pt x="264" y="390"/>
                </a:moveTo>
                <a:cubicBezTo>
                  <a:pt x="266" y="390"/>
                  <a:pt x="268" y="391"/>
                  <a:pt x="270" y="391"/>
                </a:cubicBezTo>
                <a:cubicBezTo>
                  <a:pt x="270" y="395"/>
                  <a:pt x="270" y="398"/>
                  <a:pt x="270" y="402"/>
                </a:cubicBezTo>
                <a:cubicBezTo>
                  <a:pt x="268" y="402"/>
                  <a:pt x="266" y="401"/>
                  <a:pt x="264" y="401"/>
                </a:cubicBezTo>
                <a:cubicBezTo>
                  <a:pt x="264" y="397"/>
                  <a:pt x="264" y="394"/>
                  <a:pt x="264" y="390"/>
                </a:cubicBezTo>
                <a:close/>
                <a:moveTo>
                  <a:pt x="237" y="411"/>
                </a:moveTo>
                <a:cubicBezTo>
                  <a:pt x="242" y="411"/>
                  <a:pt x="246" y="411"/>
                  <a:pt x="251" y="411"/>
                </a:cubicBezTo>
                <a:cubicBezTo>
                  <a:pt x="251" y="415"/>
                  <a:pt x="251" y="418"/>
                  <a:pt x="251" y="422"/>
                </a:cubicBezTo>
                <a:cubicBezTo>
                  <a:pt x="246" y="422"/>
                  <a:pt x="242" y="422"/>
                  <a:pt x="237" y="422"/>
                </a:cubicBezTo>
                <a:cubicBezTo>
                  <a:pt x="237" y="418"/>
                  <a:pt x="237" y="414"/>
                  <a:pt x="237" y="411"/>
                </a:cubicBezTo>
                <a:close/>
                <a:moveTo>
                  <a:pt x="253" y="411"/>
                </a:moveTo>
                <a:cubicBezTo>
                  <a:pt x="256" y="411"/>
                  <a:pt x="259" y="411"/>
                  <a:pt x="262" y="411"/>
                </a:cubicBezTo>
                <a:cubicBezTo>
                  <a:pt x="262" y="415"/>
                  <a:pt x="262" y="419"/>
                  <a:pt x="262" y="423"/>
                </a:cubicBezTo>
                <a:cubicBezTo>
                  <a:pt x="259" y="422"/>
                  <a:pt x="256" y="422"/>
                  <a:pt x="253" y="422"/>
                </a:cubicBezTo>
                <a:cubicBezTo>
                  <a:pt x="253" y="418"/>
                  <a:pt x="253" y="415"/>
                  <a:pt x="253" y="411"/>
                </a:cubicBezTo>
                <a:close/>
                <a:moveTo>
                  <a:pt x="264" y="412"/>
                </a:moveTo>
                <a:cubicBezTo>
                  <a:pt x="266" y="412"/>
                  <a:pt x="268" y="412"/>
                  <a:pt x="270" y="412"/>
                </a:cubicBezTo>
                <a:cubicBezTo>
                  <a:pt x="270" y="416"/>
                  <a:pt x="270" y="419"/>
                  <a:pt x="270" y="423"/>
                </a:cubicBezTo>
                <a:cubicBezTo>
                  <a:pt x="268" y="423"/>
                  <a:pt x="266" y="423"/>
                  <a:pt x="264" y="423"/>
                </a:cubicBezTo>
                <a:cubicBezTo>
                  <a:pt x="264" y="419"/>
                  <a:pt x="264" y="415"/>
                  <a:pt x="264" y="412"/>
                </a:cubicBezTo>
                <a:close/>
                <a:moveTo>
                  <a:pt x="237" y="433"/>
                </a:moveTo>
                <a:cubicBezTo>
                  <a:pt x="242" y="433"/>
                  <a:pt x="246" y="433"/>
                  <a:pt x="251" y="433"/>
                </a:cubicBezTo>
                <a:cubicBezTo>
                  <a:pt x="251" y="436"/>
                  <a:pt x="251" y="440"/>
                  <a:pt x="251" y="444"/>
                </a:cubicBezTo>
                <a:cubicBezTo>
                  <a:pt x="246" y="444"/>
                  <a:pt x="242" y="444"/>
                  <a:pt x="237" y="444"/>
                </a:cubicBezTo>
                <a:cubicBezTo>
                  <a:pt x="237" y="440"/>
                  <a:pt x="237" y="436"/>
                  <a:pt x="237" y="433"/>
                </a:cubicBezTo>
                <a:close/>
                <a:moveTo>
                  <a:pt x="253" y="433"/>
                </a:moveTo>
                <a:cubicBezTo>
                  <a:pt x="256" y="433"/>
                  <a:pt x="259" y="433"/>
                  <a:pt x="262" y="433"/>
                </a:cubicBezTo>
                <a:cubicBezTo>
                  <a:pt x="262" y="437"/>
                  <a:pt x="262" y="440"/>
                  <a:pt x="262" y="444"/>
                </a:cubicBezTo>
                <a:cubicBezTo>
                  <a:pt x="259" y="444"/>
                  <a:pt x="256" y="444"/>
                  <a:pt x="253" y="444"/>
                </a:cubicBezTo>
                <a:cubicBezTo>
                  <a:pt x="253" y="440"/>
                  <a:pt x="253" y="436"/>
                  <a:pt x="253" y="433"/>
                </a:cubicBezTo>
                <a:close/>
                <a:moveTo>
                  <a:pt x="264" y="433"/>
                </a:moveTo>
                <a:cubicBezTo>
                  <a:pt x="266" y="433"/>
                  <a:pt x="268" y="433"/>
                  <a:pt x="270" y="433"/>
                </a:cubicBezTo>
                <a:cubicBezTo>
                  <a:pt x="270" y="437"/>
                  <a:pt x="270" y="441"/>
                  <a:pt x="270" y="444"/>
                </a:cubicBezTo>
                <a:cubicBezTo>
                  <a:pt x="268" y="444"/>
                  <a:pt x="266" y="444"/>
                  <a:pt x="264" y="444"/>
                </a:cubicBezTo>
                <a:cubicBezTo>
                  <a:pt x="264" y="440"/>
                  <a:pt x="264" y="437"/>
                  <a:pt x="264" y="433"/>
                </a:cubicBezTo>
                <a:close/>
                <a:moveTo>
                  <a:pt x="253" y="64"/>
                </a:moveTo>
                <a:cubicBezTo>
                  <a:pt x="256" y="65"/>
                  <a:pt x="259" y="66"/>
                  <a:pt x="262" y="67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9" y="76"/>
                  <a:pt x="256" y="75"/>
                  <a:pt x="253" y="74"/>
                </a:cubicBezTo>
                <a:cubicBezTo>
                  <a:pt x="253" y="64"/>
                  <a:pt x="253" y="64"/>
                  <a:pt x="253" y="64"/>
                </a:cubicBezTo>
                <a:close/>
                <a:moveTo>
                  <a:pt x="264" y="69"/>
                </a:moveTo>
                <a:cubicBezTo>
                  <a:pt x="266" y="70"/>
                  <a:pt x="268" y="72"/>
                  <a:pt x="270" y="73"/>
                </a:cubicBezTo>
                <a:cubicBezTo>
                  <a:pt x="270" y="83"/>
                  <a:pt x="270" y="83"/>
                  <a:pt x="270" y="83"/>
                </a:cubicBezTo>
                <a:cubicBezTo>
                  <a:pt x="268" y="81"/>
                  <a:pt x="266" y="80"/>
                  <a:pt x="264" y="79"/>
                </a:cubicBezTo>
                <a:cubicBezTo>
                  <a:pt x="264" y="69"/>
                  <a:pt x="264" y="69"/>
                  <a:pt x="264" y="69"/>
                </a:cubicBezTo>
                <a:close/>
                <a:moveTo>
                  <a:pt x="112" y="23"/>
                </a:moveTo>
                <a:cubicBezTo>
                  <a:pt x="114" y="23"/>
                  <a:pt x="117" y="25"/>
                  <a:pt x="117" y="28"/>
                </a:cubicBezTo>
                <a:cubicBezTo>
                  <a:pt x="117" y="31"/>
                  <a:pt x="114" y="33"/>
                  <a:pt x="112" y="33"/>
                </a:cubicBezTo>
                <a:cubicBezTo>
                  <a:pt x="109" y="33"/>
                  <a:pt x="107" y="31"/>
                  <a:pt x="107" y="28"/>
                </a:cubicBezTo>
                <a:cubicBezTo>
                  <a:pt x="107" y="25"/>
                  <a:pt x="109" y="23"/>
                  <a:pt x="112" y="23"/>
                </a:cubicBezTo>
                <a:close/>
                <a:moveTo>
                  <a:pt x="165" y="23"/>
                </a:moveTo>
                <a:cubicBezTo>
                  <a:pt x="168" y="23"/>
                  <a:pt x="170" y="25"/>
                  <a:pt x="170" y="28"/>
                </a:cubicBezTo>
                <a:cubicBezTo>
                  <a:pt x="170" y="31"/>
                  <a:pt x="168" y="33"/>
                  <a:pt x="165" y="33"/>
                </a:cubicBezTo>
                <a:cubicBezTo>
                  <a:pt x="162" y="33"/>
                  <a:pt x="160" y="31"/>
                  <a:pt x="160" y="28"/>
                </a:cubicBezTo>
                <a:cubicBezTo>
                  <a:pt x="160" y="25"/>
                  <a:pt x="162" y="23"/>
                  <a:pt x="165" y="23"/>
                </a:cubicBezTo>
                <a:close/>
                <a:moveTo>
                  <a:pt x="125" y="92"/>
                </a:moveTo>
                <a:cubicBezTo>
                  <a:pt x="151" y="92"/>
                  <a:pt x="151" y="92"/>
                  <a:pt x="151" y="92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92"/>
                  <a:pt x="125" y="92"/>
                  <a:pt x="125" y="92"/>
                </a:cubicBezTo>
                <a:close/>
                <a:moveTo>
                  <a:pt x="125" y="128"/>
                </a:moveTo>
                <a:cubicBezTo>
                  <a:pt x="134" y="128"/>
                  <a:pt x="142" y="128"/>
                  <a:pt x="151" y="128"/>
                </a:cubicBezTo>
                <a:cubicBezTo>
                  <a:pt x="151" y="132"/>
                  <a:pt x="151" y="137"/>
                  <a:pt x="151" y="141"/>
                </a:cubicBezTo>
                <a:cubicBezTo>
                  <a:pt x="142" y="141"/>
                  <a:pt x="134" y="141"/>
                  <a:pt x="125" y="141"/>
                </a:cubicBezTo>
                <a:cubicBezTo>
                  <a:pt x="125" y="137"/>
                  <a:pt x="125" y="132"/>
                  <a:pt x="125" y="128"/>
                </a:cubicBezTo>
                <a:close/>
                <a:moveTo>
                  <a:pt x="125" y="164"/>
                </a:moveTo>
                <a:cubicBezTo>
                  <a:pt x="134" y="164"/>
                  <a:pt x="142" y="164"/>
                  <a:pt x="151" y="164"/>
                </a:cubicBezTo>
                <a:cubicBezTo>
                  <a:pt x="151" y="169"/>
                  <a:pt x="151" y="173"/>
                  <a:pt x="151" y="178"/>
                </a:cubicBezTo>
                <a:cubicBezTo>
                  <a:pt x="142" y="178"/>
                  <a:pt x="134" y="178"/>
                  <a:pt x="125" y="178"/>
                </a:cubicBezTo>
                <a:cubicBezTo>
                  <a:pt x="125" y="173"/>
                  <a:pt x="125" y="169"/>
                  <a:pt x="125" y="164"/>
                </a:cubicBezTo>
                <a:close/>
                <a:moveTo>
                  <a:pt x="125" y="201"/>
                </a:moveTo>
                <a:cubicBezTo>
                  <a:pt x="134" y="201"/>
                  <a:pt x="142" y="201"/>
                  <a:pt x="151" y="201"/>
                </a:cubicBezTo>
                <a:cubicBezTo>
                  <a:pt x="151" y="205"/>
                  <a:pt x="151" y="209"/>
                  <a:pt x="151" y="214"/>
                </a:cubicBezTo>
                <a:cubicBezTo>
                  <a:pt x="142" y="214"/>
                  <a:pt x="134" y="214"/>
                  <a:pt x="125" y="214"/>
                </a:cubicBezTo>
                <a:cubicBezTo>
                  <a:pt x="125" y="209"/>
                  <a:pt x="125" y="205"/>
                  <a:pt x="125" y="201"/>
                </a:cubicBezTo>
                <a:close/>
                <a:moveTo>
                  <a:pt x="125" y="237"/>
                </a:moveTo>
                <a:cubicBezTo>
                  <a:pt x="134" y="237"/>
                  <a:pt x="142" y="237"/>
                  <a:pt x="151" y="237"/>
                </a:cubicBezTo>
                <a:cubicBezTo>
                  <a:pt x="151" y="241"/>
                  <a:pt x="151" y="246"/>
                  <a:pt x="151" y="250"/>
                </a:cubicBezTo>
                <a:cubicBezTo>
                  <a:pt x="142" y="250"/>
                  <a:pt x="134" y="250"/>
                  <a:pt x="125" y="250"/>
                </a:cubicBezTo>
                <a:cubicBezTo>
                  <a:pt x="125" y="246"/>
                  <a:pt x="125" y="241"/>
                  <a:pt x="125" y="237"/>
                </a:cubicBezTo>
                <a:close/>
                <a:moveTo>
                  <a:pt x="125" y="273"/>
                </a:moveTo>
                <a:cubicBezTo>
                  <a:pt x="134" y="273"/>
                  <a:pt x="142" y="273"/>
                  <a:pt x="151" y="273"/>
                </a:cubicBezTo>
                <a:cubicBezTo>
                  <a:pt x="151" y="278"/>
                  <a:pt x="151" y="282"/>
                  <a:pt x="151" y="287"/>
                </a:cubicBezTo>
                <a:cubicBezTo>
                  <a:pt x="142" y="287"/>
                  <a:pt x="134" y="287"/>
                  <a:pt x="125" y="287"/>
                </a:cubicBezTo>
                <a:cubicBezTo>
                  <a:pt x="125" y="282"/>
                  <a:pt x="125" y="278"/>
                  <a:pt x="125" y="273"/>
                </a:cubicBezTo>
                <a:close/>
                <a:moveTo>
                  <a:pt x="125" y="309"/>
                </a:moveTo>
                <a:cubicBezTo>
                  <a:pt x="134" y="309"/>
                  <a:pt x="142" y="309"/>
                  <a:pt x="151" y="309"/>
                </a:cubicBezTo>
                <a:cubicBezTo>
                  <a:pt x="151" y="314"/>
                  <a:pt x="151" y="318"/>
                  <a:pt x="151" y="323"/>
                </a:cubicBezTo>
                <a:cubicBezTo>
                  <a:pt x="142" y="323"/>
                  <a:pt x="134" y="323"/>
                  <a:pt x="125" y="323"/>
                </a:cubicBezTo>
                <a:cubicBezTo>
                  <a:pt x="125" y="318"/>
                  <a:pt x="125" y="314"/>
                  <a:pt x="125" y="309"/>
                </a:cubicBezTo>
                <a:close/>
                <a:moveTo>
                  <a:pt x="125" y="346"/>
                </a:moveTo>
                <a:cubicBezTo>
                  <a:pt x="134" y="346"/>
                  <a:pt x="142" y="346"/>
                  <a:pt x="151" y="346"/>
                </a:cubicBezTo>
                <a:cubicBezTo>
                  <a:pt x="151" y="350"/>
                  <a:pt x="151" y="355"/>
                  <a:pt x="151" y="359"/>
                </a:cubicBezTo>
                <a:cubicBezTo>
                  <a:pt x="142" y="359"/>
                  <a:pt x="134" y="359"/>
                  <a:pt x="125" y="359"/>
                </a:cubicBezTo>
                <a:cubicBezTo>
                  <a:pt x="125" y="355"/>
                  <a:pt x="125" y="350"/>
                  <a:pt x="125" y="346"/>
                </a:cubicBezTo>
                <a:close/>
                <a:moveTo>
                  <a:pt x="125" y="382"/>
                </a:moveTo>
                <a:cubicBezTo>
                  <a:pt x="134" y="382"/>
                  <a:pt x="142" y="382"/>
                  <a:pt x="151" y="382"/>
                </a:cubicBezTo>
                <a:cubicBezTo>
                  <a:pt x="151" y="387"/>
                  <a:pt x="151" y="391"/>
                  <a:pt x="151" y="395"/>
                </a:cubicBezTo>
                <a:cubicBezTo>
                  <a:pt x="142" y="395"/>
                  <a:pt x="134" y="395"/>
                  <a:pt x="125" y="395"/>
                </a:cubicBezTo>
                <a:cubicBezTo>
                  <a:pt x="125" y="391"/>
                  <a:pt x="125" y="387"/>
                  <a:pt x="125" y="3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1059" y="15710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059" y="20331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1059" y="24952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1059" y="29573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059" y="34194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59" y="11089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1059" y="38815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64341" y="15710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864341" y="20331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64341" y="24952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864341" y="29573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64341" y="34194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864341" y="11089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864341" y="38815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367464" y="15710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367464" y="20331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367464" y="24952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367464" y="29573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67464" y="34194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367464" y="11089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367464" y="38815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850746" y="15710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850746" y="20331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850746" y="24952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50746" y="29573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50746" y="34194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50746" y="11089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50746" y="38815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433870" y="15710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433870" y="20331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433870" y="24952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433870" y="29573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433870" y="34194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433870" y="11089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433870" y="38815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0917152" y="15710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917152" y="20331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0917152" y="24952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0917152" y="29573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917152" y="34194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0917152" y="1108962"/>
            <a:ext cx="990541" cy="0"/>
          </a:xfrm>
          <a:prstGeom prst="line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917152" y="38815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71271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Ground Floor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81059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First Floor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71272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Second Floor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7778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Third Floor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1059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Fourth Floor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71272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Fifth Floor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367463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Ground Floor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377251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First Floor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367464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Second Floor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383970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Third Floor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377251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Fourth Floor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67464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Fifth Floor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8429363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Ground Floor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439151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First Floor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429364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Second Floor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8445870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Third Floor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439151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Fourth Floor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8429364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Fifth Floor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90665"/>
              </p:ext>
            </p:extLst>
          </p:nvPr>
        </p:nvGraphicFramePr>
        <p:xfrm>
          <a:off x="362498" y="4629338"/>
          <a:ext cx="3348000" cy="1746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064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2358936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Fifth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333381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Fourth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5641257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Third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5162685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Second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First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Ground Floor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sp>
        <p:nvSpPr>
          <p:cNvPr id="235" name="Rectangle 234"/>
          <p:cNvSpPr/>
          <p:nvPr/>
        </p:nvSpPr>
        <p:spPr>
          <a:xfrm>
            <a:off x="354959" y="4173873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452871" y="4173873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8491441" y="4173873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88584259"/>
              </p:ext>
            </p:extLst>
          </p:nvPr>
        </p:nvGraphicFramePr>
        <p:xfrm>
          <a:off x="2726150" y="973113"/>
          <a:ext cx="2012400" cy="302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4" name="Chart 233"/>
          <p:cNvGraphicFramePr/>
          <p:nvPr>
            <p:extLst>
              <p:ext uri="{D42A27DB-BD31-4B8C-83A1-F6EECF244321}">
                <p14:modId xmlns:p14="http://schemas.microsoft.com/office/powerpoint/2010/main" val="3200691279"/>
              </p:ext>
            </p:extLst>
          </p:nvPr>
        </p:nvGraphicFramePr>
        <p:xfrm>
          <a:off x="6719733" y="973113"/>
          <a:ext cx="1420890" cy="302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942911749"/>
              </p:ext>
            </p:extLst>
          </p:nvPr>
        </p:nvGraphicFramePr>
        <p:xfrm>
          <a:off x="1285566" y="4485734"/>
          <a:ext cx="2614207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41158"/>
              </p:ext>
            </p:extLst>
          </p:nvPr>
        </p:nvGraphicFramePr>
        <p:xfrm>
          <a:off x="4341410" y="4629338"/>
          <a:ext cx="3348000" cy="1746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064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2358936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Fifth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333381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Fourth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5641257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Third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5162685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Second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First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Ground Floor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graphicFrame>
        <p:nvGraphicFramePr>
          <p:cNvPr id="151" name="Chart 150"/>
          <p:cNvGraphicFramePr/>
          <p:nvPr>
            <p:extLst>
              <p:ext uri="{D42A27DB-BD31-4B8C-83A1-F6EECF244321}">
                <p14:modId xmlns:p14="http://schemas.microsoft.com/office/powerpoint/2010/main" val="3215918788"/>
              </p:ext>
            </p:extLst>
          </p:nvPr>
        </p:nvGraphicFramePr>
        <p:xfrm>
          <a:off x="5264478" y="4485734"/>
          <a:ext cx="2614207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80067"/>
              </p:ext>
            </p:extLst>
          </p:nvPr>
        </p:nvGraphicFramePr>
        <p:xfrm>
          <a:off x="8503277" y="4617043"/>
          <a:ext cx="3348000" cy="997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064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2358936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Second Floor</a:t>
                      </a:r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First Floor</a:t>
                      </a:r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Ground Floor</a:t>
                      </a:r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49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graphicFrame>
        <p:nvGraphicFramePr>
          <p:cNvPr id="224" name="Chart 223"/>
          <p:cNvGraphicFramePr/>
          <p:nvPr>
            <p:extLst>
              <p:ext uri="{D42A27DB-BD31-4B8C-83A1-F6EECF244321}">
                <p14:modId xmlns:p14="http://schemas.microsoft.com/office/powerpoint/2010/main" val="892682621"/>
              </p:ext>
            </p:extLst>
          </p:nvPr>
        </p:nvGraphicFramePr>
        <p:xfrm>
          <a:off x="9426345" y="3721537"/>
          <a:ext cx="2614207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9" name="Rectangle 88"/>
          <p:cNvSpPr/>
          <p:nvPr/>
        </p:nvSpPr>
        <p:spPr>
          <a:xfrm>
            <a:off x="10921206" y="1231561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917125" y="1203999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36448" y="1722165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0932367" y="1694603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933710" y="2160095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0929629" y="2132533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0855328" y="11089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127177" y="0"/>
            <a:ext cx="4077523" cy="68580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0" y="0"/>
            <a:ext cx="4071887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71885" y="0"/>
            <a:ext cx="4066408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0" y="0"/>
            <a:ext cx="4071887" cy="5575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0" y="73961"/>
            <a:ext cx="4066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Building A Occupancy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71885" y="0"/>
            <a:ext cx="4066408" cy="557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073890" y="73961"/>
            <a:ext cx="4069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Building </a:t>
            </a:r>
            <a:r>
              <a:rPr lang="en-US" sz="2000" dirty="0" smtClean="0">
                <a:solidFill>
                  <a:schemeClr val="accent2"/>
                </a:solidFill>
              </a:rPr>
              <a:t>B </a:t>
            </a:r>
            <a:r>
              <a:rPr lang="en-US" sz="2000" dirty="0">
                <a:solidFill>
                  <a:schemeClr val="accent2"/>
                </a:solidFill>
              </a:rPr>
              <a:t>Occupancy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138291" y="0"/>
            <a:ext cx="4071887" cy="5575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136283" y="81353"/>
            <a:ext cx="4073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Building </a:t>
            </a:r>
            <a:r>
              <a:rPr lang="en-US" sz="2000" dirty="0" smtClean="0">
                <a:solidFill>
                  <a:schemeClr val="accent3"/>
                </a:solidFill>
              </a:rPr>
              <a:t>C </a:t>
            </a:r>
            <a:r>
              <a:rPr lang="en-US" sz="2000" dirty="0">
                <a:solidFill>
                  <a:schemeClr val="accent3"/>
                </a:solidFill>
              </a:rPr>
              <a:t>Occupancy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428310" y="700169"/>
            <a:ext cx="1369634" cy="3312601"/>
          </a:xfrm>
          <a:custGeom>
            <a:avLst/>
            <a:gdLst>
              <a:gd name="T0" fmla="*/ 146 w 235"/>
              <a:gd name="T1" fmla="*/ 108 h 561"/>
              <a:gd name="T2" fmla="*/ 140 w 235"/>
              <a:gd name="T3" fmla="*/ 130 h 561"/>
              <a:gd name="T4" fmla="*/ 140 w 235"/>
              <a:gd name="T5" fmla="*/ 219 h 561"/>
              <a:gd name="T6" fmla="*/ 140 w 235"/>
              <a:gd name="T7" fmla="*/ 278 h 561"/>
              <a:gd name="T8" fmla="*/ 140 w 235"/>
              <a:gd name="T9" fmla="*/ 338 h 561"/>
              <a:gd name="T10" fmla="*/ 140 w 235"/>
              <a:gd name="T11" fmla="*/ 397 h 561"/>
              <a:gd name="T12" fmla="*/ 140 w 235"/>
              <a:gd name="T13" fmla="*/ 456 h 561"/>
              <a:gd name="T14" fmla="*/ 140 w 235"/>
              <a:gd name="T15" fmla="*/ 516 h 561"/>
              <a:gd name="T16" fmla="*/ 169 w 235"/>
              <a:gd name="T17" fmla="*/ 82 h 561"/>
              <a:gd name="T18" fmla="*/ 143 w 235"/>
              <a:gd name="T19" fmla="*/ 64 h 561"/>
              <a:gd name="T20" fmla="*/ 169 w 235"/>
              <a:gd name="T21" fmla="*/ 138 h 561"/>
              <a:gd name="T22" fmla="*/ 169 w 235"/>
              <a:gd name="T23" fmla="*/ 194 h 561"/>
              <a:gd name="T24" fmla="*/ 169 w 235"/>
              <a:gd name="T25" fmla="*/ 250 h 561"/>
              <a:gd name="T26" fmla="*/ 169 w 235"/>
              <a:gd name="T27" fmla="*/ 306 h 561"/>
              <a:gd name="T28" fmla="*/ 169 w 235"/>
              <a:gd name="T29" fmla="*/ 362 h 561"/>
              <a:gd name="T30" fmla="*/ 169 w 235"/>
              <a:gd name="T31" fmla="*/ 417 h 561"/>
              <a:gd name="T32" fmla="*/ 169 w 235"/>
              <a:gd name="T33" fmla="*/ 473 h 561"/>
              <a:gd name="T34" fmla="*/ 169 w 235"/>
              <a:gd name="T35" fmla="*/ 529 h 561"/>
              <a:gd name="T36" fmla="*/ 49 w 235"/>
              <a:gd name="T37" fmla="*/ 106 h 561"/>
              <a:gd name="T38" fmla="*/ 0 w 235"/>
              <a:gd name="T39" fmla="*/ 129 h 561"/>
              <a:gd name="T40" fmla="*/ 6 w 235"/>
              <a:gd name="T41" fmla="*/ 103 h 561"/>
              <a:gd name="T42" fmla="*/ 97 w 235"/>
              <a:gd name="T43" fmla="*/ 85 h 561"/>
              <a:gd name="T44" fmla="*/ 12 w 235"/>
              <a:gd name="T45" fmla="*/ 176 h 561"/>
              <a:gd name="T46" fmla="*/ 25 w 235"/>
              <a:gd name="T47" fmla="*/ 149 h 561"/>
              <a:gd name="T48" fmla="*/ 61 w 235"/>
              <a:gd name="T49" fmla="*/ 137 h 561"/>
              <a:gd name="T50" fmla="*/ 12 w 235"/>
              <a:gd name="T51" fmla="*/ 220 h 561"/>
              <a:gd name="T52" fmla="*/ 12 w 235"/>
              <a:gd name="T53" fmla="*/ 263 h 561"/>
              <a:gd name="T54" fmla="*/ 12 w 235"/>
              <a:gd name="T55" fmla="*/ 307 h 561"/>
              <a:gd name="T56" fmla="*/ 12 w 235"/>
              <a:gd name="T57" fmla="*/ 351 h 561"/>
              <a:gd name="T58" fmla="*/ 12 w 235"/>
              <a:gd name="T59" fmla="*/ 395 h 561"/>
              <a:gd name="T60" fmla="*/ 12 w 235"/>
              <a:gd name="T61" fmla="*/ 438 h 561"/>
              <a:gd name="T62" fmla="*/ 12 w 235"/>
              <a:gd name="T63" fmla="*/ 482 h 561"/>
              <a:gd name="T64" fmla="*/ 12 w 235"/>
              <a:gd name="T65" fmla="*/ 526 h 561"/>
              <a:gd name="T66" fmla="*/ 41 w 235"/>
              <a:gd name="T67" fmla="*/ 530 h 561"/>
              <a:gd name="T68" fmla="*/ 25 w 235"/>
              <a:gd name="T69" fmla="*/ 506 h 561"/>
              <a:gd name="T70" fmla="*/ 61 w 235"/>
              <a:gd name="T71" fmla="*/ 511 h 561"/>
              <a:gd name="T72" fmla="*/ 41 w 235"/>
              <a:gd name="T73" fmla="*/ 485 h 561"/>
              <a:gd name="T74" fmla="*/ 25 w 235"/>
              <a:gd name="T75" fmla="*/ 461 h 561"/>
              <a:gd name="T76" fmla="*/ 61 w 235"/>
              <a:gd name="T77" fmla="*/ 464 h 561"/>
              <a:gd name="T78" fmla="*/ 41 w 235"/>
              <a:gd name="T79" fmla="*/ 439 h 561"/>
              <a:gd name="T80" fmla="*/ 25 w 235"/>
              <a:gd name="T81" fmla="*/ 417 h 561"/>
              <a:gd name="T82" fmla="*/ 61 w 235"/>
              <a:gd name="T83" fmla="*/ 417 h 561"/>
              <a:gd name="T84" fmla="*/ 41 w 235"/>
              <a:gd name="T85" fmla="*/ 394 h 561"/>
              <a:gd name="T86" fmla="*/ 25 w 235"/>
              <a:gd name="T87" fmla="*/ 372 h 561"/>
              <a:gd name="T88" fmla="*/ 61 w 235"/>
              <a:gd name="T89" fmla="*/ 371 h 561"/>
              <a:gd name="T90" fmla="*/ 41 w 235"/>
              <a:gd name="T91" fmla="*/ 348 h 561"/>
              <a:gd name="T92" fmla="*/ 25 w 235"/>
              <a:gd name="T93" fmla="*/ 327 h 561"/>
              <a:gd name="T94" fmla="*/ 61 w 235"/>
              <a:gd name="T95" fmla="*/ 324 h 561"/>
              <a:gd name="T96" fmla="*/ 41 w 235"/>
              <a:gd name="T97" fmla="*/ 303 h 561"/>
              <a:gd name="T98" fmla="*/ 25 w 235"/>
              <a:gd name="T99" fmla="*/ 283 h 561"/>
              <a:gd name="T100" fmla="*/ 61 w 235"/>
              <a:gd name="T101" fmla="*/ 277 h 561"/>
              <a:gd name="T102" fmla="*/ 41 w 235"/>
              <a:gd name="T103" fmla="*/ 257 h 561"/>
              <a:gd name="T104" fmla="*/ 25 w 235"/>
              <a:gd name="T105" fmla="*/ 238 h 561"/>
              <a:gd name="T106" fmla="*/ 61 w 235"/>
              <a:gd name="T107" fmla="*/ 230 h 561"/>
              <a:gd name="T108" fmla="*/ 41 w 235"/>
              <a:gd name="T109" fmla="*/ 212 h 561"/>
              <a:gd name="T110" fmla="*/ 25 w 235"/>
              <a:gd name="T111" fmla="*/ 194 h 561"/>
              <a:gd name="T112" fmla="*/ 61 w 235"/>
              <a:gd name="T113" fmla="*/ 184 h 561"/>
              <a:gd name="T114" fmla="*/ 41 w 235"/>
              <a:gd name="T115" fmla="*/ 167 h 561"/>
              <a:gd name="T116" fmla="*/ 223 w 235"/>
              <a:gd name="T117" fmla="*/ 105 h 561"/>
              <a:gd name="T118" fmla="*/ 223 w 235"/>
              <a:gd name="T119" fmla="*/ 156 h 561"/>
              <a:gd name="T120" fmla="*/ 223 w 235"/>
              <a:gd name="T121" fmla="*/ 258 h 561"/>
              <a:gd name="T122" fmla="*/ 223 w 235"/>
              <a:gd name="T123" fmla="*/ 359 h 561"/>
              <a:gd name="T124" fmla="*/ 223 w 235"/>
              <a:gd name="T125" fmla="*/ 4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5" h="561">
                <a:moveTo>
                  <a:pt x="235" y="22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546"/>
                  <a:pt x="184" y="546"/>
                  <a:pt x="184" y="546"/>
                </a:cubicBezTo>
                <a:cubicBezTo>
                  <a:pt x="235" y="528"/>
                  <a:pt x="235" y="528"/>
                  <a:pt x="235" y="528"/>
                </a:cubicBezTo>
                <a:cubicBezTo>
                  <a:pt x="235" y="22"/>
                  <a:pt x="235" y="22"/>
                  <a:pt x="235" y="22"/>
                </a:cubicBezTo>
                <a:close/>
                <a:moveTo>
                  <a:pt x="146" y="108"/>
                </a:moveTo>
                <a:cubicBezTo>
                  <a:pt x="97" y="88"/>
                  <a:pt x="97" y="88"/>
                  <a:pt x="97" y="88"/>
                </a:cubicBezTo>
                <a:cubicBezTo>
                  <a:pt x="97" y="561"/>
                  <a:pt x="97" y="561"/>
                  <a:pt x="97" y="561"/>
                </a:cubicBezTo>
                <a:cubicBezTo>
                  <a:pt x="146" y="546"/>
                  <a:pt x="146" y="546"/>
                  <a:pt x="146" y="546"/>
                </a:cubicBezTo>
                <a:cubicBezTo>
                  <a:pt x="146" y="108"/>
                  <a:pt x="146" y="108"/>
                  <a:pt x="146" y="108"/>
                </a:cubicBezTo>
                <a:close/>
                <a:moveTo>
                  <a:pt x="140" y="160"/>
                </a:moveTo>
                <a:cubicBezTo>
                  <a:pt x="128" y="156"/>
                  <a:pt x="116" y="152"/>
                  <a:pt x="104" y="148"/>
                </a:cubicBezTo>
                <a:cubicBezTo>
                  <a:pt x="104" y="152"/>
                  <a:pt x="104" y="156"/>
                  <a:pt x="104" y="160"/>
                </a:cubicBezTo>
                <a:cubicBezTo>
                  <a:pt x="116" y="163"/>
                  <a:pt x="128" y="167"/>
                  <a:pt x="140" y="171"/>
                </a:cubicBezTo>
                <a:cubicBezTo>
                  <a:pt x="140" y="167"/>
                  <a:pt x="140" y="163"/>
                  <a:pt x="140" y="160"/>
                </a:cubicBezTo>
                <a:close/>
                <a:moveTo>
                  <a:pt x="140" y="130"/>
                </a:moveTo>
                <a:cubicBezTo>
                  <a:pt x="104" y="116"/>
                  <a:pt x="104" y="116"/>
                  <a:pt x="104" y="116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40" y="141"/>
                  <a:pt x="140" y="141"/>
                  <a:pt x="140" y="141"/>
                </a:cubicBezTo>
                <a:cubicBezTo>
                  <a:pt x="140" y="130"/>
                  <a:pt x="140" y="130"/>
                  <a:pt x="140" y="130"/>
                </a:cubicBezTo>
                <a:close/>
                <a:moveTo>
                  <a:pt x="140" y="189"/>
                </a:moveTo>
                <a:cubicBezTo>
                  <a:pt x="128" y="186"/>
                  <a:pt x="116" y="182"/>
                  <a:pt x="104" y="179"/>
                </a:cubicBezTo>
                <a:cubicBezTo>
                  <a:pt x="104" y="183"/>
                  <a:pt x="104" y="187"/>
                  <a:pt x="104" y="191"/>
                </a:cubicBezTo>
                <a:cubicBezTo>
                  <a:pt x="116" y="194"/>
                  <a:pt x="128" y="197"/>
                  <a:pt x="140" y="200"/>
                </a:cubicBezTo>
                <a:cubicBezTo>
                  <a:pt x="140" y="197"/>
                  <a:pt x="140" y="193"/>
                  <a:pt x="140" y="189"/>
                </a:cubicBezTo>
                <a:close/>
                <a:moveTo>
                  <a:pt x="140" y="219"/>
                </a:moveTo>
                <a:cubicBezTo>
                  <a:pt x="128" y="216"/>
                  <a:pt x="116" y="213"/>
                  <a:pt x="104" y="211"/>
                </a:cubicBezTo>
                <a:cubicBezTo>
                  <a:pt x="104" y="215"/>
                  <a:pt x="104" y="219"/>
                  <a:pt x="104" y="223"/>
                </a:cubicBezTo>
                <a:cubicBezTo>
                  <a:pt x="116" y="225"/>
                  <a:pt x="128" y="228"/>
                  <a:pt x="140" y="230"/>
                </a:cubicBezTo>
                <a:cubicBezTo>
                  <a:pt x="140" y="226"/>
                  <a:pt x="140" y="223"/>
                  <a:pt x="140" y="219"/>
                </a:cubicBezTo>
                <a:close/>
                <a:moveTo>
                  <a:pt x="140" y="249"/>
                </a:moveTo>
                <a:cubicBezTo>
                  <a:pt x="128" y="246"/>
                  <a:pt x="116" y="244"/>
                  <a:pt x="104" y="242"/>
                </a:cubicBezTo>
                <a:cubicBezTo>
                  <a:pt x="104" y="246"/>
                  <a:pt x="104" y="250"/>
                  <a:pt x="104" y="254"/>
                </a:cubicBezTo>
                <a:cubicBezTo>
                  <a:pt x="116" y="256"/>
                  <a:pt x="128" y="258"/>
                  <a:pt x="140" y="259"/>
                </a:cubicBezTo>
                <a:cubicBezTo>
                  <a:pt x="140" y="256"/>
                  <a:pt x="140" y="252"/>
                  <a:pt x="140" y="249"/>
                </a:cubicBezTo>
                <a:close/>
                <a:moveTo>
                  <a:pt x="140" y="278"/>
                </a:moveTo>
                <a:cubicBezTo>
                  <a:pt x="128" y="277"/>
                  <a:pt x="116" y="275"/>
                  <a:pt x="104" y="274"/>
                </a:cubicBezTo>
                <a:cubicBezTo>
                  <a:pt x="104" y="278"/>
                  <a:pt x="104" y="282"/>
                  <a:pt x="104" y="286"/>
                </a:cubicBezTo>
                <a:cubicBezTo>
                  <a:pt x="116" y="287"/>
                  <a:pt x="128" y="288"/>
                  <a:pt x="140" y="289"/>
                </a:cubicBezTo>
                <a:cubicBezTo>
                  <a:pt x="140" y="285"/>
                  <a:pt x="140" y="282"/>
                  <a:pt x="140" y="278"/>
                </a:cubicBezTo>
                <a:close/>
                <a:moveTo>
                  <a:pt x="140" y="308"/>
                </a:moveTo>
                <a:cubicBezTo>
                  <a:pt x="128" y="307"/>
                  <a:pt x="116" y="306"/>
                  <a:pt x="104" y="305"/>
                </a:cubicBezTo>
                <a:cubicBezTo>
                  <a:pt x="104" y="309"/>
                  <a:pt x="104" y="313"/>
                  <a:pt x="104" y="317"/>
                </a:cubicBezTo>
                <a:cubicBezTo>
                  <a:pt x="116" y="318"/>
                  <a:pt x="128" y="318"/>
                  <a:pt x="140" y="319"/>
                </a:cubicBezTo>
                <a:cubicBezTo>
                  <a:pt x="140" y="315"/>
                  <a:pt x="140" y="312"/>
                  <a:pt x="140" y="308"/>
                </a:cubicBezTo>
                <a:close/>
                <a:moveTo>
                  <a:pt x="140" y="338"/>
                </a:moveTo>
                <a:cubicBezTo>
                  <a:pt x="128" y="337"/>
                  <a:pt x="116" y="337"/>
                  <a:pt x="104" y="336"/>
                </a:cubicBezTo>
                <a:cubicBezTo>
                  <a:pt x="104" y="341"/>
                  <a:pt x="104" y="345"/>
                  <a:pt x="104" y="349"/>
                </a:cubicBezTo>
                <a:cubicBezTo>
                  <a:pt x="116" y="349"/>
                  <a:pt x="128" y="348"/>
                  <a:pt x="140" y="348"/>
                </a:cubicBezTo>
                <a:cubicBezTo>
                  <a:pt x="140" y="345"/>
                  <a:pt x="140" y="341"/>
                  <a:pt x="140" y="338"/>
                </a:cubicBezTo>
                <a:close/>
                <a:moveTo>
                  <a:pt x="140" y="367"/>
                </a:moveTo>
                <a:cubicBezTo>
                  <a:pt x="128" y="368"/>
                  <a:pt x="116" y="368"/>
                  <a:pt x="104" y="368"/>
                </a:cubicBezTo>
                <a:cubicBezTo>
                  <a:pt x="104" y="372"/>
                  <a:pt x="104" y="376"/>
                  <a:pt x="104" y="380"/>
                </a:cubicBezTo>
                <a:cubicBezTo>
                  <a:pt x="116" y="379"/>
                  <a:pt x="128" y="379"/>
                  <a:pt x="140" y="378"/>
                </a:cubicBezTo>
                <a:cubicBezTo>
                  <a:pt x="140" y="374"/>
                  <a:pt x="140" y="371"/>
                  <a:pt x="140" y="367"/>
                </a:cubicBezTo>
                <a:close/>
                <a:moveTo>
                  <a:pt x="140" y="397"/>
                </a:moveTo>
                <a:cubicBezTo>
                  <a:pt x="128" y="398"/>
                  <a:pt x="116" y="399"/>
                  <a:pt x="104" y="399"/>
                </a:cubicBezTo>
                <a:cubicBezTo>
                  <a:pt x="104" y="404"/>
                  <a:pt x="104" y="408"/>
                  <a:pt x="104" y="412"/>
                </a:cubicBezTo>
                <a:cubicBezTo>
                  <a:pt x="116" y="410"/>
                  <a:pt x="128" y="409"/>
                  <a:pt x="140" y="407"/>
                </a:cubicBezTo>
                <a:cubicBezTo>
                  <a:pt x="140" y="404"/>
                  <a:pt x="140" y="400"/>
                  <a:pt x="140" y="397"/>
                </a:cubicBezTo>
                <a:close/>
                <a:moveTo>
                  <a:pt x="140" y="427"/>
                </a:moveTo>
                <a:cubicBezTo>
                  <a:pt x="128" y="428"/>
                  <a:pt x="116" y="430"/>
                  <a:pt x="104" y="431"/>
                </a:cubicBezTo>
                <a:cubicBezTo>
                  <a:pt x="104" y="435"/>
                  <a:pt x="104" y="439"/>
                  <a:pt x="104" y="443"/>
                </a:cubicBezTo>
                <a:cubicBezTo>
                  <a:pt x="116" y="441"/>
                  <a:pt x="128" y="439"/>
                  <a:pt x="140" y="437"/>
                </a:cubicBezTo>
                <a:cubicBezTo>
                  <a:pt x="140" y="433"/>
                  <a:pt x="140" y="430"/>
                  <a:pt x="140" y="427"/>
                </a:cubicBezTo>
                <a:close/>
                <a:moveTo>
                  <a:pt x="140" y="456"/>
                </a:moveTo>
                <a:cubicBezTo>
                  <a:pt x="128" y="458"/>
                  <a:pt x="116" y="460"/>
                  <a:pt x="104" y="462"/>
                </a:cubicBezTo>
                <a:cubicBezTo>
                  <a:pt x="104" y="467"/>
                  <a:pt x="104" y="471"/>
                  <a:pt x="104" y="475"/>
                </a:cubicBezTo>
                <a:cubicBezTo>
                  <a:pt x="116" y="472"/>
                  <a:pt x="128" y="469"/>
                  <a:pt x="140" y="466"/>
                </a:cubicBezTo>
                <a:cubicBezTo>
                  <a:pt x="140" y="463"/>
                  <a:pt x="140" y="460"/>
                  <a:pt x="140" y="456"/>
                </a:cubicBezTo>
                <a:close/>
                <a:moveTo>
                  <a:pt x="140" y="486"/>
                </a:moveTo>
                <a:cubicBezTo>
                  <a:pt x="128" y="489"/>
                  <a:pt x="116" y="491"/>
                  <a:pt x="104" y="494"/>
                </a:cubicBezTo>
                <a:cubicBezTo>
                  <a:pt x="104" y="498"/>
                  <a:pt x="104" y="502"/>
                  <a:pt x="104" y="506"/>
                </a:cubicBezTo>
                <a:cubicBezTo>
                  <a:pt x="116" y="503"/>
                  <a:pt x="128" y="499"/>
                  <a:pt x="140" y="496"/>
                </a:cubicBezTo>
                <a:cubicBezTo>
                  <a:pt x="140" y="493"/>
                  <a:pt x="140" y="489"/>
                  <a:pt x="140" y="486"/>
                </a:cubicBezTo>
                <a:close/>
                <a:moveTo>
                  <a:pt x="140" y="516"/>
                </a:moveTo>
                <a:cubicBezTo>
                  <a:pt x="104" y="525"/>
                  <a:pt x="104" y="525"/>
                  <a:pt x="104" y="525"/>
                </a:cubicBezTo>
                <a:cubicBezTo>
                  <a:pt x="104" y="538"/>
                  <a:pt x="104" y="538"/>
                  <a:pt x="104" y="538"/>
                </a:cubicBezTo>
                <a:cubicBezTo>
                  <a:pt x="140" y="526"/>
                  <a:pt x="140" y="526"/>
                  <a:pt x="140" y="526"/>
                </a:cubicBezTo>
                <a:cubicBezTo>
                  <a:pt x="140" y="516"/>
                  <a:pt x="140" y="516"/>
                  <a:pt x="140" y="516"/>
                </a:cubicBezTo>
                <a:close/>
                <a:moveTo>
                  <a:pt x="124" y="38"/>
                </a:moveTo>
                <a:cubicBezTo>
                  <a:pt x="180" y="4"/>
                  <a:pt x="180" y="4"/>
                  <a:pt x="180" y="4"/>
                </a:cubicBezTo>
                <a:cubicBezTo>
                  <a:pt x="180" y="548"/>
                  <a:pt x="180" y="548"/>
                  <a:pt x="180" y="54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38"/>
                  <a:pt x="124" y="38"/>
                  <a:pt x="124" y="38"/>
                </a:cubicBezTo>
                <a:close/>
                <a:moveTo>
                  <a:pt x="153" y="74"/>
                </a:moveTo>
                <a:cubicBezTo>
                  <a:pt x="158" y="71"/>
                  <a:pt x="164" y="69"/>
                  <a:pt x="169" y="67"/>
                </a:cubicBezTo>
                <a:cubicBezTo>
                  <a:pt x="169" y="72"/>
                  <a:pt x="169" y="77"/>
                  <a:pt x="169" y="82"/>
                </a:cubicBezTo>
                <a:cubicBezTo>
                  <a:pt x="164" y="84"/>
                  <a:pt x="158" y="86"/>
                  <a:pt x="153" y="88"/>
                </a:cubicBezTo>
                <a:cubicBezTo>
                  <a:pt x="153" y="83"/>
                  <a:pt x="153" y="78"/>
                  <a:pt x="153" y="74"/>
                </a:cubicBezTo>
                <a:close/>
                <a:moveTo>
                  <a:pt x="153" y="46"/>
                </a:moveTo>
                <a:cubicBezTo>
                  <a:pt x="169" y="39"/>
                  <a:pt x="169" y="39"/>
                  <a:pt x="169" y="39"/>
                </a:cubicBezTo>
                <a:cubicBezTo>
                  <a:pt x="169" y="55"/>
                  <a:pt x="169" y="55"/>
                  <a:pt x="169" y="55"/>
                </a:cubicBezTo>
                <a:cubicBezTo>
                  <a:pt x="153" y="61"/>
                  <a:pt x="153" y="61"/>
                  <a:pt x="153" y="61"/>
                </a:cubicBezTo>
                <a:cubicBezTo>
                  <a:pt x="153" y="46"/>
                  <a:pt x="153" y="46"/>
                  <a:pt x="153" y="46"/>
                </a:cubicBezTo>
                <a:close/>
                <a:moveTo>
                  <a:pt x="131" y="58"/>
                </a:moveTo>
                <a:cubicBezTo>
                  <a:pt x="143" y="52"/>
                  <a:pt x="143" y="52"/>
                  <a:pt x="143" y="52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58"/>
                  <a:pt x="131" y="58"/>
                  <a:pt x="131" y="58"/>
                </a:cubicBezTo>
                <a:close/>
                <a:moveTo>
                  <a:pt x="153" y="101"/>
                </a:moveTo>
                <a:cubicBezTo>
                  <a:pt x="158" y="99"/>
                  <a:pt x="164" y="97"/>
                  <a:pt x="169" y="95"/>
                </a:cubicBezTo>
                <a:cubicBezTo>
                  <a:pt x="169" y="100"/>
                  <a:pt x="169" y="105"/>
                  <a:pt x="169" y="110"/>
                </a:cubicBezTo>
                <a:cubicBezTo>
                  <a:pt x="164" y="112"/>
                  <a:pt x="158" y="114"/>
                  <a:pt x="153" y="115"/>
                </a:cubicBezTo>
                <a:cubicBezTo>
                  <a:pt x="153" y="111"/>
                  <a:pt x="153" y="106"/>
                  <a:pt x="153" y="101"/>
                </a:cubicBezTo>
                <a:close/>
                <a:moveTo>
                  <a:pt x="153" y="128"/>
                </a:moveTo>
                <a:cubicBezTo>
                  <a:pt x="158" y="126"/>
                  <a:pt x="164" y="125"/>
                  <a:pt x="169" y="123"/>
                </a:cubicBezTo>
                <a:cubicBezTo>
                  <a:pt x="169" y="128"/>
                  <a:pt x="169" y="133"/>
                  <a:pt x="169" y="138"/>
                </a:cubicBezTo>
                <a:cubicBezTo>
                  <a:pt x="164" y="140"/>
                  <a:pt x="158" y="141"/>
                  <a:pt x="153" y="143"/>
                </a:cubicBezTo>
                <a:cubicBezTo>
                  <a:pt x="153" y="138"/>
                  <a:pt x="153" y="133"/>
                  <a:pt x="153" y="128"/>
                </a:cubicBezTo>
                <a:close/>
                <a:moveTo>
                  <a:pt x="153" y="156"/>
                </a:moveTo>
                <a:cubicBezTo>
                  <a:pt x="158" y="154"/>
                  <a:pt x="164" y="152"/>
                  <a:pt x="169" y="151"/>
                </a:cubicBezTo>
                <a:cubicBezTo>
                  <a:pt x="169" y="156"/>
                  <a:pt x="169" y="161"/>
                  <a:pt x="169" y="166"/>
                </a:cubicBezTo>
                <a:cubicBezTo>
                  <a:pt x="164" y="167"/>
                  <a:pt x="158" y="169"/>
                  <a:pt x="153" y="170"/>
                </a:cubicBezTo>
                <a:cubicBezTo>
                  <a:pt x="153" y="165"/>
                  <a:pt x="153" y="160"/>
                  <a:pt x="153" y="156"/>
                </a:cubicBezTo>
                <a:close/>
                <a:moveTo>
                  <a:pt x="153" y="183"/>
                </a:moveTo>
                <a:cubicBezTo>
                  <a:pt x="158" y="181"/>
                  <a:pt x="164" y="180"/>
                  <a:pt x="169" y="179"/>
                </a:cubicBezTo>
                <a:cubicBezTo>
                  <a:pt x="169" y="184"/>
                  <a:pt x="169" y="189"/>
                  <a:pt x="169" y="194"/>
                </a:cubicBezTo>
                <a:cubicBezTo>
                  <a:pt x="164" y="195"/>
                  <a:pt x="158" y="196"/>
                  <a:pt x="153" y="197"/>
                </a:cubicBezTo>
                <a:cubicBezTo>
                  <a:pt x="153" y="192"/>
                  <a:pt x="153" y="188"/>
                  <a:pt x="153" y="183"/>
                </a:cubicBezTo>
                <a:close/>
                <a:moveTo>
                  <a:pt x="153" y="210"/>
                </a:moveTo>
                <a:cubicBezTo>
                  <a:pt x="158" y="209"/>
                  <a:pt x="164" y="208"/>
                  <a:pt x="169" y="207"/>
                </a:cubicBezTo>
                <a:cubicBezTo>
                  <a:pt x="169" y="212"/>
                  <a:pt x="169" y="217"/>
                  <a:pt x="169" y="222"/>
                </a:cubicBezTo>
                <a:cubicBezTo>
                  <a:pt x="164" y="223"/>
                  <a:pt x="158" y="224"/>
                  <a:pt x="153" y="224"/>
                </a:cubicBezTo>
                <a:cubicBezTo>
                  <a:pt x="153" y="220"/>
                  <a:pt x="153" y="215"/>
                  <a:pt x="153" y="210"/>
                </a:cubicBezTo>
                <a:close/>
                <a:moveTo>
                  <a:pt x="153" y="237"/>
                </a:moveTo>
                <a:cubicBezTo>
                  <a:pt x="158" y="236"/>
                  <a:pt x="164" y="235"/>
                  <a:pt x="169" y="235"/>
                </a:cubicBezTo>
                <a:cubicBezTo>
                  <a:pt x="169" y="240"/>
                  <a:pt x="169" y="245"/>
                  <a:pt x="169" y="250"/>
                </a:cubicBezTo>
                <a:cubicBezTo>
                  <a:pt x="164" y="251"/>
                  <a:pt x="158" y="251"/>
                  <a:pt x="153" y="252"/>
                </a:cubicBezTo>
                <a:cubicBezTo>
                  <a:pt x="153" y="247"/>
                  <a:pt x="153" y="242"/>
                  <a:pt x="153" y="237"/>
                </a:cubicBezTo>
                <a:close/>
                <a:moveTo>
                  <a:pt x="153" y="265"/>
                </a:moveTo>
                <a:cubicBezTo>
                  <a:pt x="158" y="264"/>
                  <a:pt x="164" y="263"/>
                  <a:pt x="169" y="262"/>
                </a:cubicBezTo>
                <a:cubicBezTo>
                  <a:pt x="169" y="268"/>
                  <a:pt x="169" y="273"/>
                  <a:pt x="169" y="278"/>
                </a:cubicBezTo>
                <a:cubicBezTo>
                  <a:pt x="164" y="278"/>
                  <a:pt x="158" y="279"/>
                  <a:pt x="153" y="279"/>
                </a:cubicBezTo>
                <a:cubicBezTo>
                  <a:pt x="153" y="274"/>
                  <a:pt x="153" y="269"/>
                  <a:pt x="153" y="265"/>
                </a:cubicBezTo>
                <a:close/>
                <a:moveTo>
                  <a:pt x="153" y="292"/>
                </a:moveTo>
                <a:cubicBezTo>
                  <a:pt x="158" y="291"/>
                  <a:pt x="164" y="291"/>
                  <a:pt x="169" y="290"/>
                </a:cubicBezTo>
                <a:cubicBezTo>
                  <a:pt x="169" y="295"/>
                  <a:pt x="169" y="301"/>
                  <a:pt x="169" y="306"/>
                </a:cubicBezTo>
                <a:cubicBezTo>
                  <a:pt x="164" y="306"/>
                  <a:pt x="158" y="306"/>
                  <a:pt x="153" y="306"/>
                </a:cubicBezTo>
                <a:cubicBezTo>
                  <a:pt x="153" y="301"/>
                  <a:pt x="153" y="297"/>
                  <a:pt x="153" y="292"/>
                </a:cubicBezTo>
                <a:close/>
                <a:moveTo>
                  <a:pt x="153" y="319"/>
                </a:moveTo>
                <a:cubicBezTo>
                  <a:pt x="158" y="319"/>
                  <a:pt x="164" y="319"/>
                  <a:pt x="169" y="318"/>
                </a:cubicBezTo>
                <a:cubicBezTo>
                  <a:pt x="169" y="323"/>
                  <a:pt x="169" y="329"/>
                  <a:pt x="169" y="334"/>
                </a:cubicBezTo>
                <a:cubicBezTo>
                  <a:pt x="164" y="334"/>
                  <a:pt x="158" y="334"/>
                  <a:pt x="153" y="333"/>
                </a:cubicBezTo>
                <a:cubicBezTo>
                  <a:pt x="153" y="329"/>
                  <a:pt x="153" y="324"/>
                  <a:pt x="153" y="319"/>
                </a:cubicBezTo>
                <a:close/>
                <a:moveTo>
                  <a:pt x="153" y="346"/>
                </a:moveTo>
                <a:cubicBezTo>
                  <a:pt x="158" y="346"/>
                  <a:pt x="164" y="346"/>
                  <a:pt x="169" y="346"/>
                </a:cubicBezTo>
                <a:cubicBezTo>
                  <a:pt x="169" y="351"/>
                  <a:pt x="169" y="356"/>
                  <a:pt x="169" y="362"/>
                </a:cubicBezTo>
                <a:cubicBezTo>
                  <a:pt x="164" y="361"/>
                  <a:pt x="158" y="361"/>
                  <a:pt x="153" y="361"/>
                </a:cubicBezTo>
                <a:cubicBezTo>
                  <a:pt x="153" y="356"/>
                  <a:pt x="153" y="351"/>
                  <a:pt x="153" y="346"/>
                </a:cubicBezTo>
                <a:close/>
                <a:moveTo>
                  <a:pt x="153" y="374"/>
                </a:moveTo>
                <a:cubicBezTo>
                  <a:pt x="158" y="374"/>
                  <a:pt x="164" y="374"/>
                  <a:pt x="169" y="374"/>
                </a:cubicBezTo>
                <a:cubicBezTo>
                  <a:pt x="169" y="379"/>
                  <a:pt x="169" y="384"/>
                  <a:pt x="169" y="390"/>
                </a:cubicBezTo>
                <a:cubicBezTo>
                  <a:pt x="164" y="389"/>
                  <a:pt x="158" y="388"/>
                  <a:pt x="153" y="388"/>
                </a:cubicBezTo>
                <a:cubicBezTo>
                  <a:pt x="153" y="383"/>
                  <a:pt x="153" y="378"/>
                  <a:pt x="153" y="374"/>
                </a:cubicBezTo>
                <a:close/>
                <a:moveTo>
                  <a:pt x="153" y="401"/>
                </a:moveTo>
                <a:cubicBezTo>
                  <a:pt x="158" y="401"/>
                  <a:pt x="164" y="402"/>
                  <a:pt x="169" y="402"/>
                </a:cubicBezTo>
                <a:cubicBezTo>
                  <a:pt x="169" y="407"/>
                  <a:pt x="169" y="412"/>
                  <a:pt x="169" y="417"/>
                </a:cubicBezTo>
                <a:cubicBezTo>
                  <a:pt x="164" y="417"/>
                  <a:pt x="158" y="416"/>
                  <a:pt x="153" y="415"/>
                </a:cubicBezTo>
                <a:cubicBezTo>
                  <a:pt x="153" y="410"/>
                  <a:pt x="153" y="406"/>
                  <a:pt x="153" y="401"/>
                </a:cubicBezTo>
                <a:close/>
                <a:moveTo>
                  <a:pt x="153" y="428"/>
                </a:moveTo>
                <a:cubicBezTo>
                  <a:pt x="158" y="429"/>
                  <a:pt x="164" y="429"/>
                  <a:pt x="169" y="430"/>
                </a:cubicBezTo>
                <a:cubicBezTo>
                  <a:pt x="169" y="435"/>
                  <a:pt x="169" y="440"/>
                  <a:pt x="169" y="445"/>
                </a:cubicBezTo>
                <a:cubicBezTo>
                  <a:pt x="164" y="444"/>
                  <a:pt x="158" y="443"/>
                  <a:pt x="153" y="443"/>
                </a:cubicBezTo>
                <a:cubicBezTo>
                  <a:pt x="153" y="438"/>
                  <a:pt x="153" y="433"/>
                  <a:pt x="153" y="428"/>
                </a:cubicBezTo>
                <a:close/>
                <a:moveTo>
                  <a:pt x="153" y="455"/>
                </a:moveTo>
                <a:cubicBezTo>
                  <a:pt x="158" y="456"/>
                  <a:pt x="164" y="457"/>
                  <a:pt x="169" y="458"/>
                </a:cubicBezTo>
                <a:cubicBezTo>
                  <a:pt x="169" y="463"/>
                  <a:pt x="169" y="468"/>
                  <a:pt x="169" y="473"/>
                </a:cubicBezTo>
                <a:cubicBezTo>
                  <a:pt x="164" y="472"/>
                  <a:pt x="158" y="471"/>
                  <a:pt x="153" y="470"/>
                </a:cubicBezTo>
                <a:cubicBezTo>
                  <a:pt x="153" y="465"/>
                  <a:pt x="153" y="460"/>
                  <a:pt x="153" y="455"/>
                </a:cubicBezTo>
                <a:close/>
                <a:moveTo>
                  <a:pt x="153" y="483"/>
                </a:moveTo>
                <a:cubicBezTo>
                  <a:pt x="158" y="484"/>
                  <a:pt x="164" y="485"/>
                  <a:pt x="169" y="486"/>
                </a:cubicBezTo>
                <a:cubicBezTo>
                  <a:pt x="169" y="491"/>
                  <a:pt x="169" y="496"/>
                  <a:pt x="169" y="501"/>
                </a:cubicBezTo>
                <a:cubicBezTo>
                  <a:pt x="164" y="500"/>
                  <a:pt x="158" y="498"/>
                  <a:pt x="153" y="497"/>
                </a:cubicBezTo>
                <a:cubicBezTo>
                  <a:pt x="153" y="492"/>
                  <a:pt x="153" y="487"/>
                  <a:pt x="153" y="483"/>
                </a:cubicBezTo>
                <a:close/>
                <a:moveTo>
                  <a:pt x="153" y="510"/>
                </a:moveTo>
                <a:cubicBezTo>
                  <a:pt x="169" y="514"/>
                  <a:pt x="169" y="514"/>
                  <a:pt x="169" y="514"/>
                </a:cubicBezTo>
                <a:cubicBezTo>
                  <a:pt x="169" y="529"/>
                  <a:pt x="169" y="529"/>
                  <a:pt x="169" y="529"/>
                </a:cubicBezTo>
                <a:cubicBezTo>
                  <a:pt x="153" y="524"/>
                  <a:pt x="153" y="524"/>
                  <a:pt x="153" y="524"/>
                </a:cubicBezTo>
                <a:cubicBezTo>
                  <a:pt x="153" y="510"/>
                  <a:pt x="153" y="510"/>
                  <a:pt x="153" y="510"/>
                </a:cubicBezTo>
                <a:close/>
                <a:moveTo>
                  <a:pt x="131" y="84"/>
                </a:moveTo>
                <a:cubicBezTo>
                  <a:pt x="135" y="82"/>
                  <a:pt x="139" y="81"/>
                  <a:pt x="143" y="79"/>
                </a:cubicBezTo>
                <a:cubicBezTo>
                  <a:pt x="143" y="83"/>
                  <a:pt x="143" y="87"/>
                  <a:pt x="143" y="91"/>
                </a:cubicBezTo>
                <a:cubicBezTo>
                  <a:pt x="139" y="92"/>
                  <a:pt x="135" y="94"/>
                  <a:pt x="131" y="95"/>
                </a:cubicBezTo>
                <a:cubicBezTo>
                  <a:pt x="131" y="92"/>
                  <a:pt x="131" y="88"/>
                  <a:pt x="131" y="84"/>
                </a:cubicBezTo>
                <a:close/>
                <a:moveTo>
                  <a:pt x="0" y="76"/>
                </a:moveTo>
                <a:cubicBezTo>
                  <a:pt x="49" y="46"/>
                  <a:pt x="49" y="46"/>
                  <a:pt x="49" y="46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5" y="103"/>
                  <a:pt x="30" y="105"/>
                  <a:pt x="26" y="10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17" y="121"/>
                  <a:pt x="17" y="121"/>
                  <a:pt x="17" y="121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4" y="113"/>
                  <a:pt x="10" y="115"/>
                  <a:pt x="6" y="116"/>
                </a:cubicBezTo>
                <a:cubicBezTo>
                  <a:pt x="6" y="126"/>
                  <a:pt x="6" y="126"/>
                  <a:pt x="6" y="126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76"/>
                  <a:pt x="0" y="76"/>
                  <a:pt x="0" y="76"/>
                </a:cubicBezTo>
                <a:close/>
                <a:moveTo>
                  <a:pt x="26" y="83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90"/>
                  <a:pt x="39" y="90"/>
                  <a:pt x="39" y="90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83"/>
                  <a:pt x="26" y="83"/>
                  <a:pt x="26" y="83"/>
                </a:cubicBezTo>
                <a:close/>
                <a:moveTo>
                  <a:pt x="6" y="93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99"/>
                  <a:pt x="17" y="99"/>
                  <a:pt x="17" y="99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93"/>
                  <a:pt x="6" y="93"/>
                  <a:pt x="6" y="93"/>
                </a:cubicBezTo>
                <a:close/>
                <a:moveTo>
                  <a:pt x="97" y="64"/>
                </a:moveTo>
                <a:cubicBezTo>
                  <a:pt x="53" y="45"/>
                  <a:pt x="53" y="45"/>
                  <a:pt x="53" y="4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83" y="91"/>
                  <a:pt x="83" y="91"/>
                  <a:pt x="83" y="91"/>
                </a:cubicBezTo>
                <a:cubicBezTo>
                  <a:pt x="62" y="84"/>
                  <a:pt x="62" y="84"/>
                  <a:pt x="62" y="84"/>
                </a:cubicBezTo>
                <a:cubicBezTo>
                  <a:pt x="62" y="71"/>
                  <a:pt x="62" y="71"/>
                  <a:pt x="62" y="71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9"/>
                  <a:pt x="87" y="89"/>
                  <a:pt x="87" y="89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64"/>
                  <a:pt x="97" y="64"/>
                  <a:pt x="97" y="64"/>
                </a:cubicBezTo>
                <a:close/>
                <a:moveTo>
                  <a:pt x="0" y="129"/>
                </a:moveTo>
                <a:cubicBezTo>
                  <a:pt x="93" y="89"/>
                  <a:pt x="93" y="89"/>
                  <a:pt x="93" y="89"/>
                </a:cubicBezTo>
                <a:cubicBezTo>
                  <a:pt x="93" y="560"/>
                  <a:pt x="93" y="560"/>
                  <a:pt x="93" y="560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129"/>
                  <a:pt x="0" y="129"/>
                  <a:pt x="0" y="129"/>
                </a:cubicBezTo>
                <a:close/>
                <a:moveTo>
                  <a:pt x="12" y="165"/>
                </a:moveTo>
                <a:cubicBezTo>
                  <a:pt x="14" y="164"/>
                  <a:pt x="16" y="164"/>
                  <a:pt x="18" y="163"/>
                </a:cubicBezTo>
                <a:cubicBezTo>
                  <a:pt x="18" y="167"/>
                  <a:pt x="18" y="170"/>
                  <a:pt x="18" y="174"/>
                </a:cubicBezTo>
                <a:cubicBezTo>
                  <a:pt x="16" y="175"/>
                  <a:pt x="14" y="175"/>
                  <a:pt x="12" y="176"/>
                </a:cubicBezTo>
                <a:cubicBezTo>
                  <a:pt x="12" y="172"/>
                  <a:pt x="12" y="169"/>
                  <a:pt x="12" y="165"/>
                </a:cubicBezTo>
                <a:close/>
                <a:moveTo>
                  <a:pt x="12" y="143"/>
                </a:moveTo>
                <a:cubicBezTo>
                  <a:pt x="18" y="141"/>
                  <a:pt x="18" y="141"/>
                  <a:pt x="18" y="141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2" y="143"/>
                  <a:pt x="12" y="143"/>
                  <a:pt x="12" y="143"/>
                </a:cubicBezTo>
                <a:close/>
                <a:moveTo>
                  <a:pt x="25" y="138"/>
                </a:moveTo>
                <a:cubicBezTo>
                  <a:pt x="32" y="135"/>
                  <a:pt x="32" y="135"/>
                  <a:pt x="32" y="135"/>
                </a:cubicBezTo>
                <a:cubicBezTo>
                  <a:pt x="32" y="147"/>
                  <a:pt x="32" y="147"/>
                  <a:pt x="32" y="147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38"/>
                  <a:pt x="25" y="138"/>
                  <a:pt x="25" y="138"/>
                </a:cubicBezTo>
                <a:close/>
                <a:moveTo>
                  <a:pt x="41" y="132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1" y="132"/>
                  <a:pt x="41" y="132"/>
                  <a:pt x="41" y="132"/>
                </a:cubicBezTo>
                <a:close/>
                <a:moveTo>
                  <a:pt x="61" y="124"/>
                </a:moveTo>
                <a:cubicBezTo>
                  <a:pt x="77" y="118"/>
                  <a:pt x="77" y="118"/>
                  <a:pt x="77" y="118"/>
                </a:cubicBezTo>
                <a:cubicBezTo>
                  <a:pt x="77" y="132"/>
                  <a:pt x="77" y="132"/>
                  <a:pt x="77" y="132"/>
                </a:cubicBezTo>
                <a:cubicBezTo>
                  <a:pt x="61" y="137"/>
                  <a:pt x="61" y="137"/>
                  <a:pt x="61" y="137"/>
                </a:cubicBezTo>
                <a:cubicBezTo>
                  <a:pt x="61" y="124"/>
                  <a:pt x="61" y="124"/>
                  <a:pt x="61" y="124"/>
                </a:cubicBezTo>
                <a:close/>
                <a:moveTo>
                  <a:pt x="12" y="187"/>
                </a:moveTo>
                <a:cubicBezTo>
                  <a:pt x="14" y="186"/>
                  <a:pt x="16" y="186"/>
                  <a:pt x="18" y="185"/>
                </a:cubicBezTo>
                <a:cubicBezTo>
                  <a:pt x="18" y="189"/>
                  <a:pt x="18" y="192"/>
                  <a:pt x="18" y="196"/>
                </a:cubicBezTo>
                <a:cubicBezTo>
                  <a:pt x="16" y="197"/>
                  <a:pt x="14" y="197"/>
                  <a:pt x="12" y="198"/>
                </a:cubicBezTo>
                <a:cubicBezTo>
                  <a:pt x="12" y="194"/>
                  <a:pt x="12" y="191"/>
                  <a:pt x="12" y="187"/>
                </a:cubicBezTo>
                <a:close/>
                <a:moveTo>
                  <a:pt x="12" y="209"/>
                </a:moveTo>
                <a:cubicBezTo>
                  <a:pt x="14" y="208"/>
                  <a:pt x="16" y="208"/>
                  <a:pt x="18" y="207"/>
                </a:cubicBezTo>
                <a:cubicBezTo>
                  <a:pt x="18" y="211"/>
                  <a:pt x="18" y="214"/>
                  <a:pt x="18" y="218"/>
                </a:cubicBezTo>
                <a:cubicBezTo>
                  <a:pt x="16" y="219"/>
                  <a:pt x="14" y="219"/>
                  <a:pt x="12" y="220"/>
                </a:cubicBezTo>
                <a:cubicBezTo>
                  <a:pt x="12" y="216"/>
                  <a:pt x="12" y="213"/>
                  <a:pt x="12" y="209"/>
                </a:cubicBezTo>
                <a:close/>
                <a:moveTo>
                  <a:pt x="12" y="231"/>
                </a:moveTo>
                <a:cubicBezTo>
                  <a:pt x="14" y="230"/>
                  <a:pt x="16" y="230"/>
                  <a:pt x="18" y="229"/>
                </a:cubicBezTo>
                <a:cubicBezTo>
                  <a:pt x="18" y="233"/>
                  <a:pt x="18" y="236"/>
                  <a:pt x="18" y="240"/>
                </a:cubicBezTo>
                <a:cubicBezTo>
                  <a:pt x="16" y="241"/>
                  <a:pt x="14" y="241"/>
                  <a:pt x="12" y="241"/>
                </a:cubicBezTo>
                <a:cubicBezTo>
                  <a:pt x="12" y="238"/>
                  <a:pt x="12" y="234"/>
                  <a:pt x="12" y="231"/>
                </a:cubicBezTo>
                <a:close/>
                <a:moveTo>
                  <a:pt x="12" y="253"/>
                </a:moveTo>
                <a:cubicBezTo>
                  <a:pt x="14" y="252"/>
                  <a:pt x="16" y="252"/>
                  <a:pt x="18" y="251"/>
                </a:cubicBezTo>
                <a:cubicBezTo>
                  <a:pt x="18" y="255"/>
                  <a:pt x="18" y="259"/>
                  <a:pt x="18" y="262"/>
                </a:cubicBezTo>
                <a:cubicBezTo>
                  <a:pt x="16" y="263"/>
                  <a:pt x="14" y="263"/>
                  <a:pt x="12" y="263"/>
                </a:cubicBezTo>
                <a:cubicBezTo>
                  <a:pt x="12" y="260"/>
                  <a:pt x="12" y="256"/>
                  <a:pt x="12" y="253"/>
                </a:cubicBezTo>
                <a:close/>
                <a:moveTo>
                  <a:pt x="12" y="275"/>
                </a:moveTo>
                <a:cubicBezTo>
                  <a:pt x="14" y="274"/>
                  <a:pt x="16" y="274"/>
                  <a:pt x="18" y="273"/>
                </a:cubicBezTo>
                <a:cubicBezTo>
                  <a:pt x="18" y="277"/>
                  <a:pt x="18" y="281"/>
                  <a:pt x="18" y="284"/>
                </a:cubicBezTo>
                <a:cubicBezTo>
                  <a:pt x="16" y="285"/>
                  <a:pt x="14" y="285"/>
                  <a:pt x="12" y="285"/>
                </a:cubicBezTo>
                <a:cubicBezTo>
                  <a:pt x="12" y="282"/>
                  <a:pt x="12" y="278"/>
                  <a:pt x="12" y="275"/>
                </a:cubicBezTo>
                <a:close/>
                <a:moveTo>
                  <a:pt x="12" y="297"/>
                </a:moveTo>
                <a:cubicBezTo>
                  <a:pt x="14" y="296"/>
                  <a:pt x="16" y="296"/>
                  <a:pt x="18" y="295"/>
                </a:cubicBezTo>
                <a:cubicBezTo>
                  <a:pt x="18" y="299"/>
                  <a:pt x="18" y="303"/>
                  <a:pt x="18" y="306"/>
                </a:cubicBezTo>
                <a:cubicBezTo>
                  <a:pt x="16" y="307"/>
                  <a:pt x="14" y="307"/>
                  <a:pt x="12" y="307"/>
                </a:cubicBezTo>
                <a:cubicBezTo>
                  <a:pt x="12" y="304"/>
                  <a:pt x="12" y="300"/>
                  <a:pt x="12" y="297"/>
                </a:cubicBezTo>
                <a:close/>
                <a:moveTo>
                  <a:pt x="12" y="318"/>
                </a:moveTo>
                <a:cubicBezTo>
                  <a:pt x="14" y="318"/>
                  <a:pt x="16" y="318"/>
                  <a:pt x="18" y="317"/>
                </a:cubicBezTo>
                <a:cubicBezTo>
                  <a:pt x="18" y="321"/>
                  <a:pt x="18" y="325"/>
                  <a:pt x="18" y="328"/>
                </a:cubicBezTo>
                <a:cubicBezTo>
                  <a:pt x="16" y="329"/>
                  <a:pt x="14" y="329"/>
                  <a:pt x="12" y="329"/>
                </a:cubicBezTo>
                <a:cubicBezTo>
                  <a:pt x="12" y="326"/>
                  <a:pt x="12" y="322"/>
                  <a:pt x="12" y="318"/>
                </a:cubicBezTo>
                <a:close/>
                <a:moveTo>
                  <a:pt x="12" y="340"/>
                </a:moveTo>
                <a:cubicBezTo>
                  <a:pt x="14" y="340"/>
                  <a:pt x="16" y="340"/>
                  <a:pt x="18" y="340"/>
                </a:cubicBezTo>
                <a:cubicBezTo>
                  <a:pt x="18" y="343"/>
                  <a:pt x="18" y="347"/>
                  <a:pt x="18" y="350"/>
                </a:cubicBezTo>
                <a:cubicBezTo>
                  <a:pt x="16" y="351"/>
                  <a:pt x="14" y="351"/>
                  <a:pt x="12" y="351"/>
                </a:cubicBezTo>
                <a:cubicBezTo>
                  <a:pt x="12" y="347"/>
                  <a:pt x="12" y="344"/>
                  <a:pt x="12" y="340"/>
                </a:cubicBezTo>
                <a:close/>
                <a:moveTo>
                  <a:pt x="12" y="362"/>
                </a:moveTo>
                <a:cubicBezTo>
                  <a:pt x="14" y="362"/>
                  <a:pt x="16" y="362"/>
                  <a:pt x="18" y="362"/>
                </a:cubicBezTo>
                <a:cubicBezTo>
                  <a:pt x="18" y="365"/>
                  <a:pt x="18" y="369"/>
                  <a:pt x="18" y="373"/>
                </a:cubicBezTo>
                <a:cubicBezTo>
                  <a:pt x="16" y="373"/>
                  <a:pt x="14" y="373"/>
                  <a:pt x="12" y="373"/>
                </a:cubicBezTo>
                <a:cubicBezTo>
                  <a:pt x="12" y="369"/>
                  <a:pt x="12" y="366"/>
                  <a:pt x="12" y="362"/>
                </a:cubicBezTo>
                <a:close/>
                <a:moveTo>
                  <a:pt x="12" y="384"/>
                </a:moveTo>
                <a:cubicBezTo>
                  <a:pt x="14" y="384"/>
                  <a:pt x="16" y="384"/>
                  <a:pt x="18" y="384"/>
                </a:cubicBezTo>
                <a:cubicBezTo>
                  <a:pt x="18" y="387"/>
                  <a:pt x="18" y="391"/>
                  <a:pt x="18" y="395"/>
                </a:cubicBezTo>
                <a:cubicBezTo>
                  <a:pt x="16" y="395"/>
                  <a:pt x="14" y="395"/>
                  <a:pt x="12" y="395"/>
                </a:cubicBezTo>
                <a:cubicBezTo>
                  <a:pt x="12" y="391"/>
                  <a:pt x="12" y="388"/>
                  <a:pt x="12" y="384"/>
                </a:cubicBezTo>
                <a:close/>
                <a:moveTo>
                  <a:pt x="12" y="406"/>
                </a:moveTo>
                <a:cubicBezTo>
                  <a:pt x="14" y="406"/>
                  <a:pt x="16" y="406"/>
                  <a:pt x="18" y="406"/>
                </a:cubicBezTo>
                <a:cubicBezTo>
                  <a:pt x="18" y="409"/>
                  <a:pt x="18" y="413"/>
                  <a:pt x="18" y="417"/>
                </a:cubicBezTo>
                <a:cubicBezTo>
                  <a:pt x="16" y="417"/>
                  <a:pt x="14" y="417"/>
                  <a:pt x="12" y="417"/>
                </a:cubicBezTo>
                <a:cubicBezTo>
                  <a:pt x="12" y="413"/>
                  <a:pt x="12" y="410"/>
                  <a:pt x="12" y="406"/>
                </a:cubicBezTo>
                <a:close/>
                <a:moveTo>
                  <a:pt x="12" y="428"/>
                </a:moveTo>
                <a:cubicBezTo>
                  <a:pt x="14" y="428"/>
                  <a:pt x="16" y="428"/>
                  <a:pt x="18" y="428"/>
                </a:cubicBezTo>
                <a:cubicBezTo>
                  <a:pt x="18" y="432"/>
                  <a:pt x="18" y="435"/>
                  <a:pt x="18" y="439"/>
                </a:cubicBezTo>
                <a:cubicBezTo>
                  <a:pt x="16" y="439"/>
                  <a:pt x="14" y="439"/>
                  <a:pt x="12" y="438"/>
                </a:cubicBezTo>
                <a:cubicBezTo>
                  <a:pt x="12" y="435"/>
                  <a:pt x="12" y="431"/>
                  <a:pt x="12" y="428"/>
                </a:cubicBezTo>
                <a:close/>
                <a:moveTo>
                  <a:pt x="12" y="450"/>
                </a:moveTo>
                <a:cubicBezTo>
                  <a:pt x="14" y="450"/>
                  <a:pt x="16" y="450"/>
                  <a:pt x="18" y="450"/>
                </a:cubicBezTo>
                <a:cubicBezTo>
                  <a:pt x="18" y="454"/>
                  <a:pt x="18" y="457"/>
                  <a:pt x="18" y="461"/>
                </a:cubicBezTo>
                <a:cubicBezTo>
                  <a:pt x="16" y="461"/>
                  <a:pt x="14" y="461"/>
                  <a:pt x="12" y="460"/>
                </a:cubicBezTo>
                <a:cubicBezTo>
                  <a:pt x="12" y="457"/>
                  <a:pt x="12" y="453"/>
                  <a:pt x="12" y="450"/>
                </a:cubicBezTo>
                <a:close/>
                <a:moveTo>
                  <a:pt x="12" y="472"/>
                </a:moveTo>
                <a:cubicBezTo>
                  <a:pt x="14" y="472"/>
                  <a:pt x="16" y="472"/>
                  <a:pt x="19" y="472"/>
                </a:cubicBezTo>
                <a:cubicBezTo>
                  <a:pt x="19" y="476"/>
                  <a:pt x="19" y="479"/>
                  <a:pt x="19" y="483"/>
                </a:cubicBezTo>
                <a:cubicBezTo>
                  <a:pt x="16" y="483"/>
                  <a:pt x="14" y="483"/>
                  <a:pt x="12" y="482"/>
                </a:cubicBezTo>
                <a:cubicBezTo>
                  <a:pt x="12" y="479"/>
                  <a:pt x="12" y="475"/>
                  <a:pt x="12" y="472"/>
                </a:cubicBezTo>
                <a:close/>
                <a:moveTo>
                  <a:pt x="12" y="494"/>
                </a:moveTo>
                <a:cubicBezTo>
                  <a:pt x="14" y="494"/>
                  <a:pt x="16" y="494"/>
                  <a:pt x="19" y="494"/>
                </a:cubicBezTo>
                <a:cubicBezTo>
                  <a:pt x="19" y="498"/>
                  <a:pt x="19" y="501"/>
                  <a:pt x="19" y="505"/>
                </a:cubicBezTo>
                <a:cubicBezTo>
                  <a:pt x="16" y="505"/>
                  <a:pt x="14" y="504"/>
                  <a:pt x="12" y="504"/>
                </a:cubicBezTo>
                <a:cubicBezTo>
                  <a:pt x="12" y="501"/>
                  <a:pt x="12" y="497"/>
                  <a:pt x="12" y="494"/>
                </a:cubicBezTo>
                <a:close/>
                <a:moveTo>
                  <a:pt x="12" y="516"/>
                </a:moveTo>
                <a:cubicBezTo>
                  <a:pt x="19" y="516"/>
                  <a:pt x="19" y="516"/>
                  <a:pt x="19" y="516"/>
                </a:cubicBezTo>
                <a:cubicBezTo>
                  <a:pt x="19" y="527"/>
                  <a:pt x="19" y="527"/>
                  <a:pt x="19" y="527"/>
                </a:cubicBezTo>
                <a:cubicBezTo>
                  <a:pt x="12" y="526"/>
                  <a:pt x="12" y="526"/>
                  <a:pt x="12" y="526"/>
                </a:cubicBezTo>
                <a:cubicBezTo>
                  <a:pt x="12" y="516"/>
                  <a:pt x="12" y="516"/>
                  <a:pt x="12" y="516"/>
                </a:cubicBezTo>
                <a:close/>
                <a:moveTo>
                  <a:pt x="25" y="517"/>
                </a:moveTo>
                <a:cubicBezTo>
                  <a:pt x="32" y="518"/>
                  <a:pt x="32" y="518"/>
                  <a:pt x="32" y="518"/>
                </a:cubicBezTo>
                <a:cubicBezTo>
                  <a:pt x="32" y="529"/>
                  <a:pt x="32" y="529"/>
                  <a:pt x="32" y="529"/>
                </a:cubicBezTo>
                <a:cubicBezTo>
                  <a:pt x="25" y="528"/>
                  <a:pt x="25" y="528"/>
                  <a:pt x="25" y="528"/>
                </a:cubicBezTo>
                <a:cubicBezTo>
                  <a:pt x="25" y="517"/>
                  <a:pt x="25" y="517"/>
                  <a:pt x="25" y="517"/>
                </a:cubicBezTo>
                <a:close/>
                <a:moveTo>
                  <a:pt x="41" y="518"/>
                </a:moveTo>
                <a:cubicBezTo>
                  <a:pt x="51" y="519"/>
                  <a:pt x="51" y="519"/>
                  <a:pt x="51" y="519"/>
                </a:cubicBezTo>
                <a:cubicBezTo>
                  <a:pt x="51" y="532"/>
                  <a:pt x="51" y="532"/>
                  <a:pt x="51" y="532"/>
                </a:cubicBezTo>
                <a:cubicBezTo>
                  <a:pt x="41" y="530"/>
                  <a:pt x="41" y="530"/>
                  <a:pt x="41" y="530"/>
                </a:cubicBezTo>
                <a:cubicBezTo>
                  <a:pt x="41" y="518"/>
                  <a:pt x="41" y="518"/>
                  <a:pt x="41" y="518"/>
                </a:cubicBezTo>
                <a:close/>
                <a:moveTo>
                  <a:pt x="61" y="521"/>
                </a:moveTo>
                <a:cubicBezTo>
                  <a:pt x="77" y="523"/>
                  <a:pt x="77" y="523"/>
                  <a:pt x="77" y="523"/>
                </a:cubicBezTo>
                <a:cubicBezTo>
                  <a:pt x="77" y="537"/>
                  <a:pt x="77" y="537"/>
                  <a:pt x="77" y="537"/>
                </a:cubicBezTo>
                <a:cubicBezTo>
                  <a:pt x="61" y="534"/>
                  <a:pt x="61" y="534"/>
                  <a:pt x="61" y="534"/>
                </a:cubicBezTo>
                <a:cubicBezTo>
                  <a:pt x="61" y="521"/>
                  <a:pt x="61" y="521"/>
                  <a:pt x="61" y="521"/>
                </a:cubicBezTo>
                <a:close/>
                <a:moveTo>
                  <a:pt x="25" y="494"/>
                </a:moveTo>
                <a:cubicBezTo>
                  <a:pt x="28" y="495"/>
                  <a:pt x="30" y="495"/>
                  <a:pt x="32" y="495"/>
                </a:cubicBezTo>
                <a:cubicBezTo>
                  <a:pt x="32" y="499"/>
                  <a:pt x="32" y="503"/>
                  <a:pt x="32" y="507"/>
                </a:cubicBezTo>
                <a:cubicBezTo>
                  <a:pt x="30" y="506"/>
                  <a:pt x="28" y="506"/>
                  <a:pt x="25" y="506"/>
                </a:cubicBezTo>
                <a:cubicBezTo>
                  <a:pt x="25" y="502"/>
                  <a:pt x="25" y="498"/>
                  <a:pt x="25" y="494"/>
                </a:cubicBezTo>
                <a:close/>
                <a:moveTo>
                  <a:pt x="41" y="495"/>
                </a:moveTo>
                <a:cubicBezTo>
                  <a:pt x="44" y="496"/>
                  <a:pt x="47" y="496"/>
                  <a:pt x="51" y="496"/>
                </a:cubicBezTo>
                <a:cubicBezTo>
                  <a:pt x="51" y="501"/>
                  <a:pt x="51" y="505"/>
                  <a:pt x="51" y="509"/>
                </a:cubicBezTo>
                <a:cubicBezTo>
                  <a:pt x="47" y="509"/>
                  <a:pt x="44" y="508"/>
                  <a:pt x="41" y="508"/>
                </a:cubicBezTo>
                <a:cubicBezTo>
                  <a:pt x="41" y="504"/>
                  <a:pt x="41" y="500"/>
                  <a:pt x="41" y="495"/>
                </a:cubicBezTo>
                <a:close/>
                <a:moveTo>
                  <a:pt x="61" y="498"/>
                </a:moveTo>
                <a:cubicBezTo>
                  <a:pt x="67" y="498"/>
                  <a:pt x="72" y="498"/>
                  <a:pt x="77" y="499"/>
                </a:cubicBezTo>
                <a:cubicBezTo>
                  <a:pt x="77" y="504"/>
                  <a:pt x="77" y="508"/>
                  <a:pt x="77" y="513"/>
                </a:cubicBezTo>
                <a:cubicBezTo>
                  <a:pt x="72" y="512"/>
                  <a:pt x="67" y="512"/>
                  <a:pt x="61" y="511"/>
                </a:cubicBezTo>
                <a:cubicBezTo>
                  <a:pt x="61" y="506"/>
                  <a:pt x="61" y="502"/>
                  <a:pt x="61" y="498"/>
                </a:cubicBezTo>
                <a:close/>
                <a:moveTo>
                  <a:pt x="25" y="472"/>
                </a:moveTo>
                <a:cubicBezTo>
                  <a:pt x="28" y="472"/>
                  <a:pt x="30" y="472"/>
                  <a:pt x="32" y="473"/>
                </a:cubicBezTo>
                <a:cubicBezTo>
                  <a:pt x="32" y="476"/>
                  <a:pt x="32" y="480"/>
                  <a:pt x="32" y="484"/>
                </a:cubicBezTo>
                <a:cubicBezTo>
                  <a:pt x="30" y="484"/>
                  <a:pt x="28" y="484"/>
                  <a:pt x="25" y="483"/>
                </a:cubicBezTo>
                <a:cubicBezTo>
                  <a:pt x="25" y="480"/>
                  <a:pt x="25" y="476"/>
                  <a:pt x="25" y="472"/>
                </a:cubicBezTo>
                <a:close/>
                <a:moveTo>
                  <a:pt x="41" y="473"/>
                </a:moveTo>
                <a:cubicBezTo>
                  <a:pt x="44" y="473"/>
                  <a:pt x="47" y="473"/>
                  <a:pt x="51" y="473"/>
                </a:cubicBezTo>
                <a:cubicBezTo>
                  <a:pt x="51" y="477"/>
                  <a:pt x="51" y="482"/>
                  <a:pt x="51" y="486"/>
                </a:cubicBezTo>
                <a:cubicBezTo>
                  <a:pt x="47" y="486"/>
                  <a:pt x="44" y="485"/>
                  <a:pt x="41" y="485"/>
                </a:cubicBezTo>
                <a:cubicBezTo>
                  <a:pt x="41" y="481"/>
                  <a:pt x="41" y="477"/>
                  <a:pt x="41" y="473"/>
                </a:cubicBezTo>
                <a:close/>
                <a:moveTo>
                  <a:pt x="61" y="474"/>
                </a:moveTo>
                <a:cubicBezTo>
                  <a:pt x="67" y="475"/>
                  <a:pt x="72" y="475"/>
                  <a:pt x="77" y="475"/>
                </a:cubicBezTo>
                <a:cubicBezTo>
                  <a:pt x="77" y="480"/>
                  <a:pt x="77" y="484"/>
                  <a:pt x="77" y="489"/>
                </a:cubicBezTo>
                <a:cubicBezTo>
                  <a:pt x="72" y="489"/>
                  <a:pt x="67" y="488"/>
                  <a:pt x="61" y="487"/>
                </a:cubicBezTo>
                <a:cubicBezTo>
                  <a:pt x="61" y="483"/>
                  <a:pt x="61" y="479"/>
                  <a:pt x="61" y="474"/>
                </a:cubicBezTo>
                <a:close/>
                <a:moveTo>
                  <a:pt x="25" y="450"/>
                </a:moveTo>
                <a:cubicBezTo>
                  <a:pt x="28" y="450"/>
                  <a:pt x="30" y="450"/>
                  <a:pt x="32" y="450"/>
                </a:cubicBezTo>
                <a:cubicBezTo>
                  <a:pt x="32" y="454"/>
                  <a:pt x="32" y="458"/>
                  <a:pt x="32" y="462"/>
                </a:cubicBezTo>
                <a:cubicBezTo>
                  <a:pt x="30" y="462"/>
                  <a:pt x="28" y="461"/>
                  <a:pt x="25" y="461"/>
                </a:cubicBezTo>
                <a:cubicBezTo>
                  <a:pt x="25" y="457"/>
                  <a:pt x="25" y="454"/>
                  <a:pt x="25" y="450"/>
                </a:cubicBezTo>
                <a:close/>
                <a:moveTo>
                  <a:pt x="41" y="450"/>
                </a:moveTo>
                <a:cubicBezTo>
                  <a:pt x="44" y="450"/>
                  <a:pt x="47" y="450"/>
                  <a:pt x="51" y="450"/>
                </a:cubicBezTo>
                <a:cubicBezTo>
                  <a:pt x="51" y="454"/>
                  <a:pt x="51" y="459"/>
                  <a:pt x="51" y="463"/>
                </a:cubicBezTo>
                <a:cubicBezTo>
                  <a:pt x="47" y="463"/>
                  <a:pt x="44" y="462"/>
                  <a:pt x="41" y="462"/>
                </a:cubicBezTo>
                <a:cubicBezTo>
                  <a:pt x="41" y="458"/>
                  <a:pt x="41" y="454"/>
                  <a:pt x="41" y="450"/>
                </a:cubicBezTo>
                <a:close/>
                <a:moveTo>
                  <a:pt x="61" y="451"/>
                </a:moveTo>
                <a:cubicBezTo>
                  <a:pt x="67" y="451"/>
                  <a:pt x="72" y="451"/>
                  <a:pt x="77" y="451"/>
                </a:cubicBezTo>
                <a:cubicBezTo>
                  <a:pt x="77" y="456"/>
                  <a:pt x="77" y="461"/>
                  <a:pt x="77" y="465"/>
                </a:cubicBezTo>
                <a:cubicBezTo>
                  <a:pt x="72" y="465"/>
                  <a:pt x="67" y="465"/>
                  <a:pt x="61" y="464"/>
                </a:cubicBezTo>
                <a:cubicBezTo>
                  <a:pt x="61" y="460"/>
                  <a:pt x="61" y="455"/>
                  <a:pt x="61" y="451"/>
                </a:cubicBezTo>
                <a:close/>
                <a:moveTo>
                  <a:pt x="25" y="428"/>
                </a:moveTo>
                <a:cubicBezTo>
                  <a:pt x="28" y="428"/>
                  <a:pt x="30" y="428"/>
                  <a:pt x="32" y="428"/>
                </a:cubicBezTo>
                <a:cubicBezTo>
                  <a:pt x="32" y="431"/>
                  <a:pt x="32" y="435"/>
                  <a:pt x="32" y="439"/>
                </a:cubicBezTo>
                <a:cubicBezTo>
                  <a:pt x="30" y="439"/>
                  <a:pt x="28" y="439"/>
                  <a:pt x="25" y="439"/>
                </a:cubicBezTo>
                <a:cubicBezTo>
                  <a:pt x="25" y="435"/>
                  <a:pt x="25" y="431"/>
                  <a:pt x="25" y="428"/>
                </a:cubicBezTo>
                <a:close/>
                <a:moveTo>
                  <a:pt x="41" y="427"/>
                </a:moveTo>
                <a:cubicBezTo>
                  <a:pt x="44" y="427"/>
                  <a:pt x="47" y="427"/>
                  <a:pt x="51" y="427"/>
                </a:cubicBezTo>
                <a:cubicBezTo>
                  <a:pt x="51" y="431"/>
                  <a:pt x="51" y="436"/>
                  <a:pt x="51" y="440"/>
                </a:cubicBezTo>
                <a:cubicBezTo>
                  <a:pt x="47" y="440"/>
                  <a:pt x="44" y="440"/>
                  <a:pt x="41" y="439"/>
                </a:cubicBezTo>
                <a:cubicBezTo>
                  <a:pt x="41" y="435"/>
                  <a:pt x="41" y="431"/>
                  <a:pt x="41" y="427"/>
                </a:cubicBezTo>
                <a:close/>
                <a:moveTo>
                  <a:pt x="61" y="428"/>
                </a:moveTo>
                <a:cubicBezTo>
                  <a:pt x="67" y="427"/>
                  <a:pt x="72" y="427"/>
                  <a:pt x="77" y="427"/>
                </a:cubicBezTo>
                <a:cubicBezTo>
                  <a:pt x="77" y="432"/>
                  <a:pt x="77" y="437"/>
                  <a:pt x="77" y="442"/>
                </a:cubicBezTo>
                <a:cubicBezTo>
                  <a:pt x="72" y="441"/>
                  <a:pt x="67" y="441"/>
                  <a:pt x="61" y="441"/>
                </a:cubicBezTo>
                <a:cubicBezTo>
                  <a:pt x="61" y="436"/>
                  <a:pt x="61" y="432"/>
                  <a:pt x="61" y="428"/>
                </a:cubicBezTo>
                <a:close/>
                <a:moveTo>
                  <a:pt x="25" y="405"/>
                </a:moveTo>
                <a:cubicBezTo>
                  <a:pt x="28" y="405"/>
                  <a:pt x="30" y="405"/>
                  <a:pt x="32" y="405"/>
                </a:cubicBezTo>
                <a:cubicBezTo>
                  <a:pt x="32" y="409"/>
                  <a:pt x="32" y="413"/>
                  <a:pt x="32" y="417"/>
                </a:cubicBezTo>
                <a:cubicBezTo>
                  <a:pt x="30" y="417"/>
                  <a:pt x="28" y="417"/>
                  <a:pt x="25" y="417"/>
                </a:cubicBezTo>
                <a:cubicBezTo>
                  <a:pt x="25" y="413"/>
                  <a:pt x="25" y="409"/>
                  <a:pt x="25" y="405"/>
                </a:cubicBezTo>
                <a:close/>
                <a:moveTo>
                  <a:pt x="41" y="405"/>
                </a:moveTo>
                <a:cubicBezTo>
                  <a:pt x="44" y="404"/>
                  <a:pt x="47" y="404"/>
                  <a:pt x="51" y="404"/>
                </a:cubicBezTo>
                <a:cubicBezTo>
                  <a:pt x="51" y="408"/>
                  <a:pt x="51" y="413"/>
                  <a:pt x="51" y="417"/>
                </a:cubicBezTo>
                <a:cubicBezTo>
                  <a:pt x="47" y="417"/>
                  <a:pt x="44" y="417"/>
                  <a:pt x="41" y="417"/>
                </a:cubicBezTo>
                <a:cubicBezTo>
                  <a:pt x="41" y="413"/>
                  <a:pt x="41" y="409"/>
                  <a:pt x="41" y="405"/>
                </a:cubicBezTo>
                <a:close/>
                <a:moveTo>
                  <a:pt x="61" y="404"/>
                </a:moveTo>
                <a:cubicBezTo>
                  <a:pt x="67" y="404"/>
                  <a:pt x="72" y="404"/>
                  <a:pt x="77" y="404"/>
                </a:cubicBezTo>
                <a:cubicBezTo>
                  <a:pt x="77" y="408"/>
                  <a:pt x="77" y="413"/>
                  <a:pt x="77" y="418"/>
                </a:cubicBezTo>
                <a:cubicBezTo>
                  <a:pt x="72" y="418"/>
                  <a:pt x="67" y="417"/>
                  <a:pt x="61" y="417"/>
                </a:cubicBezTo>
                <a:cubicBezTo>
                  <a:pt x="61" y="413"/>
                  <a:pt x="61" y="409"/>
                  <a:pt x="61" y="404"/>
                </a:cubicBezTo>
                <a:close/>
                <a:moveTo>
                  <a:pt x="25" y="383"/>
                </a:moveTo>
                <a:cubicBezTo>
                  <a:pt x="28" y="383"/>
                  <a:pt x="30" y="383"/>
                  <a:pt x="32" y="383"/>
                </a:cubicBezTo>
                <a:cubicBezTo>
                  <a:pt x="32" y="386"/>
                  <a:pt x="32" y="390"/>
                  <a:pt x="32" y="394"/>
                </a:cubicBezTo>
                <a:cubicBezTo>
                  <a:pt x="30" y="394"/>
                  <a:pt x="28" y="394"/>
                  <a:pt x="25" y="394"/>
                </a:cubicBezTo>
                <a:cubicBezTo>
                  <a:pt x="25" y="391"/>
                  <a:pt x="25" y="387"/>
                  <a:pt x="25" y="383"/>
                </a:cubicBezTo>
                <a:close/>
                <a:moveTo>
                  <a:pt x="41" y="382"/>
                </a:moveTo>
                <a:cubicBezTo>
                  <a:pt x="44" y="382"/>
                  <a:pt x="47" y="381"/>
                  <a:pt x="51" y="381"/>
                </a:cubicBezTo>
                <a:cubicBezTo>
                  <a:pt x="51" y="385"/>
                  <a:pt x="51" y="390"/>
                  <a:pt x="51" y="394"/>
                </a:cubicBezTo>
                <a:cubicBezTo>
                  <a:pt x="47" y="394"/>
                  <a:pt x="44" y="394"/>
                  <a:pt x="41" y="394"/>
                </a:cubicBezTo>
                <a:cubicBezTo>
                  <a:pt x="41" y="390"/>
                  <a:pt x="41" y="386"/>
                  <a:pt x="41" y="382"/>
                </a:cubicBezTo>
                <a:close/>
                <a:moveTo>
                  <a:pt x="61" y="381"/>
                </a:moveTo>
                <a:cubicBezTo>
                  <a:pt x="67" y="380"/>
                  <a:pt x="72" y="380"/>
                  <a:pt x="77" y="380"/>
                </a:cubicBezTo>
                <a:cubicBezTo>
                  <a:pt x="77" y="384"/>
                  <a:pt x="77" y="389"/>
                  <a:pt x="77" y="394"/>
                </a:cubicBezTo>
                <a:cubicBezTo>
                  <a:pt x="72" y="394"/>
                  <a:pt x="67" y="394"/>
                  <a:pt x="61" y="394"/>
                </a:cubicBezTo>
                <a:cubicBezTo>
                  <a:pt x="61" y="390"/>
                  <a:pt x="61" y="385"/>
                  <a:pt x="61" y="381"/>
                </a:cubicBezTo>
                <a:close/>
                <a:moveTo>
                  <a:pt x="25" y="361"/>
                </a:moveTo>
                <a:cubicBezTo>
                  <a:pt x="28" y="361"/>
                  <a:pt x="30" y="360"/>
                  <a:pt x="32" y="360"/>
                </a:cubicBezTo>
                <a:cubicBezTo>
                  <a:pt x="32" y="364"/>
                  <a:pt x="32" y="368"/>
                  <a:pt x="32" y="372"/>
                </a:cubicBezTo>
                <a:cubicBezTo>
                  <a:pt x="30" y="372"/>
                  <a:pt x="28" y="372"/>
                  <a:pt x="25" y="372"/>
                </a:cubicBezTo>
                <a:cubicBezTo>
                  <a:pt x="25" y="368"/>
                  <a:pt x="25" y="365"/>
                  <a:pt x="25" y="361"/>
                </a:cubicBezTo>
                <a:close/>
                <a:moveTo>
                  <a:pt x="41" y="359"/>
                </a:moveTo>
                <a:cubicBezTo>
                  <a:pt x="44" y="359"/>
                  <a:pt x="47" y="358"/>
                  <a:pt x="51" y="358"/>
                </a:cubicBezTo>
                <a:cubicBezTo>
                  <a:pt x="51" y="362"/>
                  <a:pt x="51" y="367"/>
                  <a:pt x="51" y="371"/>
                </a:cubicBezTo>
                <a:cubicBezTo>
                  <a:pt x="47" y="371"/>
                  <a:pt x="44" y="371"/>
                  <a:pt x="41" y="371"/>
                </a:cubicBezTo>
                <a:cubicBezTo>
                  <a:pt x="41" y="367"/>
                  <a:pt x="41" y="363"/>
                  <a:pt x="41" y="359"/>
                </a:cubicBezTo>
                <a:close/>
                <a:moveTo>
                  <a:pt x="61" y="357"/>
                </a:moveTo>
                <a:cubicBezTo>
                  <a:pt x="67" y="357"/>
                  <a:pt x="72" y="356"/>
                  <a:pt x="77" y="356"/>
                </a:cubicBezTo>
                <a:cubicBezTo>
                  <a:pt x="77" y="361"/>
                  <a:pt x="77" y="365"/>
                  <a:pt x="77" y="370"/>
                </a:cubicBezTo>
                <a:cubicBezTo>
                  <a:pt x="72" y="370"/>
                  <a:pt x="67" y="370"/>
                  <a:pt x="61" y="371"/>
                </a:cubicBezTo>
                <a:cubicBezTo>
                  <a:pt x="61" y="366"/>
                  <a:pt x="61" y="362"/>
                  <a:pt x="61" y="357"/>
                </a:cubicBezTo>
                <a:close/>
                <a:moveTo>
                  <a:pt x="25" y="339"/>
                </a:moveTo>
                <a:cubicBezTo>
                  <a:pt x="28" y="338"/>
                  <a:pt x="30" y="338"/>
                  <a:pt x="32" y="338"/>
                </a:cubicBezTo>
                <a:cubicBezTo>
                  <a:pt x="32" y="341"/>
                  <a:pt x="32" y="345"/>
                  <a:pt x="32" y="349"/>
                </a:cubicBezTo>
                <a:cubicBezTo>
                  <a:pt x="30" y="349"/>
                  <a:pt x="28" y="350"/>
                  <a:pt x="25" y="350"/>
                </a:cubicBezTo>
                <a:cubicBezTo>
                  <a:pt x="25" y="346"/>
                  <a:pt x="25" y="342"/>
                  <a:pt x="25" y="339"/>
                </a:cubicBezTo>
                <a:close/>
                <a:moveTo>
                  <a:pt x="41" y="336"/>
                </a:moveTo>
                <a:cubicBezTo>
                  <a:pt x="44" y="336"/>
                  <a:pt x="48" y="335"/>
                  <a:pt x="51" y="335"/>
                </a:cubicBezTo>
                <a:cubicBezTo>
                  <a:pt x="51" y="339"/>
                  <a:pt x="51" y="343"/>
                  <a:pt x="51" y="348"/>
                </a:cubicBezTo>
                <a:cubicBezTo>
                  <a:pt x="48" y="348"/>
                  <a:pt x="44" y="348"/>
                  <a:pt x="41" y="348"/>
                </a:cubicBezTo>
                <a:cubicBezTo>
                  <a:pt x="41" y="344"/>
                  <a:pt x="41" y="340"/>
                  <a:pt x="41" y="336"/>
                </a:cubicBezTo>
                <a:close/>
                <a:moveTo>
                  <a:pt x="61" y="334"/>
                </a:moveTo>
                <a:cubicBezTo>
                  <a:pt x="67" y="333"/>
                  <a:pt x="72" y="333"/>
                  <a:pt x="77" y="332"/>
                </a:cubicBezTo>
                <a:cubicBezTo>
                  <a:pt x="77" y="337"/>
                  <a:pt x="77" y="341"/>
                  <a:pt x="77" y="346"/>
                </a:cubicBezTo>
                <a:cubicBezTo>
                  <a:pt x="72" y="347"/>
                  <a:pt x="67" y="347"/>
                  <a:pt x="61" y="347"/>
                </a:cubicBezTo>
                <a:cubicBezTo>
                  <a:pt x="61" y="343"/>
                  <a:pt x="61" y="338"/>
                  <a:pt x="61" y="334"/>
                </a:cubicBezTo>
                <a:close/>
                <a:moveTo>
                  <a:pt x="25" y="316"/>
                </a:moveTo>
                <a:cubicBezTo>
                  <a:pt x="28" y="316"/>
                  <a:pt x="30" y="315"/>
                  <a:pt x="32" y="315"/>
                </a:cubicBezTo>
                <a:cubicBezTo>
                  <a:pt x="32" y="319"/>
                  <a:pt x="32" y="323"/>
                  <a:pt x="32" y="327"/>
                </a:cubicBezTo>
                <a:cubicBezTo>
                  <a:pt x="30" y="327"/>
                  <a:pt x="28" y="327"/>
                  <a:pt x="25" y="327"/>
                </a:cubicBezTo>
                <a:cubicBezTo>
                  <a:pt x="25" y="324"/>
                  <a:pt x="25" y="320"/>
                  <a:pt x="25" y="316"/>
                </a:cubicBezTo>
                <a:close/>
                <a:moveTo>
                  <a:pt x="41" y="314"/>
                </a:moveTo>
                <a:cubicBezTo>
                  <a:pt x="44" y="313"/>
                  <a:pt x="48" y="313"/>
                  <a:pt x="51" y="312"/>
                </a:cubicBezTo>
                <a:cubicBezTo>
                  <a:pt x="51" y="316"/>
                  <a:pt x="51" y="320"/>
                  <a:pt x="51" y="325"/>
                </a:cubicBezTo>
                <a:cubicBezTo>
                  <a:pt x="48" y="325"/>
                  <a:pt x="44" y="325"/>
                  <a:pt x="41" y="326"/>
                </a:cubicBezTo>
                <a:cubicBezTo>
                  <a:pt x="41" y="322"/>
                  <a:pt x="41" y="318"/>
                  <a:pt x="41" y="314"/>
                </a:cubicBezTo>
                <a:close/>
                <a:moveTo>
                  <a:pt x="61" y="311"/>
                </a:moveTo>
                <a:cubicBezTo>
                  <a:pt x="67" y="310"/>
                  <a:pt x="72" y="309"/>
                  <a:pt x="77" y="308"/>
                </a:cubicBezTo>
                <a:cubicBezTo>
                  <a:pt x="77" y="313"/>
                  <a:pt x="77" y="318"/>
                  <a:pt x="77" y="322"/>
                </a:cubicBezTo>
                <a:cubicBezTo>
                  <a:pt x="72" y="323"/>
                  <a:pt x="67" y="323"/>
                  <a:pt x="61" y="324"/>
                </a:cubicBezTo>
                <a:cubicBezTo>
                  <a:pt x="61" y="320"/>
                  <a:pt x="61" y="315"/>
                  <a:pt x="61" y="311"/>
                </a:cubicBezTo>
                <a:close/>
                <a:moveTo>
                  <a:pt x="25" y="294"/>
                </a:moveTo>
                <a:cubicBezTo>
                  <a:pt x="28" y="294"/>
                  <a:pt x="30" y="293"/>
                  <a:pt x="32" y="293"/>
                </a:cubicBezTo>
                <a:cubicBezTo>
                  <a:pt x="32" y="296"/>
                  <a:pt x="32" y="300"/>
                  <a:pt x="32" y="304"/>
                </a:cubicBezTo>
                <a:cubicBezTo>
                  <a:pt x="30" y="305"/>
                  <a:pt x="28" y="305"/>
                  <a:pt x="25" y="305"/>
                </a:cubicBezTo>
                <a:cubicBezTo>
                  <a:pt x="25" y="301"/>
                  <a:pt x="25" y="298"/>
                  <a:pt x="25" y="294"/>
                </a:cubicBezTo>
                <a:close/>
                <a:moveTo>
                  <a:pt x="41" y="291"/>
                </a:moveTo>
                <a:cubicBezTo>
                  <a:pt x="44" y="290"/>
                  <a:pt x="48" y="290"/>
                  <a:pt x="51" y="289"/>
                </a:cubicBezTo>
                <a:cubicBezTo>
                  <a:pt x="51" y="293"/>
                  <a:pt x="51" y="297"/>
                  <a:pt x="51" y="302"/>
                </a:cubicBezTo>
                <a:cubicBezTo>
                  <a:pt x="48" y="302"/>
                  <a:pt x="44" y="303"/>
                  <a:pt x="41" y="303"/>
                </a:cubicBezTo>
                <a:cubicBezTo>
                  <a:pt x="41" y="299"/>
                  <a:pt x="41" y="295"/>
                  <a:pt x="41" y="291"/>
                </a:cubicBezTo>
                <a:close/>
                <a:moveTo>
                  <a:pt x="61" y="287"/>
                </a:moveTo>
                <a:cubicBezTo>
                  <a:pt x="67" y="286"/>
                  <a:pt x="72" y="285"/>
                  <a:pt x="77" y="284"/>
                </a:cubicBezTo>
                <a:cubicBezTo>
                  <a:pt x="77" y="289"/>
                  <a:pt x="77" y="294"/>
                  <a:pt x="77" y="299"/>
                </a:cubicBezTo>
                <a:cubicBezTo>
                  <a:pt x="72" y="299"/>
                  <a:pt x="67" y="300"/>
                  <a:pt x="61" y="301"/>
                </a:cubicBezTo>
                <a:cubicBezTo>
                  <a:pt x="61" y="296"/>
                  <a:pt x="61" y="292"/>
                  <a:pt x="61" y="287"/>
                </a:cubicBezTo>
                <a:close/>
                <a:moveTo>
                  <a:pt x="25" y="272"/>
                </a:moveTo>
                <a:cubicBezTo>
                  <a:pt x="28" y="271"/>
                  <a:pt x="30" y="271"/>
                  <a:pt x="32" y="270"/>
                </a:cubicBezTo>
                <a:cubicBezTo>
                  <a:pt x="32" y="274"/>
                  <a:pt x="32" y="278"/>
                  <a:pt x="32" y="282"/>
                </a:cubicBezTo>
                <a:cubicBezTo>
                  <a:pt x="30" y="282"/>
                  <a:pt x="28" y="283"/>
                  <a:pt x="25" y="283"/>
                </a:cubicBezTo>
                <a:cubicBezTo>
                  <a:pt x="25" y="279"/>
                  <a:pt x="25" y="275"/>
                  <a:pt x="25" y="272"/>
                </a:cubicBezTo>
                <a:close/>
                <a:moveTo>
                  <a:pt x="41" y="268"/>
                </a:moveTo>
                <a:cubicBezTo>
                  <a:pt x="44" y="267"/>
                  <a:pt x="48" y="267"/>
                  <a:pt x="51" y="266"/>
                </a:cubicBezTo>
                <a:cubicBezTo>
                  <a:pt x="51" y="270"/>
                  <a:pt x="51" y="274"/>
                  <a:pt x="51" y="279"/>
                </a:cubicBezTo>
                <a:cubicBezTo>
                  <a:pt x="48" y="279"/>
                  <a:pt x="44" y="280"/>
                  <a:pt x="41" y="280"/>
                </a:cubicBezTo>
                <a:cubicBezTo>
                  <a:pt x="41" y="276"/>
                  <a:pt x="41" y="272"/>
                  <a:pt x="41" y="268"/>
                </a:cubicBezTo>
                <a:close/>
                <a:moveTo>
                  <a:pt x="61" y="264"/>
                </a:moveTo>
                <a:cubicBezTo>
                  <a:pt x="67" y="263"/>
                  <a:pt x="72" y="262"/>
                  <a:pt x="77" y="261"/>
                </a:cubicBezTo>
                <a:cubicBezTo>
                  <a:pt x="77" y="265"/>
                  <a:pt x="77" y="270"/>
                  <a:pt x="77" y="275"/>
                </a:cubicBezTo>
                <a:cubicBezTo>
                  <a:pt x="72" y="276"/>
                  <a:pt x="67" y="276"/>
                  <a:pt x="61" y="277"/>
                </a:cubicBezTo>
                <a:cubicBezTo>
                  <a:pt x="61" y="273"/>
                  <a:pt x="61" y="268"/>
                  <a:pt x="61" y="264"/>
                </a:cubicBezTo>
                <a:close/>
                <a:moveTo>
                  <a:pt x="25" y="249"/>
                </a:moveTo>
                <a:cubicBezTo>
                  <a:pt x="28" y="249"/>
                  <a:pt x="30" y="248"/>
                  <a:pt x="32" y="248"/>
                </a:cubicBezTo>
                <a:cubicBezTo>
                  <a:pt x="32" y="251"/>
                  <a:pt x="32" y="255"/>
                  <a:pt x="32" y="259"/>
                </a:cubicBezTo>
                <a:cubicBezTo>
                  <a:pt x="30" y="260"/>
                  <a:pt x="28" y="260"/>
                  <a:pt x="25" y="261"/>
                </a:cubicBezTo>
                <a:cubicBezTo>
                  <a:pt x="25" y="257"/>
                  <a:pt x="25" y="253"/>
                  <a:pt x="25" y="249"/>
                </a:cubicBezTo>
                <a:close/>
                <a:moveTo>
                  <a:pt x="41" y="245"/>
                </a:moveTo>
                <a:cubicBezTo>
                  <a:pt x="44" y="245"/>
                  <a:pt x="48" y="244"/>
                  <a:pt x="51" y="243"/>
                </a:cubicBezTo>
                <a:cubicBezTo>
                  <a:pt x="51" y="247"/>
                  <a:pt x="51" y="251"/>
                  <a:pt x="51" y="256"/>
                </a:cubicBezTo>
                <a:cubicBezTo>
                  <a:pt x="48" y="256"/>
                  <a:pt x="44" y="257"/>
                  <a:pt x="41" y="257"/>
                </a:cubicBezTo>
                <a:cubicBezTo>
                  <a:pt x="41" y="253"/>
                  <a:pt x="41" y="249"/>
                  <a:pt x="41" y="245"/>
                </a:cubicBezTo>
                <a:close/>
                <a:moveTo>
                  <a:pt x="61" y="241"/>
                </a:moveTo>
                <a:cubicBezTo>
                  <a:pt x="67" y="239"/>
                  <a:pt x="72" y="238"/>
                  <a:pt x="77" y="237"/>
                </a:cubicBezTo>
                <a:cubicBezTo>
                  <a:pt x="77" y="241"/>
                  <a:pt x="77" y="246"/>
                  <a:pt x="77" y="251"/>
                </a:cubicBezTo>
                <a:cubicBezTo>
                  <a:pt x="72" y="252"/>
                  <a:pt x="67" y="253"/>
                  <a:pt x="61" y="254"/>
                </a:cubicBezTo>
                <a:cubicBezTo>
                  <a:pt x="61" y="249"/>
                  <a:pt x="61" y="245"/>
                  <a:pt x="61" y="241"/>
                </a:cubicBezTo>
                <a:close/>
                <a:moveTo>
                  <a:pt x="25" y="227"/>
                </a:moveTo>
                <a:cubicBezTo>
                  <a:pt x="28" y="226"/>
                  <a:pt x="30" y="226"/>
                  <a:pt x="32" y="225"/>
                </a:cubicBezTo>
                <a:cubicBezTo>
                  <a:pt x="32" y="229"/>
                  <a:pt x="32" y="233"/>
                  <a:pt x="32" y="237"/>
                </a:cubicBezTo>
                <a:cubicBezTo>
                  <a:pt x="30" y="237"/>
                  <a:pt x="28" y="238"/>
                  <a:pt x="25" y="238"/>
                </a:cubicBezTo>
                <a:cubicBezTo>
                  <a:pt x="25" y="235"/>
                  <a:pt x="25" y="231"/>
                  <a:pt x="25" y="227"/>
                </a:cubicBezTo>
                <a:close/>
                <a:moveTo>
                  <a:pt x="41" y="223"/>
                </a:moveTo>
                <a:cubicBezTo>
                  <a:pt x="44" y="222"/>
                  <a:pt x="48" y="221"/>
                  <a:pt x="51" y="220"/>
                </a:cubicBezTo>
                <a:cubicBezTo>
                  <a:pt x="51" y="224"/>
                  <a:pt x="51" y="228"/>
                  <a:pt x="51" y="233"/>
                </a:cubicBezTo>
                <a:cubicBezTo>
                  <a:pt x="48" y="233"/>
                  <a:pt x="44" y="234"/>
                  <a:pt x="41" y="235"/>
                </a:cubicBezTo>
                <a:cubicBezTo>
                  <a:pt x="41" y="231"/>
                  <a:pt x="41" y="227"/>
                  <a:pt x="41" y="223"/>
                </a:cubicBezTo>
                <a:close/>
                <a:moveTo>
                  <a:pt x="61" y="217"/>
                </a:moveTo>
                <a:cubicBezTo>
                  <a:pt x="67" y="216"/>
                  <a:pt x="72" y="214"/>
                  <a:pt x="77" y="213"/>
                </a:cubicBezTo>
                <a:cubicBezTo>
                  <a:pt x="77" y="218"/>
                  <a:pt x="77" y="222"/>
                  <a:pt x="77" y="227"/>
                </a:cubicBezTo>
                <a:cubicBezTo>
                  <a:pt x="72" y="228"/>
                  <a:pt x="67" y="229"/>
                  <a:pt x="61" y="230"/>
                </a:cubicBezTo>
                <a:cubicBezTo>
                  <a:pt x="61" y="226"/>
                  <a:pt x="61" y="222"/>
                  <a:pt x="61" y="217"/>
                </a:cubicBezTo>
                <a:close/>
                <a:moveTo>
                  <a:pt x="25" y="205"/>
                </a:moveTo>
                <a:cubicBezTo>
                  <a:pt x="28" y="204"/>
                  <a:pt x="30" y="203"/>
                  <a:pt x="32" y="203"/>
                </a:cubicBezTo>
                <a:cubicBezTo>
                  <a:pt x="32" y="207"/>
                  <a:pt x="32" y="210"/>
                  <a:pt x="32" y="214"/>
                </a:cubicBezTo>
                <a:cubicBezTo>
                  <a:pt x="30" y="215"/>
                  <a:pt x="28" y="216"/>
                  <a:pt x="25" y="216"/>
                </a:cubicBezTo>
                <a:cubicBezTo>
                  <a:pt x="25" y="212"/>
                  <a:pt x="25" y="209"/>
                  <a:pt x="25" y="205"/>
                </a:cubicBezTo>
                <a:close/>
                <a:moveTo>
                  <a:pt x="41" y="200"/>
                </a:moveTo>
                <a:cubicBezTo>
                  <a:pt x="44" y="199"/>
                  <a:pt x="48" y="198"/>
                  <a:pt x="51" y="197"/>
                </a:cubicBezTo>
                <a:cubicBezTo>
                  <a:pt x="51" y="201"/>
                  <a:pt x="51" y="205"/>
                  <a:pt x="51" y="210"/>
                </a:cubicBezTo>
                <a:cubicBezTo>
                  <a:pt x="48" y="210"/>
                  <a:pt x="44" y="211"/>
                  <a:pt x="41" y="212"/>
                </a:cubicBezTo>
                <a:cubicBezTo>
                  <a:pt x="41" y="208"/>
                  <a:pt x="41" y="204"/>
                  <a:pt x="41" y="200"/>
                </a:cubicBezTo>
                <a:close/>
                <a:moveTo>
                  <a:pt x="61" y="194"/>
                </a:moveTo>
                <a:cubicBezTo>
                  <a:pt x="67" y="192"/>
                  <a:pt x="72" y="191"/>
                  <a:pt x="77" y="189"/>
                </a:cubicBezTo>
                <a:cubicBezTo>
                  <a:pt x="77" y="194"/>
                  <a:pt x="77" y="198"/>
                  <a:pt x="77" y="203"/>
                </a:cubicBezTo>
                <a:cubicBezTo>
                  <a:pt x="72" y="205"/>
                  <a:pt x="67" y="206"/>
                  <a:pt x="61" y="207"/>
                </a:cubicBezTo>
                <a:cubicBezTo>
                  <a:pt x="61" y="203"/>
                  <a:pt x="61" y="198"/>
                  <a:pt x="61" y="194"/>
                </a:cubicBezTo>
                <a:close/>
                <a:moveTo>
                  <a:pt x="25" y="183"/>
                </a:moveTo>
                <a:cubicBezTo>
                  <a:pt x="28" y="182"/>
                  <a:pt x="30" y="181"/>
                  <a:pt x="32" y="180"/>
                </a:cubicBezTo>
                <a:cubicBezTo>
                  <a:pt x="32" y="184"/>
                  <a:pt x="32" y="188"/>
                  <a:pt x="32" y="192"/>
                </a:cubicBezTo>
                <a:cubicBezTo>
                  <a:pt x="30" y="192"/>
                  <a:pt x="28" y="193"/>
                  <a:pt x="25" y="194"/>
                </a:cubicBezTo>
                <a:cubicBezTo>
                  <a:pt x="25" y="190"/>
                  <a:pt x="25" y="186"/>
                  <a:pt x="25" y="183"/>
                </a:cubicBezTo>
                <a:close/>
                <a:moveTo>
                  <a:pt x="41" y="177"/>
                </a:moveTo>
                <a:cubicBezTo>
                  <a:pt x="44" y="176"/>
                  <a:pt x="48" y="175"/>
                  <a:pt x="51" y="174"/>
                </a:cubicBezTo>
                <a:cubicBezTo>
                  <a:pt x="51" y="178"/>
                  <a:pt x="51" y="182"/>
                  <a:pt x="51" y="186"/>
                </a:cubicBezTo>
                <a:cubicBezTo>
                  <a:pt x="48" y="187"/>
                  <a:pt x="44" y="188"/>
                  <a:pt x="41" y="189"/>
                </a:cubicBezTo>
                <a:cubicBezTo>
                  <a:pt x="41" y="185"/>
                  <a:pt x="41" y="181"/>
                  <a:pt x="41" y="177"/>
                </a:cubicBezTo>
                <a:close/>
                <a:moveTo>
                  <a:pt x="61" y="171"/>
                </a:moveTo>
                <a:cubicBezTo>
                  <a:pt x="67" y="169"/>
                  <a:pt x="72" y="167"/>
                  <a:pt x="77" y="165"/>
                </a:cubicBezTo>
                <a:cubicBezTo>
                  <a:pt x="77" y="170"/>
                  <a:pt x="77" y="175"/>
                  <a:pt x="77" y="179"/>
                </a:cubicBezTo>
                <a:cubicBezTo>
                  <a:pt x="72" y="181"/>
                  <a:pt x="67" y="182"/>
                  <a:pt x="61" y="184"/>
                </a:cubicBezTo>
                <a:cubicBezTo>
                  <a:pt x="61" y="179"/>
                  <a:pt x="61" y="175"/>
                  <a:pt x="61" y="171"/>
                </a:cubicBezTo>
                <a:close/>
                <a:moveTo>
                  <a:pt x="25" y="160"/>
                </a:moveTo>
                <a:cubicBezTo>
                  <a:pt x="28" y="159"/>
                  <a:pt x="30" y="159"/>
                  <a:pt x="32" y="158"/>
                </a:cubicBezTo>
                <a:cubicBezTo>
                  <a:pt x="32" y="162"/>
                  <a:pt x="32" y="165"/>
                  <a:pt x="32" y="169"/>
                </a:cubicBezTo>
                <a:cubicBezTo>
                  <a:pt x="30" y="170"/>
                  <a:pt x="28" y="171"/>
                  <a:pt x="25" y="172"/>
                </a:cubicBezTo>
                <a:cubicBezTo>
                  <a:pt x="25" y="168"/>
                  <a:pt x="25" y="164"/>
                  <a:pt x="25" y="160"/>
                </a:cubicBezTo>
                <a:close/>
                <a:moveTo>
                  <a:pt x="41" y="154"/>
                </a:moveTo>
                <a:cubicBezTo>
                  <a:pt x="44" y="153"/>
                  <a:pt x="48" y="152"/>
                  <a:pt x="51" y="151"/>
                </a:cubicBezTo>
                <a:cubicBezTo>
                  <a:pt x="51" y="155"/>
                  <a:pt x="51" y="159"/>
                  <a:pt x="51" y="163"/>
                </a:cubicBezTo>
                <a:cubicBezTo>
                  <a:pt x="48" y="164"/>
                  <a:pt x="44" y="165"/>
                  <a:pt x="41" y="167"/>
                </a:cubicBezTo>
                <a:cubicBezTo>
                  <a:pt x="41" y="162"/>
                  <a:pt x="41" y="158"/>
                  <a:pt x="41" y="154"/>
                </a:cubicBezTo>
                <a:close/>
                <a:moveTo>
                  <a:pt x="61" y="147"/>
                </a:moveTo>
                <a:cubicBezTo>
                  <a:pt x="67" y="145"/>
                  <a:pt x="72" y="143"/>
                  <a:pt x="77" y="141"/>
                </a:cubicBezTo>
                <a:cubicBezTo>
                  <a:pt x="77" y="146"/>
                  <a:pt x="77" y="151"/>
                  <a:pt x="77" y="156"/>
                </a:cubicBezTo>
                <a:cubicBezTo>
                  <a:pt x="72" y="157"/>
                  <a:pt x="67" y="159"/>
                  <a:pt x="61" y="160"/>
                </a:cubicBezTo>
                <a:cubicBezTo>
                  <a:pt x="61" y="156"/>
                  <a:pt x="61" y="152"/>
                  <a:pt x="61" y="147"/>
                </a:cubicBezTo>
                <a:close/>
                <a:moveTo>
                  <a:pt x="223" y="92"/>
                </a:moveTo>
                <a:cubicBezTo>
                  <a:pt x="213" y="89"/>
                  <a:pt x="204" y="86"/>
                  <a:pt x="194" y="84"/>
                </a:cubicBezTo>
                <a:cubicBezTo>
                  <a:pt x="194" y="88"/>
                  <a:pt x="194" y="93"/>
                  <a:pt x="194" y="98"/>
                </a:cubicBezTo>
                <a:cubicBezTo>
                  <a:pt x="204" y="100"/>
                  <a:pt x="213" y="103"/>
                  <a:pt x="223" y="105"/>
                </a:cubicBezTo>
                <a:cubicBezTo>
                  <a:pt x="223" y="101"/>
                  <a:pt x="223" y="96"/>
                  <a:pt x="223" y="92"/>
                </a:cubicBezTo>
                <a:close/>
                <a:moveTo>
                  <a:pt x="223" y="41"/>
                </a:moveTo>
                <a:cubicBezTo>
                  <a:pt x="194" y="31"/>
                  <a:pt x="194" y="31"/>
                  <a:pt x="194" y="31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41"/>
                  <a:pt x="223" y="41"/>
                  <a:pt x="223" y="41"/>
                </a:cubicBezTo>
                <a:close/>
                <a:moveTo>
                  <a:pt x="223" y="143"/>
                </a:moveTo>
                <a:cubicBezTo>
                  <a:pt x="213" y="141"/>
                  <a:pt x="204" y="139"/>
                  <a:pt x="194" y="136"/>
                </a:cubicBezTo>
                <a:cubicBezTo>
                  <a:pt x="194" y="141"/>
                  <a:pt x="194" y="146"/>
                  <a:pt x="194" y="151"/>
                </a:cubicBezTo>
                <a:cubicBezTo>
                  <a:pt x="204" y="153"/>
                  <a:pt x="213" y="154"/>
                  <a:pt x="223" y="156"/>
                </a:cubicBezTo>
                <a:cubicBezTo>
                  <a:pt x="223" y="152"/>
                  <a:pt x="223" y="147"/>
                  <a:pt x="223" y="143"/>
                </a:cubicBezTo>
                <a:close/>
                <a:moveTo>
                  <a:pt x="223" y="194"/>
                </a:moveTo>
                <a:cubicBezTo>
                  <a:pt x="213" y="192"/>
                  <a:pt x="204" y="191"/>
                  <a:pt x="194" y="189"/>
                </a:cubicBezTo>
                <a:cubicBezTo>
                  <a:pt x="194" y="194"/>
                  <a:pt x="194" y="199"/>
                  <a:pt x="194" y="204"/>
                </a:cubicBezTo>
                <a:cubicBezTo>
                  <a:pt x="204" y="205"/>
                  <a:pt x="213" y="206"/>
                  <a:pt x="223" y="207"/>
                </a:cubicBezTo>
                <a:cubicBezTo>
                  <a:pt x="223" y="202"/>
                  <a:pt x="223" y="198"/>
                  <a:pt x="223" y="194"/>
                </a:cubicBezTo>
                <a:close/>
                <a:moveTo>
                  <a:pt x="223" y="245"/>
                </a:moveTo>
                <a:cubicBezTo>
                  <a:pt x="213" y="244"/>
                  <a:pt x="204" y="243"/>
                  <a:pt x="194" y="242"/>
                </a:cubicBezTo>
                <a:cubicBezTo>
                  <a:pt x="194" y="247"/>
                  <a:pt x="194" y="252"/>
                  <a:pt x="194" y="257"/>
                </a:cubicBezTo>
                <a:cubicBezTo>
                  <a:pt x="204" y="257"/>
                  <a:pt x="213" y="257"/>
                  <a:pt x="223" y="258"/>
                </a:cubicBezTo>
                <a:cubicBezTo>
                  <a:pt x="223" y="253"/>
                  <a:pt x="223" y="249"/>
                  <a:pt x="223" y="245"/>
                </a:cubicBezTo>
                <a:close/>
                <a:moveTo>
                  <a:pt x="223" y="296"/>
                </a:moveTo>
                <a:cubicBezTo>
                  <a:pt x="213" y="296"/>
                  <a:pt x="204" y="295"/>
                  <a:pt x="194" y="295"/>
                </a:cubicBezTo>
                <a:cubicBezTo>
                  <a:pt x="194" y="300"/>
                  <a:pt x="194" y="305"/>
                  <a:pt x="194" y="310"/>
                </a:cubicBezTo>
                <a:cubicBezTo>
                  <a:pt x="204" y="309"/>
                  <a:pt x="213" y="309"/>
                  <a:pt x="223" y="308"/>
                </a:cubicBezTo>
                <a:cubicBezTo>
                  <a:pt x="223" y="304"/>
                  <a:pt x="223" y="300"/>
                  <a:pt x="223" y="296"/>
                </a:cubicBezTo>
                <a:close/>
                <a:moveTo>
                  <a:pt x="223" y="347"/>
                </a:moveTo>
                <a:cubicBezTo>
                  <a:pt x="213" y="347"/>
                  <a:pt x="204" y="348"/>
                  <a:pt x="194" y="348"/>
                </a:cubicBezTo>
                <a:cubicBezTo>
                  <a:pt x="194" y="353"/>
                  <a:pt x="194" y="358"/>
                  <a:pt x="194" y="363"/>
                </a:cubicBezTo>
                <a:cubicBezTo>
                  <a:pt x="204" y="361"/>
                  <a:pt x="213" y="360"/>
                  <a:pt x="223" y="359"/>
                </a:cubicBezTo>
                <a:cubicBezTo>
                  <a:pt x="223" y="355"/>
                  <a:pt x="223" y="351"/>
                  <a:pt x="223" y="347"/>
                </a:cubicBezTo>
                <a:close/>
                <a:moveTo>
                  <a:pt x="223" y="398"/>
                </a:moveTo>
                <a:cubicBezTo>
                  <a:pt x="213" y="399"/>
                  <a:pt x="204" y="400"/>
                  <a:pt x="194" y="401"/>
                </a:cubicBezTo>
                <a:cubicBezTo>
                  <a:pt x="194" y="406"/>
                  <a:pt x="194" y="411"/>
                  <a:pt x="194" y="416"/>
                </a:cubicBezTo>
                <a:cubicBezTo>
                  <a:pt x="204" y="414"/>
                  <a:pt x="213" y="412"/>
                  <a:pt x="223" y="410"/>
                </a:cubicBezTo>
                <a:cubicBezTo>
                  <a:pt x="223" y="406"/>
                  <a:pt x="223" y="402"/>
                  <a:pt x="223" y="398"/>
                </a:cubicBezTo>
                <a:close/>
                <a:moveTo>
                  <a:pt x="223" y="449"/>
                </a:moveTo>
                <a:cubicBezTo>
                  <a:pt x="213" y="450"/>
                  <a:pt x="204" y="452"/>
                  <a:pt x="194" y="454"/>
                </a:cubicBezTo>
                <a:cubicBezTo>
                  <a:pt x="194" y="459"/>
                  <a:pt x="194" y="464"/>
                  <a:pt x="194" y="468"/>
                </a:cubicBezTo>
                <a:cubicBezTo>
                  <a:pt x="204" y="466"/>
                  <a:pt x="213" y="463"/>
                  <a:pt x="223" y="461"/>
                </a:cubicBezTo>
                <a:cubicBezTo>
                  <a:pt x="223" y="457"/>
                  <a:pt x="223" y="453"/>
                  <a:pt x="223" y="449"/>
                </a:cubicBezTo>
                <a:close/>
                <a:moveTo>
                  <a:pt x="223" y="500"/>
                </a:moveTo>
                <a:cubicBezTo>
                  <a:pt x="194" y="507"/>
                  <a:pt x="194" y="507"/>
                  <a:pt x="194" y="507"/>
                </a:cubicBezTo>
                <a:cubicBezTo>
                  <a:pt x="194" y="521"/>
                  <a:pt x="194" y="521"/>
                  <a:pt x="194" y="521"/>
                </a:cubicBezTo>
                <a:cubicBezTo>
                  <a:pt x="223" y="511"/>
                  <a:pt x="223" y="511"/>
                  <a:pt x="223" y="511"/>
                </a:cubicBezTo>
                <a:cubicBezTo>
                  <a:pt x="223" y="500"/>
                  <a:pt x="223" y="500"/>
                  <a:pt x="223" y="5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5468200" y="741461"/>
            <a:ext cx="1290749" cy="3258610"/>
          </a:xfrm>
          <a:custGeom>
            <a:avLst/>
            <a:gdLst>
              <a:gd name="T0" fmla="*/ 192 w 212"/>
              <a:gd name="T1" fmla="*/ 529 h 529"/>
              <a:gd name="T2" fmla="*/ 53 w 212"/>
              <a:gd name="T3" fmla="*/ 45 h 529"/>
              <a:gd name="T4" fmla="*/ 53 w 212"/>
              <a:gd name="T5" fmla="*/ 45 h 529"/>
              <a:gd name="T6" fmla="*/ 170 w 212"/>
              <a:gd name="T7" fmla="*/ 112 h 529"/>
              <a:gd name="T8" fmla="*/ 179 w 212"/>
              <a:gd name="T9" fmla="*/ 182 h 529"/>
              <a:gd name="T10" fmla="*/ 179 w 212"/>
              <a:gd name="T11" fmla="*/ 239 h 529"/>
              <a:gd name="T12" fmla="*/ 170 w 212"/>
              <a:gd name="T13" fmla="*/ 309 h 529"/>
              <a:gd name="T14" fmla="*/ 179 w 212"/>
              <a:gd name="T15" fmla="*/ 340 h 529"/>
              <a:gd name="T16" fmla="*/ 170 w 212"/>
              <a:gd name="T17" fmla="*/ 417 h 529"/>
              <a:gd name="T18" fmla="*/ 179 w 212"/>
              <a:gd name="T19" fmla="*/ 486 h 529"/>
              <a:gd name="T20" fmla="*/ 33 w 212"/>
              <a:gd name="T21" fmla="*/ 493 h 529"/>
              <a:gd name="T22" fmla="*/ 42 w 212"/>
              <a:gd name="T23" fmla="*/ 157 h 529"/>
              <a:gd name="T24" fmla="*/ 33 w 212"/>
              <a:gd name="T25" fmla="*/ 188 h 529"/>
              <a:gd name="T26" fmla="*/ 42 w 212"/>
              <a:gd name="T27" fmla="*/ 264 h 529"/>
              <a:gd name="T28" fmla="*/ 33 w 212"/>
              <a:gd name="T29" fmla="*/ 334 h 529"/>
              <a:gd name="T30" fmla="*/ 33 w 212"/>
              <a:gd name="T31" fmla="*/ 391 h 529"/>
              <a:gd name="T32" fmla="*/ 42 w 212"/>
              <a:gd name="T33" fmla="*/ 461 h 529"/>
              <a:gd name="T34" fmla="*/ 13 w 212"/>
              <a:gd name="T35" fmla="*/ 83 h 529"/>
              <a:gd name="T36" fmla="*/ 154 w 212"/>
              <a:gd name="T37" fmla="*/ 92 h 529"/>
              <a:gd name="T38" fmla="*/ 111 w 212"/>
              <a:gd name="T39" fmla="*/ 106 h 529"/>
              <a:gd name="T40" fmla="*/ 58 w 212"/>
              <a:gd name="T41" fmla="*/ 143 h 529"/>
              <a:gd name="T42" fmla="*/ 70 w 212"/>
              <a:gd name="T43" fmla="*/ 207 h 529"/>
              <a:gd name="T44" fmla="*/ 58 w 212"/>
              <a:gd name="T45" fmla="*/ 244 h 529"/>
              <a:gd name="T46" fmla="*/ 70 w 212"/>
              <a:gd name="T47" fmla="*/ 320 h 529"/>
              <a:gd name="T48" fmla="*/ 58 w 212"/>
              <a:gd name="T49" fmla="*/ 385 h 529"/>
              <a:gd name="T50" fmla="*/ 58 w 212"/>
              <a:gd name="T51" fmla="*/ 447 h 529"/>
              <a:gd name="T52" fmla="*/ 70 w 212"/>
              <a:gd name="T53" fmla="*/ 512 h 529"/>
              <a:gd name="T54" fmla="*/ 126 w 212"/>
              <a:gd name="T55" fmla="*/ 498 h 529"/>
              <a:gd name="T56" fmla="*/ 86 w 212"/>
              <a:gd name="T57" fmla="*/ 498 h 529"/>
              <a:gd name="T58" fmla="*/ 126 w 212"/>
              <a:gd name="T59" fmla="*/ 486 h 529"/>
              <a:gd name="T60" fmla="*/ 74 w 212"/>
              <a:gd name="T61" fmla="*/ 472 h 529"/>
              <a:gd name="T62" fmla="*/ 138 w 212"/>
              <a:gd name="T63" fmla="*/ 461 h 529"/>
              <a:gd name="T64" fmla="*/ 89 w 212"/>
              <a:gd name="T65" fmla="*/ 447 h 529"/>
              <a:gd name="T66" fmla="*/ 138 w 212"/>
              <a:gd name="T67" fmla="*/ 422 h 529"/>
              <a:gd name="T68" fmla="*/ 89 w 212"/>
              <a:gd name="T69" fmla="*/ 436 h 529"/>
              <a:gd name="T70" fmla="*/ 126 w 212"/>
              <a:gd name="T71" fmla="*/ 396 h 529"/>
              <a:gd name="T72" fmla="*/ 101 w 212"/>
              <a:gd name="T73" fmla="*/ 410 h 529"/>
              <a:gd name="T74" fmla="*/ 142 w 212"/>
              <a:gd name="T75" fmla="*/ 371 h 529"/>
              <a:gd name="T76" fmla="*/ 101 w 212"/>
              <a:gd name="T77" fmla="*/ 371 h 529"/>
              <a:gd name="T78" fmla="*/ 142 w 212"/>
              <a:gd name="T79" fmla="*/ 360 h 529"/>
              <a:gd name="T80" fmla="*/ 89 w 212"/>
              <a:gd name="T81" fmla="*/ 346 h 529"/>
              <a:gd name="T82" fmla="*/ 154 w 212"/>
              <a:gd name="T83" fmla="*/ 334 h 529"/>
              <a:gd name="T84" fmla="*/ 111 w 212"/>
              <a:gd name="T85" fmla="*/ 320 h 529"/>
              <a:gd name="T86" fmla="*/ 154 w 212"/>
              <a:gd name="T87" fmla="*/ 295 h 529"/>
              <a:gd name="T88" fmla="*/ 111 w 212"/>
              <a:gd name="T89" fmla="*/ 309 h 529"/>
              <a:gd name="T90" fmla="*/ 142 w 212"/>
              <a:gd name="T91" fmla="*/ 270 h 529"/>
              <a:gd name="T92" fmla="*/ 123 w 212"/>
              <a:gd name="T93" fmla="*/ 284 h 529"/>
              <a:gd name="T94" fmla="*/ 74 w 212"/>
              <a:gd name="T95" fmla="*/ 270 h 529"/>
              <a:gd name="T96" fmla="*/ 123 w 212"/>
              <a:gd name="T97" fmla="*/ 244 h 529"/>
              <a:gd name="T98" fmla="*/ 74 w 212"/>
              <a:gd name="T99" fmla="*/ 258 h 529"/>
              <a:gd name="T100" fmla="*/ 111 w 212"/>
              <a:gd name="T101" fmla="*/ 219 h 529"/>
              <a:gd name="T102" fmla="*/ 86 w 212"/>
              <a:gd name="T103" fmla="*/ 233 h 529"/>
              <a:gd name="T104" fmla="*/ 126 w 212"/>
              <a:gd name="T105" fmla="*/ 193 h 529"/>
              <a:gd name="T106" fmla="*/ 86 w 212"/>
              <a:gd name="T107" fmla="*/ 193 h 529"/>
              <a:gd name="T108" fmla="*/ 126 w 212"/>
              <a:gd name="T109" fmla="*/ 182 h 529"/>
              <a:gd name="T110" fmla="*/ 74 w 212"/>
              <a:gd name="T111" fmla="*/ 168 h 529"/>
              <a:gd name="T112" fmla="*/ 138 w 212"/>
              <a:gd name="T113" fmla="*/ 157 h 529"/>
              <a:gd name="T114" fmla="*/ 89 w 212"/>
              <a:gd name="T115" fmla="*/ 143 h 529"/>
              <a:gd name="T116" fmla="*/ 138 w 212"/>
              <a:gd name="T117" fmla="*/ 117 h 529"/>
              <a:gd name="T118" fmla="*/ 89 w 212"/>
              <a:gd name="T119" fmla="*/ 13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2" h="529">
                <a:moveTo>
                  <a:pt x="106" y="0"/>
                </a:moveTo>
                <a:cubicBezTo>
                  <a:pt x="133" y="23"/>
                  <a:pt x="133" y="23"/>
                  <a:pt x="133" y="23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60"/>
                  <a:pt x="193" y="60"/>
                  <a:pt x="193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529"/>
                  <a:pt x="212" y="529"/>
                  <a:pt x="212" y="529"/>
                </a:cubicBezTo>
                <a:cubicBezTo>
                  <a:pt x="193" y="529"/>
                  <a:pt x="193" y="529"/>
                  <a:pt x="193" y="529"/>
                </a:cubicBezTo>
                <a:cubicBezTo>
                  <a:pt x="192" y="529"/>
                  <a:pt x="192" y="529"/>
                  <a:pt x="192" y="529"/>
                </a:cubicBezTo>
                <a:cubicBezTo>
                  <a:pt x="159" y="529"/>
                  <a:pt x="159" y="529"/>
                  <a:pt x="159" y="529"/>
                </a:cubicBezTo>
                <a:cubicBezTo>
                  <a:pt x="159" y="529"/>
                  <a:pt x="159" y="529"/>
                  <a:pt x="159" y="529"/>
                </a:cubicBezTo>
                <a:cubicBezTo>
                  <a:pt x="53" y="529"/>
                  <a:pt x="53" y="529"/>
                  <a:pt x="53" y="529"/>
                </a:cubicBezTo>
                <a:cubicBezTo>
                  <a:pt x="53" y="529"/>
                  <a:pt x="53" y="529"/>
                  <a:pt x="53" y="529"/>
                </a:cubicBezTo>
                <a:cubicBezTo>
                  <a:pt x="20" y="529"/>
                  <a:pt x="20" y="529"/>
                  <a:pt x="20" y="529"/>
                </a:cubicBezTo>
                <a:cubicBezTo>
                  <a:pt x="19" y="529"/>
                  <a:pt x="19" y="529"/>
                  <a:pt x="19" y="529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60"/>
                  <a:pt x="0" y="60"/>
                  <a:pt x="0" y="60"/>
                </a:cubicBezTo>
                <a:cubicBezTo>
                  <a:pt x="19" y="60"/>
                  <a:pt x="19" y="60"/>
                  <a:pt x="19" y="60"/>
                </a:cubicBezTo>
                <a:cubicBezTo>
                  <a:pt x="19" y="19"/>
                  <a:pt x="19" y="19"/>
                  <a:pt x="19" y="19"/>
                </a:cubicBezTo>
                <a:cubicBezTo>
                  <a:pt x="52" y="45"/>
                  <a:pt x="52" y="45"/>
                  <a:pt x="52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79" y="23"/>
                  <a:pt x="79" y="23"/>
                  <a:pt x="79" y="23"/>
                </a:cubicBezTo>
                <a:cubicBezTo>
                  <a:pt x="106" y="0"/>
                  <a:pt x="106" y="0"/>
                  <a:pt x="106" y="0"/>
                </a:cubicBezTo>
                <a:close/>
                <a:moveTo>
                  <a:pt x="159" y="45"/>
                </a:moveTo>
                <a:cubicBezTo>
                  <a:pt x="159" y="45"/>
                  <a:pt x="159" y="45"/>
                  <a:pt x="159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59" y="45"/>
                  <a:pt x="159" y="45"/>
                  <a:pt x="159" y="45"/>
                </a:cubicBezTo>
                <a:close/>
                <a:moveTo>
                  <a:pt x="53" y="45"/>
                </a:move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3" y="45"/>
                  <a:pt x="53" y="45"/>
                  <a:pt x="53" y="45"/>
                </a:cubicBezTo>
                <a:close/>
                <a:moveTo>
                  <a:pt x="179" y="87"/>
                </a:moveTo>
                <a:cubicBezTo>
                  <a:pt x="170" y="87"/>
                  <a:pt x="170" y="87"/>
                  <a:pt x="170" y="87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79" y="87"/>
                  <a:pt x="179" y="87"/>
                  <a:pt x="179" y="87"/>
                </a:cubicBezTo>
                <a:close/>
                <a:moveTo>
                  <a:pt x="179" y="493"/>
                </a:moveTo>
                <a:cubicBezTo>
                  <a:pt x="170" y="493"/>
                  <a:pt x="170" y="493"/>
                  <a:pt x="170" y="493"/>
                </a:cubicBezTo>
                <a:cubicBezTo>
                  <a:pt x="170" y="512"/>
                  <a:pt x="170" y="512"/>
                  <a:pt x="170" y="512"/>
                </a:cubicBezTo>
                <a:cubicBezTo>
                  <a:pt x="179" y="512"/>
                  <a:pt x="179" y="512"/>
                  <a:pt x="179" y="512"/>
                </a:cubicBezTo>
                <a:cubicBezTo>
                  <a:pt x="179" y="493"/>
                  <a:pt x="179" y="493"/>
                  <a:pt x="179" y="493"/>
                </a:cubicBezTo>
                <a:close/>
                <a:moveTo>
                  <a:pt x="179" y="112"/>
                </a:moveTo>
                <a:cubicBezTo>
                  <a:pt x="176" y="112"/>
                  <a:pt x="173" y="112"/>
                  <a:pt x="170" y="112"/>
                </a:cubicBezTo>
                <a:cubicBezTo>
                  <a:pt x="170" y="119"/>
                  <a:pt x="170" y="125"/>
                  <a:pt x="170" y="131"/>
                </a:cubicBezTo>
                <a:cubicBezTo>
                  <a:pt x="173" y="131"/>
                  <a:pt x="176" y="131"/>
                  <a:pt x="179" y="131"/>
                </a:cubicBezTo>
                <a:cubicBezTo>
                  <a:pt x="179" y="125"/>
                  <a:pt x="179" y="119"/>
                  <a:pt x="179" y="112"/>
                </a:cubicBezTo>
                <a:close/>
                <a:moveTo>
                  <a:pt x="179" y="138"/>
                </a:moveTo>
                <a:cubicBezTo>
                  <a:pt x="176" y="138"/>
                  <a:pt x="173" y="138"/>
                  <a:pt x="170" y="138"/>
                </a:cubicBezTo>
                <a:cubicBezTo>
                  <a:pt x="170" y="144"/>
                  <a:pt x="170" y="150"/>
                  <a:pt x="170" y="157"/>
                </a:cubicBezTo>
                <a:cubicBezTo>
                  <a:pt x="173" y="157"/>
                  <a:pt x="176" y="157"/>
                  <a:pt x="179" y="157"/>
                </a:cubicBezTo>
                <a:cubicBezTo>
                  <a:pt x="179" y="150"/>
                  <a:pt x="179" y="144"/>
                  <a:pt x="179" y="138"/>
                </a:cubicBezTo>
                <a:close/>
                <a:moveTo>
                  <a:pt x="179" y="163"/>
                </a:moveTo>
                <a:cubicBezTo>
                  <a:pt x="176" y="163"/>
                  <a:pt x="173" y="163"/>
                  <a:pt x="170" y="163"/>
                </a:cubicBezTo>
                <a:cubicBezTo>
                  <a:pt x="170" y="169"/>
                  <a:pt x="170" y="176"/>
                  <a:pt x="170" y="182"/>
                </a:cubicBezTo>
                <a:cubicBezTo>
                  <a:pt x="173" y="182"/>
                  <a:pt x="176" y="182"/>
                  <a:pt x="179" y="182"/>
                </a:cubicBezTo>
                <a:cubicBezTo>
                  <a:pt x="179" y="176"/>
                  <a:pt x="179" y="169"/>
                  <a:pt x="179" y="163"/>
                </a:cubicBezTo>
                <a:close/>
                <a:moveTo>
                  <a:pt x="179" y="188"/>
                </a:moveTo>
                <a:cubicBezTo>
                  <a:pt x="176" y="188"/>
                  <a:pt x="173" y="188"/>
                  <a:pt x="170" y="188"/>
                </a:cubicBezTo>
                <a:cubicBezTo>
                  <a:pt x="170" y="195"/>
                  <a:pt x="170" y="201"/>
                  <a:pt x="170" y="207"/>
                </a:cubicBezTo>
                <a:cubicBezTo>
                  <a:pt x="173" y="207"/>
                  <a:pt x="176" y="207"/>
                  <a:pt x="179" y="207"/>
                </a:cubicBezTo>
                <a:cubicBezTo>
                  <a:pt x="179" y="201"/>
                  <a:pt x="179" y="195"/>
                  <a:pt x="179" y="188"/>
                </a:cubicBezTo>
                <a:close/>
                <a:moveTo>
                  <a:pt x="179" y="214"/>
                </a:moveTo>
                <a:cubicBezTo>
                  <a:pt x="176" y="214"/>
                  <a:pt x="173" y="214"/>
                  <a:pt x="170" y="214"/>
                </a:cubicBezTo>
                <a:cubicBezTo>
                  <a:pt x="170" y="220"/>
                  <a:pt x="170" y="226"/>
                  <a:pt x="170" y="233"/>
                </a:cubicBezTo>
                <a:cubicBezTo>
                  <a:pt x="173" y="233"/>
                  <a:pt x="176" y="233"/>
                  <a:pt x="179" y="233"/>
                </a:cubicBezTo>
                <a:cubicBezTo>
                  <a:pt x="179" y="226"/>
                  <a:pt x="179" y="220"/>
                  <a:pt x="179" y="214"/>
                </a:cubicBezTo>
                <a:close/>
                <a:moveTo>
                  <a:pt x="179" y="239"/>
                </a:moveTo>
                <a:cubicBezTo>
                  <a:pt x="176" y="239"/>
                  <a:pt x="173" y="239"/>
                  <a:pt x="170" y="239"/>
                </a:cubicBezTo>
                <a:cubicBezTo>
                  <a:pt x="170" y="245"/>
                  <a:pt x="170" y="252"/>
                  <a:pt x="170" y="258"/>
                </a:cubicBezTo>
                <a:cubicBezTo>
                  <a:pt x="173" y="258"/>
                  <a:pt x="176" y="258"/>
                  <a:pt x="179" y="258"/>
                </a:cubicBezTo>
                <a:cubicBezTo>
                  <a:pt x="179" y="252"/>
                  <a:pt x="179" y="245"/>
                  <a:pt x="179" y="239"/>
                </a:cubicBezTo>
                <a:close/>
                <a:moveTo>
                  <a:pt x="179" y="264"/>
                </a:moveTo>
                <a:cubicBezTo>
                  <a:pt x="176" y="264"/>
                  <a:pt x="173" y="264"/>
                  <a:pt x="170" y="264"/>
                </a:cubicBezTo>
                <a:cubicBezTo>
                  <a:pt x="170" y="271"/>
                  <a:pt x="170" y="277"/>
                  <a:pt x="170" y="284"/>
                </a:cubicBezTo>
                <a:cubicBezTo>
                  <a:pt x="173" y="284"/>
                  <a:pt x="176" y="284"/>
                  <a:pt x="179" y="284"/>
                </a:cubicBezTo>
                <a:cubicBezTo>
                  <a:pt x="179" y="277"/>
                  <a:pt x="179" y="271"/>
                  <a:pt x="179" y="264"/>
                </a:cubicBezTo>
                <a:close/>
                <a:moveTo>
                  <a:pt x="179" y="290"/>
                </a:moveTo>
                <a:cubicBezTo>
                  <a:pt x="176" y="290"/>
                  <a:pt x="173" y="290"/>
                  <a:pt x="170" y="290"/>
                </a:cubicBezTo>
                <a:cubicBezTo>
                  <a:pt x="170" y="296"/>
                  <a:pt x="170" y="303"/>
                  <a:pt x="170" y="309"/>
                </a:cubicBezTo>
                <a:cubicBezTo>
                  <a:pt x="173" y="309"/>
                  <a:pt x="176" y="309"/>
                  <a:pt x="179" y="309"/>
                </a:cubicBezTo>
                <a:cubicBezTo>
                  <a:pt x="179" y="303"/>
                  <a:pt x="179" y="296"/>
                  <a:pt x="179" y="290"/>
                </a:cubicBezTo>
                <a:close/>
                <a:moveTo>
                  <a:pt x="179" y="315"/>
                </a:moveTo>
                <a:cubicBezTo>
                  <a:pt x="176" y="315"/>
                  <a:pt x="173" y="315"/>
                  <a:pt x="170" y="315"/>
                </a:cubicBezTo>
                <a:cubicBezTo>
                  <a:pt x="170" y="321"/>
                  <a:pt x="170" y="328"/>
                  <a:pt x="170" y="334"/>
                </a:cubicBezTo>
                <a:cubicBezTo>
                  <a:pt x="173" y="334"/>
                  <a:pt x="176" y="334"/>
                  <a:pt x="179" y="334"/>
                </a:cubicBezTo>
                <a:cubicBezTo>
                  <a:pt x="179" y="328"/>
                  <a:pt x="179" y="321"/>
                  <a:pt x="179" y="315"/>
                </a:cubicBezTo>
                <a:close/>
                <a:moveTo>
                  <a:pt x="179" y="340"/>
                </a:moveTo>
                <a:cubicBezTo>
                  <a:pt x="176" y="340"/>
                  <a:pt x="173" y="340"/>
                  <a:pt x="170" y="340"/>
                </a:cubicBezTo>
                <a:cubicBezTo>
                  <a:pt x="170" y="347"/>
                  <a:pt x="170" y="353"/>
                  <a:pt x="170" y="360"/>
                </a:cubicBezTo>
                <a:cubicBezTo>
                  <a:pt x="173" y="360"/>
                  <a:pt x="176" y="360"/>
                  <a:pt x="179" y="360"/>
                </a:cubicBezTo>
                <a:cubicBezTo>
                  <a:pt x="179" y="353"/>
                  <a:pt x="179" y="347"/>
                  <a:pt x="179" y="340"/>
                </a:cubicBezTo>
                <a:close/>
                <a:moveTo>
                  <a:pt x="179" y="366"/>
                </a:moveTo>
                <a:cubicBezTo>
                  <a:pt x="176" y="366"/>
                  <a:pt x="173" y="366"/>
                  <a:pt x="170" y="366"/>
                </a:cubicBezTo>
                <a:cubicBezTo>
                  <a:pt x="170" y="372"/>
                  <a:pt x="170" y="379"/>
                  <a:pt x="170" y="385"/>
                </a:cubicBezTo>
                <a:cubicBezTo>
                  <a:pt x="173" y="385"/>
                  <a:pt x="176" y="385"/>
                  <a:pt x="179" y="385"/>
                </a:cubicBezTo>
                <a:cubicBezTo>
                  <a:pt x="179" y="379"/>
                  <a:pt x="179" y="372"/>
                  <a:pt x="179" y="366"/>
                </a:cubicBezTo>
                <a:close/>
                <a:moveTo>
                  <a:pt x="179" y="391"/>
                </a:moveTo>
                <a:cubicBezTo>
                  <a:pt x="176" y="391"/>
                  <a:pt x="173" y="391"/>
                  <a:pt x="170" y="391"/>
                </a:cubicBezTo>
                <a:cubicBezTo>
                  <a:pt x="170" y="398"/>
                  <a:pt x="170" y="404"/>
                  <a:pt x="170" y="410"/>
                </a:cubicBezTo>
                <a:cubicBezTo>
                  <a:pt x="173" y="410"/>
                  <a:pt x="176" y="410"/>
                  <a:pt x="179" y="410"/>
                </a:cubicBezTo>
                <a:cubicBezTo>
                  <a:pt x="179" y="404"/>
                  <a:pt x="179" y="398"/>
                  <a:pt x="179" y="391"/>
                </a:cubicBezTo>
                <a:close/>
                <a:moveTo>
                  <a:pt x="179" y="417"/>
                </a:moveTo>
                <a:cubicBezTo>
                  <a:pt x="176" y="417"/>
                  <a:pt x="173" y="417"/>
                  <a:pt x="170" y="417"/>
                </a:cubicBezTo>
                <a:cubicBezTo>
                  <a:pt x="170" y="423"/>
                  <a:pt x="170" y="429"/>
                  <a:pt x="170" y="436"/>
                </a:cubicBezTo>
                <a:cubicBezTo>
                  <a:pt x="173" y="436"/>
                  <a:pt x="176" y="436"/>
                  <a:pt x="179" y="436"/>
                </a:cubicBezTo>
                <a:cubicBezTo>
                  <a:pt x="179" y="429"/>
                  <a:pt x="179" y="423"/>
                  <a:pt x="179" y="417"/>
                </a:cubicBezTo>
                <a:close/>
                <a:moveTo>
                  <a:pt x="179" y="442"/>
                </a:moveTo>
                <a:cubicBezTo>
                  <a:pt x="176" y="442"/>
                  <a:pt x="173" y="442"/>
                  <a:pt x="170" y="442"/>
                </a:cubicBezTo>
                <a:cubicBezTo>
                  <a:pt x="170" y="448"/>
                  <a:pt x="170" y="455"/>
                  <a:pt x="170" y="461"/>
                </a:cubicBezTo>
                <a:cubicBezTo>
                  <a:pt x="173" y="461"/>
                  <a:pt x="176" y="461"/>
                  <a:pt x="179" y="461"/>
                </a:cubicBezTo>
                <a:cubicBezTo>
                  <a:pt x="179" y="455"/>
                  <a:pt x="179" y="448"/>
                  <a:pt x="179" y="442"/>
                </a:cubicBezTo>
                <a:close/>
                <a:moveTo>
                  <a:pt x="179" y="467"/>
                </a:moveTo>
                <a:cubicBezTo>
                  <a:pt x="176" y="467"/>
                  <a:pt x="173" y="467"/>
                  <a:pt x="170" y="467"/>
                </a:cubicBezTo>
                <a:cubicBezTo>
                  <a:pt x="170" y="474"/>
                  <a:pt x="170" y="480"/>
                  <a:pt x="170" y="486"/>
                </a:cubicBezTo>
                <a:cubicBezTo>
                  <a:pt x="173" y="486"/>
                  <a:pt x="176" y="486"/>
                  <a:pt x="179" y="486"/>
                </a:cubicBezTo>
                <a:cubicBezTo>
                  <a:pt x="179" y="480"/>
                  <a:pt x="179" y="474"/>
                  <a:pt x="179" y="467"/>
                </a:cubicBezTo>
                <a:close/>
                <a:moveTo>
                  <a:pt x="199" y="83"/>
                </a:moveTo>
                <a:cubicBezTo>
                  <a:pt x="189" y="83"/>
                  <a:pt x="189" y="83"/>
                  <a:pt x="189" y="83"/>
                </a:cubicBezTo>
                <a:cubicBezTo>
                  <a:pt x="189" y="526"/>
                  <a:pt x="189" y="526"/>
                  <a:pt x="189" y="526"/>
                </a:cubicBezTo>
                <a:cubicBezTo>
                  <a:pt x="199" y="526"/>
                  <a:pt x="199" y="526"/>
                  <a:pt x="199" y="526"/>
                </a:cubicBezTo>
                <a:cubicBezTo>
                  <a:pt x="199" y="83"/>
                  <a:pt x="199" y="83"/>
                  <a:pt x="199" y="83"/>
                </a:cubicBezTo>
                <a:close/>
                <a:moveTo>
                  <a:pt x="33" y="87"/>
                </a:moveTo>
                <a:cubicBezTo>
                  <a:pt x="42" y="87"/>
                  <a:pt x="42" y="87"/>
                  <a:pt x="42" y="87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87"/>
                  <a:pt x="33" y="87"/>
                  <a:pt x="33" y="87"/>
                </a:cubicBezTo>
                <a:close/>
                <a:moveTo>
                  <a:pt x="33" y="493"/>
                </a:moveTo>
                <a:cubicBezTo>
                  <a:pt x="42" y="493"/>
                  <a:pt x="42" y="493"/>
                  <a:pt x="42" y="49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33" y="512"/>
                  <a:pt x="33" y="512"/>
                  <a:pt x="33" y="512"/>
                </a:cubicBezTo>
                <a:cubicBezTo>
                  <a:pt x="33" y="493"/>
                  <a:pt x="33" y="493"/>
                  <a:pt x="33" y="493"/>
                </a:cubicBezTo>
                <a:close/>
                <a:moveTo>
                  <a:pt x="33" y="112"/>
                </a:moveTo>
                <a:cubicBezTo>
                  <a:pt x="36" y="112"/>
                  <a:pt x="39" y="112"/>
                  <a:pt x="42" y="112"/>
                </a:cubicBezTo>
                <a:cubicBezTo>
                  <a:pt x="42" y="119"/>
                  <a:pt x="42" y="125"/>
                  <a:pt x="42" y="131"/>
                </a:cubicBezTo>
                <a:cubicBezTo>
                  <a:pt x="39" y="131"/>
                  <a:pt x="36" y="131"/>
                  <a:pt x="33" y="131"/>
                </a:cubicBezTo>
                <a:cubicBezTo>
                  <a:pt x="33" y="125"/>
                  <a:pt x="33" y="119"/>
                  <a:pt x="33" y="112"/>
                </a:cubicBezTo>
                <a:close/>
                <a:moveTo>
                  <a:pt x="33" y="138"/>
                </a:moveTo>
                <a:cubicBezTo>
                  <a:pt x="36" y="138"/>
                  <a:pt x="39" y="138"/>
                  <a:pt x="42" y="138"/>
                </a:cubicBezTo>
                <a:cubicBezTo>
                  <a:pt x="42" y="144"/>
                  <a:pt x="42" y="150"/>
                  <a:pt x="42" y="157"/>
                </a:cubicBezTo>
                <a:cubicBezTo>
                  <a:pt x="39" y="157"/>
                  <a:pt x="36" y="157"/>
                  <a:pt x="33" y="157"/>
                </a:cubicBezTo>
                <a:cubicBezTo>
                  <a:pt x="33" y="150"/>
                  <a:pt x="33" y="144"/>
                  <a:pt x="33" y="138"/>
                </a:cubicBezTo>
                <a:close/>
                <a:moveTo>
                  <a:pt x="33" y="163"/>
                </a:moveTo>
                <a:cubicBezTo>
                  <a:pt x="36" y="163"/>
                  <a:pt x="39" y="163"/>
                  <a:pt x="42" y="163"/>
                </a:cubicBezTo>
                <a:cubicBezTo>
                  <a:pt x="42" y="169"/>
                  <a:pt x="42" y="176"/>
                  <a:pt x="42" y="182"/>
                </a:cubicBezTo>
                <a:cubicBezTo>
                  <a:pt x="39" y="182"/>
                  <a:pt x="36" y="182"/>
                  <a:pt x="33" y="182"/>
                </a:cubicBezTo>
                <a:cubicBezTo>
                  <a:pt x="33" y="176"/>
                  <a:pt x="33" y="169"/>
                  <a:pt x="33" y="163"/>
                </a:cubicBezTo>
                <a:close/>
                <a:moveTo>
                  <a:pt x="33" y="188"/>
                </a:moveTo>
                <a:cubicBezTo>
                  <a:pt x="36" y="188"/>
                  <a:pt x="39" y="188"/>
                  <a:pt x="42" y="188"/>
                </a:cubicBezTo>
                <a:cubicBezTo>
                  <a:pt x="42" y="195"/>
                  <a:pt x="42" y="201"/>
                  <a:pt x="42" y="207"/>
                </a:cubicBezTo>
                <a:cubicBezTo>
                  <a:pt x="39" y="207"/>
                  <a:pt x="36" y="207"/>
                  <a:pt x="33" y="207"/>
                </a:cubicBezTo>
                <a:cubicBezTo>
                  <a:pt x="33" y="201"/>
                  <a:pt x="33" y="195"/>
                  <a:pt x="33" y="188"/>
                </a:cubicBezTo>
                <a:close/>
                <a:moveTo>
                  <a:pt x="33" y="214"/>
                </a:moveTo>
                <a:cubicBezTo>
                  <a:pt x="36" y="214"/>
                  <a:pt x="39" y="214"/>
                  <a:pt x="42" y="214"/>
                </a:cubicBezTo>
                <a:cubicBezTo>
                  <a:pt x="42" y="220"/>
                  <a:pt x="42" y="226"/>
                  <a:pt x="42" y="233"/>
                </a:cubicBezTo>
                <a:cubicBezTo>
                  <a:pt x="39" y="233"/>
                  <a:pt x="36" y="233"/>
                  <a:pt x="33" y="233"/>
                </a:cubicBezTo>
                <a:cubicBezTo>
                  <a:pt x="33" y="226"/>
                  <a:pt x="33" y="220"/>
                  <a:pt x="33" y="214"/>
                </a:cubicBezTo>
                <a:close/>
                <a:moveTo>
                  <a:pt x="33" y="239"/>
                </a:moveTo>
                <a:cubicBezTo>
                  <a:pt x="36" y="239"/>
                  <a:pt x="39" y="239"/>
                  <a:pt x="42" y="239"/>
                </a:cubicBezTo>
                <a:cubicBezTo>
                  <a:pt x="42" y="245"/>
                  <a:pt x="42" y="252"/>
                  <a:pt x="42" y="258"/>
                </a:cubicBezTo>
                <a:cubicBezTo>
                  <a:pt x="39" y="258"/>
                  <a:pt x="36" y="258"/>
                  <a:pt x="33" y="258"/>
                </a:cubicBezTo>
                <a:cubicBezTo>
                  <a:pt x="33" y="252"/>
                  <a:pt x="33" y="245"/>
                  <a:pt x="33" y="239"/>
                </a:cubicBezTo>
                <a:close/>
                <a:moveTo>
                  <a:pt x="33" y="264"/>
                </a:moveTo>
                <a:cubicBezTo>
                  <a:pt x="36" y="264"/>
                  <a:pt x="39" y="264"/>
                  <a:pt x="42" y="264"/>
                </a:cubicBezTo>
                <a:cubicBezTo>
                  <a:pt x="42" y="271"/>
                  <a:pt x="42" y="277"/>
                  <a:pt x="42" y="284"/>
                </a:cubicBezTo>
                <a:cubicBezTo>
                  <a:pt x="39" y="284"/>
                  <a:pt x="36" y="284"/>
                  <a:pt x="33" y="284"/>
                </a:cubicBezTo>
                <a:cubicBezTo>
                  <a:pt x="33" y="277"/>
                  <a:pt x="33" y="271"/>
                  <a:pt x="33" y="264"/>
                </a:cubicBezTo>
                <a:close/>
                <a:moveTo>
                  <a:pt x="33" y="290"/>
                </a:moveTo>
                <a:cubicBezTo>
                  <a:pt x="36" y="290"/>
                  <a:pt x="39" y="290"/>
                  <a:pt x="42" y="290"/>
                </a:cubicBezTo>
                <a:cubicBezTo>
                  <a:pt x="42" y="296"/>
                  <a:pt x="42" y="303"/>
                  <a:pt x="42" y="309"/>
                </a:cubicBezTo>
                <a:cubicBezTo>
                  <a:pt x="39" y="309"/>
                  <a:pt x="36" y="309"/>
                  <a:pt x="33" y="309"/>
                </a:cubicBezTo>
                <a:cubicBezTo>
                  <a:pt x="33" y="303"/>
                  <a:pt x="33" y="296"/>
                  <a:pt x="33" y="290"/>
                </a:cubicBezTo>
                <a:close/>
                <a:moveTo>
                  <a:pt x="33" y="315"/>
                </a:moveTo>
                <a:cubicBezTo>
                  <a:pt x="36" y="315"/>
                  <a:pt x="39" y="315"/>
                  <a:pt x="42" y="315"/>
                </a:cubicBezTo>
                <a:cubicBezTo>
                  <a:pt x="42" y="321"/>
                  <a:pt x="42" y="328"/>
                  <a:pt x="42" y="334"/>
                </a:cubicBezTo>
                <a:cubicBezTo>
                  <a:pt x="39" y="334"/>
                  <a:pt x="36" y="334"/>
                  <a:pt x="33" y="334"/>
                </a:cubicBezTo>
                <a:cubicBezTo>
                  <a:pt x="33" y="328"/>
                  <a:pt x="33" y="321"/>
                  <a:pt x="33" y="315"/>
                </a:cubicBezTo>
                <a:close/>
                <a:moveTo>
                  <a:pt x="33" y="340"/>
                </a:moveTo>
                <a:cubicBezTo>
                  <a:pt x="36" y="340"/>
                  <a:pt x="39" y="340"/>
                  <a:pt x="42" y="340"/>
                </a:cubicBezTo>
                <a:cubicBezTo>
                  <a:pt x="42" y="347"/>
                  <a:pt x="42" y="353"/>
                  <a:pt x="42" y="360"/>
                </a:cubicBezTo>
                <a:cubicBezTo>
                  <a:pt x="39" y="360"/>
                  <a:pt x="36" y="360"/>
                  <a:pt x="33" y="360"/>
                </a:cubicBezTo>
                <a:cubicBezTo>
                  <a:pt x="33" y="353"/>
                  <a:pt x="33" y="347"/>
                  <a:pt x="33" y="340"/>
                </a:cubicBezTo>
                <a:close/>
                <a:moveTo>
                  <a:pt x="33" y="366"/>
                </a:moveTo>
                <a:cubicBezTo>
                  <a:pt x="36" y="366"/>
                  <a:pt x="39" y="366"/>
                  <a:pt x="42" y="366"/>
                </a:cubicBezTo>
                <a:cubicBezTo>
                  <a:pt x="42" y="372"/>
                  <a:pt x="42" y="379"/>
                  <a:pt x="42" y="385"/>
                </a:cubicBezTo>
                <a:cubicBezTo>
                  <a:pt x="39" y="385"/>
                  <a:pt x="36" y="385"/>
                  <a:pt x="33" y="385"/>
                </a:cubicBezTo>
                <a:cubicBezTo>
                  <a:pt x="33" y="379"/>
                  <a:pt x="33" y="372"/>
                  <a:pt x="33" y="366"/>
                </a:cubicBezTo>
                <a:close/>
                <a:moveTo>
                  <a:pt x="33" y="391"/>
                </a:moveTo>
                <a:cubicBezTo>
                  <a:pt x="36" y="391"/>
                  <a:pt x="39" y="391"/>
                  <a:pt x="42" y="391"/>
                </a:cubicBezTo>
                <a:cubicBezTo>
                  <a:pt x="42" y="398"/>
                  <a:pt x="42" y="404"/>
                  <a:pt x="42" y="410"/>
                </a:cubicBezTo>
                <a:cubicBezTo>
                  <a:pt x="39" y="410"/>
                  <a:pt x="36" y="410"/>
                  <a:pt x="33" y="410"/>
                </a:cubicBezTo>
                <a:cubicBezTo>
                  <a:pt x="33" y="404"/>
                  <a:pt x="33" y="398"/>
                  <a:pt x="33" y="391"/>
                </a:cubicBezTo>
                <a:close/>
                <a:moveTo>
                  <a:pt x="33" y="417"/>
                </a:moveTo>
                <a:cubicBezTo>
                  <a:pt x="36" y="417"/>
                  <a:pt x="39" y="417"/>
                  <a:pt x="42" y="417"/>
                </a:cubicBezTo>
                <a:cubicBezTo>
                  <a:pt x="42" y="423"/>
                  <a:pt x="42" y="429"/>
                  <a:pt x="42" y="436"/>
                </a:cubicBezTo>
                <a:cubicBezTo>
                  <a:pt x="39" y="436"/>
                  <a:pt x="36" y="436"/>
                  <a:pt x="33" y="436"/>
                </a:cubicBezTo>
                <a:cubicBezTo>
                  <a:pt x="33" y="429"/>
                  <a:pt x="33" y="423"/>
                  <a:pt x="33" y="417"/>
                </a:cubicBezTo>
                <a:close/>
                <a:moveTo>
                  <a:pt x="33" y="442"/>
                </a:moveTo>
                <a:cubicBezTo>
                  <a:pt x="36" y="442"/>
                  <a:pt x="39" y="442"/>
                  <a:pt x="42" y="442"/>
                </a:cubicBezTo>
                <a:cubicBezTo>
                  <a:pt x="42" y="448"/>
                  <a:pt x="42" y="455"/>
                  <a:pt x="42" y="461"/>
                </a:cubicBezTo>
                <a:cubicBezTo>
                  <a:pt x="39" y="461"/>
                  <a:pt x="36" y="461"/>
                  <a:pt x="33" y="461"/>
                </a:cubicBezTo>
                <a:cubicBezTo>
                  <a:pt x="33" y="455"/>
                  <a:pt x="33" y="448"/>
                  <a:pt x="33" y="442"/>
                </a:cubicBezTo>
                <a:close/>
                <a:moveTo>
                  <a:pt x="33" y="467"/>
                </a:moveTo>
                <a:cubicBezTo>
                  <a:pt x="36" y="467"/>
                  <a:pt x="39" y="467"/>
                  <a:pt x="42" y="467"/>
                </a:cubicBezTo>
                <a:cubicBezTo>
                  <a:pt x="42" y="474"/>
                  <a:pt x="42" y="480"/>
                  <a:pt x="42" y="486"/>
                </a:cubicBezTo>
                <a:cubicBezTo>
                  <a:pt x="39" y="486"/>
                  <a:pt x="36" y="486"/>
                  <a:pt x="33" y="486"/>
                </a:cubicBezTo>
                <a:cubicBezTo>
                  <a:pt x="33" y="480"/>
                  <a:pt x="33" y="474"/>
                  <a:pt x="33" y="467"/>
                </a:cubicBezTo>
                <a:close/>
                <a:moveTo>
                  <a:pt x="13" y="83"/>
                </a:moveTo>
                <a:cubicBezTo>
                  <a:pt x="23" y="83"/>
                  <a:pt x="23" y="83"/>
                  <a:pt x="23" y="83"/>
                </a:cubicBezTo>
                <a:cubicBezTo>
                  <a:pt x="23" y="526"/>
                  <a:pt x="23" y="526"/>
                  <a:pt x="23" y="526"/>
                </a:cubicBezTo>
                <a:cubicBezTo>
                  <a:pt x="13" y="526"/>
                  <a:pt x="13" y="526"/>
                  <a:pt x="13" y="526"/>
                </a:cubicBezTo>
                <a:cubicBezTo>
                  <a:pt x="13" y="83"/>
                  <a:pt x="13" y="83"/>
                  <a:pt x="13" y="83"/>
                </a:cubicBezTo>
                <a:close/>
                <a:moveTo>
                  <a:pt x="58" y="117"/>
                </a:moveTo>
                <a:cubicBezTo>
                  <a:pt x="62" y="117"/>
                  <a:pt x="66" y="117"/>
                  <a:pt x="70" y="117"/>
                </a:cubicBezTo>
                <a:cubicBezTo>
                  <a:pt x="70" y="122"/>
                  <a:pt x="70" y="127"/>
                  <a:pt x="70" y="131"/>
                </a:cubicBezTo>
                <a:cubicBezTo>
                  <a:pt x="66" y="131"/>
                  <a:pt x="62" y="131"/>
                  <a:pt x="58" y="131"/>
                </a:cubicBezTo>
                <a:cubicBezTo>
                  <a:pt x="58" y="127"/>
                  <a:pt x="58" y="122"/>
                  <a:pt x="58" y="117"/>
                </a:cubicBezTo>
                <a:close/>
                <a:moveTo>
                  <a:pt x="58" y="92"/>
                </a:moveTo>
                <a:cubicBezTo>
                  <a:pt x="70" y="92"/>
                  <a:pt x="70" y="92"/>
                  <a:pt x="70" y="92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92"/>
                  <a:pt x="58" y="92"/>
                  <a:pt x="58" y="92"/>
                </a:cubicBezTo>
                <a:close/>
                <a:moveTo>
                  <a:pt x="142" y="92"/>
                </a:moveTo>
                <a:cubicBezTo>
                  <a:pt x="154" y="92"/>
                  <a:pt x="154" y="92"/>
                  <a:pt x="154" y="92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ubicBezTo>
                  <a:pt x="142" y="92"/>
                  <a:pt x="142" y="92"/>
                  <a:pt x="142" y="92"/>
                </a:cubicBezTo>
                <a:close/>
                <a:moveTo>
                  <a:pt x="126" y="92"/>
                </a:moveTo>
                <a:cubicBezTo>
                  <a:pt x="138" y="92"/>
                  <a:pt x="138" y="92"/>
                  <a:pt x="138" y="92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6" y="92"/>
                  <a:pt x="126" y="92"/>
                  <a:pt x="126" y="92"/>
                </a:cubicBezTo>
                <a:close/>
                <a:moveTo>
                  <a:pt x="111" y="92"/>
                </a:moveTo>
                <a:cubicBezTo>
                  <a:pt x="123" y="92"/>
                  <a:pt x="123" y="92"/>
                  <a:pt x="123" y="92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1" y="92"/>
                  <a:pt x="111" y="92"/>
                  <a:pt x="111" y="92"/>
                </a:cubicBezTo>
                <a:close/>
                <a:moveTo>
                  <a:pt x="89" y="92"/>
                </a:moveTo>
                <a:cubicBezTo>
                  <a:pt x="101" y="92"/>
                  <a:pt x="101" y="92"/>
                  <a:pt x="101" y="92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92"/>
                  <a:pt x="89" y="92"/>
                  <a:pt x="89" y="92"/>
                </a:cubicBezTo>
                <a:close/>
                <a:moveTo>
                  <a:pt x="74" y="92"/>
                </a:moveTo>
                <a:cubicBezTo>
                  <a:pt x="86" y="92"/>
                  <a:pt x="86" y="92"/>
                  <a:pt x="86" y="92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74" y="92"/>
                  <a:pt x="74" y="92"/>
                  <a:pt x="74" y="92"/>
                </a:cubicBezTo>
                <a:close/>
                <a:moveTo>
                  <a:pt x="58" y="143"/>
                </a:moveTo>
                <a:cubicBezTo>
                  <a:pt x="62" y="143"/>
                  <a:pt x="66" y="143"/>
                  <a:pt x="70" y="143"/>
                </a:cubicBezTo>
                <a:cubicBezTo>
                  <a:pt x="70" y="147"/>
                  <a:pt x="70" y="152"/>
                  <a:pt x="70" y="157"/>
                </a:cubicBezTo>
                <a:cubicBezTo>
                  <a:pt x="66" y="157"/>
                  <a:pt x="62" y="157"/>
                  <a:pt x="58" y="157"/>
                </a:cubicBezTo>
                <a:cubicBezTo>
                  <a:pt x="58" y="152"/>
                  <a:pt x="58" y="147"/>
                  <a:pt x="58" y="143"/>
                </a:cubicBezTo>
                <a:close/>
                <a:moveTo>
                  <a:pt x="58" y="168"/>
                </a:moveTo>
                <a:cubicBezTo>
                  <a:pt x="62" y="168"/>
                  <a:pt x="66" y="168"/>
                  <a:pt x="70" y="168"/>
                </a:cubicBezTo>
                <a:cubicBezTo>
                  <a:pt x="70" y="173"/>
                  <a:pt x="70" y="177"/>
                  <a:pt x="70" y="182"/>
                </a:cubicBezTo>
                <a:cubicBezTo>
                  <a:pt x="66" y="182"/>
                  <a:pt x="62" y="182"/>
                  <a:pt x="58" y="182"/>
                </a:cubicBezTo>
                <a:cubicBezTo>
                  <a:pt x="58" y="177"/>
                  <a:pt x="58" y="173"/>
                  <a:pt x="58" y="168"/>
                </a:cubicBezTo>
                <a:close/>
                <a:moveTo>
                  <a:pt x="58" y="193"/>
                </a:moveTo>
                <a:cubicBezTo>
                  <a:pt x="62" y="193"/>
                  <a:pt x="66" y="193"/>
                  <a:pt x="70" y="193"/>
                </a:cubicBezTo>
                <a:cubicBezTo>
                  <a:pt x="70" y="198"/>
                  <a:pt x="70" y="203"/>
                  <a:pt x="70" y="207"/>
                </a:cubicBezTo>
                <a:cubicBezTo>
                  <a:pt x="66" y="207"/>
                  <a:pt x="62" y="207"/>
                  <a:pt x="58" y="207"/>
                </a:cubicBezTo>
                <a:cubicBezTo>
                  <a:pt x="58" y="203"/>
                  <a:pt x="58" y="198"/>
                  <a:pt x="58" y="193"/>
                </a:cubicBezTo>
                <a:close/>
                <a:moveTo>
                  <a:pt x="58" y="219"/>
                </a:moveTo>
                <a:cubicBezTo>
                  <a:pt x="62" y="219"/>
                  <a:pt x="66" y="219"/>
                  <a:pt x="70" y="219"/>
                </a:cubicBezTo>
                <a:cubicBezTo>
                  <a:pt x="70" y="223"/>
                  <a:pt x="70" y="228"/>
                  <a:pt x="70" y="233"/>
                </a:cubicBezTo>
                <a:cubicBezTo>
                  <a:pt x="66" y="233"/>
                  <a:pt x="62" y="233"/>
                  <a:pt x="58" y="233"/>
                </a:cubicBezTo>
                <a:cubicBezTo>
                  <a:pt x="58" y="228"/>
                  <a:pt x="58" y="223"/>
                  <a:pt x="58" y="219"/>
                </a:cubicBezTo>
                <a:close/>
                <a:moveTo>
                  <a:pt x="58" y="244"/>
                </a:moveTo>
                <a:cubicBezTo>
                  <a:pt x="62" y="244"/>
                  <a:pt x="66" y="244"/>
                  <a:pt x="70" y="244"/>
                </a:cubicBezTo>
                <a:cubicBezTo>
                  <a:pt x="70" y="249"/>
                  <a:pt x="70" y="254"/>
                  <a:pt x="70" y="258"/>
                </a:cubicBezTo>
                <a:cubicBezTo>
                  <a:pt x="66" y="258"/>
                  <a:pt x="62" y="258"/>
                  <a:pt x="58" y="258"/>
                </a:cubicBezTo>
                <a:cubicBezTo>
                  <a:pt x="58" y="254"/>
                  <a:pt x="58" y="249"/>
                  <a:pt x="58" y="244"/>
                </a:cubicBezTo>
                <a:close/>
                <a:moveTo>
                  <a:pt x="58" y="270"/>
                </a:moveTo>
                <a:cubicBezTo>
                  <a:pt x="62" y="270"/>
                  <a:pt x="66" y="270"/>
                  <a:pt x="70" y="270"/>
                </a:cubicBezTo>
                <a:cubicBezTo>
                  <a:pt x="70" y="274"/>
                  <a:pt x="70" y="279"/>
                  <a:pt x="70" y="284"/>
                </a:cubicBezTo>
                <a:cubicBezTo>
                  <a:pt x="66" y="284"/>
                  <a:pt x="62" y="284"/>
                  <a:pt x="58" y="284"/>
                </a:cubicBezTo>
                <a:cubicBezTo>
                  <a:pt x="58" y="279"/>
                  <a:pt x="58" y="274"/>
                  <a:pt x="58" y="270"/>
                </a:cubicBezTo>
                <a:close/>
                <a:moveTo>
                  <a:pt x="58" y="295"/>
                </a:moveTo>
                <a:cubicBezTo>
                  <a:pt x="62" y="295"/>
                  <a:pt x="66" y="295"/>
                  <a:pt x="70" y="295"/>
                </a:cubicBezTo>
                <a:cubicBezTo>
                  <a:pt x="70" y="300"/>
                  <a:pt x="70" y="304"/>
                  <a:pt x="70" y="309"/>
                </a:cubicBezTo>
                <a:cubicBezTo>
                  <a:pt x="66" y="309"/>
                  <a:pt x="62" y="309"/>
                  <a:pt x="58" y="309"/>
                </a:cubicBezTo>
                <a:cubicBezTo>
                  <a:pt x="58" y="304"/>
                  <a:pt x="58" y="300"/>
                  <a:pt x="58" y="295"/>
                </a:cubicBezTo>
                <a:close/>
                <a:moveTo>
                  <a:pt x="58" y="320"/>
                </a:moveTo>
                <a:cubicBezTo>
                  <a:pt x="62" y="320"/>
                  <a:pt x="66" y="320"/>
                  <a:pt x="70" y="320"/>
                </a:cubicBezTo>
                <a:cubicBezTo>
                  <a:pt x="70" y="325"/>
                  <a:pt x="70" y="330"/>
                  <a:pt x="70" y="334"/>
                </a:cubicBezTo>
                <a:cubicBezTo>
                  <a:pt x="66" y="334"/>
                  <a:pt x="62" y="334"/>
                  <a:pt x="58" y="334"/>
                </a:cubicBezTo>
                <a:cubicBezTo>
                  <a:pt x="58" y="330"/>
                  <a:pt x="58" y="325"/>
                  <a:pt x="58" y="320"/>
                </a:cubicBezTo>
                <a:close/>
                <a:moveTo>
                  <a:pt x="58" y="346"/>
                </a:moveTo>
                <a:cubicBezTo>
                  <a:pt x="62" y="346"/>
                  <a:pt x="66" y="346"/>
                  <a:pt x="70" y="346"/>
                </a:cubicBezTo>
                <a:cubicBezTo>
                  <a:pt x="70" y="350"/>
                  <a:pt x="70" y="355"/>
                  <a:pt x="70" y="360"/>
                </a:cubicBezTo>
                <a:cubicBezTo>
                  <a:pt x="66" y="360"/>
                  <a:pt x="62" y="360"/>
                  <a:pt x="58" y="360"/>
                </a:cubicBezTo>
                <a:cubicBezTo>
                  <a:pt x="58" y="355"/>
                  <a:pt x="58" y="350"/>
                  <a:pt x="58" y="346"/>
                </a:cubicBezTo>
                <a:close/>
                <a:moveTo>
                  <a:pt x="58" y="371"/>
                </a:moveTo>
                <a:cubicBezTo>
                  <a:pt x="62" y="371"/>
                  <a:pt x="66" y="371"/>
                  <a:pt x="70" y="371"/>
                </a:cubicBezTo>
                <a:cubicBezTo>
                  <a:pt x="70" y="376"/>
                  <a:pt x="70" y="380"/>
                  <a:pt x="70" y="385"/>
                </a:cubicBezTo>
                <a:cubicBezTo>
                  <a:pt x="66" y="385"/>
                  <a:pt x="62" y="385"/>
                  <a:pt x="58" y="385"/>
                </a:cubicBezTo>
                <a:cubicBezTo>
                  <a:pt x="58" y="380"/>
                  <a:pt x="58" y="376"/>
                  <a:pt x="58" y="371"/>
                </a:cubicBezTo>
                <a:close/>
                <a:moveTo>
                  <a:pt x="58" y="396"/>
                </a:moveTo>
                <a:cubicBezTo>
                  <a:pt x="62" y="396"/>
                  <a:pt x="66" y="396"/>
                  <a:pt x="70" y="396"/>
                </a:cubicBezTo>
                <a:cubicBezTo>
                  <a:pt x="70" y="401"/>
                  <a:pt x="70" y="406"/>
                  <a:pt x="70" y="410"/>
                </a:cubicBezTo>
                <a:cubicBezTo>
                  <a:pt x="66" y="410"/>
                  <a:pt x="62" y="410"/>
                  <a:pt x="58" y="410"/>
                </a:cubicBezTo>
                <a:cubicBezTo>
                  <a:pt x="58" y="406"/>
                  <a:pt x="58" y="401"/>
                  <a:pt x="58" y="396"/>
                </a:cubicBezTo>
                <a:close/>
                <a:moveTo>
                  <a:pt x="58" y="422"/>
                </a:moveTo>
                <a:cubicBezTo>
                  <a:pt x="62" y="422"/>
                  <a:pt x="66" y="422"/>
                  <a:pt x="70" y="422"/>
                </a:cubicBezTo>
                <a:cubicBezTo>
                  <a:pt x="70" y="426"/>
                  <a:pt x="70" y="431"/>
                  <a:pt x="70" y="436"/>
                </a:cubicBezTo>
                <a:cubicBezTo>
                  <a:pt x="66" y="436"/>
                  <a:pt x="62" y="436"/>
                  <a:pt x="58" y="436"/>
                </a:cubicBezTo>
                <a:cubicBezTo>
                  <a:pt x="58" y="431"/>
                  <a:pt x="58" y="426"/>
                  <a:pt x="58" y="422"/>
                </a:cubicBezTo>
                <a:close/>
                <a:moveTo>
                  <a:pt x="58" y="447"/>
                </a:moveTo>
                <a:cubicBezTo>
                  <a:pt x="62" y="447"/>
                  <a:pt x="66" y="447"/>
                  <a:pt x="70" y="447"/>
                </a:cubicBezTo>
                <a:cubicBezTo>
                  <a:pt x="70" y="452"/>
                  <a:pt x="70" y="456"/>
                  <a:pt x="70" y="461"/>
                </a:cubicBezTo>
                <a:cubicBezTo>
                  <a:pt x="66" y="461"/>
                  <a:pt x="62" y="461"/>
                  <a:pt x="58" y="461"/>
                </a:cubicBezTo>
                <a:cubicBezTo>
                  <a:pt x="58" y="456"/>
                  <a:pt x="58" y="452"/>
                  <a:pt x="58" y="447"/>
                </a:cubicBezTo>
                <a:close/>
                <a:moveTo>
                  <a:pt x="58" y="472"/>
                </a:moveTo>
                <a:cubicBezTo>
                  <a:pt x="62" y="472"/>
                  <a:pt x="66" y="472"/>
                  <a:pt x="70" y="472"/>
                </a:cubicBezTo>
                <a:cubicBezTo>
                  <a:pt x="70" y="477"/>
                  <a:pt x="70" y="482"/>
                  <a:pt x="70" y="486"/>
                </a:cubicBezTo>
                <a:cubicBezTo>
                  <a:pt x="66" y="486"/>
                  <a:pt x="62" y="486"/>
                  <a:pt x="58" y="486"/>
                </a:cubicBezTo>
                <a:cubicBezTo>
                  <a:pt x="58" y="482"/>
                  <a:pt x="58" y="477"/>
                  <a:pt x="58" y="472"/>
                </a:cubicBezTo>
                <a:close/>
                <a:moveTo>
                  <a:pt x="58" y="498"/>
                </a:moveTo>
                <a:cubicBezTo>
                  <a:pt x="70" y="498"/>
                  <a:pt x="70" y="498"/>
                  <a:pt x="70" y="498"/>
                </a:cubicBezTo>
                <a:cubicBezTo>
                  <a:pt x="70" y="512"/>
                  <a:pt x="70" y="512"/>
                  <a:pt x="70" y="512"/>
                </a:cubicBezTo>
                <a:cubicBezTo>
                  <a:pt x="58" y="512"/>
                  <a:pt x="58" y="512"/>
                  <a:pt x="58" y="512"/>
                </a:cubicBezTo>
                <a:cubicBezTo>
                  <a:pt x="58" y="498"/>
                  <a:pt x="58" y="498"/>
                  <a:pt x="58" y="498"/>
                </a:cubicBezTo>
                <a:close/>
                <a:moveTo>
                  <a:pt x="142" y="498"/>
                </a:moveTo>
                <a:cubicBezTo>
                  <a:pt x="154" y="498"/>
                  <a:pt x="154" y="498"/>
                  <a:pt x="154" y="498"/>
                </a:cubicBezTo>
                <a:cubicBezTo>
                  <a:pt x="154" y="512"/>
                  <a:pt x="154" y="512"/>
                  <a:pt x="154" y="512"/>
                </a:cubicBezTo>
                <a:cubicBezTo>
                  <a:pt x="142" y="512"/>
                  <a:pt x="142" y="512"/>
                  <a:pt x="142" y="512"/>
                </a:cubicBezTo>
                <a:cubicBezTo>
                  <a:pt x="142" y="498"/>
                  <a:pt x="142" y="498"/>
                  <a:pt x="142" y="498"/>
                </a:cubicBezTo>
                <a:close/>
                <a:moveTo>
                  <a:pt x="126" y="498"/>
                </a:moveTo>
                <a:cubicBezTo>
                  <a:pt x="138" y="498"/>
                  <a:pt x="138" y="498"/>
                  <a:pt x="138" y="498"/>
                </a:cubicBezTo>
                <a:cubicBezTo>
                  <a:pt x="138" y="512"/>
                  <a:pt x="138" y="512"/>
                  <a:pt x="138" y="512"/>
                </a:cubicBezTo>
                <a:cubicBezTo>
                  <a:pt x="126" y="512"/>
                  <a:pt x="126" y="512"/>
                  <a:pt x="126" y="512"/>
                </a:cubicBezTo>
                <a:cubicBezTo>
                  <a:pt x="126" y="498"/>
                  <a:pt x="126" y="498"/>
                  <a:pt x="126" y="498"/>
                </a:cubicBezTo>
                <a:close/>
                <a:moveTo>
                  <a:pt x="111" y="498"/>
                </a:moveTo>
                <a:cubicBezTo>
                  <a:pt x="123" y="498"/>
                  <a:pt x="123" y="498"/>
                  <a:pt x="123" y="498"/>
                </a:cubicBezTo>
                <a:cubicBezTo>
                  <a:pt x="123" y="512"/>
                  <a:pt x="123" y="512"/>
                  <a:pt x="123" y="512"/>
                </a:cubicBezTo>
                <a:cubicBezTo>
                  <a:pt x="111" y="512"/>
                  <a:pt x="111" y="512"/>
                  <a:pt x="111" y="512"/>
                </a:cubicBezTo>
                <a:cubicBezTo>
                  <a:pt x="111" y="498"/>
                  <a:pt x="111" y="498"/>
                  <a:pt x="111" y="498"/>
                </a:cubicBezTo>
                <a:close/>
                <a:moveTo>
                  <a:pt x="89" y="498"/>
                </a:moveTo>
                <a:cubicBezTo>
                  <a:pt x="101" y="498"/>
                  <a:pt x="101" y="498"/>
                  <a:pt x="101" y="498"/>
                </a:cubicBezTo>
                <a:cubicBezTo>
                  <a:pt x="101" y="512"/>
                  <a:pt x="101" y="512"/>
                  <a:pt x="101" y="512"/>
                </a:cubicBezTo>
                <a:cubicBezTo>
                  <a:pt x="89" y="512"/>
                  <a:pt x="89" y="512"/>
                  <a:pt x="89" y="512"/>
                </a:cubicBezTo>
                <a:cubicBezTo>
                  <a:pt x="89" y="498"/>
                  <a:pt x="89" y="498"/>
                  <a:pt x="89" y="498"/>
                </a:cubicBezTo>
                <a:close/>
                <a:moveTo>
                  <a:pt x="74" y="498"/>
                </a:moveTo>
                <a:cubicBezTo>
                  <a:pt x="86" y="498"/>
                  <a:pt x="86" y="498"/>
                  <a:pt x="86" y="498"/>
                </a:cubicBezTo>
                <a:cubicBezTo>
                  <a:pt x="86" y="512"/>
                  <a:pt x="86" y="512"/>
                  <a:pt x="86" y="512"/>
                </a:cubicBezTo>
                <a:cubicBezTo>
                  <a:pt x="74" y="512"/>
                  <a:pt x="74" y="512"/>
                  <a:pt x="74" y="512"/>
                </a:cubicBezTo>
                <a:cubicBezTo>
                  <a:pt x="74" y="498"/>
                  <a:pt x="74" y="498"/>
                  <a:pt x="74" y="498"/>
                </a:cubicBezTo>
                <a:close/>
                <a:moveTo>
                  <a:pt x="142" y="472"/>
                </a:moveTo>
                <a:cubicBezTo>
                  <a:pt x="146" y="472"/>
                  <a:pt x="150" y="472"/>
                  <a:pt x="154" y="472"/>
                </a:cubicBezTo>
                <a:cubicBezTo>
                  <a:pt x="154" y="477"/>
                  <a:pt x="154" y="482"/>
                  <a:pt x="154" y="486"/>
                </a:cubicBezTo>
                <a:cubicBezTo>
                  <a:pt x="150" y="486"/>
                  <a:pt x="146" y="486"/>
                  <a:pt x="142" y="486"/>
                </a:cubicBezTo>
                <a:cubicBezTo>
                  <a:pt x="142" y="482"/>
                  <a:pt x="142" y="477"/>
                  <a:pt x="142" y="472"/>
                </a:cubicBezTo>
                <a:close/>
                <a:moveTo>
                  <a:pt x="126" y="472"/>
                </a:moveTo>
                <a:cubicBezTo>
                  <a:pt x="130" y="472"/>
                  <a:pt x="134" y="472"/>
                  <a:pt x="138" y="472"/>
                </a:cubicBezTo>
                <a:cubicBezTo>
                  <a:pt x="138" y="477"/>
                  <a:pt x="138" y="482"/>
                  <a:pt x="138" y="486"/>
                </a:cubicBezTo>
                <a:cubicBezTo>
                  <a:pt x="134" y="486"/>
                  <a:pt x="130" y="486"/>
                  <a:pt x="126" y="486"/>
                </a:cubicBezTo>
                <a:cubicBezTo>
                  <a:pt x="126" y="482"/>
                  <a:pt x="126" y="477"/>
                  <a:pt x="126" y="472"/>
                </a:cubicBezTo>
                <a:close/>
                <a:moveTo>
                  <a:pt x="111" y="472"/>
                </a:moveTo>
                <a:cubicBezTo>
                  <a:pt x="115" y="472"/>
                  <a:pt x="119" y="472"/>
                  <a:pt x="123" y="472"/>
                </a:cubicBezTo>
                <a:cubicBezTo>
                  <a:pt x="123" y="477"/>
                  <a:pt x="123" y="482"/>
                  <a:pt x="123" y="486"/>
                </a:cubicBezTo>
                <a:cubicBezTo>
                  <a:pt x="119" y="486"/>
                  <a:pt x="115" y="486"/>
                  <a:pt x="111" y="486"/>
                </a:cubicBezTo>
                <a:cubicBezTo>
                  <a:pt x="111" y="482"/>
                  <a:pt x="111" y="477"/>
                  <a:pt x="111" y="472"/>
                </a:cubicBezTo>
                <a:close/>
                <a:moveTo>
                  <a:pt x="89" y="472"/>
                </a:moveTo>
                <a:cubicBezTo>
                  <a:pt x="93" y="472"/>
                  <a:pt x="97" y="472"/>
                  <a:pt x="101" y="472"/>
                </a:cubicBezTo>
                <a:cubicBezTo>
                  <a:pt x="101" y="477"/>
                  <a:pt x="101" y="482"/>
                  <a:pt x="101" y="486"/>
                </a:cubicBezTo>
                <a:cubicBezTo>
                  <a:pt x="97" y="486"/>
                  <a:pt x="93" y="486"/>
                  <a:pt x="89" y="486"/>
                </a:cubicBezTo>
                <a:cubicBezTo>
                  <a:pt x="89" y="482"/>
                  <a:pt x="89" y="477"/>
                  <a:pt x="89" y="472"/>
                </a:cubicBezTo>
                <a:close/>
                <a:moveTo>
                  <a:pt x="74" y="472"/>
                </a:moveTo>
                <a:cubicBezTo>
                  <a:pt x="78" y="472"/>
                  <a:pt x="82" y="472"/>
                  <a:pt x="86" y="472"/>
                </a:cubicBezTo>
                <a:cubicBezTo>
                  <a:pt x="86" y="477"/>
                  <a:pt x="86" y="482"/>
                  <a:pt x="86" y="486"/>
                </a:cubicBezTo>
                <a:cubicBezTo>
                  <a:pt x="82" y="486"/>
                  <a:pt x="78" y="486"/>
                  <a:pt x="74" y="486"/>
                </a:cubicBezTo>
                <a:cubicBezTo>
                  <a:pt x="74" y="482"/>
                  <a:pt x="74" y="477"/>
                  <a:pt x="74" y="472"/>
                </a:cubicBezTo>
                <a:close/>
                <a:moveTo>
                  <a:pt x="142" y="447"/>
                </a:moveTo>
                <a:cubicBezTo>
                  <a:pt x="146" y="447"/>
                  <a:pt x="150" y="447"/>
                  <a:pt x="154" y="447"/>
                </a:cubicBezTo>
                <a:cubicBezTo>
                  <a:pt x="154" y="452"/>
                  <a:pt x="154" y="456"/>
                  <a:pt x="154" y="461"/>
                </a:cubicBezTo>
                <a:cubicBezTo>
                  <a:pt x="150" y="461"/>
                  <a:pt x="146" y="461"/>
                  <a:pt x="142" y="461"/>
                </a:cubicBezTo>
                <a:cubicBezTo>
                  <a:pt x="142" y="456"/>
                  <a:pt x="142" y="452"/>
                  <a:pt x="142" y="447"/>
                </a:cubicBezTo>
                <a:close/>
                <a:moveTo>
                  <a:pt x="126" y="447"/>
                </a:moveTo>
                <a:cubicBezTo>
                  <a:pt x="130" y="447"/>
                  <a:pt x="134" y="447"/>
                  <a:pt x="138" y="447"/>
                </a:cubicBezTo>
                <a:cubicBezTo>
                  <a:pt x="138" y="452"/>
                  <a:pt x="138" y="456"/>
                  <a:pt x="138" y="461"/>
                </a:cubicBezTo>
                <a:cubicBezTo>
                  <a:pt x="134" y="461"/>
                  <a:pt x="130" y="461"/>
                  <a:pt x="126" y="461"/>
                </a:cubicBezTo>
                <a:cubicBezTo>
                  <a:pt x="126" y="456"/>
                  <a:pt x="126" y="452"/>
                  <a:pt x="126" y="447"/>
                </a:cubicBezTo>
                <a:close/>
                <a:moveTo>
                  <a:pt x="111" y="447"/>
                </a:moveTo>
                <a:cubicBezTo>
                  <a:pt x="115" y="447"/>
                  <a:pt x="119" y="447"/>
                  <a:pt x="123" y="447"/>
                </a:cubicBezTo>
                <a:cubicBezTo>
                  <a:pt x="123" y="452"/>
                  <a:pt x="123" y="456"/>
                  <a:pt x="123" y="461"/>
                </a:cubicBezTo>
                <a:cubicBezTo>
                  <a:pt x="119" y="461"/>
                  <a:pt x="115" y="461"/>
                  <a:pt x="111" y="461"/>
                </a:cubicBezTo>
                <a:cubicBezTo>
                  <a:pt x="111" y="456"/>
                  <a:pt x="111" y="452"/>
                  <a:pt x="111" y="447"/>
                </a:cubicBezTo>
                <a:close/>
                <a:moveTo>
                  <a:pt x="89" y="447"/>
                </a:moveTo>
                <a:cubicBezTo>
                  <a:pt x="93" y="447"/>
                  <a:pt x="97" y="447"/>
                  <a:pt x="101" y="447"/>
                </a:cubicBezTo>
                <a:cubicBezTo>
                  <a:pt x="101" y="452"/>
                  <a:pt x="101" y="456"/>
                  <a:pt x="101" y="461"/>
                </a:cubicBezTo>
                <a:cubicBezTo>
                  <a:pt x="97" y="461"/>
                  <a:pt x="93" y="461"/>
                  <a:pt x="89" y="461"/>
                </a:cubicBezTo>
                <a:cubicBezTo>
                  <a:pt x="89" y="456"/>
                  <a:pt x="89" y="452"/>
                  <a:pt x="89" y="447"/>
                </a:cubicBezTo>
                <a:close/>
                <a:moveTo>
                  <a:pt x="74" y="447"/>
                </a:moveTo>
                <a:cubicBezTo>
                  <a:pt x="78" y="447"/>
                  <a:pt x="82" y="447"/>
                  <a:pt x="86" y="447"/>
                </a:cubicBezTo>
                <a:cubicBezTo>
                  <a:pt x="86" y="452"/>
                  <a:pt x="86" y="456"/>
                  <a:pt x="86" y="461"/>
                </a:cubicBezTo>
                <a:cubicBezTo>
                  <a:pt x="82" y="461"/>
                  <a:pt x="78" y="461"/>
                  <a:pt x="74" y="461"/>
                </a:cubicBezTo>
                <a:cubicBezTo>
                  <a:pt x="74" y="456"/>
                  <a:pt x="74" y="452"/>
                  <a:pt x="74" y="447"/>
                </a:cubicBezTo>
                <a:close/>
                <a:moveTo>
                  <a:pt x="142" y="422"/>
                </a:moveTo>
                <a:cubicBezTo>
                  <a:pt x="146" y="422"/>
                  <a:pt x="150" y="422"/>
                  <a:pt x="154" y="422"/>
                </a:cubicBezTo>
                <a:cubicBezTo>
                  <a:pt x="154" y="426"/>
                  <a:pt x="154" y="431"/>
                  <a:pt x="154" y="436"/>
                </a:cubicBezTo>
                <a:cubicBezTo>
                  <a:pt x="150" y="436"/>
                  <a:pt x="146" y="436"/>
                  <a:pt x="142" y="436"/>
                </a:cubicBezTo>
                <a:cubicBezTo>
                  <a:pt x="142" y="431"/>
                  <a:pt x="142" y="426"/>
                  <a:pt x="142" y="422"/>
                </a:cubicBezTo>
                <a:close/>
                <a:moveTo>
                  <a:pt x="126" y="422"/>
                </a:moveTo>
                <a:cubicBezTo>
                  <a:pt x="130" y="422"/>
                  <a:pt x="134" y="422"/>
                  <a:pt x="138" y="422"/>
                </a:cubicBezTo>
                <a:cubicBezTo>
                  <a:pt x="138" y="426"/>
                  <a:pt x="138" y="431"/>
                  <a:pt x="138" y="436"/>
                </a:cubicBezTo>
                <a:cubicBezTo>
                  <a:pt x="134" y="436"/>
                  <a:pt x="130" y="436"/>
                  <a:pt x="126" y="436"/>
                </a:cubicBezTo>
                <a:cubicBezTo>
                  <a:pt x="126" y="431"/>
                  <a:pt x="126" y="426"/>
                  <a:pt x="126" y="422"/>
                </a:cubicBezTo>
                <a:close/>
                <a:moveTo>
                  <a:pt x="111" y="422"/>
                </a:moveTo>
                <a:cubicBezTo>
                  <a:pt x="115" y="422"/>
                  <a:pt x="119" y="422"/>
                  <a:pt x="123" y="422"/>
                </a:cubicBezTo>
                <a:cubicBezTo>
                  <a:pt x="123" y="426"/>
                  <a:pt x="123" y="431"/>
                  <a:pt x="123" y="436"/>
                </a:cubicBezTo>
                <a:cubicBezTo>
                  <a:pt x="119" y="436"/>
                  <a:pt x="115" y="436"/>
                  <a:pt x="111" y="436"/>
                </a:cubicBezTo>
                <a:cubicBezTo>
                  <a:pt x="111" y="431"/>
                  <a:pt x="111" y="426"/>
                  <a:pt x="111" y="422"/>
                </a:cubicBezTo>
                <a:close/>
                <a:moveTo>
                  <a:pt x="89" y="422"/>
                </a:moveTo>
                <a:cubicBezTo>
                  <a:pt x="93" y="422"/>
                  <a:pt x="97" y="422"/>
                  <a:pt x="101" y="422"/>
                </a:cubicBezTo>
                <a:cubicBezTo>
                  <a:pt x="101" y="426"/>
                  <a:pt x="101" y="431"/>
                  <a:pt x="101" y="436"/>
                </a:cubicBezTo>
                <a:cubicBezTo>
                  <a:pt x="97" y="436"/>
                  <a:pt x="93" y="436"/>
                  <a:pt x="89" y="436"/>
                </a:cubicBezTo>
                <a:cubicBezTo>
                  <a:pt x="89" y="431"/>
                  <a:pt x="89" y="426"/>
                  <a:pt x="89" y="422"/>
                </a:cubicBezTo>
                <a:close/>
                <a:moveTo>
                  <a:pt x="74" y="422"/>
                </a:moveTo>
                <a:cubicBezTo>
                  <a:pt x="78" y="422"/>
                  <a:pt x="82" y="422"/>
                  <a:pt x="86" y="422"/>
                </a:cubicBezTo>
                <a:cubicBezTo>
                  <a:pt x="86" y="426"/>
                  <a:pt x="86" y="431"/>
                  <a:pt x="86" y="436"/>
                </a:cubicBezTo>
                <a:cubicBezTo>
                  <a:pt x="82" y="436"/>
                  <a:pt x="78" y="436"/>
                  <a:pt x="74" y="436"/>
                </a:cubicBezTo>
                <a:cubicBezTo>
                  <a:pt x="74" y="431"/>
                  <a:pt x="74" y="426"/>
                  <a:pt x="74" y="422"/>
                </a:cubicBezTo>
                <a:close/>
                <a:moveTo>
                  <a:pt x="142" y="396"/>
                </a:moveTo>
                <a:cubicBezTo>
                  <a:pt x="146" y="396"/>
                  <a:pt x="150" y="396"/>
                  <a:pt x="154" y="396"/>
                </a:cubicBezTo>
                <a:cubicBezTo>
                  <a:pt x="154" y="401"/>
                  <a:pt x="154" y="406"/>
                  <a:pt x="154" y="410"/>
                </a:cubicBezTo>
                <a:cubicBezTo>
                  <a:pt x="150" y="410"/>
                  <a:pt x="146" y="410"/>
                  <a:pt x="142" y="410"/>
                </a:cubicBezTo>
                <a:cubicBezTo>
                  <a:pt x="142" y="406"/>
                  <a:pt x="142" y="401"/>
                  <a:pt x="142" y="396"/>
                </a:cubicBezTo>
                <a:close/>
                <a:moveTo>
                  <a:pt x="126" y="396"/>
                </a:moveTo>
                <a:cubicBezTo>
                  <a:pt x="130" y="396"/>
                  <a:pt x="134" y="396"/>
                  <a:pt x="138" y="396"/>
                </a:cubicBezTo>
                <a:cubicBezTo>
                  <a:pt x="138" y="401"/>
                  <a:pt x="138" y="406"/>
                  <a:pt x="138" y="410"/>
                </a:cubicBezTo>
                <a:cubicBezTo>
                  <a:pt x="134" y="410"/>
                  <a:pt x="130" y="410"/>
                  <a:pt x="126" y="410"/>
                </a:cubicBezTo>
                <a:cubicBezTo>
                  <a:pt x="126" y="406"/>
                  <a:pt x="126" y="401"/>
                  <a:pt x="126" y="396"/>
                </a:cubicBezTo>
                <a:close/>
                <a:moveTo>
                  <a:pt x="111" y="396"/>
                </a:moveTo>
                <a:cubicBezTo>
                  <a:pt x="115" y="396"/>
                  <a:pt x="119" y="396"/>
                  <a:pt x="123" y="396"/>
                </a:cubicBezTo>
                <a:cubicBezTo>
                  <a:pt x="123" y="401"/>
                  <a:pt x="123" y="406"/>
                  <a:pt x="123" y="410"/>
                </a:cubicBezTo>
                <a:cubicBezTo>
                  <a:pt x="119" y="410"/>
                  <a:pt x="115" y="410"/>
                  <a:pt x="111" y="410"/>
                </a:cubicBezTo>
                <a:cubicBezTo>
                  <a:pt x="111" y="406"/>
                  <a:pt x="111" y="401"/>
                  <a:pt x="111" y="396"/>
                </a:cubicBezTo>
                <a:close/>
                <a:moveTo>
                  <a:pt x="89" y="396"/>
                </a:moveTo>
                <a:cubicBezTo>
                  <a:pt x="93" y="396"/>
                  <a:pt x="97" y="396"/>
                  <a:pt x="101" y="396"/>
                </a:cubicBezTo>
                <a:cubicBezTo>
                  <a:pt x="101" y="401"/>
                  <a:pt x="101" y="406"/>
                  <a:pt x="101" y="410"/>
                </a:cubicBezTo>
                <a:cubicBezTo>
                  <a:pt x="97" y="410"/>
                  <a:pt x="93" y="410"/>
                  <a:pt x="89" y="410"/>
                </a:cubicBezTo>
                <a:cubicBezTo>
                  <a:pt x="89" y="406"/>
                  <a:pt x="89" y="401"/>
                  <a:pt x="89" y="396"/>
                </a:cubicBezTo>
                <a:close/>
                <a:moveTo>
                  <a:pt x="74" y="396"/>
                </a:moveTo>
                <a:cubicBezTo>
                  <a:pt x="78" y="396"/>
                  <a:pt x="82" y="396"/>
                  <a:pt x="86" y="396"/>
                </a:cubicBezTo>
                <a:cubicBezTo>
                  <a:pt x="86" y="401"/>
                  <a:pt x="86" y="406"/>
                  <a:pt x="86" y="410"/>
                </a:cubicBezTo>
                <a:cubicBezTo>
                  <a:pt x="82" y="410"/>
                  <a:pt x="78" y="410"/>
                  <a:pt x="74" y="410"/>
                </a:cubicBezTo>
                <a:cubicBezTo>
                  <a:pt x="74" y="406"/>
                  <a:pt x="74" y="401"/>
                  <a:pt x="74" y="396"/>
                </a:cubicBezTo>
                <a:close/>
                <a:moveTo>
                  <a:pt x="142" y="371"/>
                </a:moveTo>
                <a:cubicBezTo>
                  <a:pt x="146" y="371"/>
                  <a:pt x="150" y="371"/>
                  <a:pt x="154" y="371"/>
                </a:cubicBezTo>
                <a:cubicBezTo>
                  <a:pt x="154" y="376"/>
                  <a:pt x="154" y="380"/>
                  <a:pt x="154" y="385"/>
                </a:cubicBezTo>
                <a:cubicBezTo>
                  <a:pt x="150" y="385"/>
                  <a:pt x="146" y="385"/>
                  <a:pt x="142" y="385"/>
                </a:cubicBezTo>
                <a:cubicBezTo>
                  <a:pt x="142" y="380"/>
                  <a:pt x="142" y="376"/>
                  <a:pt x="142" y="371"/>
                </a:cubicBezTo>
                <a:close/>
                <a:moveTo>
                  <a:pt x="126" y="371"/>
                </a:moveTo>
                <a:cubicBezTo>
                  <a:pt x="130" y="371"/>
                  <a:pt x="134" y="371"/>
                  <a:pt x="138" y="371"/>
                </a:cubicBezTo>
                <a:cubicBezTo>
                  <a:pt x="138" y="376"/>
                  <a:pt x="138" y="380"/>
                  <a:pt x="138" y="385"/>
                </a:cubicBezTo>
                <a:cubicBezTo>
                  <a:pt x="134" y="385"/>
                  <a:pt x="130" y="385"/>
                  <a:pt x="126" y="385"/>
                </a:cubicBezTo>
                <a:cubicBezTo>
                  <a:pt x="126" y="380"/>
                  <a:pt x="126" y="376"/>
                  <a:pt x="126" y="371"/>
                </a:cubicBezTo>
                <a:close/>
                <a:moveTo>
                  <a:pt x="111" y="371"/>
                </a:moveTo>
                <a:cubicBezTo>
                  <a:pt x="115" y="371"/>
                  <a:pt x="119" y="371"/>
                  <a:pt x="123" y="371"/>
                </a:cubicBezTo>
                <a:cubicBezTo>
                  <a:pt x="123" y="376"/>
                  <a:pt x="123" y="380"/>
                  <a:pt x="123" y="385"/>
                </a:cubicBezTo>
                <a:cubicBezTo>
                  <a:pt x="119" y="385"/>
                  <a:pt x="115" y="385"/>
                  <a:pt x="111" y="385"/>
                </a:cubicBezTo>
                <a:cubicBezTo>
                  <a:pt x="111" y="380"/>
                  <a:pt x="111" y="376"/>
                  <a:pt x="111" y="371"/>
                </a:cubicBezTo>
                <a:close/>
                <a:moveTo>
                  <a:pt x="89" y="371"/>
                </a:moveTo>
                <a:cubicBezTo>
                  <a:pt x="93" y="371"/>
                  <a:pt x="97" y="371"/>
                  <a:pt x="101" y="371"/>
                </a:cubicBezTo>
                <a:cubicBezTo>
                  <a:pt x="101" y="376"/>
                  <a:pt x="101" y="380"/>
                  <a:pt x="101" y="385"/>
                </a:cubicBezTo>
                <a:cubicBezTo>
                  <a:pt x="97" y="385"/>
                  <a:pt x="93" y="385"/>
                  <a:pt x="89" y="385"/>
                </a:cubicBezTo>
                <a:cubicBezTo>
                  <a:pt x="89" y="380"/>
                  <a:pt x="89" y="376"/>
                  <a:pt x="89" y="371"/>
                </a:cubicBezTo>
                <a:close/>
                <a:moveTo>
                  <a:pt x="74" y="371"/>
                </a:moveTo>
                <a:cubicBezTo>
                  <a:pt x="78" y="371"/>
                  <a:pt x="82" y="371"/>
                  <a:pt x="86" y="371"/>
                </a:cubicBezTo>
                <a:cubicBezTo>
                  <a:pt x="86" y="376"/>
                  <a:pt x="86" y="380"/>
                  <a:pt x="86" y="385"/>
                </a:cubicBezTo>
                <a:cubicBezTo>
                  <a:pt x="82" y="385"/>
                  <a:pt x="78" y="385"/>
                  <a:pt x="74" y="385"/>
                </a:cubicBezTo>
                <a:cubicBezTo>
                  <a:pt x="74" y="380"/>
                  <a:pt x="74" y="376"/>
                  <a:pt x="74" y="371"/>
                </a:cubicBezTo>
                <a:close/>
                <a:moveTo>
                  <a:pt x="142" y="346"/>
                </a:moveTo>
                <a:cubicBezTo>
                  <a:pt x="146" y="346"/>
                  <a:pt x="150" y="346"/>
                  <a:pt x="154" y="346"/>
                </a:cubicBezTo>
                <a:cubicBezTo>
                  <a:pt x="154" y="350"/>
                  <a:pt x="154" y="355"/>
                  <a:pt x="154" y="360"/>
                </a:cubicBezTo>
                <a:cubicBezTo>
                  <a:pt x="150" y="360"/>
                  <a:pt x="146" y="360"/>
                  <a:pt x="142" y="360"/>
                </a:cubicBezTo>
                <a:cubicBezTo>
                  <a:pt x="142" y="355"/>
                  <a:pt x="142" y="350"/>
                  <a:pt x="142" y="346"/>
                </a:cubicBezTo>
                <a:close/>
                <a:moveTo>
                  <a:pt x="126" y="346"/>
                </a:moveTo>
                <a:cubicBezTo>
                  <a:pt x="130" y="346"/>
                  <a:pt x="134" y="346"/>
                  <a:pt x="138" y="346"/>
                </a:cubicBezTo>
                <a:cubicBezTo>
                  <a:pt x="138" y="350"/>
                  <a:pt x="138" y="355"/>
                  <a:pt x="138" y="360"/>
                </a:cubicBezTo>
                <a:cubicBezTo>
                  <a:pt x="134" y="360"/>
                  <a:pt x="130" y="360"/>
                  <a:pt x="126" y="360"/>
                </a:cubicBezTo>
                <a:cubicBezTo>
                  <a:pt x="126" y="355"/>
                  <a:pt x="126" y="350"/>
                  <a:pt x="126" y="346"/>
                </a:cubicBezTo>
                <a:close/>
                <a:moveTo>
                  <a:pt x="111" y="346"/>
                </a:moveTo>
                <a:cubicBezTo>
                  <a:pt x="115" y="346"/>
                  <a:pt x="119" y="346"/>
                  <a:pt x="123" y="346"/>
                </a:cubicBezTo>
                <a:cubicBezTo>
                  <a:pt x="123" y="350"/>
                  <a:pt x="123" y="355"/>
                  <a:pt x="123" y="360"/>
                </a:cubicBezTo>
                <a:cubicBezTo>
                  <a:pt x="119" y="360"/>
                  <a:pt x="115" y="360"/>
                  <a:pt x="111" y="360"/>
                </a:cubicBezTo>
                <a:cubicBezTo>
                  <a:pt x="111" y="355"/>
                  <a:pt x="111" y="350"/>
                  <a:pt x="111" y="346"/>
                </a:cubicBezTo>
                <a:close/>
                <a:moveTo>
                  <a:pt x="89" y="346"/>
                </a:moveTo>
                <a:cubicBezTo>
                  <a:pt x="93" y="346"/>
                  <a:pt x="97" y="346"/>
                  <a:pt x="101" y="346"/>
                </a:cubicBezTo>
                <a:cubicBezTo>
                  <a:pt x="101" y="350"/>
                  <a:pt x="101" y="355"/>
                  <a:pt x="101" y="360"/>
                </a:cubicBezTo>
                <a:cubicBezTo>
                  <a:pt x="97" y="360"/>
                  <a:pt x="93" y="360"/>
                  <a:pt x="89" y="360"/>
                </a:cubicBezTo>
                <a:cubicBezTo>
                  <a:pt x="89" y="355"/>
                  <a:pt x="89" y="350"/>
                  <a:pt x="89" y="346"/>
                </a:cubicBezTo>
                <a:close/>
                <a:moveTo>
                  <a:pt x="74" y="346"/>
                </a:moveTo>
                <a:cubicBezTo>
                  <a:pt x="78" y="346"/>
                  <a:pt x="82" y="346"/>
                  <a:pt x="86" y="346"/>
                </a:cubicBezTo>
                <a:cubicBezTo>
                  <a:pt x="86" y="350"/>
                  <a:pt x="86" y="355"/>
                  <a:pt x="86" y="360"/>
                </a:cubicBezTo>
                <a:cubicBezTo>
                  <a:pt x="82" y="360"/>
                  <a:pt x="78" y="360"/>
                  <a:pt x="74" y="360"/>
                </a:cubicBezTo>
                <a:cubicBezTo>
                  <a:pt x="74" y="355"/>
                  <a:pt x="74" y="350"/>
                  <a:pt x="74" y="346"/>
                </a:cubicBezTo>
                <a:close/>
                <a:moveTo>
                  <a:pt x="142" y="320"/>
                </a:moveTo>
                <a:cubicBezTo>
                  <a:pt x="146" y="320"/>
                  <a:pt x="150" y="320"/>
                  <a:pt x="154" y="320"/>
                </a:cubicBezTo>
                <a:cubicBezTo>
                  <a:pt x="154" y="325"/>
                  <a:pt x="154" y="330"/>
                  <a:pt x="154" y="334"/>
                </a:cubicBezTo>
                <a:cubicBezTo>
                  <a:pt x="150" y="334"/>
                  <a:pt x="146" y="334"/>
                  <a:pt x="142" y="334"/>
                </a:cubicBezTo>
                <a:cubicBezTo>
                  <a:pt x="142" y="330"/>
                  <a:pt x="142" y="325"/>
                  <a:pt x="142" y="320"/>
                </a:cubicBezTo>
                <a:close/>
                <a:moveTo>
                  <a:pt x="126" y="320"/>
                </a:moveTo>
                <a:cubicBezTo>
                  <a:pt x="130" y="320"/>
                  <a:pt x="134" y="320"/>
                  <a:pt x="138" y="320"/>
                </a:cubicBezTo>
                <a:cubicBezTo>
                  <a:pt x="138" y="325"/>
                  <a:pt x="138" y="330"/>
                  <a:pt x="138" y="334"/>
                </a:cubicBezTo>
                <a:cubicBezTo>
                  <a:pt x="134" y="334"/>
                  <a:pt x="130" y="334"/>
                  <a:pt x="126" y="334"/>
                </a:cubicBezTo>
                <a:cubicBezTo>
                  <a:pt x="126" y="330"/>
                  <a:pt x="126" y="325"/>
                  <a:pt x="126" y="320"/>
                </a:cubicBezTo>
                <a:close/>
                <a:moveTo>
                  <a:pt x="111" y="320"/>
                </a:moveTo>
                <a:cubicBezTo>
                  <a:pt x="115" y="320"/>
                  <a:pt x="119" y="320"/>
                  <a:pt x="123" y="320"/>
                </a:cubicBezTo>
                <a:cubicBezTo>
                  <a:pt x="123" y="325"/>
                  <a:pt x="123" y="330"/>
                  <a:pt x="123" y="334"/>
                </a:cubicBezTo>
                <a:cubicBezTo>
                  <a:pt x="119" y="334"/>
                  <a:pt x="115" y="334"/>
                  <a:pt x="111" y="334"/>
                </a:cubicBezTo>
                <a:cubicBezTo>
                  <a:pt x="111" y="330"/>
                  <a:pt x="111" y="325"/>
                  <a:pt x="111" y="320"/>
                </a:cubicBezTo>
                <a:close/>
                <a:moveTo>
                  <a:pt x="89" y="320"/>
                </a:moveTo>
                <a:cubicBezTo>
                  <a:pt x="93" y="320"/>
                  <a:pt x="97" y="320"/>
                  <a:pt x="101" y="320"/>
                </a:cubicBezTo>
                <a:cubicBezTo>
                  <a:pt x="101" y="325"/>
                  <a:pt x="101" y="330"/>
                  <a:pt x="101" y="334"/>
                </a:cubicBezTo>
                <a:cubicBezTo>
                  <a:pt x="97" y="334"/>
                  <a:pt x="93" y="334"/>
                  <a:pt x="89" y="334"/>
                </a:cubicBezTo>
                <a:cubicBezTo>
                  <a:pt x="89" y="330"/>
                  <a:pt x="89" y="325"/>
                  <a:pt x="89" y="320"/>
                </a:cubicBezTo>
                <a:close/>
                <a:moveTo>
                  <a:pt x="74" y="320"/>
                </a:moveTo>
                <a:cubicBezTo>
                  <a:pt x="78" y="320"/>
                  <a:pt x="82" y="320"/>
                  <a:pt x="86" y="320"/>
                </a:cubicBezTo>
                <a:cubicBezTo>
                  <a:pt x="86" y="325"/>
                  <a:pt x="86" y="330"/>
                  <a:pt x="86" y="334"/>
                </a:cubicBezTo>
                <a:cubicBezTo>
                  <a:pt x="82" y="334"/>
                  <a:pt x="78" y="334"/>
                  <a:pt x="74" y="334"/>
                </a:cubicBezTo>
                <a:cubicBezTo>
                  <a:pt x="74" y="330"/>
                  <a:pt x="74" y="325"/>
                  <a:pt x="74" y="320"/>
                </a:cubicBezTo>
                <a:close/>
                <a:moveTo>
                  <a:pt x="142" y="295"/>
                </a:moveTo>
                <a:cubicBezTo>
                  <a:pt x="146" y="295"/>
                  <a:pt x="150" y="295"/>
                  <a:pt x="154" y="295"/>
                </a:cubicBezTo>
                <a:cubicBezTo>
                  <a:pt x="154" y="300"/>
                  <a:pt x="154" y="304"/>
                  <a:pt x="154" y="309"/>
                </a:cubicBezTo>
                <a:cubicBezTo>
                  <a:pt x="150" y="309"/>
                  <a:pt x="146" y="309"/>
                  <a:pt x="142" y="309"/>
                </a:cubicBezTo>
                <a:cubicBezTo>
                  <a:pt x="142" y="304"/>
                  <a:pt x="142" y="300"/>
                  <a:pt x="142" y="295"/>
                </a:cubicBezTo>
                <a:close/>
                <a:moveTo>
                  <a:pt x="126" y="295"/>
                </a:moveTo>
                <a:cubicBezTo>
                  <a:pt x="130" y="295"/>
                  <a:pt x="134" y="295"/>
                  <a:pt x="138" y="295"/>
                </a:cubicBezTo>
                <a:cubicBezTo>
                  <a:pt x="138" y="300"/>
                  <a:pt x="138" y="304"/>
                  <a:pt x="138" y="309"/>
                </a:cubicBezTo>
                <a:cubicBezTo>
                  <a:pt x="134" y="309"/>
                  <a:pt x="130" y="309"/>
                  <a:pt x="126" y="309"/>
                </a:cubicBezTo>
                <a:cubicBezTo>
                  <a:pt x="126" y="304"/>
                  <a:pt x="126" y="300"/>
                  <a:pt x="126" y="295"/>
                </a:cubicBezTo>
                <a:close/>
                <a:moveTo>
                  <a:pt x="111" y="295"/>
                </a:moveTo>
                <a:cubicBezTo>
                  <a:pt x="115" y="295"/>
                  <a:pt x="119" y="295"/>
                  <a:pt x="123" y="295"/>
                </a:cubicBezTo>
                <a:cubicBezTo>
                  <a:pt x="123" y="300"/>
                  <a:pt x="123" y="304"/>
                  <a:pt x="123" y="309"/>
                </a:cubicBezTo>
                <a:cubicBezTo>
                  <a:pt x="119" y="309"/>
                  <a:pt x="115" y="309"/>
                  <a:pt x="111" y="309"/>
                </a:cubicBezTo>
                <a:cubicBezTo>
                  <a:pt x="111" y="304"/>
                  <a:pt x="111" y="300"/>
                  <a:pt x="111" y="295"/>
                </a:cubicBezTo>
                <a:close/>
                <a:moveTo>
                  <a:pt x="89" y="295"/>
                </a:moveTo>
                <a:cubicBezTo>
                  <a:pt x="93" y="295"/>
                  <a:pt x="97" y="295"/>
                  <a:pt x="101" y="295"/>
                </a:cubicBezTo>
                <a:cubicBezTo>
                  <a:pt x="101" y="300"/>
                  <a:pt x="101" y="304"/>
                  <a:pt x="101" y="309"/>
                </a:cubicBezTo>
                <a:cubicBezTo>
                  <a:pt x="97" y="309"/>
                  <a:pt x="93" y="309"/>
                  <a:pt x="89" y="309"/>
                </a:cubicBezTo>
                <a:cubicBezTo>
                  <a:pt x="89" y="304"/>
                  <a:pt x="89" y="300"/>
                  <a:pt x="89" y="295"/>
                </a:cubicBezTo>
                <a:close/>
                <a:moveTo>
                  <a:pt x="74" y="295"/>
                </a:moveTo>
                <a:cubicBezTo>
                  <a:pt x="78" y="295"/>
                  <a:pt x="82" y="295"/>
                  <a:pt x="86" y="295"/>
                </a:cubicBezTo>
                <a:cubicBezTo>
                  <a:pt x="86" y="300"/>
                  <a:pt x="86" y="304"/>
                  <a:pt x="86" y="309"/>
                </a:cubicBezTo>
                <a:cubicBezTo>
                  <a:pt x="82" y="309"/>
                  <a:pt x="78" y="309"/>
                  <a:pt x="74" y="309"/>
                </a:cubicBezTo>
                <a:cubicBezTo>
                  <a:pt x="74" y="304"/>
                  <a:pt x="74" y="300"/>
                  <a:pt x="74" y="295"/>
                </a:cubicBezTo>
                <a:close/>
                <a:moveTo>
                  <a:pt x="142" y="270"/>
                </a:moveTo>
                <a:cubicBezTo>
                  <a:pt x="146" y="270"/>
                  <a:pt x="150" y="270"/>
                  <a:pt x="154" y="270"/>
                </a:cubicBezTo>
                <a:cubicBezTo>
                  <a:pt x="154" y="274"/>
                  <a:pt x="154" y="279"/>
                  <a:pt x="154" y="284"/>
                </a:cubicBezTo>
                <a:cubicBezTo>
                  <a:pt x="150" y="284"/>
                  <a:pt x="146" y="284"/>
                  <a:pt x="142" y="284"/>
                </a:cubicBezTo>
                <a:cubicBezTo>
                  <a:pt x="142" y="279"/>
                  <a:pt x="142" y="274"/>
                  <a:pt x="142" y="270"/>
                </a:cubicBezTo>
                <a:close/>
                <a:moveTo>
                  <a:pt x="126" y="270"/>
                </a:moveTo>
                <a:cubicBezTo>
                  <a:pt x="130" y="270"/>
                  <a:pt x="134" y="270"/>
                  <a:pt x="138" y="270"/>
                </a:cubicBezTo>
                <a:cubicBezTo>
                  <a:pt x="138" y="274"/>
                  <a:pt x="138" y="279"/>
                  <a:pt x="138" y="284"/>
                </a:cubicBezTo>
                <a:cubicBezTo>
                  <a:pt x="134" y="284"/>
                  <a:pt x="130" y="284"/>
                  <a:pt x="126" y="284"/>
                </a:cubicBezTo>
                <a:cubicBezTo>
                  <a:pt x="126" y="279"/>
                  <a:pt x="126" y="274"/>
                  <a:pt x="126" y="270"/>
                </a:cubicBezTo>
                <a:close/>
                <a:moveTo>
                  <a:pt x="111" y="270"/>
                </a:moveTo>
                <a:cubicBezTo>
                  <a:pt x="115" y="270"/>
                  <a:pt x="119" y="270"/>
                  <a:pt x="123" y="270"/>
                </a:cubicBezTo>
                <a:cubicBezTo>
                  <a:pt x="123" y="274"/>
                  <a:pt x="123" y="279"/>
                  <a:pt x="123" y="284"/>
                </a:cubicBezTo>
                <a:cubicBezTo>
                  <a:pt x="119" y="284"/>
                  <a:pt x="115" y="284"/>
                  <a:pt x="111" y="284"/>
                </a:cubicBezTo>
                <a:cubicBezTo>
                  <a:pt x="111" y="279"/>
                  <a:pt x="111" y="274"/>
                  <a:pt x="111" y="270"/>
                </a:cubicBezTo>
                <a:close/>
                <a:moveTo>
                  <a:pt x="89" y="270"/>
                </a:moveTo>
                <a:cubicBezTo>
                  <a:pt x="93" y="270"/>
                  <a:pt x="97" y="270"/>
                  <a:pt x="101" y="270"/>
                </a:cubicBezTo>
                <a:cubicBezTo>
                  <a:pt x="101" y="274"/>
                  <a:pt x="101" y="279"/>
                  <a:pt x="101" y="284"/>
                </a:cubicBezTo>
                <a:cubicBezTo>
                  <a:pt x="97" y="284"/>
                  <a:pt x="93" y="284"/>
                  <a:pt x="89" y="284"/>
                </a:cubicBezTo>
                <a:cubicBezTo>
                  <a:pt x="89" y="279"/>
                  <a:pt x="89" y="274"/>
                  <a:pt x="89" y="270"/>
                </a:cubicBezTo>
                <a:close/>
                <a:moveTo>
                  <a:pt x="74" y="270"/>
                </a:moveTo>
                <a:cubicBezTo>
                  <a:pt x="78" y="270"/>
                  <a:pt x="82" y="270"/>
                  <a:pt x="86" y="270"/>
                </a:cubicBezTo>
                <a:cubicBezTo>
                  <a:pt x="86" y="274"/>
                  <a:pt x="86" y="279"/>
                  <a:pt x="86" y="284"/>
                </a:cubicBezTo>
                <a:cubicBezTo>
                  <a:pt x="82" y="284"/>
                  <a:pt x="78" y="284"/>
                  <a:pt x="74" y="284"/>
                </a:cubicBezTo>
                <a:cubicBezTo>
                  <a:pt x="74" y="279"/>
                  <a:pt x="74" y="274"/>
                  <a:pt x="74" y="270"/>
                </a:cubicBezTo>
                <a:close/>
                <a:moveTo>
                  <a:pt x="142" y="244"/>
                </a:moveTo>
                <a:cubicBezTo>
                  <a:pt x="146" y="244"/>
                  <a:pt x="150" y="244"/>
                  <a:pt x="154" y="244"/>
                </a:cubicBezTo>
                <a:cubicBezTo>
                  <a:pt x="154" y="249"/>
                  <a:pt x="154" y="254"/>
                  <a:pt x="154" y="258"/>
                </a:cubicBezTo>
                <a:cubicBezTo>
                  <a:pt x="150" y="258"/>
                  <a:pt x="146" y="258"/>
                  <a:pt x="142" y="258"/>
                </a:cubicBezTo>
                <a:cubicBezTo>
                  <a:pt x="142" y="254"/>
                  <a:pt x="142" y="249"/>
                  <a:pt x="142" y="244"/>
                </a:cubicBezTo>
                <a:close/>
                <a:moveTo>
                  <a:pt x="126" y="244"/>
                </a:moveTo>
                <a:cubicBezTo>
                  <a:pt x="130" y="244"/>
                  <a:pt x="134" y="244"/>
                  <a:pt x="138" y="244"/>
                </a:cubicBezTo>
                <a:cubicBezTo>
                  <a:pt x="138" y="249"/>
                  <a:pt x="138" y="254"/>
                  <a:pt x="138" y="258"/>
                </a:cubicBezTo>
                <a:cubicBezTo>
                  <a:pt x="134" y="258"/>
                  <a:pt x="130" y="258"/>
                  <a:pt x="126" y="258"/>
                </a:cubicBezTo>
                <a:cubicBezTo>
                  <a:pt x="126" y="254"/>
                  <a:pt x="126" y="249"/>
                  <a:pt x="126" y="244"/>
                </a:cubicBezTo>
                <a:close/>
                <a:moveTo>
                  <a:pt x="111" y="244"/>
                </a:moveTo>
                <a:cubicBezTo>
                  <a:pt x="115" y="244"/>
                  <a:pt x="119" y="244"/>
                  <a:pt x="123" y="244"/>
                </a:cubicBezTo>
                <a:cubicBezTo>
                  <a:pt x="123" y="249"/>
                  <a:pt x="123" y="254"/>
                  <a:pt x="123" y="258"/>
                </a:cubicBezTo>
                <a:cubicBezTo>
                  <a:pt x="119" y="258"/>
                  <a:pt x="115" y="258"/>
                  <a:pt x="111" y="258"/>
                </a:cubicBezTo>
                <a:cubicBezTo>
                  <a:pt x="111" y="254"/>
                  <a:pt x="111" y="249"/>
                  <a:pt x="111" y="244"/>
                </a:cubicBezTo>
                <a:close/>
                <a:moveTo>
                  <a:pt x="89" y="244"/>
                </a:moveTo>
                <a:cubicBezTo>
                  <a:pt x="93" y="244"/>
                  <a:pt x="97" y="244"/>
                  <a:pt x="101" y="244"/>
                </a:cubicBezTo>
                <a:cubicBezTo>
                  <a:pt x="101" y="249"/>
                  <a:pt x="101" y="254"/>
                  <a:pt x="101" y="258"/>
                </a:cubicBezTo>
                <a:cubicBezTo>
                  <a:pt x="97" y="258"/>
                  <a:pt x="93" y="258"/>
                  <a:pt x="89" y="258"/>
                </a:cubicBezTo>
                <a:cubicBezTo>
                  <a:pt x="89" y="254"/>
                  <a:pt x="89" y="249"/>
                  <a:pt x="89" y="244"/>
                </a:cubicBezTo>
                <a:close/>
                <a:moveTo>
                  <a:pt x="74" y="244"/>
                </a:moveTo>
                <a:cubicBezTo>
                  <a:pt x="78" y="244"/>
                  <a:pt x="82" y="244"/>
                  <a:pt x="86" y="244"/>
                </a:cubicBezTo>
                <a:cubicBezTo>
                  <a:pt x="86" y="249"/>
                  <a:pt x="86" y="254"/>
                  <a:pt x="86" y="258"/>
                </a:cubicBezTo>
                <a:cubicBezTo>
                  <a:pt x="82" y="258"/>
                  <a:pt x="78" y="258"/>
                  <a:pt x="74" y="258"/>
                </a:cubicBezTo>
                <a:cubicBezTo>
                  <a:pt x="74" y="254"/>
                  <a:pt x="74" y="249"/>
                  <a:pt x="74" y="244"/>
                </a:cubicBezTo>
                <a:close/>
                <a:moveTo>
                  <a:pt x="142" y="219"/>
                </a:moveTo>
                <a:cubicBezTo>
                  <a:pt x="146" y="219"/>
                  <a:pt x="150" y="219"/>
                  <a:pt x="154" y="219"/>
                </a:cubicBezTo>
                <a:cubicBezTo>
                  <a:pt x="154" y="223"/>
                  <a:pt x="154" y="228"/>
                  <a:pt x="154" y="233"/>
                </a:cubicBezTo>
                <a:cubicBezTo>
                  <a:pt x="150" y="233"/>
                  <a:pt x="146" y="233"/>
                  <a:pt x="142" y="233"/>
                </a:cubicBezTo>
                <a:cubicBezTo>
                  <a:pt x="142" y="228"/>
                  <a:pt x="142" y="223"/>
                  <a:pt x="142" y="219"/>
                </a:cubicBezTo>
                <a:close/>
                <a:moveTo>
                  <a:pt x="126" y="219"/>
                </a:moveTo>
                <a:cubicBezTo>
                  <a:pt x="130" y="219"/>
                  <a:pt x="134" y="219"/>
                  <a:pt x="138" y="219"/>
                </a:cubicBezTo>
                <a:cubicBezTo>
                  <a:pt x="138" y="223"/>
                  <a:pt x="138" y="228"/>
                  <a:pt x="138" y="233"/>
                </a:cubicBezTo>
                <a:cubicBezTo>
                  <a:pt x="134" y="233"/>
                  <a:pt x="130" y="233"/>
                  <a:pt x="126" y="233"/>
                </a:cubicBezTo>
                <a:cubicBezTo>
                  <a:pt x="126" y="228"/>
                  <a:pt x="126" y="223"/>
                  <a:pt x="126" y="219"/>
                </a:cubicBezTo>
                <a:close/>
                <a:moveTo>
                  <a:pt x="111" y="219"/>
                </a:moveTo>
                <a:cubicBezTo>
                  <a:pt x="115" y="219"/>
                  <a:pt x="119" y="219"/>
                  <a:pt x="123" y="219"/>
                </a:cubicBezTo>
                <a:cubicBezTo>
                  <a:pt x="123" y="223"/>
                  <a:pt x="123" y="228"/>
                  <a:pt x="123" y="233"/>
                </a:cubicBezTo>
                <a:cubicBezTo>
                  <a:pt x="119" y="233"/>
                  <a:pt x="115" y="233"/>
                  <a:pt x="111" y="233"/>
                </a:cubicBezTo>
                <a:cubicBezTo>
                  <a:pt x="111" y="228"/>
                  <a:pt x="111" y="223"/>
                  <a:pt x="111" y="219"/>
                </a:cubicBezTo>
                <a:close/>
                <a:moveTo>
                  <a:pt x="89" y="219"/>
                </a:moveTo>
                <a:cubicBezTo>
                  <a:pt x="93" y="219"/>
                  <a:pt x="97" y="219"/>
                  <a:pt x="101" y="219"/>
                </a:cubicBezTo>
                <a:cubicBezTo>
                  <a:pt x="101" y="223"/>
                  <a:pt x="101" y="228"/>
                  <a:pt x="101" y="233"/>
                </a:cubicBezTo>
                <a:cubicBezTo>
                  <a:pt x="97" y="233"/>
                  <a:pt x="93" y="233"/>
                  <a:pt x="89" y="233"/>
                </a:cubicBezTo>
                <a:cubicBezTo>
                  <a:pt x="89" y="228"/>
                  <a:pt x="89" y="223"/>
                  <a:pt x="89" y="219"/>
                </a:cubicBezTo>
                <a:close/>
                <a:moveTo>
                  <a:pt x="74" y="219"/>
                </a:moveTo>
                <a:cubicBezTo>
                  <a:pt x="78" y="219"/>
                  <a:pt x="82" y="219"/>
                  <a:pt x="86" y="219"/>
                </a:cubicBezTo>
                <a:cubicBezTo>
                  <a:pt x="86" y="223"/>
                  <a:pt x="86" y="228"/>
                  <a:pt x="86" y="233"/>
                </a:cubicBezTo>
                <a:cubicBezTo>
                  <a:pt x="82" y="233"/>
                  <a:pt x="78" y="233"/>
                  <a:pt x="74" y="233"/>
                </a:cubicBezTo>
                <a:cubicBezTo>
                  <a:pt x="74" y="228"/>
                  <a:pt x="74" y="223"/>
                  <a:pt x="74" y="219"/>
                </a:cubicBezTo>
                <a:close/>
                <a:moveTo>
                  <a:pt x="142" y="193"/>
                </a:moveTo>
                <a:cubicBezTo>
                  <a:pt x="146" y="193"/>
                  <a:pt x="150" y="193"/>
                  <a:pt x="154" y="193"/>
                </a:cubicBezTo>
                <a:cubicBezTo>
                  <a:pt x="154" y="198"/>
                  <a:pt x="154" y="203"/>
                  <a:pt x="154" y="207"/>
                </a:cubicBezTo>
                <a:cubicBezTo>
                  <a:pt x="150" y="207"/>
                  <a:pt x="146" y="207"/>
                  <a:pt x="142" y="207"/>
                </a:cubicBezTo>
                <a:cubicBezTo>
                  <a:pt x="142" y="203"/>
                  <a:pt x="142" y="198"/>
                  <a:pt x="142" y="193"/>
                </a:cubicBezTo>
                <a:close/>
                <a:moveTo>
                  <a:pt x="126" y="193"/>
                </a:moveTo>
                <a:cubicBezTo>
                  <a:pt x="130" y="193"/>
                  <a:pt x="134" y="193"/>
                  <a:pt x="138" y="193"/>
                </a:cubicBezTo>
                <a:cubicBezTo>
                  <a:pt x="138" y="198"/>
                  <a:pt x="138" y="203"/>
                  <a:pt x="138" y="207"/>
                </a:cubicBezTo>
                <a:cubicBezTo>
                  <a:pt x="134" y="207"/>
                  <a:pt x="130" y="207"/>
                  <a:pt x="126" y="207"/>
                </a:cubicBezTo>
                <a:cubicBezTo>
                  <a:pt x="126" y="203"/>
                  <a:pt x="126" y="198"/>
                  <a:pt x="126" y="193"/>
                </a:cubicBezTo>
                <a:close/>
                <a:moveTo>
                  <a:pt x="111" y="193"/>
                </a:moveTo>
                <a:cubicBezTo>
                  <a:pt x="115" y="193"/>
                  <a:pt x="119" y="193"/>
                  <a:pt x="123" y="193"/>
                </a:cubicBezTo>
                <a:cubicBezTo>
                  <a:pt x="123" y="198"/>
                  <a:pt x="123" y="203"/>
                  <a:pt x="123" y="207"/>
                </a:cubicBezTo>
                <a:cubicBezTo>
                  <a:pt x="119" y="207"/>
                  <a:pt x="115" y="207"/>
                  <a:pt x="111" y="207"/>
                </a:cubicBezTo>
                <a:cubicBezTo>
                  <a:pt x="111" y="203"/>
                  <a:pt x="111" y="198"/>
                  <a:pt x="111" y="193"/>
                </a:cubicBezTo>
                <a:close/>
                <a:moveTo>
                  <a:pt x="89" y="193"/>
                </a:moveTo>
                <a:cubicBezTo>
                  <a:pt x="93" y="193"/>
                  <a:pt x="97" y="193"/>
                  <a:pt x="101" y="193"/>
                </a:cubicBezTo>
                <a:cubicBezTo>
                  <a:pt x="101" y="198"/>
                  <a:pt x="101" y="203"/>
                  <a:pt x="101" y="207"/>
                </a:cubicBezTo>
                <a:cubicBezTo>
                  <a:pt x="97" y="207"/>
                  <a:pt x="93" y="207"/>
                  <a:pt x="89" y="207"/>
                </a:cubicBezTo>
                <a:cubicBezTo>
                  <a:pt x="89" y="203"/>
                  <a:pt x="89" y="198"/>
                  <a:pt x="89" y="193"/>
                </a:cubicBezTo>
                <a:close/>
                <a:moveTo>
                  <a:pt x="74" y="193"/>
                </a:moveTo>
                <a:cubicBezTo>
                  <a:pt x="78" y="193"/>
                  <a:pt x="82" y="193"/>
                  <a:pt x="86" y="193"/>
                </a:cubicBezTo>
                <a:cubicBezTo>
                  <a:pt x="86" y="198"/>
                  <a:pt x="86" y="203"/>
                  <a:pt x="86" y="207"/>
                </a:cubicBezTo>
                <a:cubicBezTo>
                  <a:pt x="82" y="207"/>
                  <a:pt x="78" y="207"/>
                  <a:pt x="74" y="207"/>
                </a:cubicBezTo>
                <a:cubicBezTo>
                  <a:pt x="74" y="203"/>
                  <a:pt x="74" y="198"/>
                  <a:pt x="74" y="193"/>
                </a:cubicBezTo>
                <a:close/>
                <a:moveTo>
                  <a:pt x="142" y="168"/>
                </a:moveTo>
                <a:cubicBezTo>
                  <a:pt x="146" y="168"/>
                  <a:pt x="150" y="168"/>
                  <a:pt x="154" y="168"/>
                </a:cubicBezTo>
                <a:cubicBezTo>
                  <a:pt x="154" y="173"/>
                  <a:pt x="154" y="177"/>
                  <a:pt x="154" y="182"/>
                </a:cubicBezTo>
                <a:cubicBezTo>
                  <a:pt x="150" y="182"/>
                  <a:pt x="146" y="182"/>
                  <a:pt x="142" y="182"/>
                </a:cubicBezTo>
                <a:cubicBezTo>
                  <a:pt x="142" y="177"/>
                  <a:pt x="142" y="173"/>
                  <a:pt x="142" y="168"/>
                </a:cubicBezTo>
                <a:close/>
                <a:moveTo>
                  <a:pt x="126" y="168"/>
                </a:moveTo>
                <a:cubicBezTo>
                  <a:pt x="130" y="168"/>
                  <a:pt x="134" y="168"/>
                  <a:pt x="138" y="168"/>
                </a:cubicBezTo>
                <a:cubicBezTo>
                  <a:pt x="138" y="173"/>
                  <a:pt x="138" y="177"/>
                  <a:pt x="138" y="182"/>
                </a:cubicBezTo>
                <a:cubicBezTo>
                  <a:pt x="134" y="182"/>
                  <a:pt x="130" y="182"/>
                  <a:pt x="126" y="182"/>
                </a:cubicBezTo>
                <a:cubicBezTo>
                  <a:pt x="126" y="177"/>
                  <a:pt x="126" y="173"/>
                  <a:pt x="126" y="168"/>
                </a:cubicBezTo>
                <a:close/>
                <a:moveTo>
                  <a:pt x="111" y="168"/>
                </a:moveTo>
                <a:cubicBezTo>
                  <a:pt x="115" y="168"/>
                  <a:pt x="119" y="168"/>
                  <a:pt x="123" y="168"/>
                </a:cubicBezTo>
                <a:cubicBezTo>
                  <a:pt x="123" y="173"/>
                  <a:pt x="123" y="177"/>
                  <a:pt x="123" y="182"/>
                </a:cubicBezTo>
                <a:cubicBezTo>
                  <a:pt x="119" y="182"/>
                  <a:pt x="115" y="182"/>
                  <a:pt x="111" y="182"/>
                </a:cubicBezTo>
                <a:cubicBezTo>
                  <a:pt x="111" y="177"/>
                  <a:pt x="111" y="173"/>
                  <a:pt x="111" y="168"/>
                </a:cubicBezTo>
                <a:close/>
                <a:moveTo>
                  <a:pt x="89" y="168"/>
                </a:moveTo>
                <a:cubicBezTo>
                  <a:pt x="93" y="168"/>
                  <a:pt x="97" y="168"/>
                  <a:pt x="101" y="168"/>
                </a:cubicBezTo>
                <a:cubicBezTo>
                  <a:pt x="101" y="173"/>
                  <a:pt x="101" y="177"/>
                  <a:pt x="101" y="182"/>
                </a:cubicBezTo>
                <a:cubicBezTo>
                  <a:pt x="97" y="182"/>
                  <a:pt x="93" y="182"/>
                  <a:pt x="89" y="182"/>
                </a:cubicBezTo>
                <a:cubicBezTo>
                  <a:pt x="89" y="177"/>
                  <a:pt x="89" y="173"/>
                  <a:pt x="89" y="168"/>
                </a:cubicBezTo>
                <a:close/>
                <a:moveTo>
                  <a:pt x="74" y="168"/>
                </a:moveTo>
                <a:cubicBezTo>
                  <a:pt x="78" y="168"/>
                  <a:pt x="82" y="168"/>
                  <a:pt x="86" y="168"/>
                </a:cubicBezTo>
                <a:cubicBezTo>
                  <a:pt x="86" y="173"/>
                  <a:pt x="86" y="177"/>
                  <a:pt x="86" y="182"/>
                </a:cubicBezTo>
                <a:cubicBezTo>
                  <a:pt x="82" y="182"/>
                  <a:pt x="78" y="182"/>
                  <a:pt x="74" y="182"/>
                </a:cubicBezTo>
                <a:cubicBezTo>
                  <a:pt x="74" y="177"/>
                  <a:pt x="74" y="173"/>
                  <a:pt x="74" y="168"/>
                </a:cubicBezTo>
                <a:close/>
                <a:moveTo>
                  <a:pt x="142" y="143"/>
                </a:moveTo>
                <a:cubicBezTo>
                  <a:pt x="146" y="143"/>
                  <a:pt x="150" y="143"/>
                  <a:pt x="154" y="143"/>
                </a:cubicBezTo>
                <a:cubicBezTo>
                  <a:pt x="154" y="147"/>
                  <a:pt x="154" y="152"/>
                  <a:pt x="154" y="157"/>
                </a:cubicBezTo>
                <a:cubicBezTo>
                  <a:pt x="150" y="157"/>
                  <a:pt x="146" y="157"/>
                  <a:pt x="142" y="157"/>
                </a:cubicBezTo>
                <a:cubicBezTo>
                  <a:pt x="142" y="152"/>
                  <a:pt x="142" y="147"/>
                  <a:pt x="142" y="143"/>
                </a:cubicBezTo>
                <a:close/>
                <a:moveTo>
                  <a:pt x="126" y="143"/>
                </a:moveTo>
                <a:cubicBezTo>
                  <a:pt x="130" y="143"/>
                  <a:pt x="134" y="143"/>
                  <a:pt x="138" y="143"/>
                </a:cubicBezTo>
                <a:cubicBezTo>
                  <a:pt x="138" y="147"/>
                  <a:pt x="138" y="152"/>
                  <a:pt x="138" y="157"/>
                </a:cubicBezTo>
                <a:cubicBezTo>
                  <a:pt x="134" y="157"/>
                  <a:pt x="130" y="157"/>
                  <a:pt x="126" y="157"/>
                </a:cubicBezTo>
                <a:cubicBezTo>
                  <a:pt x="126" y="152"/>
                  <a:pt x="126" y="147"/>
                  <a:pt x="126" y="143"/>
                </a:cubicBezTo>
                <a:close/>
                <a:moveTo>
                  <a:pt x="111" y="143"/>
                </a:moveTo>
                <a:cubicBezTo>
                  <a:pt x="115" y="143"/>
                  <a:pt x="119" y="143"/>
                  <a:pt x="123" y="143"/>
                </a:cubicBezTo>
                <a:cubicBezTo>
                  <a:pt x="123" y="147"/>
                  <a:pt x="123" y="152"/>
                  <a:pt x="123" y="157"/>
                </a:cubicBezTo>
                <a:cubicBezTo>
                  <a:pt x="119" y="157"/>
                  <a:pt x="115" y="157"/>
                  <a:pt x="111" y="157"/>
                </a:cubicBezTo>
                <a:cubicBezTo>
                  <a:pt x="111" y="152"/>
                  <a:pt x="111" y="147"/>
                  <a:pt x="111" y="143"/>
                </a:cubicBezTo>
                <a:close/>
                <a:moveTo>
                  <a:pt x="89" y="143"/>
                </a:moveTo>
                <a:cubicBezTo>
                  <a:pt x="93" y="143"/>
                  <a:pt x="97" y="143"/>
                  <a:pt x="101" y="143"/>
                </a:cubicBezTo>
                <a:cubicBezTo>
                  <a:pt x="101" y="147"/>
                  <a:pt x="101" y="152"/>
                  <a:pt x="101" y="157"/>
                </a:cubicBezTo>
                <a:cubicBezTo>
                  <a:pt x="97" y="157"/>
                  <a:pt x="93" y="157"/>
                  <a:pt x="89" y="157"/>
                </a:cubicBezTo>
                <a:cubicBezTo>
                  <a:pt x="89" y="152"/>
                  <a:pt x="89" y="147"/>
                  <a:pt x="89" y="143"/>
                </a:cubicBezTo>
                <a:close/>
                <a:moveTo>
                  <a:pt x="74" y="143"/>
                </a:moveTo>
                <a:cubicBezTo>
                  <a:pt x="78" y="143"/>
                  <a:pt x="82" y="143"/>
                  <a:pt x="86" y="143"/>
                </a:cubicBezTo>
                <a:cubicBezTo>
                  <a:pt x="86" y="147"/>
                  <a:pt x="86" y="152"/>
                  <a:pt x="86" y="157"/>
                </a:cubicBezTo>
                <a:cubicBezTo>
                  <a:pt x="82" y="157"/>
                  <a:pt x="78" y="157"/>
                  <a:pt x="74" y="157"/>
                </a:cubicBezTo>
                <a:cubicBezTo>
                  <a:pt x="74" y="152"/>
                  <a:pt x="74" y="147"/>
                  <a:pt x="74" y="143"/>
                </a:cubicBezTo>
                <a:close/>
                <a:moveTo>
                  <a:pt x="142" y="117"/>
                </a:moveTo>
                <a:cubicBezTo>
                  <a:pt x="146" y="117"/>
                  <a:pt x="150" y="117"/>
                  <a:pt x="154" y="117"/>
                </a:cubicBezTo>
                <a:cubicBezTo>
                  <a:pt x="154" y="122"/>
                  <a:pt x="154" y="127"/>
                  <a:pt x="154" y="131"/>
                </a:cubicBezTo>
                <a:cubicBezTo>
                  <a:pt x="150" y="131"/>
                  <a:pt x="146" y="131"/>
                  <a:pt x="142" y="131"/>
                </a:cubicBezTo>
                <a:cubicBezTo>
                  <a:pt x="142" y="127"/>
                  <a:pt x="142" y="122"/>
                  <a:pt x="142" y="117"/>
                </a:cubicBezTo>
                <a:close/>
                <a:moveTo>
                  <a:pt x="126" y="117"/>
                </a:moveTo>
                <a:cubicBezTo>
                  <a:pt x="130" y="117"/>
                  <a:pt x="134" y="117"/>
                  <a:pt x="138" y="117"/>
                </a:cubicBezTo>
                <a:cubicBezTo>
                  <a:pt x="138" y="122"/>
                  <a:pt x="138" y="127"/>
                  <a:pt x="138" y="131"/>
                </a:cubicBezTo>
                <a:cubicBezTo>
                  <a:pt x="134" y="131"/>
                  <a:pt x="130" y="131"/>
                  <a:pt x="126" y="131"/>
                </a:cubicBezTo>
                <a:cubicBezTo>
                  <a:pt x="126" y="127"/>
                  <a:pt x="126" y="122"/>
                  <a:pt x="126" y="117"/>
                </a:cubicBezTo>
                <a:close/>
                <a:moveTo>
                  <a:pt x="111" y="117"/>
                </a:moveTo>
                <a:cubicBezTo>
                  <a:pt x="115" y="117"/>
                  <a:pt x="119" y="117"/>
                  <a:pt x="123" y="117"/>
                </a:cubicBezTo>
                <a:cubicBezTo>
                  <a:pt x="123" y="122"/>
                  <a:pt x="123" y="127"/>
                  <a:pt x="123" y="131"/>
                </a:cubicBezTo>
                <a:cubicBezTo>
                  <a:pt x="119" y="131"/>
                  <a:pt x="115" y="131"/>
                  <a:pt x="111" y="131"/>
                </a:cubicBezTo>
                <a:cubicBezTo>
                  <a:pt x="111" y="127"/>
                  <a:pt x="111" y="122"/>
                  <a:pt x="111" y="117"/>
                </a:cubicBezTo>
                <a:close/>
                <a:moveTo>
                  <a:pt x="89" y="117"/>
                </a:moveTo>
                <a:cubicBezTo>
                  <a:pt x="93" y="117"/>
                  <a:pt x="97" y="117"/>
                  <a:pt x="101" y="117"/>
                </a:cubicBezTo>
                <a:cubicBezTo>
                  <a:pt x="101" y="122"/>
                  <a:pt x="101" y="127"/>
                  <a:pt x="101" y="131"/>
                </a:cubicBezTo>
                <a:cubicBezTo>
                  <a:pt x="97" y="131"/>
                  <a:pt x="93" y="131"/>
                  <a:pt x="89" y="131"/>
                </a:cubicBezTo>
                <a:cubicBezTo>
                  <a:pt x="89" y="127"/>
                  <a:pt x="89" y="122"/>
                  <a:pt x="89" y="117"/>
                </a:cubicBezTo>
                <a:close/>
                <a:moveTo>
                  <a:pt x="74" y="117"/>
                </a:moveTo>
                <a:cubicBezTo>
                  <a:pt x="78" y="117"/>
                  <a:pt x="82" y="117"/>
                  <a:pt x="86" y="117"/>
                </a:cubicBezTo>
                <a:cubicBezTo>
                  <a:pt x="86" y="122"/>
                  <a:pt x="86" y="127"/>
                  <a:pt x="86" y="131"/>
                </a:cubicBezTo>
                <a:cubicBezTo>
                  <a:pt x="82" y="131"/>
                  <a:pt x="78" y="131"/>
                  <a:pt x="74" y="131"/>
                </a:cubicBezTo>
                <a:cubicBezTo>
                  <a:pt x="74" y="127"/>
                  <a:pt x="74" y="122"/>
                  <a:pt x="74" y="1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9534607" y="741461"/>
            <a:ext cx="1277630" cy="3282945"/>
          </a:xfrm>
          <a:custGeom>
            <a:avLst/>
            <a:gdLst>
              <a:gd name="T0" fmla="*/ 98 w 277"/>
              <a:gd name="T1" fmla="*/ 430 h 483"/>
              <a:gd name="T2" fmla="*/ 237 w 277"/>
              <a:gd name="T3" fmla="*/ 72 h 483"/>
              <a:gd name="T4" fmla="*/ 92 w 277"/>
              <a:gd name="T5" fmla="*/ 69 h 483"/>
              <a:gd name="T6" fmla="*/ 76 w 277"/>
              <a:gd name="T7" fmla="*/ 105 h 483"/>
              <a:gd name="T8" fmla="*/ 97 w 277"/>
              <a:gd name="T9" fmla="*/ 135 h 483"/>
              <a:gd name="T10" fmla="*/ 97 w 277"/>
              <a:gd name="T11" fmla="*/ 187 h 483"/>
              <a:gd name="T12" fmla="*/ 109 w 277"/>
              <a:gd name="T13" fmla="*/ 232 h 483"/>
              <a:gd name="T14" fmla="*/ 109 w 277"/>
              <a:gd name="T15" fmla="*/ 265 h 483"/>
              <a:gd name="T16" fmla="*/ 97 w 277"/>
              <a:gd name="T17" fmla="*/ 305 h 483"/>
              <a:gd name="T18" fmla="*/ 76 w 277"/>
              <a:gd name="T19" fmla="*/ 345 h 483"/>
              <a:gd name="T20" fmla="*/ 76 w 277"/>
              <a:gd name="T21" fmla="*/ 400 h 483"/>
              <a:gd name="T22" fmla="*/ 92 w 277"/>
              <a:gd name="T23" fmla="*/ 443 h 483"/>
              <a:gd name="T24" fmla="*/ 5 w 277"/>
              <a:gd name="T25" fmla="*/ 117 h 483"/>
              <a:gd name="T26" fmla="*/ 0 w 277"/>
              <a:gd name="T27" fmla="*/ 226 h 483"/>
              <a:gd name="T28" fmla="*/ 0 w 277"/>
              <a:gd name="T29" fmla="*/ 320 h 483"/>
              <a:gd name="T30" fmla="*/ 5 w 277"/>
              <a:gd name="T31" fmla="*/ 423 h 483"/>
              <a:gd name="T32" fmla="*/ 15 w 277"/>
              <a:gd name="T33" fmla="*/ 454 h 483"/>
              <a:gd name="T34" fmla="*/ 13 w 277"/>
              <a:gd name="T35" fmla="*/ 90 h 483"/>
              <a:gd name="T36" fmla="*/ 13 w 277"/>
              <a:gd name="T37" fmla="*/ 112 h 483"/>
              <a:gd name="T38" fmla="*/ 39 w 277"/>
              <a:gd name="T39" fmla="*/ 159 h 483"/>
              <a:gd name="T40" fmla="*/ 15 w 277"/>
              <a:gd name="T41" fmla="*/ 185 h 483"/>
              <a:gd name="T42" fmla="*/ 7 w 277"/>
              <a:gd name="T43" fmla="*/ 200 h 483"/>
              <a:gd name="T44" fmla="*/ 39 w 277"/>
              <a:gd name="T45" fmla="*/ 236 h 483"/>
              <a:gd name="T46" fmla="*/ 39 w 277"/>
              <a:gd name="T47" fmla="*/ 257 h 483"/>
              <a:gd name="T48" fmla="*/ 24 w 277"/>
              <a:gd name="T49" fmla="*/ 292 h 483"/>
              <a:gd name="T50" fmla="*/ 7 w 277"/>
              <a:gd name="T51" fmla="*/ 317 h 483"/>
              <a:gd name="T52" fmla="*/ 26 w 277"/>
              <a:gd name="T53" fmla="*/ 346 h 483"/>
              <a:gd name="T54" fmla="*/ 24 w 277"/>
              <a:gd name="T55" fmla="*/ 368 h 483"/>
              <a:gd name="T56" fmla="*/ 24 w 277"/>
              <a:gd name="T57" fmla="*/ 389 h 483"/>
              <a:gd name="T58" fmla="*/ 13 w 277"/>
              <a:gd name="T59" fmla="*/ 423 h 483"/>
              <a:gd name="T60" fmla="*/ 15 w 277"/>
              <a:gd name="T61" fmla="*/ 77 h 483"/>
              <a:gd name="T62" fmla="*/ 201 w 277"/>
              <a:gd name="T63" fmla="*/ 61 h 483"/>
              <a:gd name="T64" fmla="*/ 179 w 277"/>
              <a:gd name="T65" fmla="*/ 92 h 483"/>
              <a:gd name="T66" fmla="*/ 179 w 277"/>
              <a:gd name="T67" fmla="*/ 145 h 483"/>
              <a:gd name="T68" fmla="*/ 167 w 277"/>
              <a:gd name="T69" fmla="*/ 190 h 483"/>
              <a:gd name="T70" fmla="*/ 167 w 277"/>
              <a:gd name="T71" fmla="*/ 223 h 483"/>
              <a:gd name="T72" fmla="*/ 179 w 277"/>
              <a:gd name="T73" fmla="*/ 263 h 483"/>
              <a:gd name="T74" fmla="*/ 201 w 277"/>
              <a:gd name="T75" fmla="*/ 301 h 483"/>
              <a:gd name="T76" fmla="*/ 201 w 277"/>
              <a:gd name="T77" fmla="*/ 357 h 483"/>
              <a:gd name="T78" fmla="*/ 184 w 277"/>
              <a:gd name="T79" fmla="*/ 400 h 483"/>
              <a:gd name="T80" fmla="*/ 184 w 277"/>
              <a:gd name="T81" fmla="*/ 433 h 483"/>
              <a:gd name="T82" fmla="*/ 277 w 277"/>
              <a:gd name="T83" fmla="*/ 123 h 483"/>
              <a:gd name="T84" fmla="*/ 277 w 277"/>
              <a:gd name="T85" fmla="*/ 216 h 483"/>
              <a:gd name="T86" fmla="*/ 272 w 277"/>
              <a:gd name="T87" fmla="*/ 317 h 483"/>
              <a:gd name="T88" fmla="*/ 272 w 277"/>
              <a:gd name="T89" fmla="*/ 412 h 483"/>
              <a:gd name="T90" fmla="*/ 253 w 277"/>
              <a:gd name="T91" fmla="*/ 454 h 483"/>
              <a:gd name="T92" fmla="*/ 253 w 277"/>
              <a:gd name="T93" fmla="*/ 85 h 483"/>
              <a:gd name="T94" fmla="*/ 264 w 277"/>
              <a:gd name="T95" fmla="*/ 122 h 483"/>
              <a:gd name="T96" fmla="*/ 251 w 277"/>
              <a:gd name="T97" fmla="*/ 161 h 483"/>
              <a:gd name="T98" fmla="*/ 262 w 277"/>
              <a:gd name="T99" fmla="*/ 175 h 483"/>
              <a:gd name="T100" fmla="*/ 264 w 277"/>
              <a:gd name="T101" fmla="*/ 197 h 483"/>
              <a:gd name="T102" fmla="*/ 264 w 277"/>
              <a:gd name="T103" fmla="*/ 219 h 483"/>
              <a:gd name="T104" fmla="*/ 237 w 277"/>
              <a:gd name="T105" fmla="*/ 269 h 483"/>
              <a:gd name="T106" fmla="*/ 262 w 277"/>
              <a:gd name="T107" fmla="*/ 293 h 483"/>
              <a:gd name="T108" fmla="*/ 270 w 277"/>
              <a:gd name="T109" fmla="*/ 306 h 483"/>
              <a:gd name="T110" fmla="*/ 237 w 277"/>
              <a:gd name="T111" fmla="*/ 345 h 483"/>
              <a:gd name="T112" fmla="*/ 237 w 277"/>
              <a:gd name="T113" fmla="*/ 367 h 483"/>
              <a:gd name="T114" fmla="*/ 253 w 277"/>
              <a:gd name="T115" fmla="*/ 400 h 483"/>
              <a:gd name="T116" fmla="*/ 270 w 277"/>
              <a:gd name="T117" fmla="*/ 423 h 483"/>
              <a:gd name="T118" fmla="*/ 262 w 277"/>
              <a:gd name="T119" fmla="*/ 67 h 483"/>
              <a:gd name="T120" fmla="*/ 125 w 277"/>
              <a:gd name="T121" fmla="*/ 92 h 483"/>
              <a:gd name="T122" fmla="*/ 125 w 277"/>
              <a:gd name="T123" fmla="*/ 201 h 483"/>
              <a:gd name="T124" fmla="*/ 125 w 277"/>
              <a:gd name="T125" fmla="*/ 35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7" h="483">
                <a:moveTo>
                  <a:pt x="85" y="0"/>
                </a:moveTo>
                <a:cubicBezTo>
                  <a:pt x="192" y="0"/>
                  <a:pt x="192" y="0"/>
                  <a:pt x="192" y="0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422"/>
                  <a:pt x="155" y="422"/>
                  <a:pt x="155" y="422"/>
                </a:cubicBezTo>
                <a:cubicBezTo>
                  <a:pt x="122" y="422"/>
                  <a:pt x="122" y="422"/>
                  <a:pt x="122" y="42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0"/>
                  <a:pt x="85" y="0"/>
                  <a:pt x="85" y="0"/>
                </a:cubicBezTo>
                <a:close/>
                <a:moveTo>
                  <a:pt x="174" y="425"/>
                </a:moveTo>
                <a:cubicBezTo>
                  <a:pt x="102" y="425"/>
                  <a:pt x="102" y="425"/>
                  <a:pt x="102" y="425"/>
                </a:cubicBezTo>
                <a:cubicBezTo>
                  <a:pt x="97" y="427"/>
                  <a:pt x="97" y="427"/>
                  <a:pt x="97" y="427"/>
                </a:cubicBezTo>
                <a:cubicBezTo>
                  <a:pt x="180" y="427"/>
                  <a:pt x="180" y="427"/>
                  <a:pt x="180" y="427"/>
                </a:cubicBezTo>
                <a:cubicBezTo>
                  <a:pt x="174" y="425"/>
                  <a:pt x="174" y="425"/>
                  <a:pt x="174" y="425"/>
                </a:cubicBezTo>
                <a:close/>
                <a:moveTo>
                  <a:pt x="98" y="430"/>
                </a:moveTo>
                <a:cubicBezTo>
                  <a:pt x="98" y="477"/>
                  <a:pt x="98" y="477"/>
                  <a:pt x="98" y="477"/>
                </a:cubicBezTo>
                <a:cubicBezTo>
                  <a:pt x="179" y="477"/>
                  <a:pt x="179" y="477"/>
                  <a:pt x="179" y="477"/>
                </a:cubicBezTo>
                <a:cubicBezTo>
                  <a:pt x="179" y="430"/>
                  <a:pt x="179" y="430"/>
                  <a:pt x="179" y="430"/>
                </a:cubicBezTo>
                <a:cubicBezTo>
                  <a:pt x="98" y="430"/>
                  <a:pt x="98" y="430"/>
                  <a:pt x="98" y="430"/>
                </a:cubicBezTo>
                <a:close/>
                <a:moveTo>
                  <a:pt x="106" y="437"/>
                </a:moveTo>
                <a:cubicBezTo>
                  <a:pt x="123" y="437"/>
                  <a:pt x="123" y="437"/>
                  <a:pt x="123" y="437"/>
                </a:cubicBezTo>
                <a:cubicBezTo>
                  <a:pt x="123" y="470"/>
                  <a:pt x="123" y="470"/>
                  <a:pt x="123" y="470"/>
                </a:cubicBezTo>
                <a:cubicBezTo>
                  <a:pt x="106" y="470"/>
                  <a:pt x="106" y="470"/>
                  <a:pt x="106" y="470"/>
                </a:cubicBezTo>
                <a:cubicBezTo>
                  <a:pt x="106" y="437"/>
                  <a:pt x="106" y="437"/>
                  <a:pt x="106" y="437"/>
                </a:cubicBezTo>
                <a:close/>
                <a:moveTo>
                  <a:pt x="130" y="437"/>
                </a:moveTo>
                <a:cubicBezTo>
                  <a:pt x="147" y="437"/>
                  <a:pt x="147" y="437"/>
                  <a:pt x="147" y="437"/>
                </a:cubicBezTo>
                <a:cubicBezTo>
                  <a:pt x="147" y="470"/>
                  <a:pt x="147" y="470"/>
                  <a:pt x="147" y="470"/>
                </a:cubicBezTo>
                <a:cubicBezTo>
                  <a:pt x="130" y="470"/>
                  <a:pt x="130" y="470"/>
                  <a:pt x="130" y="470"/>
                </a:cubicBezTo>
                <a:cubicBezTo>
                  <a:pt x="130" y="437"/>
                  <a:pt x="130" y="437"/>
                  <a:pt x="130" y="437"/>
                </a:cubicBezTo>
                <a:close/>
                <a:moveTo>
                  <a:pt x="154" y="437"/>
                </a:moveTo>
                <a:cubicBezTo>
                  <a:pt x="171" y="437"/>
                  <a:pt x="171" y="437"/>
                  <a:pt x="171" y="437"/>
                </a:cubicBezTo>
                <a:cubicBezTo>
                  <a:pt x="171" y="470"/>
                  <a:pt x="171" y="470"/>
                  <a:pt x="171" y="470"/>
                </a:cubicBezTo>
                <a:cubicBezTo>
                  <a:pt x="154" y="470"/>
                  <a:pt x="154" y="470"/>
                  <a:pt x="154" y="470"/>
                </a:cubicBezTo>
                <a:cubicBezTo>
                  <a:pt x="154" y="437"/>
                  <a:pt x="154" y="437"/>
                  <a:pt x="154" y="437"/>
                </a:cubicBezTo>
                <a:close/>
                <a:moveTo>
                  <a:pt x="237" y="60"/>
                </a:moveTo>
                <a:cubicBezTo>
                  <a:pt x="242" y="61"/>
                  <a:pt x="246" y="62"/>
                  <a:pt x="251" y="63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246" y="72"/>
                  <a:pt x="242" y="72"/>
                  <a:pt x="237" y="72"/>
                </a:cubicBezTo>
                <a:cubicBezTo>
                  <a:pt x="237" y="60"/>
                  <a:pt x="237" y="60"/>
                  <a:pt x="237" y="60"/>
                </a:cubicBezTo>
                <a:close/>
                <a:moveTo>
                  <a:pt x="39" y="60"/>
                </a:moveTo>
                <a:cubicBezTo>
                  <a:pt x="35" y="61"/>
                  <a:pt x="30" y="62"/>
                  <a:pt x="26" y="63"/>
                </a:cubicBezTo>
                <a:cubicBezTo>
                  <a:pt x="26" y="74"/>
                  <a:pt x="26" y="74"/>
                  <a:pt x="26" y="74"/>
                </a:cubicBezTo>
                <a:cubicBezTo>
                  <a:pt x="30" y="72"/>
                  <a:pt x="35" y="72"/>
                  <a:pt x="39" y="72"/>
                </a:cubicBezTo>
                <a:cubicBezTo>
                  <a:pt x="39" y="60"/>
                  <a:pt x="39" y="60"/>
                  <a:pt x="39" y="60"/>
                </a:cubicBezTo>
                <a:close/>
                <a:moveTo>
                  <a:pt x="48" y="31"/>
                </a:moveTo>
                <a:cubicBezTo>
                  <a:pt x="118" y="64"/>
                  <a:pt x="118" y="64"/>
                  <a:pt x="118" y="64"/>
                </a:cubicBezTo>
                <a:cubicBezTo>
                  <a:pt x="118" y="422"/>
                  <a:pt x="118" y="422"/>
                  <a:pt x="118" y="422"/>
                </a:cubicBezTo>
                <a:cubicBezTo>
                  <a:pt x="102" y="422"/>
                  <a:pt x="102" y="422"/>
                  <a:pt x="102" y="422"/>
                </a:cubicBezTo>
                <a:cubicBezTo>
                  <a:pt x="102" y="423"/>
                  <a:pt x="102" y="423"/>
                  <a:pt x="102" y="423"/>
                </a:cubicBezTo>
                <a:cubicBezTo>
                  <a:pt x="87" y="427"/>
                  <a:pt x="87" y="427"/>
                  <a:pt x="87" y="427"/>
                </a:cubicBezTo>
                <a:cubicBezTo>
                  <a:pt x="87" y="430"/>
                  <a:pt x="87" y="430"/>
                  <a:pt x="87" y="430"/>
                </a:cubicBezTo>
                <a:cubicBezTo>
                  <a:pt x="95" y="430"/>
                  <a:pt x="95" y="430"/>
                  <a:pt x="95" y="430"/>
                </a:cubicBezTo>
                <a:cubicBezTo>
                  <a:pt x="95" y="478"/>
                  <a:pt x="95" y="478"/>
                  <a:pt x="95" y="478"/>
                </a:cubicBezTo>
                <a:cubicBezTo>
                  <a:pt x="48" y="483"/>
                  <a:pt x="48" y="483"/>
                  <a:pt x="48" y="483"/>
                </a:cubicBezTo>
                <a:cubicBezTo>
                  <a:pt x="48" y="31"/>
                  <a:pt x="48" y="31"/>
                  <a:pt x="48" y="31"/>
                </a:cubicBezTo>
                <a:close/>
                <a:moveTo>
                  <a:pt x="76" y="61"/>
                </a:moveTo>
                <a:cubicBezTo>
                  <a:pt x="92" y="69"/>
                  <a:pt x="92" y="69"/>
                  <a:pt x="92" y="69"/>
                </a:cubicBezTo>
                <a:cubicBezTo>
                  <a:pt x="92" y="79"/>
                  <a:pt x="92" y="79"/>
                  <a:pt x="92" y="79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61"/>
                  <a:pt x="76" y="61"/>
                  <a:pt x="76" y="61"/>
                </a:cubicBezTo>
                <a:close/>
                <a:moveTo>
                  <a:pt x="76" y="454"/>
                </a:moveTo>
                <a:cubicBezTo>
                  <a:pt x="92" y="454"/>
                  <a:pt x="92" y="454"/>
                  <a:pt x="92" y="454"/>
                </a:cubicBezTo>
                <a:cubicBezTo>
                  <a:pt x="92" y="464"/>
                  <a:pt x="92" y="464"/>
                  <a:pt x="92" y="464"/>
                </a:cubicBezTo>
                <a:cubicBezTo>
                  <a:pt x="76" y="466"/>
                  <a:pt x="76" y="466"/>
                  <a:pt x="76" y="466"/>
                </a:cubicBezTo>
                <a:cubicBezTo>
                  <a:pt x="76" y="454"/>
                  <a:pt x="76" y="454"/>
                  <a:pt x="76" y="454"/>
                </a:cubicBezTo>
                <a:close/>
                <a:moveTo>
                  <a:pt x="76" y="83"/>
                </a:moveTo>
                <a:cubicBezTo>
                  <a:pt x="81" y="85"/>
                  <a:pt x="87" y="88"/>
                  <a:pt x="92" y="90"/>
                </a:cubicBezTo>
                <a:cubicBezTo>
                  <a:pt x="92" y="94"/>
                  <a:pt x="92" y="97"/>
                  <a:pt x="92" y="101"/>
                </a:cubicBezTo>
                <a:cubicBezTo>
                  <a:pt x="87" y="99"/>
                  <a:pt x="81" y="97"/>
                  <a:pt x="76" y="95"/>
                </a:cubicBezTo>
                <a:cubicBezTo>
                  <a:pt x="76" y="91"/>
                  <a:pt x="76" y="87"/>
                  <a:pt x="76" y="83"/>
                </a:cubicBezTo>
                <a:close/>
                <a:moveTo>
                  <a:pt x="97" y="92"/>
                </a:moveTo>
                <a:cubicBezTo>
                  <a:pt x="101" y="94"/>
                  <a:pt x="105" y="96"/>
                  <a:pt x="109" y="97"/>
                </a:cubicBezTo>
                <a:cubicBezTo>
                  <a:pt x="109" y="100"/>
                  <a:pt x="109" y="103"/>
                  <a:pt x="109" y="106"/>
                </a:cubicBezTo>
                <a:cubicBezTo>
                  <a:pt x="105" y="105"/>
                  <a:pt x="101" y="103"/>
                  <a:pt x="97" y="102"/>
                </a:cubicBezTo>
                <a:cubicBezTo>
                  <a:pt x="97" y="99"/>
                  <a:pt x="97" y="96"/>
                  <a:pt x="97" y="92"/>
                </a:cubicBezTo>
                <a:close/>
                <a:moveTo>
                  <a:pt x="76" y="105"/>
                </a:moveTo>
                <a:cubicBezTo>
                  <a:pt x="81" y="107"/>
                  <a:pt x="87" y="109"/>
                  <a:pt x="92" y="111"/>
                </a:cubicBezTo>
                <a:cubicBezTo>
                  <a:pt x="92" y="115"/>
                  <a:pt x="92" y="118"/>
                  <a:pt x="92" y="122"/>
                </a:cubicBezTo>
                <a:cubicBezTo>
                  <a:pt x="87" y="120"/>
                  <a:pt x="81" y="119"/>
                  <a:pt x="76" y="117"/>
                </a:cubicBezTo>
                <a:cubicBezTo>
                  <a:pt x="76" y="113"/>
                  <a:pt x="76" y="109"/>
                  <a:pt x="76" y="105"/>
                </a:cubicBezTo>
                <a:close/>
                <a:moveTo>
                  <a:pt x="97" y="114"/>
                </a:moveTo>
                <a:cubicBezTo>
                  <a:pt x="101" y="115"/>
                  <a:pt x="105" y="117"/>
                  <a:pt x="109" y="118"/>
                </a:cubicBezTo>
                <a:cubicBezTo>
                  <a:pt x="109" y="121"/>
                  <a:pt x="109" y="124"/>
                  <a:pt x="109" y="127"/>
                </a:cubicBezTo>
                <a:cubicBezTo>
                  <a:pt x="105" y="126"/>
                  <a:pt x="101" y="125"/>
                  <a:pt x="97" y="123"/>
                </a:cubicBezTo>
                <a:cubicBezTo>
                  <a:pt x="97" y="120"/>
                  <a:pt x="97" y="117"/>
                  <a:pt x="97" y="114"/>
                </a:cubicBezTo>
                <a:close/>
                <a:moveTo>
                  <a:pt x="76" y="127"/>
                </a:moveTo>
                <a:cubicBezTo>
                  <a:pt x="81" y="129"/>
                  <a:pt x="87" y="131"/>
                  <a:pt x="92" y="133"/>
                </a:cubicBezTo>
                <a:cubicBezTo>
                  <a:pt x="92" y="136"/>
                  <a:pt x="92" y="140"/>
                  <a:pt x="92" y="143"/>
                </a:cubicBezTo>
                <a:cubicBezTo>
                  <a:pt x="87" y="142"/>
                  <a:pt x="81" y="140"/>
                  <a:pt x="76" y="139"/>
                </a:cubicBezTo>
                <a:cubicBezTo>
                  <a:pt x="76" y="135"/>
                  <a:pt x="76" y="131"/>
                  <a:pt x="76" y="127"/>
                </a:cubicBezTo>
                <a:close/>
                <a:moveTo>
                  <a:pt x="97" y="135"/>
                </a:moveTo>
                <a:cubicBezTo>
                  <a:pt x="101" y="136"/>
                  <a:pt x="105" y="138"/>
                  <a:pt x="109" y="139"/>
                </a:cubicBezTo>
                <a:cubicBezTo>
                  <a:pt x="109" y="142"/>
                  <a:pt x="109" y="145"/>
                  <a:pt x="109" y="148"/>
                </a:cubicBezTo>
                <a:cubicBezTo>
                  <a:pt x="105" y="147"/>
                  <a:pt x="101" y="146"/>
                  <a:pt x="97" y="145"/>
                </a:cubicBezTo>
                <a:cubicBezTo>
                  <a:pt x="97" y="141"/>
                  <a:pt x="97" y="138"/>
                  <a:pt x="97" y="135"/>
                </a:cubicBezTo>
                <a:close/>
                <a:moveTo>
                  <a:pt x="76" y="148"/>
                </a:moveTo>
                <a:cubicBezTo>
                  <a:pt x="81" y="150"/>
                  <a:pt x="87" y="152"/>
                  <a:pt x="92" y="154"/>
                </a:cubicBezTo>
                <a:cubicBezTo>
                  <a:pt x="92" y="158"/>
                  <a:pt x="92" y="161"/>
                  <a:pt x="92" y="165"/>
                </a:cubicBezTo>
                <a:cubicBezTo>
                  <a:pt x="87" y="163"/>
                  <a:pt x="81" y="162"/>
                  <a:pt x="76" y="161"/>
                </a:cubicBezTo>
                <a:cubicBezTo>
                  <a:pt x="76" y="157"/>
                  <a:pt x="76" y="153"/>
                  <a:pt x="76" y="148"/>
                </a:cubicBezTo>
                <a:close/>
                <a:moveTo>
                  <a:pt x="97" y="156"/>
                </a:moveTo>
                <a:cubicBezTo>
                  <a:pt x="101" y="157"/>
                  <a:pt x="105" y="159"/>
                  <a:pt x="109" y="160"/>
                </a:cubicBezTo>
                <a:cubicBezTo>
                  <a:pt x="109" y="163"/>
                  <a:pt x="109" y="166"/>
                  <a:pt x="109" y="169"/>
                </a:cubicBezTo>
                <a:cubicBezTo>
                  <a:pt x="105" y="168"/>
                  <a:pt x="101" y="167"/>
                  <a:pt x="97" y="166"/>
                </a:cubicBezTo>
                <a:cubicBezTo>
                  <a:pt x="97" y="163"/>
                  <a:pt x="97" y="159"/>
                  <a:pt x="97" y="156"/>
                </a:cubicBezTo>
                <a:close/>
                <a:moveTo>
                  <a:pt x="76" y="170"/>
                </a:moveTo>
                <a:cubicBezTo>
                  <a:pt x="81" y="172"/>
                  <a:pt x="87" y="174"/>
                  <a:pt x="92" y="176"/>
                </a:cubicBezTo>
                <a:cubicBezTo>
                  <a:pt x="92" y="179"/>
                  <a:pt x="92" y="183"/>
                  <a:pt x="92" y="186"/>
                </a:cubicBezTo>
                <a:cubicBezTo>
                  <a:pt x="87" y="185"/>
                  <a:pt x="81" y="184"/>
                  <a:pt x="76" y="183"/>
                </a:cubicBezTo>
                <a:cubicBezTo>
                  <a:pt x="76" y="178"/>
                  <a:pt x="76" y="174"/>
                  <a:pt x="76" y="170"/>
                </a:cubicBezTo>
                <a:close/>
                <a:moveTo>
                  <a:pt x="97" y="177"/>
                </a:moveTo>
                <a:cubicBezTo>
                  <a:pt x="101" y="179"/>
                  <a:pt x="105" y="180"/>
                  <a:pt x="109" y="181"/>
                </a:cubicBezTo>
                <a:cubicBezTo>
                  <a:pt x="109" y="184"/>
                  <a:pt x="109" y="187"/>
                  <a:pt x="109" y="190"/>
                </a:cubicBezTo>
                <a:cubicBezTo>
                  <a:pt x="105" y="189"/>
                  <a:pt x="101" y="188"/>
                  <a:pt x="97" y="187"/>
                </a:cubicBezTo>
                <a:cubicBezTo>
                  <a:pt x="97" y="184"/>
                  <a:pt x="97" y="181"/>
                  <a:pt x="97" y="177"/>
                </a:cubicBezTo>
                <a:close/>
                <a:moveTo>
                  <a:pt x="76" y="192"/>
                </a:moveTo>
                <a:cubicBezTo>
                  <a:pt x="81" y="194"/>
                  <a:pt x="87" y="195"/>
                  <a:pt x="92" y="197"/>
                </a:cubicBezTo>
                <a:cubicBezTo>
                  <a:pt x="92" y="201"/>
                  <a:pt x="92" y="204"/>
                  <a:pt x="92" y="208"/>
                </a:cubicBezTo>
                <a:cubicBezTo>
                  <a:pt x="87" y="207"/>
                  <a:pt x="81" y="205"/>
                  <a:pt x="76" y="204"/>
                </a:cubicBezTo>
                <a:cubicBezTo>
                  <a:pt x="76" y="200"/>
                  <a:pt x="76" y="196"/>
                  <a:pt x="76" y="192"/>
                </a:cubicBezTo>
                <a:close/>
                <a:moveTo>
                  <a:pt x="97" y="199"/>
                </a:moveTo>
                <a:cubicBezTo>
                  <a:pt x="101" y="200"/>
                  <a:pt x="105" y="201"/>
                  <a:pt x="109" y="202"/>
                </a:cubicBezTo>
                <a:cubicBezTo>
                  <a:pt x="109" y="205"/>
                  <a:pt x="109" y="208"/>
                  <a:pt x="109" y="211"/>
                </a:cubicBezTo>
                <a:cubicBezTo>
                  <a:pt x="105" y="210"/>
                  <a:pt x="101" y="209"/>
                  <a:pt x="97" y="209"/>
                </a:cubicBezTo>
                <a:cubicBezTo>
                  <a:pt x="97" y="205"/>
                  <a:pt x="97" y="202"/>
                  <a:pt x="97" y="199"/>
                </a:cubicBezTo>
                <a:close/>
                <a:moveTo>
                  <a:pt x="76" y="214"/>
                </a:moveTo>
                <a:cubicBezTo>
                  <a:pt x="81" y="215"/>
                  <a:pt x="87" y="217"/>
                  <a:pt x="92" y="219"/>
                </a:cubicBezTo>
                <a:cubicBezTo>
                  <a:pt x="92" y="222"/>
                  <a:pt x="92" y="226"/>
                  <a:pt x="92" y="229"/>
                </a:cubicBezTo>
                <a:cubicBezTo>
                  <a:pt x="87" y="228"/>
                  <a:pt x="81" y="227"/>
                  <a:pt x="76" y="226"/>
                </a:cubicBezTo>
                <a:cubicBezTo>
                  <a:pt x="76" y="222"/>
                  <a:pt x="76" y="218"/>
                  <a:pt x="76" y="214"/>
                </a:cubicBezTo>
                <a:close/>
                <a:moveTo>
                  <a:pt x="97" y="220"/>
                </a:moveTo>
                <a:cubicBezTo>
                  <a:pt x="101" y="221"/>
                  <a:pt x="105" y="222"/>
                  <a:pt x="109" y="223"/>
                </a:cubicBezTo>
                <a:cubicBezTo>
                  <a:pt x="109" y="226"/>
                  <a:pt x="109" y="229"/>
                  <a:pt x="109" y="232"/>
                </a:cubicBezTo>
                <a:cubicBezTo>
                  <a:pt x="105" y="231"/>
                  <a:pt x="101" y="231"/>
                  <a:pt x="97" y="230"/>
                </a:cubicBezTo>
                <a:cubicBezTo>
                  <a:pt x="97" y="227"/>
                  <a:pt x="97" y="223"/>
                  <a:pt x="97" y="220"/>
                </a:cubicBezTo>
                <a:close/>
                <a:moveTo>
                  <a:pt x="76" y="236"/>
                </a:moveTo>
                <a:cubicBezTo>
                  <a:pt x="81" y="237"/>
                  <a:pt x="87" y="239"/>
                  <a:pt x="92" y="240"/>
                </a:cubicBezTo>
                <a:cubicBezTo>
                  <a:pt x="92" y="243"/>
                  <a:pt x="92" y="247"/>
                  <a:pt x="92" y="250"/>
                </a:cubicBezTo>
                <a:cubicBezTo>
                  <a:pt x="87" y="250"/>
                  <a:pt x="81" y="249"/>
                  <a:pt x="76" y="248"/>
                </a:cubicBezTo>
                <a:cubicBezTo>
                  <a:pt x="76" y="244"/>
                  <a:pt x="76" y="240"/>
                  <a:pt x="76" y="236"/>
                </a:cubicBezTo>
                <a:close/>
                <a:moveTo>
                  <a:pt x="97" y="241"/>
                </a:moveTo>
                <a:cubicBezTo>
                  <a:pt x="101" y="242"/>
                  <a:pt x="105" y="243"/>
                  <a:pt x="109" y="244"/>
                </a:cubicBezTo>
                <a:cubicBezTo>
                  <a:pt x="109" y="247"/>
                  <a:pt x="109" y="250"/>
                  <a:pt x="109" y="253"/>
                </a:cubicBezTo>
                <a:cubicBezTo>
                  <a:pt x="105" y="252"/>
                  <a:pt x="101" y="252"/>
                  <a:pt x="97" y="251"/>
                </a:cubicBezTo>
                <a:cubicBezTo>
                  <a:pt x="97" y="248"/>
                  <a:pt x="97" y="245"/>
                  <a:pt x="97" y="241"/>
                </a:cubicBezTo>
                <a:close/>
                <a:moveTo>
                  <a:pt x="76" y="258"/>
                </a:moveTo>
                <a:cubicBezTo>
                  <a:pt x="81" y="259"/>
                  <a:pt x="87" y="260"/>
                  <a:pt x="92" y="261"/>
                </a:cubicBezTo>
                <a:cubicBezTo>
                  <a:pt x="92" y="265"/>
                  <a:pt x="92" y="268"/>
                  <a:pt x="92" y="272"/>
                </a:cubicBezTo>
                <a:cubicBezTo>
                  <a:pt x="87" y="271"/>
                  <a:pt x="81" y="270"/>
                  <a:pt x="76" y="270"/>
                </a:cubicBezTo>
                <a:cubicBezTo>
                  <a:pt x="76" y="266"/>
                  <a:pt x="76" y="262"/>
                  <a:pt x="76" y="258"/>
                </a:cubicBezTo>
                <a:close/>
                <a:moveTo>
                  <a:pt x="97" y="263"/>
                </a:moveTo>
                <a:cubicBezTo>
                  <a:pt x="101" y="264"/>
                  <a:pt x="105" y="264"/>
                  <a:pt x="109" y="265"/>
                </a:cubicBezTo>
                <a:cubicBezTo>
                  <a:pt x="109" y="268"/>
                  <a:pt x="109" y="271"/>
                  <a:pt x="109" y="274"/>
                </a:cubicBezTo>
                <a:cubicBezTo>
                  <a:pt x="105" y="273"/>
                  <a:pt x="101" y="273"/>
                  <a:pt x="97" y="272"/>
                </a:cubicBezTo>
                <a:cubicBezTo>
                  <a:pt x="97" y="269"/>
                  <a:pt x="97" y="266"/>
                  <a:pt x="97" y="263"/>
                </a:cubicBezTo>
                <a:close/>
                <a:moveTo>
                  <a:pt x="76" y="279"/>
                </a:moveTo>
                <a:cubicBezTo>
                  <a:pt x="81" y="280"/>
                  <a:pt x="87" y="282"/>
                  <a:pt x="92" y="283"/>
                </a:cubicBezTo>
                <a:cubicBezTo>
                  <a:pt x="92" y="286"/>
                  <a:pt x="92" y="290"/>
                  <a:pt x="92" y="293"/>
                </a:cubicBezTo>
                <a:cubicBezTo>
                  <a:pt x="87" y="293"/>
                  <a:pt x="81" y="292"/>
                  <a:pt x="76" y="292"/>
                </a:cubicBezTo>
                <a:cubicBezTo>
                  <a:pt x="76" y="287"/>
                  <a:pt x="76" y="283"/>
                  <a:pt x="76" y="279"/>
                </a:cubicBezTo>
                <a:close/>
                <a:moveTo>
                  <a:pt x="97" y="284"/>
                </a:moveTo>
                <a:cubicBezTo>
                  <a:pt x="101" y="285"/>
                  <a:pt x="105" y="286"/>
                  <a:pt x="109" y="286"/>
                </a:cubicBezTo>
                <a:cubicBezTo>
                  <a:pt x="109" y="289"/>
                  <a:pt x="109" y="292"/>
                  <a:pt x="109" y="295"/>
                </a:cubicBezTo>
                <a:cubicBezTo>
                  <a:pt x="105" y="294"/>
                  <a:pt x="101" y="294"/>
                  <a:pt x="97" y="294"/>
                </a:cubicBezTo>
                <a:cubicBezTo>
                  <a:pt x="97" y="290"/>
                  <a:pt x="97" y="287"/>
                  <a:pt x="97" y="284"/>
                </a:cubicBezTo>
                <a:close/>
                <a:moveTo>
                  <a:pt x="76" y="301"/>
                </a:moveTo>
                <a:cubicBezTo>
                  <a:pt x="81" y="302"/>
                  <a:pt x="87" y="303"/>
                  <a:pt x="92" y="304"/>
                </a:cubicBezTo>
                <a:cubicBezTo>
                  <a:pt x="92" y="308"/>
                  <a:pt x="92" y="311"/>
                  <a:pt x="92" y="315"/>
                </a:cubicBezTo>
                <a:cubicBezTo>
                  <a:pt x="87" y="314"/>
                  <a:pt x="81" y="314"/>
                  <a:pt x="76" y="313"/>
                </a:cubicBezTo>
                <a:cubicBezTo>
                  <a:pt x="76" y="309"/>
                  <a:pt x="76" y="305"/>
                  <a:pt x="76" y="301"/>
                </a:cubicBezTo>
                <a:close/>
                <a:moveTo>
                  <a:pt x="97" y="305"/>
                </a:moveTo>
                <a:cubicBezTo>
                  <a:pt x="101" y="306"/>
                  <a:pt x="105" y="307"/>
                  <a:pt x="109" y="307"/>
                </a:cubicBezTo>
                <a:cubicBezTo>
                  <a:pt x="109" y="310"/>
                  <a:pt x="109" y="313"/>
                  <a:pt x="109" y="316"/>
                </a:cubicBezTo>
                <a:cubicBezTo>
                  <a:pt x="105" y="316"/>
                  <a:pt x="101" y="315"/>
                  <a:pt x="97" y="315"/>
                </a:cubicBezTo>
                <a:cubicBezTo>
                  <a:pt x="97" y="312"/>
                  <a:pt x="97" y="308"/>
                  <a:pt x="97" y="305"/>
                </a:cubicBezTo>
                <a:close/>
                <a:moveTo>
                  <a:pt x="76" y="323"/>
                </a:moveTo>
                <a:cubicBezTo>
                  <a:pt x="81" y="324"/>
                  <a:pt x="87" y="325"/>
                  <a:pt x="92" y="326"/>
                </a:cubicBezTo>
                <a:cubicBezTo>
                  <a:pt x="92" y="329"/>
                  <a:pt x="92" y="333"/>
                  <a:pt x="92" y="336"/>
                </a:cubicBezTo>
                <a:cubicBezTo>
                  <a:pt x="87" y="336"/>
                  <a:pt x="81" y="335"/>
                  <a:pt x="76" y="335"/>
                </a:cubicBezTo>
                <a:cubicBezTo>
                  <a:pt x="76" y="331"/>
                  <a:pt x="76" y="327"/>
                  <a:pt x="76" y="323"/>
                </a:cubicBezTo>
                <a:close/>
                <a:moveTo>
                  <a:pt x="97" y="327"/>
                </a:moveTo>
                <a:cubicBezTo>
                  <a:pt x="101" y="327"/>
                  <a:pt x="105" y="328"/>
                  <a:pt x="109" y="328"/>
                </a:cubicBezTo>
                <a:cubicBezTo>
                  <a:pt x="109" y="331"/>
                  <a:pt x="109" y="334"/>
                  <a:pt x="109" y="337"/>
                </a:cubicBezTo>
                <a:cubicBezTo>
                  <a:pt x="105" y="337"/>
                  <a:pt x="101" y="336"/>
                  <a:pt x="97" y="336"/>
                </a:cubicBezTo>
                <a:cubicBezTo>
                  <a:pt x="97" y="333"/>
                  <a:pt x="97" y="330"/>
                  <a:pt x="97" y="327"/>
                </a:cubicBezTo>
                <a:close/>
                <a:moveTo>
                  <a:pt x="76" y="345"/>
                </a:moveTo>
                <a:cubicBezTo>
                  <a:pt x="81" y="346"/>
                  <a:pt x="87" y="346"/>
                  <a:pt x="92" y="347"/>
                </a:cubicBezTo>
                <a:cubicBezTo>
                  <a:pt x="92" y="351"/>
                  <a:pt x="92" y="354"/>
                  <a:pt x="92" y="357"/>
                </a:cubicBezTo>
                <a:cubicBezTo>
                  <a:pt x="87" y="357"/>
                  <a:pt x="81" y="357"/>
                  <a:pt x="76" y="357"/>
                </a:cubicBezTo>
                <a:cubicBezTo>
                  <a:pt x="76" y="353"/>
                  <a:pt x="76" y="349"/>
                  <a:pt x="76" y="345"/>
                </a:cubicBezTo>
                <a:close/>
                <a:moveTo>
                  <a:pt x="97" y="348"/>
                </a:moveTo>
                <a:cubicBezTo>
                  <a:pt x="101" y="348"/>
                  <a:pt x="105" y="349"/>
                  <a:pt x="109" y="349"/>
                </a:cubicBezTo>
                <a:cubicBezTo>
                  <a:pt x="109" y="352"/>
                  <a:pt x="109" y="355"/>
                  <a:pt x="109" y="358"/>
                </a:cubicBezTo>
                <a:cubicBezTo>
                  <a:pt x="105" y="358"/>
                  <a:pt x="101" y="358"/>
                  <a:pt x="97" y="357"/>
                </a:cubicBezTo>
                <a:cubicBezTo>
                  <a:pt x="97" y="354"/>
                  <a:pt x="97" y="351"/>
                  <a:pt x="97" y="348"/>
                </a:cubicBezTo>
                <a:close/>
                <a:moveTo>
                  <a:pt x="76" y="367"/>
                </a:moveTo>
                <a:cubicBezTo>
                  <a:pt x="81" y="367"/>
                  <a:pt x="87" y="368"/>
                  <a:pt x="92" y="369"/>
                </a:cubicBezTo>
                <a:cubicBezTo>
                  <a:pt x="92" y="372"/>
                  <a:pt x="92" y="375"/>
                  <a:pt x="92" y="379"/>
                </a:cubicBezTo>
                <a:cubicBezTo>
                  <a:pt x="87" y="379"/>
                  <a:pt x="81" y="379"/>
                  <a:pt x="76" y="379"/>
                </a:cubicBezTo>
                <a:cubicBezTo>
                  <a:pt x="76" y="375"/>
                  <a:pt x="76" y="371"/>
                  <a:pt x="76" y="367"/>
                </a:cubicBezTo>
                <a:close/>
                <a:moveTo>
                  <a:pt x="97" y="369"/>
                </a:moveTo>
                <a:cubicBezTo>
                  <a:pt x="101" y="370"/>
                  <a:pt x="105" y="370"/>
                  <a:pt x="109" y="370"/>
                </a:cubicBezTo>
                <a:cubicBezTo>
                  <a:pt x="109" y="373"/>
                  <a:pt x="109" y="376"/>
                  <a:pt x="109" y="379"/>
                </a:cubicBezTo>
                <a:cubicBezTo>
                  <a:pt x="105" y="379"/>
                  <a:pt x="101" y="379"/>
                  <a:pt x="97" y="379"/>
                </a:cubicBezTo>
                <a:cubicBezTo>
                  <a:pt x="97" y="376"/>
                  <a:pt x="97" y="372"/>
                  <a:pt x="97" y="369"/>
                </a:cubicBezTo>
                <a:close/>
                <a:moveTo>
                  <a:pt x="76" y="388"/>
                </a:moveTo>
                <a:cubicBezTo>
                  <a:pt x="81" y="389"/>
                  <a:pt x="87" y="389"/>
                  <a:pt x="92" y="390"/>
                </a:cubicBezTo>
                <a:cubicBezTo>
                  <a:pt x="92" y="393"/>
                  <a:pt x="92" y="397"/>
                  <a:pt x="92" y="400"/>
                </a:cubicBezTo>
                <a:cubicBezTo>
                  <a:pt x="87" y="400"/>
                  <a:pt x="81" y="400"/>
                  <a:pt x="76" y="400"/>
                </a:cubicBezTo>
                <a:cubicBezTo>
                  <a:pt x="76" y="396"/>
                  <a:pt x="76" y="392"/>
                  <a:pt x="76" y="388"/>
                </a:cubicBezTo>
                <a:close/>
                <a:moveTo>
                  <a:pt x="97" y="390"/>
                </a:moveTo>
                <a:cubicBezTo>
                  <a:pt x="101" y="391"/>
                  <a:pt x="105" y="391"/>
                  <a:pt x="109" y="392"/>
                </a:cubicBezTo>
                <a:cubicBezTo>
                  <a:pt x="109" y="394"/>
                  <a:pt x="109" y="397"/>
                  <a:pt x="109" y="400"/>
                </a:cubicBezTo>
                <a:cubicBezTo>
                  <a:pt x="105" y="400"/>
                  <a:pt x="101" y="400"/>
                  <a:pt x="97" y="400"/>
                </a:cubicBezTo>
                <a:cubicBezTo>
                  <a:pt x="97" y="397"/>
                  <a:pt x="97" y="394"/>
                  <a:pt x="97" y="390"/>
                </a:cubicBezTo>
                <a:close/>
                <a:moveTo>
                  <a:pt x="76" y="410"/>
                </a:moveTo>
                <a:cubicBezTo>
                  <a:pt x="81" y="411"/>
                  <a:pt x="87" y="411"/>
                  <a:pt x="92" y="411"/>
                </a:cubicBezTo>
                <a:cubicBezTo>
                  <a:pt x="92" y="415"/>
                  <a:pt x="92" y="418"/>
                  <a:pt x="92" y="422"/>
                </a:cubicBezTo>
                <a:cubicBezTo>
                  <a:pt x="87" y="422"/>
                  <a:pt x="81" y="422"/>
                  <a:pt x="76" y="422"/>
                </a:cubicBezTo>
                <a:cubicBezTo>
                  <a:pt x="76" y="418"/>
                  <a:pt x="76" y="414"/>
                  <a:pt x="76" y="410"/>
                </a:cubicBezTo>
                <a:close/>
                <a:moveTo>
                  <a:pt x="97" y="412"/>
                </a:moveTo>
                <a:cubicBezTo>
                  <a:pt x="101" y="412"/>
                  <a:pt x="105" y="412"/>
                  <a:pt x="109" y="413"/>
                </a:cubicBezTo>
                <a:cubicBezTo>
                  <a:pt x="109" y="415"/>
                  <a:pt x="109" y="418"/>
                  <a:pt x="109" y="421"/>
                </a:cubicBezTo>
                <a:cubicBezTo>
                  <a:pt x="105" y="421"/>
                  <a:pt x="101" y="421"/>
                  <a:pt x="97" y="421"/>
                </a:cubicBezTo>
                <a:cubicBezTo>
                  <a:pt x="97" y="418"/>
                  <a:pt x="97" y="415"/>
                  <a:pt x="97" y="412"/>
                </a:cubicBezTo>
                <a:close/>
                <a:moveTo>
                  <a:pt x="76" y="432"/>
                </a:moveTo>
                <a:cubicBezTo>
                  <a:pt x="81" y="432"/>
                  <a:pt x="87" y="433"/>
                  <a:pt x="92" y="433"/>
                </a:cubicBezTo>
                <a:cubicBezTo>
                  <a:pt x="92" y="436"/>
                  <a:pt x="92" y="440"/>
                  <a:pt x="92" y="443"/>
                </a:cubicBezTo>
                <a:cubicBezTo>
                  <a:pt x="87" y="443"/>
                  <a:pt x="81" y="444"/>
                  <a:pt x="76" y="444"/>
                </a:cubicBezTo>
                <a:cubicBezTo>
                  <a:pt x="76" y="440"/>
                  <a:pt x="76" y="436"/>
                  <a:pt x="76" y="432"/>
                </a:cubicBezTo>
                <a:close/>
                <a:moveTo>
                  <a:pt x="97" y="71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97" y="81"/>
                  <a:pt x="97" y="81"/>
                  <a:pt x="97" y="81"/>
                </a:cubicBezTo>
                <a:cubicBezTo>
                  <a:pt x="97" y="71"/>
                  <a:pt x="97" y="71"/>
                  <a:pt x="97" y="71"/>
                </a:cubicBezTo>
                <a:close/>
                <a:moveTo>
                  <a:pt x="46" y="31"/>
                </a:moveTo>
                <a:cubicBezTo>
                  <a:pt x="30" y="31"/>
                  <a:pt x="9" y="36"/>
                  <a:pt x="0" y="52"/>
                </a:cubicBezTo>
                <a:cubicBezTo>
                  <a:pt x="0" y="81"/>
                  <a:pt x="0" y="81"/>
                  <a:pt x="0" y="81"/>
                </a:cubicBezTo>
                <a:cubicBezTo>
                  <a:pt x="1" y="79"/>
                  <a:pt x="3" y="77"/>
                  <a:pt x="5" y="75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6"/>
                  <a:pt x="1" y="88"/>
                  <a:pt x="0" y="90"/>
                </a:cubicBezTo>
                <a:cubicBezTo>
                  <a:pt x="0" y="102"/>
                  <a:pt x="0" y="102"/>
                  <a:pt x="0" y="102"/>
                </a:cubicBezTo>
                <a:cubicBezTo>
                  <a:pt x="1" y="100"/>
                  <a:pt x="3" y="98"/>
                  <a:pt x="5" y="96"/>
                </a:cubicBezTo>
                <a:cubicBezTo>
                  <a:pt x="5" y="99"/>
                  <a:pt x="5" y="103"/>
                  <a:pt x="5" y="106"/>
                </a:cubicBezTo>
                <a:cubicBezTo>
                  <a:pt x="3" y="107"/>
                  <a:pt x="1" y="109"/>
                  <a:pt x="0" y="111"/>
                </a:cubicBezTo>
                <a:cubicBezTo>
                  <a:pt x="0" y="123"/>
                  <a:pt x="0" y="123"/>
                  <a:pt x="0" y="123"/>
                </a:cubicBezTo>
                <a:cubicBezTo>
                  <a:pt x="1" y="121"/>
                  <a:pt x="3" y="119"/>
                  <a:pt x="5" y="117"/>
                </a:cubicBezTo>
                <a:cubicBezTo>
                  <a:pt x="5" y="121"/>
                  <a:pt x="5" y="124"/>
                  <a:pt x="5" y="127"/>
                </a:cubicBezTo>
                <a:cubicBezTo>
                  <a:pt x="3" y="128"/>
                  <a:pt x="1" y="130"/>
                  <a:pt x="0" y="132"/>
                </a:cubicBezTo>
                <a:cubicBezTo>
                  <a:pt x="0" y="143"/>
                  <a:pt x="0" y="143"/>
                  <a:pt x="0" y="143"/>
                </a:cubicBezTo>
                <a:cubicBezTo>
                  <a:pt x="1" y="142"/>
                  <a:pt x="3" y="140"/>
                  <a:pt x="5" y="138"/>
                </a:cubicBezTo>
                <a:cubicBezTo>
                  <a:pt x="5" y="142"/>
                  <a:pt x="5" y="145"/>
                  <a:pt x="5" y="148"/>
                </a:cubicBezTo>
                <a:cubicBezTo>
                  <a:pt x="3" y="150"/>
                  <a:pt x="1" y="151"/>
                  <a:pt x="0" y="153"/>
                </a:cubicBezTo>
                <a:cubicBezTo>
                  <a:pt x="0" y="164"/>
                  <a:pt x="0" y="164"/>
                  <a:pt x="0" y="164"/>
                </a:cubicBezTo>
                <a:cubicBezTo>
                  <a:pt x="1" y="162"/>
                  <a:pt x="3" y="161"/>
                  <a:pt x="5" y="159"/>
                </a:cubicBezTo>
                <a:cubicBezTo>
                  <a:pt x="5" y="163"/>
                  <a:pt x="5" y="166"/>
                  <a:pt x="5" y="169"/>
                </a:cubicBezTo>
                <a:cubicBezTo>
                  <a:pt x="3" y="171"/>
                  <a:pt x="1" y="172"/>
                  <a:pt x="0" y="174"/>
                </a:cubicBezTo>
                <a:cubicBezTo>
                  <a:pt x="0" y="185"/>
                  <a:pt x="0" y="185"/>
                  <a:pt x="0" y="185"/>
                </a:cubicBezTo>
                <a:cubicBezTo>
                  <a:pt x="1" y="183"/>
                  <a:pt x="3" y="182"/>
                  <a:pt x="5" y="181"/>
                </a:cubicBezTo>
                <a:cubicBezTo>
                  <a:pt x="5" y="184"/>
                  <a:pt x="5" y="187"/>
                  <a:pt x="5" y="190"/>
                </a:cubicBezTo>
                <a:cubicBezTo>
                  <a:pt x="3" y="192"/>
                  <a:pt x="1" y="193"/>
                  <a:pt x="0" y="195"/>
                </a:cubicBezTo>
                <a:cubicBezTo>
                  <a:pt x="0" y="206"/>
                  <a:pt x="0" y="206"/>
                  <a:pt x="0" y="206"/>
                </a:cubicBezTo>
                <a:cubicBezTo>
                  <a:pt x="1" y="204"/>
                  <a:pt x="3" y="203"/>
                  <a:pt x="5" y="202"/>
                </a:cubicBezTo>
                <a:cubicBezTo>
                  <a:pt x="5" y="205"/>
                  <a:pt x="5" y="208"/>
                  <a:pt x="5" y="212"/>
                </a:cubicBezTo>
                <a:cubicBezTo>
                  <a:pt x="3" y="213"/>
                  <a:pt x="1" y="214"/>
                  <a:pt x="0" y="21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5"/>
                  <a:pt x="3" y="224"/>
                  <a:pt x="5" y="223"/>
                </a:cubicBezTo>
                <a:cubicBezTo>
                  <a:pt x="5" y="226"/>
                  <a:pt x="5" y="229"/>
                  <a:pt x="5" y="233"/>
                </a:cubicBezTo>
                <a:cubicBezTo>
                  <a:pt x="3" y="234"/>
                  <a:pt x="1" y="235"/>
                  <a:pt x="0" y="236"/>
                </a:cubicBezTo>
                <a:cubicBezTo>
                  <a:pt x="0" y="247"/>
                  <a:pt x="0" y="247"/>
                  <a:pt x="0" y="247"/>
                </a:cubicBezTo>
                <a:cubicBezTo>
                  <a:pt x="1" y="246"/>
                  <a:pt x="3" y="245"/>
                  <a:pt x="5" y="244"/>
                </a:cubicBezTo>
                <a:cubicBezTo>
                  <a:pt x="5" y="247"/>
                  <a:pt x="5" y="251"/>
                  <a:pt x="5" y="254"/>
                </a:cubicBezTo>
                <a:cubicBezTo>
                  <a:pt x="3" y="255"/>
                  <a:pt x="1" y="256"/>
                  <a:pt x="0" y="257"/>
                </a:cubicBezTo>
                <a:cubicBezTo>
                  <a:pt x="0" y="268"/>
                  <a:pt x="0" y="268"/>
                  <a:pt x="0" y="268"/>
                </a:cubicBezTo>
                <a:cubicBezTo>
                  <a:pt x="1" y="267"/>
                  <a:pt x="3" y="266"/>
                  <a:pt x="5" y="265"/>
                </a:cubicBezTo>
                <a:cubicBezTo>
                  <a:pt x="5" y="268"/>
                  <a:pt x="5" y="272"/>
                  <a:pt x="5" y="275"/>
                </a:cubicBezTo>
                <a:cubicBezTo>
                  <a:pt x="3" y="276"/>
                  <a:pt x="1" y="277"/>
                  <a:pt x="0" y="278"/>
                </a:cubicBezTo>
                <a:cubicBezTo>
                  <a:pt x="0" y="289"/>
                  <a:pt x="0" y="289"/>
                  <a:pt x="0" y="289"/>
                </a:cubicBezTo>
                <a:cubicBezTo>
                  <a:pt x="1" y="288"/>
                  <a:pt x="3" y="287"/>
                  <a:pt x="5" y="286"/>
                </a:cubicBezTo>
                <a:cubicBezTo>
                  <a:pt x="5" y="289"/>
                  <a:pt x="5" y="293"/>
                  <a:pt x="5" y="296"/>
                </a:cubicBezTo>
                <a:cubicBezTo>
                  <a:pt x="3" y="297"/>
                  <a:pt x="1" y="298"/>
                  <a:pt x="0" y="299"/>
                </a:cubicBezTo>
                <a:cubicBezTo>
                  <a:pt x="0" y="309"/>
                  <a:pt x="0" y="309"/>
                  <a:pt x="0" y="309"/>
                </a:cubicBezTo>
                <a:cubicBezTo>
                  <a:pt x="1" y="308"/>
                  <a:pt x="3" y="308"/>
                  <a:pt x="5" y="307"/>
                </a:cubicBezTo>
                <a:cubicBezTo>
                  <a:pt x="5" y="310"/>
                  <a:pt x="5" y="314"/>
                  <a:pt x="5" y="317"/>
                </a:cubicBezTo>
                <a:cubicBezTo>
                  <a:pt x="3" y="318"/>
                  <a:pt x="1" y="319"/>
                  <a:pt x="0" y="320"/>
                </a:cubicBezTo>
                <a:cubicBezTo>
                  <a:pt x="0" y="330"/>
                  <a:pt x="0" y="330"/>
                  <a:pt x="0" y="330"/>
                </a:cubicBezTo>
                <a:cubicBezTo>
                  <a:pt x="1" y="329"/>
                  <a:pt x="3" y="329"/>
                  <a:pt x="5" y="328"/>
                </a:cubicBezTo>
                <a:cubicBezTo>
                  <a:pt x="5" y="332"/>
                  <a:pt x="5" y="335"/>
                  <a:pt x="5" y="339"/>
                </a:cubicBezTo>
                <a:cubicBezTo>
                  <a:pt x="3" y="339"/>
                  <a:pt x="1" y="340"/>
                  <a:pt x="0" y="341"/>
                </a:cubicBezTo>
                <a:cubicBezTo>
                  <a:pt x="0" y="351"/>
                  <a:pt x="0" y="351"/>
                  <a:pt x="0" y="351"/>
                </a:cubicBezTo>
                <a:cubicBezTo>
                  <a:pt x="1" y="350"/>
                  <a:pt x="3" y="350"/>
                  <a:pt x="5" y="349"/>
                </a:cubicBezTo>
                <a:cubicBezTo>
                  <a:pt x="5" y="353"/>
                  <a:pt x="5" y="356"/>
                  <a:pt x="5" y="360"/>
                </a:cubicBezTo>
                <a:cubicBezTo>
                  <a:pt x="3" y="360"/>
                  <a:pt x="1" y="361"/>
                  <a:pt x="0" y="361"/>
                </a:cubicBezTo>
                <a:cubicBezTo>
                  <a:pt x="0" y="372"/>
                  <a:pt x="0" y="372"/>
                  <a:pt x="0" y="372"/>
                </a:cubicBezTo>
                <a:cubicBezTo>
                  <a:pt x="1" y="371"/>
                  <a:pt x="3" y="371"/>
                  <a:pt x="5" y="370"/>
                </a:cubicBezTo>
                <a:cubicBezTo>
                  <a:pt x="5" y="374"/>
                  <a:pt x="5" y="377"/>
                  <a:pt x="5" y="381"/>
                </a:cubicBezTo>
                <a:cubicBezTo>
                  <a:pt x="3" y="381"/>
                  <a:pt x="1" y="382"/>
                  <a:pt x="0" y="382"/>
                </a:cubicBezTo>
                <a:cubicBezTo>
                  <a:pt x="0" y="392"/>
                  <a:pt x="0" y="392"/>
                  <a:pt x="0" y="392"/>
                </a:cubicBezTo>
                <a:cubicBezTo>
                  <a:pt x="1" y="392"/>
                  <a:pt x="3" y="392"/>
                  <a:pt x="5" y="391"/>
                </a:cubicBezTo>
                <a:cubicBezTo>
                  <a:pt x="5" y="395"/>
                  <a:pt x="5" y="398"/>
                  <a:pt x="5" y="402"/>
                </a:cubicBezTo>
                <a:cubicBezTo>
                  <a:pt x="3" y="402"/>
                  <a:pt x="1" y="403"/>
                  <a:pt x="0" y="403"/>
                </a:cubicBezTo>
                <a:cubicBezTo>
                  <a:pt x="0" y="413"/>
                  <a:pt x="0" y="413"/>
                  <a:pt x="0" y="413"/>
                </a:cubicBezTo>
                <a:cubicBezTo>
                  <a:pt x="1" y="413"/>
                  <a:pt x="3" y="413"/>
                  <a:pt x="5" y="412"/>
                </a:cubicBezTo>
                <a:cubicBezTo>
                  <a:pt x="5" y="416"/>
                  <a:pt x="5" y="420"/>
                  <a:pt x="5" y="423"/>
                </a:cubicBezTo>
                <a:cubicBezTo>
                  <a:pt x="3" y="423"/>
                  <a:pt x="1" y="424"/>
                  <a:pt x="0" y="424"/>
                </a:cubicBezTo>
                <a:cubicBezTo>
                  <a:pt x="0" y="434"/>
                  <a:pt x="0" y="434"/>
                  <a:pt x="0" y="434"/>
                </a:cubicBezTo>
                <a:cubicBezTo>
                  <a:pt x="1" y="434"/>
                  <a:pt x="3" y="433"/>
                  <a:pt x="5" y="433"/>
                </a:cubicBezTo>
                <a:cubicBezTo>
                  <a:pt x="5" y="437"/>
                  <a:pt x="5" y="441"/>
                  <a:pt x="5" y="444"/>
                </a:cubicBezTo>
                <a:cubicBezTo>
                  <a:pt x="3" y="445"/>
                  <a:pt x="1" y="445"/>
                  <a:pt x="0" y="445"/>
                </a:cubicBezTo>
                <a:cubicBezTo>
                  <a:pt x="0" y="454"/>
                  <a:pt x="0" y="454"/>
                  <a:pt x="0" y="454"/>
                </a:cubicBezTo>
                <a:cubicBezTo>
                  <a:pt x="5" y="454"/>
                  <a:pt x="5" y="454"/>
                  <a:pt x="5" y="454"/>
                </a:cubicBezTo>
                <a:cubicBezTo>
                  <a:pt x="5" y="466"/>
                  <a:pt x="5" y="466"/>
                  <a:pt x="5" y="466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483"/>
                  <a:pt x="0" y="483"/>
                  <a:pt x="0" y="483"/>
                </a:cubicBezTo>
                <a:cubicBezTo>
                  <a:pt x="46" y="483"/>
                  <a:pt x="46" y="483"/>
                  <a:pt x="46" y="483"/>
                </a:cubicBezTo>
                <a:cubicBezTo>
                  <a:pt x="46" y="332"/>
                  <a:pt x="46" y="182"/>
                  <a:pt x="46" y="31"/>
                </a:cubicBezTo>
                <a:close/>
                <a:moveTo>
                  <a:pt x="39" y="454"/>
                </a:moveTo>
                <a:cubicBezTo>
                  <a:pt x="26" y="454"/>
                  <a:pt x="26" y="454"/>
                  <a:pt x="26" y="454"/>
                </a:cubicBezTo>
                <a:cubicBezTo>
                  <a:pt x="26" y="466"/>
                  <a:pt x="26" y="466"/>
                  <a:pt x="26" y="466"/>
                </a:cubicBezTo>
                <a:cubicBezTo>
                  <a:pt x="39" y="466"/>
                  <a:pt x="39" y="466"/>
                  <a:pt x="39" y="466"/>
                </a:cubicBezTo>
                <a:cubicBezTo>
                  <a:pt x="39" y="454"/>
                  <a:pt x="39" y="454"/>
                  <a:pt x="39" y="454"/>
                </a:cubicBezTo>
                <a:close/>
                <a:moveTo>
                  <a:pt x="24" y="454"/>
                </a:moveTo>
                <a:cubicBezTo>
                  <a:pt x="15" y="454"/>
                  <a:pt x="15" y="454"/>
                  <a:pt x="15" y="454"/>
                </a:cubicBezTo>
                <a:cubicBezTo>
                  <a:pt x="15" y="466"/>
                  <a:pt x="15" y="466"/>
                  <a:pt x="15" y="466"/>
                </a:cubicBezTo>
                <a:cubicBezTo>
                  <a:pt x="24" y="466"/>
                  <a:pt x="24" y="466"/>
                  <a:pt x="24" y="466"/>
                </a:cubicBezTo>
                <a:cubicBezTo>
                  <a:pt x="24" y="454"/>
                  <a:pt x="24" y="454"/>
                  <a:pt x="24" y="454"/>
                </a:cubicBezTo>
                <a:close/>
                <a:moveTo>
                  <a:pt x="13" y="454"/>
                </a:moveTo>
                <a:cubicBezTo>
                  <a:pt x="7" y="454"/>
                  <a:pt x="7" y="454"/>
                  <a:pt x="7" y="454"/>
                </a:cubicBezTo>
                <a:cubicBezTo>
                  <a:pt x="7" y="466"/>
                  <a:pt x="7" y="466"/>
                  <a:pt x="7" y="466"/>
                </a:cubicBezTo>
                <a:cubicBezTo>
                  <a:pt x="13" y="466"/>
                  <a:pt x="13" y="466"/>
                  <a:pt x="13" y="466"/>
                </a:cubicBezTo>
                <a:cubicBezTo>
                  <a:pt x="13" y="454"/>
                  <a:pt x="13" y="454"/>
                  <a:pt x="13" y="454"/>
                </a:cubicBezTo>
                <a:close/>
                <a:moveTo>
                  <a:pt x="39" y="82"/>
                </a:moveTo>
                <a:cubicBezTo>
                  <a:pt x="35" y="83"/>
                  <a:pt x="30" y="83"/>
                  <a:pt x="26" y="85"/>
                </a:cubicBezTo>
                <a:cubicBezTo>
                  <a:pt x="26" y="88"/>
                  <a:pt x="26" y="92"/>
                  <a:pt x="26" y="95"/>
                </a:cubicBezTo>
                <a:cubicBezTo>
                  <a:pt x="30" y="94"/>
                  <a:pt x="35" y="94"/>
                  <a:pt x="39" y="94"/>
                </a:cubicBezTo>
                <a:cubicBezTo>
                  <a:pt x="39" y="90"/>
                  <a:pt x="39" y="86"/>
                  <a:pt x="39" y="82"/>
                </a:cubicBezTo>
                <a:close/>
                <a:moveTo>
                  <a:pt x="24" y="85"/>
                </a:moveTo>
                <a:cubicBezTo>
                  <a:pt x="21" y="86"/>
                  <a:pt x="18" y="87"/>
                  <a:pt x="15" y="89"/>
                </a:cubicBezTo>
                <a:cubicBezTo>
                  <a:pt x="15" y="92"/>
                  <a:pt x="15" y="96"/>
                  <a:pt x="15" y="99"/>
                </a:cubicBezTo>
                <a:cubicBezTo>
                  <a:pt x="18" y="98"/>
                  <a:pt x="21" y="97"/>
                  <a:pt x="24" y="96"/>
                </a:cubicBezTo>
                <a:cubicBezTo>
                  <a:pt x="24" y="92"/>
                  <a:pt x="24" y="89"/>
                  <a:pt x="24" y="85"/>
                </a:cubicBezTo>
                <a:close/>
                <a:moveTo>
                  <a:pt x="13" y="90"/>
                </a:moveTo>
                <a:cubicBezTo>
                  <a:pt x="11" y="91"/>
                  <a:pt x="9" y="93"/>
                  <a:pt x="7" y="94"/>
                </a:cubicBezTo>
                <a:cubicBezTo>
                  <a:pt x="7" y="98"/>
                  <a:pt x="7" y="101"/>
                  <a:pt x="7" y="104"/>
                </a:cubicBezTo>
                <a:cubicBezTo>
                  <a:pt x="9" y="102"/>
                  <a:pt x="11" y="101"/>
                  <a:pt x="13" y="100"/>
                </a:cubicBezTo>
                <a:cubicBezTo>
                  <a:pt x="13" y="97"/>
                  <a:pt x="13" y="93"/>
                  <a:pt x="13" y="90"/>
                </a:cubicBezTo>
                <a:close/>
                <a:moveTo>
                  <a:pt x="39" y="104"/>
                </a:moveTo>
                <a:cubicBezTo>
                  <a:pt x="35" y="105"/>
                  <a:pt x="30" y="105"/>
                  <a:pt x="26" y="106"/>
                </a:cubicBezTo>
                <a:cubicBezTo>
                  <a:pt x="26" y="110"/>
                  <a:pt x="26" y="114"/>
                  <a:pt x="26" y="117"/>
                </a:cubicBezTo>
                <a:cubicBezTo>
                  <a:pt x="30" y="116"/>
                  <a:pt x="35" y="116"/>
                  <a:pt x="39" y="115"/>
                </a:cubicBezTo>
                <a:cubicBezTo>
                  <a:pt x="39" y="112"/>
                  <a:pt x="39" y="108"/>
                  <a:pt x="39" y="104"/>
                </a:cubicBezTo>
                <a:close/>
                <a:moveTo>
                  <a:pt x="24" y="107"/>
                </a:moveTo>
                <a:cubicBezTo>
                  <a:pt x="21" y="108"/>
                  <a:pt x="18" y="109"/>
                  <a:pt x="15" y="110"/>
                </a:cubicBezTo>
                <a:cubicBezTo>
                  <a:pt x="15" y="114"/>
                  <a:pt x="15" y="117"/>
                  <a:pt x="15" y="121"/>
                </a:cubicBezTo>
                <a:cubicBezTo>
                  <a:pt x="18" y="119"/>
                  <a:pt x="21" y="118"/>
                  <a:pt x="24" y="118"/>
                </a:cubicBezTo>
                <a:cubicBezTo>
                  <a:pt x="24" y="114"/>
                  <a:pt x="24" y="111"/>
                  <a:pt x="24" y="107"/>
                </a:cubicBezTo>
                <a:close/>
                <a:moveTo>
                  <a:pt x="13" y="112"/>
                </a:moveTo>
                <a:cubicBezTo>
                  <a:pt x="11" y="113"/>
                  <a:pt x="9" y="114"/>
                  <a:pt x="7" y="116"/>
                </a:cubicBezTo>
                <a:cubicBezTo>
                  <a:pt x="7" y="119"/>
                  <a:pt x="7" y="122"/>
                  <a:pt x="7" y="125"/>
                </a:cubicBezTo>
                <a:cubicBezTo>
                  <a:pt x="9" y="124"/>
                  <a:pt x="11" y="123"/>
                  <a:pt x="13" y="122"/>
                </a:cubicBezTo>
                <a:cubicBezTo>
                  <a:pt x="13" y="118"/>
                  <a:pt x="13" y="115"/>
                  <a:pt x="13" y="112"/>
                </a:cubicBezTo>
                <a:close/>
                <a:moveTo>
                  <a:pt x="39" y="126"/>
                </a:moveTo>
                <a:cubicBezTo>
                  <a:pt x="35" y="126"/>
                  <a:pt x="30" y="127"/>
                  <a:pt x="26" y="128"/>
                </a:cubicBezTo>
                <a:cubicBezTo>
                  <a:pt x="26" y="132"/>
                  <a:pt x="26" y="135"/>
                  <a:pt x="26" y="139"/>
                </a:cubicBezTo>
                <a:cubicBezTo>
                  <a:pt x="30" y="138"/>
                  <a:pt x="35" y="138"/>
                  <a:pt x="39" y="137"/>
                </a:cubicBezTo>
                <a:cubicBezTo>
                  <a:pt x="39" y="134"/>
                  <a:pt x="39" y="130"/>
                  <a:pt x="39" y="126"/>
                </a:cubicBezTo>
                <a:close/>
                <a:moveTo>
                  <a:pt x="24" y="129"/>
                </a:moveTo>
                <a:cubicBezTo>
                  <a:pt x="21" y="130"/>
                  <a:pt x="18" y="131"/>
                  <a:pt x="15" y="132"/>
                </a:cubicBezTo>
                <a:cubicBezTo>
                  <a:pt x="15" y="135"/>
                  <a:pt x="15" y="139"/>
                  <a:pt x="15" y="142"/>
                </a:cubicBezTo>
                <a:cubicBezTo>
                  <a:pt x="18" y="141"/>
                  <a:pt x="21" y="140"/>
                  <a:pt x="24" y="139"/>
                </a:cubicBezTo>
                <a:cubicBezTo>
                  <a:pt x="24" y="136"/>
                  <a:pt x="24" y="132"/>
                  <a:pt x="24" y="129"/>
                </a:cubicBezTo>
                <a:close/>
                <a:moveTo>
                  <a:pt x="13" y="133"/>
                </a:moveTo>
                <a:cubicBezTo>
                  <a:pt x="11" y="134"/>
                  <a:pt x="9" y="135"/>
                  <a:pt x="7" y="137"/>
                </a:cubicBezTo>
                <a:cubicBezTo>
                  <a:pt x="7" y="140"/>
                  <a:pt x="7" y="143"/>
                  <a:pt x="7" y="147"/>
                </a:cubicBezTo>
                <a:cubicBezTo>
                  <a:pt x="9" y="145"/>
                  <a:pt x="11" y="144"/>
                  <a:pt x="13" y="143"/>
                </a:cubicBezTo>
                <a:cubicBezTo>
                  <a:pt x="13" y="140"/>
                  <a:pt x="13" y="136"/>
                  <a:pt x="13" y="133"/>
                </a:cubicBezTo>
                <a:close/>
                <a:moveTo>
                  <a:pt x="39" y="148"/>
                </a:moveTo>
                <a:cubicBezTo>
                  <a:pt x="35" y="148"/>
                  <a:pt x="30" y="149"/>
                  <a:pt x="26" y="150"/>
                </a:cubicBezTo>
                <a:cubicBezTo>
                  <a:pt x="26" y="153"/>
                  <a:pt x="26" y="157"/>
                  <a:pt x="26" y="161"/>
                </a:cubicBezTo>
                <a:cubicBezTo>
                  <a:pt x="30" y="160"/>
                  <a:pt x="35" y="159"/>
                  <a:pt x="39" y="159"/>
                </a:cubicBezTo>
                <a:cubicBezTo>
                  <a:pt x="39" y="155"/>
                  <a:pt x="39" y="152"/>
                  <a:pt x="39" y="148"/>
                </a:cubicBezTo>
                <a:close/>
                <a:moveTo>
                  <a:pt x="24" y="150"/>
                </a:moveTo>
                <a:cubicBezTo>
                  <a:pt x="21" y="151"/>
                  <a:pt x="18" y="152"/>
                  <a:pt x="15" y="153"/>
                </a:cubicBezTo>
                <a:cubicBezTo>
                  <a:pt x="15" y="157"/>
                  <a:pt x="15" y="160"/>
                  <a:pt x="15" y="164"/>
                </a:cubicBezTo>
                <a:cubicBezTo>
                  <a:pt x="18" y="163"/>
                  <a:pt x="21" y="162"/>
                  <a:pt x="24" y="161"/>
                </a:cubicBezTo>
                <a:cubicBezTo>
                  <a:pt x="24" y="158"/>
                  <a:pt x="24" y="154"/>
                  <a:pt x="24" y="150"/>
                </a:cubicBezTo>
                <a:close/>
                <a:moveTo>
                  <a:pt x="13" y="154"/>
                </a:moveTo>
                <a:cubicBezTo>
                  <a:pt x="11" y="155"/>
                  <a:pt x="9" y="157"/>
                  <a:pt x="7" y="158"/>
                </a:cubicBezTo>
                <a:cubicBezTo>
                  <a:pt x="7" y="161"/>
                  <a:pt x="7" y="165"/>
                  <a:pt x="7" y="168"/>
                </a:cubicBezTo>
                <a:cubicBezTo>
                  <a:pt x="9" y="167"/>
                  <a:pt x="11" y="165"/>
                  <a:pt x="13" y="165"/>
                </a:cubicBezTo>
                <a:cubicBezTo>
                  <a:pt x="13" y="161"/>
                  <a:pt x="13" y="158"/>
                  <a:pt x="13" y="154"/>
                </a:cubicBezTo>
                <a:close/>
                <a:moveTo>
                  <a:pt x="39" y="170"/>
                </a:moveTo>
                <a:cubicBezTo>
                  <a:pt x="35" y="170"/>
                  <a:pt x="30" y="171"/>
                  <a:pt x="26" y="172"/>
                </a:cubicBezTo>
                <a:cubicBezTo>
                  <a:pt x="26" y="175"/>
                  <a:pt x="26" y="179"/>
                  <a:pt x="26" y="182"/>
                </a:cubicBezTo>
                <a:cubicBezTo>
                  <a:pt x="30" y="182"/>
                  <a:pt x="35" y="181"/>
                  <a:pt x="39" y="181"/>
                </a:cubicBezTo>
                <a:cubicBezTo>
                  <a:pt x="39" y="177"/>
                  <a:pt x="39" y="174"/>
                  <a:pt x="39" y="170"/>
                </a:cubicBezTo>
                <a:close/>
                <a:moveTo>
                  <a:pt x="24" y="172"/>
                </a:moveTo>
                <a:cubicBezTo>
                  <a:pt x="21" y="173"/>
                  <a:pt x="18" y="174"/>
                  <a:pt x="15" y="175"/>
                </a:cubicBezTo>
                <a:cubicBezTo>
                  <a:pt x="15" y="178"/>
                  <a:pt x="15" y="182"/>
                  <a:pt x="15" y="185"/>
                </a:cubicBezTo>
                <a:cubicBezTo>
                  <a:pt x="18" y="184"/>
                  <a:pt x="21" y="183"/>
                  <a:pt x="24" y="183"/>
                </a:cubicBezTo>
                <a:cubicBezTo>
                  <a:pt x="24" y="179"/>
                  <a:pt x="24" y="176"/>
                  <a:pt x="24" y="172"/>
                </a:cubicBezTo>
                <a:close/>
                <a:moveTo>
                  <a:pt x="13" y="176"/>
                </a:moveTo>
                <a:cubicBezTo>
                  <a:pt x="11" y="177"/>
                  <a:pt x="9" y="178"/>
                  <a:pt x="7" y="179"/>
                </a:cubicBezTo>
                <a:cubicBezTo>
                  <a:pt x="7" y="182"/>
                  <a:pt x="7" y="186"/>
                  <a:pt x="7" y="189"/>
                </a:cubicBezTo>
                <a:cubicBezTo>
                  <a:pt x="9" y="188"/>
                  <a:pt x="11" y="187"/>
                  <a:pt x="13" y="186"/>
                </a:cubicBezTo>
                <a:cubicBezTo>
                  <a:pt x="13" y="183"/>
                  <a:pt x="13" y="179"/>
                  <a:pt x="13" y="176"/>
                </a:cubicBezTo>
                <a:close/>
                <a:moveTo>
                  <a:pt x="39" y="192"/>
                </a:moveTo>
                <a:cubicBezTo>
                  <a:pt x="35" y="192"/>
                  <a:pt x="30" y="193"/>
                  <a:pt x="26" y="193"/>
                </a:cubicBezTo>
                <a:cubicBezTo>
                  <a:pt x="26" y="197"/>
                  <a:pt x="26" y="201"/>
                  <a:pt x="26" y="204"/>
                </a:cubicBezTo>
                <a:cubicBezTo>
                  <a:pt x="30" y="204"/>
                  <a:pt x="35" y="203"/>
                  <a:pt x="39" y="203"/>
                </a:cubicBezTo>
                <a:cubicBezTo>
                  <a:pt x="39" y="199"/>
                  <a:pt x="39" y="195"/>
                  <a:pt x="39" y="192"/>
                </a:cubicBezTo>
                <a:close/>
                <a:moveTo>
                  <a:pt x="24" y="194"/>
                </a:moveTo>
                <a:cubicBezTo>
                  <a:pt x="21" y="195"/>
                  <a:pt x="18" y="195"/>
                  <a:pt x="15" y="196"/>
                </a:cubicBezTo>
                <a:cubicBezTo>
                  <a:pt x="15" y="200"/>
                  <a:pt x="15" y="203"/>
                  <a:pt x="15" y="207"/>
                </a:cubicBezTo>
                <a:cubicBezTo>
                  <a:pt x="18" y="206"/>
                  <a:pt x="21" y="205"/>
                  <a:pt x="24" y="205"/>
                </a:cubicBezTo>
                <a:cubicBezTo>
                  <a:pt x="24" y="201"/>
                  <a:pt x="24" y="197"/>
                  <a:pt x="24" y="194"/>
                </a:cubicBezTo>
                <a:close/>
                <a:moveTo>
                  <a:pt x="13" y="197"/>
                </a:moveTo>
                <a:cubicBezTo>
                  <a:pt x="11" y="198"/>
                  <a:pt x="9" y="199"/>
                  <a:pt x="7" y="200"/>
                </a:cubicBezTo>
                <a:cubicBezTo>
                  <a:pt x="7" y="204"/>
                  <a:pt x="7" y="207"/>
                  <a:pt x="7" y="210"/>
                </a:cubicBezTo>
                <a:cubicBezTo>
                  <a:pt x="9" y="209"/>
                  <a:pt x="11" y="208"/>
                  <a:pt x="13" y="208"/>
                </a:cubicBezTo>
                <a:cubicBezTo>
                  <a:pt x="13" y="204"/>
                  <a:pt x="13" y="201"/>
                  <a:pt x="13" y="197"/>
                </a:cubicBezTo>
                <a:close/>
                <a:moveTo>
                  <a:pt x="39" y="214"/>
                </a:moveTo>
                <a:cubicBezTo>
                  <a:pt x="35" y="214"/>
                  <a:pt x="30" y="214"/>
                  <a:pt x="26" y="215"/>
                </a:cubicBezTo>
                <a:cubicBezTo>
                  <a:pt x="26" y="219"/>
                  <a:pt x="26" y="222"/>
                  <a:pt x="26" y="226"/>
                </a:cubicBezTo>
                <a:cubicBezTo>
                  <a:pt x="30" y="225"/>
                  <a:pt x="35" y="225"/>
                  <a:pt x="39" y="225"/>
                </a:cubicBezTo>
                <a:cubicBezTo>
                  <a:pt x="39" y="221"/>
                  <a:pt x="39" y="217"/>
                  <a:pt x="39" y="214"/>
                </a:cubicBezTo>
                <a:close/>
                <a:moveTo>
                  <a:pt x="24" y="216"/>
                </a:moveTo>
                <a:cubicBezTo>
                  <a:pt x="21" y="216"/>
                  <a:pt x="18" y="217"/>
                  <a:pt x="15" y="218"/>
                </a:cubicBezTo>
                <a:cubicBezTo>
                  <a:pt x="15" y="221"/>
                  <a:pt x="15" y="225"/>
                  <a:pt x="15" y="228"/>
                </a:cubicBezTo>
                <a:cubicBezTo>
                  <a:pt x="18" y="228"/>
                  <a:pt x="21" y="227"/>
                  <a:pt x="24" y="226"/>
                </a:cubicBezTo>
                <a:cubicBezTo>
                  <a:pt x="24" y="223"/>
                  <a:pt x="24" y="219"/>
                  <a:pt x="24" y="216"/>
                </a:cubicBezTo>
                <a:close/>
                <a:moveTo>
                  <a:pt x="13" y="219"/>
                </a:moveTo>
                <a:cubicBezTo>
                  <a:pt x="11" y="220"/>
                  <a:pt x="9" y="220"/>
                  <a:pt x="7" y="221"/>
                </a:cubicBezTo>
                <a:cubicBezTo>
                  <a:pt x="7" y="225"/>
                  <a:pt x="7" y="228"/>
                  <a:pt x="7" y="232"/>
                </a:cubicBezTo>
                <a:cubicBezTo>
                  <a:pt x="9" y="231"/>
                  <a:pt x="11" y="230"/>
                  <a:pt x="13" y="229"/>
                </a:cubicBezTo>
                <a:cubicBezTo>
                  <a:pt x="13" y="226"/>
                  <a:pt x="13" y="222"/>
                  <a:pt x="13" y="219"/>
                </a:cubicBezTo>
                <a:close/>
                <a:moveTo>
                  <a:pt x="39" y="236"/>
                </a:moveTo>
                <a:cubicBezTo>
                  <a:pt x="35" y="236"/>
                  <a:pt x="30" y="236"/>
                  <a:pt x="26" y="237"/>
                </a:cubicBezTo>
                <a:cubicBezTo>
                  <a:pt x="26" y="241"/>
                  <a:pt x="26" y="244"/>
                  <a:pt x="26" y="248"/>
                </a:cubicBezTo>
                <a:cubicBezTo>
                  <a:pt x="30" y="247"/>
                  <a:pt x="35" y="247"/>
                  <a:pt x="39" y="247"/>
                </a:cubicBezTo>
                <a:cubicBezTo>
                  <a:pt x="39" y="243"/>
                  <a:pt x="39" y="239"/>
                  <a:pt x="39" y="236"/>
                </a:cubicBezTo>
                <a:close/>
                <a:moveTo>
                  <a:pt x="24" y="237"/>
                </a:moveTo>
                <a:cubicBezTo>
                  <a:pt x="21" y="238"/>
                  <a:pt x="18" y="239"/>
                  <a:pt x="15" y="239"/>
                </a:cubicBezTo>
                <a:cubicBezTo>
                  <a:pt x="15" y="243"/>
                  <a:pt x="15" y="246"/>
                  <a:pt x="15" y="250"/>
                </a:cubicBezTo>
                <a:cubicBezTo>
                  <a:pt x="18" y="249"/>
                  <a:pt x="21" y="249"/>
                  <a:pt x="24" y="248"/>
                </a:cubicBezTo>
                <a:cubicBezTo>
                  <a:pt x="24" y="244"/>
                  <a:pt x="24" y="241"/>
                  <a:pt x="24" y="237"/>
                </a:cubicBezTo>
                <a:close/>
                <a:moveTo>
                  <a:pt x="13" y="240"/>
                </a:moveTo>
                <a:cubicBezTo>
                  <a:pt x="11" y="241"/>
                  <a:pt x="9" y="242"/>
                  <a:pt x="7" y="243"/>
                </a:cubicBezTo>
                <a:cubicBezTo>
                  <a:pt x="7" y="246"/>
                  <a:pt x="7" y="249"/>
                  <a:pt x="7" y="253"/>
                </a:cubicBezTo>
                <a:cubicBezTo>
                  <a:pt x="9" y="252"/>
                  <a:pt x="11" y="251"/>
                  <a:pt x="13" y="251"/>
                </a:cubicBezTo>
                <a:cubicBezTo>
                  <a:pt x="13" y="247"/>
                  <a:pt x="13" y="244"/>
                  <a:pt x="13" y="240"/>
                </a:cubicBezTo>
                <a:close/>
                <a:moveTo>
                  <a:pt x="39" y="257"/>
                </a:moveTo>
                <a:cubicBezTo>
                  <a:pt x="35" y="258"/>
                  <a:pt x="30" y="258"/>
                  <a:pt x="26" y="259"/>
                </a:cubicBezTo>
                <a:cubicBezTo>
                  <a:pt x="26" y="262"/>
                  <a:pt x="26" y="266"/>
                  <a:pt x="26" y="270"/>
                </a:cubicBezTo>
                <a:cubicBezTo>
                  <a:pt x="30" y="269"/>
                  <a:pt x="35" y="269"/>
                  <a:pt x="39" y="269"/>
                </a:cubicBezTo>
                <a:cubicBezTo>
                  <a:pt x="39" y="265"/>
                  <a:pt x="39" y="261"/>
                  <a:pt x="39" y="257"/>
                </a:cubicBezTo>
                <a:close/>
                <a:moveTo>
                  <a:pt x="24" y="259"/>
                </a:moveTo>
                <a:cubicBezTo>
                  <a:pt x="21" y="260"/>
                  <a:pt x="18" y="260"/>
                  <a:pt x="15" y="261"/>
                </a:cubicBezTo>
                <a:cubicBezTo>
                  <a:pt x="15" y="264"/>
                  <a:pt x="15" y="268"/>
                  <a:pt x="15" y="272"/>
                </a:cubicBezTo>
                <a:cubicBezTo>
                  <a:pt x="18" y="271"/>
                  <a:pt x="21" y="270"/>
                  <a:pt x="24" y="270"/>
                </a:cubicBezTo>
                <a:cubicBezTo>
                  <a:pt x="24" y="266"/>
                  <a:pt x="24" y="263"/>
                  <a:pt x="24" y="259"/>
                </a:cubicBezTo>
                <a:close/>
                <a:moveTo>
                  <a:pt x="13" y="262"/>
                </a:moveTo>
                <a:cubicBezTo>
                  <a:pt x="11" y="262"/>
                  <a:pt x="9" y="263"/>
                  <a:pt x="7" y="264"/>
                </a:cubicBezTo>
                <a:cubicBezTo>
                  <a:pt x="7" y="267"/>
                  <a:pt x="7" y="271"/>
                  <a:pt x="7" y="274"/>
                </a:cubicBezTo>
                <a:cubicBezTo>
                  <a:pt x="9" y="273"/>
                  <a:pt x="11" y="273"/>
                  <a:pt x="13" y="272"/>
                </a:cubicBezTo>
                <a:cubicBezTo>
                  <a:pt x="13" y="269"/>
                  <a:pt x="13" y="265"/>
                  <a:pt x="13" y="262"/>
                </a:cubicBezTo>
                <a:close/>
                <a:moveTo>
                  <a:pt x="39" y="279"/>
                </a:moveTo>
                <a:cubicBezTo>
                  <a:pt x="35" y="279"/>
                  <a:pt x="30" y="280"/>
                  <a:pt x="26" y="280"/>
                </a:cubicBezTo>
                <a:cubicBezTo>
                  <a:pt x="26" y="284"/>
                  <a:pt x="26" y="288"/>
                  <a:pt x="26" y="291"/>
                </a:cubicBezTo>
                <a:cubicBezTo>
                  <a:pt x="30" y="291"/>
                  <a:pt x="35" y="291"/>
                  <a:pt x="39" y="291"/>
                </a:cubicBezTo>
                <a:cubicBezTo>
                  <a:pt x="39" y="287"/>
                  <a:pt x="39" y="283"/>
                  <a:pt x="39" y="279"/>
                </a:cubicBezTo>
                <a:close/>
                <a:moveTo>
                  <a:pt x="24" y="281"/>
                </a:moveTo>
                <a:cubicBezTo>
                  <a:pt x="21" y="281"/>
                  <a:pt x="18" y="282"/>
                  <a:pt x="15" y="282"/>
                </a:cubicBezTo>
                <a:cubicBezTo>
                  <a:pt x="15" y="286"/>
                  <a:pt x="15" y="290"/>
                  <a:pt x="15" y="293"/>
                </a:cubicBezTo>
                <a:cubicBezTo>
                  <a:pt x="18" y="292"/>
                  <a:pt x="21" y="292"/>
                  <a:pt x="24" y="292"/>
                </a:cubicBezTo>
                <a:cubicBezTo>
                  <a:pt x="24" y="288"/>
                  <a:pt x="24" y="284"/>
                  <a:pt x="24" y="281"/>
                </a:cubicBezTo>
                <a:close/>
                <a:moveTo>
                  <a:pt x="13" y="283"/>
                </a:moveTo>
                <a:cubicBezTo>
                  <a:pt x="11" y="284"/>
                  <a:pt x="9" y="284"/>
                  <a:pt x="7" y="285"/>
                </a:cubicBezTo>
                <a:cubicBezTo>
                  <a:pt x="7" y="288"/>
                  <a:pt x="7" y="292"/>
                  <a:pt x="7" y="295"/>
                </a:cubicBezTo>
                <a:cubicBezTo>
                  <a:pt x="9" y="295"/>
                  <a:pt x="11" y="294"/>
                  <a:pt x="13" y="294"/>
                </a:cubicBezTo>
                <a:cubicBezTo>
                  <a:pt x="13" y="290"/>
                  <a:pt x="13" y="287"/>
                  <a:pt x="13" y="283"/>
                </a:cubicBezTo>
                <a:close/>
                <a:moveTo>
                  <a:pt x="39" y="301"/>
                </a:moveTo>
                <a:cubicBezTo>
                  <a:pt x="35" y="301"/>
                  <a:pt x="30" y="302"/>
                  <a:pt x="26" y="302"/>
                </a:cubicBezTo>
                <a:cubicBezTo>
                  <a:pt x="26" y="306"/>
                  <a:pt x="26" y="309"/>
                  <a:pt x="26" y="313"/>
                </a:cubicBezTo>
                <a:cubicBezTo>
                  <a:pt x="30" y="313"/>
                  <a:pt x="35" y="313"/>
                  <a:pt x="39" y="312"/>
                </a:cubicBezTo>
                <a:cubicBezTo>
                  <a:pt x="39" y="309"/>
                  <a:pt x="39" y="305"/>
                  <a:pt x="39" y="301"/>
                </a:cubicBezTo>
                <a:close/>
                <a:moveTo>
                  <a:pt x="24" y="302"/>
                </a:moveTo>
                <a:cubicBezTo>
                  <a:pt x="21" y="303"/>
                  <a:pt x="18" y="303"/>
                  <a:pt x="15" y="304"/>
                </a:cubicBezTo>
                <a:cubicBezTo>
                  <a:pt x="15" y="308"/>
                  <a:pt x="15" y="311"/>
                  <a:pt x="15" y="315"/>
                </a:cubicBezTo>
                <a:cubicBezTo>
                  <a:pt x="18" y="314"/>
                  <a:pt x="21" y="314"/>
                  <a:pt x="24" y="313"/>
                </a:cubicBezTo>
                <a:cubicBezTo>
                  <a:pt x="24" y="310"/>
                  <a:pt x="24" y="306"/>
                  <a:pt x="24" y="302"/>
                </a:cubicBezTo>
                <a:close/>
                <a:moveTo>
                  <a:pt x="13" y="304"/>
                </a:moveTo>
                <a:cubicBezTo>
                  <a:pt x="11" y="305"/>
                  <a:pt x="9" y="306"/>
                  <a:pt x="7" y="306"/>
                </a:cubicBezTo>
                <a:cubicBezTo>
                  <a:pt x="7" y="310"/>
                  <a:pt x="7" y="313"/>
                  <a:pt x="7" y="317"/>
                </a:cubicBezTo>
                <a:cubicBezTo>
                  <a:pt x="9" y="316"/>
                  <a:pt x="11" y="316"/>
                  <a:pt x="13" y="315"/>
                </a:cubicBezTo>
                <a:cubicBezTo>
                  <a:pt x="13" y="312"/>
                  <a:pt x="13" y="308"/>
                  <a:pt x="13" y="304"/>
                </a:cubicBezTo>
                <a:close/>
                <a:moveTo>
                  <a:pt x="39" y="323"/>
                </a:moveTo>
                <a:cubicBezTo>
                  <a:pt x="35" y="323"/>
                  <a:pt x="30" y="323"/>
                  <a:pt x="26" y="324"/>
                </a:cubicBezTo>
                <a:cubicBezTo>
                  <a:pt x="26" y="328"/>
                  <a:pt x="26" y="331"/>
                  <a:pt x="26" y="335"/>
                </a:cubicBezTo>
                <a:cubicBezTo>
                  <a:pt x="30" y="335"/>
                  <a:pt x="35" y="334"/>
                  <a:pt x="39" y="334"/>
                </a:cubicBezTo>
                <a:cubicBezTo>
                  <a:pt x="39" y="331"/>
                  <a:pt x="39" y="327"/>
                  <a:pt x="39" y="323"/>
                </a:cubicBezTo>
                <a:close/>
                <a:moveTo>
                  <a:pt x="24" y="324"/>
                </a:moveTo>
                <a:cubicBezTo>
                  <a:pt x="21" y="324"/>
                  <a:pt x="18" y="325"/>
                  <a:pt x="15" y="325"/>
                </a:cubicBezTo>
                <a:cubicBezTo>
                  <a:pt x="15" y="329"/>
                  <a:pt x="15" y="333"/>
                  <a:pt x="15" y="336"/>
                </a:cubicBezTo>
                <a:cubicBezTo>
                  <a:pt x="18" y="336"/>
                  <a:pt x="21" y="335"/>
                  <a:pt x="24" y="335"/>
                </a:cubicBezTo>
                <a:cubicBezTo>
                  <a:pt x="24" y="331"/>
                  <a:pt x="24" y="328"/>
                  <a:pt x="24" y="324"/>
                </a:cubicBezTo>
                <a:close/>
                <a:moveTo>
                  <a:pt x="13" y="326"/>
                </a:moveTo>
                <a:cubicBezTo>
                  <a:pt x="11" y="326"/>
                  <a:pt x="9" y="327"/>
                  <a:pt x="7" y="327"/>
                </a:cubicBezTo>
                <a:cubicBezTo>
                  <a:pt x="7" y="331"/>
                  <a:pt x="7" y="334"/>
                  <a:pt x="7" y="338"/>
                </a:cubicBezTo>
                <a:cubicBezTo>
                  <a:pt x="9" y="337"/>
                  <a:pt x="11" y="337"/>
                  <a:pt x="13" y="337"/>
                </a:cubicBezTo>
                <a:cubicBezTo>
                  <a:pt x="13" y="333"/>
                  <a:pt x="13" y="329"/>
                  <a:pt x="13" y="326"/>
                </a:cubicBezTo>
                <a:close/>
                <a:moveTo>
                  <a:pt x="39" y="345"/>
                </a:moveTo>
                <a:cubicBezTo>
                  <a:pt x="35" y="345"/>
                  <a:pt x="30" y="345"/>
                  <a:pt x="26" y="346"/>
                </a:cubicBezTo>
                <a:cubicBezTo>
                  <a:pt x="26" y="349"/>
                  <a:pt x="26" y="353"/>
                  <a:pt x="26" y="357"/>
                </a:cubicBezTo>
                <a:cubicBezTo>
                  <a:pt x="30" y="356"/>
                  <a:pt x="35" y="356"/>
                  <a:pt x="39" y="356"/>
                </a:cubicBezTo>
                <a:cubicBezTo>
                  <a:pt x="39" y="352"/>
                  <a:pt x="39" y="349"/>
                  <a:pt x="39" y="345"/>
                </a:cubicBezTo>
                <a:close/>
                <a:moveTo>
                  <a:pt x="24" y="346"/>
                </a:moveTo>
                <a:cubicBezTo>
                  <a:pt x="21" y="346"/>
                  <a:pt x="18" y="347"/>
                  <a:pt x="15" y="347"/>
                </a:cubicBezTo>
                <a:cubicBezTo>
                  <a:pt x="15" y="351"/>
                  <a:pt x="15" y="354"/>
                  <a:pt x="15" y="358"/>
                </a:cubicBezTo>
                <a:cubicBezTo>
                  <a:pt x="18" y="357"/>
                  <a:pt x="21" y="357"/>
                  <a:pt x="24" y="357"/>
                </a:cubicBezTo>
                <a:cubicBezTo>
                  <a:pt x="24" y="353"/>
                  <a:pt x="24" y="350"/>
                  <a:pt x="24" y="346"/>
                </a:cubicBezTo>
                <a:close/>
                <a:moveTo>
                  <a:pt x="13" y="347"/>
                </a:moveTo>
                <a:cubicBezTo>
                  <a:pt x="11" y="348"/>
                  <a:pt x="9" y="348"/>
                  <a:pt x="7" y="349"/>
                </a:cubicBezTo>
                <a:cubicBezTo>
                  <a:pt x="7" y="352"/>
                  <a:pt x="7" y="356"/>
                  <a:pt x="7" y="359"/>
                </a:cubicBezTo>
                <a:cubicBezTo>
                  <a:pt x="9" y="359"/>
                  <a:pt x="11" y="358"/>
                  <a:pt x="13" y="358"/>
                </a:cubicBezTo>
                <a:cubicBezTo>
                  <a:pt x="13" y="355"/>
                  <a:pt x="13" y="351"/>
                  <a:pt x="13" y="347"/>
                </a:cubicBezTo>
                <a:close/>
                <a:moveTo>
                  <a:pt x="39" y="367"/>
                </a:moveTo>
                <a:cubicBezTo>
                  <a:pt x="35" y="367"/>
                  <a:pt x="30" y="367"/>
                  <a:pt x="26" y="367"/>
                </a:cubicBezTo>
                <a:cubicBezTo>
                  <a:pt x="26" y="371"/>
                  <a:pt x="26" y="375"/>
                  <a:pt x="26" y="379"/>
                </a:cubicBezTo>
                <a:cubicBezTo>
                  <a:pt x="30" y="378"/>
                  <a:pt x="35" y="378"/>
                  <a:pt x="39" y="378"/>
                </a:cubicBezTo>
                <a:cubicBezTo>
                  <a:pt x="39" y="374"/>
                  <a:pt x="39" y="371"/>
                  <a:pt x="39" y="367"/>
                </a:cubicBezTo>
                <a:close/>
                <a:moveTo>
                  <a:pt x="24" y="368"/>
                </a:moveTo>
                <a:cubicBezTo>
                  <a:pt x="21" y="368"/>
                  <a:pt x="18" y="368"/>
                  <a:pt x="15" y="368"/>
                </a:cubicBezTo>
                <a:cubicBezTo>
                  <a:pt x="15" y="372"/>
                  <a:pt x="15" y="376"/>
                  <a:pt x="15" y="379"/>
                </a:cubicBezTo>
                <a:cubicBezTo>
                  <a:pt x="18" y="379"/>
                  <a:pt x="21" y="379"/>
                  <a:pt x="24" y="379"/>
                </a:cubicBezTo>
                <a:cubicBezTo>
                  <a:pt x="24" y="375"/>
                  <a:pt x="24" y="371"/>
                  <a:pt x="24" y="368"/>
                </a:cubicBezTo>
                <a:close/>
                <a:moveTo>
                  <a:pt x="13" y="369"/>
                </a:moveTo>
                <a:cubicBezTo>
                  <a:pt x="11" y="369"/>
                  <a:pt x="9" y="369"/>
                  <a:pt x="7" y="370"/>
                </a:cubicBezTo>
                <a:cubicBezTo>
                  <a:pt x="7" y="373"/>
                  <a:pt x="7" y="377"/>
                  <a:pt x="7" y="381"/>
                </a:cubicBezTo>
                <a:cubicBezTo>
                  <a:pt x="9" y="380"/>
                  <a:pt x="11" y="380"/>
                  <a:pt x="13" y="380"/>
                </a:cubicBezTo>
                <a:cubicBezTo>
                  <a:pt x="13" y="376"/>
                  <a:pt x="13" y="372"/>
                  <a:pt x="13" y="369"/>
                </a:cubicBezTo>
                <a:close/>
                <a:moveTo>
                  <a:pt x="39" y="389"/>
                </a:moveTo>
                <a:cubicBezTo>
                  <a:pt x="35" y="389"/>
                  <a:pt x="30" y="389"/>
                  <a:pt x="26" y="389"/>
                </a:cubicBezTo>
                <a:cubicBezTo>
                  <a:pt x="26" y="393"/>
                  <a:pt x="26" y="397"/>
                  <a:pt x="26" y="400"/>
                </a:cubicBezTo>
                <a:cubicBezTo>
                  <a:pt x="30" y="400"/>
                  <a:pt x="35" y="400"/>
                  <a:pt x="39" y="400"/>
                </a:cubicBezTo>
                <a:cubicBezTo>
                  <a:pt x="39" y="396"/>
                  <a:pt x="39" y="393"/>
                  <a:pt x="39" y="389"/>
                </a:cubicBezTo>
                <a:close/>
                <a:moveTo>
                  <a:pt x="24" y="389"/>
                </a:moveTo>
                <a:cubicBezTo>
                  <a:pt x="21" y="389"/>
                  <a:pt x="18" y="390"/>
                  <a:pt x="15" y="390"/>
                </a:cubicBezTo>
                <a:cubicBezTo>
                  <a:pt x="15" y="394"/>
                  <a:pt x="15" y="397"/>
                  <a:pt x="15" y="401"/>
                </a:cubicBezTo>
                <a:cubicBezTo>
                  <a:pt x="18" y="401"/>
                  <a:pt x="21" y="401"/>
                  <a:pt x="24" y="400"/>
                </a:cubicBezTo>
                <a:cubicBezTo>
                  <a:pt x="24" y="397"/>
                  <a:pt x="24" y="393"/>
                  <a:pt x="24" y="389"/>
                </a:cubicBezTo>
                <a:close/>
                <a:moveTo>
                  <a:pt x="13" y="390"/>
                </a:moveTo>
                <a:cubicBezTo>
                  <a:pt x="11" y="390"/>
                  <a:pt x="9" y="391"/>
                  <a:pt x="7" y="391"/>
                </a:cubicBezTo>
                <a:cubicBezTo>
                  <a:pt x="7" y="395"/>
                  <a:pt x="7" y="398"/>
                  <a:pt x="7" y="402"/>
                </a:cubicBezTo>
                <a:cubicBezTo>
                  <a:pt x="9" y="402"/>
                  <a:pt x="11" y="401"/>
                  <a:pt x="13" y="401"/>
                </a:cubicBezTo>
                <a:cubicBezTo>
                  <a:pt x="13" y="397"/>
                  <a:pt x="13" y="394"/>
                  <a:pt x="13" y="390"/>
                </a:cubicBezTo>
                <a:close/>
                <a:moveTo>
                  <a:pt x="39" y="411"/>
                </a:moveTo>
                <a:cubicBezTo>
                  <a:pt x="35" y="411"/>
                  <a:pt x="30" y="411"/>
                  <a:pt x="26" y="411"/>
                </a:cubicBezTo>
                <a:cubicBezTo>
                  <a:pt x="26" y="415"/>
                  <a:pt x="26" y="418"/>
                  <a:pt x="26" y="422"/>
                </a:cubicBezTo>
                <a:cubicBezTo>
                  <a:pt x="30" y="422"/>
                  <a:pt x="35" y="422"/>
                  <a:pt x="39" y="422"/>
                </a:cubicBezTo>
                <a:cubicBezTo>
                  <a:pt x="39" y="418"/>
                  <a:pt x="39" y="414"/>
                  <a:pt x="39" y="411"/>
                </a:cubicBezTo>
                <a:close/>
                <a:moveTo>
                  <a:pt x="24" y="411"/>
                </a:moveTo>
                <a:cubicBezTo>
                  <a:pt x="21" y="411"/>
                  <a:pt x="18" y="411"/>
                  <a:pt x="15" y="411"/>
                </a:cubicBezTo>
                <a:cubicBezTo>
                  <a:pt x="15" y="415"/>
                  <a:pt x="15" y="419"/>
                  <a:pt x="15" y="423"/>
                </a:cubicBezTo>
                <a:cubicBezTo>
                  <a:pt x="18" y="422"/>
                  <a:pt x="21" y="422"/>
                  <a:pt x="24" y="422"/>
                </a:cubicBezTo>
                <a:cubicBezTo>
                  <a:pt x="24" y="418"/>
                  <a:pt x="24" y="415"/>
                  <a:pt x="24" y="411"/>
                </a:cubicBezTo>
                <a:close/>
                <a:moveTo>
                  <a:pt x="13" y="412"/>
                </a:moveTo>
                <a:cubicBezTo>
                  <a:pt x="11" y="412"/>
                  <a:pt x="9" y="412"/>
                  <a:pt x="7" y="412"/>
                </a:cubicBezTo>
                <a:cubicBezTo>
                  <a:pt x="7" y="416"/>
                  <a:pt x="7" y="419"/>
                  <a:pt x="7" y="423"/>
                </a:cubicBezTo>
                <a:cubicBezTo>
                  <a:pt x="9" y="423"/>
                  <a:pt x="11" y="423"/>
                  <a:pt x="13" y="423"/>
                </a:cubicBezTo>
                <a:cubicBezTo>
                  <a:pt x="13" y="419"/>
                  <a:pt x="13" y="415"/>
                  <a:pt x="13" y="412"/>
                </a:cubicBezTo>
                <a:close/>
                <a:moveTo>
                  <a:pt x="39" y="433"/>
                </a:moveTo>
                <a:cubicBezTo>
                  <a:pt x="35" y="433"/>
                  <a:pt x="30" y="433"/>
                  <a:pt x="26" y="433"/>
                </a:cubicBezTo>
                <a:cubicBezTo>
                  <a:pt x="26" y="436"/>
                  <a:pt x="26" y="440"/>
                  <a:pt x="26" y="444"/>
                </a:cubicBezTo>
                <a:cubicBezTo>
                  <a:pt x="30" y="444"/>
                  <a:pt x="35" y="444"/>
                  <a:pt x="39" y="444"/>
                </a:cubicBezTo>
                <a:cubicBezTo>
                  <a:pt x="39" y="440"/>
                  <a:pt x="39" y="436"/>
                  <a:pt x="39" y="433"/>
                </a:cubicBezTo>
                <a:close/>
                <a:moveTo>
                  <a:pt x="24" y="433"/>
                </a:moveTo>
                <a:cubicBezTo>
                  <a:pt x="21" y="433"/>
                  <a:pt x="18" y="433"/>
                  <a:pt x="15" y="433"/>
                </a:cubicBezTo>
                <a:cubicBezTo>
                  <a:pt x="15" y="437"/>
                  <a:pt x="15" y="440"/>
                  <a:pt x="15" y="444"/>
                </a:cubicBezTo>
                <a:cubicBezTo>
                  <a:pt x="18" y="444"/>
                  <a:pt x="21" y="444"/>
                  <a:pt x="24" y="444"/>
                </a:cubicBezTo>
                <a:cubicBezTo>
                  <a:pt x="24" y="440"/>
                  <a:pt x="24" y="436"/>
                  <a:pt x="24" y="433"/>
                </a:cubicBezTo>
                <a:close/>
                <a:moveTo>
                  <a:pt x="13" y="433"/>
                </a:moveTo>
                <a:cubicBezTo>
                  <a:pt x="11" y="433"/>
                  <a:pt x="9" y="433"/>
                  <a:pt x="7" y="433"/>
                </a:cubicBezTo>
                <a:cubicBezTo>
                  <a:pt x="7" y="437"/>
                  <a:pt x="7" y="441"/>
                  <a:pt x="7" y="444"/>
                </a:cubicBezTo>
                <a:cubicBezTo>
                  <a:pt x="9" y="444"/>
                  <a:pt x="11" y="444"/>
                  <a:pt x="13" y="444"/>
                </a:cubicBezTo>
                <a:cubicBezTo>
                  <a:pt x="13" y="440"/>
                  <a:pt x="13" y="437"/>
                  <a:pt x="13" y="433"/>
                </a:cubicBezTo>
                <a:close/>
                <a:moveTo>
                  <a:pt x="24" y="64"/>
                </a:moveTo>
                <a:cubicBezTo>
                  <a:pt x="21" y="65"/>
                  <a:pt x="18" y="66"/>
                  <a:pt x="15" y="67"/>
                </a:cubicBezTo>
                <a:cubicBezTo>
                  <a:pt x="15" y="77"/>
                  <a:pt x="15" y="77"/>
                  <a:pt x="15" y="77"/>
                </a:cubicBezTo>
                <a:cubicBezTo>
                  <a:pt x="18" y="76"/>
                  <a:pt x="21" y="75"/>
                  <a:pt x="24" y="74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13" y="69"/>
                </a:moveTo>
                <a:cubicBezTo>
                  <a:pt x="11" y="70"/>
                  <a:pt x="9" y="72"/>
                  <a:pt x="7" y="73"/>
                </a:cubicBezTo>
                <a:cubicBezTo>
                  <a:pt x="7" y="83"/>
                  <a:pt x="7" y="83"/>
                  <a:pt x="7" y="83"/>
                </a:cubicBezTo>
                <a:cubicBezTo>
                  <a:pt x="9" y="81"/>
                  <a:pt x="11" y="80"/>
                  <a:pt x="13" y="79"/>
                </a:cubicBezTo>
                <a:cubicBezTo>
                  <a:pt x="13" y="69"/>
                  <a:pt x="13" y="69"/>
                  <a:pt x="13" y="69"/>
                </a:cubicBezTo>
                <a:close/>
                <a:moveTo>
                  <a:pt x="228" y="31"/>
                </a:moveTo>
                <a:cubicBezTo>
                  <a:pt x="159" y="64"/>
                  <a:pt x="159" y="64"/>
                  <a:pt x="159" y="64"/>
                </a:cubicBezTo>
                <a:cubicBezTo>
                  <a:pt x="159" y="422"/>
                  <a:pt x="159" y="422"/>
                  <a:pt x="159" y="422"/>
                </a:cubicBezTo>
                <a:cubicBezTo>
                  <a:pt x="175" y="422"/>
                  <a:pt x="175" y="422"/>
                  <a:pt x="175" y="422"/>
                </a:cubicBezTo>
                <a:cubicBezTo>
                  <a:pt x="175" y="423"/>
                  <a:pt x="175" y="423"/>
                  <a:pt x="175" y="423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89" y="430"/>
                  <a:pt x="189" y="430"/>
                  <a:pt x="189" y="430"/>
                </a:cubicBezTo>
                <a:cubicBezTo>
                  <a:pt x="181" y="430"/>
                  <a:pt x="181" y="430"/>
                  <a:pt x="181" y="430"/>
                </a:cubicBezTo>
                <a:cubicBezTo>
                  <a:pt x="181" y="478"/>
                  <a:pt x="181" y="478"/>
                  <a:pt x="181" y="478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28" y="31"/>
                  <a:pt x="228" y="31"/>
                  <a:pt x="228" y="31"/>
                </a:cubicBezTo>
                <a:close/>
                <a:moveTo>
                  <a:pt x="201" y="61"/>
                </a:moveTo>
                <a:cubicBezTo>
                  <a:pt x="184" y="69"/>
                  <a:pt x="184" y="69"/>
                  <a:pt x="184" y="69"/>
                </a:cubicBezTo>
                <a:cubicBezTo>
                  <a:pt x="184" y="79"/>
                  <a:pt x="184" y="79"/>
                  <a:pt x="184" y="79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201" y="61"/>
                  <a:pt x="201" y="61"/>
                  <a:pt x="201" y="61"/>
                </a:cubicBezTo>
                <a:close/>
                <a:moveTo>
                  <a:pt x="201" y="454"/>
                </a:moveTo>
                <a:cubicBezTo>
                  <a:pt x="184" y="454"/>
                  <a:pt x="184" y="454"/>
                  <a:pt x="184" y="454"/>
                </a:cubicBezTo>
                <a:cubicBezTo>
                  <a:pt x="184" y="464"/>
                  <a:pt x="184" y="464"/>
                  <a:pt x="184" y="464"/>
                </a:cubicBezTo>
                <a:cubicBezTo>
                  <a:pt x="201" y="466"/>
                  <a:pt x="201" y="466"/>
                  <a:pt x="201" y="466"/>
                </a:cubicBezTo>
                <a:cubicBezTo>
                  <a:pt x="201" y="454"/>
                  <a:pt x="201" y="454"/>
                  <a:pt x="201" y="454"/>
                </a:cubicBezTo>
                <a:close/>
                <a:moveTo>
                  <a:pt x="201" y="83"/>
                </a:moveTo>
                <a:cubicBezTo>
                  <a:pt x="195" y="85"/>
                  <a:pt x="190" y="88"/>
                  <a:pt x="184" y="90"/>
                </a:cubicBezTo>
                <a:cubicBezTo>
                  <a:pt x="184" y="94"/>
                  <a:pt x="184" y="97"/>
                  <a:pt x="184" y="101"/>
                </a:cubicBezTo>
                <a:cubicBezTo>
                  <a:pt x="190" y="99"/>
                  <a:pt x="195" y="97"/>
                  <a:pt x="201" y="95"/>
                </a:cubicBezTo>
                <a:cubicBezTo>
                  <a:pt x="201" y="91"/>
                  <a:pt x="201" y="87"/>
                  <a:pt x="201" y="83"/>
                </a:cubicBezTo>
                <a:close/>
                <a:moveTo>
                  <a:pt x="179" y="92"/>
                </a:moveTo>
                <a:cubicBezTo>
                  <a:pt x="175" y="94"/>
                  <a:pt x="171" y="96"/>
                  <a:pt x="167" y="97"/>
                </a:cubicBezTo>
                <a:cubicBezTo>
                  <a:pt x="167" y="100"/>
                  <a:pt x="167" y="103"/>
                  <a:pt x="167" y="106"/>
                </a:cubicBezTo>
                <a:cubicBezTo>
                  <a:pt x="171" y="105"/>
                  <a:pt x="175" y="103"/>
                  <a:pt x="179" y="102"/>
                </a:cubicBezTo>
                <a:cubicBezTo>
                  <a:pt x="179" y="99"/>
                  <a:pt x="179" y="96"/>
                  <a:pt x="179" y="92"/>
                </a:cubicBezTo>
                <a:close/>
                <a:moveTo>
                  <a:pt x="201" y="105"/>
                </a:moveTo>
                <a:cubicBezTo>
                  <a:pt x="195" y="107"/>
                  <a:pt x="190" y="109"/>
                  <a:pt x="184" y="111"/>
                </a:cubicBezTo>
                <a:cubicBezTo>
                  <a:pt x="184" y="115"/>
                  <a:pt x="184" y="118"/>
                  <a:pt x="184" y="122"/>
                </a:cubicBezTo>
                <a:cubicBezTo>
                  <a:pt x="190" y="120"/>
                  <a:pt x="195" y="119"/>
                  <a:pt x="201" y="117"/>
                </a:cubicBezTo>
                <a:cubicBezTo>
                  <a:pt x="201" y="113"/>
                  <a:pt x="201" y="109"/>
                  <a:pt x="201" y="105"/>
                </a:cubicBezTo>
                <a:close/>
                <a:moveTo>
                  <a:pt x="179" y="114"/>
                </a:moveTo>
                <a:cubicBezTo>
                  <a:pt x="175" y="115"/>
                  <a:pt x="171" y="117"/>
                  <a:pt x="167" y="118"/>
                </a:cubicBezTo>
                <a:cubicBezTo>
                  <a:pt x="167" y="121"/>
                  <a:pt x="167" y="124"/>
                  <a:pt x="167" y="127"/>
                </a:cubicBezTo>
                <a:cubicBezTo>
                  <a:pt x="171" y="126"/>
                  <a:pt x="175" y="125"/>
                  <a:pt x="179" y="123"/>
                </a:cubicBezTo>
                <a:cubicBezTo>
                  <a:pt x="179" y="120"/>
                  <a:pt x="179" y="117"/>
                  <a:pt x="179" y="114"/>
                </a:cubicBezTo>
                <a:close/>
                <a:moveTo>
                  <a:pt x="201" y="127"/>
                </a:moveTo>
                <a:cubicBezTo>
                  <a:pt x="195" y="129"/>
                  <a:pt x="190" y="131"/>
                  <a:pt x="184" y="133"/>
                </a:cubicBezTo>
                <a:cubicBezTo>
                  <a:pt x="184" y="136"/>
                  <a:pt x="184" y="140"/>
                  <a:pt x="184" y="143"/>
                </a:cubicBezTo>
                <a:cubicBezTo>
                  <a:pt x="190" y="142"/>
                  <a:pt x="195" y="140"/>
                  <a:pt x="201" y="139"/>
                </a:cubicBezTo>
                <a:cubicBezTo>
                  <a:pt x="201" y="135"/>
                  <a:pt x="201" y="131"/>
                  <a:pt x="201" y="127"/>
                </a:cubicBezTo>
                <a:close/>
                <a:moveTo>
                  <a:pt x="179" y="135"/>
                </a:moveTo>
                <a:cubicBezTo>
                  <a:pt x="175" y="136"/>
                  <a:pt x="171" y="138"/>
                  <a:pt x="167" y="139"/>
                </a:cubicBezTo>
                <a:cubicBezTo>
                  <a:pt x="167" y="142"/>
                  <a:pt x="167" y="145"/>
                  <a:pt x="167" y="148"/>
                </a:cubicBezTo>
                <a:cubicBezTo>
                  <a:pt x="171" y="147"/>
                  <a:pt x="175" y="146"/>
                  <a:pt x="179" y="145"/>
                </a:cubicBezTo>
                <a:cubicBezTo>
                  <a:pt x="179" y="141"/>
                  <a:pt x="179" y="138"/>
                  <a:pt x="179" y="135"/>
                </a:cubicBezTo>
                <a:close/>
                <a:moveTo>
                  <a:pt x="201" y="148"/>
                </a:moveTo>
                <a:cubicBezTo>
                  <a:pt x="195" y="150"/>
                  <a:pt x="190" y="152"/>
                  <a:pt x="184" y="154"/>
                </a:cubicBezTo>
                <a:cubicBezTo>
                  <a:pt x="184" y="158"/>
                  <a:pt x="184" y="161"/>
                  <a:pt x="184" y="165"/>
                </a:cubicBezTo>
                <a:cubicBezTo>
                  <a:pt x="190" y="163"/>
                  <a:pt x="195" y="162"/>
                  <a:pt x="201" y="161"/>
                </a:cubicBezTo>
                <a:cubicBezTo>
                  <a:pt x="201" y="157"/>
                  <a:pt x="201" y="153"/>
                  <a:pt x="201" y="148"/>
                </a:cubicBezTo>
                <a:close/>
                <a:moveTo>
                  <a:pt x="179" y="156"/>
                </a:moveTo>
                <a:cubicBezTo>
                  <a:pt x="175" y="157"/>
                  <a:pt x="171" y="159"/>
                  <a:pt x="167" y="160"/>
                </a:cubicBezTo>
                <a:cubicBezTo>
                  <a:pt x="167" y="163"/>
                  <a:pt x="167" y="166"/>
                  <a:pt x="167" y="169"/>
                </a:cubicBezTo>
                <a:cubicBezTo>
                  <a:pt x="171" y="168"/>
                  <a:pt x="175" y="167"/>
                  <a:pt x="179" y="166"/>
                </a:cubicBezTo>
                <a:cubicBezTo>
                  <a:pt x="179" y="163"/>
                  <a:pt x="179" y="159"/>
                  <a:pt x="179" y="156"/>
                </a:cubicBezTo>
                <a:close/>
                <a:moveTo>
                  <a:pt x="201" y="170"/>
                </a:moveTo>
                <a:cubicBezTo>
                  <a:pt x="195" y="172"/>
                  <a:pt x="190" y="174"/>
                  <a:pt x="184" y="176"/>
                </a:cubicBezTo>
                <a:cubicBezTo>
                  <a:pt x="184" y="179"/>
                  <a:pt x="184" y="183"/>
                  <a:pt x="184" y="186"/>
                </a:cubicBezTo>
                <a:cubicBezTo>
                  <a:pt x="190" y="185"/>
                  <a:pt x="195" y="184"/>
                  <a:pt x="201" y="183"/>
                </a:cubicBezTo>
                <a:cubicBezTo>
                  <a:pt x="201" y="178"/>
                  <a:pt x="201" y="174"/>
                  <a:pt x="201" y="170"/>
                </a:cubicBezTo>
                <a:close/>
                <a:moveTo>
                  <a:pt x="179" y="177"/>
                </a:moveTo>
                <a:cubicBezTo>
                  <a:pt x="175" y="179"/>
                  <a:pt x="171" y="180"/>
                  <a:pt x="167" y="181"/>
                </a:cubicBezTo>
                <a:cubicBezTo>
                  <a:pt x="167" y="184"/>
                  <a:pt x="167" y="187"/>
                  <a:pt x="167" y="190"/>
                </a:cubicBezTo>
                <a:cubicBezTo>
                  <a:pt x="171" y="189"/>
                  <a:pt x="175" y="188"/>
                  <a:pt x="179" y="187"/>
                </a:cubicBezTo>
                <a:cubicBezTo>
                  <a:pt x="179" y="184"/>
                  <a:pt x="179" y="181"/>
                  <a:pt x="179" y="177"/>
                </a:cubicBezTo>
                <a:close/>
                <a:moveTo>
                  <a:pt x="201" y="192"/>
                </a:moveTo>
                <a:cubicBezTo>
                  <a:pt x="195" y="194"/>
                  <a:pt x="190" y="195"/>
                  <a:pt x="184" y="197"/>
                </a:cubicBezTo>
                <a:cubicBezTo>
                  <a:pt x="184" y="201"/>
                  <a:pt x="184" y="204"/>
                  <a:pt x="184" y="208"/>
                </a:cubicBezTo>
                <a:cubicBezTo>
                  <a:pt x="190" y="207"/>
                  <a:pt x="195" y="205"/>
                  <a:pt x="201" y="204"/>
                </a:cubicBezTo>
                <a:cubicBezTo>
                  <a:pt x="201" y="200"/>
                  <a:pt x="201" y="196"/>
                  <a:pt x="201" y="192"/>
                </a:cubicBezTo>
                <a:close/>
                <a:moveTo>
                  <a:pt x="179" y="199"/>
                </a:moveTo>
                <a:cubicBezTo>
                  <a:pt x="175" y="200"/>
                  <a:pt x="171" y="201"/>
                  <a:pt x="167" y="202"/>
                </a:cubicBezTo>
                <a:cubicBezTo>
                  <a:pt x="167" y="205"/>
                  <a:pt x="167" y="208"/>
                  <a:pt x="167" y="211"/>
                </a:cubicBezTo>
                <a:cubicBezTo>
                  <a:pt x="171" y="210"/>
                  <a:pt x="175" y="209"/>
                  <a:pt x="179" y="209"/>
                </a:cubicBezTo>
                <a:cubicBezTo>
                  <a:pt x="179" y="205"/>
                  <a:pt x="179" y="202"/>
                  <a:pt x="179" y="199"/>
                </a:cubicBezTo>
                <a:close/>
                <a:moveTo>
                  <a:pt x="201" y="214"/>
                </a:moveTo>
                <a:cubicBezTo>
                  <a:pt x="195" y="215"/>
                  <a:pt x="190" y="217"/>
                  <a:pt x="184" y="219"/>
                </a:cubicBezTo>
                <a:cubicBezTo>
                  <a:pt x="184" y="222"/>
                  <a:pt x="184" y="226"/>
                  <a:pt x="184" y="229"/>
                </a:cubicBezTo>
                <a:cubicBezTo>
                  <a:pt x="190" y="228"/>
                  <a:pt x="195" y="227"/>
                  <a:pt x="201" y="226"/>
                </a:cubicBezTo>
                <a:cubicBezTo>
                  <a:pt x="201" y="222"/>
                  <a:pt x="201" y="218"/>
                  <a:pt x="201" y="214"/>
                </a:cubicBezTo>
                <a:close/>
                <a:moveTo>
                  <a:pt x="179" y="220"/>
                </a:moveTo>
                <a:cubicBezTo>
                  <a:pt x="175" y="221"/>
                  <a:pt x="171" y="222"/>
                  <a:pt x="167" y="223"/>
                </a:cubicBezTo>
                <a:cubicBezTo>
                  <a:pt x="167" y="226"/>
                  <a:pt x="167" y="229"/>
                  <a:pt x="167" y="232"/>
                </a:cubicBezTo>
                <a:cubicBezTo>
                  <a:pt x="171" y="231"/>
                  <a:pt x="175" y="231"/>
                  <a:pt x="179" y="230"/>
                </a:cubicBezTo>
                <a:cubicBezTo>
                  <a:pt x="179" y="227"/>
                  <a:pt x="179" y="223"/>
                  <a:pt x="179" y="220"/>
                </a:cubicBezTo>
                <a:close/>
                <a:moveTo>
                  <a:pt x="201" y="236"/>
                </a:moveTo>
                <a:cubicBezTo>
                  <a:pt x="195" y="237"/>
                  <a:pt x="190" y="239"/>
                  <a:pt x="184" y="240"/>
                </a:cubicBezTo>
                <a:cubicBezTo>
                  <a:pt x="184" y="243"/>
                  <a:pt x="184" y="247"/>
                  <a:pt x="184" y="250"/>
                </a:cubicBezTo>
                <a:cubicBezTo>
                  <a:pt x="190" y="250"/>
                  <a:pt x="195" y="249"/>
                  <a:pt x="201" y="248"/>
                </a:cubicBezTo>
                <a:cubicBezTo>
                  <a:pt x="201" y="244"/>
                  <a:pt x="201" y="240"/>
                  <a:pt x="201" y="236"/>
                </a:cubicBezTo>
                <a:close/>
                <a:moveTo>
                  <a:pt x="179" y="241"/>
                </a:moveTo>
                <a:cubicBezTo>
                  <a:pt x="175" y="242"/>
                  <a:pt x="171" y="243"/>
                  <a:pt x="167" y="244"/>
                </a:cubicBezTo>
                <a:cubicBezTo>
                  <a:pt x="167" y="247"/>
                  <a:pt x="167" y="250"/>
                  <a:pt x="167" y="253"/>
                </a:cubicBezTo>
                <a:cubicBezTo>
                  <a:pt x="171" y="252"/>
                  <a:pt x="175" y="252"/>
                  <a:pt x="179" y="251"/>
                </a:cubicBezTo>
                <a:cubicBezTo>
                  <a:pt x="179" y="248"/>
                  <a:pt x="179" y="245"/>
                  <a:pt x="179" y="241"/>
                </a:cubicBezTo>
                <a:close/>
                <a:moveTo>
                  <a:pt x="201" y="258"/>
                </a:moveTo>
                <a:cubicBezTo>
                  <a:pt x="195" y="259"/>
                  <a:pt x="190" y="260"/>
                  <a:pt x="184" y="261"/>
                </a:cubicBezTo>
                <a:cubicBezTo>
                  <a:pt x="184" y="265"/>
                  <a:pt x="184" y="268"/>
                  <a:pt x="184" y="272"/>
                </a:cubicBezTo>
                <a:cubicBezTo>
                  <a:pt x="190" y="271"/>
                  <a:pt x="195" y="270"/>
                  <a:pt x="201" y="270"/>
                </a:cubicBezTo>
                <a:cubicBezTo>
                  <a:pt x="201" y="266"/>
                  <a:pt x="201" y="262"/>
                  <a:pt x="201" y="258"/>
                </a:cubicBezTo>
                <a:close/>
                <a:moveTo>
                  <a:pt x="179" y="263"/>
                </a:moveTo>
                <a:cubicBezTo>
                  <a:pt x="175" y="264"/>
                  <a:pt x="171" y="264"/>
                  <a:pt x="167" y="265"/>
                </a:cubicBezTo>
                <a:cubicBezTo>
                  <a:pt x="167" y="268"/>
                  <a:pt x="167" y="271"/>
                  <a:pt x="167" y="274"/>
                </a:cubicBezTo>
                <a:cubicBezTo>
                  <a:pt x="171" y="273"/>
                  <a:pt x="175" y="273"/>
                  <a:pt x="179" y="272"/>
                </a:cubicBezTo>
                <a:cubicBezTo>
                  <a:pt x="179" y="269"/>
                  <a:pt x="179" y="266"/>
                  <a:pt x="179" y="263"/>
                </a:cubicBezTo>
                <a:close/>
                <a:moveTo>
                  <a:pt x="201" y="279"/>
                </a:moveTo>
                <a:cubicBezTo>
                  <a:pt x="195" y="280"/>
                  <a:pt x="190" y="282"/>
                  <a:pt x="184" y="283"/>
                </a:cubicBezTo>
                <a:cubicBezTo>
                  <a:pt x="184" y="286"/>
                  <a:pt x="184" y="290"/>
                  <a:pt x="184" y="293"/>
                </a:cubicBezTo>
                <a:cubicBezTo>
                  <a:pt x="190" y="293"/>
                  <a:pt x="195" y="292"/>
                  <a:pt x="201" y="292"/>
                </a:cubicBezTo>
                <a:cubicBezTo>
                  <a:pt x="201" y="287"/>
                  <a:pt x="201" y="283"/>
                  <a:pt x="201" y="279"/>
                </a:cubicBezTo>
                <a:close/>
                <a:moveTo>
                  <a:pt x="179" y="284"/>
                </a:moveTo>
                <a:cubicBezTo>
                  <a:pt x="175" y="285"/>
                  <a:pt x="171" y="286"/>
                  <a:pt x="167" y="286"/>
                </a:cubicBezTo>
                <a:cubicBezTo>
                  <a:pt x="167" y="289"/>
                  <a:pt x="167" y="292"/>
                  <a:pt x="167" y="295"/>
                </a:cubicBezTo>
                <a:cubicBezTo>
                  <a:pt x="171" y="294"/>
                  <a:pt x="175" y="294"/>
                  <a:pt x="179" y="294"/>
                </a:cubicBezTo>
                <a:cubicBezTo>
                  <a:pt x="179" y="290"/>
                  <a:pt x="179" y="287"/>
                  <a:pt x="179" y="284"/>
                </a:cubicBezTo>
                <a:close/>
                <a:moveTo>
                  <a:pt x="201" y="301"/>
                </a:moveTo>
                <a:cubicBezTo>
                  <a:pt x="195" y="302"/>
                  <a:pt x="190" y="303"/>
                  <a:pt x="184" y="304"/>
                </a:cubicBezTo>
                <a:cubicBezTo>
                  <a:pt x="184" y="308"/>
                  <a:pt x="184" y="311"/>
                  <a:pt x="184" y="315"/>
                </a:cubicBezTo>
                <a:cubicBezTo>
                  <a:pt x="190" y="314"/>
                  <a:pt x="195" y="314"/>
                  <a:pt x="201" y="313"/>
                </a:cubicBezTo>
                <a:cubicBezTo>
                  <a:pt x="201" y="309"/>
                  <a:pt x="201" y="305"/>
                  <a:pt x="201" y="301"/>
                </a:cubicBezTo>
                <a:close/>
                <a:moveTo>
                  <a:pt x="179" y="305"/>
                </a:moveTo>
                <a:cubicBezTo>
                  <a:pt x="175" y="306"/>
                  <a:pt x="171" y="307"/>
                  <a:pt x="167" y="307"/>
                </a:cubicBezTo>
                <a:cubicBezTo>
                  <a:pt x="167" y="310"/>
                  <a:pt x="167" y="313"/>
                  <a:pt x="167" y="316"/>
                </a:cubicBezTo>
                <a:cubicBezTo>
                  <a:pt x="171" y="316"/>
                  <a:pt x="175" y="315"/>
                  <a:pt x="179" y="315"/>
                </a:cubicBezTo>
                <a:cubicBezTo>
                  <a:pt x="179" y="312"/>
                  <a:pt x="179" y="308"/>
                  <a:pt x="179" y="305"/>
                </a:cubicBezTo>
                <a:close/>
                <a:moveTo>
                  <a:pt x="201" y="323"/>
                </a:moveTo>
                <a:cubicBezTo>
                  <a:pt x="195" y="324"/>
                  <a:pt x="190" y="325"/>
                  <a:pt x="184" y="326"/>
                </a:cubicBezTo>
                <a:cubicBezTo>
                  <a:pt x="184" y="329"/>
                  <a:pt x="184" y="333"/>
                  <a:pt x="184" y="336"/>
                </a:cubicBezTo>
                <a:cubicBezTo>
                  <a:pt x="190" y="336"/>
                  <a:pt x="195" y="335"/>
                  <a:pt x="201" y="335"/>
                </a:cubicBezTo>
                <a:cubicBezTo>
                  <a:pt x="201" y="331"/>
                  <a:pt x="201" y="327"/>
                  <a:pt x="201" y="323"/>
                </a:cubicBezTo>
                <a:close/>
                <a:moveTo>
                  <a:pt x="179" y="327"/>
                </a:moveTo>
                <a:cubicBezTo>
                  <a:pt x="175" y="327"/>
                  <a:pt x="171" y="328"/>
                  <a:pt x="167" y="328"/>
                </a:cubicBezTo>
                <a:cubicBezTo>
                  <a:pt x="167" y="331"/>
                  <a:pt x="167" y="334"/>
                  <a:pt x="167" y="337"/>
                </a:cubicBezTo>
                <a:cubicBezTo>
                  <a:pt x="171" y="337"/>
                  <a:pt x="175" y="336"/>
                  <a:pt x="179" y="336"/>
                </a:cubicBezTo>
                <a:cubicBezTo>
                  <a:pt x="179" y="333"/>
                  <a:pt x="179" y="330"/>
                  <a:pt x="179" y="327"/>
                </a:cubicBezTo>
                <a:close/>
                <a:moveTo>
                  <a:pt x="201" y="345"/>
                </a:moveTo>
                <a:cubicBezTo>
                  <a:pt x="195" y="346"/>
                  <a:pt x="190" y="346"/>
                  <a:pt x="184" y="347"/>
                </a:cubicBezTo>
                <a:cubicBezTo>
                  <a:pt x="184" y="351"/>
                  <a:pt x="184" y="354"/>
                  <a:pt x="184" y="357"/>
                </a:cubicBezTo>
                <a:cubicBezTo>
                  <a:pt x="190" y="357"/>
                  <a:pt x="195" y="357"/>
                  <a:pt x="201" y="357"/>
                </a:cubicBezTo>
                <a:cubicBezTo>
                  <a:pt x="201" y="353"/>
                  <a:pt x="201" y="349"/>
                  <a:pt x="201" y="345"/>
                </a:cubicBezTo>
                <a:close/>
                <a:moveTo>
                  <a:pt x="179" y="348"/>
                </a:moveTo>
                <a:cubicBezTo>
                  <a:pt x="175" y="348"/>
                  <a:pt x="171" y="349"/>
                  <a:pt x="167" y="349"/>
                </a:cubicBezTo>
                <a:cubicBezTo>
                  <a:pt x="167" y="352"/>
                  <a:pt x="167" y="355"/>
                  <a:pt x="167" y="358"/>
                </a:cubicBezTo>
                <a:cubicBezTo>
                  <a:pt x="171" y="358"/>
                  <a:pt x="175" y="358"/>
                  <a:pt x="179" y="357"/>
                </a:cubicBezTo>
                <a:cubicBezTo>
                  <a:pt x="179" y="354"/>
                  <a:pt x="179" y="351"/>
                  <a:pt x="179" y="348"/>
                </a:cubicBezTo>
                <a:close/>
                <a:moveTo>
                  <a:pt x="201" y="367"/>
                </a:moveTo>
                <a:cubicBezTo>
                  <a:pt x="195" y="367"/>
                  <a:pt x="190" y="368"/>
                  <a:pt x="184" y="369"/>
                </a:cubicBezTo>
                <a:cubicBezTo>
                  <a:pt x="184" y="372"/>
                  <a:pt x="184" y="375"/>
                  <a:pt x="184" y="379"/>
                </a:cubicBezTo>
                <a:cubicBezTo>
                  <a:pt x="190" y="379"/>
                  <a:pt x="195" y="379"/>
                  <a:pt x="201" y="379"/>
                </a:cubicBezTo>
                <a:cubicBezTo>
                  <a:pt x="201" y="375"/>
                  <a:pt x="201" y="371"/>
                  <a:pt x="201" y="367"/>
                </a:cubicBezTo>
                <a:close/>
                <a:moveTo>
                  <a:pt x="179" y="369"/>
                </a:moveTo>
                <a:cubicBezTo>
                  <a:pt x="175" y="370"/>
                  <a:pt x="171" y="370"/>
                  <a:pt x="167" y="370"/>
                </a:cubicBezTo>
                <a:cubicBezTo>
                  <a:pt x="167" y="373"/>
                  <a:pt x="167" y="376"/>
                  <a:pt x="167" y="379"/>
                </a:cubicBezTo>
                <a:cubicBezTo>
                  <a:pt x="171" y="379"/>
                  <a:pt x="175" y="379"/>
                  <a:pt x="179" y="379"/>
                </a:cubicBezTo>
                <a:cubicBezTo>
                  <a:pt x="179" y="376"/>
                  <a:pt x="179" y="372"/>
                  <a:pt x="179" y="369"/>
                </a:cubicBezTo>
                <a:close/>
                <a:moveTo>
                  <a:pt x="201" y="388"/>
                </a:moveTo>
                <a:cubicBezTo>
                  <a:pt x="195" y="389"/>
                  <a:pt x="190" y="389"/>
                  <a:pt x="184" y="390"/>
                </a:cubicBezTo>
                <a:cubicBezTo>
                  <a:pt x="184" y="393"/>
                  <a:pt x="184" y="397"/>
                  <a:pt x="184" y="400"/>
                </a:cubicBezTo>
                <a:cubicBezTo>
                  <a:pt x="190" y="400"/>
                  <a:pt x="195" y="400"/>
                  <a:pt x="201" y="400"/>
                </a:cubicBezTo>
                <a:cubicBezTo>
                  <a:pt x="201" y="396"/>
                  <a:pt x="201" y="392"/>
                  <a:pt x="201" y="388"/>
                </a:cubicBezTo>
                <a:close/>
                <a:moveTo>
                  <a:pt x="179" y="390"/>
                </a:moveTo>
                <a:cubicBezTo>
                  <a:pt x="175" y="391"/>
                  <a:pt x="171" y="391"/>
                  <a:pt x="167" y="392"/>
                </a:cubicBezTo>
                <a:cubicBezTo>
                  <a:pt x="167" y="394"/>
                  <a:pt x="167" y="397"/>
                  <a:pt x="167" y="400"/>
                </a:cubicBezTo>
                <a:cubicBezTo>
                  <a:pt x="171" y="400"/>
                  <a:pt x="175" y="400"/>
                  <a:pt x="179" y="400"/>
                </a:cubicBezTo>
                <a:cubicBezTo>
                  <a:pt x="179" y="397"/>
                  <a:pt x="179" y="394"/>
                  <a:pt x="179" y="390"/>
                </a:cubicBezTo>
                <a:close/>
                <a:moveTo>
                  <a:pt x="201" y="410"/>
                </a:moveTo>
                <a:cubicBezTo>
                  <a:pt x="195" y="411"/>
                  <a:pt x="190" y="411"/>
                  <a:pt x="184" y="411"/>
                </a:cubicBezTo>
                <a:cubicBezTo>
                  <a:pt x="184" y="415"/>
                  <a:pt x="184" y="418"/>
                  <a:pt x="184" y="422"/>
                </a:cubicBezTo>
                <a:cubicBezTo>
                  <a:pt x="190" y="422"/>
                  <a:pt x="195" y="422"/>
                  <a:pt x="201" y="422"/>
                </a:cubicBezTo>
                <a:cubicBezTo>
                  <a:pt x="201" y="418"/>
                  <a:pt x="201" y="414"/>
                  <a:pt x="201" y="410"/>
                </a:cubicBezTo>
                <a:close/>
                <a:moveTo>
                  <a:pt x="179" y="412"/>
                </a:moveTo>
                <a:cubicBezTo>
                  <a:pt x="175" y="412"/>
                  <a:pt x="171" y="412"/>
                  <a:pt x="167" y="413"/>
                </a:cubicBezTo>
                <a:cubicBezTo>
                  <a:pt x="167" y="415"/>
                  <a:pt x="167" y="418"/>
                  <a:pt x="167" y="421"/>
                </a:cubicBezTo>
                <a:cubicBezTo>
                  <a:pt x="171" y="421"/>
                  <a:pt x="175" y="421"/>
                  <a:pt x="179" y="421"/>
                </a:cubicBezTo>
                <a:cubicBezTo>
                  <a:pt x="179" y="418"/>
                  <a:pt x="179" y="415"/>
                  <a:pt x="179" y="412"/>
                </a:cubicBezTo>
                <a:close/>
                <a:moveTo>
                  <a:pt x="201" y="432"/>
                </a:moveTo>
                <a:cubicBezTo>
                  <a:pt x="195" y="432"/>
                  <a:pt x="190" y="433"/>
                  <a:pt x="184" y="433"/>
                </a:cubicBezTo>
                <a:cubicBezTo>
                  <a:pt x="184" y="436"/>
                  <a:pt x="184" y="440"/>
                  <a:pt x="184" y="443"/>
                </a:cubicBezTo>
                <a:cubicBezTo>
                  <a:pt x="190" y="443"/>
                  <a:pt x="195" y="444"/>
                  <a:pt x="201" y="444"/>
                </a:cubicBezTo>
                <a:cubicBezTo>
                  <a:pt x="201" y="440"/>
                  <a:pt x="201" y="436"/>
                  <a:pt x="201" y="432"/>
                </a:cubicBezTo>
                <a:close/>
                <a:moveTo>
                  <a:pt x="179" y="71"/>
                </a:moveTo>
                <a:cubicBezTo>
                  <a:pt x="167" y="76"/>
                  <a:pt x="167" y="76"/>
                  <a:pt x="167" y="76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79" y="71"/>
                  <a:pt x="179" y="71"/>
                  <a:pt x="179" y="71"/>
                </a:cubicBezTo>
                <a:close/>
                <a:moveTo>
                  <a:pt x="231" y="31"/>
                </a:moveTo>
                <a:cubicBezTo>
                  <a:pt x="247" y="31"/>
                  <a:pt x="267" y="36"/>
                  <a:pt x="277" y="52"/>
                </a:cubicBezTo>
                <a:cubicBezTo>
                  <a:pt x="277" y="81"/>
                  <a:pt x="277" y="81"/>
                  <a:pt x="277" y="81"/>
                </a:cubicBezTo>
                <a:cubicBezTo>
                  <a:pt x="275" y="79"/>
                  <a:pt x="274" y="77"/>
                  <a:pt x="272" y="75"/>
                </a:cubicBezTo>
                <a:cubicBezTo>
                  <a:pt x="272" y="85"/>
                  <a:pt x="272" y="85"/>
                  <a:pt x="272" y="85"/>
                </a:cubicBezTo>
                <a:cubicBezTo>
                  <a:pt x="274" y="86"/>
                  <a:pt x="275" y="88"/>
                  <a:pt x="277" y="90"/>
                </a:cubicBezTo>
                <a:cubicBezTo>
                  <a:pt x="277" y="102"/>
                  <a:pt x="277" y="102"/>
                  <a:pt x="277" y="102"/>
                </a:cubicBezTo>
                <a:cubicBezTo>
                  <a:pt x="275" y="100"/>
                  <a:pt x="274" y="98"/>
                  <a:pt x="272" y="96"/>
                </a:cubicBezTo>
                <a:cubicBezTo>
                  <a:pt x="272" y="99"/>
                  <a:pt x="272" y="103"/>
                  <a:pt x="272" y="106"/>
                </a:cubicBezTo>
                <a:cubicBezTo>
                  <a:pt x="274" y="107"/>
                  <a:pt x="275" y="109"/>
                  <a:pt x="277" y="111"/>
                </a:cubicBezTo>
                <a:cubicBezTo>
                  <a:pt x="277" y="123"/>
                  <a:pt x="277" y="123"/>
                  <a:pt x="277" y="123"/>
                </a:cubicBezTo>
                <a:cubicBezTo>
                  <a:pt x="275" y="121"/>
                  <a:pt x="274" y="119"/>
                  <a:pt x="272" y="117"/>
                </a:cubicBezTo>
                <a:cubicBezTo>
                  <a:pt x="272" y="121"/>
                  <a:pt x="272" y="124"/>
                  <a:pt x="272" y="127"/>
                </a:cubicBezTo>
                <a:cubicBezTo>
                  <a:pt x="274" y="128"/>
                  <a:pt x="275" y="130"/>
                  <a:pt x="277" y="132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75" y="142"/>
                  <a:pt x="274" y="140"/>
                  <a:pt x="272" y="138"/>
                </a:cubicBezTo>
                <a:cubicBezTo>
                  <a:pt x="272" y="142"/>
                  <a:pt x="272" y="145"/>
                  <a:pt x="272" y="148"/>
                </a:cubicBezTo>
                <a:cubicBezTo>
                  <a:pt x="274" y="150"/>
                  <a:pt x="275" y="151"/>
                  <a:pt x="277" y="153"/>
                </a:cubicBezTo>
                <a:cubicBezTo>
                  <a:pt x="277" y="164"/>
                  <a:pt x="277" y="164"/>
                  <a:pt x="277" y="164"/>
                </a:cubicBezTo>
                <a:cubicBezTo>
                  <a:pt x="275" y="162"/>
                  <a:pt x="274" y="161"/>
                  <a:pt x="272" y="159"/>
                </a:cubicBezTo>
                <a:cubicBezTo>
                  <a:pt x="272" y="163"/>
                  <a:pt x="272" y="166"/>
                  <a:pt x="272" y="169"/>
                </a:cubicBezTo>
                <a:cubicBezTo>
                  <a:pt x="274" y="171"/>
                  <a:pt x="275" y="172"/>
                  <a:pt x="277" y="174"/>
                </a:cubicBezTo>
                <a:cubicBezTo>
                  <a:pt x="277" y="185"/>
                  <a:pt x="277" y="185"/>
                  <a:pt x="277" y="185"/>
                </a:cubicBezTo>
                <a:cubicBezTo>
                  <a:pt x="275" y="183"/>
                  <a:pt x="274" y="182"/>
                  <a:pt x="272" y="181"/>
                </a:cubicBezTo>
                <a:cubicBezTo>
                  <a:pt x="272" y="184"/>
                  <a:pt x="272" y="187"/>
                  <a:pt x="272" y="190"/>
                </a:cubicBezTo>
                <a:cubicBezTo>
                  <a:pt x="274" y="192"/>
                  <a:pt x="275" y="193"/>
                  <a:pt x="277" y="195"/>
                </a:cubicBezTo>
                <a:cubicBezTo>
                  <a:pt x="277" y="206"/>
                  <a:pt x="277" y="206"/>
                  <a:pt x="277" y="206"/>
                </a:cubicBezTo>
                <a:cubicBezTo>
                  <a:pt x="275" y="204"/>
                  <a:pt x="274" y="203"/>
                  <a:pt x="272" y="202"/>
                </a:cubicBezTo>
                <a:cubicBezTo>
                  <a:pt x="272" y="205"/>
                  <a:pt x="272" y="208"/>
                  <a:pt x="272" y="212"/>
                </a:cubicBezTo>
                <a:cubicBezTo>
                  <a:pt x="274" y="213"/>
                  <a:pt x="275" y="214"/>
                  <a:pt x="277" y="216"/>
                </a:cubicBezTo>
                <a:cubicBezTo>
                  <a:pt x="277" y="226"/>
                  <a:pt x="277" y="226"/>
                  <a:pt x="277" y="226"/>
                </a:cubicBezTo>
                <a:cubicBezTo>
                  <a:pt x="275" y="225"/>
                  <a:pt x="274" y="224"/>
                  <a:pt x="272" y="223"/>
                </a:cubicBezTo>
                <a:cubicBezTo>
                  <a:pt x="272" y="226"/>
                  <a:pt x="272" y="229"/>
                  <a:pt x="272" y="233"/>
                </a:cubicBezTo>
                <a:cubicBezTo>
                  <a:pt x="274" y="234"/>
                  <a:pt x="275" y="235"/>
                  <a:pt x="277" y="236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5" y="246"/>
                  <a:pt x="274" y="245"/>
                  <a:pt x="272" y="244"/>
                </a:cubicBezTo>
                <a:cubicBezTo>
                  <a:pt x="272" y="247"/>
                  <a:pt x="272" y="251"/>
                  <a:pt x="272" y="254"/>
                </a:cubicBezTo>
                <a:cubicBezTo>
                  <a:pt x="274" y="255"/>
                  <a:pt x="275" y="256"/>
                  <a:pt x="277" y="257"/>
                </a:cubicBezTo>
                <a:cubicBezTo>
                  <a:pt x="277" y="268"/>
                  <a:pt x="277" y="268"/>
                  <a:pt x="277" y="268"/>
                </a:cubicBezTo>
                <a:cubicBezTo>
                  <a:pt x="275" y="267"/>
                  <a:pt x="274" y="266"/>
                  <a:pt x="272" y="265"/>
                </a:cubicBezTo>
                <a:cubicBezTo>
                  <a:pt x="272" y="268"/>
                  <a:pt x="272" y="272"/>
                  <a:pt x="272" y="275"/>
                </a:cubicBezTo>
                <a:cubicBezTo>
                  <a:pt x="274" y="276"/>
                  <a:pt x="275" y="277"/>
                  <a:pt x="277" y="278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275" y="288"/>
                  <a:pt x="274" y="287"/>
                  <a:pt x="272" y="286"/>
                </a:cubicBezTo>
                <a:cubicBezTo>
                  <a:pt x="272" y="289"/>
                  <a:pt x="272" y="293"/>
                  <a:pt x="272" y="296"/>
                </a:cubicBezTo>
                <a:cubicBezTo>
                  <a:pt x="274" y="297"/>
                  <a:pt x="275" y="298"/>
                  <a:pt x="277" y="299"/>
                </a:cubicBezTo>
                <a:cubicBezTo>
                  <a:pt x="277" y="309"/>
                  <a:pt x="277" y="309"/>
                  <a:pt x="277" y="309"/>
                </a:cubicBezTo>
                <a:cubicBezTo>
                  <a:pt x="275" y="308"/>
                  <a:pt x="274" y="308"/>
                  <a:pt x="272" y="307"/>
                </a:cubicBezTo>
                <a:cubicBezTo>
                  <a:pt x="272" y="310"/>
                  <a:pt x="272" y="314"/>
                  <a:pt x="272" y="317"/>
                </a:cubicBezTo>
                <a:cubicBezTo>
                  <a:pt x="274" y="318"/>
                  <a:pt x="275" y="319"/>
                  <a:pt x="277" y="320"/>
                </a:cubicBezTo>
                <a:cubicBezTo>
                  <a:pt x="277" y="330"/>
                  <a:pt x="277" y="330"/>
                  <a:pt x="277" y="330"/>
                </a:cubicBezTo>
                <a:cubicBezTo>
                  <a:pt x="275" y="329"/>
                  <a:pt x="274" y="329"/>
                  <a:pt x="272" y="328"/>
                </a:cubicBezTo>
                <a:cubicBezTo>
                  <a:pt x="272" y="332"/>
                  <a:pt x="272" y="335"/>
                  <a:pt x="272" y="339"/>
                </a:cubicBezTo>
                <a:cubicBezTo>
                  <a:pt x="274" y="339"/>
                  <a:pt x="275" y="340"/>
                  <a:pt x="277" y="341"/>
                </a:cubicBezTo>
                <a:cubicBezTo>
                  <a:pt x="277" y="351"/>
                  <a:pt x="277" y="351"/>
                  <a:pt x="277" y="351"/>
                </a:cubicBezTo>
                <a:cubicBezTo>
                  <a:pt x="275" y="350"/>
                  <a:pt x="274" y="350"/>
                  <a:pt x="272" y="349"/>
                </a:cubicBezTo>
                <a:cubicBezTo>
                  <a:pt x="272" y="353"/>
                  <a:pt x="272" y="356"/>
                  <a:pt x="272" y="360"/>
                </a:cubicBezTo>
                <a:cubicBezTo>
                  <a:pt x="274" y="360"/>
                  <a:pt x="275" y="361"/>
                  <a:pt x="277" y="361"/>
                </a:cubicBezTo>
                <a:cubicBezTo>
                  <a:pt x="277" y="372"/>
                  <a:pt x="277" y="372"/>
                  <a:pt x="277" y="372"/>
                </a:cubicBezTo>
                <a:cubicBezTo>
                  <a:pt x="275" y="371"/>
                  <a:pt x="274" y="371"/>
                  <a:pt x="272" y="370"/>
                </a:cubicBezTo>
                <a:cubicBezTo>
                  <a:pt x="272" y="374"/>
                  <a:pt x="272" y="377"/>
                  <a:pt x="272" y="381"/>
                </a:cubicBezTo>
                <a:cubicBezTo>
                  <a:pt x="274" y="381"/>
                  <a:pt x="275" y="382"/>
                  <a:pt x="277" y="382"/>
                </a:cubicBezTo>
                <a:cubicBezTo>
                  <a:pt x="277" y="392"/>
                  <a:pt x="277" y="392"/>
                  <a:pt x="277" y="392"/>
                </a:cubicBezTo>
                <a:cubicBezTo>
                  <a:pt x="275" y="392"/>
                  <a:pt x="274" y="392"/>
                  <a:pt x="272" y="391"/>
                </a:cubicBezTo>
                <a:cubicBezTo>
                  <a:pt x="272" y="395"/>
                  <a:pt x="272" y="398"/>
                  <a:pt x="272" y="402"/>
                </a:cubicBezTo>
                <a:cubicBezTo>
                  <a:pt x="274" y="402"/>
                  <a:pt x="275" y="403"/>
                  <a:pt x="277" y="403"/>
                </a:cubicBezTo>
                <a:cubicBezTo>
                  <a:pt x="277" y="413"/>
                  <a:pt x="277" y="413"/>
                  <a:pt x="277" y="413"/>
                </a:cubicBezTo>
                <a:cubicBezTo>
                  <a:pt x="275" y="413"/>
                  <a:pt x="274" y="413"/>
                  <a:pt x="272" y="412"/>
                </a:cubicBezTo>
                <a:cubicBezTo>
                  <a:pt x="272" y="416"/>
                  <a:pt x="272" y="420"/>
                  <a:pt x="272" y="423"/>
                </a:cubicBezTo>
                <a:cubicBezTo>
                  <a:pt x="274" y="423"/>
                  <a:pt x="275" y="424"/>
                  <a:pt x="277" y="424"/>
                </a:cubicBezTo>
                <a:cubicBezTo>
                  <a:pt x="277" y="434"/>
                  <a:pt x="277" y="434"/>
                  <a:pt x="277" y="434"/>
                </a:cubicBezTo>
                <a:cubicBezTo>
                  <a:pt x="275" y="434"/>
                  <a:pt x="273" y="433"/>
                  <a:pt x="272" y="433"/>
                </a:cubicBezTo>
                <a:cubicBezTo>
                  <a:pt x="272" y="437"/>
                  <a:pt x="272" y="441"/>
                  <a:pt x="272" y="444"/>
                </a:cubicBezTo>
                <a:cubicBezTo>
                  <a:pt x="273" y="445"/>
                  <a:pt x="275" y="445"/>
                  <a:pt x="277" y="445"/>
                </a:cubicBezTo>
                <a:cubicBezTo>
                  <a:pt x="277" y="454"/>
                  <a:pt x="277" y="454"/>
                  <a:pt x="277" y="454"/>
                </a:cubicBezTo>
                <a:cubicBezTo>
                  <a:pt x="272" y="454"/>
                  <a:pt x="272" y="454"/>
                  <a:pt x="272" y="454"/>
                </a:cubicBezTo>
                <a:cubicBezTo>
                  <a:pt x="272" y="466"/>
                  <a:pt x="272" y="466"/>
                  <a:pt x="272" y="466"/>
                </a:cubicBezTo>
                <a:cubicBezTo>
                  <a:pt x="277" y="466"/>
                  <a:pt x="277" y="466"/>
                  <a:pt x="277" y="466"/>
                </a:cubicBezTo>
                <a:cubicBezTo>
                  <a:pt x="277" y="483"/>
                  <a:pt x="277" y="483"/>
                  <a:pt x="277" y="483"/>
                </a:cubicBezTo>
                <a:cubicBezTo>
                  <a:pt x="231" y="483"/>
                  <a:pt x="231" y="483"/>
                  <a:pt x="231" y="483"/>
                </a:cubicBezTo>
                <a:cubicBezTo>
                  <a:pt x="231" y="332"/>
                  <a:pt x="231" y="182"/>
                  <a:pt x="231" y="31"/>
                </a:cubicBezTo>
                <a:close/>
                <a:moveTo>
                  <a:pt x="237" y="454"/>
                </a:moveTo>
                <a:cubicBezTo>
                  <a:pt x="251" y="454"/>
                  <a:pt x="251" y="454"/>
                  <a:pt x="251" y="454"/>
                </a:cubicBezTo>
                <a:cubicBezTo>
                  <a:pt x="251" y="466"/>
                  <a:pt x="251" y="466"/>
                  <a:pt x="251" y="466"/>
                </a:cubicBezTo>
                <a:cubicBezTo>
                  <a:pt x="237" y="466"/>
                  <a:pt x="237" y="466"/>
                  <a:pt x="237" y="466"/>
                </a:cubicBezTo>
                <a:cubicBezTo>
                  <a:pt x="237" y="454"/>
                  <a:pt x="237" y="454"/>
                  <a:pt x="237" y="454"/>
                </a:cubicBezTo>
                <a:close/>
                <a:moveTo>
                  <a:pt x="253" y="454"/>
                </a:moveTo>
                <a:cubicBezTo>
                  <a:pt x="262" y="454"/>
                  <a:pt x="262" y="454"/>
                  <a:pt x="262" y="454"/>
                </a:cubicBezTo>
                <a:cubicBezTo>
                  <a:pt x="262" y="466"/>
                  <a:pt x="262" y="466"/>
                  <a:pt x="262" y="466"/>
                </a:cubicBezTo>
                <a:cubicBezTo>
                  <a:pt x="253" y="466"/>
                  <a:pt x="253" y="466"/>
                  <a:pt x="253" y="466"/>
                </a:cubicBezTo>
                <a:cubicBezTo>
                  <a:pt x="253" y="454"/>
                  <a:pt x="253" y="454"/>
                  <a:pt x="253" y="454"/>
                </a:cubicBezTo>
                <a:close/>
                <a:moveTo>
                  <a:pt x="264" y="454"/>
                </a:moveTo>
                <a:cubicBezTo>
                  <a:pt x="270" y="454"/>
                  <a:pt x="270" y="454"/>
                  <a:pt x="270" y="454"/>
                </a:cubicBezTo>
                <a:cubicBezTo>
                  <a:pt x="270" y="466"/>
                  <a:pt x="270" y="466"/>
                  <a:pt x="270" y="466"/>
                </a:cubicBezTo>
                <a:cubicBezTo>
                  <a:pt x="264" y="466"/>
                  <a:pt x="264" y="466"/>
                  <a:pt x="264" y="466"/>
                </a:cubicBezTo>
                <a:cubicBezTo>
                  <a:pt x="264" y="454"/>
                  <a:pt x="264" y="454"/>
                  <a:pt x="264" y="454"/>
                </a:cubicBezTo>
                <a:close/>
                <a:moveTo>
                  <a:pt x="237" y="82"/>
                </a:moveTo>
                <a:cubicBezTo>
                  <a:pt x="242" y="83"/>
                  <a:pt x="246" y="83"/>
                  <a:pt x="251" y="85"/>
                </a:cubicBezTo>
                <a:cubicBezTo>
                  <a:pt x="251" y="88"/>
                  <a:pt x="251" y="92"/>
                  <a:pt x="251" y="95"/>
                </a:cubicBezTo>
                <a:cubicBezTo>
                  <a:pt x="246" y="94"/>
                  <a:pt x="242" y="94"/>
                  <a:pt x="237" y="94"/>
                </a:cubicBezTo>
                <a:cubicBezTo>
                  <a:pt x="237" y="90"/>
                  <a:pt x="237" y="86"/>
                  <a:pt x="237" y="82"/>
                </a:cubicBezTo>
                <a:close/>
                <a:moveTo>
                  <a:pt x="253" y="85"/>
                </a:moveTo>
                <a:cubicBezTo>
                  <a:pt x="256" y="86"/>
                  <a:pt x="259" y="87"/>
                  <a:pt x="262" y="89"/>
                </a:cubicBezTo>
                <a:cubicBezTo>
                  <a:pt x="262" y="92"/>
                  <a:pt x="262" y="96"/>
                  <a:pt x="262" y="99"/>
                </a:cubicBezTo>
                <a:cubicBezTo>
                  <a:pt x="259" y="98"/>
                  <a:pt x="256" y="97"/>
                  <a:pt x="253" y="96"/>
                </a:cubicBezTo>
                <a:cubicBezTo>
                  <a:pt x="253" y="92"/>
                  <a:pt x="253" y="89"/>
                  <a:pt x="253" y="85"/>
                </a:cubicBezTo>
                <a:close/>
                <a:moveTo>
                  <a:pt x="264" y="90"/>
                </a:moveTo>
                <a:cubicBezTo>
                  <a:pt x="266" y="91"/>
                  <a:pt x="268" y="93"/>
                  <a:pt x="270" y="94"/>
                </a:cubicBezTo>
                <a:cubicBezTo>
                  <a:pt x="270" y="98"/>
                  <a:pt x="270" y="101"/>
                  <a:pt x="270" y="104"/>
                </a:cubicBezTo>
                <a:cubicBezTo>
                  <a:pt x="268" y="102"/>
                  <a:pt x="266" y="101"/>
                  <a:pt x="264" y="100"/>
                </a:cubicBezTo>
                <a:cubicBezTo>
                  <a:pt x="264" y="97"/>
                  <a:pt x="264" y="93"/>
                  <a:pt x="264" y="90"/>
                </a:cubicBezTo>
                <a:close/>
                <a:moveTo>
                  <a:pt x="237" y="104"/>
                </a:moveTo>
                <a:cubicBezTo>
                  <a:pt x="242" y="105"/>
                  <a:pt x="246" y="105"/>
                  <a:pt x="251" y="106"/>
                </a:cubicBezTo>
                <a:cubicBezTo>
                  <a:pt x="251" y="110"/>
                  <a:pt x="251" y="114"/>
                  <a:pt x="251" y="117"/>
                </a:cubicBezTo>
                <a:cubicBezTo>
                  <a:pt x="246" y="116"/>
                  <a:pt x="242" y="116"/>
                  <a:pt x="237" y="115"/>
                </a:cubicBezTo>
                <a:cubicBezTo>
                  <a:pt x="237" y="112"/>
                  <a:pt x="237" y="108"/>
                  <a:pt x="237" y="104"/>
                </a:cubicBezTo>
                <a:close/>
                <a:moveTo>
                  <a:pt x="253" y="107"/>
                </a:moveTo>
                <a:cubicBezTo>
                  <a:pt x="256" y="108"/>
                  <a:pt x="259" y="109"/>
                  <a:pt x="262" y="110"/>
                </a:cubicBezTo>
                <a:cubicBezTo>
                  <a:pt x="262" y="114"/>
                  <a:pt x="262" y="117"/>
                  <a:pt x="262" y="121"/>
                </a:cubicBezTo>
                <a:cubicBezTo>
                  <a:pt x="259" y="119"/>
                  <a:pt x="256" y="118"/>
                  <a:pt x="253" y="118"/>
                </a:cubicBezTo>
                <a:cubicBezTo>
                  <a:pt x="253" y="114"/>
                  <a:pt x="253" y="111"/>
                  <a:pt x="253" y="107"/>
                </a:cubicBezTo>
                <a:close/>
                <a:moveTo>
                  <a:pt x="264" y="112"/>
                </a:moveTo>
                <a:cubicBezTo>
                  <a:pt x="266" y="113"/>
                  <a:pt x="268" y="114"/>
                  <a:pt x="270" y="116"/>
                </a:cubicBezTo>
                <a:cubicBezTo>
                  <a:pt x="270" y="119"/>
                  <a:pt x="270" y="122"/>
                  <a:pt x="270" y="125"/>
                </a:cubicBezTo>
                <a:cubicBezTo>
                  <a:pt x="268" y="124"/>
                  <a:pt x="266" y="123"/>
                  <a:pt x="264" y="122"/>
                </a:cubicBezTo>
                <a:cubicBezTo>
                  <a:pt x="264" y="118"/>
                  <a:pt x="264" y="115"/>
                  <a:pt x="264" y="112"/>
                </a:cubicBezTo>
                <a:close/>
                <a:moveTo>
                  <a:pt x="237" y="126"/>
                </a:moveTo>
                <a:cubicBezTo>
                  <a:pt x="242" y="126"/>
                  <a:pt x="246" y="127"/>
                  <a:pt x="251" y="128"/>
                </a:cubicBezTo>
                <a:cubicBezTo>
                  <a:pt x="251" y="132"/>
                  <a:pt x="251" y="135"/>
                  <a:pt x="251" y="139"/>
                </a:cubicBezTo>
                <a:cubicBezTo>
                  <a:pt x="246" y="138"/>
                  <a:pt x="242" y="138"/>
                  <a:pt x="237" y="137"/>
                </a:cubicBezTo>
                <a:cubicBezTo>
                  <a:pt x="237" y="134"/>
                  <a:pt x="237" y="130"/>
                  <a:pt x="237" y="126"/>
                </a:cubicBezTo>
                <a:close/>
                <a:moveTo>
                  <a:pt x="253" y="129"/>
                </a:moveTo>
                <a:cubicBezTo>
                  <a:pt x="256" y="130"/>
                  <a:pt x="259" y="131"/>
                  <a:pt x="262" y="132"/>
                </a:cubicBezTo>
                <a:cubicBezTo>
                  <a:pt x="262" y="135"/>
                  <a:pt x="262" y="139"/>
                  <a:pt x="262" y="142"/>
                </a:cubicBezTo>
                <a:cubicBezTo>
                  <a:pt x="259" y="141"/>
                  <a:pt x="256" y="140"/>
                  <a:pt x="253" y="139"/>
                </a:cubicBezTo>
                <a:cubicBezTo>
                  <a:pt x="253" y="136"/>
                  <a:pt x="253" y="132"/>
                  <a:pt x="253" y="129"/>
                </a:cubicBezTo>
                <a:close/>
                <a:moveTo>
                  <a:pt x="264" y="133"/>
                </a:moveTo>
                <a:cubicBezTo>
                  <a:pt x="266" y="134"/>
                  <a:pt x="268" y="135"/>
                  <a:pt x="270" y="137"/>
                </a:cubicBezTo>
                <a:cubicBezTo>
                  <a:pt x="270" y="140"/>
                  <a:pt x="270" y="143"/>
                  <a:pt x="270" y="147"/>
                </a:cubicBezTo>
                <a:cubicBezTo>
                  <a:pt x="268" y="145"/>
                  <a:pt x="266" y="144"/>
                  <a:pt x="264" y="143"/>
                </a:cubicBezTo>
                <a:cubicBezTo>
                  <a:pt x="264" y="140"/>
                  <a:pt x="264" y="136"/>
                  <a:pt x="264" y="133"/>
                </a:cubicBezTo>
                <a:close/>
                <a:moveTo>
                  <a:pt x="237" y="148"/>
                </a:moveTo>
                <a:cubicBezTo>
                  <a:pt x="242" y="148"/>
                  <a:pt x="246" y="149"/>
                  <a:pt x="251" y="150"/>
                </a:cubicBezTo>
                <a:cubicBezTo>
                  <a:pt x="251" y="153"/>
                  <a:pt x="251" y="157"/>
                  <a:pt x="251" y="161"/>
                </a:cubicBezTo>
                <a:cubicBezTo>
                  <a:pt x="246" y="160"/>
                  <a:pt x="242" y="159"/>
                  <a:pt x="237" y="159"/>
                </a:cubicBezTo>
                <a:cubicBezTo>
                  <a:pt x="237" y="155"/>
                  <a:pt x="237" y="152"/>
                  <a:pt x="237" y="148"/>
                </a:cubicBezTo>
                <a:close/>
                <a:moveTo>
                  <a:pt x="253" y="150"/>
                </a:moveTo>
                <a:cubicBezTo>
                  <a:pt x="256" y="151"/>
                  <a:pt x="259" y="152"/>
                  <a:pt x="262" y="153"/>
                </a:cubicBezTo>
                <a:cubicBezTo>
                  <a:pt x="262" y="157"/>
                  <a:pt x="262" y="160"/>
                  <a:pt x="262" y="164"/>
                </a:cubicBezTo>
                <a:cubicBezTo>
                  <a:pt x="259" y="163"/>
                  <a:pt x="256" y="162"/>
                  <a:pt x="253" y="161"/>
                </a:cubicBezTo>
                <a:cubicBezTo>
                  <a:pt x="253" y="158"/>
                  <a:pt x="253" y="154"/>
                  <a:pt x="253" y="150"/>
                </a:cubicBezTo>
                <a:close/>
                <a:moveTo>
                  <a:pt x="264" y="154"/>
                </a:moveTo>
                <a:cubicBezTo>
                  <a:pt x="266" y="155"/>
                  <a:pt x="268" y="157"/>
                  <a:pt x="270" y="158"/>
                </a:cubicBezTo>
                <a:cubicBezTo>
                  <a:pt x="270" y="161"/>
                  <a:pt x="270" y="165"/>
                  <a:pt x="270" y="168"/>
                </a:cubicBezTo>
                <a:cubicBezTo>
                  <a:pt x="268" y="167"/>
                  <a:pt x="266" y="165"/>
                  <a:pt x="264" y="165"/>
                </a:cubicBezTo>
                <a:cubicBezTo>
                  <a:pt x="264" y="161"/>
                  <a:pt x="264" y="158"/>
                  <a:pt x="264" y="154"/>
                </a:cubicBezTo>
                <a:close/>
                <a:moveTo>
                  <a:pt x="237" y="170"/>
                </a:moveTo>
                <a:cubicBezTo>
                  <a:pt x="242" y="170"/>
                  <a:pt x="246" y="171"/>
                  <a:pt x="251" y="172"/>
                </a:cubicBezTo>
                <a:cubicBezTo>
                  <a:pt x="251" y="175"/>
                  <a:pt x="251" y="179"/>
                  <a:pt x="251" y="182"/>
                </a:cubicBezTo>
                <a:cubicBezTo>
                  <a:pt x="246" y="182"/>
                  <a:pt x="242" y="181"/>
                  <a:pt x="237" y="181"/>
                </a:cubicBezTo>
                <a:cubicBezTo>
                  <a:pt x="237" y="177"/>
                  <a:pt x="237" y="174"/>
                  <a:pt x="237" y="170"/>
                </a:cubicBezTo>
                <a:close/>
                <a:moveTo>
                  <a:pt x="253" y="172"/>
                </a:moveTo>
                <a:cubicBezTo>
                  <a:pt x="256" y="173"/>
                  <a:pt x="259" y="174"/>
                  <a:pt x="262" y="175"/>
                </a:cubicBezTo>
                <a:cubicBezTo>
                  <a:pt x="262" y="178"/>
                  <a:pt x="262" y="182"/>
                  <a:pt x="262" y="185"/>
                </a:cubicBezTo>
                <a:cubicBezTo>
                  <a:pt x="259" y="184"/>
                  <a:pt x="256" y="183"/>
                  <a:pt x="253" y="183"/>
                </a:cubicBezTo>
                <a:cubicBezTo>
                  <a:pt x="253" y="179"/>
                  <a:pt x="253" y="176"/>
                  <a:pt x="253" y="172"/>
                </a:cubicBezTo>
                <a:close/>
                <a:moveTo>
                  <a:pt x="264" y="176"/>
                </a:moveTo>
                <a:cubicBezTo>
                  <a:pt x="266" y="177"/>
                  <a:pt x="268" y="178"/>
                  <a:pt x="270" y="179"/>
                </a:cubicBezTo>
                <a:cubicBezTo>
                  <a:pt x="270" y="182"/>
                  <a:pt x="270" y="186"/>
                  <a:pt x="270" y="189"/>
                </a:cubicBezTo>
                <a:cubicBezTo>
                  <a:pt x="268" y="188"/>
                  <a:pt x="266" y="187"/>
                  <a:pt x="264" y="186"/>
                </a:cubicBezTo>
                <a:cubicBezTo>
                  <a:pt x="264" y="183"/>
                  <a:pt x="264" y="179"/>
                  <a:pt x="264" y="176"/>
                </a:cubicBezTo>
                <a:close/>
                <a:moveTo>
                  <a:pt x="237" y="192"/>
                </a:moveTo>
                <a:cubicBezTo>
                  <a:pt x="242" y="192"/>
                  <a:pt x="246" y="193"/>
                  <a:pt x="251" y="193"/>
                </a:cubicBezTo>
                <a:cubicBezTo>
                  <a:pt x="251" y="197"/>
                  <a:pt x="251" y="201"/>
                  <a:pt x="251" y="204"/>
                </a:cubicBezTo>
                <a:cubicBezTo>
                  <a:pt x="246" y="204"/>
                  <a:pt x="242" y="203"/>
                  <a:pt x="237" y="203"/>
                </a:cubicBezTo>
                <a:cubicBezTo>
                  <a:pt x="237" y="199"/>
                  <a:pt x="237" y="195"/>
                  <a:pt x="237" y="192"/>
                </a:cubicBezTo>
                <a:close/>
                <a:moveTo>
                  <a:pt x="253" y="194"/>
                </a:moveTo>
                <a:cubicBezTo>
                  <a:pt x="256" y="195"/>
                  <a:pt x="259" y="195"/>
                  <a:pt x="262" y="196"/>
                </a:cubicBezTo>
                <a:cubicBezTo>
                  <a:pt x="262" y="200"/>
                  <a:pt x="262" y="203"/>
                  <a:pt x="262" y="207"/>
                </a:cubicBezTo>
                <a:cubicBezTo>
                  <a:pt x="259" y="206"/>
                  <a:pt x="256" y="205"/>
                  <a:pt x="253" y="205"/>
                </a:cubicBezTo>
                <a:cubicBezTo>
                  <a:pt x="253" y="201"/>
                  <a:pt x="253" y="197"/>
                  <a:pt x="253" y="194"/>
                </a:cubicBezTo>
                <a:close/>
                <a:moveTo>
                  <a:pt x="264" y="197"/>
                </a:moveTo>
                <a:cubicBezTo>
                  <a:pt x="266" y="198"/>
                  <a:pt x="268" y="199"/>
                  <a:pt x="270" y="200"/>
                </a:cubicBezTo>
                <a:cubicBezTo>
                  <a:pt x="270" y="204"/>
                  <a:pt x="270" y="207"/>
                  <a:pt x="270" y="210"/>
                </a:cubicBezTo>
                <a:cubicBezTo>
                  <a:pt x="268" y="209"/>
                  <a:pt x="266" y="208"/>
                  <a:pt x="264" y="208"/>
                </a:cubicBezTo>
                <a:cubicBezTo>
                  <a:pt x="264" y="204"/>
                  <a:pt x="264" y="201"/>
                  <a:pt x="264" y="197"/>
                </a:cubicBezTo>
                <a:close/>
                <a:moveTo>
                  <a:pt x="237" y="214"/>
                </a:moveTo>
                <a:cubicBezTo>
                  <a:pt x="242" y="214"/>
                  <a:pt x="246" y="214"/>
                  <a:pt x="251" y="215"/>
                </a:cubicBezTo>
                <a:cubicBezTo>
                  <a:pt x="251" y="219"/>
                  <a:pt x="251" y="222"/>
                  <a:pt x="251" y="226"/>
                </a:cubicBezTo>
                <a:cubicBezTo>
                  <a:pt x="246" y="225"/>
                  <a:pt x="242" y="225"/>
                  <a:pt x="237" y="225"/>
                </a:cubicBezTo>
                <a:cubicBezTo>
                  <a:pt x="237" y="221"/>
                  <a:pt x="237" y="217"/>
                  <a:pt x="237" y="214"/>
                </a:cubicBezTo>
                <a:close/>
                <a:moveTo>
                  <a:pt x="253" y="216"/>
                </a:moveTo>
                <a:cubicBezTo>
                  <a:pt x="256" y="216"/>
                  <a:pt x="259" y="217"/>
                  <a:pt x="262" y="218"/>
                </a:cubicBezTo>
                <a:cubicBezTo>
                  <a:pt x="262" y="221"/>
                  <a:pt x="262" y="225"/>
                  <a:pt x="262" y="228"/>
                </a:cubicBezTo>
                <a:cubicBezTo>
                  <a:pt x="259" y="228"/>
                  <a:pt x="256" y="227"/>
                  <a:pt x="253" y="226"/>
                </a:cubicBezTo>
                <a:cubicBezTo>
                  <a:pt x="253" y="223"/>
                  <a:pt x="253" y="219"/>
                  <a:pt x="253" y="216"/>
                </a:cubicBezTo>
                <a:close/>
                <a:moveTo>
                  <a:pt x="264" y="219"/>
                </a:moveTo>
                <a:cubicBezTo>
                  <a:pt x="266" y="220"/>
                  <a:pt x="268" y="220"/>
                  <a:pt x="270" y="221"/>
                </a:cubicBezTo>
                <a:cubicBezTo>
                  <a:pt x="270" y="225"/>
                  <a:pt x="270" y="228"/>
                  <a:pt x="270" y="232"/>
                </a:cubicBezTo>
                <a:cubicBezTo>
                  <a:pt x="268" y="231"/>
                  <a:pt x="266" y="230"/>
                  <a:pt x="264" y="229"/>
                </a:cubicBezTo>
                <a:cubicBezTo>
                  <a:pt x="264" y="226"/>
                  <a:pt x="264" y="222"/>
                  <a:pt x="264" y="219"/>
                </a:cubicBezTo>
                <a:close/>
                <a:moveTo>
                  <a:pt x="237" y="236"/>
                </a:moveTo>
                <a:cubicBezTo>
                  <a:pt x="242" y="236"/>
                  <a:pt x="246" y="236"/>
                  <a:pt x="251" y="237"/>
                </a:cubicBezTo>
                <a:cubicBezTo>
                  <a:pt x="251" y="241"/>
                  <a:pt x="251" y="244"/>
                  <a:pt x="251" y="248"/>
                </a:cubicBezTo>
                <a:cubicBezTo>
                  <a:pt x="246" y="247"/>
                  <a:pt x="242" y="247"/>
                  <a:pt x="237" y="247"/>
                </a:cubicBezTo>
                <a:cubicBezTo>
                  <a:pt x="237" y="243"/>
                  <a:pt x="237" y="239"/>
                  <a:pt x="237" y="236"/>
                </a:cubicBezTo>
                <a:close/>
                <a:moveTo>
                  <a:pt x="253" y="237"/>
                </a:moveTo>
                <a:cubicBezTo>
                  <a:pt x="256" y="238"/>
                  <a:pt x="259" y="239"/>
                  <a:pt x="262" y="239"/>
                </a:cubicBezTo>
                <a:cubicBezTo>
                  <a:pt x="262" y="243"/>
                  <a:pt x="262" y="246"/>
                  <a:pt x="262" y="250"/>
                </a:cubicBezTo>
                <a:cubicBezTo>
                  <a:pt x="259" y="249"/>
                  <a:pt x="256" y="249"/>
                  <a:pt x="253" y="248"/>
                </a:cubicBezTo>
                <a:cubicBezTo>
                  <a:pt x="253" y="244"/>
                  <a:pt x="253" y="241"/>
                  <a:pt x="253" y="237"/>
                </a:cubicBezTo>
                <a:close/>
                <a:moveTo>
                  <a:pt x="264" y="240"/>
                </a:moveTo>
                <a:cubicBezTo>
                  <a:pt x="266" y="241"/>
                  <a:pt x="268" y="242"/>
                  <a:pt x="270" y="243"/>
                </a:cubicBezTo>
                <a:cubicBezTo>
                  <a:pt x="270" y="246"/>
                  <a:pt x="270" y="249"/>
                  <a:pt x="270" y="253"/>
                </a:cubicBezTo>
                <a:cubicBezTo>
                  <a:pt x="268" y="252"/>
                  <a:pt x="266" y="251"/>
                  <a:pt x="264" y="251"/>
                </a:cubicBezTo>
                <a:cubicBezTo>
                  <a:pt x="264" y="247"/>
                  <a:pt x="264" y="244"/>
                  <a:pt x="264" y="240"/>
                </a:cubicBezTo>
                <a:close/>
                <a:moveTo>
                  <a:pt x="237" y="257"/>
                </a:moveTo>
                <a:cubicBezTo>
                  <a:pt x="242" y="258"/>
                  <a:pt x="246" y="258"/>
                  <a:pt x="251" y="259"/>
                </a:cubicBezTo>
                <a:cubicBezTo>
                  <a:pt x="251" y="262"/>
                  <a:pt x="251" y="266"/>
                  <a:pt x="251" y="270"/>
                </a:cubicBezTo>
                <a:cubicBezTo>
                  <a:pt x="246" y="269"/>
                  <a:pt x="242" y="269"/>
                  <a:pt x="237" y="269"/>
                </a:cubicBezTo>
                <a:cubicBezTo>
                  <a:pt x="237" y="265"/>
                  <a:pt x="237" y="261"/>
                  <a:pt x="237" y="257"/>
                </a:cubicBezTo>
                <a:close/>
                <a:moveTo>
                  <a:pt x="253" y="259"/>
                </a:moveTo>
                <a:cubicBezTo>
                  <a:pt x="256" y="260"/>
                  <a:pt x="259" y="260"/>
                  <a:pt x="262" y="261"/>
                </a:cubicBezTo>
                <a:cubicBezTo>
                  <a:pt x="262" y="264"/>
                  <a:pt x="262" y="268"/>
                  <a:pt x="262" y="272"/>
                </a:cubicBezTo>
                <a:cubicBezTo>
                  <a:pt x="259" y="271"/>
                  <a:pt x="256" y="270"/>
                  <a:pt x="253" y="270"/>
                </a:cubicBezTo>
                <a:cubicBezTo>
                  <a:pt x="253" y="266"/>
                  <a:pt x="253" y="263"/>
                  <a:pt x="253" y="259"/>
                </a:cubicBezTo>
                <a:close/>
                <a:moveTo>
                  <a:pt x="264" y="262"/>
                </a:moveTo>
                <a:cubicBezTo>
                  <a:pt x="266" y="262"/>
                  <a:pt x="268" y="263"/>
                  <a:pt x="270" y="264"/>
                </a:cubicBezTo>
                <a:cubicBezTo>
                  <a:pt x="270" y="267"/>
                  <a:pt x="270" y="271"/>
                  <a:pt x="270" y="274"/>
                </a:cubicBezTo>
                <a:cubicBezTo>
                  <a:pt x="268" y="273"/>
                  <a:pt x="266" y="273"/>
                  <a:pt x="264" y="272"/>
                </a:cubicBezTo>
                <a:cubicBezTo>
                  <a:pt x="264" y="269"/>
                  <a:pt x="264" y="265"/>
                  <a:pt x="264" y="262"/>
                </a:cubicBezTo>
                <a:close/>
                <a:moveTo>
                  <a:pt x="237" y="279"/>
                </a:moveTo>
                <a:cubicBezTo>
                  <a:pt x="242" y="279"/>
                  <a:pt x="246" y="280"/>
                  <a:pt x="251" y="280"/>
                </a:cubicBezTo>
                <a:cubicBezTo>
                  <a:pt x="251" y="284"/>
                  <a:pt x="251" y="288"/>
                  <a:pt x="251" y="291"/>
                </a:cubicBezTo>
                <a:cubicBezTo>
                  <a:pt x="246" y="291"/>
                  <a:pt x="242" y="291"/>
                  <a:pt x="237" y="291"/>
                </a:cubicBezTo>
                <a:cubicBezTo>
                  <a:pt x="237" y="287"/>
                  <a:pt x="237" y="283"/>
                  <a:pt x="237" y="279"/>
                </a:cubicBezTo>
                <a:close/>
                <a:moveTo>
                  <a:pt x="253" y="281"/>
                </a:moveTo>
                <a:cubicBezTo>
                  <a:pt x="256" y="281"/>
                  <a:pt x="259" y="282"/>
                  <a:pt x="262" y="282"/>
                </a:cubicBezTo>
                <a:cubicBezTo>
                  <a:pt x="262" y="286"/>
                  <a:pt x="262" y="290"/>
                  <a:pt x="262" y="293"/>
                </a:cubicBezTo>
                <a:cubicBezTo>
                  <a:pt x="259" y="292"/>
                  <a:pt x="256" y="292"/>
                  <a:pt x="253" y="292"/>
                </a:cubicBezTo>
                <a:cubicBezTo>
                  <a:pt x="253" y="288"/>
                  <a:pt x="253" y="284"/>
                  <a:pt x="253" y="281"/>
                </a:cubicBezTo>
                <a:close/>
                <a:moveTo>
                  <a:pt x="264" y="283"/>
                </a:moveTo>
                <a:cubicBezTo>
                  <a:pt x="266" y="284"/>
                  <a:pt x="268" y="284"/>
                  <a:pt x="270" y="285"/>
                </a:cubicBezTo>
                <a:cubicBezTo>
                  <a:pt x="270" y="288"/>
                  <a:pt x="270" y="292"/>
                  <a:pt x="270" y="295"/>
                </a:cubicBezTo>
                <a:cubicBezTo>
                  <a:pt x="268" y="295"/>
                  <a:pt x="266" y="294"/>
                  <a:pt x="264" y="294"/>
                </a:cubicBezTo>
                <a:cubicBezTo>
                  <a:pt x="264" y="290"/>
                  <a:pt x="264" y="287"/>
                  <a:pt x="264" y="283"/>
                </a:cubicBezTo>
                <a:close/>
                <a:moveTo>
                  <a:pt x="237" y="301"/>
                </a:moveTo>
                <a:cubicBezTo>
                  <a:pt x="242" y="301"/>
                  <a:pt x="246" y="302"/>
                  <a:pt x="251" y="302"/>
                </a:cubicBezTo>
                <a:cubicBezTo>
                  <a:pt x="251" y="306"/>
                  <a:pt x="251" y="309"/>
                  <a:pt x="251" y="313"/>
                </a:cubicBezTo>
                <a:cubicBezTo>
                  <a:pt x="246" y="313"/>
                  <a:pt x="242" y="313"/>
                  <a:pt x="237" y="312"/>
                </a:cubicBezTo>
                <a:cubicBezTo>
                  <a:pt x="237" y="309"/>
                  <a:pt x="237" y="305"/>
                  <a:pt x="237" y="301"/>
                </a:cubicBezTo>
                <a:close/>
                <a:moveTo>
                  <a:pt x="253" y="302"/>
                </a:moveTo>
                <a:cubicBezTo>
                  <a:pt x="256" y="303"/>
                  <a:pt x="259" y="303"/>
                  <a:pt x="262" y="304"/>
                </a:cubicBezTo>
                <a:cubicBezTo>
                  <a:pt x="262" y="308"/>
                  <a:pt x="262" y="311"/>
                  <a:pt x="262" y="315"/>
                </a:cubicBezTo>
                <a:cubicBezTo>
                  <a:pt x="259" y="314"/>
                  <a:pt x="256" y="314"/>
                  <a:pt x="253" y="313"/>
                </a:cubicBezTo>
                <a:cubicBezTo>
                  <a:pt x="253" y="310"/>
                  <a:pt x="253" y="306"/>
                  <a:pt x="253" y="302"/>
                </a:cubicBezTo>
                <a:close/>
                <a:moveTo>
                  <a:pt x="264" y="304"/>
                </a:moveTo>
                <a:cubicBezTo>
                  <a:pt x="266" y="305"/>
                  <a:pt x="268" y="306"/>
                  <a:pt x="270" y="306"/>
                </a:cubicBezTo>
                <a:cubicBezTo>
                  <a:pt x="270" y="310"/>
                  <a:pt x="270" y="313"/>
                  <a:pt x="270" y="317"/>
                </a:cubicBezTo>
                <a:cubicBezTo>
                  <a:pt x="268" y="316"/>
                  <a:pt x="266" y="316"/>
                  <a:pt x="264" y="315"/>
                </a:cubicBezTo>
                <a:cubicBezTo>
                  <a:pt x="264" y="312"/>
                  <a:pt x="264" y="308"/>
                  <a:pt x="264" y="304"/>
                </a:cubicBezTo>
                <a:close/>
                <a:moveTo>
                  <a:pt x="237" y="323"/>
                </a:moveTo>
                <a:cubicBezTo>
                  <a:pt x="242" y="323"/>
                  <a:pt x="246" y="323"/>
                  <a:pt x="251" y="324"/>
                </a:cubicBezTo>
                <a:cubicBezTo>
                  <a:pt x="251" y="328"/>
                  <a:pt x="251" y="331"/>
                  <a:pt x="251" y="335"/>
                </a:cubicBezTo>
                <a:cubicBezTo>
                  <a:pt x="246" y="335"/>
                  <a:pt x="242" y="334"/>
                  <a:pt x="237" y="334"/>
                </a:cubicBezTo>
                <a:cubicBezTo>
                  <a:pt x="237" y="331"/>
                  <a:pt x="237" y="327"/>
                  <a:pt x="237" y="323"/>
                </a:cubicBezTo>
                <a:close/>
                <a:moveTo>
                  <a:pt x="253" y="324"/>
                </a:moveTo>
                <a:cubicBezTo>
                  <a:pt x="256" y="324"/>
                  <a:pt x="259" y="325"/>
                  <a:pt x="262" y="325"/>
                </a:cubicBezTo>
                <a:cubicBezTo>
                  <a:pt x="262" y="329"/>
                  <a:pt x="262" y="333"/>
                  <a:pt x="262" y="336"/>
                </a:cubicBezTo>
                <a:cubicBezTo>
                  <a:pt x="259" y="336"/>
                  <a:pt x="256" y="335"/>
                  <a:pt x="253" y="335"/>
                </a:cubicBezTo>
                <a:cubicBezTo>
                  <a:pt x="253" y="331"/>
                  <a:pt x="253" y="328"/>
                  <a:pt x="253" y="324"/>
                </a:cubicBezTo>
                <a:close/>
                <a:moveTo>
                  <a:pt x="264" y="326"/>
                </a:moveTo>
                <a:cubicBezTo>
                  <a:pt x="266" y="326"/>
                  <a:pt x="268" y="327"/>
                  <a:pt x="270" y="327"/>
                </a:cubicBezTo>
                <a:cubicBezTo>
                  <a:pt x="270" y="331"/>
                  <a:pt x="270" y="334"/>
                  <a:pt x="270" y="338"/>
                </a:cubicBezTo>
                <a:cubicBezTo>
                  <a:pt x="268" y="337"/>
                  <a:pt x="266" y="337"/>
                  <a:pt x="264" y="337"/>
                </a:cubicBezTo>
                <a:cubicBezTo>
                  <a:pt x="264" y="333"/>
                  <a:pt x="264" y="329"/>
                  <a:pt x="264" y="326"/>
                </a:cubicBezTo>
                <a:close/>
                <a:moveTo>
                  <a:pt x="237" y="345"/>
                </a:moveTo>
                <a:cubicBezTo>
                  <a:pt x="242" y="345"/>
                  <a:pt x="246" y="345"/>
                  <a:pt x="251" y="346"/>
                </a:cubicBezTo>
                <a:cubicBezTo>
                  <a:pt x="251" y="349"/>
                  <a:pt x="251" y="353"/>
                  <a:pt x="251" y="357"/>
                </a:cubicBezTo>
                <a:cubicBezTo>
                  <a:pt x="246" y="356"/>
                  <a:pt x="242" y="356"/>
                  <a:pt x="237" y="356"/>
                </a:cubicBezTo>
                <a:cubicBezTo>
                  <a:pt x="237" y="352"/>
                  <a:pt x="237" y="349"/>
                  <a:pt x="237" y="345"/>
                </a:cubicBezTo>
                <a:close/>
                <a:moveTo>
                  <a:pt x="253" y="346"/>
                </a:moveTo>
                <a:cubicBezTo>
                  <a:pt x="256" y="346"/>
                  <a:pt x="259" y="347"/>
                  <a:pt x="262" y="347"/>
                </a:cubicBezTo>
                <a:cubicBezTo>
                  <a:pt x="262" y="351"/>
                  <a:pt x="262" y="354"/>
                  <a:pt x="262" y="358"/>
                </a:cubicBezTo>
                <a:cubicBezTo>
                  <a:pt x="259" y="357"/>
                  <a:pt x="256" y="357"/>
                  <a:pt x="253" y="357"/>
                </a:cubicBezTo>
                <a:cubicBezTo>
                  <a:pt x="253" y="353"/>
                  <a:pt x="253" y="350"/>
                  <a:pt x="253" y="346"/>
                </a:cubicBezTo>
                <a:close/>
                <a:moveTo>
                  <a:pt x="264" y="347"/>
                </a:moveTo>
                <a:cubicBezTo>
                  <a:pt x="266" y="348"/>
                  <a:pt x="268" y="348"/>
                  <a:pt x="270" y="349"/>
                </a:cubicBezTo>
                <a:cubicBezTo>
                  <a:pt x="270" y="352"/>
                  <a:pt x="270" y="356"/>
                  <a:pt x="270" y="359"/>
                </a:cubicBezTo>
                <a:cubicBezTo>
                  <a:pt x="268" y="359"/>
                  <a:pt x="266" y="358"/>
                  <a:pt x="264" y="358"/>
                </a:cubicBezTo>
                <a:cubicBezTo>
                  <a:pt x="264" y="355"/>
                  <a:pt x="264" y="351"/>
                  <a:pt x="264" y="347"/>
                </a:cubicBezTo>
                <a:close/>
                <a:moveTo>
                  <a:pt x="237" y="367"/>
                </a:moveTo>
                <a:cubicBezTo>
                  <a:pt x="242" y="367"/>
                  <a:pt x="246" y="367"/>
                  <a:pt x="251" y="367"/>
                </a:cubicBezTo>
                <a:cubicBezTo>
                  <a:pt x="251" y="371"/>
                  <a:pt x="251" y="375"/>
                  <a:pt x="251" y="379"/>
                </a:cubicBezTo>
                <a:cubicBezTo>
                  <a:pt x="246" y="378"/>
                  <a:pt x="242" y="378"/>
                  <a:pt x="237" y="378"/>
                </a:cubicBezTo>
                <a:cubicBezTo>
                  <a:pt x="237" y="374"/>
                  <a:pt x="237" y="371"/>
                  <a:pt x="237" y="367"/>
                </a:cubicBezTo>
                <a:close/>
                <a:moveTo>
                  <a:pt x="253" y="368"/>
                </a:moveTo>
                <a:cubicBezTo>
                  <a:pt x="256" y="368"/>
                  <a:pt x="259" y="368"/>
                  <a:pt x="262" y="368"/>
                </a:cubicBezTo>
                <a:cubicBezTo>
                  <a:pt x="262" y="372"/>
                  <a:pt x="262" y="376"/>
                  <a:pt x="262" y="379"/>
                </a:cubicBezTo>
                <a:cubicBezTo>
                  <a:pt x="259" y="379"/>
                  <a:pt x="256" y="379"/>
                  <a:pt x="253" y="379"/>
                </a:cubicBezTo>
                <a:cubicBezTo>
                  <a:pt x="253" y="375"/>
                  <a:pt x="253" y="371"/>
                  <a:pt x="253" y="368"/>
                </a:cubicBezTo>
                <a:close/>
                <a:moveTo>
                  <a:pt x="264" y="369"/>
                </a:moveTo>
                <a:cubicBezTo>
                  <a:pt x="266" y="369"/>
                  <a:pt x="268" y="369"/>
                  <a:pt x="270" y="370"/>
                </a:cubicBezTo>
                <a:cubicBezTo>
                  <a:pt x="270" y="373"/>
                  <a:pt x="270" y="377"/>
                  <a:pt x="270" y="381"/>
                </a:cubicBezTo>
                <a:cubicBezTo>
                  <a:pt x="268" y="380"/>
                  <a:pt x="266" y="380"/>
                  <a:pt x="264" y="380"/>
                </a:cubicBezTo>
                <a:cubicBezTo>
                  <a:pt x="264" y="376"/>
                  <a:pt x="264" y="372"/>
                  <a:pt x="264" y="369"/>
                </a:cubicBezTo>
                <a:close/>
                <a:moveTo>
                  <a:pt x="237" y="389"/>
                </a:moveTo>
                <a:cubicBezTo>
                  <a:pt x="242" y="389"/>
                  <a:pt x="246" y="389"/>
                  <a:pt x="251" y="389"/>
                </a:cubicBezTo>
                <a:cubicBezTo>
                  <a:pt x="251" y="393"/>
                  <a:pt x="251" y="397"/>
                  <a:pt x="251" y="400"/>
                </a:cubicBezTo>
                <a:cubicBezTo>
                  <a:pt x="246" y="400"/>
                  <a:pt x="242" y="400"/>
                  <a:pt x="237" y="400"/>
                </a:cubicBezTo>
                <a:cubicBezTo>
                  <a:pt x="237" y="396"/>
                  <a:pt x="237" y="393"/>
                  <a:pt x="237" y="389"/>
                </a:cubicBezTo>
                <a:close/>
                <a:moveTo>
                  <a:pt x="253" y="389"/>
                </a:moveTo>
                <a:cubicBezTo>
                  <a:pt x="256" y="389"/>
                  <a:pt x="259" y="390"/>
                  <a:pt x="262" y="390"/>
                </a:cubicBezTo>
                <a:cubicBezTo>
                  <a:pt x="262" y="394"/>
                  <a:pt x="262" y="397"/>
                  <a:pt x="262" y="401"/>
                </a:cubicBezTo>
                <a:cubicBezTo>
                  <a:pt x="259" y="401"/>
                  <a:pt x="256" y="401"/>
                  <a:pt x="253" y="400"/>
                </a:cubicBezTo>
                <a:cubicBezTo>
                  <a:pt x="253" y="397"/>
                  <a:pt x="253" y="393"/>
                  <a:pt x="253" y="389"/>
                </a:cubicBezTo>
                <a:close/>
                <a:moveTo>
                  <a:pt x="264" y="390"/>
                </a:moveTo>
                <a:cubicBezTo>
                  <a:pt x="266" y="390"/>
                  <a:pt x="268" y="391"/>
                  <a:pt x="270" y="391"/>
                </a:cubicBezTo>
                <a:cubicBezTo>
                  <a:pt x="270" y="395"/>
                  <a:pt x="270" y="398"/>
                  <a:pt x="270" y="402"/>
                </a:cubicBezTo>
                <a:cubicBezTo>
                  <a:pt x="268" y="402"/>
                  <a:pt x="266" y="401"/>
                  <a:pt x="264" y="401"/>
                </a:cubicBezTo>
                <a:cubicBezTo>
                  <a:pt x="264" y="397"/>
                  <a:pt x="264" y="394"/>
                  <a:pt x="264" y="390"/>
                </a:cubicBezTo>
                <a:close/>
                <a:moveTo>
                  <a:pt x="237" y="411"/>
                </a:moveTo>
                <a:cubicBezTo>
                  <a:pt x="242" y="411"/>
                  <a:pt x="246" y="411"/>
                  <a:pt x="251" y="411"/>
                </a:cubicBezTo>
                <a:cubicBezTo>
                  <a:pt x="251" y="415"/>
                  <a:pt x="251" y="418"/>
                  <a:pt x="251" y="422"/>
                </a:cubicBezTo>
                <a:cubicBezTo>
                  <a:pt x="246" y="422"/>
                  <a:pt x="242" y="422"/>
                  <a:pt x="237" y="422"/>
                </a:cubicBezTo>
                <a:cubicBezTo>
                  <a:pt x="237" y="418"/>
                  <a:pt x="237" y="414"/>
                  <a:pt x="237" y="411"/>
                </a:cubicBezTo>
                <a:close/>
                <a:moveTo>
                  <a:pt x="253" y="411"/>
                </a:moveTo>
                <a:cubicBezTo>
                  <a:pt x="256" y="411"/>
                  <a:pt x="259" y="411"/>
                  <a:pt x="262" y="411"/>
                </a:cubicBezTo>
                <a:cubicBezTo>
                  <a:pt x="262" y="415"/>
                  <a:pt x="262" y="419"/>
                  <a:pt x="262" y="423"/>
                </a:cubicBezTo>
                <a:cubicBezTo>
                  <a:pt x="259" y="422"/>
                  <a:pt x="256" y="422"/>
                  <a:pt x="253" y="422"/>
                </a:cubicBezTo>
                <a:cubicBezTo>
                  <a:pt x="253" y="418"/>
                  <a:pt x="253" y="415"/>
                  <a:pt x="253" y="411"/>
                </a:cubicBezTo>
                <a:close/>
                <a:moveTo>
                  <a:pt x="264" y="412"/>
                </a:moveTo>
                <a:cubicBezTo>
                  <a:pt x="266" y="412"/>
                  <a:pt x="268" y="412"/>
                  <a:pt x="270" y="412"/>
                </a:cubicBezTo>
                <a:cubicBezTo>
                  <a:pt x="270" y="416"/>
                  <a:pt x="270" y="419"/>
                  <a:pt x="270" y="423"/>
                </a:cubicBezTo>
                <a:cubicBezTo>
                  <a:pt x="268" y="423"/>
                  <a:pt x="266" y="423"/>
                  <a:pt x="264" y="423"/>
                </a:cubicBezTo>
                <a:cubicBezTo>
                  <a:pt x="264" y="419"/>
                  <a:pt x="264" y="415"/>
                  <a:pt x="264" y="412"/>
                </a:cubicBezTo>
                <a:close/>
                <a:moveTo>
                  <a:pt x="237" y="433"/>
                </a:moveTo>
                <a:cubicBezTo>
                  <a:pt x="242" y="433"/>
                  <a:pt x="246" y="433"/>
                  <a:pt x="251" y="433"/>
                </a:cubicBezTo>
                <a:cubicBezTo>
                  <a:pt x="251" y="436"/>
                  <a:pt x="251" y="440"/>
                  <a:pt x="251" y="444"/>
                </a:cubicBezTo>
                <a:cubicBezTo>
                  <a:pt x="246" y="444"/>
                  <a:pt x="242" y="444"/>
                  <a:pt x="237" y="444"/>
                </a:cubicBezTo>
                <a:cubicBezTo>
                  <a:pt x="237" y="440"/>
                  <a:pt x="237" y="436"/>
                  <a:pt x="237" y="433"/>
                </a:cubicBezTo>
                <a:close/>
                <a:moveTo>
                  <a:pt x="253" y="433"/>
                </a:moveTo>
                <a:cubicBezTo>
                  <a:pt x="256" y="433"/>
                  <a:pt x="259" y="433"/>
                  <a:pt x="262" y="433"/>
                </a:cubicBezTo>
                <a:cubicBezTo>
                  <a:pt x="262" y="437"/>
                  <a:pt x="262" y="440"/>
                  <a:pt x="262" y="444"/>
                </a:cubicBezTo>
                <a:cubicBezTo>
                  <a:pt x="259" y="444"/>
                  <a:pt x="256" y="444"/>
                  <a:pt x="253" y="444"/>
                </a:cubicBezTo>
                <a:cubicBezTo>
                  <a:pt x="253" y="440"/>
                  <a:pt x="253" y="436"/>
                  <a:pt x="253" y="433"/>
                </a:cubicBezTo>
                <a:close/>
                <a:moveTo>
                  <a:pt x="264" y="433"/>
                </a:moveTo>
                <a:cubicBezTo>
                  <a:pt x="266" y="433"/>
                  <a:pt x="268" y="433"/>
                  <a:pt x="270" y="433"/>
                </a:cubicBezTo>
                <a:cubicBezTo>
                  <a:pt x="270" y="437"/>
                  <a:pt x="270" y="441"/>
                  <a:pt x="270" y="444"/>
                </a:cubicBezTo>
                <a:cubicBezTo>
                  <a:pt x="268" y="444"/>
                  <a:pt x="266" y="444"/>
                  <a:pt x="264" y="444"/>
                </a:cubicBezTo>
                <a:cubicBezTo>
                  <a:pt x="264" y="440"/>
                  <a:pt x="264" y="437"/>
                  <a:pt x="264" y="433"/>
                </a:cubicBezTo>
                <a:close/>
                <a:moveTo>
                  <a:pt x="253" y="64"/>
                </a:moveTo>
                <a:cubicBezTo>
                  <a:pt x="256" y="65"/>
                  <a:pt x="259" y="66"/>
                  <a:pt x="262" y="67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9" y="76"/>
                  <a:pt x="256" y="75"/>
                  <a:pt x="253" y="74"/>
                </a:cubicBezTo>
                <a:cubicBezTo>
                  <a:pt x="253" y="64"/>
                  <a:pt x="253" y="64"/>
                  <a:pt x="253" y="64"/>
                </a:cubicBezTo>
                <a:close/>
                <a:moveTo>
                  <a:pt x="264" y="69"/>
                </a:moveTo>
                <a:cubicBezTo>
                  <a:pt x="266" y="70"/>
                  <a:pt x="268" y="72"/>
                  <a:pt x="270" y="73"/>
                </a:cubicBezTo>
                <a:cubicBezTo>
                  <a:pt x="270" y="83"/>
                  <a:pt x="270" y="83"/>
                  <a:pt x="270" y="83"/>
                </a:cubicBezTo>
                <a:cubicBezTo>
                  <a:pt x="268" y="81"/>
                  <a:pt x="266" y="80"/>
                  <a:pt x="264" y="79"/>
                </a:cubicBezTo>
                <a:cubicBezTo>
                  <a:pt x="264" y="69"/>
                  <a:pt x="264" y="69"/>
                  <a:pt x="264" y="69"/>
                </a:cubicBezTo>
                <a:close/>
                <a:moveTo>
                  <a:pt x="112" y="23"/>
                </a:moveTo>
                <a:cubicBezTo>
                  <a:pt x="114" y="23"/>
                  <a:pt x="117" y="25"/>
                  <a:pt x="117" y="28"/>
                </a:cubicBezTo>
                <a:cubicBezTo>
                  <a:pt x="117" y="31"/>
                  <a:pt x="114" y="33"/>
                  <a:pt x="112" y="33"/>
                </a:cubicBezTo>
                <a:cubicBezTo>
                  <a:pt x="109" y="33"/>
                  <a:pt x="107" y="31"/>
                  <a:pt x="107" y="28"/>
                </a:cubicBezTo>
                <a:cubicBezTo>
                  <a:pt x="107" y="25"/>
                  <a:pt x="109" y="23"/>
                  <a:pt x="112" y="23"/>
                </a:cubicBezTo>
                <a:close/>
                <a:moveTo>
                  <a:pt x="165" y="23"/>
                </a:moveTo>
                <a:cubicBezTo>
                  <a:pt x="168" y="23"/>
                  <a:pt x="170" y="25"/>
                  <a:pt x="170" y="28"/>
                </a:cubicBezTo>
                <a:cubicBezTo>
                  <a:pt x="170" y="31"/>
                  <a:pt x="168" y="33"/>
                  <a:pt x="165" y="33"/>
                </a:cubicBezTo>
                <a:cubicBezTo>
                  <a:pt x="162" y="33"/>
                  <a:pt x="160" y="31"/>
                  <a:pt x="160" y="28"/>
                </a:cubicBezTo>
                <a:cubicBezTo>
                  <a:pt x="160" y="25"/>
                  <a:pt x="162" y="23"/>
                  <a:pt x="165" y="23"/>
                </a:cubicBezTo>
                <a:close/>
                <a:moveTo>
                  <a:pt x="125" y="92"/>
                </a:moveTo>
                <a:cubicBezTo>
                  <a:pt x="151" y="92"/>
                  <a:pt x="151" y="92"/>
                  <a:pt x="151" y="92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92"/>
                  <a:pt x="125" y="92"/>
                  <a:pt x="125" y="92"/>
                </a:cubicBezTo>
                <a:close/>
                <a:moveTo>
                  <a:pt x="125" y="128"/>
                </a:moveTo>
                <a:cubicBezTo>
                  <a:pt x="134" y="128"/>
                  <a:pt x="142" y="128"/>
                  <a:pt x="151" y="128"/>
                </a:cubicBezTo>
                <a:cubicBezTo>
                  <a:pt x="151" y="132"/>
                  <a:pt x="151" y="137"/>
                  <a:pt x="151" y="141"/>
                </a:cubicBezTo>
                <a:cubicBezTo>
                  <a:pt x="142" y="141"/>
                  <a:pt x="134" y="141"/>
                  <a:pt x="125" y="141"/>
                </a:cubicBezTo>
                <a:cubicBezTo>
                  <a:pt x="125" y="137"/>
                  <a:pt x="125" y="132"/>
                  <a:pt x="125" y="128"/>
                </a:cubicBezTo>
                <a:close/>
                <a:moveTo>
                  <a:pt x="125" y="164"/>
                </a:moveTo>
                <a:cubicBezTo>
                  <a:pt x="134" y="164"/>
                  <a:pt x="142" y="164"/>
                  <a:pt x="151" y="164"/>
                </a:cubicBezTo>
                <a:cubicBezTo>
                  <a:pt x="151" y="169"/>
                  <a:pt x="151" y="173"/>
                  <a:pt x="151" y="178"/>
                </a:cubicBezTo>
                <a:cubicBezTo>
                  <a:pt x="142" y="178"/>
                  <a:pt x="134" y="178"/>
                  <a:pt x="125" y="178"/>
                </a:cubicBezTo>
                <a:cubicBezTo>
                  <a:pt x="125" y="173"/>
                  <a:pt x="125" y="169"/>
                  <a:pt x="125" y="164"/>
                </a:cubicBezTo>
                <a:close/>
                <a:moveTo>
                  <a:pt x="125" y="201"/>
                </a:moveTo>
                <a:cubicBezTo>
                  <a:pt x="134" y="201"/>
                  <a:pt x="142" y="201"/>
                  <a:pt x="151" y="201"/>
                </a:cubicBezTo>
                <a:cubicBezTo>
                  <a:pt x="151" y="205"/>
                  <a:pt x="151" y="209"/>
                  <a:pt x="151" y="214"/>
                </a:cubicBezTo>
                <a:cubicBezTo>
                  <a:pt x="142" y="214"/>
                  <a:pt x="134" y="214"/>
                  <a:pt x="125" y="214"/>
                </a:cubicBezTo>
                <a:cubicBezTo>
                  <a:pt x="125" y="209"/>
                  <a:pt x="125" y="205"/>
                  <a:pt x="125" y="201"/>
                </a:cubicBezTo>
                <a:close/>
                <a:moveTo>
                  <a:pt x="125" y="237"/>
                </a:moveTo>
                <a:cubicBezTo>
                  <a:pt x="134" y="237"/>
                  <a:pt x="142" y="237"/>
                  <a:pt x="151" y="237"/>
                </a:cubicBezTo>
                <a:cubicBezTo>
                  <a:pt x="151" y="241"/>
                  <a:pt x="151" y="246"/>
                  <a:pt x="151" y="250"/>
                </a:cubicBezTo>
                <a:cubicBezTo>
                  <a:pt x="142" y="250"/>
                  <a:pt x="134" y="250"/>
                  <a:pt x="125" y="250"/>
                </a:cubicBezTo>
                <a:cubicBezTo>
                  <a:pt x="125" y="246"/>
                  <a:pt x="125" y="241"/>
                  <a:pt x="125" y="237"/>
                </a:cubicBezTo>
                <a:close/>
                <a:moveTo>
                  <a:pt x="125" y="273"/>
                </a:moveTo>
                <a:cubicBezTo>
                  <a:pt x="134" y="273"/>
                  <a:pt x="142" y="273"/>
                  <a:pt x="151" y="273"/>
                </a:cubicBezTo>
                <a:cubicBezTo>
                  <a:pt x="151" y="278"/>
                  <a:pt x="151" y="282"/>
                  <a:pt x="151" y="287"/>
                </a:cubicBezTo>
                <a:cubicBezTo>
                  <a:pt x="142" y="287"/>
                  <a:pt x="134" y="287"/>
                  <a:pt x="125" y="287"/>
                </a:cubicBezTo>
                <a:cubicBezTo>
                  <a:pt x="125" y="282"/>
                  <a:pt x="125" y="278"/>
                  <a:pt x="125" y="273"/>
                </a:cubicBezTo>
                <a:close/>
                <a:moveTo>
                  <a:pt x="125" y="309"/>
                </a:moveTo>
                <a:cubicBezTo>
                  <a:pt x="134" y="309"/>
                  <a:pt x="142" y="309"/>
                  <a:pt x="151" y="309"/>
                </a:cubicBezTo>
                <a:cubicBezTo>
                  <a:pt x="151" y="314"/>
                  <a:pt x="151" y="318"/>
                  <a:pt x="151" y="323"/>
                </a:cubicBezTo>
                <a:cubicBezTo>
                  <a:pt x="142" y="323"/>
                  <a:pt x="134" y="323"/>
                  <a:pt x="125" y="323"/>
                </a:cubicBezTo>
                <a:cubicBezTo>
                  <a:pt x="125" y="318"/>
                  <a:pt x="125" y="314"/>
                  <a:pt x="125" y="309"/>
                </a:cubicBezTo>
                <a:close/>
                <a:moveTo>
                  <a:pt x="125" y="346"/>
                </a:moveTo>
                <a:cubicBezTo>
                  <a:pt x="134" y="346"/>
                  <a:pt x="142" y="346"/>
                  <a:pt x="151" y="346"/>
                </a:cubicBezTo>
                <a:cubicBezTo>
                  <a:pt x="151" y="350"/>
                  <a:pt x="151" y="355"/>
                  <a:pt x="151" y="359"/>
                </a:cubicBezTo>
                <a:cubicBezTo>
                  <a:pt x="142" y="359"/>
                  <a:pt x="134" y="359"/>
                  <a:pt x="125" y="359"/>
                </a:cubicBezTo>
                <a:cubicBezTo>
                  <a:pt x="125" y="355"/>
                  <a:pt x="125" y="350"/>
                  <a:pt x="125" y="346"/>
                </a:cubicBezTo>
                <a:close/>
                <a:moveTo>
                  <a:pt x="125" y="382"/>
                </a:moveTo>
                <a:cubicBezTo>
                  <a:pt x="134" y="382"/>
                  <a:pt x="142" y="382"/>
                  <a:pt x="151" y="382"/>
                </a:cubicBezTo>
                <a:cubicBezTo>
                  <a:pt x="151" y="387"/>
                  <a:pt x="151" y="391"/>
                  <a:pt x="151" y="395"/>
                </a:cubicBezTo>
                <a:cubicBezTo>
                  <a:pt x="142" y="395"/>
                  <a:pt x="134" y="395"/>
                  <a:pt x="125" y="395"/>
                </a:cubicBezTo>
                <a:cubicBezTo>
                  <a:pt x="125" y="391"/>
                  <a:pt x="125" y="387"/>
                  <a:pt x="125" y="3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1059" y="15710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059" y="20331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1059" y="24952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1059" y="29573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059" y="34194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59" y="11089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1059" y="38815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64341" y="15710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864341" y="20331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64341" y="24952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864341" y="29573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64341" y="34194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864341" y="11089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864341" y="3881562"/>
            <a:ext cx="9905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367464" y="15710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367464" y="20331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367464" y="24952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367464" y="29573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67464" y="34194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367464" y="11089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367464" y="38815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850746" y="15710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850746" y="20331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850746" y="24952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50746" y="29573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50746" y="34194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50746" y="11089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50746" y="3881562"/>
            <a:ext cx="9905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433870" y="15710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433870" y="20331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433870" y="24952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433870" y="29573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433870" y="34194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433870" y="11089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433870" y="38815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0917152" y="15710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917152" y="20331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0917152" y="24952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0917152" y="29573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917152" y="34194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0917152" y="11089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862337" y="1229626"/>
            <a:ext cx="642863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2862337" y="1687369"/>
            <a:ext cx="795264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2862337" y="2142907"/>
            <a:ext cx="908030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2862337" y="2622337"/>
            <a:ext cx="947664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2862337" y="3072215"/>
            <a:ext cx="871464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62336" y="3537906"/>
            <a:ext cx="992543" cy="2160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917152" y="3881562"/>
            <a:ext cx="99054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862831" y="3506640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100%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862831" y="3044541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82%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862831" y="2595507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92%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862831" y="2118799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85%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862831" y="1662762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74%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862831" y="1202064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58%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71271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Ground Floor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81059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First Floor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71272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Second Floor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7778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Third Floor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1059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Fourth Floor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71272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Fifth Floor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367463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Ground Floor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377251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First Floor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367464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Second Floor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383970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Third Floor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377251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Fourth Floor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67464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Fifth Floor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53235" y="1229626"/>
            <a:ext cx="36000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853235" y="1687369"/>
            <a:ext cx="429128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6853235" y="2142907"/>
            <a:ext cx="781452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6853235" y="2622337"/>
            <a:ext cx="947664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6853235" y="3072215"/>
            <a:ext cx="947664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6853235" y="3537906"/>
            <a:ext cx="719064" cy="21600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6849154" y="3506640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71%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849154" y="3044541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92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49154" y="2595507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92%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49154" y="2118799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75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49154" y="1662762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38%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849154" y="1202064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0%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429363" y="3512013"/>
            <a:ext cx="1034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Ground Floor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439151" y="3049913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First Floor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429364" y="2580283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Second Floor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8445870" y="2123327"/>
            <a:ext cx="983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Third Floor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439151" y="1660027"/>
            <a:ext cx="990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Fourth Floor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8429364" y="1199127"/>
            <a:ext cx="100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Fifth Floor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0922433" y="2622337"/>
            <a:ext cx="444682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10922433" y="3072215"/>
            <a:ext cx="781452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10922433" y="3537906"/>
            <a:ext cx="781452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10920104" y="3506640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77%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0920104" y="3044541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77%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0920104" y="2595507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20%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28830"/>
              </p:ext>
            </p:extLst>
          </p:nvPr>
        </p:nvGraphicFramePr>
        <p:xfrm>
          <a:off x="362498" y="4543313"/>
          <a:ext cx="3346889" cy="2036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736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1215153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667993564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endParaRPr lang="en-US" sz="105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Leasable </a:t>
                      </a:r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Leased 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736351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Fifth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333381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Fourth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5641257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Third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5162685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Second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First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Ground Floor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graphicFrame>
        <p:nvGraphicFramePr>
          <p:cNvPr id="235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4193"/>
              </p:ext>
            </p:extLst>
          </p:nvPr>
        </p:nvGraphicFramePr>
        <p:xfrm>
          <a:off x="4426087" y="4543313"/>
          <a:ext cx="3346889" cy="2036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736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1215153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667993564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Leasable </a:t>
                      </a:r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Leased Area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736351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Fifth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333381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Fourth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5641257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5162685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</a:t>
                      </a:r>
                      <a:endParaRPr lang="en-US" sz="105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08844"/>
              </p:ext>
            </p:extLst>
          </p:nvPr>
        </p:nvGraphicFramePr>
        <p:xfrm>
          <a:off x="8500791" y="4543313"/>
          <a:ext cx="3346889" cy="1342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736">
                  <a:extLst>
                    <a:ext uri="{9D8B030D-6E8A-4147-A177-3AD203B41FA5}">
                      <a16:colId xmlns:a16="http://schemas.microsoft.com/office/drawing/2014/main" xmlns="" val="3273743321"/>
                    </a:ext>
                  </a:extLst>
                </a:gridCol>
                <a:gridCol w="1215153">
                  <a:extLst>
                    <a:ext uri="{9D8B030D-6E8A-4147-A177-3AD203B41FA5}">
                      <a16:colId xmlns:a16="http://schemas.microsoft.com/office/drawing/2014/main" xmlns="" val="13369373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667993564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Leasable </a:t>
                      </a:r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Leased Area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736351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18656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1006648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 Floor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630502"/>
                  </a:ext>
                </a:extLst>
              </a:tr>
              <a:tr h="231116"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  <a:endParaRPr lang="en-US" sz="105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128345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356770" y="4189131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54682" y="4189131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93252" y="4189131"/>
            <a:ext cx="335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Leasable area/Leased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Area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21206" y="1231561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10917125" y="1203999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936448" y="1722165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0932367" y="1694603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933710" y="2160095"/>
            <a:ext cx="36000" cy="216000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0929629" y="2132533"/>
            <a:ext cx="673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dirty="0" smtClean="0">
                <a:solidFill>
                  <a:srgbClr val="6C3983"/>
                </a:solidFill>
              </a:rPr>
              <a:t>0%</a:t>
            </a:r>
            <a:endParaRPr lang="en-US" sz="1200" dirty="0">
              <a:solidFill>
                <a:srgbClr val="6C39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ilding Ifograph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11A8AB"/>
      </a:accent2>
      <a:accent3>
        <a:srgbClr val="904CA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2DA1CA-3964-47CF-9965-67535BD6B876}"/>
</file>

<file path=customXml/itemProps2.xml><?xml version="1.0" encoding="utf-8"?>
<ds:datastoreItem xmlns:ds="http://schemas.openxmlformats.org/officeDocument/2006/customXml" ds:itemID="{D4179906-1E6F-43C7-B0E7-673317F5C076}"/>
</file>

<file path=customXml/itemProps3.xml><?xml version="1.0" encoding="utf-8"?>
<ds:datastoreItem xmlns:ds="http://schemas.openxmlformats.org/officeDocument/2006/customXml" ds:itemID="{5E92BB09-C2C5-4F30-A11D-E4DAC5FDCB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332</Words>
  <Application>Microsoft Macintosh PowerPoint</Application>
  <PresentationFormat>Widescreen</PresentationFormat>
  <Paragraphs>168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Open Sans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157</cp:revision>
  <dcterms:created xsi:type="dcterms:W3CDTF">2013-09-12T13:05:01Z</dcterms:created>
  <dcterms:modified xsi:type="dcterms:W3CDTF">2016-03-23T21:58:35Z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