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charts/colors1.xml" ContentType="application/vnd.ms-office.chartcolorstyle+xml"/>
  <Override PartName="/ppt/charts/style1.xml" ContentType="application/vnd.ms-office.chartstyle+xml"/>
  <Override PartName="/ppt/charts/chart1.xml" ContentType="application/vnd.openxmlformats-officedocument.drawingml.chart+xml"/>
  <Override PartName="/ppt/theme/theme2.xml" ContentType="application/vnd.openxmlformats-officedocument.theme+xml"/>
  <Override PartName="/ppt/charts/chart2.xml" ContentType="application/vnd.openxmlformats-officedocument.drawingml.chart+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chart3.xml" ContentType="application/vnd.openxmlformats-officedocument.drawingml.chart+xml"/>
  <Override PartName="/ppt/charts/style3.xml" ContentType="application/vnd.ms-office.chart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9" r:id="rId2"/>
    <p:sldId id="270" r:id="rId3"/>
    <p:sldId id="271" r:id="rId4"/>
    <p:sldId id="283" r:id="rId5"/>
    <p:sldId id="273" r:id="rId6"/>
    <p:sldId id="274" r:id="rId7"/>
    <p:sldId id="280" r:id="rId8"/>
    <p:sldId id="281" r:id="rId9"/>
    <p:sldId id="282" r:id="rId10"/>
    <p:sldId id="278" r:id="rId11"/>
    <p:sldId id="268" r:id="rId12"/>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5022"/>
    <a:srgbClr val="737373"/>
    <a:srgbClr val="FFB901"/>
    <a:srgbClr val="01A4EF"/>
    <a:srgbClr val="7FBA00"/>
    <a:srgbClr val="1E7387"/>
    <a:srgbClr val="E65F59"/>
    <a:srgbClr val="203941"/>
    <a:srgbClr val="31A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4" autoAdjust="0"/>
    <p:restoredTop sz="94674"/>
  </p:normalViewPr>
  <p:slideViewPr>
    <p:cSldViewPr>
      <p:cViewPr>
        <p:scale>
          <a:sx n="100" d="100"/>
          <a:sy n="100" d="100"/>
        </p:scale>
        <p:origin x="2752" y="6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8" Type="http://schemas.openxmlformats.org/officeDocument/2006/relationships/slide" Target="slides/slide7.xml"/><Relationship Id="rId18"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tableStyles" Target="tableStyles.xml"/><Relationship Id="rId7" Type="http://schemas.openxmlformats.org/officeDocument/2006/relationships/slide" Target="slides/slide6.xml"/><Relationship Id="rId16"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customXml" Target="../customXml/item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2.xml"/><Relationship Id="rId1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P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3"/>
                <c:pt idx="0">
                  <c:v>Category 1</c:v>
                </c:pt>
                <c:pt idx="1">
                  <c:v>Category 2</c:v>
                </c:pt>
                <c:pt idx="2">
                  <c:v>Category 3</c:v>
                </c:pt>
              </c:strCache>
            </c:strRef>
          </c:cat>
          <c:val>
            <c:numRef>
              <c:f>Sheet1!$B$2:$B$5</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1768-4FF7-A8D2-FDB07FC97B35}"/>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3"/>
                <c:pt idx="0">
                  <c:v>Category 1</c:v>
                </c:pt>
                <c:pt idx="1">
                  <c:v>Category 2</c:v>
                </c:pt>
                <c:pt idx="2">
                  <c:v>Category 3</c:v>
                </c:pt>
              </c:strCache>
            </c:strRef>
          </c:cat>
          <c:val>
            <c:numRef>
              <c:f>Sheet1!$C$2:$C$5</c:f>
              <c:numCache>
                <c:formatCode>General</c:formatCode>
                <c:ptCount val="3"/>
                <c:pt idx="0">
                  <c:v>2.4</c:v>
                </c:pt>
                <c:pt idx="1">
                  <c:v>4.4</c:v>
                </c:pt>
                <c:pt idx="2">
                  <c:v>1.8</c:v>
                </c:pt>
              </c:numCache>
            </c:numRef>
          </c:val>
          <c:extLst xmlns:c16r2="http://schemas.microsoft.com/office/drawing/2015/06/chart">
            <c:ext xmlns:c16="http://schemas.microsoft.com/office/drawing/2014/chart" uri="{C3380CC4-5D6E-409C-BE32-E72D297353CC}">
              <c16:uniqueId val="{00000001-1768-4FF7-A8D2-FDB07FC97B35}"/>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3"/>
                <c:pt idx="0">
                  <c:v>Category 1</c:v>
                </c:pt>
                <c:pt idx="1">
                  <c:v>Category 2</c:v>
                </c:pt>
                <c:pt idx="2">
                  <c:v>Category 3</c:v>
                </c:pt>
              </c:strCache>
            </c:strRef>
          </c:cat>
          <c:val>
            <c:numRef>
              <c:f>Sheet1!$D$2:$D$5</c:f>
              <c:numCache>
                <c:formatCode>General</c:formatCode>
                <c:ptCount val="3"/>
                <c:pt idx="0">
                  <c:v>2.0</c:v>
                </c:pt>
                <c:pt idx="1">
                  <c:v>2.0</c:v>
                </c:pt>
                <c:pt idx="2">
                  <c:v>3.0</c:v>
                </c:pt>
              </c:numCache>
            </c:numRef>
          </c:val>
          <c:extLst xmlns:c16r2="http://schemas.microsoft.com/office/drawing/2015/06/chart">
            <c:ext xmlns:c16="http://schemas.microsoft.com/office/drawing/2014/chart" uri="{C3380CC4-5D6E-409C-BE32-E72D297353CC}">
              <c16:uniqueId val="{00000002-1768-4FF7-A8D2-FDB07FC97B35}"/>
            </c:ext>
          </c:extLst>
        </c:ser>
        <c:dLbls>
          <c:showLegendKey val="0"/>
          <c:showVal val="0"/>
          <c:showCatName val="0"/>
          <c:showSerName val="0"/>
          <c:showPercent val="0"/>
          <c:showBubbleSize val="0"/>
        </c:dLbls>
        <c:gapWidth val="219"/>
        <c:overlap val="-27"/>
        <c:axId val="2053750480"/>
        <c:axId val="2029235584"/>
      </c:barChart>
      <c:catAx>
        <c:axId val="205375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crossAx val="2029235584"/>
        <c:crosses val="autoZero"/>
        <c:auto val="1"/>
        <c:lblAlgn val="ctr"/>
        <c:lblOffset val="100"/>
        <c:noMultiLvlLbl val="0"/>
      </c:catAx>
      <c:valAx>
        <c:axId val="202923558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crossAx val="2053750480"/>
        <c:crosses val="autoZero"/>
        <c:crossBetween val="between"/>
      </c:valAx>
      <c:spPr>
        <a:noFill/>
        <a:ln>
          <a:noFill/>
        </a:ln>
        <a:effectLst/>
      </c:spPr>
    </c:plotArea>
    <c:legend>
      <c:legendPos val="r"/>
      <c:layout>
        <c:manualLayout>
          <c:xMode val="edge"/>
          <c:yMode val="edge"/>
          <c:x val="0.857641842666863"/>
          <c:y val="0.0980284424850168"/>
          <c:w val="0.11104561511189"/>
          <c:h val="0.2047122270093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P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3"/>
                <c:pt idx="0">
                  <c:v>Category 1</c:v>
                </c:pt>
                <c:pt idx="1">
                  <c:v>Category 2</c:v>
                </c:pt>
                <c:pt idx="2">
                  <c:v>Category 3</c:v>
                </c:pt>
              </c:strCache>
            </c:strRef>
          </c:cat>
          <c:val>
            <c:numRef>
              <c:f>Sheet1!$B$2:$B$5</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1768-4FF7-A8D2-FDB07FC97B35}"/>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3"/>
                <c:pt idx="0">
                  <c:v>Category 1</c:v>
                </c:pt>
                <c:pt idx="1">
                  <c:v>Category 2</c:v>
                </c:pt>
                <c:pt idx="2">
                  <c:v>Category 3</c:v>
                </c:pt>
              </c:strCache>
            </c:strRef>
          </c:cat>
          <c:val>
            <c:numRef>
              <c:f>Sheet1!$C$2:$C$5</c:f>
              <c:numCache>
                <c:formatCode>General</c:formatCode>
                <c:ptCount val="3"/>
                <c:pt idx="0">
                  <c:v>2.4</c:v>
                </c:pt>
                <c:pt idx="1">
                  <c:v>4.4</c:v>
                </c:pt>
                <c:pt idx="2">
                  <c:v>1.8</c:v>
                </c:pt>
              </c:numCache>
            </c:numRef>
          </c:val>
          <c:extLst xmlns:c16r2="http://schemas.microsoft.com/office/drawing/2015/06/chart">
            <c:ext xmlns:c16="http://schemas.microsoft.com/office/drawing/2014/chart" uri="{C3380CC4-5D6E-409C-BE32-E72D297353CC}">
              <c16:uniqueId val="{00000001-1768-4FF7-A8D2-FDB07FC97B35}"/>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3"/>
                <c:pt idx="0">
                  <c:v>Category 1</c:v>
                </c:pt>
                <c:pt idx="1">
                  <c:v>Category 2</c:v>
                </c:pt>
                <c:pt idx="2">
                  <c:v>Category 3</c:v>
                </c:pt>
              </c:strCache>
            </c:strRef>
          </c:cat>
          <c:val>
            <c:numRef>
              <c:f>Sheet1!$D$2:$D$5</c:f>
              <c:numCache>
                <c:formatCode>General</c:formatCode>
                <c:ptCount val="3"/>
                <c:pt idx="0">
                  <c:v>2.0</c:v>
                </c:pt>
                <c:pt idx="1">
                  <c:v>2.0</c:v>
                </c:pt>
                <c:pt idx="2">
                  <c:v>3.0</c:v>
                </c:pt>
              </c:numCache>
            </c:numRef>
          </c:val>
          <c:extLst xmlns:c16r2="http://schemas.microsoft.com/office/drawing/2015/06/chart">
            <c:ext xmlns:c16="http://schemas.microsoft.com/office/drawing/2014/chart" uri="{C3380CC4-5D6E-409C-BE32-E72D297353CC}">
              <c16:uniqueId val="{00000002-1768-4FF7-A8D2-FDB07FC97B35}"/>
            </c:ext>
          </c:extLst>
        </c:ser>
        <c:dLbls>
          <c:showLegendKey val="0"/>
          <c:showVal val="0"/>
          <c:showCatName val="0"/>
          <c:showSerName val="0"/>
          <c:showPercent val="0"/>
          <c:showBubbleSize val="0"/>
        </c:dLbls>
        <c:gapWidth val="219"/>
        <c:overlap val="-27"/>
        <c:axId val="2111766144"/>
        <c:axId val="2102138640"/>
      </c:barChart>
      <c:catAx>
        <c:axId val="211176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crossAx val="2102138640"/>
        <c:crosses val="autoZero"/>
        <c:auto val="1"/>
        <c:lblAlgn val="ctr"/>
        <c:lblOffset val="100"/>
        <c:noMultiLvlLbl val="0"/>
      </c:catAx>
      <c:valAx>
        <c:axId val="2102138640"/>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crossAx val="2111766144"/>
        <c:crosses val="autoZero"/>
        <c:crossBetween val="between"/>
      </c:valAx>
      <c:spPr>
        <a:noFill/>
        <a:ln>
          <a:noFill/>
        </a:ln>
        <a:effectLst/>
      </c:spPr>
    </c:plotArea>
    <c:legend>
      <c:legendPos val="r"/>
      <c:layout>
        <c:manualLayout>
          <c:xMode val="edge"/>
          <c:yMode val="edge"/>
          <c:x val="0.857641842666863"/>
          <c:y val="0.0980284424850168"/>
          <c:w val="0.11104561511189"/>
          <c:h val="0.2047122270093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P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31AFC8"/>
            </a:solidFill>
            <a:ln>
              <a:noFill/>
            </a:ln>
          </c:spPr>
          <c:explosion val="7"/>
          <c:dPt>
            <c:idx val="0"/>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1-7462-4209-BF24-065955F3546D}"/>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4F44-4E35-8B92-0DA71FA509A8}"/>
              </c:ext>
            </c:extLst>
          </c:dPt>
          <c:dPt>
            <c:idx val="2"/>
            <c:bubble3D val="0"/>
            <c:spPr>
              <a:solidFill>
                <a:schemeClr val="accent2">
                  <a:alpha val="64000"/>
                </a:schemeClr>
              </a:solidFill>
              <a:ln w="19050">
                <a:noFill/>
              </a:ln>
              <a:effectLst/>
            </c:spPr>
            <c:extLst xmlns:c16r2="http://schemas.microsoft.com/office/drawing/2015/06/chart">
              <c:ext xmlns:c16="http://schemas.microsoft.com/office/drawing/2014/chart" uri="{C3380CC4-5D6E-409C-BE32-E72D297353CC}">
                <c16:uniqueId val="{00000002-4F44-4E35-8B92-0DA71FA509A8}"/>
              </c:ext>
            </c:extLst>
          </c:dPt>
          <c:dPt>
            <c:idx val="3"/>
            <c:bubble3D val="0"/>
            <c:spPr>
              <a:solidFill>
                <a:srgbClr val="31AFC8"/>
              </a:solidFill>
              <a:ln w="19050">
                <a:noFill/>
              </a:ln>
              <a:effectLst/>
            </c:spPr>
            <c:extLst xmlns:c16r2="http://schemas.microsoft.com/office/drawing/2015/06/chart">
              <c:ext xmlns:c16="http://schemas.microsoft.com/office/drawing/2014/chart" uri="{C3380CC4-5D6E-409C-BE32-E72D297353CC}">
                <c16:uniqueId val="{00000007-7462-4209-BF24-065955F3546D}"/>
              </c:ext>
            </c:extLst>
          </c:dPt>
          <c:cat>
            <c:strRef>
              <c:f>Sheet1!$A$2:$A$5</c:f>
              <c:strCache>
                <c:ptCount val="3"/>
                <c:pt idx="0">
                  <c:v>1st Qtr</c:v>
                </c:pt>
                <c:pt idx="1">
                  <c:v>2nd Qtr</c:v>
                </c:pt>
                <c:pt idx="2">
                  <c:v>3rd Qtr</c:v>
                </c:pt>
              </c:strCache>
            </c:strRef>
          </c:cat>
          <c:val>
            <c:numRef>
              <c:f>Sheet1!$B$2:$B$5</c:f>
              <c:numCache>
                <c:formatCode>General</c:formatCode>
                <c:ptCount val="4"/>
                <c:pt idx="0">
                  <c:v>6.2</c:v>
                </c:pt>
                <c:pt idx="1">
                  <c:v>3.2</c:v>
                </c:pt>
                <c:pt idx="2">
                  <c:v>1.4</c:v>
                </c:pt>
              </c:numCache>
            </c:numRef>
          </c:val>
          <c:extLst xmlns:c16r2="http://schemas.microsoft.com/office/drawing/2015/06/chart">
            <c:ext xmlns:c16="http://schemas.microsoft.com/office/drawing/2014/chart" uri="{C3380CC4-5D6E-409C-BE32-E72D297353CC}">
              <c16:uniqueId val="{00000000-4F44-4E35-8B92-0DA71FA509A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3/31/16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Background</a:t>
            </a:r>
            <a:r>
              <a:rPr lang="en-US" baseline="0" dirty="0" smtClean="0"/>
              <a:t> used from: freepik.com</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103880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74883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dirty="0"/>
          </a:p>
        </p:txBody>
      </p:sp>
    </p:spTree>
    <p:extLst>
      <p:ext uri="{BB962C8B-B14F-4D97-AF65-F5344CB8AC3E}">
        <p14:creationId xmlns:p14="http://schemas.microsoft.com/office/powerpoint/2010/main" val="187943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9144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sz="1800" dirty="0">
              <a:solidFill>
                <a:prstClr val="white"/>
              </a:solidFill>
            </a:endParaRPr>
          </a:p>
        </p:txBody>
      </p:sp>
      <p:sp>
        <p:nvSpPr>
          <p:cNvPr id="2" name="Title 1"/>
          <p:cNvSpPr>
            <a:spLocks noGrp="1"/>
          </p:cNvSpPr>
          <p:nvPr>
            <p:ph type="ctrTitle"/>
          </p:nvPr>
        </p:nvSpPr>
        <p:spPr>
          <a:xfrm>
            <a:off x="685801" y="3887117"/>
            <a:ext cx="7772400" cy="610820"/>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371600" y="4399020"/>
            <a:ext cx="6400801" cy="76444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01" indent="0" algn="ctr">
              <a:buNone/>
              <a:defRPr>
                <a:solidFill>
                  <a:schemeClr val="tx1">
                    <a:tint val="75000"/>
                  </a:schemeClr>
                </a:solidFill>
              </a:defRPr>
            </a:lvl2pPr>
            <a:lvl3pPr marL="914202" indent="0" algn="ctr">
              <a:buNone/>
              <a:defRPr>
                <a:solidFill>
                  <a:schemeClr val="tx1">
                    <a:tint val="75000"/>
                  </a:schemeClr>
                </a:solidFill>
              </a:defRPr>
            </a:lvl3pPr>
            <a:lvl4pPr marL="1371303" indent="0" algn="ctr">
              <a:buNone/>
              <a:defRPr>
                <a:solidFill>
                  <a:schemeClr val="tx1">
                    <a:tint val="75000"/>
                  </a:schemeClr>
                </a:solidFill>
              </a:defRPr>
            </a:lvl4pPr>
            <a:lvl5pPr marL="1828404" indent="0" algn="ctr">
              <a:buNone/>
              <a:defRPr>
                <a:solidFill>
                  <a:schemeClr val="tx1">
                    <a:tint val="75000"/>
                  </a:schemeClr>
                </a:solidFill>
              </a:defRPr>
            </a:lvl5pPr>
            <a:lvl6pPr marL="2285505" indent="0" algn="ctr">
              <a:buNone/>
              <a:defRPr>
                <a:solidFill>
                  <a:schemeClr val="tx1">
                    <a:tint val="75000"/>
                  </a:schemeClr>
                </a:solidFill>
              </a:defRPr>
            </a:lvl6pPr>
            <a:lvl7pPr marL="2742606" indent="0" algn="ctr">
              <a:buNone/>
              <a:defRPr>
                <a:solidFill>
                  <a:schemeClr val="tx1">
                    <a:tint val="75000"/>
                  </a:schemeClr>
                </a:solidFill>
              </a:defRPr>
            </a:lvl7pPr>
            <a:lvl8pPr marL="3199706" indent="0" algn="ctr">
              <a:buNone/>
              <a:defRPr>
                <a:solidFill>
                  <a:schemeClr val="tx1">
                    <a:tint val="75000"/>
                  </a:schemeClr>
                </a:solidFill>
              </a:defRPr>
            </a:lvl8pPr>
            <a:lvl9pPr marL="365680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9"/>
          </a:xfrm>
        </p:spPr>
        <p:txBody>
          <a:bodyPr anchor="b"/>
          <a:lstStyle>
            <a:lvl1pPr algn="l">
              <a:defRPr sz="2025"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225"/>
            </a:lvl1pPr>
            <a:lvl2pPr marL="457120" indent="0">
              <a:buNone/>
              <a:defRPr sz="2775"/>
            </a:lvl2pPr>
            <a:lvl3pPr marL="914240" indent="0">
              <a:buNone/>
              <a:defRPr sz="2400"/>
            </a:lvl3pPr>
            <a:lvl4pPr marL="1371360" indent="0">
              <a:buNone/>
              <a:defRPr sz="2025"/>
            </a:lvl4pPr>
            <a:lvl5pPr marL="1828480" indent="0">
              <a:buNone/>
              <a:defRPr sz="2025"/>
            </a:lvl5pPr>
            <a:lvl6pPr marL="2285600" indent="0">
              <a:buNone/>
              <a:defRPr sz="2025"/>
            </a:lvl6pPr>
            <a:lvl7pPr marL="2742720" indent="0">
              <a:buNone/>
              <a:defRPr sz="2025"/>
            </a:lvl7pPr>
            <a:lvl8pPr marL="3199840" indent="0">
              <a:buNone/>
              <a:defRPr sz="2025"/>
            </a:lvl8pPr>
            <a:lvl9pPr marL="3656960" indent="0">
              <a:buNone/>
              <a:defRPr sz="2025"/>
            </a:lvl9pPr>
          </a:lstStyle>
          <a:p>
            <a:endParaRPr lang="en-US" dirty="0"/>
          </a:p>
        </p:txBody>
      </p:sp>
      <p:sp>
        <p:nvSpPr>
          <p:cNvPr id="4" name="Text Placeholder 3"/>
          <p:cNvSpPr>
            <a:spLocks noGrp="1"/>
          </p:cNvSpPr>
          <p:nvPr>
            <p:ph type="body" sz="half" idx="2"/>
          </p:nvPr>
        </p:nvSpPr>
        <p:spPr>
          <a:xfrm>
            <a:off x="1792289" y="5367340"/>
            <a:ext cx="5486400" cy="804863"/>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5" y="2870635"/>
            <a:ext cx="4449167" cy="71108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solidFill>
                  <a:schemeClr val="tx1">
                    <a:tint val="75000"/>
                  </a:schemeClr>
                </a:solidFill>
              </a:defRPr>
            </a:lvl1pPr>
            <a:lvl2pPr marL="457120" indent="0" algn="ctr">
              <a:buNone/>
              <a:defRPr>
                <a:solidFill>
                  <a:schemeClr val="tx1">
                    <a:tint val="75000"/>
                  </a:schemeClr>
                </a:solidFill>
              </a:defRPr>
            </a:lvl2pPr>
            <a:lvl3pPr marL="914240" indent="0" algn="ctr">
              <a:buNone/>
              <a:defRPr>
                <a:solidFill>
                  <a:schemeClr val="tx1">
                    <a:tint val="75000"/>
                  </a:schemeClr>
                </a:solidFill>
              </a:defRPr>
            </a:lvl3pPr>
            <a:lvl4pPr marL="1371360" indent="0" algn="ctr">
              <a:buNone/>
              <a:defRPr>
                <a:solidFill>
                  <a:schemeClr val="tx1">
                    <a:tint val="75000"/>
                  </a:schemeClr>
                </a:solidFill>
              </a:defRPr>
            </a:lvl4pPr>
            <a:lvl5pPr marL="1828480" indent="0" algn="ctr">
              <a:buNone/>
              <a:defRPr>
                <a:solidFill>
                  <a:schemeClr val="tx1">
                    <a:tint val="75000"/>
                  </a:schemeClr>
                </a:solidFill>
              </a:defRPr>
            </a:lvl5pPr>
            <a:lvl6pPr marL="2285600"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975"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25">
                <a:solidFill>
                  <a:schemeClr val="tx1">
                    <a:tint val="75000"/>
                  </a:schemeClr>
                </a:solidFill>
              </a:defRPr>
            </a:lvl1pPr>
            <a:lvl2pPr marL="457120" indent="0">
              <a:buNone/>
              <a:defRPr sz="1800">
                <a:solidFill>
                  <a:schemeClr val="tx1">
                    <a:tint val="75000"/>
                  </a:schemeClr>
                </a:solidFill>
              </a:defRPr>
            </a:lvl2pPr>
            <a:lvl3pPr marL="914240" indent="0">
              <a:buNone/>
              <a:defRPr sz="1575">
                <a:solidFill>
                  <a:schemeClr val="tx1">
                    <a:tint val="75000"/>
                  </a:schemeClr>
                </a:solidFill>
              </a:defRPr>
            </a:lvl3pPr>
            <a:lvl4pPr marL="1371360" indent="0">
              <a:buNone/>
              <a:defRPr sz="1425">
                <a:solidFill>
                  <a:schemeClr val="tx1">
                    <a:tint val="75000"/>
                  </a:schemeClr>
                </a:solidFill>
              </a:defRPr>
            </a:lvl4pPr>
            <a:lvl5pPr marL="1828480" indent="0">
              <a:buNone/>
              <a:defRPr sz="1425">
                <a:solidFill>
                  <a:schemeClr val="tx1">
                    <a:tint val="75000"/>
                  </a:schemeClr>
                </a:solidFill>
              </a:defRPr>
            </a:lvl5pPr>
            <a:lvl6pPr marL="2285600" indent="0">
              <a:buNone/>
              <a:defRPr sz="1425">
                <a:solidFill>
                  <a:schemeClr val="tx1">
                    <a:tint val="75000"/>
                  </a:schemeClr>
                </a:solidFill>
              </a:defRPr>
            </a:lvl6pPr>
            <a:lvl7pPr marL="2742720" indent="0">
              <a:buNone/>
              <a:defRPr sz="1425">
                <a:solidFill>
                  <a:schemeClr val="tx1">
                    <a:tint val="75000"/>
                  </a:schemeClr>
                </a:solidFill>
              </a:defRPr>
            </a:lvl7pPr>
            <a:lvl8pPr marL="3199840" indent="0">
              <a:buNone/>
              <a:defRPr sz="1425">
                <a:solidFill>
                  <a:schemeClr val="tx1">
                    <a:tint val="75000"/>
                  </a:schemeClr>
                </a:solidFill>
              </a:defRPr>
            </a:lvl8pPr>
            <a:lvl9pPr marL="3656960" indent="0">
              <a:buNone/>
              <a:defRPr sz="142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775"/>
            </a:lvl1pPr>
            <a:lvl2pPr>
              <a:defRPr sz="240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5"/>
            <a:ext cx="4040188" cy="639763"/>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5"/>
            <a:ext cx="4041775" cy="639763"/>
          </a:xfrm>
        </p:spPr>
        <p:txBody>
          <a:bodyPr anchor="b"/>
          <a:lstStyle>
            <a:lvl1pPr marL="0" indent="0">
              <a:buNone/>
              <a:defRPr sz="2400" b="1"/>
            </a:lvl1pPr>
            <a:lvl2pPr marL="457120" indent="0">
              <a:buNone/>
              <a:defRPr sz="2025" b="1"/>
            </a:lvl2pPr>
            <a:lvl3pPr marL="914240" indent="0">
              <a:buNone/>
              <a:defRPr sz="1800" b="1"/>
            </a:lvl3pPr>
            <a:lvl4pPr marL="1371360" indent="0">
              <a:buNone/>
              <a:defRPr sz="1575" b="1"/>
            </a:lvl4pPr>
            <a:lvl5pPr marL="1828480" indent="0">
              <a:buNone/>
              <a:defRPr sz="1575" b="1"/>
            </a:lvl5pPr>
            <a:lvl6pPr marL="2285600" indent="0">
              <a:buNone/>
              <a:defRPr sz="1575" b="1"/>
            </a:lvl6pPr>
            <a:lvl7pPr marL="2742720" indent="0">
              <a:buNone/>
              <a:defRPr sz="1575" b="1"/>
            </a:lvl7pPr>
            <a:lvl8pPr marL="3199840" indent="0">
              <a:buNone/>
              <a:defRPr sz="1575" b="1"/>
            </a:lvl8pPr>
            <a:lvl9pPr marL="3656960" indent="0">
              <a:buNone/>
              <a:defRPr sz="1575"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25"/>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8"/>
            <a:ext cx="9144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 name="TextBox 5"/>
          <p:cNvSpPr txBox="1"/>
          <p:nvPr userDrawn="1"/>
        </p:nvSpPr>
        <p:spPr>
          <a:xfrm>
            <a:off x="7080491" y="6420417"/>
            <a:ext cx="1332416" cy="219291"/>
          </a:xfrm>
          <a:prstGeom prst="rect">
            <a:avLst/>
          </a:prstGeom>
          <a:noFill/>
        </p:spPr>
        <p:txBody>
          <a:bodyPr wrap="none" rtlCol="0">
            <a:spAutoFit/>
          </a:bodyPr>
          <a:lstStyle/>
          <a:p>
            <a:r>
              <a:rPr lang="en-US" sz="825"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8366152" y="6440638"/>
            <a:ext cx="16806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17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1799"/>
            </a:p>
          </p:txBody>
        </p:sp>
      </p:grpSp>
      <p:grpSp>
        <p:nvGrpSpPr>
          <p:cNvPr id="10" name="Group 9"/>
          <p:cNvGrpSpPr/>
          <p:nvPr userDrawn="1"/>
        </p:nvGrpSpPr>
        <p:grpSpPr>
          <a:xfrm flipH="1">
            <a:off x="8734630" y="6440638"/>
            <a:ext cx="16806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17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1799"/>
            </a:p>
          </p:txBody>
        </p:sp>
      </p:grpSp>
      <p:sp>
        <p:nvSpPr>
          <p:cNvPr id="17" name="Slide Number Placeholder 16"/>
          <p:cNvSpPr>
            <a:spLocks noGrp="1"/>
          </p:cNvSpPr>
          <p:nvPr>
            <p:ph type="sldNum" sz="quarter" idx="12"/>
          </p:nvPr>
        </p:nvSpPr>
        <p:spPr>
          <a:xfrm>
            <a:off x="8402048" y="6323774"/>
            <a:ext cx="368479" cy="420448"/>
          </a:xfrm>
        </p:spPr>
        <p:txBody>
          <a:bodyPr/>
          <a:lstStyle>
            <a:lvl1pPr>
              <a:defRPr sz="825">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1"/>
          </a:xfrm>
        </p:spPr>
        <p:txBody>
          <a:bodyPr anchor="b"/>
          <a:lstStyle>
            <a:lvl1pPr algn="l">
              <a:defRPr sz="2025"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25"/>
            </a:lvl1pPr>
            <a:lvl2pPr>
              <a:defRPr sz="2775"/>
            </a:lvl2pPr>
            <a:lvl3pPr>
              <a:defRPr sz="2400"/>
            </a:lvl3pPr>
            <a:lvl4pPr>
              <a:defRPr sz="2025"/>
            </a:lvl4pPr>
            <a:lvl5pPr>
              <a:defRPr sz="2025"/>
            </a:lvl5pPr>
            <a:lvl6pPr>
              <a:defRPr sz="2025"/>
            </a:lvl6pPr>
            <a:lvl7pPr>
              <a:defRPr sz="2025"/>
            </a:lvl7pPr>
            <a:lvl8pPr>
              <a:defRPr sz="2025"/>
            </a:lvl8pPr>
            <a:lvl9pPr>
              <a:defRPr sz="20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25"/>
            </a:lvl1pPr>
            <a:lvl2pPr marL="457120" indent="0">
              <a:buNone/>
              <a:defRPr sz="1200"/>
            </a:lvl2pPr>
            <a:lvl3pPr marL="914240" indent="0">
              <a:buNone/>
              <a:defRPr sz="975"/>
            </a:lvl3pPr>
            <a:lvl4pPr marL="1371360" indent="0">
              <a:buNone/>
              <a:defRPr sz="900"/>
            </a:lvl4pPr>
            <a:lvl5pPr marL="1828480" indent="0">
              <a:buNone/>
              <a:defRPr sz="900"/>
            </a:lvl5pPr>
            <a:lvl6pPr marL="2285600" indent="0">
              <a:buNone/>
              <a:defRPr sz="900"/>
            </a:lvl6pPr>
            <a:lvl7pPr marL="2742720" indent="0">
              <a:buNone/>
              <a:defRPr sz="900"/>
            </a:lvl7pPr>
            <a:lvl8pPr marL="3199840" indent="0">
              <a:buNone/>
              <a:defRPr sz="900"/>
            </a:lvl8pPr>
            <a:lvl9pPr marL="36569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1"/>
            <a:ext cx="82296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38426"/>
            <a:ext cx="82296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3"/>
            <a:ext cx="21336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425404F2-BE9A-4460-8815-8F645183555F}" type="datetimeFigureOut">
              <a:rPr lang="en-US" smtClean="0"/>
              <a:pPr/>
              <a:t>3/31/16</a:t>
            </a:fld>
            <a:endParaRPr lang="en-US" dirty="0"/>
          </a:p>
        </p:txBody>
      </p:sp>
      <p:sp>
        <p:nvSpPr>
          <p:cNvPr id="5" name="Footer Placeholder 4"/>
          <p:cNvSpPr>
            <a:spLocks noGrp="1"/>
          </p:cNvSpPr>
          <p:nvPr>
            <p:ph type="ftr" sz="quarter" idx="3"/>
          </p:nvPr>
        </p:nvSpPr>
        <p:spPr>
          <a:xfrm>
            <a:off x="3124201" y="6356353"/>
            <a:ext cx="28956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1" y="6356353"/>
            <a:ext cx="21336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914240" rtl="0" eaLnBrk="1" latinLnBrk="0" hangingPunct="1">
        <a:spcBef>
          <a:spcPct val="0"/>
        </a:spcBef>
        <a:buNone/>
        <a:defRPr sz="2700" kern="1200">
          <a:solidFill>
            <a:schemeClr val="tx1"/>
          </a:solidFill>
          <a:latin typeface="+mj-lt"/>
          <a:ea typeface="+mj-ea"/>
          <a:cs typeface="+mj-cs"/>
        </a:defRPr>
      </a:lvl1pPr>
    </p:titleStyle>
    <p:bodyStyle>
      <a:lvl1pPr marL="342840" indent="-342840" algn="l" defTabSz="914240"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820" indent="-285700" algn="l" defTabSz="914240"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800" indent="-228560" algn="l" defTabSz="914240"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59992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040" indent="-228560" algn="l" defTabSz="914240"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16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25" kern="1200">
          <a:solidFill>
            <a:schemeClr val="tx1"/>
          </a:solidFill>
          <a:latin typeface="+mn-lt"/>
          <a:ea typeface="+mn-ea"/>
          <a:cs typeface="+mn-cs"/>
        </a:defRPr>
      </a:lvl9pPr>
    </p:bodyStyle>
    <p:other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1"/>
            <a:ext cx="9144000" cy="6872836"/>
            <a:chOff x="1520712" y="-3"/>
            <a:chExt cx="9150577" cy="6877781"/>
          </a:xfrm>
        </p:grpSpPr>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7539" t="14627" r="2864" b="14073"/>
            <a:stretch/>
          </p:blipFill>
          <p:spPr>
            <a:xfrm rot="16200000">
              <a:off x="2657110" y="-1136400"/>
              <a:ext cx="6877781" cy="9150576"/>
            </a:xfrm>
            <a:prstGeom prst="rect">
              <a:avLst/>
            </a:prstGeom>
          </p:spPr>
        </p:pic>
        <p:sp>
          <p:nvSpPr>
            <p:cNvPr id="5" name="Rectangle 4"/>
            <p:cNvSpPr/>
            <p:nvPr/>
          </p:nvSpPr>
          <p:spPr>
            <a:xfrm>
              <a:off x="1520712" y="-2"/>
              <a:ext cx="9150576" cy="685800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1" name="Rectangle 10"/>
          <p:cNvSpPr/>
          <p:nvPr/>
        </p:nvSpPr>
        <p:spPr>
          <a:xfrm>
            <a:off x="-2" y="1661083"/>
            <a:ext cx="9144002" cy="461665"/>
          </a:xfrm>
          <a:prstGeom prst="rect">
            <a:avLst/>
          </a:prstGeom>
        </p:spPr>
        <p:txBody>
          <a:bodyPr wrap="square">
            <a:spAutoFit/>
          </a:bodyPr>
          <a:lstStyle/>
          <a:p>
            <a:pPr algn="ctr"/>
            <a:r>
              <a:rPr lang="en-US" dirty="0">
                <a:solidFill>
                  <a:schemeClr val="bg1"/>
                </a:solidFill>
              </a:rPr>
              <a:t>INSIDER’S MANUALE TO </a:t>
            </a:r>
          </a:p>
        </p:txBody>
      </p:sp>
      <p:sp>
        <p:nvSpPr>
          <p:cNvPr id="13" name="Rectangle 12"/>
          <p:cNvSpPr/>
          <p:nvPr/>
        </p:nvSpPr>
        <p:spPr>
          <a:xfrm>
            <a:off x="2327898" y="2699496"/>
            <a:ext cx="4488205" cy="992680"/>
          </a:xfrm>
          <a:prstGeom prst="rect">
            <a:avLst/>
          </a:prstGeom>
        </p:spPr>
        <p:txBody>
          <a:bodyPr wrap="none">
            <a:prstTxWarp prst="textArchUp">
              <a:avLst/>
            </a:prstTxWarp>
            <a:spAutoFit/>
          </a:bodyPr>
          <a:lstStyle/>
          <a:p>
            <a:pPr algn="ctr"/>
            <a:r>
              <a:rPr lang="en-US" sz="4950" b="1" dirty="0" smtClean="0">
                <a:solidFill>
                  <a:schemeClr val="bg1"/>
                </a:solidFill>
                <a:latin typeface="Arial" panose="020B0604020202020204" pitchFamily="34" charset="0"/>
                <a:cs typeface="Arial" panose="020B0604020202020204" pitchFamily="34" charset="0"/>
              </a:rPr>
              <a:t>GROW YOUR </a:t>
            </a:r>
            <a:endParaRPr lang="en-US" sz="4950" b="1" dirty="0">
              <a:solidFill>
                <a:schemeClr val="bg1"/>
              </a:solidFill>
              <a:latin typeface="Arial" panose="020B0604020202020204" pitchFamily="34" charset="0"/>
              <a:cs typeface="Arial" panose="020B0604020202020204" pitchFamily="34" charset="0"/>
            </a:endParaRPr>
          </a:p>
        </p:txBody>
      </p:sp>
      <p:sp>
        <p:nvSpPr>
          <p:cNvPr id="16" name="5-Point Star 15"/>
          <p:cNvSpPr/>
          <p:nvPr/>
        </p:nvSpPr>
        <p:spPr>
          <a:xfrm>
            <a:off x="4257868" y="3159632"/>
            <a:ext cx="628650" cy="601942"/>
          </a:xfrm>
          <a:prstGeom prst="star5">
            <a:avLst>
              <a:gd name="adj" fmla="val 27277"/>
              <a:gd name="hf" fmla="val 105146"/>
              <a:gd name="vf" fmla="val 110557"/>
            </a:avLst>
          </a:prstGeom>
          <a:solidFill>
            <a:schemeClr val="accent2">
              <a:alpha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5-Point Star 16"/>
          <p:cNvSpPr/>
          <p:nvPr/>
        </p:nvSpPr>
        <p:spPr>
          <a:xfrm>
            <a:off x="3590837" y="3232232"/>
            <a:ext cx="477008" cy="456741"/>
          </a:xfrm>
          <a:prstGeom prst="star5">
            <a:avLst>
              <a:gd name="adj" fmla="val 27277"/>
              <a:gd name="hf" fmla="val 105146"/>
              <a:gd name="vf" fmla="val 110557"/>
            </a:avLst>
          </a:prstGeom>
          <a:solidFill>
            <a:schemeClr val="accent2">
              <a:alpha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5-Point Star 17"/>
          <p:cNvSpPr/>
          <p:nvPr/>
        </p:nvSpPr>
        <p:spPr>
          <a:xfrm>
            <a:off x="5076541" y="3232232"/>
            <a:ext cx="477008" cy="456741"/>
          </a:xfrm>
          <a:prstGeom prst="star5">
            <a:avLst>
              <a:gd name="adj" fmla="val 27277"/>
              <a:gd name="hf" fmla="val 105146"/>
              <a:gd name="vf" fmla="val 110557"/>
            </a:avLst>
          </a:prstGeom>
          <a:solidFill>
            <a:schemeClr val="accent2">
              <a:alpha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5-Point Star 18"/>
          <p:cNvSpPr/>
          <p:nvPr/>
        </p:nvSpPr>
        <p:spPr>
          <a:xfrm>
            <a:off x="5743572" y="3288705"/>
            <a:ext cx="359049" cy="343794"/>
          </a:xfrm>
          <a:prstGeom prst="star5">
            <a:avLst>
              <a:gd name="adj" fmla="val 27277"/>
              <a:gd name="hf" fmla="val 105146"/>
              <a:gd name="vf" fmla="val 110557"/>
            </a:avLst>
          </a:prstGeom>
          <a:solidFill>
            <a:schemeClr val="accent2">
              <a:alpha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5-Point Star 19"/>
          <p:cNvSpPr/>
          <p:nvPr/>
        </p:nvSpPr>
        <p:spPr>
          <a:xfrm>
            <a:off x="3041765" y="3288705"/>
            <a:ext cx="359049" cy="343794"/>
          </a:xfrm>
          <a:prstGeom prst="star5">
            <a:avLst>
              <a:gd name="adj" fmla="val 27277"/>
              <a:gd name="hf" fmla="val 105146"/>
              <a:gd name="vf" fmla="val 110557"/>
            </a:avLst>
          </a:prstGeom>
          <a:solidFill>
            <a:schemeClr val="accent2">
              <a:alpha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Rectangle 22"/>
          <p:cNvSpPr/>
          <p:nvPr/>
        </p:nvSpPr>
        <p:spPr>
          <a:xfrm>
            <a:off x="0" y="3897002"/>
            <a:ext cx="9144000" cy="854080"/>
          </a:xfrm>
          <a:prstGeom prst="rect">
            <a:avLst/>
          </a:prstGeom>
        </p:spPr>
        <p:txBody>
          <a:bodyPr wrap="square">
            <a:spAutoFit/>
          </a:bodyPr>
          <a:lstStyle/>
          <a:p>
            <a:pPr algn="ctr"/>
            <a:r>
              <a:rPr lang="en-US" sz="4950" b="1" dirty="0" smtClean="0">
                <a:solidFill>
                  <a:schemeClr val="bg1"/>
                </a:solidFill>
                <a:latin typeface="Arial" panose="020B0604020202020204" pitchFamily="34" charset="0"/>
                <a:cs typeface="Arial" panose="020B0604020202020204" pitchFamily="34" charset="0"/>
              </a:rPr>
              <a:t>BUSINESS</a:t>
            </a:r>
            <a:endParaRPr lang="en-US" sz="495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0" y="4759702"/>
            <a:ext cx="9144000" cy="369332"/>
          </a:xfrm>
          <a:prstGeom prst="rect">
            <a:avLst/>
          </a:prstGeom>
        </p:spPr>
        <p:txBody>
          <a:bodyPr wrap="square">
            <a:spAutoFit/>
          </a:bodyPr>
          <a:lstStyle/>
          <a:p>
            <a:pPr algn="ctr"/>
            <a:r>
              <a:rPr lang="en-US" sz="1800" dirty="0">
                <a:solidFill>
                  <a:schemeClr val="bg1">
                    <a:lumMod val="95000"/>
                  </a:schemeClr>
                </a:solidFill>
              </a:rPr>
              <a:t>FOR ENTREPRENEUR AND BUSINESS OWNERS </a:t>
            </a:r>
          </a:p>
        </p:txBody>
      </p:sp>
    </p:spTree>
    <p:extLst>
      <p:ext uri="{BB962C8B-B14F-4D97-AF65-F5344CB8AC3E}">
        <p14:creationId xmlns:p14="http://schemas.microsoft.com/office/powerpoint/2010/main" val="3844076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00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0" y="3505200"/>
            <a:ext cx="9144000" cy="33527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Freeform 23"/>
          <p:cNvSpPr/>
          <p:nvPr/>
        </p:nvSpPr>
        <p:spPr>
          <a:xfrm>
            <a:off x="782074" y="1854971"/>
            <a:ext cx="1982078" cy="397619"/>
          </a:xfrm>
          <a:custGeom>
            <a:avLst/>
            <a:gdLst>
              <a:gd name="connsiteX0" fmla="*/ 1055594 w 9800052"/>
              <a:gd name="connsiteY0" fmla="*/ 1051560 h 1965960"/>
              <a:gd name="connsiteX1" fmla="*/ 1969994 w 9800052"/>
              <a:gd name="connsiteY1" fmla="*/ 1051560 h 1965960"/>
              <a:gd name="connsiteX2" fmla="*/ 1969994 w 9800052"/>
              <a:gd name="connsiteY2" fmla="*/ 1965960 h 1965960"/>
              <a:gd name="connsiteX3" fmla="*/ 1055594 w 9800052"/>
              <a:gd name="connsiteY3" fmla="*/ 1965960 h 1965960"/>
              <a:gd name="connsiteX4" fmla="*/ 0 w 9800052"/>
              <a:gd name="connsiteY4" fmla="*/ 1051560 h 1965960"/>
              <a:gd name="connsiteX5" fmla="*/ 914400 w 9800052"/>
              <a:gd name="connsiteY5" fmla="*/ 1051560 h 1965960"/>
              <a:gd name="connsiteX6" fmla="*/ 914400 w 9800052"/>
              <a:gd name="connsiteY6" fmla="*/ 1965960 h 1965960"/>
              <a:gd name="connsiteX7" fmla="*/ 0 w 9800052"/>
              <a:gd name="connsiteY7" fmla="*/ 1965960 h 1965960"/>
              <a:gd name="connsiteX8" fmla="*/ 8096788 w 9800052"/>
              <a:gd name="connsiteY8" fmla="*/ 840148 h 1965960"/>
              <a:gd name="connsiteX9" fmla="*/ 7957360 w 9800052"/>
              <a:gd name="connsiteY9" fmla="*/ 894497 h 1965960"/>
              <a:gd name="connsiteX10" fmla="*/ 7880276 w 9800052"/>
              <a:gd name="connsiteY10" fmla="*/ 1027153 h 1965960"/>
              <a:gd name="connsiteX11" fmla="*/ 7856572 w 9800052"/>
              <a:gd name="connsiteY11" fmla="*/ 1192533 h 1965960"/>
              <a:gd name="connsiteX12" fmla="*/ 7919914 w 9800052"/>
              <a:gd name="connsiteY12" fmla="*/ 1437972 h 1965960"/>
              <a:gd name="connsiteX13" fmla="*/ 8095034 w 9800052"/>
              <a:gd name="connsiteY13" fmla="*/ 1541407 h 1965960"/>
              <a:gd name="connsiteX14" fmla="*/ 8269498 w 9800052"/>
              <a:gd name="connsiteY14" fmla="*/ 1437534 h 1965960"/>
              <a:gd name="connsiteX15" fmla="*/ 8333498 w 9800052"/>
              <a:gd name="connsiteY15" fmla="*/ 1189027 h 1965960"/>
              <a:gd name="connsiteX16" fmla="*/ 8309924 w 9800052"/>
              <a:gd name="connsiteY16" fmla="*/ 1027672 h 1965960"/>
              <a:gd name="connsiteX17" fmla="*/ 8233749 w 9800052"/>
              <a:gd name="connsiteY17" fmla="*/ 895146 h 1965960"/>
              <a:gd name="connsiteX18" fmla="*/ 8096788 w 9800052"/>
              <a:gd name="connsiteY18" fmla="*/ 840148 h 1965960"/>
              <a:gd name="connsiteX19" fmla="*/ 6296563 w 9800052"/>
              <a:gd name="connsiteY19" fmla="*/ 840148 h 1965960"/>
              <a:gd name="connsiteX20" fmla="*/ 6157135 w 9800052"/>
              <a:gd name="connsiteY20" fmla="*/ 894497 h 1965960"/>
              <a:gd name="connsiteX21" fmla="*/ 6080051 w 9800052"/>
              <a:gd name="connsiteY21" fmla="*/ 1027153 h 1965960"/>
              <a:gd name="connsiteX22" fmla="*/ 6056348 w 9800052"/>
              <a:gd name="connsiteY22" fmla="*/ 1192533 h 1965960"/>
              <a:gd name="connsiteX23" fmla="*/ 6119689 w 9800052"/>
              <a:gd name="connsiteY23" fmla="*/ 1437972 h 1965960"/>
              <a:gd name="connsiteX24" fmla="*/ 6294810 w 9800052"/>
              <a:gd name="connsiteY24" fmla="*/ 1541407 h 1965960"/>
              <a:gd name="connsiteX25" fmla="*/ 6469274 w 9800052"/>
              <a:gd name="connsiteY25" fmla="*/ 1437534 h 1965960"/>
              <a:gd name="connsiteX26" fmla="*/ 6533274 w 9800052"/>
              <a:gd name="connsiteY26" fmla="*/ 1189027 h 1965960"/>
              <a:gd name="connsiteX27" fmla="*/ 6509700 w 9800052"/>
              <a:gd name="connsiteY27" fmla="*/ 1027672 h 1965960"/>
              <a:gd name="connsiteX28" fmla="*/ 6433524 w 9800052"/>
              <a:gd name="connsiteY28" fmla="*/ 895146 h 1965960"/>
              <a:gd name="connsiteX29" fmla="*/ 6296563 w 9800052"/>
              <a:gd name="connsiteY29" fmla="*/ 840148 h 1965960"/>
              <a:gd name="connsiteX30" fmla="*/ 3966248 w 9800052"/>
              <a:gd name="connsiteY30" fmla="*/ 708922 h 1965960"/>
              <a:gd name="connsiteX31" fmla="*/ 4169331 w 9800052"/>
              <a:gd name="connsiteY31" fmla="*/ 708922 h 1965960"/>
              <a:gd name="connsiteX32" fmla="*/ 4169331 w 9800052"/>
              <a:gd name="connsiteY32" fmla="*/ 1674386 h 1965960"/>
              <a:gd name="connsiteX33" fmla="*/ 3966248 w 9800052"/>
              <a:gd name="connsiteY33" fmla="*/ 1674386 h 1965960"/>
              <a:gd name="connsiteX34" fmla="*/ 8103802 w 9800052"/>
              <a:gd name="connsiteY34" fmla="*/ 687891 h 1965960"/>
              <a:gd name="connsiteX35" fmla="*/ 8422088 w 9800052"/>
              <a:gd name="connsiteY35" fmla="*/ 824724 h 1965960"/>
              <a:gd name="connsiteX36" fmla="*/ 8541839 w 9800052"/>
              <a:gd name="connsiteY36" fmla="*/ 1183768 h 1965960"/>
              <a:gd name="connsiteX37" fmla="*/ 8472953 w 9800052"/>
              <a:gd name="connsiteY37" fmla="*/ 1476469 h 1965960"/>
              <a:gd name="connsiteX38" fmla="*/ 8303608 w 9800052"/>
              <a:gd name="connsiteY38" fmla="*/ 1641722 h 1965960"/>
              <a:gd name="connsiteX39" fmla="*/ 8089774 w 9800052"/>
              <a:gd name="connsiteY39" fmla="*/ 1693664 h 1965960"/>
              <a:gd name="connsiteX40" fmla="*/ 7774987 w 9800052"/>
              <a:gd name="connsiteY40" fmla="*/ 1562750 h 1965960"/>
              <a:gd name="connsiteX41" fmla="*/ 7648232 w 9800052"/>
              <a:gd name="connsiteY41" fmla="*/ 1197793 h 1965960"/>
              <a:gd name="connsiteX42" fmla="*/ 7709457 w 9800052"/>
              <a:gd name="connsiteY42" fmla="*/ 920670 h 1965960"/>
              <a:gd name="connsiteX43" fmla="*/ 7871920 w 9800052"/>
              <a:gd name="connsiteY43" fmla="*/ 747625 h 1965960"/>
              <a:gd name="connsiteX44" fmla="*/ 8103802 w 9800052"/>
              <a:gd name="connsiteY44" fmla="*/ 687891 h 1965960"/>
              <a:gd name="connsiteX45" fmla="*/ 7243690 w 9800052"/>
              <a:gd name="connsiteY45" fmla="*/ 687891 h 1965960"/>
              <a:gd name="connsiteX46" fmla="*/ 7374243 w 9800052"/>
              <a:gd name="connsiteY46" fmla="*/ 704735 h 1965960"/>
              <a:gd name="connsiteX47" fmla="*/ 7473173 w 9800052"/>
              <a:gd name="connsiteY47" fmla="*/ 743891 h 1965960"/>
              <a:gd name="connsiteX48" fmla="*/ 7427656 w 9800052"/>
              <a:gd name="connsiteY48" fmla="*/ 890994 h 1965960"/>
              <a:gd name="connsiteX49" fmla="*/ 7350828 w 9800052"/>
              <a:gd name="connsiteY49" fmla="*/ 854614 h 1965960"/>
              <a:gd name="connsiteX50" fmla="*/ 7243690 w 9800052"/>
              <a:gd name="connsiteY50" fmla="*/ 836643 h 1965960"/>
              <a:gd name="connsiteX51" fmla="*/ 7139301 w 9800052"/>
              <a:gd name="connsiteY51" fmla="*/ 871050 h 1965960"/>
              <a:gd name="connsiteX52" fmla="*/ 7103336 w 9800052"/>
              <a:gd name="connsiteY52" fmla="*/ 954106 h 1965960"/>
              <a:gd name="connsiteX53" fmla="*/ 7139959 w 9800052"/>
              <a:gd name="connsiteY53" fmla="*/ 1035408 h 1965960"/>
              <a:gd name="connsiteX54" fmla="*/ 7264744 w 9800052"/>
              <a:gd name="connsiteY54" fmla="*/ 1104876 h 1965960"/>
              <a:gd name="connsiteX55" fmla="*/ 7446244 w 9800052"/>
              <a:gd name="connsiteY55" fmla="*/ 1222994 h 1965960"/>
              <a:gd name="connsiteX56" fmla="*/ 7508186 w 9800052"/>
              <a:gd name="connsiteY56" fmla="*/ 1397649 h 1965960"/>
              <a:gd name="connsiteX57" fmla="*/ 7409886 w 9800052"/>
              <a:gd name="connsiteY57" fmla="*/ 1615317 h 1965960"/>
              <a:gd name="connsiteX58" fmla="*/ 7147196 w 9800052"/>
              <a:gd name="connsiteY58" fmla="*/ 1693664 h 1965960"/>
              <a:gd name="connsiteX59" fmla="*/ 7002026 w 9800052"/>
              <a:gd name="connsiteY59" fmla="*/ 1675726 h 1965960"/>
              <a:gd name="connsiteX60" fmla="*/ 6884479 w 9800052"/>
              <a:gd name="connsiteY60" fmla="*/ 1628912 h 1965960"/>
              <a:gd name="connsiteX61" fmla="*/ 6930023 w 9800052"/>
              <a:gd name="connsiteY61" fmla="*/ 1478294 h 1965960"/>
              <a:gd name="connsiteX62" fmla="*/ 7027852 w 9800052"/>
              <a:gd name="connsiteY62" fmla="*/ 1521903 h 1965960"/>
              <a:gd name="connsiteX63" fmla="*/ 7150705 w 9800052"/>
              <a:gd name="connsiteY63" fmla="*/ 1543160 h 1965960"/>
              <a:gd name="connsiteX64" fmla="*/ 7272200 w 9800052"/>
              <a:gd name="connsiteY64" fmla="*/ 1507659 h 1965960"/>
              <a:gd name="connsiteX65" fmla="*/ 7312114 w 9800052"/>
              <a:gd name="connsiteY65" fmla="*/ 1416934 h 1965960"/>
              <a:gd name="connsiteX66" fmla="*/ 7277464 w 9800052"/>
              <a:gd name="connsiteY66" fmla="*/ 1326209 h 1965960"/>
              <a:gd name="connsiteX67" fmla="*/ 7155968 w 9800052"/>
              <a:gd name="connsiteY67" fmla="*/ 1253893 h 1965960"/>
              <a:gd name="connsiteX68" fmla="*/ 6968114 w 9800052"/>
              <a:gd name="connsiteY68" fmla="*/ 1131831 h 1965960"/>
              <a:gd name="connsiteX69" fmla="*/ 6909016 w 9800052"/>
              <a:gd name="connsiteY69" fmla="*/ 976897 h 1965960"/>
              <a:gd name="connsiteX70" fmla="*/ 7000086 w 9800052"/>
              <a:gd name="connsiteY70" fmla="*/ 771924 h 1965960"/>
              <a:gd name="connsiteX71" fmla="*/ 7243690 w 9800052"/>
              <a:gd name="connsiteY71" fmla="*/ 687891 h 1965960"/>
              <a:gd name="connsiteX72" fmla="*/ 6303577 w 9800052"/>
              <a:gd name="connsiteY72" fmla="*/ 687891 h 1965960"/>
              <a:gd name="connsiteX73" fmla="*/ 6621862 w 9800052"/>
              <a:gd name="connsiteY73" fmla="*/ 824724 h 1965960"/>
              <a:gd name="connsiteX74" fmla="*/ 6741614 w 9800052"/>
              <a:gd name="connsiteY74" fmla="*/ 1183768 h 1965960"/>
              <a:gd name="connsiteX75" fmla="*/ 6672728 w 9800052"/>
              <a:gd name="connsiteY75" fmla="*/ 1476469 h 1965960"/>
              <a:gd name="connsiteX76" fmla="*/ 6503384 w 9800052"/>
              <a:gd name="connsiteY76" fmla="*/ 1641722 h 1965960"/>
              <a:gd name="connsiteX77" fmla="*/ 6289550 w 9800052"/>
              <a:gd name="connsiteY77" fmla="*/ 1693664 h 1965960"/>
              <a:gd name="connsiteX78" fmla="*/ 5974762 w 9800052"/>
              <a:gd name="connsiteY78" fmla="*/ 1562750 h 1965960"/>
              <a:gd name="connsiteX79" fmla="*/ 5848007 w 9800052"/>
              <a:gd name="connsiteY79" fmla="*/ 1197793 h 1965960"/>
              <a:gd name="connsiteX80" fmla="*/ 5909232 w 9800052"/>
              <a:gd name="connsiteY80" fmla="*/ 920670 h 1965960"/>
              <a:gd name="connsiteX81" fmla="*/ 6071696 w 9800052"/>
              <a:gd name="connsiteY81" fmla="*/ 747625 h 1965960"/>
              <a:gd name="connsiteX82" fmla="*/ 6303577 w 9800052"/>
              <a:gd name="connsiteY82" fmla="*/ 687891 h 1965960"/>
              <a:gd name="connsiteX83" fmla="*/ 5696074 w 9800052"/>
              <a:gd name="connsiteY83" fmla="*/ 687891 h 1965960"/>
              <a:gd name="connsiteX84" fmla="*/ 5722144 w 9800052"/>
              <a:gd name="connsiteY84" fmla="*/ 689205 h 1965960"/>
              <a:gd name="connsiteX85" fmla="*/ 5746899 w 9800052"/>
              <a:gd name="connsiteY85" fmla="*/ 693149 h 1965960"/>
              <a:gd name="connsiteX86" fmla="*/ 5746899 w 9800052"/>
              <a:gd name="connsiteY86" fmla="*/ 887468 h 1965960"/>
              <a:gd name="connsiteX87" fmla="*/ 5687311 w 9800052"/>
              <a:gd name="connsiteY87" fmla="*/ 882211 h 1965960"/>
              <a:gd name="connsiteX88" fmla="*/ 5524757 w 9800052"/>
              <a:gd name="connsiteY88" fmla="*/ 959340 h 1965960"/>
              <a:gd name="connsiteX89" fmla="*/ 5464731 w 9800052"/>
              <a:gd name="connsiteY89" fmla="*/ 1162744 h 1965960"/>
              <a:gd name="connsiteX90" fmla="*/ 5464731 w 9800052"/>
              <a:gd name="connsiteY90" fmla="*/ 1674386 h 1965960"/>
              <a:gd name="connsiteX91" fmla="*/ 5261648 w 9800052"/>
              <a:gd name="connsiteY91" fmla="*/ 1674386 h 1965960"/>
              <a:gd name="connsiteX92" fmla="*/ 5261648 w 9800052"/>
              <a:gd name="connsiteY92" fmla="*/ 1003294 h 1965960"/>
              <a:gd name="connsiteX93" fmla="*/ 5260115 w 9800052"/>
              <a:gd name="connsiteY93" fmla="*/ 847567 h 1965960"/>
              <a:gd name="connsiteX94" fmla="*/ 5254638 w 9800052"/>
              <a:gd name="connsiteY94" fmla="*/ 708922 h 1965960"/>
              <a:gd name="connsiteX95" fmla="*/ 5431466 w 9800052"/>
              <a:gd name="connsiteY95" fmla="*/ 708922 h 1965960"/>
              <a:gd name="connsiteX96" fmla="*/ 5438469 w 9800052"/>
              <a:gd name="connsiteY96" fmla="*/ 885716 h 1965960"/>
              <a:gd name="connsiteX97" fmla="*/ 5445472 w 9800052"/>
              <a:gd name="connsiteY97" fmla="*/ 885716 h 1965960"/>
              <a:gd name="connsiteX98" fmla="*/ 5547762 w 9800052"/>
              <a:gd name="connsiteY98" fmla="*/ 740848 h 1965960"/>
              <a:gd name="connsiteX99" fmla="*/ 5696074 w 9800052"/>
              <a:gd name="connsiteY99" fmla="*/ 687891 h 1965960"/>
              <a:gd name="connsiteX100" fmla="*/ 4872656 w 9800052"/>
              <a:gd name="connsiteY100" fmla="*/ 687891 h 1965960"/>
              <a:gd name="connsiteX101" fmla="*/ 4999501 w 9800052"/>
              <a:gd name="connsiteY101" fmla="*/ 701893 h 1965960"/>
              <a:gd name="connsiteX102" fmla="*/ 5088226 w 9800052"/>
              <a:gd name="connsiteY102" fmla="*/ 731646 h 1965960"/>
              <a:gd name="connsiteX103" fmla="*/ 5047916 w 9800052"/>
              <a:gd name="connsiteY103" fmla="*/ 887481 h 1965960"/>
              <a:gd name="connsiteX104" fmla="*/ 4978908 w 9800052"/>
              <a:gd name="connsiteY104" fmla="*/ 861622 h 1965960"/>
              <a:gd name="connsiteX105" fmla="*/ 4874409 w 9800052"/>
              <a:gd name="connsiteY105" fmla="*/ 848911 h 1965960"/>
              <a:gd name="connsiteX106" fmla="*/ 4656211 w 9800052"/>
              <a:gd name="connsiteY106" fmla="*/ 949718 h 1965960"/>
              <a:gd name="connsiteX107" fmla="*/ 4579972 w 9800052"/>
              <a:gd name="connsiteY107" fmla="*/ 1192531 h 1965960"/>
              <a:gd name="connsiteX108" fmla="*/ 4663221 w 9800052"/>
              <a:gd name="connsiteY108" fmla="*/ 1441261 h 1965960"/>
              <a:gd name="connsiteX109" fmla="*/ 4872656 w 9800052"/>
              <a:gd name="connsiteY109" fmla="*/ 1530891 h 1965960"/>
              <a:gd name="connsiteX110" fmla="*/ 4976936 w 9800052"/>
              <a:gd name="connsiteY110" fmla="*/ 1518839 h 1965960"/>
              <a:gd name="connsiteX111" fmla="*/ 5054927 w 9800052"/>
              <a:gd name="connsiteY111" fmla="*/ 1492322 h 1965960"/>
              <a:gd name="connsiteX112" fmla="*/ 5082969 w 9800052"/>
              <a:gd name="connsiteY112" fmla="*/ 1644657 h 1965960"/>
              <a:gd name="connsiteX113" fmla="*/ 4983508 w 9800052"/>
              <a:gd name="connsiteY113" fmla="*/ 1677037 h 1965960"/>
              <a:gd name="connsiteX114" fmla="*/ 4834099 w 9800052"/>
              <a:gd name="connsiteY114" fmla="*/ 1693664 h 1965960"/>
              <a:gd name="connsiteX115" fmla="*/ 4499254 w 9800052"/>
              <a:gd name="connsiteY115" fmla="*/ 1560560 h 1965960"/>
              <a:gd name="connsiteX116" fmla="*/ 4373385 w 9800052"/>
              <a:gd name="connsiteY116" fmla="*/ 1201297 h 1965960"/>
              <a:gd name="connsiteX117" fmla="*/ 4433895 w 9800052"/>
              <a:gd name="connsiteY117" fmla="*/ 938068 h 1965960"/>
              <a:gd name="connsiteX118" fmla="*/ 4605353 w 9800052"/>
              <a:gd name="connsiteY118" fmla="*/ 755935 h 1965960"/>
              <a:gd name="connsiteX119" fmla="*/ 4872656 w 9800052"/>
              <a:gd name="connsiteY119" fmla="*/ 687891 h 1965960"/>
              <a:gd name="connsiteX120" fmla="*/ 9570462 w 9800052"/>
              <a:gd name="connsiteY120" fmla="*/ 470569 h 1965960"/>
              <a:gd name="connsiteX121" fmla="*/ 9570462 w 9800052"/>
              <a:gd name="connsiteY121" fmla="*/ 708922 h 1965960"/>
              <a:gd name="connsiteX122" fmla="*/ 9800052 w 9800052"/>
              <a:gd name="connsiteY122" fmla="*/ 708922 h 1965960"/>
              <a:gd name="connsiteX123" fmla="*/ 9800052 w 9800052"/>
              <a:gd name="connsiteY123" fmla="*/ 861179 h 1965960"/>
              <a:gd name="connsiteX124" fmla="*/ 9570462 w 9800052"/>
              <a:gd name="connsiteY124" fmla="*/ 861179 h 1965960"/>
              <a:gd name="connsiteX125" fmla="*/ 9570462 w 9800052"/>
              <a:gd name="connsiteY125" fmla="*/ 1350314 h 1965960"/>
              <a:gd name="connsiteX126" fmla="*/ 9599599 w 9800052"/>
              <a:gd name="connsiteY126" fmla="*/ 1483557 h 1965960"/>
              <a:gd name="connsiteX127" fmla="*/ 9693144 w 9800052"/>
              <a:gd name="connsiteY127" fmla="*/ 1527386 h 1965960"/>
              <a:gd name="connsiteX128" fmla="*/ 9743750 w 9800052"/>
              <a:gd name="connsiteY128" fmla="*/ 1523880 h 1965960"/>
              <a:gd name="connsiteX129" fmla="*/ 9782527 w 9800052"/>
              <a:gd name="connsiteY129" fmla="*/ 1515114 h 1965960"/>
              <a:gd name="connsiteX130" fmla="*/ 9789537 w 9800052"/>
              <a:gd name="connsiteY130" fmla="*/ 1670910 h 1965960"/>
              <a:gd name="connsiteX131" fmla="*/ 9723158 w 9800052"/>
              <a:gd name="connsiteY131" fmla="*/ 1687538 h 1965960"/>
              <a:gd name="connsiteX132" fmla="*/ 9631803 w 9800052"/>
              <a:gd name="connsiteY132" fmla="*/ 1693664 h 1965960"/>
              <a:gd name="connsiteX133" fmla="*/ 9521889 w 9800052"/>
              <a:gd name="connsiteY133" fmla="*/ 1674630 h 1965960"/>
              <a:gd name="connsiteX134" fmla="*/ 9440911 w 9800052"/>
              <a:gd name="connsiteY134" fmla="*/ 1620152 h 1965960"/>
              <a:gd name="connsiteX135" fmla="*/ 9386640 w 9800052"/>
              <a:gd name="connsiteY135" fmla="*/ 1518138 h 1965960"/>
              <a:gd name="connsiteX136" fmla="*/ 9369132 w 9800052"/>
              <a:gd name="connsiteY136" fmla="*/ 1360833 h 1965960"/>
              <a:gd name="connsiteX137" fmla="*/ 9369132 w 9800052"/>
              <a:gd name="connsiteY137" fmla="*/ 861179 h 1965960"/>
              <a:gd name="connsiteX138" fmla="*/ 9232430 w 9800052"/>
              <a:gd name="connsiteY138" fmla="*/ 861179 h 1965960"/>
              <a:gd name="connsiteX139" fmla="*/ 9232430 w 9800052"/>
              <a:gd name="connsiteY139" fmla="*/ 708922 h 1965960"/>
              <a:gd name="connsiteX140" fmla="*/ 9369132 w 9800052"/>
              <a:gd name="connsiteY140" fmla="*/ 708922 h 1965960"/>
              <a:gd name="connsiteX141" fmla="*/ 9369132 w 9800052"/>
              <a:gd name="connsiteY141" fmla="*/ 533662 h 1965960"/>
              <a:gd name="connsiteX142" fmla="*/ 2508832 w 9800052"/>
              <a:gd name="connsiteY142" fmla="*/ 332113 h 1965960"/>
              <a:gd name="connsiteX143" fmla="*/ 2761164 w 9800052"/>
              <a:gd name="connsiteY143" fmla="*/ 332113 h 1965960"/>
              <a:gd name="connsiteX144" fmla="*/ 2950413 w 9800052"/>
              <a:gd name="connsiteY144" fmla="*/ 922520 h 1965960"/>
              <a:gd name="connsiteX145" fmla="*/ 3017657 w 9800052"/>
              <a:gd name="connsiteY145" fmla="*/ 1159559 h 1965960"/>
              <a:gd name="connsiteX146" fmla="*/ 3073074 w 9800052"/>
              <a:gd name="connsiteY146" fmla="*/ 1383454 h 1965960"/>
              <a:gd name="connsiteX147" fmla="*/ 3078331 w 9800052"/>
              <a:gd name="connsiteY147" fmla="*/ 1383454 h 1965960"/>
              <a:gd name="connsiteX148" fmla="*/ 3135062 w 9800052"/>
              <a:gd name="connsiteY148" fmla="*/ 1160655 h 1965960"/>
              <a:gd name="connsiteX149" fmla="*/ 3206249 w 9800052"/>
              <a:gd name="connsiteY149" fmla="*/ 920768 h 1965960"/>
              <a:gd name="connsiteX150" fmla="*/ 3400755 w 9800052"/>
              <a:gd name="connsiteY150" fmla="*/ 332113 h 1965960"/>
              <a:gd name="connsiteX151" fmla="*/ 3654840 w 9800052"/>
              <a:gd name="connsiteY151" fmla="*/ 332113 h 1965960"/>
              <a:gd name="connsiteX152" fmla="*/ 3735448 w 9800052"/>
              <a:gd name="connsiteY152" fmla="*/ 1674386 h 1965960"/>
              <a:gd name="connsiteX153" fmla="*/ 3539188 w 9800052"/>
              <a:gd name="connsiteY153" fmla="*/ 1674386 h 1965960"/>
              <a:gd name="connsiteX154" fmla="*/ 3509398 w 9800052"/>
              <a:gd name="connsiteY154" fmla="*/ 1110048 h 1965960"/>
              <a:gd name="connsiteX155" fmla="*/ 3496694 w 9800052"/>
              <a:gd name="connsiteY155" fmla="*/ 826346 h 1965960"/>
              <a:gd name="connsiteX156" fmla="*/ 3491875 w 9800052"/>
              <a:gd name="connsiteY156" fmla="*/ 554474 h 1965960"/>
              <a:gd name="connsiteX157" fmla="*/ 3486618 w 9800052"/>
              <a:gd name="connsiteY157" fmla="*/ 554474 h 1965960"/>
              <a:gd name="connsiteX158" fmla="*/ 3418059 w 9800052"/>
              <a:gd name="connsiteY158" fmla="*/ 799619 h 1965960"/>
              <a:gd name="connsiteX159" fmla="*/ 3337672 w 9800052"/>
              <a:gd name="connsiteY159" fmla="*/ 1053965 h 1965960"/>
              <a:gd name="connsiteX160" fmla="*/ 3137910 w 9800052"/>
              <a:gd name="connsiteY160" fmla="*/ 1662117 h 1965960"/>
              <a:gd name="connsiteX161" fmla="*/ 2985459 w 9800052"/>
              <a:gd name="connsiteY161" fmla="*/ 1662117 h 1965960"/>
              <a:gd name="connsiteX162" fmla="*/ 2801467 w 9800052"/>
              <a:gd name="connsiteY162" fmla="*/ 1066233 h 1965960"/>
              <a:gd name="connsiteX163" fmla="*/ 2726118 w 9800052"/>
              <a:gd name="connsiteY163" fmla="*/ 805096 h 1965960"/>
              <a:gd name="connsiteX164" fmla="*/ 2666539 w 9800052"/>
              <a:gd name="connsiteY164" fmla="*/ 554474 h 1965960"/>
              <a:gd name="connsiteX165" fmla="*/ 2661282 w 9800052"/>
              <a:gd name="connsiteY165" fmla="*/ 554474 h 1965960"/>
              <a:gd name="connsiteX166" fmla="*/ 2651645 w 9800052"/>
              <a:gd name="connsiteY166" fmla="*/ 829633 h 1965960"/>
              <a:gd name="connsiteX167" fmla="*/ 2636750 w 9800052"/>
              <a:gd name="connsiteY167" fmla="*/ 1120564 h 1965960"/>
              <a:gd name="connsiteX168" fmla="*/ 2606961 w 9800052"/>
              <a:gd name="connsiteY168" fmla="*/ 1674386 h 1965960"/>
              <a:gd name="connsiteX169" fmla="*/ 2417712 w 9800052"/>
              <a:gd name="connsiteY169" fmla="*/ 1674386 h 1965960"/>
              <a:gd name="connsiteX170" fmla="*/ 4069541 w 9800052"/>
              <a:gd name="connsiteY170" fmla="*/ 323350 h 1965960"/>
              <a:gd name="connsiteX171" fmla="*/ 4154463 w 9800052"/>
              <a:gd name="connsiteY171" fmla="*/ 357276 h 1965960"/>
              <a:gd name="connsiteX172" fmla="*/ 4186857 w 9800052"/>
              <a:gd name="connsiteY172" fmla="*/ 442417 h 1965960"/>
              <a:gd name="connsiteX173" fmla="*/ 4154901 w 9800052"/>
              <a:gd name="connsiteY173" fmla="*/ 525369 h 1965960"/>
              <a:gd name="connsiteX174" fmla="*/ 4067790 w 9800052"/>
              <a:gd name="connsiteY174" fmla="*/ 559732 h 1965960"/>
              <a:gd name="connsiteX175" fmla="*/ 3982868 w 9800052"/>
              <a:gd name="connsiteY175" fmla="*/ 525369 h 1965960"/>
              <a:gd name="connsiteX176" fmla="*/ 3950475 w 9800052"/>
              <a:gd name="connsiteY176" fmla="*/ 442417 h 1965960"/>
              <a:gd name="connsiteX177" fmla="*/ 3983743 w 9800052"/>
              <a:gd name="connsiteY177" fmla="*/ 357276 h 1965960"/>
              <a:gd name="connsiteX178" fmla="*/ 4069541 w 9800052"/>
              <a:gd name="connsiteY178" fmla="*/ 323350 h 1965960"/>
              <a:gd name="connsiteX179" fmla="*/ 9117378 w 9800052"/>
              <a:gd name="connsiteY179" fmla="*/ 249741 h 1965960"/>
              <a:gd name="connsiteX180" fmla="*/ 9201502 w 9800052"/>
              <a:gd name="connsiteY180" fmla="*/ 257617 h 1965960"/>
              <a:gd name="connsiteX181" fmla="*/ 9264596 w 9800052"/>
              <a:gd name="connsiteY181" fmla="*/ 275994 h 1965960"/>
              <a:gd name="connsiteX182" fmla="*/ 9243564 w 9800052"/>
              <a:gd name="connsiteY182" fmla="*/ 431809 h 1965960"/>
              <a:gd name="connsiteX183" fmla="*/ 9199750 w 9800052"/>
              <a:gd name="connsiteY183" fmla="*/ 418215 h 1965960"/>
              <a:gd name="connsiteX184" fmla="*/ 9140161 w 9800052"/>
              <a:gd name="connsiteY184" fmla="*/ 412514 h 1965960"/>
              <a:gd name="connsiteX185" fmla="*/ 9010470 w 9800052"/>
              <a:gd name="connsiteY185" fmla="*/ 485739 h 1965960"/>
              <a:gd name="connsiteX186" fmla="*/ 8975417 w 9800052"/>
              <a:gd name="connsiteY186" fmla="*/ 656306 h 1965960"/>
              <a:gd name="connsiteX187" fmla="*/ 8975417 w 9800052"/>
              <a:gd name="connsiteY187" fmla="*/ 708922 h 1965960"/>
              <a:gd name="connsiteX188" fmla="*/ 9187482 w 9800052"/>
              <a:gd name="connsiteY188" fmla="*/ 708922 h 1965960"/>
              <a:gd name="connsiteX189" fmla="*/ 9187482 w 9800052"/>
              <a:gd name="connsiteY189" fmla="*/ 861179 h 1965960"/>
              <a:gd name="connsiteX190" fmla="*/ 8977169 w 9800052"/>
              <a:gd name="connsiteY190" fmla="*/ 861179 h 1965960"/>
              <a:gd name="connsiteX191" fmla="*/ 8977169 w 9800052"/>
              <a:gd name="connsiteY191" fmla="*/ 1674386 h 1965960"/>
              <a:gd name="connsiteX192" fmla="*/ 8774087 w 9800052"/>
              <a:gd name="connsiteY192" fmla="*/ 1674386 h 1965960"/>
              <a:gd name="connsiteX193" fmla="*/ 8774087 w 9800052"/>
              <a:gd name="connsiteY193" fmla="*/ 861179 h 1965960"/>
              <a:gd name="connsiteX194" fmla="*/ 8644394 w 9800052"/>
              <a:gd name="connsiteY194" fmla="*/ 861179 h 1965960"/>
              <a:gd name="connsiteX195" fmla="*/ 8644394 w 9800052"/>
              <a:gd name="connsiteY195" fmla="*/ 708922 h 1965960"/>
              <a:gd name="connsiteX196" fmla="*/ 8774087 w 9800052"/>
              <a:gd name="connsiteY196" fmla="*/ 708922 h 1965960"/>
              <a:gd name="connsiteX197" fmla="*/ 8787654 w 9800052"/>
              <a:gd name="connsiteY197" fmla="*/ 525222 h 1965960"/>
              <a:gd name="connsiteX198" fmla="*/ 8882630 w 9800052"/>
              <a:gd name="connsiteY198" fmla="*/ 339003 h 1965960"/>
              <a:gd name="connsiteX199" fmla="*/ 8995376 w 9800052"/>
              <a:gd name="connsiteY199" fmla="*/ 270087 h 1965960"/>
              <a:gd name="connsiteX200" fmla="*/ 9117378 w 9800052"/>
              <a:gd name="connsiteY200" fmla="*/ 249741 h 1965960"/>
              <a:gd name="connsiteX201" fmla="*/ 1055594 w 9800052"/>
              <a:gd name="connsiteY201" fmla="*/ 0 h 1965960"/>
              <a:gd name="connsiteX202" fmla="*/ 1969994 w 9800052"/>
              <a:gd name="connsiteY202" fmla="*/ 0 h 1965960"/>
              <a:gd name="connsiteX203" fmla="*/ 1969994 w 9800052"/>
              <a:gd name="connsiteY203" fmla="*/ 914400 h 1965960"/>
              <a:gd name="connsiteX204" fmla="*/ 1055594 w 9800052"/>
              <a:gd name="connsiteY204" fmla="*/ 914400 h 1965960"/>
              <a:gd name="connsiteX205" fmla="*/ 0 w 9800052"/>
              <a:gd name="connsiteY205" fmla="*/ 0 h 1965960"/>
              <a:gd name="connsiteX206" fmla="*/ 914400 w 9800052"/>
              <a:gd name="connsiteY206" fmla="*/ 0 h 1965960"/>
              <a:gd name="connsiteX207" fmla="*/ 914400 w 9800052"/>
              <a:gd name="connsiteY207" fmla="*/ 914400 h 1965960"/>
              <a:gd name="connsiteX208" fmla="*/ 0 w 9800052"/>
              <a:gd name="connsiteY208" fmla="*/ 914400 h 196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9800052" h="1965960">
                <a:moveTo>
                  <a:pt x="1055594" y="1051560"/>
                </a:moveTo>
                <a:lnTo>
                  <a:pt x="1969994" y="1051560"/>
                </a:lnTo>
                <a:lnTo>
                  <a:pt x="1969994" y="1965960"/>
                </a:lnTo>
                <a:lnTo>
                  <a:pt x="1055594" y="1965960"/>
                </a:lnTo>
                <a:close/>
                <a:moveTo>
                  <a:pt x="0" y="1051560"/>
                </a:moveTo>
                <a:lnTo>
                  <a:pt x="914400" y="1051560"/>
                </a:lnTo>
                <a:lnTo>
                  <a:pt x="914400" y="1965960"/>
                </a:lnTo>
                <a:lnTo>
                  <a:pt x="0" y="1965960"/>
                </a:lnTo>
                <a:close/>
                <a:moveTo>
                  <a:pt x="8096788" y="840148"/>
                </a:moveTo>
                <a:cubicBezTo>
                  <a:pt x="8039174" y="841414"/>
                  <a:pt x="7992699" y="859530"/>
                  <a:pt x="7957360" y="894497"/>
                </a:cubicBezTo>
                <a:cubicBezTo>
                  <a:pt x="7922022" y="929463"/>
                  <a:pt x="7896326" y="973682"/>
                  <a:pt x="7880276" y="1027153"/>
                </a:cubicBezTo>
                <a:cubicBezTo>
                  <a:pt x="7864224" y="1080624"/>
                  <a:pt x="7856323" y="1135751"/>
                  <a:pt x="7856572" y="1192533"/>
                </a:cubicBezTo>
                <a:cubicBezTo>
                  <a:pt x="7857193" y="1289905"/>
                  <a:pt x="7878306" y="1371718"/>
                  <a:pt x="7919914" y="1437972"/>
                </a:cubicBezTo>
                <a:cubicBezTo>
                  <a:pt x="7961520" y="1504226"/>
                  <a:pt x="8019894" y="1538704"/>
                  <a:pt x="8095034" y="1541407"/>
                </a:cubicBezTo>
                <a:cubicBezTo>
                  <a:pt x="8169408" y="1538777"/>
                  <a:pt x="8227562" y="1504153"/>
                  <a:pt x="8269498" y="1437534"/>
                </a:cubicBezTo>
                <a:cubicBezTo>
                  <a:pt x="8311434" y="1370915"/>
                  <a:pt x="8332768" y="1288079"/>
                  <a:pt x="8333498" y="1189027"/>
                </a:cubicBezTo>
                <a:cubicBezTo>
                  <a:pt x="8333726" y="1134496"/>
                  <a:pt x="8325868" y="1080711"/>
                  <a:pt x="8309924" y="1027672"/>
                </a:cubicBezTo>
                <a:cubicBezTo>
                  <a:pt x="8293981" y="974634"/>
                  <a:pt x="8268589" y="930458"/>
                  <a:pt x="8233749" y="895146"/>
                </a:cubicBezTo>
                <a:cubicBezTo>
                  <a:pt x="8198908" y="859833"/>
                  <a:pt x="8153254" y="841501"/>
                  <a:pt x="8096788" y="840148"/>
                </a:cubicBezTo>
                <a:close/>
                <a:moveTo>
                  <a:pt x="6296563" y="840148"/>
                </a:moveTo>
                <a:cubicBezTo>
                  <a:pt x="6238950" y="841414"/>
                  <a:pt x="6192474" y="859530"/>
                  <a:pt x="6157135" y="894497"/>
                </a:cubicBezTo>
                <a:cubicBezTo>
                  <a:pt x="6121797" y="929463"/>
                  <a:pt x="6096102" y="973682"/>
                  <a:pt x="6080051" y="1027153"/>
                </a:cubicBezTo>
                <a:cubicBezTo>
                  <a:pt x="6063999" y="1080624"/>
                  <a:pt x="6056098" y="1135751"/>
                  <a:pt x="6056348" y="1192533"/>
                </a:cubicBezTo>
                <a:cubicBezTo>
                  <a:pt x="6056969" y="1289905"/>
                  <a:pt x="6078082" y="1371718"/>
                  <a:pt x="6119689" y="1437972"/>
                </a:cubicBezTo>
                <a:cubicBezTo>
                  <a:pt x="6161296" y="1504226"/>
                  <a:pt x="6219669" y="1538704"/>
                  <a:pt x="6294810" y="1541407"/>
                </a:cubicBezTo>
                <a:cubicBezTo>
                  <a:pt x="6369184" y="1538777"/>
                  <a:pt x="6427338" y="1504153"/>
                  <a:pt x="6469274" y="1437534"/>
                </a:cubicBezTo>
                <a:cubicBezTo>
                  <a:pt x="6511210" y="1370915"/>
                  <a:pt x="6532543" y="1288079"/>
                  <a:pt x="6533274" y="1189027"/>
                </a:cubicBezTo>
                <a:cubicBezTo>
                  <a:pt x="6533501" y="1134496"/>
                  <a:pt x="6525643" y="1080711"/>
                  <a:pt x="6509700" y="1027672"/>
                </a:cubicBezTo>
                <a:cubicBezTo>
                  <a:pt x="6493757" y="974634"/>
                  <a:pt x="6468365" y="930458"/>
                  <a:pt x="6433524" y="895146"/>
                </a:cubicBezTo>
                <a:cubicBezTo>
                  <a:pt x="6398683" y="859833"/>
                  <a:pt x="6353029" y="841501"/>
                  <a:pt x="6296563" y="840148"/>
                </a:cubicBezTo>
                <a:close/>
                <a:moveTo>
                  <a:pt x="3966248" y="708922"/>
                </a:moveTo>
                <a:lnTo>
                  <a:pt x="4169331" y="708922"/>
                </a:lnTo>
                <a:lnTo>
                  <a:pt x="4169331" y="1674386"/>
                </a:lnTo>
                <a:lnTo>
                  <a:pt x="3966248" y="1674386"/>
                </a:lnTo>
                <a:close/>
                <a:moveTo>
                  <a:pt x="8103802" y="687891"/>
                </a:moveTo>
                <a:cubicBezTo>
                  <a:pt x="8237864" y="690035"/>
                  <a:pt x="8343960" y="735646"/>
                  <a:pt x="8422088" y="824724"/>
                </a:cubicBezTo>
                <a:cubicBezTo>
                  <a:pt x="8500214" y="913803"/>
                  <a:pt x="8540132" y="1033484"/>
                  <a:pt x="8541839" y="1183768"/>
                </a:cubicBezTo>
                <a:cubicBezTo>
                  <a:pt x="8540284" y="1303755"/>
                  <a:pt x="8517322" y="1401322"/>
                  <a:pt x="8472953" y="1476469"/>
                </a:cubicBezTo>
                <a:cubicBezTo>
                  <a:pt x="8428584" y="1551617"/>
                  <a:pt x="8372136" y="1606701"/>
                  <a:pt x="8303608" y="1641722"/>
                </a:cubicBezTo>
                <a:cubicBezTo>
                  <a:pt x="8235081" y="1676743"/>
                  <a:pt x="8163803" y="1694057"/>
                  <a:pt x="8089774" y="1693664"/>
                </a:cubicBezTo>
                <a:cubicBezTo>
                  <a:pt x="7961691" y="1692507"/>
                  <a:pt x="7856762" y="1648869"/>
                  <a:pt x="7774987" y="1562750"/>
                </a:cubicBezTo>
                <a:cubicBezTo>
                  <a:pt x="7693212" y="1476632"/>
                  <a:pt x="7650960" y="1354979"/>
                  <a:pt x="7648232" y="1197793"/>
                </a:cubicBezTo>
                <a:cubicBezTo>
                  <a:pt x="7649116" y="1088842"/>
                  <a:pt x="7669524" y="996468"/>
                  <a:pt x="7709457" y="920670"/>
                </a:cubicBezTo>
                <a:cubicBezTo>
                  <a:pt x="7749390" y="844873"/>
                  <a:pt x="7803544" y="787191"/>
                  <a:pt x="7871920" y="747625"/>
                </a:cubicBezTo>
                <a:cubicBezTo>
                  <a:pt x="7940296" y="708059"/>
                  <a:pt x="8017590" y="688148"/>
                  <a:pt x="8103802" y="687891"/>
                </a:cubicBezTo>
                <a:close/>
                <a:moveTo>
                  <a:pt x="7243690" y="687891"/>
                </a:moveTo>
                <a:cubicBezTo>
                  <a:pt x="7291394" y="688365"/>
                  <a:pt x="7334910" y="693980"/>
                  <a:pt x="7374243" y="704735"/>
                </a:cubicBezTo>
                <a:cubicBezTo>
                  <a:pt x="7413575" y="715490"/>
                  <a:pt x="7446552" y="728542"/>
                  <a:pt x="7473173" y="743891"/>
                </a:cubicBezTo>
                <a:lnTo>
                  <a:pt x="7427656" y="890994"/>
                </a:lnTo>
                <a:cubicBezTo>
                  <a:pt x="7408074" y="877991"/>
                  <a:pt x="7382465" y="865865"/>
                  <a:pt x="7350828" y="854614"/>
                </a:cubicBezTo>
                <a:cubicBezTo>
                  <a:pt x="7319192" y="843364"/>
                  <a:pt x="7283479" y="837374"/>
                  <a:pt x="7243690" y="836643"/>
                </a:cubicBezTo>
                <a:cubicBezTo>
                  <a:pt x="7197928" y="837483"/>
                  <a:pt x="7163133" y="848952"/>
                  <a:pt x="7139301" y="871050"/>
                </a:cubicBezTo>
                <a:cubicBezTo>
                  <a:pt x="7115470" y="893148"/>
                  <a:pt x="7103481" y="920833"/>
                  <a:pt x="7103336" y="954106"/>
                </a:cubicBezTo>
                <a:cubicBezTo>
                  <a:pt x="7102714" y="986357"/>
                  <a:pt x="7114922" y="1013457"/>
                  <a:pt x="7139959" y="1035408"/>
                </a:cubicBezTo>
                <a:cubicBezTo>
                  <a:pt x="7164996" y="1057359"/>
                  <a:pt x="7206592" y="1080515"/>
                  <a:pt x="7264744" y="1104876"/>
                </a:cubicBezTo>
                <a:cubicBezTo>
                  <a:pt x="7344630" y="1136688"/>
                  <a:pt x="7405130" y="1176061"/>
                  <a:pt x="7446244" y="1222994"/>
                </a:cubicBezTo>
                <a:cubicBezTo>
                  <a:pt x="7487358" y="1269926"/>
                  <a:pt x="7508006" y="1328145"/>
                  <a:pt x="7508186" y="1397649"/>
                </a:cubicBezTo>
                <a:cubicBezTo>
                  <a:pt x="7506844" y="1491254"/>
                  <a:pt x="7474077" y="1563810"/>
                  <a:pt x="7409886" y="1615317"/>
                </a:cubicBezTo>
                <a:cubicBezTo>
                  <a:pt x="7345695" y="1666825"/>
                  <a:pt x="7258132" y="1692940"/>
                  <a:pt x="7147196" y="1693664"/>
                </a:cubicBezTo>
                <a:cubicBezTo>
                  <a:pt x="7095836" y="1693373"/>
                  <a:pt x="7047446" y="1687393"/>
                  <a:pt x="7002026" y="1675726"/>
                </a:cubicBezTo>
                <a:cubicBezTo>
                  <a:pt x="6956606" y="1664059"/>
                  <a:pt x="6917424" y="1648454"/>
                  <a:pt x="6884479" y="1628912"/>
                </a:cubicBezTo>
                <a:lnTo>
                  <a:pt x="6930023" y="1478294"/>
                </a:lnTo>
                <a:cubicBezTo>
                  <a:pt x="6955514" y="1494035"/>
                  <a:pt x="6988124" y="1508572"/>
                  <a:pt x="7027852" y="1521903"/>
                </a:cubicBezTo>
                <a:cubicBezTo>
                  <a:pt x="7067580" y="1535234"/>
                  <a:pt x="7108532" y="1542320"/>
                  <a:pt x="7150705" y="1543160"/>
                </a:cubicBezTo>
                <a:cubicBezTo>
                  <a:pt x="7205019" y="1542502"/>
                  <a:pt x="7245518" y="1530669"/>
                  <a:pt x="7272200" y="1507659"/>
                </a:cubicBezTo>
                <a:cubicBezTo>
                  <a:pt x="7298882" y="1484649"/>
                  <a:pt x="7312186" y="1454407"/>
                  <a:pt x="7312114" y="1416934"/>
                </a:cubicBezTo>
                <a:cubicBezTo>
                  <a:pt x="7312844" y="1380995"/>
                  <a:pt x="7301294" y="1350753"/>
                  <a:pt x="7277464" y="1326209"/>
                </a:cubicBezTo>
                <a:cubicBezTo>
                  <a:pt x="7253632" y="1301665"/>
                  <a:pt x="7213134" y="1277560"/>
                  <a:pt x="7155968" y="1253893"/>
                </a:cubicBezTo>
                <a:cubicBezTo>
                  <a:pt x="7070570" y="1219451"/>
                  <a:pt x="7007952" y="1178763"/>
                  <a:pt x="6968114" y="1131831"/>
                </a:cubicBezTo>
                <a:cubicBezTo>
                  <a:pt x="6928275" y="1084898"/>
                  <a:pt x="6908576" y="1033253"/>
                  <a:pt x="6909016" y="976897"/>
                </a:cubicBezTo>
                <a:cubicBezTo>
                  <a:pt x="6910249" y="894306"/>
                  <a:pt x="6940606" y="825982"/>
                  <a:pt x="7000086" y="771924"/>
                </a:cubicBezTo>
                <a:cubicBezTo>
                  <a:pt x="7059566" y="717865"/>
                  <a:pt x="7140768" y="689855"/>
                  <a:pt x="7243690" y="687891"/>
                </a:cubicBezTo>
                <a:close/>
                <a:moveTo>
                  <a:pt x="6303577" y="687891"/>
                </a:moveTo>
                <a:cubicBezTo>
                  <a:pt x="6437640" y="690035"/>
                  <a:pt x="6543735" y="735646"/>
                  <a:pt x="6621862" y="824724"/>
                </a:cubicBezTo>
                <a:cubicBezTo>
                  <a:pt x="6699990" y="913803"/>
                  <a:pt x="6739907" y="1033484"/>
                  <a:pt x="6741614" y="1183768"/>
                </a:cubicBezTo>
                <a:cubicBezTo>
                  <a:pt x="6740059" y="1303755"/>
                  <a:pt x="6717098" y="1401322"/>
                  <a:pt x="6672728" y="1476469"/>
                </a:cubicBezTo>
                <a:cubicBezTo>
                  <a:pt x="6628359" y="1551617"/>
                  <a:pt x="6571910" y="1606701"/>
                  <a:pt x="6503384" y="1641722"/>
                </a:cubicBezTo>
                <a:cubicBezTo>
                  <a:pt x="6434857" y="1676743"/>
                  <a:pt x="6363579" y="1694057"/>
                  <a:pt x="6289550" y="1693664"/>
                </a:cubicBezTo>
                <a:cubicBezTo>
                  <a:pt x="6161466" y="1692507"/>
                  <a:pt x="6056537" y="1648869"/>
                  <a:pt x="5974762" y="1562750"/>
                </a:cubicBezTo>
                <a:cubicBezTo>
                  <a:pt x="5892987" y="1476632"/>
                  <a:pt x="5850735" y="1354979"/>
                  <a:pt x="5848007" y="1197793"/>
                </a:cubicBezTo>
                <a:cubicBezTo>
                  <a:pt x="5848891" y="1088842"/>
                  <a:pt x="5869299" y="996468"/>
                  <a:pt x="5909232" y="920670"/>
                </a:cubicBezTo>
                <a:cubicBezTo>
                  <a:pt x="5949166" y="844873"/>
                  <a:pt x="6003320" y="787191"/>
                  <a:pt x="6071696" y="747625"/>
                </a:cubicBezTo>
                <a:cubicBezTo>
                  <a:pt x="6140072" y="708059"/>
                  <a:pt x="6217365" y="688148"/>
                  <a:pt x="6303577" y="687891"/>
                </a:cubicBezTo>
                <a:close/>
                <a:moveTo>
                  <a:pt x="5696074" y="687891"/>
                </a:moveTo>
                <a:cubicBezTo>
                  <a:pt x="5705531" y="687891"/>
                  <a:pt x="5714221" y="688329"/>
                  <a:pt x="5722144" y="689205"/>
                </a:cubicBezTo>
                <a:cubicBezTo>
                  <a:pt x="5730067" y="690081"/>
                  <a:pt x="5738319" y="691396"/>
                  <a:pt x="5746899" y="693149"/>
                </a:cubicBezTo>
                <a:lnTo>
                  <a:pt x="5746899" y="887468"/>
                </a:lnTo>
                <a:cubicBezTo>
                  <a:pt x="5729665" y="883963"/>
                  <a:pt x="5709803" y="882211"/>
                  <a:pt x="5687311" y="882211"/>
                </a:cubicBezTo>
                <a:cubicBezTo>
                  <a:pt x="5618229" y="883376"/>
                  <a:pt x="5564045" y="909086"/>
                  <a:pt x="5524757" y="959340"/>
                </a:cubicBezTo>
                <a:cubicBezTo>
                  <a:pt x="5485470" y="1009593"/>
                  <a:pt x="5465461" y="1077394"/>
                  <a:pt x="5464731" y="1162744"/>
                </a:cubicBezTo>
                <a:lnTo>
                  <a:pt x="5464731" y="1674386"/>
                </a:lnTo>
                <a:lnTo>
                  <a:pt x="5261648" y="1674386"/>
                </a:lnTo>
                <a:lnTo>
                  <a:pt x="5261648" y="1003294"/>
                </a:lnTo>
                <a:cubicBezTo>
                  <a:pt x="5261684" y="947552"/>
                  <a:pt x="5261173" y="895643"/>
                  <a:pt x="5260115" y="847567"/>
                </a:cubicBezTo>
                <a:cubicBezTo>
                  <a:pt x="5259056" y="799491"/>
                  <a:pt x="5257230" y="753276"/>
                  <a:pt x="5254638" y="708922"/>
                </a:cubicBezTo>
                <a:lnTo>
                  <a:pt x="5431466" y="708922"/>
                </a:lnTo>
                <a:lnTo>
                  <a:pt x="5438469" y="885716"/>
                </a:lnTo>
                <a:lnTo>
                  <a:pt x="5445472" y="885716"/>
                </a:lnTo>
                <a:cubicBezTo>
                  <a:pt x="5468502" y="823859"/>
                  <a:pt x="5502599" y="775569"/>
                  <a:pt x="5547762" y="740848"/>
                </a:cubicBezTo>
                <a:cubicBezTo>
                  <a:pt x="5592926" y="706127"/>
                  <a:pt x="5642364" y="688474"/>
                  <a:pt x="5696074" y="687891"/>
                </a:cubicBezTo>
                <a:close/>
                <a:moveTo>
                  <a:pt x="4872656" y="687891"/>
                </a:moveTo>
                <a:cubicBezTo>
                  <a:pt x="4919648" y="688401"/>
                  <a:pt x="4961930" y="693069"/>
                  <a:pt x="4999501" y="701893"/>
                </a:cubicBezTo>
                <a:cubicBezTo>
                  <a:pt x="5037072" y="710717"/>
                  <a:pt x="5066648" y="720635"/>
                  <a:pt x="5088226" y="731646"/>
                </a:cubicBezTo>
                <a:lnTo>
                  <a:pt x="5047916" y="887481"/>
                </a:lnTo>
                <a:cubicBezTo>
                  <a:pt x="5030500" y="878204"/>
                  <a:pt x="5007497" y="869584"/>
                  <a:pt x="4978908" y="861622"/>
                </a:cubicBezTo>
                <a:cubicBezTo>
                  <a:pt x="4950319" y="853659"/>
                  <a:pt x="4915486" y="849422"/>
                  <a:pt x="4874409" y="848911"/>
                </a:cubicBezTo>
                <a:cubicBezTo>
                  <a:pt x="4779330" y="851395"/>
                  <a:pt x="4706598" y="884997"/>
                  <a:pt x="4656211" y="949718"/>
                </a:cubicBezTo>
                <a:cubicBezTo>
                  <a:pt x="4605823" y="1014439"/>
                  <a:pt x="4580411" y="1095377"/>
                  <a:pt x="4579972" y="1192531"/>
                </a:cubicBezTo>
                <a:cubicBezTo>
                  <a:pt x="4581652" y="1299438"/>
                  <a:pt x="4609402" y="1382348"/>
                  <a:pt x="4663221" y="1441261"/>
                </a:cubicBezTo>
                <a:cubicBezTo>
                  <a:pt x="4717040" y="1500175"/>
                  <a:pt x="4786852" y="1530051"/>
                  <a:pt x="4872656" y="1530891"/>
                </a:cubicBezTo>
                <a:cubicBezTo>
                  <a:pt x="4912674" y="1530490"/>
                  <a:pt x="4947434" y="1526472"/>
                  <a:pt x="4976936" y="1518839"/>
                </a:cubicBezTo>
                <a:cubicBezTo>
                  <a:pt x="5006438" y="1511205"/>
                  <a:pt x="5032436" y="1502366"/>
                  <a:pt x="5054927" y="1492322"/>
                </a:cubicBezTo>
                <a:lnTo>
                  <a:pt x="5082969" y="1644657"/>
                </a:lnTo>
                <a:cubicBezTo>
                  <a:pt x="5059674" y="1655888"/>
                  <a:pt x="5026520" y="1666681"/>
                  <a:pt x="4983508" y="1677037"/>
                </a:cubicBezTo>
                <a:cubicBezTo>
                  <a:pt x="4940497" y="1687393"/>
                  <a:pt x="4890694" y="1692935"/>
                  <a:pt x="4834099" y="1693664"/>
                </a:cubicBezTo>
                <a:cubicBezTo>
                  <a:pt x="4692999" y="1691995"/>
                  <a:pt x="4581384" y="1647627"/>
                  <a:pt x="4499254" y="1560560"/>
                </a:cubicBezTo>
                <a:cubicBezTo>
                  <a:pt x="4417123" y="1473492"/>
                  <a:pt x="4375166" y="1353738"/>
                  <a:pt x="4373385" y="1201297"/>
                </a:cubicBezTo>
                <a:cubicBezTo>
                  <a:pt x="4373805" y="1102788"/>
                  <a:pt x="4393974" y="1015045"/>
                  <a:pt x="4433895" y="938068"/>
                </a:cubicBezTo>
                <a:cubicBezTo>
                  <a:pt x="4473815" y="861092"/>
                  <a:pt x="4530968" y="800380"/>
                  <a:pt x="4605353" y="755935"/>
                </a:cubicBezTo>
                <a:cubicBezTo>
                  <a:pt x="4679739" y="711489"/>
                  <a:pt x="4768840" y="688808"/>
                  <a:pt x="4872656" y="687891"/>
                </a:cubicBezTo>
                <a:close/>
                <a:moveTo>
                  <a:pt x="9570462" y="470569"/>
                </a:moveTo>
                <a:lnTo>
                  <a:pt x="9570462" y="708922"/>
                </a:lnTo>
                <a:lnTo>
                  <a:pt x="9800052" y="708922"/>
                </a:lnTo>
                <a:lnTo>
                  <a:pt x="9800052" y="861179"/>
                </a:lnTo>
                <a:lnTo>
                  <a:pt x="9570462" y="861179"/>
                </a:lnTo>
                <a:lnTo>
                  <a:pt x="9570462" y="1350314"/>
                </a:lnTo>
                <a:cubicBezTo>
                  <a:pt x="9570207" y="1409850"/>
                  <a:pt x="9579919" y="1454264"/>
                  <a:pt x="9599599" y="1483557"/>
                </a:cubicBezTo>
                <a:cubicBezTo>
                  <a:pt x="9619280" y="1512850"/>
                  <a:pt x="9650461" y="1527459"/>
                  <a:pt x="9693144" y="1527386"/>
                </a:cubicBezTo>
                <a:cubicBezTo>
                  <a:pt x="9712970" y="1527313"/>
                  <a:pt x="9729839" y="1526144"/>
                  <a:pt x="9743750" y="1523880"/>
                </a:cubicBezTo>
                <a:cubicBezTo>
                  <a:pt x="9757662" y="1521615"/>
                  <a:pt x="9770587" y="1518694"/>
                  <a:pt x="9782527" y="1515114"/>
                </a:cubicBezTo>
                <a:lnTo>
                  <a:pt x="9789537" y="1670910"/>
                </a:lnTo>
                <a:cubicBezTo>
                  <a:pt x="9771902" y="1677984"/>
                  <a:pt x="9749775" y="1683527"/>
                  <a:pt x="9723158" y="1687538"/>
                </a:cubicBezTo>
                <a:cubicBezTo>
                  <a:pt x="9696540" y="1691549"/>
                  <a:pt x="9666088" y="1693591"/>
                  <a:pt x="9631803" y="1693664"/>
                </a:cubicBezTo>
                <a:cubicBezTo>
                  <a:pt x="9591214" y="1693555"/>
                  <a:pt x="9554576" y="1687210"/>
                  <a:pt x="9521889" y="1674630"/>
                </a:cubicBezTo>
                <a:cubicBezTo>
                  <a:pt x="9489203" y="1662049"/>
                  <a:pt x="9462210" y="1643890"/>
                  <a:pt x="9440911" y="1620152"/>
                </a:cubicBezTo>
                <a:cubicBezTo>
                  <a:pt x="9416474" y="1594263"/>
                  <a:pt x="9398384" y="1560259"/>
                  <a:pt x="9386640" y="1518138"/>
                </a:cubicBezTo>
                <a:cubicBezTo>
                  <a:pt x="9374896" y="1476017"/>
                  <a:pt x="9369059" y="1423582"/>
                  <a:pt x="9369132" y="1360833"/>
                </a:cubicBezTo>
                <a:lnTo>
                  <a:pt x="9369132" y="861179"/>
                </a:lnTo>
                <a:lnTo>
                  <a:pt x="9232430" y="861179"/>
                </a:lnTo>
                <a:lnTo>
                  <a:pt x="9232430" y="708922"/>
                </a:lnTo>
                <a:lnTo>
                  <a:pt x="9369132" y="708922"/>
                </a:lnTo>
                <a:lnTo>
                  <a:pt x="9369132" y="533662"/>
                </a:lnTo>
                <a:close/>
                <a:moveTo>
                  <a:pt x="2508832" y="332113"/>
                </a:moveTo>
                <a:lnTo>
                  <a:pt x="2761164" y="332113"/>
                </a:lnTo>
                <a:lnTo>
                  <a:pt x="2950413" y="922520"/>
                </a:lnTo>
                <a:cubicBezTo>
                  <a:pt x="2974909" y="1004600"/>
                  <a:pt x="2997323" y="1083613"/>
                  <a:pt x="3017657" y="1159559"/>
                </a:cubicBezTo>
                <a:cubicBezTo>
                  <a:pt x="3037992" y="1235505"/>
                  <a:pt x="3056464" y="1310137"/>
                  <a:pt x="3073074" y="1383454"/>
                </a:cubicBezTo>
                <a:lnTo>
                  <a:pt x="3078331" y="1383454"/>
                </a:lnTo>
                <a:cubicBezTo>
                  <a:pt x="3094942" y="1311707"/>
                  <a:pt x="3113852" y="1237441"/>
                  <a:pt x="3135062" y="1160655"/>
                </a:cubicBezTo>
                <a:cubicBezTo>
                  <a:pt x="3156272" y="1083869"/>
                  <a:pt x="3180001" y="1003907"/>
                  <a:pt x="3206249" y="920768"/>
                </a:cubicBezTo>
                <a:lnTo>
                  <a:pt x="3400755" y="332113"/>
                </a:lnTo>
                <a:lnTo>
                  <a:pt x="3654840" y="332113"/>
                </a:lnTo>
                <a:lnTo>
                  <a:pt x="3735448" y="1674386"/>
                </a:lnTo>
                <a:lnTo>
                  <a:pt x="3539188" y="1674386"/>
                </a:lnTo>
                <a:lnTo>
                  <a:pt x="3509398" y="1110048"/>
                </a:lnTo>
                <a:cubicBezTo>
                  <a:pt x="3504726" y="1017562"/>
                  <a:pt x="3500491" y="922995"/>
                  <a:pt x="3496694" y="826346"/>
                </a:cubicBezTo>
                <a:cubicBezTo>
                  <a:pt x="3492897" y="729698"/>
                  <a:pt x="3491291" y="639074"/>
                  <a:pt x="3491875" y="554474"/>
                </a:cubicBezTo>
                <a:lnTo>
                  <a:pt x="3486618" y="554474"/>
                </a:lnTo>
                <a:cubicBezTo>
                  <a:pt x="3466284" y="633670"/>
                  <a:pt x="3443431" y="715385"/>
                  <a:pt x="3418059" y="799619"/>
                </a:cubicBezTo>
                <a:cubicBezTo>
                  <a:pt x="3392687" y="883854"/>
                  <a:pt x="3365892" y="968636"/>
                  <a:pt x="3337672" y="1053965"/>
                </a:cubicBezTo>
                <a:lnTo>
                  <a:pt x="3137910" y="1662117"/>
                </a:lnTo>
                <a:lnTo>
                  <a:pt x="2985459" y="1662117"/>
                </a:lnTo>
                <a:lnTo>
                  <a:pt x="2801467" y="1066233"/>
                </a:lnTo>
                <a:cubicBezTo>
                  <a:pt x="2774160" y="978311"/>
                  <a:pt x="2749044" y="891266"/>
                  <a:pt x="2726118" y="805096"/>
                </a:cubicBezTo>
                <a:cubicBezTo>
                  <a:pt x="2703192" y="718927"/>
                  <a:pt x="2683332" y="635386"/>
                  <a:pt x="2666539" y="554474"/>
                </a:cubicBezTo>
                <a:lnTo>
                  <a:pt x="2661282" y="554474"/>
                </a:lnTo>
                <a:cubicBezTo>
                  <a:pt x="2659384" y="639183"/>
                  <a:pt x="2656171" y="730903"/>
                  <a:pt x="2651645" y="829633"/>
                </a:cubicBezTo>
                <a:cubicBezTo>
                  <a:pt x="2647118" y="928362"/>
                  <a:pt x="2642153" y="1025340"/>
                  <a:pt x="2636750" y="1120564"/>
                </a:cubicBezTo>
                <a:lnTo>
                  <a:pt x="2606961" y="1674386"/>
                </a:lnTo>
                <a:lnTo>
                  <a:pt x="2417712" y="1674386"/>
                </a:lnTo>
                <a:close/>
                <a:moveTo>
                  <a:pt x="4069541" y="323350"/>
                </a:moveTo>
                <a:cubicBezTo>
                  <a:pt x="4105071" y="324043"/>
                  <a:pt x="4133378" y="335352"/>
                  <a:pt x="4154463" y="357276"/>
                </a:cubicBezTo>
                <a:cubicBezTo>
                  <a:pt x="4175548" y="379200"/>
                  <a:pt x="4186346" y="407580"/>
                  <a:pt x="4186857" y="442417"/>
                </a:cubicBezTo>
                <a:cubicBezTo>
                  <a:pt x="4186492" y="475649"/>
                  <a:pt x="4175840" y="503300"/>
                  <a:pt x="4154901" y="525369"/>
                </a:cubicBezTo>
                <a:cubicBezTo>
                  <a:pt x="4133962" y="547439"/>
                  <a:pt x="4104925" y="558893"/>
                  <a:pt x="4067790" y="559732"/>
                </a:cubicBezTo>
                <a:cubicBezTo>
                  <a:pt x="4032260" y="558893"/>
                  <a:pt x="4003952" y="547439"/>
                  <a:pt x="3982868" y="525369"/>
                </a:cubicBezTo>
                <a:cubicBezTo>
                  <a:pt x="3961783" y="503300"/>
                  <a:pt x="3950986" y="475649"/>
                  <a:pt x="3950475" y="442417"/>
                </a:cubicBezTo>
                <a:cubicBezTo>
                  <a:pt x="3951059" y="407580"/>
                  <a:pt x="3962148" y="379200"/>
                  <a:pt x="3983743" y="357276"/>
                </a:cubicBezTo>
                <a:cubicBezTo>
                  <a:pt x="4005339" y="335352"/>
                  <a:pt x="4033938" y="324043"/>
                  <a:pt x="4069541" y="323350"/>
                </a:cubicBezTo>
                <a:close/>
                <a:moveTo>
                  <a:pt x="9117378" y="249741"/>
                </a:moveTo>
                <a:cubicBezTo>
                  <a:pt x="9148924" y="249960"/>
                  <a:pt x="9176966" y="252585"/>
                  <a:pt x="9201502" y="257617"/>
                </a:cubicBezTo>
                <a:cubicBezTo>
                  <a:pt x="9226038" y="262649"/>
                  <a:pt x="9247070" y="268775"/>
                  <a:pt x="9264596" y="275994"/>
                </a:cubicBezTo>
                <a:lnTo>
                  <a:pt x="9243564" y="431809"/>
                </a:lnTo>
                <a:cubicBezTo>
                  <a:pt x="9230712" y="426401"/>
                  <a:pt x="9216107" y="421869"/>
                  <a:pt x="9199750" y="418215"/>
                </a:cubicBezTo>
                <a:cubicBezTo>
                  <a:pt x="9183392" y="414560"/>
                  <a:pt x="9163528" y="412660"/>
                  <a:pt x="9140161" y="412514"/>
                </a:cubicBezTo>
                <a:cubicBezTo>
                  <a:pt x="9078090" y="414560"/>
                  <a:pt x="9034860" y="438968"/>
                  <a:pt x="9010470" y="485739"/>
                </a:cubicBezTo>
                <a:cubicBezTo>
                  <a:pt x="8986078" y="532510"/>
                  <a:pt x="8974395" y="589366"/>
                  <a:pt x="8975417" y="656306"/>
                </a:cubicBezTo>
                <a:lnTo>
                  <a:pt x="8975417" y="708922"/>
                </a:lnTo>
                <a:lnTo>
                  <a:pt x="9187482" y="708922"/>
                </a:lnTo>
                <a:lnTo>
                  <a:pt x="9187482" y="861179"/>
                </a:lnTo>
                <a:lnTo>
                  <a:pt x="8977169" y="861179"/>
                </a:lnTo>
                <a:lnTo>
                  <a:pt x="8977169" y="1674386"/>
                </a:lnTo>
                <a:lnTo>
                  <a:pt x="8774087" y="1674386"/>
                </a:lnTo>
                <a:lnTo>
                  <a:pt x="8774087" y="861179"/>
                </a:lnTo>
                <a:lnTo>
                  <a:pt x="8644394" y="861179"/>
                </a:lnTo>
                <a:lnTo>
                  <a:pt x="8644394" y="708922"/>
                </a:lnTo>
                <a:lnTo>
                  <a:pt x="8774087" y="708922"/>
                </a:lnTo>
                <a:cubicBezTo>
                  <a:pt x="8771826" y="654256"/>
                  <a:pt x="8776348" y="593023"/>
                  <a:pt x="8787654" y="525222"/>
                </a:cubicBezTo>
                <a:cubicBezTo>
                  <a:pt x="8798962" y="457421"/>
                  <a:pt x="8830620" y="395348"/>
                  <a:pt x="8882630" y="339003"/>
                </a:cubicBezTo>
                <a:cubicBezTo>
                  <a:pt x="8916588" y="306952"/>
                  <a:pt x="8954170" y="283980"/>
                  <a:pt x="8995376" y="270087"/>
                </a:cubicBezTo>
                <a:cubicBezTo>
                  <a:pt x="9036583" y="256195"/>
                  <a:pt x="9077250" y="249413"/>
                  <a:pt x="9117378" y="249741"/>
                </a:cubicBezTo>
                <a:close/>
                <a:moveTo>
                  <a:pt x="1055594" y="0"/>
                </a:moveTo>
                <a:lnTo>
                  <a:pt x="1969994" y="0"/>
                </a:lnTo>
                <a:lnTo>
                  <a:pt x="1969994" y="914400"/>
                </a:lnTo>
                <a:lnTo>
                  <a:pt x="1055594" y="914400"/>
                </a:lnTo>
                <a:close/>
                <a:moveTo>
                  <a:pt x="0" y="0"/>
                </a:moveTo>
                <a:lnTo>
                  <a:pt x="914400" y="0"/>
                </a:lnTo>
                <a:lnTo>
                  <a:pt x="914400" y="914400"/>
                </a:lnTo>
                <a:lnTo>
                  <a:pt x="0" y="914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dirty="0"/>
          </a:p>
        </p:txBody>
      </p:sp>
      <p:sp>
        <p:nvSpPr>
          <p:cNvPr id="28" name="TextBox 27"/>
          <p:cNvSpPr txBox="1"/>
          <p:nvPr/>
        </p:nvSpPr>
        <p:spPr>
          <a:xfrm>
            <a:off x="3949139" y="1829176"/>
            <a:ext cx="1474322" cy="375201"/>
          </a:xfrm>
          <a:custGeom>
            <a:avLst/>
            <a:gdLst/>
            <a:ahLst/>
            <a:cxnLst/>
            <a:rect l="l" t="t" r="r" b="b"/>
            <a:pathLst>
              <a:path w="1310390" h="333482">
                <a:moveTo>
                  <a:pt x="1122197" y="88739"/>
                </a:moveTo>
                <a:cubicBezTo>
                  <a:pt x="1115165" y="106340"/>
                  <a:pt x="1108300" y="123962"/>
                  <a:pt x="1101603" y="141605"/>
                </a:cubicBezTo>
                <a:cubicBezTo>
                  <a:pt x="1094905" y="159249"/>
                  <a:pt x="1088376" y="176787"/>
                  <a:pt x="1082013" y="194221"/>
                </a:cubicBezTo>
                <a:lnTo>
                  <a:pt x="1161041" y="194221"/>
                </a:lnTo>
                <a:lnTo>
                  <a:pt x="1123536" y="88739"/>
                </a:lnTo>
                <a:close/>
                <a:moveTo>
                  <a:pt x="522122" y="88739"/>
                </a:moveTo>
                <a:cubicBezTo>
                  <a:pt x="515090" y="106340"/>
                  <a:pt x="508225" y="123962"/>
                  <a:pt x="501528" y="141605"/>
                </a:cubicBezTo>
                <a:cubicBezTo>
                  <a:pt x="494831" y="159249"/>
                  <a:pt x="488301" y="176787"/>
                  <a:pt x="481938" y="194221"/>
                </a:cubicBezTo>
                <a:lnTo>
                  <a:pt x="560966" y="194221"/>
                </a:lnTo>
                <a:lnTo>
                  <a:pt x="523461" y="88739"/>
                </a:lnTo>
                <a:close/>
                <a:moveTo>
                  <a:pt x="0" y="7702"/>
                </a:moveTo>
                <a:lnTo>
                  <a:pt x="92719" y="7702"/>
                </a:lnTo>
                <a:lnTo>
                  <a:pt x="289323" y="223442"/>
                </a:lnTo>
                <a:lnTo>
                  <a:pt x="290662" y="223442"/>
                </a:lnTo>
                <a:lnTo>
                  <a:pt x="290662" y="137806"/>
                </a:lnTo>
                <a:cubicBezTo>
                  <a:pt x="290557" y="116327"/>
                  <a:pt x="290013" y="99323"/>
                  <a:pt x="289029" y="86792"/>
                </a:cubicBezTo>
                <a:cubicBezTo>
                  <a:pt x="288045" y="74262"/>
                  <a:pt x="287250" y="64617"/>
                  <a:pt x="286643" y="57857"/>
                </a:cubicBezTo>
                <a:cubicBezTo>
                  <a:pt x="285855" y="46957"/>
                  <a:pt x="281905" y="38984"/>
                  <a:pt x="274795" y="33939"/>
                </a:cubicBezTo>
                <a:cubicBezTo>
                  <a:pt x="267685" y="28893"/>
                  <a:pt x="255111" y="25938"/>
                  <a:pt x="237074" y="25073"/>
                </a:cubicBezTo>
                <a:lnTo>
                  <a:pt x="237074" y="7702"/>
                </a:lnTo>
                <a:lnTo>
                  <a:pt x="358932" y="7702"/>
                </a:lnTo>
                <a:lnTo>
                  <a:pt x="358932" y="25073"/>
                </a:lnTo>
                <a:cubicBezTo>
                  <a:pt x="345858" y="25645"/>
                  <a:pt x="336259" y="28182"/>
                  <a:pt x="330134" y="32684"/>
                </a:cubicBezTo>
                <a:cubicBezTo>
                  <a:pt x="324008" y="37186"/>
                  <a:pt x="320436" y="45242"/>
                  <a:pt x="319418" y="56852"/>
                </a:cubicBezTo>
                <a:cubicBezTo>
                  <a:pt x="318330" y="64092"/>
                  <a:pt x="317241" y="74029"/>
                  <a:pt x="316153" y="86664"/>
                </a:cubicBezTo>
                <a:cubicBezTo>
                  <a:pt x="315065" y="99298"/>
                  <a:pt x="314479" y="116343"/>
                  <a:pt x="314395" y="137800"/>
                </a:cubicBezTo>
                <a:lnTo>
                  <a:pt x="314395" y="331138"/>
                </a:lnTo>
                <a:lnTo>
                  <a:pt x="290996" y="331138"/>
                </a:lnTo>
                <a:lnTo>
                  <a:pt x="77312" y="85622"/>
                </a:lnTo>
                <a:lnTo>
                  <a:pt x="76307" y="85622"/>
                </a:lnTo>
                <a:lnTo>
                  <a:pt x="75972" y="196346"/>
                </a:lnTo>
                <a:cubicBezTo>
                  <a:pt x="76035" y="217567"/>
                  <a:pt x="76496" y="234168"/>
                  <a:pt x="77354" y="246147"/>
                </a:cubicBezTo>
                <a:cubicBezTo>
                  <a:pt x="78212" y="258127"/>
                  <a:pt x="79091" y="267619"/>
                  <a:pt x="79992" y="274623"/>
                </a:cubicBezTo>
                <a:cubicBezTo>
                  <a:pt x="80703" y="285711"/>
                  <a:pt x="84387" y="293893"/>
                  <a:pt x="91044" y="299168"/>
                </a:cubicBezTo>
                <a:cubicBezTo>
                  <a:pt x="97701" y="304444"/>
                  <a:pt x="110093" y="307524"/>
                  <a:pt x="128221" y="308409"/>
                </a:cubicBezTo>
                <a:lnTo>
                  <a:pt x="128221" y="325780"/>
                </a:lnTo>
                <a:lnTo>
                  <a:pt x="5693" y="325780"/>
                </a:lnTo>
                <a:lnTo>
                  <a:pt x="5693" y="308409"/>
                </a:lnTo>
                <a:cubicBezTo>
                  <a:pt x="19311" y="307252"/>
                  <a:pt x="29412" y="304297"/>
                  <a:pt x="35998" y="299545"/>
                </a:cubicBezTo>
                <a:cubicBezTo>
                  <a:pt x="42584" y="294792"/>
                  <a:pt x="46323" y="287154"/>
                  <a:pt x="47216" y="276630"/>
                </a:cubicBezTo>
                <a:cubicBezTo>
                  <a:pt x="48304" y="268665"/>
                  <a:pt x="49393" y="258587"/>
                  <a:pt x="50481" y="246398"/>
                </a:cubicBezTo>
                <a:cubicBezTo>
                  <a:pt x="51569" y="234209"/>
                  <a:pt x="52155" y="217525"/>
                  <a:pt x="52239" y="196346"/>
                </a:cubicBezTo>
                <a:lnTo>
                  <a:pt x="52239" y="94319"/>
                </a:lnTo>
                <a:cubicBezTo>
                  <a:pt x="52399" y="78973"/>
                  <a:pt x="51827" y="67767"/>
                  <a:pt x="50523" y="60700"/>
                </a:cubicBezTo>
                <a:cubicBezTo>
                  <a:pt x="49218" y="53633"/>
                  <a:pt x="46218" y="47445"/>
                  <a:pt x="41523" y="42135"/>
                </a:cubicBezTo>
                <a:cubicBezTo>
                  <a:pt x="36989" y="36427"/>
                  <a:pt x="31491" y="32371"/>
                  <a:pt x="25031" y="29966"/>
                </a:cubicBezTo>
                <a:cubicBezTo>
                  <a:pt x="18571" y="27562"/>
                  <a:pt x="10228" y="25931"/>
                  <a:pt x="0" y="25073"/>
                </a:cubicBezTo>
                <a:close/>
                <a:moveTo>
                  <a:pt x="1158716" y="0"/>
                </a:moveTo>
                <a:cubicBezTo>
                  <a:pt x="1174732" y="42730"/>
                  <a:pt x="1190664" y="85355"/>
                  <a:pt x="1206512" y="127873"/>
                </a:cubicBezTo>
                <a:cubicBezTo>
                  <a:pt x="1222360" y="170391"/>
                  <a:pt x="1238460" y="212590"/>
                  <a:pt x="1254810" y="254471"/>
                </a:cubicBezTo>
                <a:cubicBezTo>
                  <a:pt x="1260171" y="268668"/>
                  <a:pt x="1265074" y="279434"/>
                  <a:pt x="1269517" y="286769"/>
                </a:cubicBezTo>
                <a:cubicBezTo>
                  <a:pt x="1273961" y="294105"/>
                  <a:pt x="1279260" y="299262"/>
                  <a:pt x="1285415" y="302242"/>
                </a:cubicBezTo>
                <a:cubicBezTo>
                  <a:pt x="1291570" y="305222"/>
                  <a:pt x="1299895" y="307278"/>
                  <a:pt x="1310390" y="308409"/>
                </a:cubicBezTo>
                <a:lnTo>
                  <a:pt x="1310390" y="325780"/>
                </a:lnTo>
                <a:lnTo>
                  <a:pt x="1167068" y="325780"/>
                </a:lnTo>
                <a:lnTo>
                  <a:pt x="1167068" y="308409"/>
                </a:lnTo>
                <a:cubicBezTo>
                  <a:pt x="1181586" y="306197"/>
                  <a:pt x="1190307" y="302916"/>
                  <a:pt x="1193230" y="298568"/>
                </a:cubicBezTo>
                <a:cubicBezTo>
                  <a:pt x="1196153" y="294220"/>
                  <a:pt x="1195581" y="287003"/>
                  <a:pt x="1191513" y="276917"/>
                </a:cubicBezTo>
                <a:cubicBezTo>
                  <a:pt x="1188960" y="269575"/>
                  <a:pt x="1185863" y="260976"/>
                  <a:pt x="1182221" y="251120"/>
                </a:cubicBezTo>
                <a:cubicBezTo>
                  <a:pt x="1178579" y="241265"/>
                  <a:pt x="1174645" y="230991"/>
                  <a:pt x="1170417" y="220298"/>
                </a:cubicBezTo>
                <a:lnTo>
                  <a:pt x="1073307" y="220298"/>
                </a:lnTo>
                <a:cubicBezTo>
                  <a:pt x="1070405" y="228346"/>
                  <a:pt x="1067335" y="236875"/>
                  <a:pt x="1064098" y="245886"/>
                </a:cubicBezTo>
                <a:cubicBezTo>
                  <a:pt x="1060861" y="254896"/>
                  <a:pt x="1057791" y="264347"/>
                  <a:pt x="1054889" y="274237"/>
                </a:cubicBezTo>
                <a:cubicBezTo>
                  <a:pt x="1052267" y="281638"/>
                  <a:pt x="1051077" y="287570"/>
                  <a:pt x="1051319" y="292030"/>
                </a:cubicBezTo>
                <a:cubicBezTo>
                  <a:pt x="1051561" y="296491"/>
                  <a:pt x="1054240" y="299965"/>
                  <a:pt x="1059355" y="302453"/>
                </a:cubicBezTo>
                <a:cubicBezTo>
                  <a:pt x="1064471" y="304941"/>
                  <a:pt x="1073028" y="306926"/>
                  <a:pt x="1085027" y="308409"/>
                </a:cubicBezTo>
                <a:lnTo>
                  <a:pt x="1085027" y="325780"/>
                </a:lnTo>
                <a:lnTo>
                  <a:pt x="972890" y="325780"/>
                </a:lnTo>
                <a:lnTo>
                  <a:pt x="973559" y="308409"/>
                </a:lnTo>
                <a:cubicBezTo>
                  <a:pt x="984688" y="307280"/>
                  <a:pt x="993370" y="305295"/>
                  <a:pt x="999604" y="302453"/>
                </a:cubicBezTo>
                <a:cubicBezTo>
                  <a:pt x="1005837" y="299612"/>
                  <a:pt x="1011124" y="294648"/>
                  <a:pt x="1015464" y="287563"/>
                </a:cubicBezTo>
                <a:cubicBezTo>
                  <a:pt x="1019803" y="280478"/>
                  <a:pt x="1024697" y="270006"/>
                  <a:pt x="1030144" y="256146"/>
                </a:cubicBezTo>
                <a:lnTo>
                  <a:pt x="1132935" y="6362"/>
                </a:lnTo>
                <a:close/>
                <a:moveTo>
                  <a:pt x="857496" y="0"/>
                </a:moveTo>
                <a:cubicBezTo>
                  <a:pt x="874434" y="375"/>
                  <a:pt x="889294" y="2214"/>
                  <a:pt x="902076" y="5517"/>
                </a:cubicBezTo>
                <a:cubicBezTo>
                  <a:pt x="914859" y="8820"/>
                  <a:pt x="923436" y="11334"/>
                  <a:pt x="927806" y="13060"/>
                </a:cubicBezTo>
                <a:cubicBezTo>
                  <a:pt x="928684" y="21816"/>
                  <a:pt x="929939" y="31930"/>
                  <a:pt x="931570" y="43403"/>
                </a:cubicBezTo>
                <a:cubicBezTo>
                  <a:pt x="933202" y="54875"/>
                  <a:pt x="934959" y="68414"/>
                  <a:pt x="936841" y="84019"/>
                </a:cubicBezTo>
                <a:lnTo>
                  <a:pt x="919775" y="87703"/>
                </a:lnTo>
                <a:cubicBezTo>
                  <a:pt x="916600" y="77168"/>
                  <a:pt x="912092" y="66757"/>
                  <a:pt x="906251" y="56469"/>
                </a:cubicBezTo>
                <a:cubicBezTo>
                  <a:pt x="900410" y="46182"/>
                  <a:pt x="892875" y="37606"/>
                  <a:pt x="883646" y="30743"/>
                </a:cubicBezTo>
                <a:cubicBezTo>
                  <a:pt x="874416" y="23879"/>
                  <a:pt x="863131" y="20315"/>
                  <a:pt x="849790" y="20050"/>
                </a:cubicBezTo>
                <a:cubicBezTo>
                  <a:pt x="834826" y="20336"/>
                  <a:pt x="822877" y="24955"/>
                  <a:pt x="813943" y="33908"/>
                </a:cubicBezTo>
                <a:cubicBezTo>
                  <a:pt x="805009" y="42860"/>
                  <a:pt x="800431" y="54429"/>
                  <a:pt x="800207" y="68613"/>
                </a:cubicBezTo>
                <a:cubicBezTo>
                  <a:pt x="800026" y="81647"/>
                  <a:pt x="804911" y="92922"/>
                  <a:pt x="814864" y="102439"/>
                </a:cubicBezTo>
                <a:cubicBezTo>
                  <a:pt x="824817" y="111956"/>
                  <a:pt x="840926" y="121892"/>
                  <a:pt x="863191" y="132246"/>
                </a:cubicBezTo>
                <a:cubicBezTo>
                  <a:pt x="890018" y="144254"/>
                  <a:pt x="911360" y="158083"/>
                  <a:pt x="927217" y="173733"/>
                </a:cubicBezTo>
                <a:cubicBezTo>
                  <a:pt x="943073" y="189383"/>
                  <a:pt x="951190" y="209157"/>
                  <a:pt x="951565" y="233054"/>
                </a:cubicBezTo>
                <a:cubicBezTo>
                  <a:pt x="951411" y="252007"/>
                  <a:pt x="946291" y="269021"/>
                  <a:pt x="936207" y="284097"/>
                </a:cubicBezTo>
                <a:cubicBezTo>
                  <a:pt x="926122" y="299174"/>
                  <a:pt x="912000" y="311124"/>
                  <a:pt x="893839" y="319948"/>
                </a:cubicBezTo>
                <a:cubicBezTo>
                  <a:pt x="875678" y="328773"/>
                  <a:pt x="854407" y="333284"/>
                  <a:pt x="830024" y="333482"/>
                </a:cubicBezTo>
                <a:cubicBezTo>
                  <a:pt x="820923" y="333468"/>
                  <a:pt x="812074" y="332828"/>
                  <a:pt x="803480" y="331561"/>
                </a:cubicBezTo>
                <a:cubicBezTo>
                  <a:pt x="794885" y="330293"/>
                  <a:pt x="786879" y="328483"/>
                  <a:pt x="779461" y="326130"/>
                </a:cubicBezTo>
                <a:cubicBezTo>
                  <a:pt x="765407" y="321786"/>
                  <a:pt x="755369" y="318110"/>
                  <a:pt x="749345" y="315102"/>
                </a:cubicBezTo>
                <a:cubicBezTo>
                  <a:pt x="747751" y="310924"/>
                  <a:pt x="746032" y="304102"/>
                  <a:pt x="744189" y="294639"/>
                </a:cubicBezTo>
                <a:cubicBezTo>
                  <a:pt x="742346" y="285175"/>
                  <a:pt x="740577" y="274706"/>
                  <a:pt x="738882" y="263233"/>
                </a:cubicBezTo>
                <a:cubicBezTo>
                  <a:pt x="737187" y="251759"/>
                  <a:pt x="735765" y="240918"/>
                  <a:pt x="734616" y="230710"/>
                </a:cubicBezTo>
                <a:lnTo>
                  <a:pt x="752022" y="225351"/>
                </a:lnTo>
                <a:cubicBezTo>
                  <a:pt x="755174" y="236240"/>
                  <a:pt x="760619" y="248437"/>
                  <a:pt x="768358" y="261943"/>
                </a:cubicBezTo>
                <a:cubicBezTo>
                  <a:pt x="776097" y="275449"/>
                  <a:pt x="785958" y="287225"/>
                  <a:pt x="797941" y="297270"/>
                </a:cubicBezTo>
                <a:cubicBezTo>
                  <a:pt x="809924" y="307315"/>
                  <a:pt x="823857" y="312591"/>
                  <a:pt x="839740" y="313097"/>
                </a:cubicBezTo>
                <a:cubicBezTo>
                  <a:pt x="855318" y="312909"/>
                  <a:pt x="867546" y="308178"/>
                  <a:pt x="876424" y="298905"/>
                </a:cubicBezTo>
                <a:cubicBezTo>
                  <a:pt x="885302" y="289633"/>
                  <a:pt x="889825" y="276948"/>
                  <a:pt x="889992" y="260851"/>
                </a:cubicBezTo>
                <a:cubicBezTo>
                  <a:pt x="889839" y="246688"/>
                  <a:pt x="884534" y="234491"/>
                  <a:pt x="874079" y="224263"/>
                </a:cubicBezTo>
                <a:cubicBezTo>
                  <a:pt x="863624" y="214034"/>
                  <a:pt x="848939" y="204349"/>
                  <a:pt x="830024" y="195209"/>
                </a:cubicBezTo>
                <a:cubicBezTo>
                  <a:pt x="803558" y="182887"/>
                  <a:pt x="782578" y="169100"/>
                  <a:pt x="767085" y="153848"/>
                </a:cubicBezTo>
                <a:cubicBezTo>
                  <a:pt x="751591" y="138596"/>
                  <a:pt x="743670" y="119450"/>
                  <a:pt x="743322" y="96411"/>
                </a:cubicBezTo>
                <a:cubicBezTo>
                  <a:pt x="743442" y="78035"/>
                  <a:pt x="748148" y="61616"/>
                  <a:pt x="757441" y="47153"/>
                </a:cubicBezTo>
                <a:cubicBezTo>
                  <a:pt x="766734" y="32691"/>
                  <a:pt x="779897" y="21261"/>
                  <a:pt x="796931" y="12864"/>
                </a:cubicBezTo>
                <a:cubicBezTo>
                  <a:pt x="813965" y="4467"/>
                  <a:pt x="834153" y="179"/>
                  <a:pt x="857496" y="0"/>
                </a:cubicBezTo>
                <a:close/>
                <a:moveTo>
                  <a:pt x="558641" y="0"/>
                </a:moveTo>
                <a:cubicBezTo>
                  <a:pt x="574657" y="42730"/>
                  <a:pt x="590589" y="85355"/>
                  <a:pt x="606437" y="127873"/>
                </a:cubicBezTo>
                <a:cubicBezTo>
                  <a:pt x="622285" y="170391"/>
                  <a:pt x="638385" y="212590"/>
                  <a:pt x="654735" y="254471"/>
                </a:cubicBezTo>
                <a:cubicBezTo>
                  <a:pt x="660096" y="268668"/>
                  <a:pt x="664999" y="279434"/>
                  <a:pt x="669442" y="286769"/>
                </a:cubicBezTo>
                <a:cubicBezTo>
                  <a:pt x="673886" y="294105"/>
                  <a:pt x="679185" y="299262"/>
                  <a:pt x="685340" y="302242"/>
                </a:cubicBezTo>
                <a:cubicBezTo>
                  <a:pt x="691495" y="305222"/>
                  <a:pt x="699820" y="307278"/>
                  <a:pt x="710315" y="308409"/>
                </a:cubicBezTo>
                <a:lnTo>
                  <a:pt x="710315" y="325780"/>
                </a:lnTo>
                <a:lnTo>
                  <a:pt x="566993" y="325780"/>
                </a:lnTo>
                <a:lnTo>
                  <a:pt x="566993" y="308409"/>
                </a:lnTo>
                <a:cubicBezTo>
                  <a:pt x="581511" y="306197"/>
                  <a:pt x="590232" y="302916"/>
                  <a:pt x="593155" y="298568"/>
                </a:cubicBezTo>
                <a:cubicBezTo>
                  <a:pt x="596078" y="294220"/>
                  <a:pt x="595506" y="287003"/>
                  <a:pt x="591439" y="276917"/>
                </a:cubicBezTo>
                <a:cubicBezTo>
                  <a:pt x="588885" y="269575"/>
                  <a:pt x="585788" y="260976"/>
                  <a:pt x="582146" y="251120"/>
                </a:cubicBezTo>
                <a:cubicBezTo>
                  <a:pt x="578504" y="241265"/>
                  <a:pt x="574570" y="230991"/>
                  <a:pt x="570342" y="220298"/>
                </a:cubicBezTo>
                <a:lnTo>
                  <a:pt x="473232" y="220298"/>
                </a:lnTo>
                <a:cubicBezTo>
                  <a:pt x="470330" y="228346"/>
                  <a:pt x="467260" y="236875"/>
                  <a:pt x="464023" y="245886"/>
                </a:cubicBezTo>
                <a:cubicBezTo>
                  <a:pt x="460786" y="254896"/>
                  <a:pt x="457716" y="264347"/>
                  <a:pt x="454814" y="274237"/>
                </a:cubicBezTo>
                <a:cubicBezTo>
                  <a:pt x="452192" y="281638"/>
                  <a:pt x="451002" y="287570"/>
                  <a:pt x="451244" y="292030"/>
                </a:cubicBezTo>
                <a:cubicBezTo>
                  <a:pt x="451486" y="296491"/>
                  <a:pt x="454165" y="299965"/>
                  <a:pt x="459280" y="302453"/>
                </a:cubicBezTo>
                <a:cubicBezTo>
                  <a:pt x="464396" y="304941"/>
                  <a:pt x="472953" y="306926"/>
                  <a:pt x="484952" y="308409"/>
                </a:cubicBezTo>
                <a:lnTo>
                  <a:pt x="484952" y="325780"/>
                </a:lnTo>
                <a:lnTo>
                  <a:pt x="372815" y="325780"/>
                </a:lnTo>
                <a:lnTo>
                  <a:pt x="373484" y="308409"/>
                </a:lnTo>
                <a:cubicBezTo>
                  <a:pt x="384613" y="307280"/>
                  <a:pt x="393295" y="305295"/>
                  <a:pt x="399528" y="302453"/>
                </a:cubicBezTo>
                <a:cubicBezTo>
                  <a:pt x="405762" y="299612"/>
                  <a:pt x="411049" y="294648"/>
                  <a:pt x="415389" y="287563"/>
                </a:cubicBezTo>
                <a:cubicBezTo>
                  <a:pt x="419729" y="280478"/>
                  <a:pt x="424622" y="270006"/>
                  <a:pt x="430069" y="256146"/>
                </a:cubicBezTo>
                <a:lnTo>
                  <a:pt x="532860" y="6362"/>
                </a:lnTo>
                <a:close/>
              </a:path>
            </a:pathLst>
          </a:custGeom>
          <a:solidFill>
            <a:schemeClr val="bg1"/>
          </a:solid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4050" b="1" dirty="0">
              <a:latin typeface="Adobe Arabic" panose="02040503050201020203" pitchFamily="18" charset="-78"/>
              <a:cs typeface="Adobe Arabic" panose="02040503050201020203" pitchFamily="18" charset="-78"/>
            </a:endParaRPr>
          </a:p>
        </p:txBody>
      </p:sp>
      <p:grpSp>
        <p:nvGrpSpPr>
          <p:cNvPr id="30" name="Group 4"/>
          <p:cNvGrpSpPr>
            <a:grpSpLocks noChangeAspect="1"/>
          </p:cNvGrpSpPr>
          <p:nvPr/>
        </p:nvGrpSpPr>
        <p:grpSpPr bwMode="auto">
          <a:xfrm>
            <a:off x="6791326" y="1715296"/>
            <a:ext cx="1265635" cy="608009"/>
            <a:chOff x="2163" y="1375"/>
            <a:chExt cx="3316" cy="1593"/>
          </a:xfrm>
          <a:solidFill>
            <a:schemeClr val="bg1"/>
          </a:solidFill>
        </p:grpSpPr>
        <p:sp>
          <p:nvSpPr>
            <p:cNvPr id="32" name="Freeform 5"/>
            <p:cNvSpPr>
              <a:spLocks/>
            </p:cNvSpPr>
            <p:nvPr/>
          </p:nvSpPr>
          <p:spPr bwMode="auto">
            <a:xfrm>
              <a:off x="2163" y="1393"/>
              <a:ext cx="3316" cy="1575"/>
            </a:xfrm>
            <a:custGeom>
              <a:avLst/>
              <a:gdLst>
                <a:gd name="T0" fmla="*/ 1555 w 1649"/>
                <a:gd name="T1" fmla="*/ 1 h 773"/>
                <a:gd name="T2" fmla="*/ 1649 w 1649"/>
                <a:gd name="T3" fmla="*/ 1 h 773"/>
                <a:gd name="T4" fmla="*/ 1649 w 1649"/>
                <a:gd name="T5" fmla="*/ 9 h 773"/>
                <a:gd name="T6" fmla="*/ 1649 w 1649"/>
                <a:gd name="T7" fmla="*/ 617 h 773"/>
                <a:gd name="T8" fmla="*/ 1544 w 1649"/>
                <a:gd name="T9" fmla="*/ 752 h 773"/>
                <a:gd name="T10" fmla="*/ 1430 w 1649"/>
                <a:gd name="T11" fmla="*/ 727 h 773"/>
                <a:gd name="T12" fmla="*/ 1370 w 1649"/>
                <a:gd name="T13" fmla="*/ 658 h 773"/>
                <a:gd name="T14" fmla="*/ 1219 w 1649"/>
                <a:gd name="T15" fmla="*/ 398 h 773"/>
                <a:gd name="T16" fmla="*/ 1214 w 1649"/>
                <a:gd name="T17" fmla="*/ 393 h 773"/>
                <a:gd name="T18" fmla="*/ 1214 w 1649"/>
                <a:gd name="T19" fmla="*/ 400 h 773"/>
                <a:gd name="T20" fmla="*/ 1214 w 1649"/>
                <a:gd name="T21" fmla="*/ 615 h 773"/>
                <a:gd name="T22" fmla="*/ 1192 w 1649"/>
                <a:gd name="T23" fmla="*/ 694 h 773"/>
                <a:gd name="T24" fmla="*/ 1008 w 1649"/>
                <a:gd name="T25" fmla="*/ 735 h 773"/>
                <a:gd name="T26" fmla="*/ 936 w 1649"/>
                <a:gd name="T27" fmla="*/ 660 h 773"/>
                <a:gd name="T28" fmla="*/ 784 w 1649"/>
                <a:gd name="T29" fmla="*/ 398 h 773"/>
                <a:gd name="T30" fmla="*/ 779 w 1649"/>
                <a:gd name="T31" fmla="*/ 393 h 773"/>
                <a:gd name="T32" fmla="*/ 779 w 1649"/>
                <a:gd name="T33" fmla="*/ 400 h 773"/>
                <a:gd name="T34" fmla="*/ 779 w 1649"/>
                <a:gd name="T35" fmla="*/ 605 h 773"/>
                <a:gd name="T36" fmla="*/ 762 w 1649"/>
                <a:gd name="T37" fmla="*/ 683 h 773"/>
                <a:gd name="T38" fmla="*/ 664 w 1649"/>
                <a:gd name="T39" fmla="*/ 750 h 773"/>
                <a:gd name="T40" fmla="*/ 626 w 1649"/>
                <a:gd name="T41" fmla="*/ 752 h 773"/>
                <a:gd name="T42" fmla="*/ 392 w 1649"/>
                <a:gd name="T43" fmla="*/ 752 h 773"/>
                <a:gd name="T44" fmla="*/ 29 w 1649"/>
                <a:gd name="T45" fmla="*/ 462 h 773"/>
                <a:gd name="T46" fmla="*/ 120 w 1649"/>
                <a:gd name="T47" fmla="*/ 120 h 773"/>
                <a:gd name="T48" fmla="*/ 340 w 1649"/>
                <a:gd name="T49" fmla="*/ 5 h 773"/>
                <a:gd name="T50" fmla="*/ 392 w 1649"/>
                <a:gd name="T51" fmla="*/ 1 h 773"/>
                <a:gd name="T52" fmla="*/ 508 w 1649"/>
                <a:gd name="T53" fmla="*/ 1 h 773"/>
                <a:gd name="T54" fmla="*/ 517 w 1649"/>
                <a:gd name="T55" fmla="*/ 1 h 773"/>
                <a:gd name="T56" fmla="*/ 517 w 1649"/>
                <a:gd name="T57" fmla="*/ 94 h 773"/>
                <a:gd name="T58" fmla="*/ 509 w 1649"/>
                <a:gd name="T59" fmla="*/ 94 h 773"/>
                <a:gd name="T60" fmla="*/ 394 w 1649"/>
                <a:gd name="T61" fmla="*/ 94 h 773"/>
                <a:gd name="T62" fmla="*/ 117 w 1649"/>
                <a:gd name="T63" fmla="*/ 326 h 773"/>
                <a:gd name="T64" fmla="*/ 340 w 1649"/>
                <a:gd name="T65" fmla="*/ 653 h 773"/>
                <a:gd name="T66" fmla="*/ 394 w 1649"/>
                <a:gd name="T67" fmla="*/ 658 h 773"/>
                <a:gd name="T68" fmla="*/ 626 w 1649"/>
                <a:gd name="T69" fmla="*/ 659 h 773"/>
                <a:gd name="T70" fmla="*/ 685 w 1649"/>
                <a:gd name="T71" fmla="*/ 610 h 773"/>
                <a:gd name="T72" fmla="*/ 686 w 1649"/>
                <a:gd name="T73" fmla="*/ 600 h 773"/>
                <a:gd name="T74" fmla="*/ 686 w 1649"/>
                <a:gd name="T75" fmla="*/ 148 h 773"/>
                <a:gd name="T76" fmla="*/ 686 w 1649"/>
                <a:gd name="T77" fmla="*/ 142 h 773"/>
                <a:gd name="T78" fmla="*/ 699 w 1649"/>
                <a:gd name="T79" fmla="*/ 120 h 773"/>
                <a:gd name="T80" fmla="*/ 724 w 1649"/>
                <a:gd name="T81" fmla="*/ 127 h 773"/>
                <a:gd name="T82" fmla="*/ 734 w 1649"/>
                <a:gd name="T83" fmla="*/ 140 h 773"/>
                <a:gd name="T84" fmla="*/ 1018 w 1649"/>
                <a:gd name="T85" fmla="*/ 630 h 773"/>
                <a:gd name="T86" fmla="*/ 1061 w 1649"/>
                <a:gd name="T87" fmla="*/ 663 h 773"/>
                <a:gd name="T88" fmla="*/ 1120 w 1649"/>
                <a:gd name="T89" fmla="*/ 621 h 773"/>
                <a:gd name="T90" fmla="*/ 1121 w 1649"/>
                <a:gd name="T91" fmla="*/ 606 h 773"/>
                <a:gd name="T92" fmla="*/ 1121 w 1649"/>
                <a:gd name="T93" fmla="*/ 146 h 773"/>
                <a:gd name="T94" fmla="*/ 1121 w 1649"/>
                <a:gd name="T95" fmla="*/ 138 h 773"/>
                <a:gd name="T96" fmla="*/ 1152 w 1649"/>
                <a:gd name="T97" fmla="*/ 122 h 773"/>
                <a:gd name="T98" fmla="*/ 1167 w 1649"/>
                <a:gd name="T99" fmla="*/ 138 h 773"/>
                <a:gd name="T100" fmla="*/ 1324 w 1649"/>
                <a:gd name="T101" fmla="*/ 408 h 773"/>
                <a:gd name="T102" fmla="*/ 1453 w 1649"/>
                <a:gd name="T103" fmla="*/ 630 h 773"/>
                <a:gd name="T104" fmla="*/ 1492 w 1649"/>
                <a:gd name="T105" fmla="*/ 663 h 773"/>
                <a:gd name="T106" fmla="*/ 1555 w 1649"/>
                <a:gd name="T107" fmla="*/ 613 h 773"/>
                <a:gd name="T108" fmla="*/ 1555 w 1649"/>
                <a:gd name="T109" fmla="*/ 606 h 773"/>
                <a:gd name="T110" fmla="*/ 1555 w 1649"/>
                <a:gd name="T111" fmla="*/ 10 h 773"/>
                <a:gd name="T112" fmla="*/ 1555 w 1649"/>
                <a:gd name="T113" fmla="*/ 1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49" h="773">
                  <a:moveTo>
                    <a:pt x="1555" y="1"/>
                  </a:moveTo>
                  <a:cubicBezTo>
                    <a:pt x="1587" y="1"/>
                    <a:pt x="1617" y="1"/>
                    <a:pt x="1649" y="1"/>
                  </a:cubicBezTo>
                  <a:cubicBezTo>
                    <a:pt x="1649" y="4"/>
                    <a:pt x="1649" y="6"/>
                    <a:pt x="1649" y="9"/>
                  </a:cubicBezTo>
                  <a:cubicBezTo>
                    <a:pt x="1649" y="211"/>
                    <a:pt x="1649" y="414"/>
                    <a:pt x="1649" y="617"/>
                  </a:cubicBezTo>
                  <a:cubicBezTo>
                    <a:pt x="1649" y="682"/>
                    <a:pt x="1606" y="737"/>
                    <a:pt x="1544" y="752"/>
                  </a:cubicBezTo>
                  <a:cubicBezTo>
                    <a:pt x="1502" y="761"/>
                    <a:pt x="1464" y="751"/>
                    <a:pt x="1430" y="727"/>
                  </a:cubicBezTo>
                  <a:cubicBezTo>
                    <a:pt x="1404" y="709"/>
                    <a:pt x="1385" y="685"/>
                    <a:pt x="1370" y="658"/>
                  </a:cubicBezTo>
                  <a:cubicBezTo>
                    <a:pt x="1319" y="571"/>
                    <a:pt x="1269" y="485"/>
                    <a:pt x="1219" y="398"/>
                  </a:cubicBezTo>
                  <a:cubicBezTo>
                    <a:pt x="1218" y="396"/>
                    <a:pt x="1217" y="394"/>
                    <a:pt x="1214" y="393"/>
                  </a:cubicBezTo>
                  <a:cubicBezTo>
                    <a:pt x="1214" y="395"/>
                    <a:pt x="1214" y="398"/>
                    <a:pt x="1214" y="400"/>
                  </a:cubicBezTo>
                  <a:cubicBezTo>
                    <a:pt x="1214" y="472"/>
                    <a:pt x="1214" y="543"/>
                    <a:pt x="1214" y="615"/>
                  </a:cubicBezTo>
                  <a:cubicBezTo>
                    <a:pt x="1214" y="643"/>
                    <a:pt x="1207" y="670"/>
                    <a:pt x="1192" y="694"/>
                  </a:cubicBezTo>
                  <a:cubicBezTo>
                    <a:pt x="1152" y="755"/>
                    <a:pt x="1072" y="773"/>
                    <a:pt x="1008" y="735"/>
                  </a:cubicBezTo>
                  <a:cubicBezTo>
                    <a:pt x="977" y="717"/>
                    <a:pt x="954" y="691"/>
                    <a:pt x="936" y="660"/>
                  </a:cubicBezTo>
                  <a:cubicBezTo>
                    <a:pt x="886" y="573"/>
                    <a:pt x="835" y="485"/>
                    <a:pt x="784" y="398"/>
                  </a:cubicBezTo>
                  <a:cubicBezTo>
                    <a:pt x="783" y="396"/>
                    <a:pt x="782" y="394"/>
                    <a:pt x="779" y="393"/>
                  </a:cubicBezTo>
                  <a:cubicBezTo>
                    <a:pt x="779" y="395"/>
                    <a:pt x="779" y="397"/>
                    <a:pt x="779" y="400"/>
                  </a:cubicBezTo>
                  <a:cubicBezTo>
                    <a:pt x="779" y="468"/>
                    <a:pt x="779" y="536"/>
                    <a:pt x="779" y="605"/>
                  </a:cubicBezTo>
                  <a:cubicBezTo>
                    <a:pt x="779" y="632"/>
                    <a:pt x="775" y="658"/>
                    <a:pt x="762" y="683"/>
                  </a:cubicBezTo>
                  <a:cubicBezTo>
                    <a:pt x="741" y="722"/>
                    <a:pt x="707" y="743"/>
                    <a:pt x="664" y="750"/>
                  </a:cubicBezTo>
                  <a:cubicBezTo>
                    <a:pt x="652" y="752"/>
                    <a:pt x="639" y="752"/>
                    <a:pt x="626" y="752"/>
                  </a:cubicBezTo>
                  <a:cubicBezTo>
                    <a:pt x="548" y="752"/>
                    <a:pt x="470" y="753"/>
                    <a:pt x="392" y="752"/>
                  </a:cubicBezTo>
                  <a:cubicBezTo>
                    <a:pt x="214" y="751"/>
                    <a:pt x="66" y="627"/>
                    <a:pt x="29" y="462"/>
                  </a:cubicBezTo>
                  <a:cubicBezTo>
                    <a:pt x="0" y="333"/>
                    <a:pt x="31" y="218"/>
                    <a:pt x="120" y="120"/>
                  </a:cubicBezTo>
                  <a:cubicBezTo>
                    <a:pt x="179" y="56"/>
                    <a:pt x="253" y="18"/>
                    <a:pt x="340" y="5"/>
                  </a:cubicBezTo>
                  <a:cubicBezTo>
                    <a:pt x="357" y="2"/>
                    <a:pt x="374" y="1"/>
                    <a:pt x="392" y="1"/>
                  </a:cubicBezTo>
                  <a:cubicBezTo>
                    <a:pt x="431" y="0"/>
                    <a:pt x="469" y="1"/>
                    <a:pt x="508" y="1"/>
                  </a:cubicBezTo>
                  <a:cubicBezTo>
                    <a:pt x="511" y="1"/>
                    <a:pt x="513" y="1"/>
                    <a:pt x="517" y="1"/>
                  </a:cubicBezTo>
                  <a:cubicBezTo>
                    <a:pt x="517" y="32"/>
                    <a:pt x="517" y="63"/>
                    <a:pt x="517" y="94"/>
                  </a:cubicBezTo>
                  <a:cubicBezTo>
                    <a:pt x="514" y="94"/>
                    <a:pt x="511" y="94"/>
                    <a:pt x="509" y="94"/>
                  </a:cubicBezTo>
                  <a:cubicBezTo>
                    <a:pt x="470" y="94"/>
                    <a:pt x="432" y="94"/>
                    <a:pt x="394" y="94"/>
                  </a:cubicBezTo>
                  <a:cubicBezTo>
                    <a:pt x="259" y="94"/>
                    <a:pt x="141" y="193"/>
                    <a:pt x="117" y="326"/>
                  </a:cubicBezTo>
                  <a:cubicBezTo>
                    <a:pt x="90" y="477"/>
                    <a:pt x="188" y="623"/>
                    <a:pt x="340" y="653"/>
                  </a:cubicBezTo>
                  <a:cubicBezTo>
                    <a:pt x="358" y="657"/>
                    <a:pt x="376" y="658"/>
                    <a:pt x="394" y="658"/>
                  </a:cubicBezTo>
                  <a:cubicBezTo>
                    <a:pt x="472" y="659"/>
                    <a:pt x="549" y="659"/>
                    <a:pt x="626" y="659"/>
                  </a:cubicBezTo>
                  <a:cubicBezTo>
                    <a:pt x="656" y="659"/>
                    <a:pt x="680" y="639"/>
                    <a:pt x="685" y="610"/>
                  </a:cubicBezTo>
                  <a:cubicBezTo>
                    <a:pt x="686" y="606"/>
                    <a:pt x="686" y="603"/>
                    <a:pt x="686" y="600"/>
                  </a:cubicBezTo>
                  <a:cubicBezTo>
                    <a:pt x="686" y="450"/>
                    <a:pt x="686" y="299"/>
                    <a:pt x="686" y="148"/>
                  </a:cubicBezTo>
                  <a:cubicBezTo>
                    <a:pt x="686" y="146"/>
                    <a:pt x="686" y="144"/>
                    <a:pt x="686" y="142"/>
                  </a:cubicBezTo>
                  <a:cubicBezTo>
                    <a:pt x="685" y="132"/>
                    <a:pt x="689" y="124"/>
                    <a:pt x="699" y="120"/>
                  </a:cubicBezTo>
                  <a:cubicBezTo>
                    <a:pt x="708" y="116"/>
                    <a:pt x="717" y="119"/>
                    <a:pt x="724" y="127"/>
                  </a:cubicBezTo>
                  <a:cubicBezTo>
                    <a:pt x="728" y="130"/>
                    <a:pt x="731" y="135"/>
                    <a:pt x="734" y="140"/>
                  </a:cubicBezTo>
                  <a:cubicBezTo>
                    <a:pt x="828" y="303"/>
                    <a:pt x="923" y="466"/>
                    <a:pt x="1018" y="630"/>
                  </a:cubicBezTo>
                  <a:cubicBezTo>
                    <a:pt x="1028" y="647"/>
                    <a:pt x="1041" y="659"/>
                    <a:pt x="1061" y="663"/>
                  </a:cubicBezTo>
                  <a:cubicBezTo>
                    <a:pt x="1089" y="669"/>
                    <a:pt x="1116" y="649"/>
                    <a:pt x="1120" y="621"/>
                  </a:cubicBezTo>
                  <a:cubicBezTo>
                    <a:pt x="1121" y="616"/>
                    <a:pt x="1121" y="611"/>
                    <a:pt x="1121" y="606"/>
                  </a:cubicBezTo>
                  <a:cubicBezTo>
                    <a:pt x="1121" y="452"/>
                    <a:pt x="1121" y="299"/>
                    <a:pt x="1121" y="146"/>
                  </a:cubicBezTo>
                  <a:cubicBezTo>
                    <a:pt x="1121" y="143"/>
                    <a:pt x="1121" y="141"/>
                    <a:pt x="1121" y="138"/>
                  </a:cubicBezTo>
                  <a:cubicBezTo>
                    <a:pt x="1122" y="122"/>
                    <a:pt x="1138" y="113"/>
                    <a:pt x="1152" y="122"/>
                  </a:cubicBezTo>
                  <a:cubicBezTo>
                    <a:pt x="1158" y="126"/>
                    <a:pt x="1163" y="132"/>
                    <a:pt x="1167" y="138"/>
                  </a:cubicBezTo>
                  <a:cubicBezTo>
                    <a:pt x="1220" y="228"/>
                    <a:pt x="1272" y="318"/>
                    <a:pt x="1324" y="408"/>
                  </a:cubicBezTo>
                  <a:cubicBezTo>
                    <a:pt x="1367" y="482"/>
                    <a:pt x="1410" y="556"/>
                    <a:pt x="1453" y="630"/>
                  </a:cubicBezTo>
                  <a:cubicBezTo>
                    <a:pt x="1462" y="646"/>
                    <a:pt x="1474" y="658"/>
                    <a:pt x="1492" y="663"/>
                  </a:cubicBezTo>
                  <a:cubicBezTo>
                    <a:pt x="1525" y="671"/>
                    <a:pt x="1554" y="648"/>
                    <a:pt x="1555" y="613"/>
                  </a:cubicBezTo>
                  <a:cubicBezTo>
                    <a:pt x="1555" y="611"/>
                    <a:pt x="1555" y="608"/>
                    <a:pt x="1555" y="606"/>
                  </a:cubicBezTo>
                  <a:cubicBezTo>
                    <a:pt x="1555" y="407"/>
                    <a:pt x="1555" y="209"/>
                    <a:pt x="1555" y="10"/>
                  </a:cubicBezTo>
                  <a:cubicBezTo>
                    <a:pt x="1555" y="8"/>
                    <a:pt x="1555" y="5"/>
                    <a:pt x="155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sp>
          <p:nvSpPr>
            <p:cNvPr id="33" name="Freeform 6"/>
            <p:cNvSpPr>
              <a:spLocks/>
            </p:cNvSpPr>
            <p:nvPr/>
          </p:nvSpPr>
          <p:spPr bwMode="auto">
            <a:xfrm>
              <a:off x="2348" y="1375"/>
              <a:ext cx="2882" cy="1316"/>
            </a:xfrm>
            <a:custGeom>
              <a:avLst/>
              <a:gdLst>
                <a:gd name="T0" fmla="*/ 905 w 1433"/>
                <a:gd name="T1" fmla="*/ 370 h 646"/>
                <a:gd name="T2" fmla="*/ 905 w 1433"/>
                <a:gd name="T3" fmla="*/ 363 h 646"/>
                <a:gd name="T4" fmla="*/ 905 w 1433"/>
                <a:gd name="T5" fmla="*/ 143 h 646"/>
                <a:gd name="T6" fmla="*/ 1024 w 1433"/>
                <a:gd name="T7" fmla="*/ 8 h 646"/>
                <a:gd name="T8" fmla="*/ 1136 w 1433"/>
                <a:gd name="T9" fmla="*/ 45 h 646"/>
                <a:gd name="T10" fmla="*/ 1184 w 1433"/>
                <a:gd name="T11" fmla="*/ 104 h 646"/>
                <a:gd name="T12" fmla="*/ 1335 w 1433"/>
                <a:gd name="T13" fmla="*/ 364 h 646"/>
                <a:gd name="T14" fmla="*/ 1339 w 1433"/>
                <a:gd name="T15" fmla="*/ 371 h 646"/>
                <a:gd name="T16" fmla="*/ 1339 w 1433"/>
                <a:gd name="T17" fmla="*/ 10 h 646"/>
                <a:gd name="T18" fmla="*/ 1433 w 1433"/>
                <a:gd name="T19" fmla="*/ 10 h 646"/>
                <a:gd name="T20" fmla="*/ 1433 w 1433"/>
                <a:gd name="T21" fmla="*/ 17 h 646"/>
                <a:gd name="T22" fmla="*/ 1433 w 1433"/>
                <a:gd name="T23" fmla="*/ 619 h 646"/>
                <a:gd name="T24" fmla="*/ 1420 w 1433"/>
                <a:gd name="T25" fmla="*/ 642 h 646"/>
                <a:gd name="T26" fmla="*/ 1394 w 1433"/>
                <a:gd name="T27" fmla="*/ 634 h 646"/>
                <a:gd name="T28" fmla="*/ 1385 w 1433"/>
                <a:gd name="T29" fmla="*/ 622 h 646"/>
                <a:gd name="T30" fmla="*/ 1103 w 1433"/>
                <a:gd name="T31" fmla="*/ 136 h 646"/>
                <a:gd name="T32" fmla="*/ 1083 w 1433"/>
                <a:gd name="T33" fmla="*/ 110 h 646"/>
                <a:gd name="T34" fmla="*/ 1028 w 1433"/>
                <a:gd name="T35" fmla="*/ 102 h 646"/>
                <a:gd name="T36" fmla="*/ 999 w 1433"/>
                <a:gd name="T37" fmla="*/ 149 h 646"/>
                <a:gd name="T38" fmla="*/ 999 w 1433"/>
                <a:gd name="T39" fmla="*/ 156 h 646"/>
                <a:gd name="T40" fmla="*/ 999 w 1433"/>
                <a:gd name="T41" fmla="*/ 619 h 646"/>
                <a:gd name="T42" fmla="*/ 981 w 1433"/>
                <a:gd name="T43" fmla="*/ 643 h 646"/>
                <a:gd name="T44" fmla="*/ 964 w 1433"/>
                <a:gd name="T45" fmla="*/ 638 h 646"/>
                <a:gd name="T46" fmla="*/ 952 w 1433"/>
                <a:gd name="T47" fmla="*/ 623 h 646"/>
                <a:gd name="T48" fmla="*/ 670 w 1433"/>
                <a:gd name="T49" fmla="*/ 139 h 646"/>
                <a:gd name="T50" fmla="*/ 649 w 1433"/>
                <a:gd name="T51" fmla="*/ 111 h 646"/>
                <a:gd name="T52" fmla="*/ 594 w 1433"/>
                <a:gd name="T53" fmla="*/ 102 h 646"/>
                <a:gd name="T54" fmla="*/ 564 w 1433"/>
                <a:gd name="T55" fmla="*/ 150 h 646"/>
                <a:gd name="T56" fmla="*/ 564 w 1433"/>
                <a:gd name="T57" fmla="*/ 605 h 646"/>
                <a:gd name="T58" fmla="*/ 555 w 1433"/>
                <a:gd name="T59" fmla="*/ 630 h 646"/>
                <a:gd name="T60" fmla="*/ 537 w 1433"/>
                <a:gd name="T61" fmla="*/ 637 h 646"/>
                <a:gd name="T62" fmla="*/ 294 w 1433"/>
                <a:gd name="T63" fmla="*/ 637 h 646"/>
                <a:gd name="T64" fmla="*/ 80 w 1433"/>
                <a:gd name="T65" fmla="*/ 503 h 646"/>
                <a:gd name="T66" fmla="*/ 255 w 1433"/>
                <a:gd name="T67" fmla="*/ 138 h 646"/>
                <a:gd name="T68" fmla="*/ 306 w 1433"/>
                <a:gd name="T69" fmla="*/ 133 h 646"/>
                <a:gd name="T70" fmla="*/ 417 w 1433"/>
                <a:gd name="T71" fmla="*/ 133 h 646"/>
                <a:gd name="T72" fmla="*/ 425 w 1433"/>
                <a:gd name="T73" fmla="*/ 141 h 646"/>
                <a:gd name="T74" fmla="*/ 425 w 1433"/>
                <a:gd name="T75" fmla="*/ 218 h 646"/>
                <a:gd name="T76" fmla="*/ 417 w 1433"/>
                <a:gd name="T77" fmla="*/ 227 h 646"/>
                <a:gd name="T78" fmla="*/ 295 w 1433"/>
                <a:gd name="T79" fmla="*/ 228 h 646"/>
                <a:gd name="T80" fmla="*/ 150 w 1433"/>
                <a:gd name="T81" fmla="*/ 345 h 646"/>
                <a:gd name="T82" fmla="*/ 272 w 1433"/>
                <a:gd name="T83" fmla="*/ 540 h 646"/>
                <a:gd name="T84" fmla="*/ 308 w 1433"/>
                <a:gd name="T85" fmla="*/ 544 h 646"/>
                <a:gd name="T86" fmla="*/ 439 w 1433"/>
                <a:gd name="T87" fmla="*/ 544 h 646"/>
                <a:gd name="T88" fmla="*/ 471 w 1433"/>
                <a:gd name="T89" fmla="*/ 513 h 646"/>
                <a:gd name="T90" fmla="*/ 471 w 1433"/>
                <a:gd name="T91" fmla="*/ 144 h 646"/>
                <a:gd name="T92" fmla="*/ 579 w 1433"/>
                <a:gd name="T93" fmla="*/ 9 h 646"/>
                <a:gd name="T94" fmla="*/ 700 w 1433"/>
                <a:gd name="T95" fmla="*/ 44 h 646"/>
                <a:gd name="T96" fmla="*/ 749 w 1433"/>
                <a:gd name="T97" fmla="*/ 104 h 646"/>
                <a:gd name="T98" fmla="*/ 900 w 1433"/>
                <a:gd name="T99" fmla="*/ 364 h 646"/>
                <a:gd name="T100" fmla="*/ 904 w 1433"/>
                <a:gd name="T101" fmla="*/ 370 h 646"/>
                <a:gd name="T102" fmla="*/ 905 w 1433"/>
                <a:gd name="T103" fmla="*/ 37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3" h="646">
                  <a:moveTo>
                    <a:pt x="905" y="370"/>
                  </a:moveTo>
                  <a:cubicBezTo>
                    <a:pt x="905" y="367"/>
                    <a:pt x="905" y="365"/>
                    <a:pt x="905" y="363"/>
                  </a:cubicBezTo>
                  <a:cubicBezTo>
                    <a:pt x="905" y="289"/>
                    <a:pt x="905" y="216"/>
                    <a:pt x="905" y="143"/>
                  </a:cubicBezTo>
                  <a:cubicBezTo>
                    <a:pt x="905" y="74"/>
                    <a:pt x="955" y="16"/>
                    <a:pt x="1024" y="8"/>
                  </a:cubicBezTo>
                  <a:cubicBezTo>
                    <a:pt x="1067" y="3"/>
                    <a:pt x="1104" y="17"/>
                    <a:pt x="1136" y="45"/>
                  </a:cubicBezTo>
                  <a:cubicBezTo>
                    <a:pt x="1156" y="62"/>
                    <a:pt x="1171" y="82"/>
                    <a:pt x="1184" y="104"/>
                  </a:cubicBezTo>
                  <a:cubicBezTo>
                    <a:pt x="1234" y="190"/>
                    <a:pt x="1284" y="277"/>
                    <a:pt x="1335" y="364"/>
                  </a:cubicBezTo>
                  <a:cubicBezTo>
                    <a:pt x="1336" y="366"/>
                    <a:pt x="1337" y="368"/>
                    <a:pt x="1339" y="371"/>
                  </a:cubicBezTo>
                  <a:cubicBezTo>
                    <a:pt x="1339" y="250"/>
                    <a:pt x="1339" y="130"/>
                    <a:pt x="1339" y="10"/>
                  </a:cubicBezTo>
                  <a:cubicBezTo>
                    <a:pt x="1371" y="10"/>
                    <a:pt x="1401" y="10"/>
                    <a:pt x="1433" y="10"/>
                  </a:cubicBezTo>
                  <a:cubicBezTo>
                    <a:pt x="1433" y="13"/>
                    <a:pt x="1433" y="15"/>
                    <a:pt x="1433" y="17"/>
                  </a:cubicBezTo>
                  <a:cubicBezTo>
                    <a:pt x="1433" y="218"/>
                    <a:pt x="1433" y="418"/>
                    <a:pt x="1433" y="619"/>
                  </a:cubicBezTo>
                  <a:cubicBezTo>
                    <a:pt x="1433" y="631"/>
                    <a:pt x="1429" y="639"/>
                    <a:pt x="1420" y="642"/>
                  </a:cubicBezTo>
                  <a:cubicBezTo>
                    <a:pt x="1409" y="646"/>
                    <a:pt x="1401" y="642"/>
                    <a:pt x="1394" y="634"/>
                  </a:cubicBezTo>
                  <a:cubicBezTo>
                    <a:pt x="1391" y="631"/>
                    <a:pt x="1388" y="626"/>
                    <a:pt x="1385" y="622"/>
                  </a:cubicBezTo>
                  <a:cubicBezTo>
                    <a:pt x="1291" y="460"/>
                    <a:pt x="1197" y="298"/>
                    <a:pt x="1103" y="136"/>
                  </a:cubicBezTo>
                  <a:cubicBezTo>
                    <a:pt x="1098" y="127"/>
                    <a:pt x="1091" y="117"/>
                    <a:pt x="1083" y="110"/>
                  </a:cubicBezTo>
                  <a:cubicBezTo>
                    <a:pt x="1067" y="96"/>
                    <a:pt x="1048" y="93"/>
                    <a:pt x="1028" y="102"/>
                  </a:cubicBezTo>
                  <a:cubicBezTo>
                    <a:pt x="1009" y="111"/>
                    <a:pt x="1000" y="128"/>
                    <a:pt x="999" y="149"/>
                  </a:cubicBezTo>
                  <a:cubicBezTo>
                    <a:pt x="999" y="151"/>
                    <a:pt x="999" y="154"/>
                    <a:pt x="999" y="156"/>
                  </a:cubicBezTo>
                  <a:cubicBezTo>
                    <a:pt x="999" y="311"/>
                    <a:pt x="999" y="465"/>
                    <a:pt x="999" y="619"/>
                  </a:cubicBezTo>
                  <a:cubicBezTo>
                    <a:pt x="999" y="633"/>
                    <a:pt x="992" y="642"/>
                    <a:pt x="981" y="643"/>
                  </a:cubicBezTo>
                  <a:cubicBezTo>
                    <a:pt x="975" y="643"/>
                    <a:pt x="968" y="641"/>
                    <a:pt x="964" y="638"/>
                  </a:cubicBezTo>
                  <a:cubicBezTo>
                    <a:pt x="959" y="634"/>
                    <a:pt x="955" y="629"/>
                    <a:pt x="952" y="623"/>
                  </a:cubicBezTo>
                  <a:cubicBezTo>
                    <a:pt x="858" y="462"/>
                    <a:pt x="764" y="300"/>
                    <a:pt x="670" y="139"/>
                  </a:cubicBezTo>
                  <a:cubicBezTo>
                    <a:pt x="664" y="129"/>
                    <a:pt x="658" y="119"/>
                    <a:pt x="649" y="111"/>
                  </a:cubicBezTo>
                  <a:cubicBezTo>
                    <a:pt x="633" y="96"/>
                    <a:pt x="614" y="93"/>
                    <a:pt x="594" y="102"/>
                  </a:cubicBezTo>
                  <a:cubicBezTo>
                    <a:pt x="573" y="111"/>
                    <a:pt x="564" y="128"/>
                    <a:pt x="564" y="150"/>
                  </a:cubicBezTo>
                  <a:cubicBezTo>
                    <a:pt x="564" y="302"/>
                    <a:pt x="564" y="454"/>
                    <a:pt x="564" y="605"/>
                  </a:cubicBezTo>
                  <a:cubicBezTo>
                    <a:pt x="564" y="615"/>
                    <a:pt x="562" y="623"/>
                    <a:pt x="555" y="630"/>
                  </a:cubicBezTo>
                  <a:cubicBezTo>
                    <a:pt x="550" y="635"/>
                    <a:pt x="544" y="637"/>
                    <a:pt x="537" y="637"/>
                  </a:cubicBezTo>
                  <a:cubicBezTo>
                    <a:pt x="456" y="637"/>
                    <a:pt x="375" y="640"/>
                    <a:pt x="294" y="637"/>
                  </a:cubicBezTo>
                  <a:cubicBezTo>
                    <a:pt x="198" y="633"/>
                    <a:pt x="126" y="587"/>
                    <a:pt x="80" y="503"/>
                  </a:cubicBezTo>
                  <a:cubicBezTo>
                    <a:pt x="0" y="355"/>
                    <a:pt x="89" y="169"/>
                    <a:pt x="255" y="138"/>
                  </a:cubicBezTo>
                  <a:cubicBezTo>
                    <a:pt x="271" y="135"/>
                    <a:pt x="289" y="134"/>
                    <a:pt x="306" y="133"/>
                  </a:cubicBezTo>
                  <a:cubicBezTo>
                    <a:pt x="343" y="132"/>
                    <a:pt x="380" y="133"/>
                    <a:pt x="417" y="133"/>
                  </a:cubicBezTo>
                  <a:cubicBezTo>
                    <a:pt x="424" y="133"/>
                    <a:pt x="425" y="135"/>
                    <a:pt x="425" y="141"/>
                  </a:cubicBezTo>
                  <a:cubicBezTo>
                    <a:pt x="425" y="167"/>
                    <a:pt x="425" y="193"/>
                    <a:pt x="425" y="218"/>
                  </a:cubicBezTo>
                  <a:cubicBezTo>
                    <a:pt x="425" y="225"/>
                    <a:pt x="424" y="227"/>
                    <a:pt x="417" y="227"/>
                  </a:cubicBezTo>
                  <a:cubicBezTo>
                    <a:pt x="376" y="227"/>
                    <a:pt x="335" y="226"/>
                    <a:pt x="295" y="228"/>
                  </a:cubicBezTo>
                  <a:cubicBezTo>
                    <a:pt x="228" y="229"/>
                    <a:pt x="167" y="280"/>
                    <a:pt x="150" y="345"/>
                  </a:cubicBezTo>
                  <a:cubicBezTo>
                    <a:pt x="128" y="434"/>
                    <a:pt x="182" y="521"/>
                    <a:pt x="272" y="540"/>
                  </a:cubicBezTo>
                  <a:cubicBezTo>
                    <a:pt x="284" y="543"/>
                    <a:pt x="296" y="544"/>
                    <a:pt x="308" y="544"/>
                  </a:cubicBezTo>
                  <a:cubicBezTo>
                    <a:pt x="352" y="544"/>
                    <a:pt x="396" y="544"/>
                    <a:pt x="439" y="544"/>
                  </a:cubicBezTo>
                  <a:cubicBezTo>
                    <a:pt x="462" y="544"/>
                    <a:pt x="471" y="535"/>
                    <a:pt x="471" y="513"/>
                  </a:cubicBezTo>
                  <a:cubicBezTo>
                    <a:pt x="471" y="390"/>
                    <a:pt x="471" y="267"/>
                    <a:pt x="471" y="144"/>
                  </a:cubicBezTo>
                  <a:cubicBezTo>
                    <a:pt x="471" y="78"/>
                    <a:pt x="514" y="23"/>
                    <a:pt x="579" y="9"/>
                  </a:cubicBezTo>
                  <a:cubicBezTo>
                    <a:pt x="625" y="0"/>
                    <a:pt x="665" y="14"/>
                    <a:pt x="700" y="44"/>
                  </a:cubicBezTo>
                  <a:cubicBezTo>
                    <a:pt x="720" y="61"/>
                    <a:pt x="736" y="81"/>
                    <a:pt x="749" y="104"/>
                  </a:cubicBezTo>
                  <a:cubicBezTo>
                    <a:pt x="799" y="190"/>
                    <a:pt x="850" y="277"/>
                    <a:pt x="900" y="364"/>
                  </a:cubicBezTo>
                  <a:cubicBezTo>
                    <a:pt x="901" y="366"/>
                    <a:pt x="903" y="368"/>
                    <a:pt x="904" y="370"/>
                  </a:cubicBezTo>
                  <a:cubicBezTo>
                    <a:pt x="904" y="370"/>
                    <a:pt x="905" y="370"/>
                    <a:pt x="905"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grpSp>
      <p:sp>
        <p:nvSpPr>
          <p:cNvPr id="34" name="Rectangle 33"/>
          <p:cNvSpPr/>
          <p:nvPr/>
        </p:nvSpPr>
        <p:spPr>
          <a:xfrm>
            <a:off x="640854" y="4313217"/>
            <a:ext cx="7862292" cy="2169825"/>
          </a:xfrm>
          <a:prstGeom prst="rect">
            <a:avLst/>
          </a:prstGeom>
        </p:spPr>
        <p:txBody>
          <a:bodyPr wrap="square" numCol="2">
            <a:spAutoFit/>
          </a:bodyPr>
          <a:lstStyle/>
          <a:p>
            <a:r>
              <a:rPr lang="en-US" sz="1500" dirty="0">
                <a:solidFill>
                  <a:schemeClr val="bg1"/>
                </a:solidFill>
              </a:rPr>
              <a:t>Sed maximus eros eu magna porttitor pellentesque. Vivamus tincidunt non dui nec luctus. Mauris et tempor orci. Nulla gravida posuere lectus id consectetur. Pellentesque id diam vestibulum tortor condimentum mattis. Duis tincidunt non justo eget pellentesque. Integer eget euismod velit. Etiam quis odio porta, cursus enim vitae, rutrum mi. Integer vel molestie quam. Curabitur dapibus blandit lectus, ac vehicula quam elementum non. Suspendisse tincidunt volutpat purus, id placerat elit lacinia eget. Phasellus iaculis scelerisque libero, sit amet vulputate ligula dictum non. Aenean euismod, quam quis pharetra facilisis, orci arcu lacinia tortor, ac tempus dolor nisi eget lectus. Praesent dui mauris, volutpat a augue sed, dignissim sagittis mauris. </a:t>
            </a:r>
            <a:endParaRPr lang="en-US" sz="1800" dirty="0">
              <a:solidFill>
                <a:schemeClr val="bg1"/>
              </a:solidFill>
            </a:endParaRPr>
          </a:p>
        </p:txBody>
      </p:sp>
      <p:sp>
        <p:nvSpPr>
          <p:cNvPr id="36" name="TextBox 35"/>
          <p:cNvSpPr txBox="1"/>
          <p:nvPr/>
        </p:nvSpPr>
        <p:spPr>
          <a:xfrm>
            <a:off x="0" y="3756981"/>
            <a:ext cx="9144000" cy="415498"/>
          </a:xfrm>
          <a:prstGeom prst="rect">
            <a:avLst/>
          </a:prstGeom>
          <a:noFill/>
        </p:spPr>
        <p:txBody>
          <a:bodyPr wrap="square" rtlCol="0">
            <a:spAutoFit/>
          </a:bodyPr>
          <a:lstStyle/>
          <a:p>
            <a:pPr algn="ctr"/>
            <a:r>
              <a:rPr lang="da-DK" sz="2100" dirty="0">
                <a:solidFill>
                  <a:schemeClr val="bg1"/>
                </a:solidFill>
              </a:rPr>
              <a:t>Lorem ipsum dolor sit amet</a:t>
            </a:r>
            <a:endParaRPr lang="en-US" sz="2100" dirty="0">
              <a:solidFill>
                <a:schemeClr val="bg1"/>
              </a:solidFill>
            </a:endParaRPr>
          </a:p>
        </p:txBody>
      </p:sp>
      <p:cxnSp>
        <p:nvCxnSpPr>
          <p:cNvPr id="45" name="Straight Connector 44"/>
          <p:cNvCxnSpPr/>
          <p:nvPr/>
        </p:nvCxnSpPr>
        <p:spPr>
          <a:xfrm>
            <a:off x="3371850" y="1658146"/>
            <a:ext cx="0" cy="800100"/>
          </a:xfrm>
          <a:prstGeom prst="line">
            <a:avLst/>
          </a:prstGeom>
          <a:ln>
            <a:solidFill>
              <a:schemeClr val="bg1">
                <a:alpha val="10196"/>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172200" y="1658146"/>
            <a:ext cx="0" cy="800100"/>
          </a:xfrm>
          <a:prstGeom prst="line">
            <a:avLst/>
          </a:prstGeom>
          <a:ln>
            <a:solidFill>
              <a:schemeClr val="bg1">
                <a:alpha val="1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68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060" y="3230815"/>
            <a:ext cx="2093884" cy="39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4184" t="19389" r="25999" b="28889"/>
          <a:stretch/>
        </p:blipFill>
        <p:spPr>
          <a:xfrm>
            <a:off x="1219200" y="2210228"/>
            <a:ext cx="6585979" cy="3957772"/>
          </a:xfrm>
          <a:prstGeom prst="rect">
            <a:avLst/>
          </a:prstGeom>
        </p:spPr>
      </p:pic>
      <p:sp>
        <p:nvSpPr>
          <p:cNvPr id="8" name="Rectangle 7"/>
          <p:cNvSpPr/>
          <p:nvPr/>
        </p:nvSpPr>
        <p:spPr>
          <a:xfrm>
            <a:off x="2718824" y="858164"/>
            <a:ext cx="5441936" cy="699374"/>
          </a:xfrm>
          <a:prstGeom prst="rect">
            <a:avLst/>
          </a:prstGeom>
        </p:spPr>
        <p:txBody>
          <a:bodyPr wrap="square">
            <a:spAutoFit/>
          </a:bodyPr>
          <a:lstStyle/>
          <a:p>
            <a:r>
              <a:rPr lang="en-US" sz="1800" b="1" dirty="0">
                <a:solidFill>
                  <a:schemeClr val="accent4"/>
                </a:solidFill>
              </a:rPr>
              <a:t>Lorem ipsum dolor sit amet, consectetur adipiscing elit. Morbi molestie id dui at ullamcorper. </a:t>
            </a:r>
          </a:p>
        </p:txBody>
      </p:sp>
      <p:graphicFrame>
        <p:nvGraphicFramePr>
          <p:cNvPr id="11" name="Chart 10"/>
          <p:cNvGraphicFramePr/>
          <p:nvPr>
            <p:extLst>
              <p:ext uri="{D42A27DB-BD31-4B8C-83A1-F6EECF244321}">
                <p14:modId xmlns:p14="http://schemas.microsoft.com/office/powerpoint/2010/main" val="1325576234"/>
              </p:ext>
            </p:extLst>
          </p:nvPr>
        </p:nvGraphicFramePr>
        <p:xfrm>
          <a:off x="2259120" y="2646040"/>
          <a:ext cx="4506139" cy="2731275"/>
        </p:xfrm>
        <a:graphic>
          <a:graphicData uri="http://schemas.openxmlformats.org/drawingml/2006/chart">
            <c:chart xmlns:c="http://schemas.openxmlformats.org/drawingml/2006/chart" xmlns:r="http://schemas.openxmlformats.org/officeDocument/2006/relationships" r:id="rId3"/>
          </a:graphicData>
        </a:graphic>
      </p:graphicFrame>
      <p:grpSp>
        <p:nvGrpSpPr>
          <p:cNvPr id="21" name="Group 20"/>
          <p:cNvGrpSpPr/>
          <p:nvPr/>
        </p:nvGrpSpPr>
        <p:grpSpPr>
          <a:xfrm>
            <a:off x="1225826" y="538006"/>
            <a:ext cx="1314713" cy="1314713"/>
            <a:chOff x="2046514" y="285000"/>
            <a:chExt cx="1620000" cy="1620000"/>
          </a:xfrm>
        </p:grpSpPr>
        <p:grpSp>
          <p:nvGrpSpPr>
            <p:cNvPr id="16" name="Group 15"/>
            <p:cNvGrpSpPr/>
            <p:nvPr/>
          </p:nvGrpSpPr>
          <p:grpSpPr>
            <a:xfrm>
              <a:off x="2046514" y="285000"/>
              <a:ext cx="1620000" cy="1620000"/>
              <a:chOff x="10572000" y="774700"/>
              <a:chExt cx="1620000" cy="1620000"/>
            </a:xfrm>
          </p:grpSpPr>
          <p:sp>
            <p:nvSpPr>
              <p:cNvPr id="14" name="Oval 13"/>
              <p:cNvSpPr/>
              <p:nvPr/>
            </p:nvSpPr>
            <p:spPr>
              <a:xfrm>
                <a:off x="10653000" y="855700"/>
                <a:ext cx="1458000" cy="1458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Block Arc 12"/>
              <p:cNvSpPr/>
              <p:nvPr/>
            </p:nvSpPr>
            <p:spPr>
              <a:xfrm flipV="1">
                <a:off x="10572000" y="774700"/>
                <a:ext cx="1620000" cy="1620000"/>
              </a:xfrm>
              <a:prstGeom prst="blockArc">
                <a:avLst>
                  <a:gd name="adj1" fmla="val 10631207"/>
                  <a:gd name="adj2" fmla="val 5386216"/>
                  <a:gd name="adj3" fmla="val 90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sp>
          <p:nvSpPr>
            <p:cNvPr id="20" name="TextBox 19"/>
            <p:cNvSpPr txBox="1"/>
            <p:nvPr/>
          </p:nvSpPr>
          <p:spPr>
            <a:xfrm>
              <a:off x="2127514" y="710339"/>
              <a:ext cx="1458000" cy="800219"/>
            </a:xfrm>
            <a:prstGeom prst="rect">
              <a:avLst/>
            </a:prstGeom>
            <a:noFill/>
          </p:spPr>
          <p:txBody>
            <a:bodyPr wrap="square" rtlCol="0">
              <a:spAutoFit/>
            </a:bodyPr>
            <a:lstStyle/>
            <a:p>
              <a:pPr algn="ctr"/>
              <a:r>
                <a:rPr lang="en-US" sz="3300" b="1" dirty="0">
                  <a:solidFill>
                    <a:schemeClr val="accent4"/>
                  </a:solidFill>
                </a:rPr>
                <a:t>75%</a:t>
              </a:r>
            </a:p>
          </p:txBody>
        </p:sp>
      </p:grpSp>
      <p:sp>
        <p:nvSpPr>
          <p:cNvPr id="22" name="Oval 21"/>
          <p:cNvSpPr/>
          <p:nvPr/>
        </p:nvSpPr>
        <p:spPr>
          <a:xfrm rot="20004197">
            <a:off x="3151705" y="3898797"/>
            <a:ext cx="494721" cy="494721"/>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p:cNvSpPr/>
          <p:nvPr/>
        </p:nvSpPr>
        <p:spPr>
          <a:xfrm>
            <a:off x="4326669" y="3941753"/>
            <a:ext cx="494721" cy="494721"/>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5" name="Straight Connector 24"/>
          <p:cNvCxnSpPr>
            <a:stCxn id="22" idx="0"/>
          </p:cNvCxnSpPr>
          <p:nvPr/>
        </p:nvCxnSpPr>
        <p:spPr>
          <a:xfrm flipH="1" flipV="1">
            <a:off x="2209800" y="1836986"/>
            <a:ext cx="1078521" cy="20879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3" idx="1"/>
          </p:cNvCxnSpPr>
          <p:nvPr/>
        </p:nvCxnSpPr>
        <p:spPr>
          <a:xfrm>
            <a:off x="2209800" y="1833833"/>
            <a:ext cx="2189319" cy="218037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97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6"/>
            <a:ext cx="9144005" cy="6858005"/>
            <a:chOff x="1520710" y="-6"/>
            <a:chExt cx="9150584" cy="6877785"/>
          </a:xfrm>
        </p:grpSpPr>
        <p:pic>
          <p:nvPicPr>
            <p:cNvPr id="4" name="Picture 3"/>
            <p:cNvPicPr>
              <a:picLocks noChangeAspect="1"/>
            </p:cNvPicPr>
            <p:nvPr/>
          </p:nvPicPr>
          <p:blipFill rotWithShape="1">
            <a:blip r:embed="rId2" cstate="print">
              <a:duotone>
                <a:prstClr val="black"/>
                <a:srgbClr val="F9F6EF">
                  <a:tint val="45000"/>
                  <a:satMod val="400000"/>
                </a:srgbClr>
              </a:duotone>
              <a:extLst>
                <a:ext uri="{28A0092B-C50C-407E-A947-70E740481C1C}">
                  <a14:useLocalDpi xmlns:a14="http://schemas.microsoft.com/office/drawing/2010/main" val="0"/>
                </a:ext>
              </a:extLst>
            </a:blip>
            <a:srcRect l="8535" t="14627" r="2864" b="14071"/>
            <a:stretch/>
          </p:blipFill>
          <p:spPr>
            <a:xfrm rot="16200000">
              <a:off x="2657111" y="-1136405"/>
              <a:ext cx="6877784" cy="9150582"/>
            </a:xfrm>
            <a:prstGeom prst="rect">
              <a:avLst/>
            </a:prstGeom>
          </p:spPr>
        </p:pic>
        <p:sp>
          <p:nvSpPr>
            <p:cNvPr id="3" name="Rectangle 2"/>
            <p:cNvSpPr/>
            <p:nvPr/>
          </p:nvSpPr>
          <p:spPr>
            <a:xfrm>
              <a:off x="1520710" y="0"/>
              <a:ext cx="9150579" cy="6877777"/>
            </a:xfrm>
            <a:prstGeom prst="rect">
              <a:avLst/>
            </a:prstGeom>
            <a:solidFill>
              <a:srgbClr val="F1EEE7">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Rectangle 4"/>
            <p:cNvSpPr/>
            <p:nvPr/>
          </p:nvSpPr>
          <p:spPr>
            <a:xfrm>
              <a:off x="1520710" y="0"/>
              <a:ext cx="9150579" cy="6877779"/>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7" name="Rectangle 6"/>
          <p:cNvSpPr/>
          <p:nvPr/>
        </p:nvSpPr>
        <p:spPr>
          <a:xfrm>
            <a:off x="522046" y="2014905"/>
            <a:ext cx="3581414" cy="2862322"/>
          </a:xfrm>
          <a:prstGeom prst="rect">
            <a:avLst/>
          </a:prstGeom>
        </p:spPr>
        <p:txBody>
          <a:bodyPr wrap="square">
            <a:spAutoFit/>
          </a:bodyPr>
          <a:lstStyle/>
          <a:p>
            <a:r>
              <a:rPr lang="en-US" sz="3000" b="1" dirty="0">
                <a:solidFill>
                  <a:schemeClr val="accent4"/>
                </a:solidFill>
              </a:rPr>
              <a:t>Pellentesque hendrerit eget eros vel dignissim. Integer sagittis tellus ac turpis venenatis pulvinar.</a:t>
            </a:r>
          </a:p>
        </p:txBody>
      </p:sp>
      <p:grpSp>
        <p:nvGrpSpPr>
          <p:cNvPr id="8" name="Group 7"/>
          <p:cNvGrpSpPr/>
          <p:nvPr/>
        </p:nvGrpSpPr>
        <p:grpSpPr>
          <a:xfrm>
            <a:off x="4321052" y="2114613"/>
            <a:ext cx="4433158" cy="2628766"/>
            <a:chOff x="5027824" y="2400300"/>
            <a:chExt cx="3373226" cy="2000250"/>
          </a:xfrm>
        </p:grpSpPr>
        <p:grpSp>
          <p:nvGrpSpPr>
            <p:cNvPr id="164" name="Group 163"/>
            <p:cNvGrpSpPr/>
            <p:nvPr/>
          </p:nvGrpSpPr>
          <p:grpSpPr>
            <a:xfrm>
              <a:off x="5027824" y="2400300"/>
              <a:ext cx="3373226" cy="285750"/>
              <a:chOff x="6619824" y="2133600"/>
              <a:chExt cx="4497634" cy="381000"/>
            </a:xfrm>
            <a:solidFill>
              <a:schemeClr val="accent1"/>
            </a:solidFill>
          </p:grpSpPr>
          <p:grpSp>
            <p:nvGrpSpPr>
              <p:cNvPr id="12" name="Group 11"/>
              <p:cNvGrpSpPr/>
              <p:nvPr/>
            </p:nvGrpSpPr>
            <p:grpSpPr>
              <a:xfrm>
                <a:off x="6619824" y="2133600"/>
                <a:ext cx="363682" cy="381000"/>
                <a:chOff x="6667499" y="1600200"/>
                <a:chExt cx="1600200" cy="1676400"/>
              </a:xfrm>
              <a:grpFill/>
            </p:grpSpPr>
            <p:sp>
              <p:nvSpPr>
                <p:cNvPr id="10" name="Freeform 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Oval 1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3" name="Group 12"/>
              <p:cNvGrpSpPr/>
              <p:nvPr/>
            </p:nvGrpSpPr>
            <p:grpSpPr>
              <a:xfrm>
                <a:off x="7086600" y="2133600"/>
                <a:ext cx="363682" cy="381000"/>
                <a:chOff x="6667499" y="1600200"/>
                <a:chExt cx="1600200" cy="1676400"/>
              </a:xfrm>
              <a:grpFill/>
            </p:grpSpPr>
            <p:sp>
              <p:nvSpPr>
                <p:cNvPr id="14" name="Freeform 13"/>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Oval 14"/>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6" name="Group 15"/>
              <p:cNvGrpSpPr/>
              <p:nvPr/>
            </p:nvGrpSpPr>
            <p:grpSpPr>
              <a:xfrm>
                <a:off x="7532721" y="2133600"/>
                <a:ext cx="363682" cy="381000"/>
                <a:chOff x="6667499" y="1600200"/>
                <a:chExt cx="1600200" cy="1676400"/>
              </a:xfrm>
              <a:grpFill/>
            </p:grpSpPr>
            <p:sp>
              <p:nvSpPr>
                <p:cNvPr id="17" name="Freeform 16"/>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Oval 17"/>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9" name="Group 18"/>
              <p:cNvGrpSpPr/>
              <p:nvPr/>
            </p:nvGrpSpPr>
            <p:grpSpPr>
              <a:xfrm>
                <a:off x="8001000" y="2133600"/>
                <a:ext cx="363682" cy="381000"/>
                <a:chOff x="6667499" y="1600200"/>
                <a:chExt cx="1600200" cy="1676400"/>
              </a:xfrm>
              <a:grpFill/>
            </p:grpSpPr>
            <p:sp>
              <p:nvSpPr>
                <p:cNvPr id="20" name="Freeform 1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2" name="Group 21"/>
              <p:cNvGrpSpPr/>
              <p:nvPr/>
            </p:nvGrpSpPr>
            <p:grpSpPr>
              <a:xfrm>
                <a:off x="8467776" y="2133600"/>
                <a:ext cx="363682" cy="381000"/>
                <a:chOff x="6667499" y="1600200"/>
                <a:chExt cx="1600200" cy="1676400"/>
              </a:xfrm>
              <a:grpFill/>
            </p:grpSpPr>
            <p:sp>
              <p:nvSpPr>
                <p:cNvPr id="23" name="Freeform 22"/>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Oval 23"/>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5" name="Group 24"/>
              <p:cNvGrpSpPr/>
              <p:nvPr/>
            </p:nvGrpSpPr>
            <p:grpSpPr>
              <a:xfrm>
                <a:off x="8913897" y="2133600"/>
                <a:ext cx="363682" cy="381000"/>
                <a:chOff x="6667499" y="1600200"/>
                <a:chExt cx="1600200" cy="1676400"/>
              </a:xfrm>
              <a:grpFill/>
            </p:grpSpPr>
            <p:sp>
              <p:nvSpPr>
                <p:cNvPr id="26" name="Freeform 25"/>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Oval 26"/>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8" name="Group 27"/>
              <p:cNvGrpSpPr/>
              <p:nvPr/>
            </p:nvGrpSpPr>
            <p:grpSpPr>
              <a:xfrm>
                <a:off x="9372600" y="2133600"/>
                <a:ext cx="363682" cy="381000"/>
                <a:chOff x="6667499" y="1600200"/>
                <a:chExt cx="1600200" cy="1676400"/>
              </a:xfrm>
              <a:grpFill/>
            </p:grpSpPr>
            <p:sp>
              <p:nvSpPr>
                <p:cNvPr id="29" name="Freeform 28"/>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Oval 29"/>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31" name="Group 30"/>
              <p:cNvGrpSpPr/>
              <p:nvPr/>
            </p:nvGrpSpPr>
            <p:grpSpPr>
              <a:xfrm>
                <a:off x="9840879" y="2133600"/>
                <a:ext cx="363682" cy="381000"/>
                <a:chOff x="6667499" y="1600200"/>
                <a:chExt cx="1600200" cy="1676400"/>
              </a:xfrm>
              <a:grpFill/>
            </p:grpSpPr>
            <p:sp>
              <p:nvSpPr>
                <p:cNvPr id="32" name="Freeform 31"/>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Oval 32"/>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34" name="Group 33"/>
              <p:cNvGrpSpPr/>
              <p:nvPr/>
            </p:nvGrpSpPr>
            <p:grpSpPr>
              <a:xfrm>
                <a:off x="10307655" y="2133600"/>
                <a:ext cx="363682" cy="381000"/>
                <a:chOff x="6667499" y="1600200"/>
                <a:chExt cx="1600200" cy="1676400"/>
              </a:xfrm>
              <a:grpFill/>
            </p:grpSpPr>
            <p:sp>
              <p:nvSpPr>
                <p:cNvPr id="35" name="Freeform 34"/>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Oval 35"/>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37" name="Group 36"/>
              <p:cNvGrpSpPr/>
              <p:nvPr/>
            </p:nvGrpSpPr>
            <p:grpSpPr>
              <a:xfrm>
                <a:off x="10753776" y="2133600"/>
                <a:ext cx="363682" cy="381000"/>
                <a:chOff x="6667499" y="1600200"/>
                <a:chExt cx="1600200" cy="1676400"/>
              </a:xfrm>
              <a:grpFill/>
            </p:grpSpPr>
            <p:sp>
              <p:nvSpPr>
                <p:cNvPr id="38" name="Freeform 37"/>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Oval 38"/>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63" name="Group 162"/>
            <p:cNvGrpSpPr/>
            <p:nvPr/>
          </p:nvGrpSpPr>
          <p:grpSpPr>
            <a:xfrm>
              <a:off x="5027824" y="2828925"/>
              <a:ext cx="3373226" cy="285750"/>
              <a:chOff x="6619824" y="2667000"/>
              <a:chExt cx="4497634" cy="381000"/>
            </a:xfrm>
            <a:solidFill>
              <a:schemeClr val="accent1"/>
            </a:solidFill>
          </p:grpSpPr>
          <p:grpSp>
            <p:nvGrpSpPr>
              <p:cNvPr id="40" name="Group 39"/>
              <p:cNvGrpSpPr/>
              <p:nvPr/>
            </p:nvGrpSpPr>
            <p:grpSpPr>
              <a:xfrm>
                <a:off x="6619824" y="2667000"/>
                <a:ext cx="363682" cy="381000"/>
                <a:chOff x="6667499" y="1600200"/>
                <a:chExt cx="1600200" cy="1676400"/>
              </a:xfrm>
              <a:grpFill/>
            </p:grpSpPr>
            <p:sp>
              <p:nvSpPr>
                <p:cNvPr id="41" name="Freeform 40"/>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2" name="Oval 41"/>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3" name="Group 42"/>
              <p:cNvGrpSpPr/>
              <p:nvPr/>
            </p:nvGrpSpPr>
            <p:grpSpPr>
              <a:xfrm>
                <a:off x="7086600" y="2667000"/>
                <a:ext cx="363682" cy="381000"/>
                <a:chOff x="6667499" y="1600200"/>
                <a:chExt cx="1600200" cy="1676400"/>
              </a:xfrm>
              <a:grpFill/>
            </p:grpSpPr>
            <p:sp>
              <p:nvSpPr>
                <p:cNvPr id="44" name="Freeform 43"/>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 name="Oval 44"/>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6" name="Group 45"/>
              <p:cNvGrpSpPr/>
              <p:nvPr/>
            </p:nvGrpSpPr>
            <p:grpSpPr>
              <a:xfrm>
                <a:off x="7532721" y="2667000"/>
                <a:ext cx="363682" cy="381000"/>
                <a:chOff x="6667499" y="1600200"/>
                <a:chExt cx="1600200" cy="1676400"/>
              </a:xfrm>
              <a:grpFill/>
            </p:grpSpPr>
            <p:sp>
              <p:nvSpPr>
                <p:cNvPr id="47" name="Freeform 46"/>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Oval 47"/>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9" name="Group 48"/>
              <p:cNvGrpSpPr/>
              <p:nvPr/>
            </p:nvGrpSpPr>
            <p:grpSpPr>
              <a:xfrm>
                <a:off x="8001000" y="2667000"/>
                <a:ext cx="363682" cy="381000"/>
                <a:chOff x="6667499" y="1600200"/>
                <a:chExt cx="1600200" cy="1676400"/>
              </a:xfrm>
              <a:grpFill/>
            </p:grpSpPr>
            <p:sp>
              <p:nvSpPr>
                <p:cNvPr id="50" name="Freeform 4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Oval 5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2" name="Group 51"/>
              <p:cNvGrpSpPr/>
              <p:nvPr/>
            </p:nvGrpSpPr>
            <p:grpSpPr>
              <a:xfrm>
                <a:off x="8467776" y="2667000"/>
                <a:ext cx="363682" cy="381000"/>
                <a:chOff x="6667499" y="1600200"/>
                <a:chExt cx="1600200" cy="1676400"/>
              </a:xfrm>
              <a:grpFill/>
            </p:grpSpPr>
            <p:sp>
              <p:nvSpPr>
                <p:cNvPr id="53" name="Freeform 52"/>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4" name="Oval 53"/>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5" name="Group 54"/>
              <p:cNvGrpSpPr/>
              <p:nvPr/>
            </p:nvGrpSpPr>
            <p:grpSpPr>
              <a:xfrm>
                <a:off x="8913897" y="2667000"/>
                <a:ext cx="363682" cy="381000"/>
                <a:chOff x="6667499" y="1600200"/>
                <a:chExt cx="1600200" cy="1676400"/>
              </a:xfrm>
              <a:grpFill/>
            </p:grpSpPr>
            <p:sp>
              <p:nvSpPr>
                <p:cNvPr id="56" name="Freeform 55"/>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7" name="Oval 56"/>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8" name="Group 57"/>
              <p:cNvGrpSpPr/>
              <p:nvPr/>
            </p:nvGrpSpPr>
            <p:grpSpPr>
              <a:xfrm>
                <a:off x="9372600" y="2667000"/>
                <a:ext cx="363682" cy="381000"/>
                <a:chOff x="6667499" y="1600200"/>
                <a:chExt cx="1600200" cy="1676400"/>
              </a:xfrm>
              <a:grpFill/>
            </p:grpSpPr>
            <p:sp>
              <p:nvSpPr>
                <p:cNvPr id="59" name="Freeform 58"/>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0" name="Oval 59"/>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61" name="Group 60"/>
              <p:cNvGrpSpPr/>
              <p:nvPr/>
            </p:nvGrpSpPr>
            <p:grpSpPr>
              <a:xfrm>
                <a:off x="9840879" y="2667000"/>
                <a:ext cx="363682" cy="381000"/>
                <a:chOff x="6667499" y="1600200"/>
                <a:chExt cx="1600200" cy="1676400"/>
              </a:xfrm>
              <a:grpFill/>
            </p:grpSpPr>
            <p:sp>
              <p:nvSpPr>
                <p:cNvPr id="62" name="Freeform 61"/>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3" name="Oval 62"/>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64" name="Group 63"/>
              <p:cNvGrpSpPr/>
              <p:nvPr/>
            </p:nvGrpSpPr>
            <p:grpSpPr>
              <a:xfrm>
                <a:off x="10307655" y="2667000"/>
                <a:ext cx="363682" cy="381000"/>
                <a:chOff x="6667499" y="1600200"/>
                <a:chExt cx="1600200" cy="1676400"/>
              </a:xfrm>
              <a:grpFill/>
            </p:grpSpPr>
            <p:sp>
              <p:nvSpPr>
                <p:cNvPr id="65" name="Freeform 64"/>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6" name="Oval 65"/>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67" name="Group 66"/>
              <p:cNvGrpSpPr/>
              <p:nvPr/>
            </p:nvGrpSpPr>
            <p:grpSpPr>
              <a:xfrm>
                <a:off x="10753776" y="2667000"/>
                <a:ext cx="363682" cy="381000"/>
                <a:chOff x="6667499" y="1600200"/>
                <a:chExt cx="1600200" cy="1676400"/>
              </a:xfrm>
              <a:grpFill/>
            </p:grpSpPr>
            <p:sp>
              <p:nvSpPr>
                <p:cNvPr id="68" name="Freeform 67"/>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9" name="Oval 68"/>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62" name="Group 161"/>
            <p:cNvGrpSpPr/>
            <p:nvPr/>
          </p:nvGrpSpPr>
          <p:grpSpPr>
            <a:xfrm>
              <a:off x="5027824" y="3257550"/>
              <a:ext cx="3373226" cy="285750"/>
              <a:chOff x="6619824" y="3200400"/>
              <a:chExt cx="4497634" cy="381000"/>
            </a:xfrm>
            <a:solidFill>
              <a:schemeClr val="accent1"/>
            </a:solidFill>
          </p:grpSpPr>
          <p:grpSp>
            <p:nvGrpSpPr>
              <p:cNvPr id="70" name="Group 69"/>
              <p:cNvGrpSpPr/>
              <p:nvPr/>
            </p:nvGrpSpPr>
            <p:grpSpPr>
              <a:xfrm>
                <a:off x="6619824" y="3200400"/>
                <a:ext cx="363682" cy="381000"/>
                <a:chOff x="6667499" y="1600200"/>
                <a:chExt cx="1600200" cy="1676400"/>
              </a:xfrm>
              <a:grpFill/>
            </p:grpSpPr>
            <p:sp>
              <p:nvSpPr>
                <p:cNvPr id="71" name="Freeform 70"/>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 name="Oval 71"/>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73" name="Group 72"/>
              <p:cNvGrpSpPr/>
              <p:nvPr/>
            </p:nvGrpSpPr>
            <p:grpSpPr>
              <a:xfrm>
                <a:off x="7086600" y="3200400"/>
                <a:ext cx="363682" cy="381000"/>
                <a:chOff x="6667499" y="1600200"/>
                <a:chExt cx="1600200" cy="1676400"/>
              </a:xfrm>
              <a:grpFill/>
            </p:grpSpPr>
            <p:sp>
              <p:nvSpPr>
                <p:cNvPr id="74" name="Freeform 73"/>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5" name="Oval 74"/>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76" name="Group 75"/>
              <p:cNvGrpSpPr/>
              <p:nvPr/>
            </p:nvGrpSpPr>
            <p:grpSpPr>
              <a:xfrm>
                <a:off x="7532721" y="3200400"/>
                <a:ext cx="363682" cy="381000"/>
                <a:chOff x="6667499" y="1600200"/>
                <a:chExt cx="1600200" cy="1676400"/>
              </a:xfrm>
              <a:grpFill/>
            </p:grpSpPr>
            <p:sp>
              <p:nvSpPr>
                <p:cNvPr id="77" name="Freeform 76"/>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8" name="Oval 77"/>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79" name="Group 78"/>
              <p:cNvGrpSpPr/>
              <p:nvPr/>
            </p:nvGrpSpPr>
            <p:grpSpPr>
              <a:xfrm>
                <a:off x="8001000" y="3200400"/>
                <a:ext cx="363682" cy="381000"/>
                <a:chOff x="6667499" y="1600200"/>
                <a:chExt cx="1600200" cy="1676400"/>
              </a:xfrm>
              <a:grpFill/>
            </p:grpSpPr>
            <p:sp>
              <p:nvSpPr>
                <p:cNvPr id="80" name="Freeform 7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1" name="Oval 8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82" name="Group 81"/>
              <p:cNvGrpSpPr/>
              <p:nvPr/>
            </p:nvGrpSpPr>
            <p:grpSpPr>
              <a:xfrm>
                <a:off x="8467776" y="3200400"/>
                <a:ext cx="363682" cy="381000"/>
                <a:chOff x="6667499" y="1600200"/>
                <a:chExt cx="1600200" cy="1676400"/>
              </a:xfrm>
              <a:grpFill/>
            </p:grpSpPr>
            <p:sp>
              <p:nvSpPr>
                <p:cNvPr id="83" name="Freeform 82"/>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4" name="Oval 83"/>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85" name="Group 84"/>
              <p:cNvGrpSpPr/>
              <p:nvPr/>
            </p:nvGrpSpPr>
            <p:grpSpPr>
              <a:xfrm>
                <a:off x="8913897" y="3200400"/>
                <a:ext cx="363682" cy="381000"/>
                <a:chOff x="6667499" y="1600200"/>
                <a:chExt cx="1600200" cy="1676400"/>
              </a:xfrm>
              <a:grpFill/>
            </p:grpSpPr>
            <p:sp>
              <p:nvSpPr>
                <p:cNvPr id="86" name="Freeform 85"/>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7" name="Oval 86"/>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88" name="Group 87"/>
              <p:cNvGrpSpPr/>
              <p:nvPr/>
            </p:nvGrpSpPr>
            <p:grpSpPr>
              <a:xfrm>
                <a:off x="9372600" y="3200400"/>
                <a:ext cx="363682" cy="381000"/>
                <a:chOff x="6667499" y="1600200"/>
                <a:chExt cx="1600200" cy="1676400"/>
              </a:xfrm>
              <a:grpFill/>
            </p:grpSpPr>
            <p:sp>
              <p:nvSpPr>
                <p:cNvPr id="89" name="Freeform 88"/>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0" name="Oval 89"/>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91" name="Group 90"/>
              <p:cNvGrpSpPr/>
              <p:nvPr/>
            </p:nvGrpSpPr>
            <p:grpSpPr>
              <a:xfrm>
                <a:off x="9840879" y="3200400"/>
                <a:ext cx="363682" cy="381000"/>
                <a:chOff x="6667499" y="1600200"/>
                <a:chExt cx="1600200" cy="1676400"/>
              </a:xfrm>
              <a:grpFill/>
            </p:grpSpPr>
            <p:sp>
              <p:nvSpPr>
                <p:cNvPr id="92" name="Freeform 91"/>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3" name="Oval 92"/>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94" name="Group 93"/>
              <p:cNvGrpSpPr/>
              <p:nvPr/>
            </p:nvGrpSpPr>
            <p:grpSpPr>
              <a:xfrm>
                <a:off x="10307655" y="3200400"/>
                <a:ext cx="363682" cy="381000"/>
                <a:chOff x="6667499" y="1600200"/>
                <a:chExt cx="1600200" cy="1676400"/>
              </a:xfrm>
              <a:grpFill/>
            </p:grpSpPr>
            <p:sp>
              <p:nvSpPr>
                <p:cNvPr id="95" name="Freeform 94"/>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6" name="Oval 95"/>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97" name="Group 96"/>
              <p:cNvGrpSpPr/>
              <p:nvPr/>
            </p:nvGrpSpPr>
            <p:grpSpPr>
              <a:xfrm>
                <a:off x="10753776" y="3200400"/>
                <a:ext cx="363682" cy="381000"/>
                <a:chOff x="6667499" y="1600200"/>
                <a:chExt cx="1600200" cy="1676400"/>
              </a:xfrm>
              <a:grpFill/>
            </p:grpSpPr>
            <p:sp>
              <p:nvSpPr>
                <p:cNvPr id="98" name="Freeform 97"/>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9" name="Oval 98"/>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61" name="Group 160"/>
            <p:cNvGrpSpPr/>
            <p:nvPr/>
          </p:nvGrpSpPr>
          <p:grpSpPr>
            <a:xfrm>
              <a:off x="5027824" y="3686175"/>
              <a:ext cx="3373226" cy="285750"/>
              <a:chOff x="6619824" y="3827772"/>
              <a:chExt cx="4497634" cy="381000"/>
            </a:xfrm>
            <a:solidFill>
              <a:schemeClr val="accent1"/>
            </a:solidFill>
          </p:grpSpPr>
          <p:grpSp>
            <p:nvGrpSpPr>
              <p:cNvPr id="100" name="Group 99"/>
              <p:cNvGrpSpPr/>
              <p:nvPr/>
            </p:nvGrpSpPr>
            <p:grpSpPr>
              <a:xfrm>
                <a:off x="6619824" y="3827772"/>
                <a:ext cx="363682" cy="381000"/>
                <a:chOff x="6667499" y="1600200"/>
                <a:chExt cx="1600200" cy="1676400"/>
              </a:xfrm>
              <a:grpFill/>
            </p:grpSpPr>
            <p:sp>
              <p:nvSpPr>
                <p:cNvPr id="101" name="Freeform 100"/>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2" name="Oval 101"/>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03" name="Group 102"/>
              <p:cNvGrpSpPr/>
              <p:nvPr/>
            </p:nvGrpSpPr>
            <p:grpSpPr>
              <a:xfrm>
                <a:off x="7086600" y="3827772"/>
                <a:ext cx="363682" cy="381000"/>
                <a:chOff x="6667499" y="1600200"/>
                <a:chExt cx="1600200" cy="1676400"/>
              </a:xfrm>
              <a:grpFill/>
            </p:grpSpPr>
            <p:sp>
              <p:nvSpPr>
                <p:cNvPr id="104" name="Freeform 103"/>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5" name="Oval 104"/>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06" name="Group 105"/>
              <p:cNvGrpSpPr/>
              <p:nvPr/>
            </p:nvGrpSpPr>
            <p:grpSpPr>
              <a:xfrm>
                <a:off x="7532721" y="3827772"/>
                <a:ext cx="363682" cy="381000"/>
                <a:chOff x="6667499" y="1600200"/>
                <a:chExt cx="1600200" cy="1676400"/>
              </a:xfrm>
              <a:grpFill/>
            </p:grpSpPr>
            <p:sp>
              <p:nvSpPr>
                <p:cNvPr id="107" name="Freeform 106"/>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8" name="Oval 107"/>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09" name="Group 108"/>
              <p:cNvGrpSpPr/>
              <p:nvPr/>
            </p:nvGrpSpPr>
            <p:grpSpPr>
              <a:xfrm>
                <a:off x="8001000" y="3827772"/>
                <a:ext cx="363682" cy="381000"/>
                <a:chOff x="6667499" y="1600200"/>
                <a:chExt cx="1600200" cy="1676400"/>
              </a:xfrm>
              <a:grpFill/>
            </p:grpSpPr>
            <p:sp>
              <p:nvSpPr>
                <p:cNvPr id="110" name="Freeform 10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1" name="Oval 11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12" name="Group 111"/>
              <p:cNvGrpSpPr/>
              <p:nvPr/>
            </p:nvGrpSpPr>
            <p:grpSpPr>
              <a:xfrm>
                <a:off x="8467776" y="3827772"/>
                <a:ext cx="363682" cy="381000"/>
                <a:chOff x="6667499" y="1600200"/>
                <a:chExt cx="1600200" cy="1676400"/>
              </a:xfrm>
              <a:grpFill/>
            </p:grpSpPr>
            <p:sp>
              <p:nvSpPr>
                <p:cNvPr id="113" name="Freeform 112"/>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4" name="Oval 113"/>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15" name="Group 114"/>
              <p:cNvGrpSpPr/>
              <p:nvPr/>
            </p:nvGrpSpPr>
            <p:grpSpPr>
              <a:xfrm>
                <a:off x="8913897" y="3827772"/>
                <a:ext cx="363682" cy="381000"/>
                <a:chOff x="6667499" y="1600200"/>
                <a:chExt cx="1600200" cy="1676400"/>
              </a:xfrm>
              <a:grpFill/>
            </p:grpSpPr>
            <p:sp>
              <p:nvSpPr>
                <p:cNvPr id="116" name="Freeform 115"/>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7" name="Oval 116"/>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18" name="Group 117"/>
              <p:cNvGrpSpPr/>
              <p:nvPr/>
            </p:nvGrpSpPr>
            <p:grpSpPr>
              <a:xfrm>
                <a:off x="9372600" y="3827772"/>
                <a:ext cx="363682" cy="381000"/>
                <a:chOff x="6667499" y="1600200"/>
                <a:chExt cx="1600200" cy="1676400"/>
              </a:xfrm>
              <a:grpFill/>
            </p:grpSpPr>
            <p:sp>
              <p:nvSpPr>
                <p:cNvPr id="119" name="Freeform 118"/>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0" name="Oval 119"/>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21" name="Group 120"/>
              <p:cNvGrpSpPr/>
              <p:nvPr/>
            </p:nvGrpSpPr>
            <p:grpSpPr>
              <a:xfrm>
                <a:off x="9840879" y="3827772"/>
                <a:ext cx="363682" cy="381000"/>
                <a:chOff x="6667499" y="1600200"/>
                <a:chExt cx="1600200" cy="1676400"/>
              </a:xfrm>
              <a:grpFill/>
            </p:grpSpPr>
            <p:sp>
              <p:nvSpPr>
                <p:cNvPr id="122" name="Freeform 121"/>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3" name="Oval 122"/>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24" name="Group 123"/>
              <p:cNvGrpSpPr/>
              <p:nvPr/>
            </p:nvGrpSpPr>
            <p:grpSpPr>
              <a:xfrm>
                <a:off x="10307655" y="3827772"/>
                <a:ext cx="363682" cy="381000"/>
                <a:chOff x="6667499" y="1600200"/>
                <a:chExt cx="1600200" cy="1676400"/>
              </a:xfrm>
              <a:grpFill/>
            </p:grpSpPr>
            <p:sp>
              <p:nvSpPr>
                <p:cNvPr id="125" name="Freeform 124"/>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6" name="Oval 125"/>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27" name="Group 126"/>
              <p:cNvGrpSpPr/>
              <p:nvPr/>
            </p:nvGrpSpPr>
            <p:grpSpPr>
              <a:xfrm>
                <a:off x="10753776" y="3827772"/>
                <a:ext cx="363682" cy="381000"/>
                <a:chOff x="6667499" y="1600200"/>
                <a:chExt cx="1600200" cy="1676400"/>
              </a:xfrm>
              <a:grpFill/>
            </p:grpSpPr>
            <p:sp>
              <p:nvSpPr>
                <p:cNvPr id="128" name="Freeform 127"/>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9" name="Oval 128"/>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60" name="Group 159"/>
            <p:cNvGrpSpPr/>
            <p:nvPr/>
          </p:nvGrpSpPr>
          <p:grpSpPr>
            <a:xfrm>
              <a:off x="5027824" y="4114800"/>
              <a:ext cx="3373226" cy="285750"/>
              <a:chOff x="6619824" y="4419600"/>
              <a:chExt cx="4497634" cy="381000"/>
            </a:xfrm>
            <a:solidFill>
              <a:schemeClr val="accent4"/>
            </a:solidFill>
          </p:grpSpPr>
          <p:grpSp>
            <p:nvGrpSpPr>
              <p:cNvPr id="130" name="Group 129"/>
              <p:cNvGrpSpPr/>
              <p:nvPr/>
            </p:nvGrpSpPr>
            <p:grpSpPr>
              <a:xfrm>
                <a:off x="6619824" y="4419600"/>
                <a:ext cx="363682" cy="381000"/>
                <a:chOff x="6667499" y="1600200"/>
                <a:chExt cx="1600200" cy="1676400"/>
              </a:xfrm>
              <a:grpFill/>
            </p:grpSpPr>
            <p:sp>
              <p:nvSpPr>
                <p:cNvPr id="131" name="Freeform 130"/>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2" name="Oval 131"/>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33" name="Group 132"/>
              <p:cNvGrpSpPr/>
              <p:nvPr/>
            </p:nvGrpSpPr>
            <p:grpSpPr>
              <a:xfrm>
                <a:off x="7086600" y="4419600"/>
                <a:ext cx="363682" cy="381000"/>
                <a:chOff x="6667499" y="1600200"/>
                <a:chExt cx="1600200" cy="1676400"/>
              </a:xfrm>
              <a:grpFill/>
            </p:grpSpPr>
            <p:sp>
              <p:nvSpPr>
                <p:cNvPr id="134" name="Freeform 133"/>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5" name="Oval 134"/>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36" name="Group 135"/>
              <p:cNvGrpSpPr/>
              <p:nvPr/>
            </p:nvGrpSpPr>
            <p:grpSpPr>
              <a:xfrm>
                <a:off x="7532721" y="4419600"/>
                <a:ext cx="363682" cy="381000"/>
                <a:chOff x="6667499" y="1600200"/>
                <a:chExt cx="1600200" cy="1676400"/>
              </a:xfrm>
              <a:grpFill/>
            </p:grpSpPr>
            <p:sp>
              <p:nvSpPr>
                <p:cNvPr id="137" name="Freeform 136"/>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Oval 137"/>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39" name="Group 138"/>
              <p:cNvGrpSpPr/>
              <p:nvPr/>
            </p:nvGrpSpPr>
            <p:grpSpPr>
              <a:xfrm>
                <a:off x="8001000" y="4419600"/>
                <a:ext cx="363682" cy="381000"/>
                <a:chOff x="6667499" y="1600200"/>
                <a:chExt cx="1600200" cy="1676400"/>
              </a:xfrm>
              <a:grpFill/>
            </p:grpSpPr>
            <p:sp>
              <p:nvSpPr>
                <p:cNvPr id="140" name="Freeform 139"/>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1" name="Oval 140"/>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42" name="Group 141"/>
              <p:cNvGrpSpPr/>
              <p:nvPr/>
            </p:nvGrpSpPr>
            <p:grpSpPr>
              <a:xfrm>
                <a:off x="8467776" y="4419600"/>
                <a:ext cx="363682" cy="381000"/>
                <a:chOff x="6667499" y="1600200"/>
                <a:chExt cx="1600200" cy="1676400"/>
              </a:xfrm>
              <a:grpFill/>
            </p:grpSpPr>
            <p:sp>
              <p:nvSpPr>
                <p:cNvPr id="143" name="Freeform 142"/>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4" name="Oval 143"/>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45" name="Group 144"/>
              <p:cNvGrpSpPr/>
              <p:nvPr/>
            </p:nvGrpSpPr>
            <p:grpSpPr>
              <a:xfrm>
                <a:off x="8913897" y="4419600"/>
                <a:ext cx="363682" cy="381000"/>
                <a:chOff x="6667499" y="1600200"/>
                <a:chExt cx="1600200" cy="1676400"/>
              </a:xfrm>
              <a:grpFill/>
            </p:grpSpPr>
            <p:sp>
              <p:nvSpPr>
                <p:cNvPr id="146" name="Freeform 145"/>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7" name="Oval 146"/>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48" name="Group 147"/>
              <p:cNvGrpSpPr/>
              <p:nvPr/>
            </p:nvGrpSpPr>
            <p:grpSpPr>
              <a:xfrm>
                <a:off x="9372600" y="4419600"/>
                <a:ext cx="363682" cy="381000"/>
                <a:chOff x="6667499" y="1600200"/>
                <a:chExt cx="1600200" cy="1676400"/>
              </a:xfrm>
              <a:grpFill/>
            </p:grpSpPr>
            <p:sp>
              <p:nvSpPr>
                <p:cNvPr id="149" name="Freeform 148"/>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0" name="Oval 149"/>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51" name="Group 150"/>
              <p:cNvGrpSpPr/>
              <p:nvPr/>
            </p:nvGrpSpPr>
            <p:grpSpPr>
              <a:xfrm>
                <a:off x="9840879" y="4419600"/>
                <a:ext cx="363682" cy="381000"/>
                <a:chOff x="6667499" y="1600200"/>
                <a:chExt cx="1600200" cy="1676400"/>
              </a:xfrm>
              <a:grpFill/>
            </p:grpSpPr>
            <p:sp>
              <p:nvSpPr>
                <p:cNvPr id="152" name="Freeform 151"/>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3" name="Oval 152"/>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54" name="Group 153"/>
              <p:cNvGrpSpPr/>
              <p:nvPr/>
            </p:nvGrpSpPr>
            <p:grpSpPr>
              <a:xfrm>
                <a:off x="10307655" y="4419600"/>
                <a:ext cx="363682" cy="381000"/>
                <a:chOff x="6667499" y="1600200"/>
                <a:chExt cx="1600200" cy="1676400"/>
              </a:xfrm>
              <a:grpFill/>
            </p:grpSpPr>
            <p:sp>
              <p:nvSpPr>
                <p:cNvPr id="155" name="Freeform 154"/>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6" name="Oval 155"/>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157" name="Group 156"/>
              <p:cNvGrpSpPr/>
              <p:nvPr/>
            </p:nvGrpSpPr>
            <p:grpSpPr>
              <a:xfrm>
                <a:off x="10753776" y="4419600"/>
                <a:ext cx="363682" cy="381000"/>
                <a:chOff x="6667499" y="1600200"/>
                <a:chExt cx="1600200" cy="1676400"/>
              </a:xfrm>
              <a:grpFill/>
            </p:grpSpPr>
            <p:sp>
              <p:nvSpPr>
                <p:cNvPr id="158" name="Freeform 157"/>
                <p:cNvSpPr/>
                <p:nvPr/>
              </p:nvSpPr>
              <p:spPr>
                <a:xfrm>
                  <a:off x="6667499" y="2514600"/>
                  <a:ext cx="1600200" cy="762000"/>
                </a:xfrm>
                <a:custGeom>
                  <a:avLst/>
                  <a:gdLst>
                    <a:gd name="connsiteX0" fmla="*/ 762000 w 1524000"/>
                    <a:gd name="connsiteY0" fmla="*/ 0 h 762000"/>
                    <a:gd name="connsiteX1" fmla="*/ 1524000 w 1524000"/>
                    <a:gd name="connsiteY1" fmla="*/ 762000 h 762000"/>
                    <a:gd name="connsiteX2" fmla="*/ 0 w 1524000"/>
                    <a:gd name="connsiteY2" fmla="*/ 762000 h 762000"/>
                    <a:gd name="connsiteX3" fmla="*/ 762000 w 1524000"/>
                    <a:gd name="connsiteY3" fmla="*/ 0 h 762000"/>
                  </a:gdLst>
                  <a:ahLst/>
                  <a:cxnLst>
                    <a:cxn ang="0">
                      <a:pos x="connsiteX0" y="connsiteY0"/>
                    </a:cxn>
                    <a:cxn ang="0">
                      <a:pos x="connsiteX1" y="connsiteY1"/>
                    </a:cxn>
                    <a:cxn ang="0">
                      <a:pos x="connsiteX2" y="connsiteY2"/>
                    </a:cxn>
                    <a:cxn ang="0">
                      <a:pos x="connsiteX3" y="connsiteY3"/>
                    </a:cxn>
                  </a:cxnLst>
                  <a:rect l="l" t="t" r="r" b="b"/>
                  <a:pathLst>
                    <a:path w="1524000" h="762000">
                      <a:moveTo>
                        <a:pt x="762000" y="0"/>
                      </a:moveTo>
                      <a:cubicBezTo>
                        <a:pt x="1182841" y="0"/>
                        <a:pt x="1524000" y="341159"/>
                        <a:pt x="1524000" y="762000"/>
                      </a:cubicBezTo>
                      <a:lnTo>
                        <a:pt x="0" y="762000"/>
                      </a:lnTo>
                      <a:cubicBezTo>
                        <a:pt x="0" y="341159"/>
                        <a:pt x="341159" y="0"/>
                        <a:pt x="762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9" name="Oval 158"/>
                <p:cNvSpPr/>
                <p:nvPr/>
              </p:nvSpPr>
              <p:spPr>
                <a:xfrm>
                  <a:off x="7055331" y="1600200"/>
                  <a:ext cx="824537" cy="824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sp>
        <p:nvSpPr>
          <p:cNvPr id="165" name="Rectangle 164"/>
          <p:cNvSpPr/>
          <p:nvPr/>
        </p:nvSpPr>
        <p:spPr>
          <a:xfrm>
            <a:off x="4321052" y="1307755"/>
            <a:ext cx="4433158" cy="600164"/>
          </a:xfrm>
          <a:prstGeom prst="rect">
            <a:avLst/>
          </a:prstGeom>
        </p:spPr>
        <p:txBody>
          <a:bodyPr wrap="square">
            <a:spAutoFit/>
          </a:bodyPr>
          <a:lstStyle/>
          <a:p>
            <a:pPr algn="ctr"/>
            <a:r>
              <a:rPr lang="da-DK" sz="3300" b="1" dirty="0">
                <a:solidFill>
                  <a:schemeClr val="accent1"/>
                </a:solidFill>
              </a:rPr>
              <a:t>Lorem ipsum 90%</a:t>
            </a:r>
            <a:endParaRPr lang="en-US" sz="3300" b="1" dirty="0">
              <a:solidFill>
                <a:schemeClr val="accent1"/>
              </a:solidFill>
            </a:endParaRPr>
          </a:p>
        </p:txBody>
      </p:sp>
      <p:sp>
        <p:nvSpPr>
          <p:cNvPr id="166" name="Rectangle 165"/>
          <p:cNvSpPr/>
          <p:nvPr/>
        </p:nvSpPr>
        <p:spPr>
          <a:xfrm>
            <a:off x="6709694" y="4917324"/>
            <a:ext cx="2130689" cy="738664"/>
          </a:xfrm>
          <a:prstGeom prst="rect">
            <a:avLst/>
          </a:prstGeom>
        </p:spPr>
        <p:txBody>
          <a:bodyPr wrap="square">
            <a:spAutoFit/>
          </a:bodyPr>
          <a:lstStyle/>
          <a:p>
            <a:pPr algn="r"/>
            <a:r>
              <a:rPr lang="da-DK" sz="2100" b="1" dirty="0">
                <a:solidFill>
                  <a:schemeClr val="accent4"/>
                </a:solidFill>
              </a:rPr>
              <a:t>Integer sagittis tellus </a:t>
            </a:r>
            <a:endParaRPr lang="en-US" sz="2100" b="1" dirty="0">
              <a:solidFill>
                <a:schemeClr val="accent4"/>
              </a:solidFill>
            </a:endParaRPr>
          </a:p>
        </p:txBody>
      </p:sp>
    </p:spTree>
    <p:extLst>
      <p:ext uri="{BB962C8B-B14F-4D97-AF65-F5344CB8AC3E}">
        <p14:creationId xmlns:p14="http://schemas.microsoft.com/office/powerpoint/2010/main" val="2103891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4184" t="19389" r="25999" b="28889"/>
          <a:stretch/>
        </p:blipFill>
        <p:spPr>
          <a:xfrm>
            <a:off x="1219200" y="2210228"/>
            <a:ext cx="6585979" cy="3957772"/>
          </a:xfrm>
          <a:prstGeom prst="rect">
            <a:avLst/>
          </a:prstGeom>
        </p:spPr>
      </p:pic>
      <p:graphicFrame>
        <p:nvGraphicFramePr>
          <p:cNvPr id="11" name="Chart 10"/>
          <p:cNvGraphicFramePr/>
          <p:nvPr>
            <p:extLst/>
          </p:nvPr>
        </p:nvGraphicFramePr>
        <p:xfrm>
          <a:off x="2259120" y="2646040"/>
          <a:ext cx="4506139" cy="2731275"/>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1935672" y="701732"/>
            <a:ext cx="4286250" cy="923330"/>
          </a:xfrm>
          <a:prstGeom prst="rect">
            <a:avLst/>
          </a:prstGeom>
        </p:spPr>
        <p:txBody>
          <a:bodyPr wrap="square">
            <a:spAutoFit/>
          </a:bodyPr>
          <a:lstStyle/>
          <a:p>
            <a:r>
              <a:rPr lang="en-US" sz="1800" b="1" dirty="0">
                <a:solidFill>
                  <a:schemeClr val="accent4"/>
                </a:solidFill>
              </a:rPr>
              <a:t>Lorem ipsum dolor sit amet, consectetur adipiscing elit. Morbi molestie id dui at ullamcorper 2016. </a:t>
            </a:r>
          </a:p>
        </p:txBody>
      </p:sp>
      <p:grpSp>
        <p:nvGrpSpPr>
          <p:cNvPr id="17" name="Group 16"/>
          <p:cNvGrpSpPr/>
          <p:nvPr/>
        </p:nvGrpSpPr>
        <p:grpSpPr>
          <a:xfrm>
            <a:off x="5943600" y="518774"/>
            <a:ext cx="1215000" cy="1215000"/>
            <a:chOff x="2046514" y="285000"/>
            <a:chExt cx="1620000" cy="1620000"/>
          </a:xfrm>
        </p:grpSpPr>
        <p:grpSp>
          <p:nvGrpSpPr>
            <p:cNvPr id="18" name="Group 17"/>
            <p:cNvGrpSpPr/>
            <p:nvPr/>
          </p:nvGrpSpPr>
          <p:grpSpPr>
            <a:xfrm>
              <a:off x="2046514" y="285000"/>
              <a:ext cx="1620000" cy="1620000"/>
              <a:chOff x="10572000" y="774700"/>
              <a:chExt cx="1620000" cy="1620000"/>
            </a:xfrm>
          </p:grpSpPr>
          <p:sp>
            <p:nvSpPr>
              <p:cNvPr id="24" name="Oval 23"/>
              <p:cNvSpPr/>
              <p:nvPr/>
            </p:nvSpPr>
            <p:spPr>
              <a:xfrm>
                <a:off x="10653000" y="855700"/>
                <a:ext cx="1458000" cy="1458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Block Arc 25"/>
              <p:cNvSpPr/>
              <p:nvPr/>
            </p:nvSpPr>
            <p:spPr>
              <a:xfrm flipV="1">
                <a:off x="10572000" y="774700"/>
                <a:ext cx="1620000" cy="1620000"/>
              </a:xfrm>
              <a:prstGeom prst="blockArc">
                <a:avLst>
                  <a:gd name="adj1" fmla="val 13021115"/>
                  <a:gd name="adj2" fmla="val 5386216"/>
                  <a:gd name="adj3" fmla="val 9018"/>
                </a:avLst>
              </a:prstGeom>
              <a:solidFill>
                <a:srgbClr val="E65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accent2"/>
                  </a:solidFill>
                </a:endParaRPr>
              </a:p>
            </p:txBody>
          </p:sp>
        </p:grpSp>
        <p:sp>
          <p:nvSpPr>
            <p:cNvPr id="19" name="TextBox 18"/>
            <p:cNvSpPr txBox="1"/>
            <p:nvPr/>
          </p:nvSpPr>
          <p:spPr>
            <a:xfrm>
              <a:off x="2127514" y="710339"/>
              <a:ext cx="1458000" cy="800219"/>
            </a:xfrm>
            <a:prstGeom prst="rect">
              <a:avLst/>
            </a:prstGeom>
            <a:noFill/>
          </p:spPr>
          <p:txBody>
            <a:bodyPr wrap="square" rtlCol="0">
              <a:spAutoFit/>
            </a:bodyPr>
            <a:lstStyle/>
            <a:p>
              <a:pPr algn="ctr"/>
              <a:r>
                <a:rPr lang="en-US" sz="3300" b="1" dirty="0">
                  <a:solidFill>
                    <a:schemeClr val="accent4"/>
                  </a:solidFill>
                </a:rPr>
                <a:t>60%</a:t>
              </a:r>
            </a:p>
          </p:txBody>
        </p:sp>
      </p:grpSp>
      <p:sp>
        <p:nvSpPr>
          <p:cNvPr id="28" name="Oval 27"/>
          <p:cNvSpPr/>
          <p:nvPr/>
        </p:nvSpPr>
        <p:spPr>
          <a:xfrm rot="1153170">
            <a:off x="5394433" y="3492553"/>
            <a:ext cx="468000" cy="468000"/>
          </a:xfrm>
          <a:prstGeom prst="ellipse">
            <a:avLst/>
          </a:prstGeom>
          <a:noFill/>
          <a:ln w="12700">
            <a:solidFill>
              <a:srgbClr val="203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29" name="Straight Connector 28"/>
          <p:cNvCxnSpPr>
            <a:stCxn id="28" idx="0"/>
          </p:cNvCxnSpPr>
          <p:nvPr/>
        </p:nvCxnSpPr>
        <p:spPr>
          <a:xfrm flipV="1">
            <a:off x="5705463" y="1696196"/>
            <a:ext cx="619137" cy="1809399"/>
          </a:xfrm>
          <a:prstGeom prst="line">
            <a:avLst/>
          </a:prstGeom>
          <a:ln>
            <a:solidFill>
              <a:srgbClr val="2039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191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aphicFrame>
        <p:nvGraphicFramePr>
          <p:cNvPr id="7" name="Chart 6"/>
          <p:cNvGraphicFramePr/>
          <p:nvPr>
            <p:extLst>
              <p:ext uri="{D42A27DB-BD31-4B8C-83A1-F6EECF244321}">
                <p14:modId xmlns:p14="http://schemas.microsoft.com/office/powerpoint/2010/main" val="545480666"/>
              </p:ext>
            </p:extLst>
          </p:nvPr>
        </p:nvGraphicFramePr>
        <p:xfrm>
          <a:off x="2449200" y="1600200"/>
          <a:ext cx="5423808" cy="361587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381001" y="2070536"/>
            <a:ext cx="2514600" cy="2308324"/>
          </a:xfrm>
          <a:prstGeom prst="rect">
            <a:avLst/>
          </a:prstGeom>
        </p:spPr>
        <p:txBody>
          <a:bodyPr wrap="square">
            <a:spAutoFit/>
          </a:bodyPr>
          <a:lstStyle/>
          <a:p>
            <a:r>
              <a:rPr lang="en-US" sz="1800" b="1" dirty="0">
                <a:solidFill>
                  <a:schemeClr val="accent1"/>
                </a:solidFill>
              </a:rPr>
              <a:t>Fusce commodo </a:t>
            </a:r>
            <a:r>
              <a:rPr lang="en-US" sz="1800" dirty="0">
                <a:solidFill>
                  <a:schemeClr val="accent4"/>
                </a:solidFill>
              </a:rPr>
              <a:t>ornare arcu, scelerisque convallis ipsum fringilla ac. Pellentesque quis mi libero. Nam vitae nulla arcu. Donec vulputate nisl ligula, quis venenatis massa sagittis a. </a:t>
            </a:r>
          </a:p>
        </p:txBody>
      </p:sp>
      <p:sp>
        <p:nvSpPr>
          <p:cNvPr id="12" name="Left Brace 11"/>
          <p:cNvSpPr/>
          <p:nvPr/>
        </p:nvSpPr>
        <p:spPr>
          <a:xfrm>
            <a:off x="2940738" y="1752600"/>
            <a:ext cx="457603" cy="3463473"/>
          </a:xfrm>
          <a:prstGeom prst="leftBrace">
            <a:avLst>
              <a:gd name="adj1" fmla="val 8333"/>
              <a:gd name="adj2" fmla="val 9266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15" name="TextBox 14"/>
          <p:cNvSpPr txBox="1"/>
          <p:nvPr/>
        </p:nvSpPr>
        <p:spPr>
          <a:xfrm>
            <a:off x="1912038" y="4718184"/>
            <a:ext cx="1028700" cy="600164"/>
          </a:xfrm>
          <a:prstGeom prst="rect">
            <a:avLst/>
          </a:prstGeom>
          <a:noFill/>
        </p:spPr>
        <p:txBody>
          <a:bodyPr wrap="square" rtlCol="0">
            <a:spAutoFit/>
          </a:bodyPr>
          <a:lstStyle/>
          <a:p>
            <a:pPr algn="ctr"/>
            <a:r>
              <a:rPr lang="en-US" sz="3300" dirty="0">
                <a:solidFill>
                  <a:schemeClr val="accent2"/>
                </a:solidFill>
              </a:rPr>
              <a:t>48%</a:t>
            </a:r>
          </a:p>
        </p:txBody>
      </p:sp>
      <p:sp>
        <p:nvSpPr>
          <p:cNvPr id="17" name="Rectangle 16"/>
          <p:cNvSpPr/>
          <p:nvPr/>
        </p:nvSpPr>
        <p:spPr>
          <a:xfrm>
            <a:off x="6832295" y="4267200"/>
            <a:ext cx="2171700" cy="1477328"/>
          </a:xfrm>
          <a:prstGeom prst="rect">
            <a:avLst/>
          </a:prstGeom>
        </p:spPr>
        <p:txBody>
          <a:bodyPr wrap="square">
            <a:spAutoFit/>
          </a:bodyPr>
          <a:lstStyle/>
          <a:p>
            <a:r>
              <a:rPr lang="en-US" sz="1800" b="1" dirty="0">
                <a:solidFill>
                  <a:schemeClr val="accent4"/>
                </a:solidFill>
              </a:rPr>
              <a:t>dignissim Integer sagittis tellus ac turpis venenatis </a:t>
            </a:r>
            <a:r>
              <a:rPr lang="en-US" sz="1800" b="1" dirty="0">
                <a:solidFill>
                  <a:schemeClr val="accent2"/>
                </a:solidFill>
              </a:rPr>
              <a:t>pulvinar</a:t>
            </a:r>
            <a:r>
              <a:rPr lang="nb-NO" sz="1800" b="1" dirty="0">
                <a:solidFill>
                  <a:schemeClr val="accent2"/>
                </a:solidFill>
              </a:rPr>
              <a:t> Integer sagittis</a:t>
            </a:r>
            <a:endParaRPr lang="en-US" sz="1800" b="1" dirty="0">
              <a:solidFill>
                <a:schemeClr val="accent2"/>
              </a:solidFill>
            </a:endParaRPr>
          </a:p>
        </p:txBody>
      </p:sp>
      <p:cxnSp>
        <p:nvCxnSpPr>
          <p:cNvPr id="19" name="Elbow Connector 18"/>
          <p:cNvCxnSpPr>
            <a:endCxn id="17" idx="0"/>
          </p:cNvCxnSpPr>
          <p:nvPr/>
        </p:nvCxnSpPr>
        <p:spPr>
          <a:xfrm>
            <a:off x="6360212" y="3047569"/>
            <a:ext cx="1557933" cy="1219631"/>
          </a:xfrm>
          <a:prstGeom prst="bentConnector2">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0" y="452493"/>
            <a:ext cx="9144000" cy="507831"/>
          </a:xfrm>
          <a:prstGeom prst="rect">
            <a:avLst/>
          </a:prstGeom>
        </p:spPr>
        <p:txBody>
          <a:bodyPr wrap="square">
            <a:spAutoFit/>
          </a:bodyPr>
          <a:lstStyle/>
          <a:p>
            <a:pPr algn="ctr"/>
            <a:r>
              <a:rPr lang="en-US" sz="2700" dirty="0">
                <a:solidFill>
                  <a:schemeClr val="accent6"/>
                </a:solidFill>
              </a:rPr>
              <a:t>Lorem ipsum dolor sit amet:</a:t>
            </a:r>
          </a:p>
        </p:txBody>
      </p:sp>
    </p:spTree>
    <p:extLst>
      <p:ext uri="{BB962C8B-B14F-4D97-AF65-F5344CB8AC3E}">
        <p14:creationId xmlns:p14="http://schemas.microsoft.com/office/powerpoint/2010/main" val="1850854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0" y="-6"/>
            <a:ext cx="9144005" cy="6858005"/>
            <a:chOff x="1520710" y="-6"/>
            <a:chExt cx="9150584" cy="6877785"/>
          </a:xfrm>
        </p:grpSpPr>
        <p:pic>
          <p:nvPicPr>
            <p:cNvPr id="88" name="Picture 87"/>
            <p:cNvPicPr>
              <a:picLocks noChangeAspect="1"/>
            </p:cNvPicPr>
            <p:nvPr/>
          </p:nvPicPr>
          <p:blipFill rotWithShape="1">
            <a:blip r:embed="rId2" cstate="print">
              <a:duotone>
                <a:prstClr val="black"/>
                <a:srgbClr val="F9F6EF">
                  <a:tint val="45000"/>
                  <a:satMod val="400000"/>
                </a:srgbClr>
              </a:duotone>
              <a:extLst>
                <a:ext uri="{28A0092B-C50C-407E-A947-70E740481C1C}">
                  <a14:useLocalDpi xmlns:a14="http://schemas.microsoft.com/office/drawing/2010/main" val="0"/>
                </a:ext>
              </a:extLst>
            </a:blip>
            <a:srcRect l="8535" t="14627" r="2864" b="14071"/>
            <a:stretch/>
          </p:blipFill>
          <p:spPr>
            <a:xfrm rot="16200000">
              <a:off x="2657111" y="-1136405"/>
              <a:ext cx="6877784" cy="9150582"/>
            </a:xfrm>
            <a:prstGeom prst="rect">
              <a:avLst/>
            </a:prstGeom>
          </p:spPr>
        </p:pic>
        <p:sp>
          <p:nvSpPr>
            <p:cNvPr id="89" name="Rectangle 88"/>
            <p:cNvSpPr/>
            <p:nvPr/>
          </p:nvSpPr>
          <p:spPr>
            <a:xfrm>
              <a:off x="1520710" y="0"/>
              <a:ext cx="9150579" cy="6877777"/>
            </a:xfrm>
            <a:prstGeom prst="rect">
              <a:avLst/>
            </a:prstGeom>
            <a:solidFill>
              <a:srgbClr val="F1EEE7">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0" name="Rectangle 89"/>
            <p:cNvSpPr/>
            <p:nvPr/>
          </p:nvSpPr>
          <p:spPr>
            <a:xfrm>
              <a:off x="1520710" y="0"/>
              <a:ext cx="9150579" cy="6877779"/>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2" name="Rectangle 11"/>
          <p:cNvSpPr/>
          <p:nvPr/>
        </p:nvSpPr>
        <p:spPr>
          <a:xfrm>
            <a:off x="2813022" y="5147431"/>
            <a:ext cx="5086350" cy="646331"/>
          </a:xfrm>
          <a:prstGeom prst="rect">
            <a:avLst/>
          </a:prstGeom>
        </p:spPr>
        <p:txBody>
          <a:bodyPr wrap="square">
            <a:spAutoFit/>
          </a:bodyPr>
          <a:lstStyle/>
          <a:p>
            <a:r>
              <a:rPr lang="en-US" sz="1800" b="1" dirty="0">
                <a:solidFill>
                  <a:schemeClr val="accent4"/>
                </a:solidFill>
              </a:rPr>
              <a:t>Lorem ipsum dolor sit amet, consectetur adipiscing elit. Morbi molestie id dui at ullamcorper 2016. </a:t>
            </a:r>
          </a:p>
        </p:txBody>
      </p:sp>
      <p:sp>
        <p:nvSpPr>
          <p:cNvPr id="19" name="Rectangle 18"/>
          <p:cNvSpPr/>
          <p:nvPr/>
        </p:nvSpPr>
        <p:spPr>
          <a:xfrm>
            <a:off x="0" y="460029"/>
            <a:ext cx="9144000" cy="507831"/>
          </a:xfrm>
          <a:prstGeom prst="rect">
            <a:avLst/>
          </a:prstGeom>
        </p:spPr>
        <p:txBody>
          <a:bodyPr wrap="square">
            <a:spAutoFit/>
          </a:bodyPr>
          <a:lstStyle/>
          <a:p>
            <a:pPr algn="ctr"/>
            <a:r>
              <a:rPr lang="en-US" sz="2700" dirty="0">
                <a:solidFill>
                  <a:srgbClr val="E65F59"/>
                </a:solidFill>
              </a:rPr>
              <a:t>Lorem ipsum dolor sit amet:</a:t>
            </a:r>
          </a:p>
        </p:txBody>
      </p:sp>
      <p:cxnSp>
        <p:nvCxnSpPr>
          <p:cNvPr id="23" name="Straight Connector 22"/>
          <p:cNvCxnSpPr/>
          <p:nvPr/>
        </p:nvCxnSpPr>
        <p:spPr>
          <a:xfrm flipH="1">
            <a:off x="557216" y="702402"/>
            <a:ext cx="17430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843716" y="702402"/>
            <a:ext cx="17430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904907" y="2647796"/>
            <a:ext cx="345777" cy="536346"/>
            <a:chOff x="-2141539" y="-152400"/>
            <a:chExt cx="279401" cy="433388"/>
          </a:xfrm>
        </p:grpSpPr>
        <p:sp>
          <p:nvSpPr>
            <p:cNvPr id="30" name="Freeform 5"/>
            <p:cNvSpPr>
              <a:spLocks/>
            </p:cNvSpPr>
            <p:nvPr/>
          </p:nvSpPr>
          <p:spPr bwMode="auto">
            <a:xfrm>
              <a:off x="-2101851" y="-152400"/>
              <a:ext cx="168275" cy="165100"/>
            </a:xfrm>
            <a:custGeom>
              <a:avLst/>
              <a:gdLst>
                <a:gd name="T0" fmla="*/ 48 w 72"/>
                <a:gd name="T1" fmla="*/ 70 h 70"/>
                <a:gd name="T2" fmla="*/ 72 w 72"/>
                <a:gd name="T3" fmla="*/ 36 h 70"/>
                <a:gd name="T4" fmla="*/ 36 w 72"/>
                <a:gd name="T5" fmla="*/ 0 h 70"/>
                <a:gd name="T6" fmla="*/ 0 w 72"/>
                <a:gd name="T7" fmla="*/ 36 h 70"/>
                <a:gd name="T8" fmla="*/ 24 w 72"/>
                <a:gd name="T9" fmla="*/ 70 h 70"/>
              </a:gdLst>
              <a:ahLst/>
              <a:cxnLst>
                <a:cxn ang="0">
                  <a:pos x="T0" y="T1"/>
                </a:cxn>
                <a:cxn ang="0">
                  <a:pos x="T2" y="T3"/>
                </a:cxn>
                <a:cxn ang="0">
                  <a:pos x="T4" y="T5"/>
                </a:cxn>
                <a:cxn ang="0">
                  <a:pos x="T6" y="T7"/>
                </a:cxn>
                <a:cxn ang="0">
                  <a:pos x="T8" y="T9"/>
                </a:cxn>
              </a:cxnLst>
              <a:rect l="0" t="0" r="r" b="b"/>
              <a:pathLst>
                <a:path w="72" h="70">
                  <a:moveTo>
                    <a:pt x="48" y="70"/>
                  </a:moveTo>
                  <a:cubicBezTo>
                    <a:pt x="62" y="65"/>
                    <a:pt x="72" y="52"/>
                    <a:pt x="72" y="36"/>
                  </a:cubicBezTo>
                  <a:cubicBezTo>
                    <a:pt x="72" y="16"/>
                    <a:pt x="56" y="0"/>
                    <a:pt x="36" y="0"/>
                  </a:cubicBezTo>
                  <a:cubicBezTo>
                    <a:pt x="16" y="0"/>
                    <a:pt x="0" y="16"/>
                    <a:pt x="0" y="36"/>
                  </a:cubicBezTo>
                  <a:cubicBezTo>
                    <a:pt x="0" y="52"/>
                    <a:pt x="10" y="65"/>
                    <a:pt x="24" y="7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31" name="Freeform 6"/>
            <p:cNvSpPr>
              <a:spLocks/>
            </p:cNvSpPr>
            <p:nvPr/>
          </p:nvSpPr>
          <p:spPr bwMode="auto">
            <a:xfrm>
              <a:off x="-2141539" y="-95250"/>
              <a:ext cx="152400" cy="257175"/>
            </a:xfrm>
            <a:custGeom>
              <a:avLst/>
              <a:gdLst>
                <a:gd name="T0" fmla="*/ 65 w 65"/>
                <a:gd name="T1" fmla="*/ 88 h 109"/>
                <a:gd name="T2" fmla="*/ 65 w 65"/>
                <a:gd name="T3" fmla="*/ 12 h 109"/>
                <a:gd name="T4" fmla="*/ 53 w 65"/>
                <a:gd name="T5" fmla="*/ 0 h 109"/>
                <a:gd name="T6" fmla="*/ 41 w 65"/>
                <a:gd name="T7" fmla="*/ 12 h 109"/>
                <a:gd name="T8" fmla="*/ 41 w 65"/>
                <a:gd name="T9" fmla="*/ 107 h 109"/>
                <a:gd name="T10" fmla="*/ 22 w 65"/>
                <a:gd name="T11" fmla="*/ 92 h 109"/>
                <a:gd name="T12" fmla="*/ 5 w 65"/>
                <a:gd name="T13" fmla="*/ 92 h 109"/>
                <a:gd name="T14" fmla="*/ 5 w 65"/>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09">
                  <a:moveTo>
                    <a:pt x="65" y="88"/>
                  </a:moveTo>
                  <a:cubicBezTo>
                    <a:pt x="65" y="12"/>
                    <a:pt x="65" y="12"/>
                    <a:pt x="65" y="12"/>
                  </a:cubicBezTo>
                  <a:cubicBezTo>
                    <a:pt x="65" y="6"/>
                    <a:pt x="60" y="0"/>
                    <a:pt x="53" y="0"/>
                  </a:cubicBezTo>
                  <a:cubicBezTo>
                    <a:pt x="47" y="0"/>
                    <a:pt x="41" y="6"/>
                    <a:pt x="41" y="12"/>
                  </a:cubicBezTo>
                  <a:cubicBezTo>
                    <a:pt x="41" y="107"/>
                    <a:pt x="41" y="107"/>
                    <a:pt x="41" y="107"/>
                  </a:cubicBezTo>
                  <a:cubicBezTo>
                    <a:pt x="22" y="92"/>
                    <a:pt x="22" y="92"/>
                    <a:pt x="22" y="92"/>
                  </a:cubicBezTo>
                  <a:cubicBezTo>
                    <a:pt x="17" y="87"/>
                    <a:pt x="10" y="87"/>
                    <a:pt x="5" y="92"/>
                  </a:cubicBezTo>
                  <a:cubicBezTo>
                    <a:pt x="0" y="96"/>
                    <a:pt x="0" y="104"/>
                    <a:pt x="5" y="109"/>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32" name="Freeform 7"/>
            <p:cNvSpPr>
              <a:spLocks/>
            </p:cNvSpPr>
            <p:nvPr/>
          </p:nvSpPr>
          <p:spPr bwMode="auto">
            <a:xfrm>
              <a:off x="-2130426" y="65088"/>
              <a:ext cx="268288" cy="215900"/>
            </a:xfrm>
            <a:custGeom>
              <a:avLst/>
              <a:gdLst>
                <a:gd name="T0" fmla="*/ 0 w 115"/>
                <a:gd name="T1" fmla="*/ 41 h 92"/>
                <a:gd name="T2" fmla="*/ 21 w 115"/>
                <a:gd name="T3" fmla="*/ 78 h 92"/>
                <a:gd name="T4" fmla="*/ 45 w 115"/>
                <a:gd name="T5" fmla="*/ 92 h 92"/>
                <a:gd name="T6" fmla="*/ 88 w 115"/>
                <a:gd name="T7" fmla="*/ 92 h 92"/>
                <a:gd name="T8" fmla="*/ 107 w 115"/>
                <a:gd name="T9" fmla="*/ 76 h 92"/>
                <a:gd name="T10" fmla="*/ 114 w 115"/>
                <a:gd name="T11" fmla="*/ 28 h 92"/>
                <a:gd name="T12" fmla="*/ 101 w 115"/>
                <a:gd name="T13" fmla="*/ 9 h 92"/>
                <a:gd name="T14" fmla="*/ 60 w 115"/>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92">
                  <a:moveTo>
                    <a:pt x="0" y="41"/>
                  </a:moveTo>
                  <a:cubicBezTo>
                    <a:pt x="21" y="78"/>
                    <a:pt x="21" y="78"/>
                    <a:pt x="21" y="78"/>
                  </a:cubicBezTo>
                  <a:cubicBezTo>
                    <a:pt x="25" y="86"/>
                    <a:pt x="36" y="92"/>
                    <a:pt x="45" y="92"/>
                  </a:cubicBezTo>
                  <a:cubicBezTo>
                    <a:pt x="88" y="92"/>
                    <a:pt x="88" y="92"/>
                    <a:pt x="88" y="92"/>
                  </a:cubicBezTo>
                  <a:cubicBezTo>
                    <a:pt x="97" y="92"/>
                    <a:pt x="105" y="85"/>
                    <a:pt x="107" y="76"/>
                  </a:cubicBezTo>
                  <a:cubicBezTo>
                    <a:pt x="114" y="28"/>
                    <a:pt x="114" y="28"/>
                    <a:pt x="114" y="28"/>
                  </a:cubicBezTo>
                  <a:cubicBezTo>
                    <a:pt x="115" y="19"/>
                    <a:pt x="109" y="11"/>
                    <a:pt x="101" y="9"/>
                  </a:cubicBezTo>
                  <a:cubicBezTo>
                    <a:pt x="60" y="0"/>
                    <a:pt x="60" y="0"/>
                    <a:pt x="60" y="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grpSp>
        <p:nvGrpSpPr>
          <p:cNvPr id="75" name="Group 74"/>
          <p:cNvGrpSpPr/>
          <p:nvPr/>
        </p:nvGrpSpPr>
        <p:grpSpPr>
          <a:xfrm>
            <a:off x="819446" y="1696039"/>
            <a:ext cx="530451" cy="444007"/>
            <a:chOff x="-4249739" y="187325"/>
            <a:chExt cx="428625" cy="358775"/>
          </a:xfrm>
        </p:grpSpPr>
        <p:sp>
          <p:nvSpPr>
            <p:cNvPr id="41" name="Line 16"/>
            <p:cNvSpPr>
              <a:spLocks noChangeShapeType="1"/>
            </p:cNvSpPr>
            <p:nvPr/>
          </p:nvSpPr>
          <p:spPr bwMode="auto">
            <a:xfrm>
              <a:off x="-3917951" y="266700"/>
              <a:ext cx="0"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2" name="Line 17"/>
            <p:cNvSpPr>
              <a:spLocks noChangeShapeType="1"/>
            </p:cNvSpPr>
            <p:nvPr/>
          </p:nvSpPr>
          <p:spPr bwMode="auto">
            <a:xfrm>
              <a:off x="-4119564" y="244475"/>
              <a:ext cx="0"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3" name="Freeform 18"/>
            <p:cNvSpPr>
              <a:spLocks/>
            </p:cNvSpPr>
            <p:nvPr/>
          </p:nvSpPr>
          <p:spPr bwMode="auto">
            <a:xfrm>
              <a:off x="-4249739" y="244475"/>
              <a:ext cx="138113" cy="282575"/>
            </a:xfrm>
            <a:custGeom>
              <a:avLst/>
              <a:gdLst>
                <a:gd name="T0" fmla="*/ 52 w 59"/>
                <a:gd name="T1" fmla="*/ 0 h 120"/>
                <a:gd name="T2" fmla="*/ 16 w 59"/>
                <a:gd name="T3" fmla="*/ 0 h 120"/>
                <a:gd name="T4" fmla="*/ 0 w 59"/>
                <a:gd name="T5" fmla="*/ 16 h 120"/>
                <a:gd name="T6" fmla="*/ 0 w 59"/>
                <a:gd name="T7" fmla="*/ 104 h 120"/>
                <a:gd name="T8" fmla="*/ 16 w 59"/>
                <a:gd name="T9" fmla="*/ 120 h 120"/>
                <a:gd name="T10" fmla="*/ 59 w 59"/>
                <a:gd name="T11" fmla="*/ 120 h 120"/>
              </a:gdLst>
              <a:ahLst/>
              <a:cxnLst>
                <a:cxn ang="0">
                  <a:pos x="T0" y="T1"/>
                </a:cxn>
                <a:cxn ang="0">
                  <a:pos x="T2" y="T3"/>
                </a:cxn>
                <a:cxn ang="0">
                  <a:pos x="T4" y="T5"/>
                </a:cxn>
                <a:cxn ang="0">
                  <a:pos x="T6" y="T7"/>
                </a:cxn>
                <a:cxn ang="0">
                  <a:pos x="T8" y="T9"/>
                </a:cxn>
                <a:cxn ang="0">
                  <a:pos x="T10" y="T11"/>
                </a:cxn>
              </a:cxnLst>
              <a:rect l="0" t="0" r="r" b="b"/>
              <a:pathLst>
                <a:path w="59" h="120">
                  <a:moveTo>
                    <a:pt x="52" y="0"/>
                  </a:moveTo>
                  <a:cubicBezTo>
                    <a:pt x="16" y="0"/>
                    <a:pt x="16" y="0"/>
                    <a:pt x="16" y="0"/>
                  </a:cubicBezTo>
                  <a:cubicBezTo>
                    <a:pt x="7" y="0"/>
                    <a:pt x="0" y="7"/>
                    <a:pt x="0" y="16"/>
                  </a:cubicBezTo>
                  <a:cubicBezTo>
                    <a:pt x="0" y="104"/>
                    <a:pt x="0" y="104"/>
                    <a:pt x="0" y="104"/>
                  </a:cubicBezTo>
                  <a:cubicBezTo>
                    <a:pt x="0" y="113"/>
                    <a:pt x="7" y="120"/>
                    <a:pt x="16" y="120"/>
                  </a:cubicBezTo>
                  <a:cubicBezTo>
                    <a:pt x="59" y="120"/>
                    <a:pt x="59" y="120"/>
                    <a:pt x="59" y="12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4" name="Freeform 19"/>
            <p:cNvSpPr>
              <a:spLocks/>
            </p:cNvSpPr>
            <p:nvPr/>
          </p:nvSpPr>
          <p:spPr bwMode="auto">
            <a:xfrm>
              <a:off x="-3957639" y="244475"/>
              <a:ext cx="136525" cy="282575"/>
            </a:xfrm>
            <a:custGeom>
              <a:avLst/>
              <a:gdLst>
                <a:gd name="T0" fmla="*/ 0 w 59"/>
                <a:gd name="T1" fmla="*/ 120 h 120"/>
                <a:gd name="T2" fmla="*/ 43 w 59"/>
                <a:gd name="T3" fmla="*/ 120 h 120"/>
                <a:gd name="T4" fmla="*/ 59 w 59"/>
                <a:gd name="T5" fmla="*/ 104 h 120"/>
                <a:gd name="T6" fmla="*/ 59 w 59"/>
                <a:gd name="T7" fmla="*/ 16 h 120"/>
                <a:gd name="T8" fmla="*/ 43 w 59"/>
                <a:gd name="T9" fmla="*/ 0 h 120"/>
                <a:gd name="T10" fmla="*/ 7 w 59"/>
                <a:gd name="T11" fmla="*/ 0 h 120"/>
              </a:gdLst>
              <a:ahLst/>
              <a:cxnLst>
                <a:cxn ang="0">
                  <a:pos x="T0" y="T1"/>
                </a:cxn>
                <a:cxn ang="0">
                  <a:pos x="T2" y="T3"/>
                </a:cxn>
                <a:cxn ang="0">
                  <a:pos x="T4" y="T5"/>
                </a:cxn>
                <a:cxn ang="0">
                  <a:pos x="T6" y="T7"/>
                </a:cxn>
                <a:cxn ang="0">
                  <a:pos x="T8" y="T9"/>
                </a:cxn>
                <a:cxn ang="0">
                  <a:pos x="T10" y="T11"/>
                </a:cxn>
              </a:cxnLst>
              <a:rect l="0" t="0" r="r" b="b"/>
              <a:pathLst>
                <a:path w="59" h="120">
                  <a:moveTo>
                    <a:pt x="0" y="120"/>
                  </a:moveTo>
                  <a:cubicBezTo>
                    <a:pt x="43" y="120"/>
                    <a:pt x="43" y="120"/>
                    <a:pt x="43" y="120"/>
                  </a:cubicBezTo>
                  <a:cubicBezTo>
                    <a:pt x="52" y="120"/>
                    <a:pt x="59" y="113"/>
                    <a:pt x="59" y="104"/>
                  </a:cubicBezTo>
                  <a:cubicBezTo>
                    <a:pt x="59" y="16"/>
                    <a:pt x="59" y="16"/>
                    <a:pt x="59" y="16"/>
                  </a:cubicBezTo>
                  <a:cubicBezTo>
                    <a:pt x="59" y="7"/>
                    <a:pt x="52" y="0"/>
                    <a:pt x="43" y="0"/>
                  </a:cubicBezTo>
                  <a:cubicBezTo>
                    <a:pt x="7" y="0"/>
                    <a:pt x="7" y="0"/>
                    <a:pt x="7" y="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5" name="Freeform 20"/>
            <p:cNvSpPr>
              <a:spLocks/>
            </p:cNvSpPr>
            <p:nvPr/>
          </p:nvSpPr>
          <p:spPr bwMode="auto">
            <a:xfrm>
              <a:off x="-4129089" y="187325"/>
              <a:ext cx="187325" cy="57150"/>
            </a:xfrm>
            <a:custGeom>
              <a:avLst/>
              <a:gdLst>
                <a:gd name="T0" fmla="*/ 80 w 80"/>
                <a:gd name="T1" fmla="*/ 24 h 24"/>
                <a:gd name="T2" fmla="*/ 76 w 80"/>
                <a:gd name="T3" fmla="*/ 12 h 24"/>
                <a:gd name="T4" fmla="*/ 58 w 80"/>
                <a:gd name="T5" fmla="*/ 0 h 24"/>
                <a:gd name="T6" fmla="*/ 28 w 80"/>
                <a:gd name="T7" fmla="*/ 0 h 24"/>
                <a:gd name="T8" fmla="*/ 24 w 80"/>
                <a:gd name="T9" fmla="*/ 0 h 24"/>
                <a:gd name="T10" fmla="*/ 4 w 80"/>
                <a:gd name="T11" fmla="*/ 12 h 24"/>
                <a:gd name="T12" fmla="*/ 0 w 8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0" h="24">
                  <a:moveTo>
                    <a:pt x="80" y="24"/>
                  </a:moveTo>
                  <a:cubicBezTo>
                    <a:pt x="80" y="24"/>
                    <a:pt x="78" y="19"/>
                    <a:pt x="76" y="12"/>
                  </a:cubicBezTo>
                  <a:cubicBezTo>
                    <a:pt x="74" y="6"/>
                    <a:pt x="66" y="0"/>
                    <a:pt x="58" y="0"/>
                  </a:cubicBezTo>
                  <a:cubicBezTo>
                    <a:pt x="50" y="0"/>
                    <a:pt x="37" y="0"/>
                    <a:pt x="28" y="0"/>
                  </a:cubicBezTo>
                  <a:cubicBezTo>
                    <a:pt x="24" y="0"/>
                    <a:pt x="24" y="0"/>
                    <a:pt x="24" y="0"/>
                  </a:cubicBezTo>
                  <a:cubicBezTo>
                    <a:pt x="15" y="0"/>
                    <a:pt x="6" y="6"/>
                    <a:pt x="4" y="12"/>
                  </a:cubicBezTo>
                  <a:cubicBezTo>
                    <a:pt x="2" y="19"/>
                    <a:pt x="0" y="24"/>
                    <a:pt x="0" y="24"/>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6" name="Oval 21"/>
            <p:cNvSpPr>
              <a:spLocks noChangeArrowheads="1"/>
            </p:cNvSpPr>
            <p:nvPr/>
          </p:nvSpPr>
          <p:spPr bwMode="auto">
            <a:xfrm>
              <a:off x="-4194176" y="225425"/>
              <a:ext cx="317500" cy="320675"/>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7" name="Oval 22"/>
            <p:cNvSpPr>
              <a:spLocks noChangeArrowheads="1"/>
            </p:cNvSpPr>
            <p:nvPr/>
          </p:nvSpPr>
          <p:spPr bwMode="auto">
            <a:xfrm>
              <a:off x="-4138614" y="280988"/>
              <a:ext cx="206375" cy="20796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48" name="Oval 23"/>
            <p:cNvSpPr>
              <a:spLocks noChangeArrowheads="1"/>
            </p:cNvSpPr>
            <p:nvPr/>
          </p:nvSpPr>
          <p:spPr bwMode="auto">
            <a:xfrm>
              <a:off x="-4081464" y="319088"/>
              <a:ext cx="55563" cy="57150"/>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grpSp>
        <p:nvGrpSpPr>
          <p:cNvPr id="77" name="Group 76"/>
          <p:cNvGrpSpPr/>
          <p:nvPr/>
        </p:nvGrpSpPr>
        <p:grpSpPr>
          <a:xfrm>
            <a:off x="5119734" y="2692984"/>
            <a:ext cx="532417" cy="491159"/>
            <a:chOff x="-1382714" y="1196975"/>
            <a:chExt cx="430213" cy="396875"/>
          </a:xfrm>
        </p:grpSpPr>
        <p:sp>
          <p:nvSpPr>
            <p:cNvPr id="49" name="Oval 24"/>
            <p:cNvSpPr>
              <a:spLocks noChangeArrowheads="1"/>
            </p:cNvSpPr>
            <p:nvPr/>
          </p:nvSpPr>
          <p:spPr bwMode="auto">
            <a:xfrm>
              <a:off x="-1308101" y="1366838"/>
              <a:ext cx="93663" cy="9366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0" name="Freeform 25"/>
            <p:cNvSpPr>
              <a:spLocks/>
            </p:cNvSpPr>
            <p:nvPr/>
          </p:nvSpPr>
          <p:spPr bwMode="auto">
            <a:xfrm>
              <a:off x="-1327151" y="1446213"/>
              <a:ext cx="131763" cy="90488"/>
            </a:xfrm>
            <a:custGeom>
              <a:avLst/>
              <a:gdLst>
                <a:gd name="T0" fmla="*/ 10 w 56"/>
                <a:gd name="T1" fmla="*/ 0 h 38"/>
                <a:gd name="T2" fmla="*/ 0 w 56"/>
                <a:gd name="T3" fmla="*/ 11 h 38"/>
                <a:gd name="T4" fmla="*/ 0 w 56"/>
                <a:gd name="T5" fmla="*/ 28 h 38"/>
                <a:gd name="T6" fmla="*/ 10 w 56"/>
                <a:gd name="T7" fmla="*/ 38 h 38"/>
                <a:gd name="T8" fmla="*/ 46 w 56"/>
                <a:gd name="T9" fmla="*/ 38 h 38"/>
                <a:gd name="T10" fmla="*/ 56 w 56"/>
                <a:gd name="T11" fmla="*/ 28 h 38"/>
                <a:gd name="T12" fmla="*/ 56 w 56"/>
                <a:gd name="T13" fmla="*/ 11 h 38"/>
                <a:gd name="T14" fmla="*/ 46 w 56"/>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8">
                  <a:moveTo>
                    <a:pt x="10" y="0"/>
                  </a:moveTo>
                  <a:cubicBezTo>
                    <a:pt x="5" y="0"/>
                    <a:pt x="0" y="5"/>
                    <a:pt x="0" y="11"/>
                  </a:cubicBezTo>
                  <a:cubicBezTo>
                    <a:pt x="0" y="28"/>
                    <a:pt x="0" y="28"/>
                    <a:pt x="0" y="28"/>
                  </a:cubicBezTo>
                  <a:cubicBezTo>
                    <a:pt x="0" y="34"/>
                    <a:pt x="5" y="38"/>
                    <a:pt x="10" y="38"/>
                  </a:cubicBezTo>
                  <a:cubicBezTo>
                    <a:pt x="46" y="38"/>
                    <a:pt x="46" y="38"/>
                    <a:pt x="46" y="38"/>
                  </a:cubicBezTo>
                  <a:cubicBezTo>
                    <a:pt x="51" y="38"/>
                    <a:pt x="56" y="34"/>
                    <a:pt x="56" y="28"/>
                  </a:cubicBezTo>
                  <a:cubicBezTo>
                    <a:pt x="56" y="11"/>
                    <a:pt x="56" y="11"/>
                    <a:pt x="56" y="11"/>
                  </a:cubicBezTo>
                  <a:cubicBezTo>
                    <a:pt x="56" y="5"/>
                    <a:pt x="51" y="0"/>
                    <a:pt x="46" y="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1" name="Line 26"/>
            <p:cNvSpPr>
              <a:spLocks noChangeShapeType="1"/>
            </p:cNvSpPr>
            <p:nvPr/>
          </p:nvSpPr>
          <p:spPr bwMode="auto">
            <a:xfrm>
              <a:off x="-1158876" y="1395413"/>
              <a:ext cx="55563"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2" name="Line 27"/>
            <p:cNvSpPr>
              <a:spLocks noChangeShapeType="1"/>
            </p:cNvSpPr>
            <p:nvPr/>
          </p:nvSpPr>
          <p:spPr bwMode="auto">
            <a:xfrm>
              <a:off x="-1158876" y="1450975"/>
              <a:ext cx="149225"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3" name="Line 28"/>
            <p:cNvSpPr>
              <a:spLocks noChangeShapeType="1"/>
            </p:cNvSpPr>
            <p:nvPr/>
          </p:nvSpPr>
          <p:spPr bwMode="auto">
            <a:xfrm>
              <a:off x="-1158876" y="1508125"/>
              <a:ext cx="149225"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4" name="Freeform 29"/>
            <p:cNvSpPr>
              <a:spLocks/>
            </p:cNvSpPr>
            <p:nvPr/>
          </p:nvSpPr>
          <p:spPr bwMode="auto">
            <a:xfrm>
              <a:off x="-1382714" y="1235075"/>
              <a:ext cx="430213" cy="358775"/>
            </a:xfrm>
            <a:custGeom>
              <a:avLst/>
              <a:gdLst>
                <a:gd name="T0" fmla="*/ 0 w 184"/>
                <a:gd name="T1" fmla="*/ 136 h 152"/>
                <a:gd name="T2" fmla="*/ 16 w 184"/>
                <a:gd name="T3" fmla="*/ 152 h 152"/>
                <a:gd name="T4" fmla="*/ 168 w 184"/>
                <a:gd name="T5" fmla="*/ 152 h 152"/>
                <a:gd name="T6" fmla="*/ 184 w 184"/>
                <a:gd name="T7" fmla="*/ 136 h 152"/>
                <a:gd name="T8" fmla="*/ 184 w 184"/>
                <a:gd name="T9" fmla="*/ 16 h 152"/>
                <a:gd name="T10" fmla="*/ 168 w 184"/>
                <a:gd name="T11" fmla="*/ 0 h 152"/>
                <a:gd name="T12" fmla="*/ 16 w 184"/>
                <a:gd name="T13" fmla="*/ 0 h 152"/>
                <a:gd name="T14" fmla="*/ 0 w 184"/>
                <a:gd name="T15" fmla="*/ 16 h 152"/>
                <a:gd name="T16" fmla="*/ 0 w 184"/>
                <a:gd name="T17"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52">
                  <a:moveTo>
                    <a:pt x="0" y="136"/>
                  </a:moveTo>
                  <a:cubicBezTo>
                    <a:pt x="0" y="145"/>
                    <a:pt x="7" y="152"/>
                    <a:pt x="16" y="152"/>
                  </a:cubicBezTo>
                  <a:cubicBezTo>
                    <a:pt x="168" y="152"/>
                    <a:pt x="168" y="152"/>
                    <a:pt x="168" y="152"/>
                  </a:cubicBezTo>
                  <a:cubicBezTo>
                    <a:pt x="177" y="152"/>
                    <a:pt x="184" y="145"/>
                    <a:pt x="184" y="136"/>
                  </a:cubicBezTo>
                  <a:cubicBezTo>
                    <a:pt x="184" y="16"/>
                    <a:pt x="184" y="16"/>
                    <a:pt x="184" y="16"/>
                  </a:cubicBezTo>
                  <a:cubicBezTo>
                    <a:pt x="184" y="8"/>
                    <a:pt x="177" y="0"/>
                    <a:pt x="168" y="0"/>
                  </a:cubicBezTo>
                  <a:cubicBezTo>
                    <a:pt x="16" y="0"/>
                    <a:pt x="16" y="0"/>
                    <a:pt x="16" y="0"/>
                  </a:cubicBezTo>
                  <a:cubicBezTo>
                    <a:pt x="7" y="0"/>
                    <a:pt x="0" y="8"/>
                    <a:pt x="0" y="16"/>
                  </a:cubicBezTo>
                  <a:lnTo>
                    <a:pt x="0" y="136"/>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5" name="Line 30"/>
            <p:cNvSpPr>
              <a:spLocks noChangeShapeType="1"/>
            </p:cNvSpPr>
            <p:nvPr/>
          </p:nvSpPr>
          <p:spPr bwMode="auto">
            <a:xfrm flipH="1">
              <a:off x="-1382714" y="1309688"/>
              <a:ext cx="430213"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6" name="Line 31"/>
            <p:cNvSpPr>
              <a:spLocks noChangeShapeType="1"/>
            </p:cNvSpPr>
            <p:nvPr/>
          </p:nvSpPr>
          <p:spPr bwMode="auto">
            <a:xfrm flipV="1">
              <a:off x="-1262064" y="1196975"/>
              <a:ext cx="0" cy="74613"/>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7" name="Line 32"/>
            <p:cNvSpPr>
              <a:spLocks noChangeShapeType="1"/>
            </p:cNvSpPr>
            <p:nvPr/>
          </p:nvSpPr>
          <p:spPr bwMode="auto">
            <a:xfrm flipV="1">
              <a:off x="-1074739" y="1196975"/>
              <a:ext cx="0" cy="74613"/>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grpSp>
        <p:nvGrpSpPr>
          <p:cNvPr id="72" name="Group 71"/>
          <p:cNvGrpSpPr/>
          <p:nvPr/>
        </p:nvGrpSpPr>
        <p:grpSpPr>
          <a:xfrm>
            <a:off x="5138100" y="1617914"/>
            <a:ext cx="536346" cy="540275"/>
            <a:chOff x="-4465639" y="1373188"/>
            <a:chExt cx="433388" cy="436563"/>
          </a:xfrm>
        </p:grpSpPr>
        <p:sp>
          <p:nvSpPr>
            <p:cNvPr id="58" name="Line 33"/>
            <p:cNvSpPr>
              <a:spLocks noChangeShapeType="1"/>
            </p:cNvSpPr>
            <p:nvPr/>
          </p:nvSpPr>
          <p:spPr bwMode="auto">
            <a:xfrm flipH="1">
              <a:off x="-4465639" y="1809750"/>
              <a:ext cx="430213" cy="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59" name="Line 34"/>
            <p:cNvSpPr>
              <a:spLocks noChangeShapeType="1"/>
            </p:cNvSpPr>
            <p:nvPr/>
          </p:nvSpPr>
          <p:spPr bwMode="auto">
            <a:xfrm>
              <a:off x="-4183064" y="1438275"/>
              <a:ext cx="88900" cy="8890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0" name="Line 35"/>
            <p:cNvSpPr>
              <a:spLocks noChangeShapeType="1"/>
            </p:cNvSpPr>
            <p:nvPr/>
          </p:nvSpPr>
          <p:spPr bwMode="auto">
            <a:xfrm>
              <a:off x="-4208464" y="1465263"/>
              <a:ext cx="88900" cy="90488"/>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1" name="Freeform 36"/>
            <p:cNvSpPr>
              <a:spLocks/>
            </p:cNvSpPr>
            <p:nvPr/>
          </p:nvSpPr>
          <p:spPr bwMode="auto">
            <a:xfrm>
              <a:off x="-4462464" y="1373188"/>
              <a:ext cx="430213" cy="436563"/>
            </a:xfrm>
            <a:custGeom>
              <a:avLst/>
              <a:gdLst>
                <a:gd name="T0" fmla="*/ 161 w 184"/>
                <a:gd name="T1" fmla="*/ 6 h 185"/>
                <a:gd name="T2" fmla="*/ 178 w 184"/>
                <a:gd name="T3" fmla="*/ 23 h 185"/>
                <a:gd name="T4" fmla="*/ 178 w 184"/>
                <a:gd name="T5" fmla="*/ 46 h 185"/>
                <a:gd name="T6" fmla="*/ 59 w 184"/>
                <a:gd name="T7" fmla="*/ 165 h 185"/>
                <a:gd name="T8" fmla="*/ 0 w 184"/>
                <a:gd name="T9" fmla="*/ 185 h 185"/>
                <a:gd name="T10" fmla="*/ 19 w 184"/>
                <a:gd name="T11" fmla="*/ 125 h 185"/>
                <a:gd name="T12" fmla="*/ 139 w 184"/>
                <a:gd name="T13" fmla="*/ 6 h 185"/>
                <a:gd name="T14" fmla="*/ 161 w 184"/>
                <a:gd name="T15" fmla="*/ 6 h 185"/>
                <a:gd name="T16" fmla="*/ 161 w 184"/>
                <a:gd name="T17" fmla="*/ 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85">
                  <a:moveTo>
                    <a:pt x="161" y="6"/>
                  </a:moveTo>
                  <a:cubicBezTo>
                    <a:pt x="178" y="23"/>
                    <a:pt x="178" y="23"/>
                    <a:pt x="178" y="23"/>
                  </a:cubicBezTo>
                  <a:cubicBezTo>
                    <a:pt x="184" y="29"/>
                    <a:pt x="184" y="39"/>
                    <a:pt x="178" y="46"/>
                  </a:cubicBezTo>
                  <a:cubicBezTo>
                    <a:pt x="59" y="165"/>
                    <a:pt x="59" y="165"/>
                    <a:pt x="59" y="165"/>
                  </a:cubicBezTo>
                  <a:cubicBezTo>
                    <a:pt x="0" y="185"/>
                    <a:pt x="0" y="185"/>
                    <a:pt x="0" y="185"/>
                  </a:cubicBezTo>
                  <a:cubicBezTo>
                    <a:pt x="19" y="125"/>
                    <a:pt x="19" y="125"/>
                    <a:pt x="19" y="125"/>
                  </a:cubicBezTo>
                  <a:cubicBezTo>
                    <a:pt x="139" y="6"/>
                    <a:pt x="139" y="6"/>
                    <a:pt x="139" y="6"/>
                  </a:cubicBezTo>
                  <a:cubicBezTo>
                    <a:pt x="145" y="0"/>
                    <a:pt x="155" y="0"/>
                    <a:pt x="161" y="6"/>
                  </a:cubicBezTo>
                  <a:cubicBezTo>
                    <a:pt x="161" y="6"/>
                    <a:pt x="161" y="6"/>
                    <a:pt x="161" y="6"/>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grpSp>
        <p:nvGrpSpPr>
          <p:cNvPr id="73" name="Group 72"/>
          <p:cNvGrpSpPr/>
          <p:nvPr/>
        </p:nvGrpSpPr>
        <p:grpSpPr>
          <a:xfrm>
            <a:off x="817480" y="3668317"/>
            <a:ext cx="532417" cy="442043"/>
            <a:chOff x="-2532064" y="2520950"/>
            <a:chExt cx="430213" cy="357188"/>
          </a:xfrm>
        </p:grpSpPr>
        <p:sp>
          <p:nvSpPr>
            <p:cNvPr id="62" name="Oval 37"/>
            <p:cNvSpPr>
              <a:spLocks noChangeArrowheads="1"/>
            </p:cNvSpPr>
            <p:nvPr/>
          </p:nvSpPr>
          <p:spPr bwMode="auto">
            <a:xfrm>
              <a:off x="-2382839" y="2614613"/>
              <a:ext cx="131763" cy="13176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3" name="Oval 38"/>
            <p:cNvSpPr>
              <a:spLocks noChangeArrowheads="1"/>
            </p:cNvSpPr>
            <p:nvPr/>
          </p:nvSpPr>
          <p:spPr bwMode="auto">
            <a:xfrm>
              <a:off x="-2532064" y="2576513"/>
              <a:ext cx="430213" cy="24606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4" name="Freeform 39"/>
            <p:cNvSpPr>
              <a:spLocks/>
            </p:cNvSpPr>
            <p:nvPr/>
          </p:nvSpPr>
          <p:spPr bwMode="auto">
            <a:xfrm>
              <a:off x="-2493964" y="2614613"/>
              <a:ext cx="354013" cy="85725"/>
            </a:xfrm>
            <a:custGeom>
              <a:avLst/>
              <a:gdLst>
                <a:gd name="T0" fmla="*/ 0 w 152"/>
                <a:gd name="T1" fmla="*/ 36 h 36"/>
                <a:gd name="T2" fmla="*/ 76 w 152"/>
                <a:gd name="T3" fmla="*/ 0 h 36"/>
                <a:gd name="T4" fmla="*/ 152 w 152"/>
                <a:gd name="T5" fmla="*/ 36 h 36"/>
              </a:gdLst>
              <a:ahLst/>
              <a:cxnLst>
                <a:cxn ang="0">
                  <a:pos x="T0" y="T1"/>
                </a:cxn>
                <a:cxn ang="0">
                  <a:pos x="T2" y="T3"/>
                </a:cxn>
                <a:cxn ang="0">
                  <a:pos x="T4" y="T5"/>
                </a:cxn>
              </a:cxnLst>
              <a:rect l="0" t="0" r="r" b="b"/>
              <a:pathLst>
                <a:path w="152" h="36">
                  <a:moveTo>
                    <a:pt x="0" y="36"/>
                  </a:moveTo>
                  <a:cubicBezTo>
                    <a:pt x="0" y="19"/>
                    <a:pt x="33" y="0"/>
                    <a:pt x="76" y="0"/>
                  </a:cubicBezTo>
                  <a:cubicBezTo>
                    <a:pt x="120" y="0"/>
                    <a:pt x="152" y="19"/>
                    <a:pt x="152" y="36"/>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5" name="Line 40"/>
            <p:cNvSpPr>
              <a:spLocks noChangeShapeType="1"/>
            </p:cNvSpPr>
            <p:nvPr/>
          </p:nvSpPr>
          <p:spPr bwMode="auto">
            <a:xfrm flipH="1">
              <a:off x="-2532064" y="2520950"/>
              <a:ext cx="430213" cy="357188"/>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grpSp>
        <p:nvGrpSpPr>
          <p:cNvPr id="74" name="Group 73"/>
          <p:cNvGrpSpPr/>
          <p:nvPr/>
        </p:nvGrpSpPr>
        <p:grpSpPr>
          <a:xfrm>
            <a:off x="5208941" y="3621165"/>
            <a:ext cx="347741" cy="536346"/>
            <a:chOff x="-3187701" y="1263650"/>
            <a:chExt cx="280988" cy="433388"/>
          </a:xfrm>
        </p:grpSpPr>
        <p:sp>
          <p:nvSpPr>
            <p:cNvPr id="66" name="Freeform 41"/>
            <p:cNvSpPr>
              <a:spLocks/>
            </p:cNvSpPr>
            <p:nvPr/>
          </p:nvSpPr>
          <p:spPr bwMode="auto">
            <a:xfrm>
              <a:off x="-3187701" y="1433513"/>
              <a:ext cx="280988" cy="122238"/>
            </a:xfrm>
            <a:custGeom>
              <a:avLst/>
              <a:gdLst>
                <a:gd name="T0" fmla="*/ 120 w 120"/>
                <a:gd name="T1" fmla="*/ 52 h 52"/>
                <a:gd name="T2" fmla="*/ 120 w 120"/>
                <a:gd name="T3" fmla="*/ 16 h 52"/>
                <a:gd name="T4" fmla="*/ 104 w 120"/>
                <a:gd name="T5" fmla="*/ 0 h 52"/>
                <a:gd name="T6" fmla="*/ 16 w 120"/>
                <a:gd name="T7" fmla="*/ 0 h 52"/>
                <a:gd name="T8" fmla="*/ 0 w 120"/>
                <a:gd name="T9" fmla="*/ 16 h 52"/>
                <a:gd name="T10" fmla="*/ 0 w 120"/>
                <a:gd name="T11" fmla="*/ 52 h 52"/>
              </a:gdLst>
              <a:ahLst/>
              <a:cxnLst>
                <a:cxn ang="0">
                  <a:pos x="T0" y="T1"/>
                </a:cxn>
                <a:cxn ang="0">
                  <a:pos x="T2" y="T3"/>
                </a:cxn>
                <a:cxn ang="0">
                  <a:pos x="T4" y="T5"/>
                </a:cxn>
                <a:cxn ang="0">
                  <a:pos x="T6" y="T7"/>
                </a:cxn>
                <a:cxn ang="0">
                  <a:pos x="T8" y="T9"/>
                </a:cxn>
                <a:cxn ang="0">
                  <a:pos x="T10" y="T11"/>
                </a:cxn>
              </a:cxnLst>
              <a:rect l="0" t="0" r="r" b="b"/>
              <a:pathLst>
                <a:path w="120" h="52">
                  <a:moveTo>
                    <a:pt x="120" y="52"/>
                  </a:moveTo>
                  <a:cubicBezTo>
                    <a:pt x="120" y="16"/>
                    <a:pt x="120" y="16"/>
                    <a:pt x="120" y="16"/>
                  </a:cubicBezTo>
                  <a:cubicBezTo>
                    <a:pt x="120" y="8"/>
                    <a:pt x="113" y="0"/>
                    <a:pt x="104" y="0"/>
                  </a:cubicBezTo>
                  <a:cubicBezTo>
                    <a:pt x="16" y="0"/>
                    <a:pt x="16" y="0"/>
                    <a:pt x="16" y="0"/>
                  </a:cubicBezTo>
                  <a:cubicBezTo>
                    <a:pt x="7" y="0"/>
                    <a:pt x="0" y="8"/>
                    <a:pt x="0" y="16"/>
                  </a:cubicBezTo>
                  <a:cubicBezTo>
                    <a:pt x="0" y="52"/>
                    <a:pt x="0" y="52"/>
                    <a:pt x="0" y="52"/>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7" name="Freeform 42"/>
            <p:cNvSpPr>
              <a:spLocks/>
            </p:cNvSpPr>
            <p:nvPr/>
          </p:nvSpPr>
          <p:spPr bwMode="auto">
            <a:xfrm>
              <a:off x="-3132139" y="1263650"/>
              <a:ext cx="168275" cy="169863"/>
            </a:xfrm>
            <a:custGeom>
              <a:avLst/>
              <a:gdLst>
                <a:gd name="T0" fmla="*/ 72 w 72"/>
                <a:gd name="T1" fmla="*/ 72 h 72"/>
                <a:gd name="T2" fmla="*/ 72 w 72"/>
                <a:gd name="T3" fmla="*/ 36 h 72"/>
                <a:gd name="T4" fmla="*/ 36 w 72"/>
                <a:gd name="T5" fmla="*/ 0 h 72"/>
                <a:gd name="T6" fmla="*/ 0 w 72"/>
                <a:gd name="T7" fmla="*/ 36 h 72"/>
                <a:gd name="T8" fmla="*/ 0 w 72"/>
                <a:gd name="T9" fmla="*/ 72 h 72"/>
              </a:gdLst>
              <a:ahLst/>
              <a:cxnLst>
                <a:cxn ang="0">
                  <a:pos x="T0" y="T1"/>
                </a:cxn>
                <a:cxn ang="0">
                  <a:pos x="T2" y="T3"/>
                </a:cxn>
                <a:cxn ang="0">
                  <a:pos x="T4" y="T5"/>
                </a:cxn>
                <a:cxn ang="0">
                  <a:pos x="T6" y="T7"/>
                </a:cxn>
                <a:cxn ang="0">
                  <a:pos x="T8" y="T9"/>
                </a:cxn>
              </a:cxnLst>
              <a:rect l="0" t="0" r="r" b="b"/>
              <a:pathLst>
                <a:path w="72" h="72">
                  <a:moveTo>
                    <a:pt x="72" y="72"/>
                  </a:moveTo>
                  <a:cubicBezTo>
                    <a:pt x="72" y="36"/>
                    <a:pt x="72" y="36"/>
                    <a:pt x="72" y="36"/>
                  </a:cubicBezTo>
                  <a:cubicBezTo>
                    <a:pt x="72" y="17"/>
                    <a:pt x="56" y="0"/>
                    <a:pt x="36" y="0"/>
                  </a:cubicBezTo>
                  <a:cubicBezTo>
                    <a:pt x="16" y="0"/>
                    <a:pt x="0" y="17"/>
                    <a:pt x="0" y="36"/>
                  </a:cubicBezTo>
                  <a:cubicBezTo>
                    <a:pt x="0" y="72"/>
                    <a:pt x="0" y="72"/>
                    <a:pt x="0" y="72"/>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8" name="Oval 43"/>
            <p:cNvSpPr>
              <a:spLocks noChangeArrowheads="1"/>
            </p:cNvSpPr>
            <p:nvPr/>
          </p:nvSpPr>
          <p:spPr bwMode="auto">
            <a:xfrm>
              <a:off x="-3122614" y="1470025"/>
              <a:ext cx="149225" cy="150813"/>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69" name="Oval 44"/>
            <p:cNvSpPr>
              <a:spLocks noChangeArrowheads="1"/>
            </p:cNvSpPr>
            <p:nvPr/>
          </p:nvSpPr>
          <p:spPr bwMode="auto">
            <a:xfrm>
              <a:off x="-3074989" y="1517650"/>
              <a:ext cx="55563" cy="57150"/>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sp>
          <p:nvSpPr>
            <p:cNvPr id="70" name="Freeform 45"/>
            <p:cNvSpPr>
              <a:spLocks/>
            </p:cNvSpPr>
            <p:nvPr/>
          </p:nvSpPr>
          <p:spPr bwMode="auto">
            <a:xfrm>
              <a:off x="-3187701" y="1555750"/>
              <a:ext cx="280988" cy="141288"/>
            </a:xfrm>
            <a:custGeom>
              <a:avLst/>
              <a:gdLst>
                <a:gd name="T0" fmla="*/ 120 w 120"/>
                <a:gd name="T1" fmla="*/ 0 h 60"/>
                <a:gd name="T2" fmla="*/ 60 w 120"/>
                <a:gd name="T3" fmla="*/ 60 h 60"/>
                <a:gd name="T4" fmla="*/ 0 w 120"/>
                <a:gd name="T5" fmla="*/ 0 h 60"/>
              </a:gdLst>
              <a:ahLst/>
              <a:cxnLst>
                <a:cxn ang="0">
                  <a:pos x="T0" y="T1"/>
                </a:cxn>
                <a:cxn ang="0">
                  <a:pos x="T2" y="T3"/>
                </a:cxn>
                <a:cxn ang="0">
                  <a:pos x="T4" y="T5"/>
                </a:cxn>
              </a:cxnLst>
              <a:rect l="0" t="0" r="r" b="b"/>
              <a:pathLst>
                <a:path w="120" h="60">
                  <a:moveTo>
                    <a:pt x="120" y="0"/>
                  </a:moveTo>
                  <a:cubicBezTo>
                    <a:pt x="120" y="34"/>
                    <a:pt x="93" y="60"/>
                    <a:pt x="60" y="60"/>
                  </a:cubicBezTo>
                  <a:cubicBezTo>
                    <a:pt x="27" y="60"/>
                    <a:pt x="0" y="34"/>
                    <a:pt x="0" y="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grpSp>
      <p:sp>
        <p:nvSpPr>
          <p:cNvPr id="79" name="Rectangle 78"/>
          <p:cNvSpPr/>
          <p:nvPr/>
        </p:nvSpPr>
        <p:spPr>
          <a:xfrm>
            <a:off x="1544063" y="1703181"/>
            <a:ext cx="2947109"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0" name="Rectangle 79"/>
          <p:cNvSpPr/>
          <p:nvPr/>
        </p:nvSpPr>
        <p:spPr>
          <a:xfrm>
            <a:off x="1544063" y="2685399"/>
            <a:ext cx="2822040"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2" name="Rectangle 81"/>
          <p:cNvSpPr/>
          <p:nvPr/>
        </p:nvSpPr>
        <p:spPr>
          <a:xfrm>
            <a:off x="1544063" y="3610167"/>
            <a:ext cx="2822040"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3" name="Rectangle 82"/>
          <p:cNvSpPr/>
          <p:nvPr/>
        </p:nvSpPr>
        <p:spPr>
          <a:xfrm>
            <a:off x="5943600" y="1703181"/>
            <a:ext cx="2947109"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4" name="Rectangle 83"/>
          <p:cNvSpPr/>
          <p:nvPr/>
        </p:nvSpPr>
        <p:spPr>
          <a:xfrm>
            <a:off x="5943600" y="2685399"/>
            <a:ext cx="2822040"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5" name="Rectangle 84"/>
          <p:cNvSpPr/>
          <p:nvPr/>
        </p:nvSpPr>
        <p:spPr>
          <a:xfrm>
            <a:off x="5943600" y="3610167"/>
            <a:ext cx="2822040" cy="535534"/>
          </a:xfrm>
          <a:prstGeom prst="rect">
            <a:avLst/>
          </a:prstGeom>
        </p:spPr>
        <p:txBody>
          <a:bodyPr wrap="square">
            <a:spAutoFit/>
          </a:bodyPr>
          <a:lstStyle/>
          <a:p>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grpSp>
        <p:nvGrpSpPr>
          <p:cNvPr id="92" name="Group 91"/>
          <p:cNvGrpSpPr/>
          <p:nvPr/>
        </p:nvGrpSpPr>
        <p:grpSpPr>
          <a:xfrm>
            <a:off x="1349897" y="4899640"/>
            <a:ext cx="1230708" cy="1230708"/>
            <a:chOff x="2046514" y="285000"/>
            <a:chExt cx="1620000" cy="1620000"/>
          </a:xfrm>
        </p:grpSpPr>
        <p:grpSp>
          <p:nvGrpSpPr>
            <p:cNvPr id="93" name="Group 92"/>
            <p:cNvGrpSpPr/>
            <p:nvPr/>
          </p:nvGrpSpPr>
          <p:grpSpPr>
            <a:xfrm>
              <a:off x="2046514" y="285000"/>
              <a:ext cx="1620000" cy="1620000"/>
              <a:chOff x="10572000" y="774700"/>
              <a:chExt cx="1620000" cy="1620000"/>
            </a:xfrm>
          </p:grpSpPr>
          <p:sp>
            <p:nvSpPr>
              <p:cNvPr id="95" name="Oval 94"/>
              <p:cNvSpPr/>
              <p:nvPr/>
            </p:nvSpPr>
            <p:spPr>
              <a:xfrm>
                <a:off x="10653000" y="855700"/>
                <a:ext cx="1458000" cy="1458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6" name="Block Arc 95"/>
              <p:cNvSpPr/>
              <p:nvPr/>
            </p:nvSpPr>
            <p:spPr>
              <a:xfrm flipV="1">
                <a:off x="10572000" y="774700"/>
                <a:ext cx="1620000" cy="1620000"/>
              </a:xfrm>
              <a:prstGeom prst="blockArc">
                <a:avLst>
                  <a:gd name="adj1" fmla="val 10631207"/>
                  <a:gd name="adj2" fmla="val 5386216"/>
                  <a:gd name="adj3" fmla="val 90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sp>
          <p:nvSpPr>
            <p:cNvPr id="94" name="TextBox 93"/>
            <p:cNvSpPr txBox="1"/>
            <p:nvPr/>
          </p:nvSpPr>
          <p:spPr>
            <a:xfrm>
              <a:off x="2127513" y="710338"/>
              <a:ext cx="1458000" cy="769748"/>
            </a:xfrm>
            <a:prstGeom prst="rect">
              <a:avLst/>
            </a:prstGeom>
            <a:noFill/>
          </p:spPr>
          <p:txBody>
            <a:bodyPr wrap="square" rtlCol="0">
              <a:spAutoFit/>
            </a:bodyPr>
            <a:lstStyle/>
            <a:p>
              <a:pPr algn="ctr"/>
              <a:r>
                <a:rPr lang="en-US" sz="3200" b="1" dirty="0" smtClean="0">
                  <a:solidFill>
                    <a:schemeClr val="accent4"/>
                  </a:solidFill>
                </a:rPr>
                <a:t>47%</a:t>
              </a:r>
              <a:endParaRPr lang="en-US" sz="3200" b="1" dirty="0">
                <a:solidFill>
                  <a:schemeClr val="accent4"/>
                </a:solidFill>
              </a:endParaRPr>
            </a:p>
          </p:txBody>
        </p:sp>
      </p:grpSp>
    </p:spTree>
    <p:extLst>
      <p:ext uri="{BB962C8B-B14F-4D97-AF65-F5344CB8AC3E}">
        <p14:creationId xmlns:p14="http://schemas.microsoft.com/office/powerpoint/2010/main" val="3659067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6"/>
            <a:ext cx="9144005" cy="6858005"/>
            <a:chOff x="1520710" y="-6"/>
            <a:chExt cx="9150584" cy="6877785"/>
          </a:xfrm>
        </p:grpSpPr>
        <p:pic>
          <p:nvPicPr>
            <p:cNvPr id="24" name="Picture 23"/>
            <p:cNvPicPr>
              <a:picLocks noChangeAspect="1"/>
            </p:cNvPicPr>
            <p:nvPr/>
          </p:nvPicPr>
          <p:blipFill rotWithShape="1">
            <a:blip r:embed="rId2" cstate="print">
              <a:duotone>
                <a:prstClr val="black"/>
                <a:srgbClr val="F9F6EF">
                  <a:tint val="45000"/>
                  <a:satMod val="400000"/>
                </a:srgbClr>
              </a:duotone>
              <a:extLst>
                <a:ext uri="{28A0092B-C50C-407E-A947-70E740481C1C}">
                  <a14:useLocalDpi xmlns:a14="http://schemas.microsoft.com/office/drawing/2010/main" val="0"/>
                </a:ext>
              </a:extLst>
            </a:blip>
            <a:srcRect l="8535" t="14627" r="2864" b="14071"/>
            <a:stretch/>
          </p:blipFill>
          <p:spPr>
            <a:xfrm rot="16200000">
              <a:off x="2657111" y="-1136405"/>
              <a:ext cx="6877784" cy="9150582"/>
            </a:xfrm>
            <a:prstGeom prst="rect">
              <a:avLst/>
            </a:prstGeom>
          </p:spPr>
        </p:pic>
        <p:sp>
          <p:nvSpPr>
            <p:cNvPr id="25" name="Rectangle 24"/>
            <p:cNvSpPr/>
            <p:nvPr/>
          </p:nvSpPr>
          <p:spPr>
            <a:xfrm>
              <a:off x="1520710" y="0"/>
              <a:ext cx="9150579" cy="6877777"/>
            </a:xfrm>
            <a:prstGeom prst="rect">
              <a:avLst/>
            </a:prstGeom>
            <a:solidFill>
              <a:srgbClr val="F1EEE7">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Rectangle 25"/>
            <p:cNvSpPr/>
            <p:nvPr/>
          </p:nvSpPr>
          <p:spPr>
            <a:xfrm>
              <a:off x="1520710" y="0"/>
              <a:ext cx="9150579" cy="6877779"/>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71" name="Rectangle 70"/>
          <p:cNvSpPr/>
          <p:nvPr/>
        </p:nvSpPr>
        <p:spPr>
          <a:xfrm>
            <a:off x="1067482" y="1129446"/>
            <a:ext cx="4686300" cy="923330"/>
          </a:xfrm>
          <a:prstGeom prst="rect">
            <a:avLst/>
          </a:prstGeom>
        </p:spPr>
        <p:txBody>
          <a:bodyPr wrap="square">
            <a:spAutoFit/>
          </a:bodyPr>
          <a:lstStyle/>
          <a:p>
            <a:r>
              <a:rPr lang="en-US" sz="1800" b="1" dirty="0">
                <a:solidFill>
                  <a:schemeClr val="accent6"/>
                </a:solidFill>
              </a:rPr>
              <a:t>Quisque finibus nisi augue, sit amet aliquet ante elementum ultrices. Proin varius, odio id porttitor aliquam</a:t>
            </a:r>
            <a:r>
              <a:rPr lang="fr-FR" sz="1800" b="1" dirty="0">
                <a:solidFill>
                  <a:schemeClr val="accent6"/>
                </a:solidFill>
              </a:rPr>
              <a:t>…</a:t>
            </a:r>
            <a:endParaRPr lang="en-US" sz="1800" b="1" dirty="0">
              <a:solidFill>
                <a:schemeClr val="accent6"/>
              </a:solidFill>
            </a:endParaRPr>
          </a:p>
        </p:txBody>
      </p:sp>
      <p:sp>
        <p:nvSpPr>
          <p:cNvPr id="3" name="Rectangle 2"/>
          <p:cNvSpPr/>
          <p:nvPr/>
        </p:nvSpPr>
        <p:spPr>
          <a:xfrm>
            <a:off x="457200" y="419100"/>
            <a:ext cx="8229601" cy="60198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Rectangle 88"/>
          <p:cNvSpPr/>
          <p:nvPr/>
        </p:nvSpPr>
        <p:spPr>
          <a:xfrm>
            <a:off x="894669" y="2471876"/>
            <a:ext cx="2119992" cy="1200329"/>
          </a:xfrm>
          <a:prstGeom prst="rect">
            <a:avLst/>
          </a:prstGeom>
        </p:spPr>
        <p:txBody>
          <a:bodyPr wrap="square">
            <a:spAutoFit/>
          </a:bodyPr>
          <a:lstStyle/>
          <a:p>
            <a:pPr algn="ctr"/>
            <a:r>
              <a:rPr lang="fr-FR" sz="7200" b="1" dirty="0">
                <a:solidFill>
                  <a:schemeClr val="accent6"/>
                </a:solidFill>
                <a:latin typeface="Arial" panose="020B0604020202020204" pitchFamily="34" charset="0"/>
                <a:cs typeface="Arial" panose="020B0604020202020204" pitchFamily="34" charset="0"/>
              </a:rPr>
              <a:t>36%</a:t>
            </a:r>
            <a:endParaRPr lang="en-US" sz="7200" b="1" dirty="0">
              <a:solidFill>
                <a:schemeClr val="accent6"/>
              </a:solidFill>
              <a:latin typeface="Arial" panose="020B0604020202020204" pitchFamily="34" charset="0"/>
              <a:cs typeface="Arial" panose="020B0604020202020204" pitchFamily="34" charset="0"/>
            </a:endParaRPr>
          </a:p>
        </p:txBody>
      </p:sp>
      <p:sp>
        <p:nvSpPr>
          <p:cNvPr id="90" name="Rectangle 89"/>
          <p:cNvSpPr/>
          <p:nvPr/>
        </p:nvSpPr>
        <p:spPr>
          <a:xfrm>
            <a:off x="3452130" y="2471875"/>
            <a:ext cx="2205719" cy="1200329"/>
          </a:xfrm>
          <a:prstGeom prst="rect">
            <a:avLst/>
          </a:prstGeom>
        </p:spPr>
        <p:txBody>
          <a:bodyPr wrap="square">
            <a:spAutoFit/>
          </a:bodyPr>
          <a:lstStyle/>
          <a:p>
            <a:pPr algn="ctr"/>
            <a:r>
              <a:rPr lang="fr-FR" sz="7200" b="1" dirty="0">
                <a:solidFill>
                  <a:schemeClr val="accent6"/>
                </a:solidFill>
                <a:latin typeface="Arial" panose="020B0604020202020204" pitchFamily="34" charset="0"/>
                <a:cs typeface="Arial" panose="020B0604020202020204" pitchFamily="34" charset="0"/>
              </a:rPr>
              <a:t>9%</a:t>
            </a:r>
            <a:endParaRPr lang="en-US" sz="7200" b="1" dirty="0">
              <a:solidFill>
                <a:schemeClr val="accent6"/>
              </a:solidFill>
              <a:latin typeface="Arial" panose="020B0604020202020204" pitchFamily="34" charset="0"/>
              <a:cs typeface="Arial" panose="020B0604020202020204" pitchFamily="34" charset="0"/>
            </a:endParaRPr>
          </a:p>
        </p:txBody>
      </p:sp>
      <p:sp>
        <p:nvSpPr>
          <p:cNvPr id="18" name="Rectangle 17"/>
          <p:cNvSpPr/>
          <p:nvPr/>
        </p:nvSpPr>
        <p:spPr>
          <a:xfrm>
            <a:off x="1069516" y="3952804"/>
            <a:ext cx="2362201" cy="1477328"/>
          </a:xfrm>
          <a:prstGeom prst="rect">
            <a:avLst/>
          </a:prstGeom>
        </p:spPr>
        <p:txBody>
          <a:bodyPr wrap="square">
            <a:spAutoFit/>
          </a:bodyPr>
          <a:lstStyle/>
          <a:p>
            <a:r>
              <a:rPr lang="en-US" sz="1800" dirty="0">
                <a:solidFill>
                  <a:schemeClr val="accent6"/>
                </a:solidFill>
              </a:rPr>
              <a:t>Mauris laoreet condimentum aliquet. Pellentesque vel semper purus, sed vulputate magna. </a:t>
            </a:r>
          </a:p>
        </p:txBody>
      </p:sp>
      <p:sp>
        <p:nvSpPr>
          <p:cNvPr id="20" name="Rectangle 19"/>
          <p:cNvSpPr/>
          <p:nvPr/>
        </p:nvSpPr>
        <p:spPr>
          <a:xfrm>
            <a:off x="3708272" y="3952805"/>
            <a:ext cx="1968291" cy="1754326"/>
          </a:xfrm>
          <a:prstGeom prst="rect">
            <a:avLst/>
          </a:prstGeom>
        </p:spPr>
        <p:txBody>
          <a:bodyPr wrap="square">
            <a:spAutoFit/>
          </a:bodyPr>
          <a:lstStyle/>
          <a:p>
            <a:r>
              <a:rPr lang="en-US" sz="1800" dirty="0">
                <a:solidFill>
                  <a:schemeClr val="accent6"/>
                </a:solidFill>
              </a:rPr>
              <a:t>Aliquam non turpis ut turpis tempus iaculis. Duis sollicitudin rhoncus urna ac pharetra. </a:t>
            </a:r>
          </a:p>
        </p:txBody>
      </p:sp>
      <p:sp>
        <p:nvSpPr>
          <p:cNvPr id="91" name="Rectangle 90"/>
          <p:cNvSpPr/>
          <p:nvPr/>
        </p:nvSpPr>
        <p:spPr>
          <a:xfrm>
            <a:off x="6297388" y="1129446"/>
            <a:ext cx="2109107" cy="1061829"/>
          </a:xfrm>
          <a:prstGeom prst="rect">
            <a:avLst/>
          </a:prstGeom>
        </p:spPr>
        <p:txBody>
          <a:bodyPr wrap="square">
            <a:spAutoFit/>
          </a:bodyPr>
          <a:lstStyle/>
          <a:p>
            <a:r>
              <a:rPr lang="en-US" sz="2100" b="1" dirty="0">
                <a:solidFill>
                  <a:schemeClr val="accent5"/>
                </a:solidFill>
              </a:rPr>
              <a:t>Sit amet aliquet ante elementum ultrices</a:t>
            </a:r>
            <a:r>
              <a:rPr lang="fr-FR" sz="2100" b="1" dirty="0">
                <a:solidFill>
                  <a:schemeClr val="accent5"/>
                </a:solidFill>
              </a:rPr>
              <a:t>.</a:t>
            </a:r>
            <a:endParaRPr lang="en-US" sz="2100" b="1" dirty="0">
              <a:solidFill>
                <a:schemeClr val="accent5"/>
              </a:solidFill>
            </a:endParaRPr>
          </a:p>
        </p:txBody>
      </p:sp>
      <p:sp>
        <p:nvSpPr>
          <p:cNvPr id="92" name="Rectangle 91"/>
          <p:cNvSpPr/>
          <p:nvPr/>
        </p:nvSpPr>
        <p:spPr>
          <a:xfrm>
            <a:off x="6200776" y="2471875"/>
            <a:ext cx="2205719" cy="1200329"/>
          </a:xfrm>
          <a:prstGeom prst="rect">
            <a:avLst/>
          </a:prstGeom>
        </p:spPr>
        <p:txBody>
          <a:bodyPr wrap="square">
            <a:spAutoFit/>
          </a:bodyPr>
          <a:lstStyle/>
          <a:p>
            <a:pPr algn="ctr"/>
            <a:r>
              <a:rPr lang="fr-FR" sz="7200" b="1" dirty="0">
                <a:solidFill>
                  <a:schemeClr val="accent5"/>
                </a:solidFill>
                <a:latin typeface="Arial" panose="020B0604020202020204" pitchFamily="34" charset="0"/>
                <a:cs typeface="Arial" panose="020B0604020202020204" pitchFamily="34" charset="0"/>
              </a:rPr>
              <a:t>55%</a:t>
            </a:r>
            <a:endParaRPr lang="en-US" sz="7200" b="1" dirty="0">
              <a:solidFill>
                <a:schemeClr val="accent5"/>
              </a:solidFill>
              <a:latin typeface="Arial" panose="020B0604020202020204" pitchFamily="34" charset="0"/>
              <a:cs typeface="Arial" panose="020B0604020202020204" pitchFamily="34" charset="0"/>
            </a:endParaRPr>
          </a:p>
        </p:txBody>
      </p:sp>
      <p:sp>
        <p:nvSpPr>
          <p:cNvPr id="21" name="Rectangle 20"/>
          <p:cNvSpPr/>
          <p:nvPr/>
        </p:nvSpPr>
        <p:spPr>
          <a:xfrm>
            <a:off x="6417551" y="3952804"/>
            <a:ext cx="1772166" cy="1477328"/>
          </a:xfrm>
          <a:prstGeom prst="rect">
            <a:avLst/>
          </a:prstGeom>
        </p:spPr>
        <p:txBody>
          <a:bodyPr wrap="square">
            <a:spAutoFit/>
          </a:bodyPr>
          <a:lstStyle/>
          <a:p>
            <a:r>
              <a:rPr lang="en-US" sz="1800" b="1" dirty="0">
                <a:solidFill>
                  <a:schemeClr val="accent5"/>
                </a:solidFill>
              </a:rPr>
              <a:t>Vestibulum dolor nunc, posuere id sapien non, pretiu. </a:t>
            </a:r>
          </a:p>
        </p:txBody>
      </p:sp>
    </p:spTree>
    <p:extLst>
      <p:ext uri="{BB962C8B-B14F-4D97-AF65-F5344CB8AC3E}">
        <p14:creationId xmlns:p14="http://schemas.microsoft.com/office/powerpoint/2010/main" val="3658351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0" y="-6"/>
            <a:ext cx="9144005" cy="6858005"/>
            <a:chOff x="1520710" y="-6"/>
            <a:chExt cx="9150584" cy="6877785"/>
          </a:xfrm>
        </p:grpSpPr>
        <p:pic>
          <p:nvPicPr>
            <p:cNvPr id="46" name="Picture 45"/>
            <p:cNvPicPr>
              <a:picLocks noChangeAspect="1"/>
            </p:cNvPicPr>
            <p:nvPr/>
          </p:nvPicPr>
          <p:blipFill rotWithShape="1">
            <a:blip r:embed="rId3" cstate="print">
              <a:duotone>
                <a:prstClr val="black"/>
                <a:srgbClr val="F9F6EF">
                  <a:tint val="45000"/>
                  <a:satMod val="400000"/>
                </a:srgbClr>
              </a:duotone>
              <a:extLst>
                <a:ext uri="{28A0092B-C50C-407E-A947-70E740481C1C}">
                  <a14:useLocalDpi xmlns:a14="http://schemas.microsoft.com/office/drawing/2010/main" val="0"/>
                </a:ext>
              </a:extLst>
            </a:blip>
            <a:srcRect l="8535" t="14627" r="2864" b="14071"/>
            <a:stretch/>
          </p:blipFill>
          <p:spPr>
            <a:xfrm rot="16200000">
              <a:off x="2657111" y="-1136405"/>
              <a:ext cx="6877784" cy="9150582"/>
            </a:xfrm>
            <a:prstGeom prst="rect">
              <a:avLst/>
            </a:prstGeom>
          </p:spPr>
        </p:pic>
        <p:sp>
          <p:nvSpPr>
            <p:cNvPr id="47" name="Rectangle 46"/>
            <p:cNvSpPr/>
            <p:nvPr/>
          </p:nvSpPr>
          <p:spPr>
            <a:xfrm>
              <a:off x="1520710" y="0"/>
              <a:ext cx="9150579" cy="6877777"/>
            </a:xfrm>
            <a:prstGeom prst="rect">
              <a:avLst/>
            </a:prstGeom>
            <a:solidFill>
              <a:srgbClr val="F1EEE7">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Rectangle 47"/>
            <p:cNvSpPr/>
            <p:nvPr/>
          </p:nvSpPr>
          <p:spPr>
            <a:xfrm>
              <a:off x="1520710" y="0"/>
              <a:ext cx="9150579" cy="6877779"/>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9" name="Rectangle 18"/>
          <p:cNvSpPr/>
          <p:nvPr/>
        </p:nvSpPr>
        <p:spPr>
          <a:xfrm>
            <a:off x="1057275" y="945112"/>
            <a:ext cx="7029450" cy="323165"/>
          </a:xfrm>
          <a:prstGeom prst="rect">
            <a:avLst/>
          </a:prstGeom>
        </p:spPr>
        <p:txBody>
          <a:bodyPr wrap="square">
            <a:spAutoFit/>
          </a:bodyPr>
          <a:lstStyle/>
          <a:p>
            <a:pPr algn="ctr"/>
            <a:r>
              <a:rPr lang="en-US" sz="1500" dirty="0">
                <a:solidFill>
                  <a:schemeClr val="accent4"/>
                </a:solidFill>
              </a:rPr>
              <a:t>Aliquam non turpis ut turpis tempus iaculis. Duis sollicitudin rhoncus urna ac pharetra. </a:t>
            </a:r>
          </a:p>
        </p:txBody>
      </p:sp>
      <p:sp>
        <p:nvSpPr>
          <p:cNvPr id="22" name="Rectangle 21"/>
          <p:cNvSpPr/>
          <p:nvPr/>
        </p:nvSpPr>
        <p:spPr>
          <a:xfrm>
            <a:off x="0" y="460364"/>
            <a:ext cx="9144000" cy="507831"/>
          </a:xfrm>
          <a:prstGeom prst="rect">
            <a:avLst/>
          </a:prstGeom>
        </p:spPr>
        <p:txBody>
          <a:bodyPr wrap="square">
            <a:spAutoFit/>
          </a:bodyPr>
          <a:lstStyle/>
          <a:p>
            <a:pPr algn="ctr"/>
            <a:r>
              <a:rPr lang="en-US" sz="2700" dirty="0">
                <a:solidFill>
                  <a:schemeClr val="accent2"/>
                </a:solidFill>
              </a:rPr>
              <a:t>Lorem ipsum dolor sit amet:</a:t>
            </a:r>
          </a:p>
        </p:txBody>
      </p:sp>
      <p:sp>
        <p:nvSpPr>
          <p:cNvPr id="2" name="Rectangle 1"/>
          <p:cNvSpPr/>
          <p:nvPr/>
        </p:nvSpPr>
        <p:spPr>
          <a:xfrm>
            <a:off x="572572" y="3048000"/>
            <a:ext cx="1590338" cy="1024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Rectangle 24"/>
          <p:cNvSpPr/>
          <p:nvPr/>
        </p:nvSpPr>
        <p:spPr>
          <a:xfrm>
            <a:off x="2243774" y="3048000"/>
            <a:ext cx="1273618" cy="1024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Rectangle 25"/>
          <p:cNvSpPr/>
          <p:nvPr/>
        </p:nvSpPr>
        <p:spPr>
          <a:xfrm>
            <a:off x="3598255" y="3048000"/>
            <a:ext cx="1907060" cy="1024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Rectangle 26"/>
          <p:cNvSpPr/>
          <p:nvPr/>
        </p:nvSpPr>
        <p:spPr>
          <a:xfrm>
            <a:off x="5586180" y="3048000"/>
            <a:ext cx="1590338" cy="1024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27"/>
          <p:cNvSpPr/>
          <p:nvPr/>
        </p:nvSpPr>
        <p:spPr>
          <a:xfrm>
            <a:off x="7257382" y="3048000"/>
            <a:ext cx="1037762" cy="1024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reeform 8"/>
          <p:cNvSpPr>
            <a:spLocks/>
          </p:cNvSpPr>
          <p:nvPr/>
        </p:nvSpPr>
        <p:spPr bwMode="auto">
          <a:xfrm>
            <a:off x="6074138" y="3300616"/>
            <a:ext cx="614421" cy="519056"/>
          </a:xfrm>
          <a:custGeom>
            <a:avLst/>
            <a:gdLst>
              <a:gd name="T0" fmla="*/ 261 w 261"/>
              <a:gd name="T1" fmla="*/ 83 h 218"/>
              <a:gd name="T2" fmla="*/ 231 w 261"/>
              <a:gd name="T3" fmla="*/ 80 h 218"/>
              <a:gd name="T4" fmla="*/ 260 w 261"/>
              <a:gd name="T5" fmla="*/ 63 h 218"/>
              <a:gd name="T6" fmla="*/ 229 w 261"/>
              <a:gd name="T7" fmla="*/ 66 h 218"/>
              <a:gd name="T8" fmla="*/ 227 w 261"/>
              <a:gd name="T9" fmla="*/ 60 h 218"/>
              <a:gd name="T10" fmla="*/ 172 w 261"/>
              <a:gd name="T11" fmla="*/ 17 h 218"/>
              <a:gd name="T12" fmla="*/ 178 w 261"/>
              <a:gd name="T13" fmla="*/ 15 h 218"/>
              <a:gd name="T14" fmla="*/ 194 w 261"/>
              <a:gd name="T15" fmla="*/ 6 h 218"/>
              <a:gd name="T16" fmla="*/ 169 w 261"/>
              <a:gd name="T17" fmla="*/ 11 h 218"/>
              <a:gd name="T18" fmla="*/ 183 w 261"/>
              <a:gd name="T19" fmla="*/ 0 h 218"/>
              <a:gd name="T20" fmla="*/ 162 w 261"/>
              <a:gd name="T21" fmla="*/ 10 h 218"/>
              <a:gd name="T22" fmla="*/ 166 w 261"/>
              <a:gd name="T23" fmla="*/ 2 h 218"/>
              <a:gd name="T24" fmla="*/ 125 w 261"/>
              <a:gd name="T25" fmla="*/ 65 h 218"/>
              <a:gd name="T26" fmla="*/ 106 w 261"/>
              <a:gd name="T27" fmla="*/ 49 h 218"/>
              <a:gd name="T28" fmla="*/ 39 w 261"/>
              <a:gd name="T29" fmla="*/ 20 h 218"/>
              <a:gd name="T30" fmla="*/ 61 w 261"/>
              <a:gd name="T31" fmla="*/ 52 h 218"/>
              <a:gd name="T32" fmla="*/ 45 w 261"/>
              <a:gd name="T33" fmla="*/ 54 h 218"/>
              <a:gd name="T34" fmla="*/ 74 w 261"/>
              <a:gd name="T35" fmla="*/ 80 h 218"/>
              <a:gd name="T36" fmla="*/ 56 w 261"/>
              <a:gd name="T37" fmla="*/ 87 h 218"/>
              <a:gd name="T38" fmla="*/ 88 w 261"/>
              <a:gd name="T39" fmla="*/ 103 h 218"/>
              <a:gd name="T40" fmla="*/ 97 w 261"/>
              <a:gd name="T41" fmla="*/ 126 h 218"/>
              <a:gd name="T42" fmla="*/ 0 w 261"/>
              <a:gd name="T43" fmla="*/ 128 h 218"/>
              <a:gd name="T44" fmla="*/ 230 w 261"/>
              <a:gd name="T45" fmla="*/ 95 h 218"/>
              <a:gd name="T46" fmla="*/ 261 w 261"/>
              <a:gd name="T47" fmla="*/ 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1" h="218">
                <a:moveTo>
                  <a:pt x="261" y="83"/>
                </a:moveTo>
                <a:cubicBezTo>
                  <a:pt x="252" y="85"/>
                  <a:pt x="238" y="83"/>
                  <a:pt x="231" y="80"/>
                </a:cubicBezTo>
                <a:cubicBezTo>
                  <a:pt x="246" y="79"/>
                  <a:pt x="256" y="72"/>
                  <a:pt x="260" y="63"/>
                </a:cubicBezTo>
                <a:cubicBezTo>
                  <a:pt x="254" y="66"/>
                  <a:pt x="238" y="70"/>
                  <a:pt x="229" y="66"/>
                </a:cubicBezTo>
                <a:cubicBezTo>
                  <a:pt x="228" y="64"/>
                  <a:pt x="228" y="62"/>
                  <a:pt x="227" y="60"/>
                </a:cubicBezTo>
                <a:cubicBezTo>
                  <a:pt x="221" y="35"/>
                  <a:pt x="197" y="15"/>
                  <a:pt x="172" y="17"/>
                </a:cubicBezTo>
                <a:cubicBezTo>
                  <a:pt x="174" y="16"/>
                  <a:pt x="176" y="16"/>
                  <a:pt x="178" y="15"/>
                </a:cubicBezTo>
                <a:cubicBezTo>
                  <a:pt x="181" y="14"/>
                  <a:pt x="197" y="11"/>
                  <a:pt x="194" y="6"/>
                </a:cubicBezTo>
                <a:cubicBezTo>
                  <a:pt x="192" y="1"/>
                  <a:pt x="173" y="9"/>
                  <a:pt x="169" y="11"/>
                </a:cubicBezTo>
                <a:cubicBezTo>
                  <a:pt x="174" y="9"/>
                  <a:pt x="182" y="6"/>
                  <a:pt x="183" y="0"/>
                </a:cubicBezTo>
                <a:cubicBezTo>
                  <a:pt x="175" y="1"/>
                  <a:pt x="168" y="5"/>
                  <a:pt x="162" y="10"/>
                </a:cubicBezTo>
                <a:cubicBezTo>
                  <a:pt x="164" y="7"/>
                  <a:pt x="166" y="5"/>
                  <a:pt x="166" y="2"/>
                </a:cubicBezTo>
                <a:cubicBezTo>
                  <a:pt x="146" y="15"/>
                  <a:pt x="135" y="40"/>
                  <a:pt x="125" y="65"/>
                </a:cubicBezTo>
                <a:cubicBezTo>
                  <a:pt x="118" y="58"/>
                  <a:pt x="111" y="52"/>
                  <a:pt x="106" y="49"/>
                </a:cubicBezTo>
                <a:cubicBezTo>
                  <a:pt x="89" y="40"/>
                  <a:pt x="70" y="31"/>
                  <a:pt x="39" y="20"/>
                </a:cubicBezTo>
                <a:cubicBezTo>
                  <a:pt x="38" y="30"/>
                  <a:pt x="44" y="43"/>
                  <a:pt x="61" y="52"/>
                </a:cubicBezTo>
                <a:cubicBezTo>
                  <a:pt x="57" y="52"/>
                  <a:pt x="50" y="53"/>
                  <a:pt x="45" y="54"/>
                </a:cubicBezTo>
                <a:cubicBezTo>
                  <a:pt x="47" y="66"/>
                  <a:pt x="54" y="76"/>
                  <a:pt x="74" y="80"/>
                </a:cubicBezTo>
                <a:cubicBezTo>
                  <a:pt x="65" y="81"/>
                  <a:pt x="60" y="83"/>
                  <a:pt x="56" y="87"/>
                </a:cubicBezTo>
                <a:cubicBezTo>
                  <a:pt x="60" y="96"/>
                  <a:pt x="70" y="105"/>
                  <a:pt x="88" y="103"/>
                </a:cubicBezTo>
                <a:cubicBezTo>
                  <a:pt x="68" y="112"/>
                  <a:pt x="80" y="128"/>
                  <a:pt x="97" y="126"/>
                </a:cubicBezTo>
                <a:cubicBezTo>
                  <a:pt x="69" y="154"/>
                  <a:pt x="25" y="152"/>
                  <a:pt x="0" y="128"/>
                </a:cubicBezTo>
                <a:cubicBezTo>
                  <a:pt x="65" y="218"/>
                  <a:pt x="208" y="181"/>
                  <a:pt x="230" y="95"/>
                </a:cubicBezTo>
                <a:cubicBezTo>
                  <a:pt x="246" y="95"/>
                  <a:pt x="255" y="89"/>
                  <a:pt x="261" y="83"/>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800" dirty="0"/>
          </a:p>
        </p:txBody>
      </p:sp>
      <p:sp>
        <p:nvSpPr>
          <p:cNvPr id="13" name="Freeform 12"/>
          <p:cNvSpPr>
            <a:spLocks/>
          </p:cNvSpPr>
          <p:nvPr/>
        </p:nvSpPr>
        <p:spPr bwMode="auto">
          <a:xfrm>
            <a:off x="7581113" y="3305046"/>
            <a:ext cx="390300" cy="510197"/>
          </a:xfrm>
          <a:custGeom>
            <a:avLst/>
            <a:gdLst>
              <a:gd name="T0" fmla="*/ 94 w 177"/>
              <a:gd name="T1" fmla="*/ 0 h 229"/>
              <a:gd name="T2" fmla="*/ 0 w 177"/>
              <a:gd name="T3" fmla="*/ 82 h 229"/>
              <a:gd name="T4" fmla="*/ 27 w 177"/>
              <a:gd name="T5" fmla="*/ 132 h 229"/>
              <a:gd name="T6" fmla="*/ 34 w 177"/>
              <a:gd name="T7" fmla="*/ 129 h 229"/>
              <a:gd name="T8" fmla="*/ 37 w 177"/>
              <a:gd name="T9" fmla="*/ 118 h 229"/>
              <a:gd name="T10" fmla="*/ 35 w 177"/>
              <a:gd name="T11" fmla="*/ 111 h 229"/>
              <a:gd name="T12" fmla="*/ 26 w 177"/>
              <a:gd name="T13" fmla="*/ 85 h 229"/>
              <a:gd name="T14" fmla="*/ 91 w 177"/>
              <a:gd name="T15" fmla="*/ 22 h 229"/>
              <a:gd name="T16" fmla="*/ 145 w 177"/>
              <a:gd name="T17" fmla="*/ 73 h 229"/>
              <a:gd name="T18" fmla="*/ 104 w 177"/>
              <a:gd name="T19" fmla="*/ 142 h 229"/>
              <a:gd name="T20" fmla="*/ 83 w 177"/>
              <a:gd name="T21" fmla="*/ 117 h 229"/>
              <a:gd name="T22" fmla="*/ 94 w 177"/>
              <a:gd name="T23" fmla="*/ 70 h 229"/>
              <a:gd name="T24" fmla="*/ 77 w 177"/>
              <a:gd name="T25" fmla="*/ 51 h 229"/>
              <a:gd name="T26" fmla="*/ 51 w 177"/>
              <a:gd name="T27" fmla="*/ 85 h 229"/>
              <a:gd name="T28" fmla="*/ 56 w 177"/>
              <a:gd name="T29" fmla="*/ 105 h 229"/>
              <a:gd name="T30" fmla="*/ 39 w 177"/>
              <a:gd name="T31" fmla="*/ 177 h 229"/>
              <a:gd name="T32" fmla="*/ 38 w 177"/>
              <a:gd name="T33" fmla="*/ 227 h 229"/>
              <a:gd name="T34" fmla="*/ 41 w 177"/>
              <a:gd name="T35" fmla="*/ 228 h 229"/>
              <a:gd name="T36" fmla="*/ 65 w 177"/>
              <a:gd name="T37" fmla="*/ 185 h 229"/>
              <a:gd name="T38" fmla="*/ 74 w 177"/>
              <a:gd name="T39" fmla="*/ 149 h 229"/>
              <a:gd name="T40" fmla="*/ 106 w 177"/>
              <a:gd name="T41" fmla="*/ 165 h 229"/>
              <a:gd name="T42" fmla="*/ 177 w 177"/>
              <a:gd name="T43" fmla="*/ 75 h 229"/>
              <a:gd name="T44" fmla="*/ 94 w 177"/>
              <a:gd name="T4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7" h="229">
                <a:moveTo>
                  <a:pt x="94" y="0"/>
                </a:moveTo>
                <a:cubicBezTo>
                  <a:pt x="32" y="0"/>
                  <a:pt x="0" y="45"/>
                  <a:pt x="0" y="82"/>
                </a:cubicBezTo>
                <a:cubicBezTo>
                  <a:pt x="0" y="104"/>
                  <a:pt x="9" y="124"/>
                  <a:pt x="27" y="132"/>
                </a:cubicBezTo>
                <a:cubicBezTo>
                  <a:pt x="30" y="133"/>
                  <a:pt x="33" y="132"/>
                  <a:pt x="34" y="129"/>
                </a:cubicBezTo>
                <a:cubicBezTo>
                  <a:pt x="34" y="126"/>
                  <a:pt x="36" y="121"/>
                  <a:pt x="37" y="118"/>
                </a:cubicBezTo>
                <a:cubicBezTo>
                  <a:pt x="37" y="115"/>
                  <a:pt x="37" y="114"/>
                  <a:pt x="35" y="111"/>
                </a:cubicBezTo>
                <a:cubicBezTo>
                  <a:pt x="29" y="105"/>
                  <a:pt x="26" y="96"/>
                  <a:pt x="26" y="85"/>
                </a:cubicBezTo>
                <a:cubicBezTo>
                  <a:pt x="26" y="52"/>
                  <a:pt x="51" y="22"/>
                  <a:pt x="91" y="22"/>
                </a:cubicBezTo>
                <a:cubicBezTo>
                  <a:pt x="126" y="22"/>
                  <a:pt x="145" y="44"/>
                  <a:pt x="145" y="73"/>
                </a:cubicBezTo>
                <a:cubicBezTo>
                  <a:pt x="145" y="110"/>
                  <a:pt x="128" y="142"/>
                  <a:pt x="104" y="142"/>
                </a:cubicBezTo>
                <a:cubicBezTo>
                  <a:pt x="90" y="142"/>
                  <a:pt x="80" y="131"/>
                  <a:pt x="83" y="117"/>
                </a:cubicBezTo>
                <a:cubicBezTo>
                  <a:pt x="87" y="100"/>
                  <a:pt x="94" y="82"/>
                  <a:pt x="94" y="70"/>
                </a:cubicBezTo>
                <a:cubicBezTo>
                  <a:pt x="94" y="60"/>
                  <a:pt x="89" y="51"/>
                  <a:pt x="77" y="51"/>
                </a:cubicBezTo>
                <a:cubicBezTo>
                  <a:pt x="63" y="51"/>
                  <a:pt x="51" y="65"/>
                  <a:pt x="51" y="85"/>
                </a:cubicBezTo>
                <a:cubicBezTo>
                  <a:pt x="51" y="97"/>
                  <a:pt x="56" y="105"/>
                  <a:pt x="56" y="105"/>
                </a:cubicBezTo>
                <a:cubicBezTo>
                  <a:pt x="56" y="105"/>
                  <a:pt x="41" y="166"/>
                  <a:pt x="39" y="177"/>
                </a:cubicBezTo>
                <a:cubicBezTo>
                  <a:pt x="34" y="198"/>
                  <a:pt x="38" y="224"/>
                  <a:pt x="38" y="227"/>
                </a:cubicBezTo>
                <a:cubicBezTo>
                  <a:pt x="39" y="228"/>
                  <a:pt x="41" y="229"/>
                  <a:pt x="41" y="228"/>
                </a:cubicBezTo>
                <a:cubicBezTo>
                  <a:pt x="43" y="226"/>
                  <a:pt x="59" y="205"/>
                  <a:pt x="65" y="185"/>
                </a:cubicBezTo>
                <a:cubicBezTo>
                  <a:pt x="67" y="179"/>
                  <a:pt x="74" y="149"/>
                  <a:pt x="74" y="149"/>
                </a:cubicBezTo>
                <a:cubicBezTo>
                  <a:pt x="79" y="157"/>
                  <a:pt x="92" y="165"/>
                  <a:pt x="106" y="165"/>
                </a:cubicBezTo>
                <a:cubicBezTo>
                  <a:pt x="149" y="165"/>
                  <a:pt x="177" y="126"/>
                  <a:pt x="177" y="75"/>
                </a:cubicBezTo>
                <a:cubicBezTo>
                  <a:pt x="177" y="36"/>
                  <a:pt x="144" y="0"/>
                  <a:pt x="94" y="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800" dirty="0"/>
          </a:p>
        </p:txBody>
      </p:sp>
      <p:sp>
        <p:nvSpPr>
          <p:cNvPr id="20" name="Freeform 21"/>
          <p:cNvSpPr>
            <a:spLocks/>
          </p:cNvSpPr>
          <p:nvPr/>
        </p:nvSpPr>
        <p:spPr bwMode="auto">
          <a:xfrm>
            <a:off x="4408753" y="3262581"/>
            <a:ext cx="286064" cy="595126"/>
          </a:xfrm>
          <a:custGeom>
            <a:avLst/>
            <a:gdLst>
              <a:gd name="T0" fmla="*/ 29 w 115"/>
              <a:gd name="T1" fmla="*/ 237 h 237"/>
              <a:gd name="T2" fmla="*/ 29 w 115"/>
              <a:gd name="T3" fmla="*/ 126 h 237"/>
              <a:gd name="T4" fmla="*/ 0 w 115"/>
              <a:gd name="T5" fmla="*/ 126 h 237"/>
              <a:gd name="T6" fmla="*/ 0 w 115"/>
              <a:gd name="T7" fmla="*/ 86 h 237"/>
              <a:gd name="T8" fmla="*/ 29 w 115"/>
              <a:gd name="T9" fmla="*/ 86 h 237"/>
              <a:gd name="T10" fmla="*/ 29 w 115"/>
              <a:gd name="T11" fmla="*/ 51 h 237"/>
              <a:gd name="T12" fmla="*/ 87 w 115"/>
              <a:gd name="T13" fmla="*/ 0 h 237"/>
              <a:gd name="T14" fmla="*/ 115 w 115"/>
              <a:gd name="T15" fmla="*/ 1 h 237"/>
              <a:gd name="T16" fmla="*/ 114 w 115"/>
              <a:gd name="T17" fmla="*/ 39 h 237"/>
              <a:gd name="T18" fmla="*/ 88 w 115"/>
              <a:gd name="T19" fmla="*/ 38 h 237"/>
              <a:gd name="T20" fmla="*/ 71 w 115"/>
              <a:gd name="T21" fmla="*/ 56 h 237"/>
              <a:gd name="T22" fmla="*/ 71 w 115"/>
              <a:gd name="T23" fmla="*/ 86 h 237"/>
              <a:gd name="T24" fmla="*/ 115 w 115"/>
              <a:gd name="T25" fmla="*/ 86 h 237"/>
              <a:gd name="T26" fmla="*/ 113 w 115"/>
              <a:gd name="T27" fmla="*/ 126 h 237"/>
              <a:gd name="T28" fmla="*/ 71 w 115"/>
              <a:gd name="T29" fmla="*/ 126 h 237"/>
              <a:gd name="T30" fmla="*/ 71 w 115"/>
              <a:gd name="T31" fmla="*/ 237 h 237"/>
              <a:gd name="T32" fmla="*/ 29 w 115"/>
              <a:gd name="T33"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237">
                <a:moveTo>
                  <a:pt x="29" y="237"/>
                </a:moveTo>
                <a:cubicBezTo>
                  <a:pt x="29" y="126"/>
                  <a:pt x="29" y="126"/>
                  <a:pt x="29" y="126"/>
                </a:cubicBezTo>
                <a:cubicBezTo>
                  <a:pt x="0" y="126"/>
                  <a:pt x="0" y="126"/>
                  <a:pt x="0" y="126"/>
                </a:cubicBezTo>
                <a:cubicBezTo>
                  <a:pt x="0" y="86"/>
                  <a:pt x="0" y="86"/>
                  <a:pt x="0" y="86"/>
                </a:cubicBezTo>
                <a:cubicBezTo>
                  <a:pt x="29" y="86"/>
                  <a:pt x="29" y="86"/>
                  <a:pt x="29" y="86"/>
                </a:cubicBezTo>
                <a:cubicBezTo>
                  <a:pt x="29" y="86"/>
                  <a:pt x="29" y="69"/>
                  <a:pt x="29" y="51"/>
                </a:cubicBezTo>
                <a:cubicBezTo>
                  <a:pt x="29" y="24"/>
                  <a:pt x="46" y="0"/>
                  <a:pt x="87" y="0"/>
                </a:cubicBezTo>
                <a:cubicBezTo>
                  <a:pt x="103" y="0"/>
                  <a:pt x="115" y="1"/>
                  <a:pt x="115" y="1"/>
                </a:cubicBezTo>
                <a:cubicBezTo>
                  <a:pt x="114" y="39"/>
                  <a:pt x="114" y="39"/>
                  <a:pt x="114" y="39"/>
                </a:cubicBezTo>
                <a:cubicBezTo>
                  <a:pt x="114" y="39"/>
                  <a:pt x="102" y="38"/>
                  <a:pt x="88" y="38"/>
                </a:cubicBezTo>
                <a:cubicBezTo>
                  <a:pt x="74" y="38"/>
                  <a:pt x="71" y="45"/>
                  <a:pt x="71" y="56"/>
                </a:cubicBezTo>
                <a:cubicBezTo>
                  <a:pt x="71" y="65"/>
                  <a:pt x="71" y="38"/>
                  <a:pt x="71" y="86"/>
                </a:cubicBezTo>
                <a:cubicBezTo>
                  <a:pt x="115" y="86"/>
                  <a:pt x="115" y="86"/>
                  <a:pt x="115" y="86"/>
                </a:cubicBezTo>
                <a:cubicBezTo>
                  <a:pt x="113" y="126"/>
                  <a:pt x="113" y="126"/>
                  <a:pt x="113" y="126"/>
                </a:cubicBezTo>
                <a:cubicBezTo>
                  <a:pt x="71" y="126"/>
                  <a:pt x="71" y="126"/>
                  <a:pt x="71" y="126"/>
                </a:cubicBezTo>
                <a:cubicBezTo>
                  <a:pt x="71" y="237"/>
                  <a:pt x="71" y="237"/>
                  <a:pt x="71" y="237"/>
                </a:cubicBezTo>
                <a:lnTo>
                  <a:pt x="29" y="237"/>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800" dirty="0"/>
          </a:p>
        </p:txBody>
      </p:sp>
      <p:sp>
        <p:nvSpPr>
          <p:cNvPr id="23" name="Freeform 25"/>
          <p:cNvSpPr>
            <a:spLocks noEditPoints="1"/>
          </p:cNvSpPr>
          <p:nvPr/>
        </p:nvSpPr>
        <p:spPr bwMode="auto">
          <a:xfrm>
            <a:off x="2614405" y="3290959"/>
            <a:ext cx="532355" cy="538370"/>
          </a:xfrm>
          <a:custGeom>
            <a:avLst/>
            <a:gdLst>
              <a:gd name="T0" fmla="*/ 204 w 205"/>
              <a:gd name="T1" fmla="*/ 85 h 205"/>
              <a:gd name="T2" fmla="*/ 203 w 205"/>
              <a:gd name="T3" fmla="*/ 82 h 205"/>
              <a:gd name="T4" fmla="*/ 200 w 205"/>
              <a:gd name="T5" fmla="*/ 79 h 205"/>
              <a:gd name="T6" fmla="*/ 172 w 205"/>
              <a:gd name="T7" fmla="*/ 75 h 205"/>
              <a:gd name="T8" fmla="*/ 167 w 205"/>
              <a:gd name="T9" fmla="*/ 57 h 205"/>
              <a:gd name="T10" fmla="*/ 161 w 205"/>
              <a:gd name="T11" fmla="*/ 35 h 205"/>
              <a:gd name="T12" fmla="*/ 111 w 205"/>
              <a:gd name="T13" fmla="*/ 0 h 205"/>
              <a:gd name="T14" fmla="*/ 65 w 205"/>
              <a:gd name="T15" fmla="*/ 0 h 205"/>
              <a:gd name="T16" fmla="*/ 0 w 205"/>
              <a:gd name="T17" fmla="*/ 65 h 205"/>
              <a:gd name="T18" fmla="*/ 0 w 205"/>
              <a:gd name="T19" fmla="*/ 141 h 205"/>
              <a:gd name="T20" fmla="*/ 65 w 205"/>
              <a:gd name="T21" fmla="*/ 205 h 205"/>
              <a:gd name="T22" fmla="*/ 140 w 205"/>
              <a:gd name="T23" fmla="*/ 205 h 205"/>
              <a:gd name="T24" fmla="*/ 205 w 205"/>
              <a:gd name="T25" fmla="*/ 141 h 205"/>
              <a:gd name="T26" fmla="*/ 205 w 205"/>
              <a:gd name="T27" fmla="*/ 88 h 205"/>
              <a:gd name="T28" fmla="*/ 204 w 205"/>
              <a:gd name="T29" fmla="*/ 85 h 205"/>
              <a:gd name="T30" fmla="*/ 66 w 205"/>
              <a:gd name="T31" fmla="*/ 53 h 205"/>
              <a:gd name="T32" fmla="*/ 102 w 205"/>
              <a:gd name="T33" fmla="*/ 53 h 205"/>
              <a:gd name="T34" fmla="*/ 114 w 205"/>
              <a:gd name="T35" fmla="*/ 65 h 205"/>
              <a:gd name="T36" fmla="*/ 102 w 205"/>
              <a:gd name="T37" fmla="*/ 78 h 205"/>
              <a:gd name="T38" fmla="*/ 66 w 205"/>
              <a:gd name="T39" fmla="*/ 78 h 205"/>
              <a:gd name="T40" fmla="*/ 54 w 205"/>
              <a:gd name="T41" fmla="*/ 65 h 205"/>
              <a:gd name="T42" fmla="*/ 66 w 205"/>
              <a:gd name="T43" fmla="*/ 53 h 205"/>
              <a:gd name="T44" fmla="*/ 139 w 205"/>
              <a:gd name="T45" fmla="*/ 152 h 205"/>
              <a:gd name="T46" fmla="*/ 66 w 205"/>
              <a:gd name="T47" fmla="*/ 152 h 205"/>
              <a:gd name="T48" fmla="*/ 54 w 205"/>
              <a:gd name="T49" fmla="*/ 140 h 205"/>
              <a:gd name="T50" fmla="*/ 66 w 205"/>
              <a:gd name="T51" fmla="*/ 127 h 205"/>
              <a:gd name="T52" fmla="*/ 139 w 205"/>
              <a:gd name="T53" fmla="*/ 127 h 205"/>
              <a:gd name="T54" fmla="*/ 151 w 205"/>
              <a:gd name="T55" fmla="*/ 140 h 205"/>
              <a:gd name="T56" fmla="*/ 139 w 205"/>
              <a:gd name="T57" fmla="*/ 15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5" h="205">
                <a:moveTo>
                  <a:pt x="204" y="85"/>
                </a:moveTo>
                <a:cubicBezTo>
                  <a:pt x="203" y="82"/>
                  <a:pt x="203" y="82"/>
                  <a:pt x="203" y="82"/>
                </a:cubicBezTo>
                <a:cubicBezTo>
                  <a:pt x="200" y="79"/>
                  <a:pt x="200" y="79"/>
                  <a:pt x="200" y="79"/>
                </a:cubicBezTo>
                <a:cubicBezTo>
                  <a:pt x="196" y="76"/>
                  <a:pt x="177" y="80"/>
                  <a:pt x="172" y="75"/>
                </a:cubicBezTo>
                <a:cubicBezTo>
                  <a:pt x="168" y="71"/>
                  <a:pt x="168" y="65"/>
                  <a:pt x="167" y="57"/>
                </a:cubicBezTo>
                <a:cubicBezTo>
                  <a:pt x="164" y="41"/>
                  <a:pt x="163" y="41"/>
                  <a:pt x="161" y="35"/>
                </a:cubicBezTo>
                <a:cubicBezTo>
                  <a:pt x="152" y="16"/>
                  <a:pt x="127" y="2"/>
                  <a:pt x="111" y="0"/>
                </a:cubicBezTo>
                <a:cubicBezTo>
                  <a:pt x="65" y="0"/>
                  <a:pt x="65" y="0"/>
                  <a:pt x="65" y="0"/>
                </a:cubicBezTo>
                <a:cubicBezTo>
                  <a:pt x="29" y="0"/>
                  <a:pt x="0" y="29"/>
                  <a:pt x="0" y="65"/>
                </a:cubicBezTo>
                <a:cubicBezTo>
                  <a:pt x="0" y="141"/>
                  <a:pt x="0" y="141"/>
                  <a:pt x="0" y="141"/>
                </a:cubicBezTo>
                <a:cubicBezTo>
                  <a:pt x="0" y="176"/>
                  <a:pt x="29" y="205"/>
                  <a:pt x="65" y="205"/>
                </a:cubicBezTo>
                <a:cubicBezTo>
                  <a:pt x="140" y="205"/>
                  <a:pt x="140" y="205"/>
                  <a:pt x="140" y="205"/>
                </a:cubicBezTo>
                <a:cubicBezTo>
                  <a:pt x="175" y="205"/>
                  <a:pt x="204" y="176"/>
                  <a:pt x="205" y="141"/>
                </a:cubicBezTo>
                <a:cubicBezTo>
                  <a:pt x="205" y="88"/>
                  <a:pt x="205" y="88"/>
                  <a:pt x="205" y="88"/>
                </a:cubicBezTo>
                <a:lnTo>
                  <a:pt x="204" y="85"/>
                </a:lnTo>
                <a:close/>
                <a:moveTo>
                  <a:pt x="66" y="53"/>
                </a:moveTo>
                <a:cubicBezTo>
                  <a:pt x="102" y="53"/>
                  <a:pt x="102" y="53"/>
                  <a:pt x="102" y="53"/>
                </a:cubicBezTo>
                <a:cubicBezTo>
                  <a:pt x="109" y="53"/>
                  <a:pt x="114" y="58"/>
                  <a:pt x="114" y="65"/>
                </a:cubicBezTo>
                <a:cubicBezTo>
                  <a:pt x="114" y="72"/>
                  <a:pt x="109" y="78"/>
                  <a:pt x="102" y="78"/>
                </a:cubicBezTo>
                <a:cubicBezTo>
                  <a:pt x="66" y="78"/>
                  <a:pt x="66" y="78"/>
                  <a:pt x="66" y="78"/>
                </a:cubicBezTo>
                <a:cubicBezTo>
                  <a:pt x="59" y="78"/>
                  <a:pt x="54" y="72"/>
                  <a:pt x="54" y="65"/>
                </a:cubicBezTo>
                <a:cubicBezTo>
                  <a:pt x="54" y="58"/>
                  <a:pt x="59" y="53"/>
                  <a:pt x="66" y="53"/>
                </a:cubicBezTo>
                <a:close/>
                <a:moveTo>
                  <a:pt x="139" y="152"/>
                </a:moveTo>
                <a:cubicBezTo>
                  <a:pt x="66" y="152"/>
                  <a:pt x="66" y="152"/>
                  <a:pt x="66" y="152"/>
                </a:cubicBezTo>
                <a:cubicBezTo>
                  <a:pt x="59" y="152"/>
                  <a:pt x="54" y="146"/>
                  <a:pt x="54" y="140"/>
                </a:cubicBezTo>
                <a:cubicBezTo>
                  <a:pt x="54" y="133"/>
                  <a:pt x="59" y="127"/>
                  <a:pt x="66" y="127"/>
                </a:cubicBezTo>
                <a:cubicBezTo>
                  <a:pt x="139" y="127"/>
                  <a:pt x="139" y="127"/>
                  <a:pt x="139" y="127"/>
                </a:cubicBezTo>
                <a:cubicBezTo>
                  <a:pt x="146" y="127"/>
                  <a:pt x="151" y="133"/>
                  <a:pt x="151" y="140"/>
                </a:cubicBezTo>
                <a:cubicBezTo>
                  <a:pt x="151" y="146"/>
                  <a:pt x="146" y="152"/>
                  <a:pt x="139" y="15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800" dirty="0"/>
          </a:p>
        </p:txBody>
      </p:sp>
      <p:grpSp>
        <p:nvGrpSpPr>
          <p:cNvPr id="34" name="Group 33"/>
          <p:cNvGrpSpPr/>
          <p:nvPr/>
        </p:nvGrpSpPr>
        <p:grpSpPr>
          <a:xfrm>
            <a:off x="1024741" y="3213582"/>
            <a:ext cx="685998" cy="693125"/>
            <a:chOff x="-4613276" y="5702300"/>
            <a:chExt cx="611188" cy="617538"/>
          </a:xfrm>
          <a:solidFill>
            <a:schemeClr val="accent4"/>
          </a:solidFill>
        </p:grpSpPr>
        <p:sp>
          <p:nvSpPr>
            <p:cNvPr id="29" name="Freeform 29"/>
            <p:cNvSpPr>
              <a:spLocks/>
            </p:cNvSpPr>
            <p:nvPr/>
          </p:nvSpPr>
          <p:spPr bwMode="auto">
            <a:xfrm>
              <a:off x="-4568826" y="5905500"/>
              <a:ext cx="147638" cy="346075"/>
            </a:xfrm>
            <a:custGeom>
              <a:avLst/>
              <a:gdLst>
                <a:gd name="T0" fmla="*/ 0 w 54"/>
                <a:gd name="T1" fmla="*/ 39 h 125"/>
                <a:gd name="T2" fmla="*/ 54 w 54"/>
                <a:gd name="T3" fmla="*/ 125 h 125"/>
                <a:gd name="T4" fmla="*/ 9 w 54"/>
                <a:gd name="T5" fmla="*/ 0 h 125"/>
                <a:gd name="T6" fmla="*/ 0 w 54"/>
                <a:gd name="T7" fmla="*/ 39 h 125"/>
              </a:gdLst>
              <a:ahLst/>
              <a:cxnLst>
                <a:cxn ang="0">
                  <a:pos x="T0" y="T1"/>
                </a:cxn>
                <a:cxn ang="0">
                  <a:pos x="T2" y="T3"/>
                </a:cxn>
                <a:cxn ang="0">
                  <a:pos x="T4" y="T5"/>
                </a:cxn>
                <a:cxn ang="0">
                  <a:pos x="T6" y="T7"/>
                </a:cxn>
              </a:cxnLst>
              <a:rect l="0" t="0" r="r" b="b"/>
              <a:pathLst>
                <a:path w="54" h="125">
                  <a:moveTo>
                    <a:pt x="0" y="39"/>
                  </a:moveTo>
                  <a:cubicBezTo>
                    <a:pt x="0" y="77"/>
                    <a:pt x="22" y="109"/>
                    <a:pt x="54" y="125"/>
                  </a:cubicBezTo>
                  <a:cubicBezTo>
                    <a:pt x="9" y="0"/>
                    <a:pt x="9" y="0"/>
                    <a:pt x="9" y="0"/>
                  </a:cubicBezTo>
                  <a:cubicBezTo>
                    <a:pt x="3" y="12"/>
                    <a:pt x="0" y="25"/>
                    <a:pt x="0"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sp>
          <p:nvSpPr>
            <p:cNvPr id="30" name="Freeform 30"/>
            <p:cNvSpPr>
              <a:spLocks/>
            </p:cNvSpPr>
            <p:nvPr/>
          </p:nvSpPr>
          <p:spPr bwMode="auto">
            <a:xfrm>
              <a:off x="-4525963" y="5746750"/>
              <a:ext cx="398463" cy="427038"/>
            </a:xfrm>
            <a:custGeom>
              <a:avLst/>
              <a:gdLst>
                <a:gd name="T0" fmla="*/ 145 w 145"/>
                <a:gd name="T1" fmla="*/ 91 h 154"/>
                <a:gd name="T2" fmla="*/ 137 w 145"/>
                <a:gd name="T3" fmla="*/ 64 h 154"/>
                <a:gd name="T4" fmla="*/ 127 w 145"/>
                <a:gd name="T5" fmla="*/ 42 h 154"/>
                <a:gd name="T6" fmla="*/ 143 w 145"/>
                <a:gd name="T7" fmla="*/ 25 h 154"/>
                <a:gd name="T8" fmla="*/ 145 w 145"/>
                <a:gd name="T9" fmla="*/ 25 h 154"/>
                <a:gd name="T10" fmla="*/ 80 w 145"/>
                <a:gd name="T11" fmla="*/ 0 h 154"/>
                <a:gd name="T12" fmla="*/ 0 w 145"/>
                <a:gd name="T13" fmla="*/ 43 h 154"/>
                <a:gd name="T14" fmla="*/ 6 w 145"/>
                <a:gd name="T15" fmla="*/ 43 h 154"/>
                <a:gd name="T16" fmla="*/ 32 w 145"/>
                <a:gd name="T17" fmla="*/ 42 h 154"/>
                <a:gd name="T18" fmla="*/ 32 w 145"/>
                <a:gd name="T19" fmla="*/ 50 h 154"/>
                <a:gd name="T20" fmla="*/ 21 w 145"/>
                <a:gd name="T21" fmla="*/ 51 h 154"/>
                <a:gd name="T22" fmla="*/ 56 w 145"/>
                <a:gd name="T23" fmla="*/ 154 h 154"/>
                <a:gd name="T24" fmla="*/ 77 w 145"/>
                <a:gd name="T25" fmla="*/ 92 h 154"/>
                <a:gd name="T26" fmla="*/ 62 w 145"/>
                <a:gd name="T27" fmla="*/ 51 h 154"/>
                <a:gd name="T28" fmla="*/ 52 w 145"/>
                <a:gd name="T29" fmla="*/ 50 h 154"/>
                <a:gd name="T30" fmla="*/ 53 w 145"/>
                <a:gd name="T31" fmla="*/ 42 h 154"/>
                <a:gd name="T32" fmla="*/ 78 w 145"/>
                <a:gd name="T33" fmla="*/ 43 h 154"/>
                <a:gd name="T34" fmla="*/ 103 w 145"/>
                <a:gd name="T35" fmla="*/ 42 h 154"/>
                <a:gd name="T36" fmla="*/ 104 w 145"/>
                <a:gd name="T37" fmla="*/ 50 h 154"/>
                <a:gd name="T38" fmla="*/ 93 w 145"/>
                <a:gd name="T39" fmla="*/ 51 h 154"/>
                <a:gd name="T40" fmla="*/ 128 w 145"/>
                <a:gd name="T41" fmla="*/ 154 h 154"/>
                <a:gd name="T42" fmla="*/ 137 w 145"/>
                <a:gd name="T43" fmla="*/ 122 h 154"/>
                <a:gd name="T44" fmla="*/ 145 w 145"/>
                <a:gd name="T45" fmla="*/ 9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154">
                  <a:moveTo>
                    <a:pt x="145" y="91"/>
                  </a:moveTo>
                  <a:cubicBezTo>
                    <a:pt x="145" y="79"/>
                    <a:pt x="140" y="71"/>
                    <a:pt x="137" y="64"/>
                  </a:cubicBezTo>
                  <a:cubicBezTo>
                    <a:pt x="132" y="57"/>
                    <a:pt x="127" y="50"/>
                    <a:pt x="127" y="42"/>
                  </a:cubicBezTo>
                  <a:cubicBezTo>
                    <a:pt x="127" y="33"/>
                    <a:pt x="134" y="25"/>
                    <a:pt x="143" y="25"/>
                  </a:cubicBezTo>
                  <a:cubicBezTo>
                    <a:pt x="144" y="25"/>
                    <a:pt x="144" y="25"/>
                    <a:pt x="145" y="25"/>
                  </a:cubicBezTo>
                  <a:cubicBezTo>
                    <a:pt x="128" y="10"/>
                    <a:pt x="105" y="0"/>
                    <a:pt x="80" y="0"/>
                  </a:cubicBezTo>
                  <a:cubicBezTo>
                    <a:pt x="46" y="0"/>
                    <a:pt x="17" y="17"/>
                    <a:pt x="0" y="43"/>
                  </a:cubicBezTo>
                  <a:cubicBezTo>
                    <a:pt x="2" y="43"/>
                    <a:pt x="4" y="43"/>
                    <a:pt x="6" y="43"/>
                  </a:cubicBezTo>
                  <a:cubicBezTo>
                    <a:pt x="16" y="43"/>
                    <a:pt x="32" y="42"/>
                    <a:pt x="32" y="42"/>
                  </a:cubicBezTo>
                  <a:cubicBezTo>
                    <a:pt x="37" y="42"/>
                    <a:pt x="37" y="49"/>
                    <a:pt x="32" y="50"/>
                  </a:cubicBezTo>
                  <a:cubicBezTo>
                    <a:pt x="32" y="50"/>
                    <a:pt x="27" y="51"/>
                    <a:pt x="21" y="51"/>
                  </a:cubicBezTo>
                  <a:cubicBezTo>
                    <a:pt x="56" y="154"/>
                    <a:pt x="56" y="154"/>
                    <a:pt x="56" y="154"/>
                  </a:cubicBezTo>
                  <a:cubicBezTo>
                    <a:pt x="77" y="92"/>
                    <a:pt x="77" y="92"/>
                    <a:pt x="77" y="92"/>
                  </a:cubicBezTo>
                  <a:cubicBezTo>
                    <a:pt x="62" y="51"/>
                    <a:pt x="62" y="51"/>
                    <a:pt x="62" y="51"/>
                  </a:cubicBezTo>
                  <a:cubicBezTo>
                    <a:pt x="57" y="51"/>
                    <a:pt x="52" y="50"/>
                    <a:pt x="52" y="50"/>
                  </a:cubicBezTo>
                  <a:cubicBezTo>
                    <a:pt x="47" y="50"/>
                    <a:pt x="48" y="42"/>
                    <a:pt x="53" y="42"/>
                  </a:cubicBezTo>
                  <a:cubicBezTo>
                    <a:pt x="53" y="42"/>
                    <a:pt x="69" y="43"/>
                    <a:pt x="78" y="43"/>
                  </a:cubicBezTo>
                  <a:cubicBezTo>
                    <a:pt x="88" y="43"/>
                    <a:pt x="103" y="42"/>
                    <a:pt x="103" y="42"/>
                  </a:cubicBezTo>
                  <a:cubicBezTo>
                    <a:pt x="109" y="42"/>
                    <a:pt x="109" y="49"/>
                    <a:pt x="104" y="50"/>
                  </a:cubicBezTo>
                  <a:cubicBezTo>
                    <a:pt x="104" y="50"/>
                    <a:pt x="99" y="51"/>
                    <a:pt x="93" y="51"/>
                  </a:cubicBezTo>
                  <a:cubicBezTo>
                    <a:pt x="128" y="154"/>
                    <a:pt x="128" y="154"/>
                    <a:pt x="128" y="154"/>
                  </a:cubicBezTo>
                  <a:cubicBezTo>
                    <a:pt x="137" y="122"/>
                    <a:pt x="137" y="122"/>
                    <a:pt x="137" y="122"/>
                  </a:cubicBezTo>
                  <a:cubicBezTo>
                    <a:pt x="141" y="109"/>
                    <a:pt x="145" y="99"/>
                    <a:pt x="145"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sp>
          <p:nvSpPr>
            <p:cNvPr id="31" name="Freeform 31"/>
            <p:cNvSpPr>
              <a:spLocks/>
            </p:cNvSpPr>
            <p:nvPr/>
          </p:nvSpPr>
          <p:spPr bwMode="auto">
            <a:xfrm>
              <a:off x="-4379913" y="6035675"/>
              <a:ext cx="161925" cy="241300"/>
            </a:xfrm>
            <a:custGeom>
              <a:avLst/>
              <a:gdLst>
                <a:gd name="T0" fmla="*/ 29 w 59"/>
                <a:gd name="T1" fmla="*/ 0 h 87"/>
                <a:gd name="T2" fmla="*/ 0 w 59"/>
                <a:gd name="T3" fmla="*/ 84 h 87"/>
                <a:gd name="T4" fmla="*/ 27 w 59"/>
                <a:gd name="T5" fmla="*/ 87 h 87"/>
                <a:gd name="T6" fmla="*/ 59 w 59"/>
                <a:gd name="T7" fmla="*/ 82 h 87"/>
                <a:gd name="T8" fmla="*/ 58 w 59"/>
                <a:gd name="T9" fmla="*/ 81 h 87"/>
                <a:gd name="T10" fmla="*/ 29 w 59"/>
                <a:gd name="T11" fmla="*/ 0 h 87"/>
              </a:gdLst>
              <a:ahLst/>
              <a:cxnLst>
                <a:cxn ang="0">
                  <a:pos x="T0" y="T1"/>
                </a:cxn>
                <a:cxn ang="0">
                  <a:pos x="T2" y="T3"/>
                </a:cxn>
                <a:cxn ang="0">
                  <a:pos x="T4" y="T5"/>
                </a:cxn>
                <a:cxn ang="0">
                  <a:pos x="T6" y="T7"/>
                </a:cxn>
                <a:cxn ang="0">
                  <a:pos x="T8" y="T9"/>
                </a:cxn>
                <a:cxn ang="0">
                  <a:pos x="T10" y="T11"/>
                </a:cxn>
              </a:cxnLst>
              <a:rect l="0" t="0" r="r" b="b"/>
              <a:pathLst>
                <a:path w="59" h="87">
                  <a:moveTo>
                    <a:pt x="29" y="0"/>
                  </a:moveTo>
                  <a:cubicBezTo>
                    <a:pt x="0" y="84"/>
                    <a:pt x="0" y="84"/>
                    <a:pt x="0" y="84"/>
                  </a:cubicBezTo>
                  <a:cubicBezTo>
                    <a:pt x="8" y="86"/>
                    <a:pt x="18" y="87"/>
                    <a:pt x="27" y="87"/>
                  </a:cubicBezTo>
                  <a:cubicBezTo>
                    <a:pt x="38" y="87"/>
                    <a:pt x="49" y="85"/>
                    <a:pt x="59" y="82"/>
                  </a:cubicBezTo>
                  <a:cubicBezTo>
                    <a:pt x="58" y="82"/>
                    <a:pt x="58" y="81"/>
                    <a:pt x="58" y="81"/>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sp>
          <p:nvSpPr>
            <p:cNvPr id="32" name="Freeform 32"/>
            <p:cNvSpPr>
              <a:spLocks/>
            </p:cNvSpPr>
            <p:nvPr/>
          </p:nvSpPr>
          <p:spPr bwMode="auto">
            <a:xfrm>
              <a:off x="-4173538" y="5884863"/>
              <a:ext cx="131763" cy="355600"/>
            </a:xfrm>
            <a:custGeom>
              <a:avLst/>
              <a:gdLst>
                <a:gd name="T0" fmla="*/ 36 w 48"/>
                <a:gd name="T1" fmla="*/ 0 h 128"/>
                <a:gd name="T2" fmla="*/ 37 w 48"/>
                <a:gd name="T3" fmla="*/ 10 h 128"/>
                <a:gd name="T4" fmla="*/ 29 w 48"/>
                <a:gd name="T5" fmla="*/ 44 h 128"/>
                <a:gd name="T6" fmla="*/ 0 w 48"/>
                <a:gd name="T7" fmla="*/ 128 h 128"/>
                <a:gd name="T8" fmla="*/ 48 w 48"/>
                <a:gd name="T9" fmla="*/ 46 h 128"/>
                <a:gd name="T10" fmla="*/ 36 w 48"/>
                <a:gd name="T11" fmla="*/ 0 h 128"/>
              </a:gdLst>
              <a:ahLst/>
              <a:cxnLst>
                <a:cxn ang="0">
                  <a:pos x="T0" y="T1"/>
                </a:cxn>
                <a:cxn ang="0">
                  <a:pos x="T2" y="T3"/>
                </a:cxn>
                <a:cxn ang="0">
                  <a:pos x="T4" y="T5"/>
                </a:cxn>
                <a:cxn ang="0">
                  <a:pos x="T6" y="T7"/>
                </a:cxn>
                <a:cxn ang="0">
                  <a:pos x="T8" y="T9"/>
                </a:cxn>
                <a:cxn ang="0">
                  <a:pos x="T10" y="T11"/>
                </a:cxn>
              </a:cxnLst>
              <a:rect l="0" t="0" r="r" b="b"/>
              <a:pathLst>
                <a:path w="48" h="128">
                  <a:moveTo>
                    <a:pt x="36" y="0"/>
                  </a:moveTo>
                  <a:cubicBezTo>
                    <a:pt x="36" y="3"/>
                    <a:pt x="37" y="6"/>
                    <a:pt x="37" y="10"/>
                  </a:cubicBezTo>
                  <a:cubicBezTo>
                    <a:pt x="37" y="19"/>
                    <a:pt x="35" y="30"/>
                    <a:pt x="29" y="44"/>
                  </a:cubicBezTo>
                  <a:cubicBezTo>
                    <a:pt x="0" y="128"/>
                    <a:pt x="0" y="128"/>
                    <a:pt x="0" y="128"/>
                  </a:cubicBezTo>
                  <a:cubicBezTo>
                    <a:pt x="28" y="112"/>
                    <a:pt x="48" y="81"/>
                    <a:pt x="48" y="46"/>
                  </a:cubicBezTo>
                  <a:cubicBezTo>
                    <a:pt x="48" y="29"/>
                    <a:pt x="43" y="13"/>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sp>
          <p:nvSpPr>
            <p:cNvPr id="33" name="Freeform 33"/>
            <p:cNvSpPr>
              <a:spLocks noEditPoints="1"/>
            </p:cNvSpPr>
            <p:nvPr/>
          </p:nvSpPr>
          <p:spPr bwMode="auto">
            <a:xfrm>
              <a:off x="-4613276" y="5702300"/>
              <a:ext cx="611188" cy="617538"/>
            </a:xfrm>
            <a:custGeom>
              <a:avLst/>
              <a:gdLst>
                <a:gd name="T0" fmla="*/ 112 w 223"/>
                <a:gd name="T1" fmla="*/ 0 h 223"/>
                <a:gd name="T2" fmla="*/ 0 w 223"/>
                <a:gd name="T3" fmla="*/ 112 h 223"/>
                <a:gd name="T4" fmla="*/ 112 w 223"/>
                <a:gd name="T5" fmla="*/ 223 h 223"/>
                <a:gd name="T6" fmla="*/ 223 w 223"/>
                <a:gd name="T7" fmla="*/ 112 h 223"/>
                <a:gd name="T8" fmla="*/ 112 w 223"/>
                <a:gd name="T9" fmla="*/ 0 h 223"/>
                <a:gd name="T10" fmla="*/ 112 w 223"/>
                <a:gd name="T11" fmla="*/ 218 h 223"/>
                <a:gd name="T12" fmla="*/ 6 w 223"/>
                <a:gd name="T13" fmla="*/ 112 h 223"/>
                <a:gd name="T14" fmla="*/ 112 w 223"/>
                <a:gd name="T15" fmla="*/ 5 h 223"/>
                <a:gd name="T16" fmla="*/ 218 w 223"/>
                <a:gd name="T17" fmla="*/ 112 h 223"/>
                <a:gd name="T18" fmla="*/ 112 w 223"/>
                <a:gd name="T19" fmla="*/ 21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2" y="0"/>
                  </a:moveTo>
                  <a:cubicBezTo>
                    <a:pt x="50" y="0"/>
                    <a:pt x="0" y="50"/>
                    <a:pt x="0" y="112"/>
                  </a:cubicBezTo>
                  <a:cubicBezTo>
                    <a:pt x="0" y="173"/>
                    <a:pt x="50" y="223"/>
                    <a:pt x="112" y="223"/>
                  </a:cubicBezTo>
                  <a:cubicBezTo>
                    <a:pt x="173" y="223"/>
                    <a:pt x="223" y="173"/>
                    <a:pt x="223" y="112"/>
                  </a:cubicBezTo>
                  <a:cubicBezTo>
                    <a:pt x="223" y="50"/>
                    <a:pt x="173" y="0"/>
                    <a:pt x="112" y="0"/>
                  </a:cubicBezTo>
                  <a:moveTo>
                    <a:pt x="112" y="218"/>
                  </a:moveTo>
                  <a:cubicBezTo>
                    <a:pt x="53" y="218"/>
                    <a:pt x="6" y="170"/>
                    <a:pt x="6" y="112"/>
                  </a:cubicBezTo>
                  <a:cubicBezTo>
                    <a:pt x="6" y="53"/>
                    <a:pt x="53" y="5"/>
                    <a:pt x="112" y="5"/>
                  </a:cubicBezTo>
                  <a:cubicBezTo>
                    <a:pt x="171" y="5"/>
                    <a:pt x="218" y="53"/>
                    <a:pt x="218" y="112"/>
                  </a:cubicBezTo>
                  <a:cubicBezTo>
                    <a:pt x="218" y="170"/>
                    <a:pt x="171" y="218"/>
                    <a:pt x="112" y="2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p>
          </p:txBody>
        </p:sp>
      </p:grpSp>
      <p:cxnSp>
        <p:nvCxnSpPr>
          <p:cNvPr id="39" name="Straight Connector 38"/>
          <p:cNvCxnSpPr/>
          <p:nvPr/>
        </p:nvCxnSpPr>
        <p:spPr>
          <a:xfrm>
            <a:off x="822072" y="4214263"/>
            <a:ext cx="109133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67740" y="3944714"/>
            <a:ext cx="0" cy="2695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2521746" y="2899231"/>
            <a:ext cx="71767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a:off x="2880583" y="2899231"/>
            <a:ext cx="0" cy="2695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826531" y="4214263"/>
            <a:ext cx="145556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54312" y="3944714"/>
            <a:ext cx="0" cy="2695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5842250" y="2899231"/>
            <a:ext cx="107819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6381349" y="2899231"/>
            <a:ext cx="0" cy="2695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499269" y="4215706"/>
            <a:ext cx="5539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776261" y="3946157"/>
            <a:ext cx="0" cy="2695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913408" y="2090841"/>
            <a:ext cx="1935379" cy="715581"/>
          </a:xfrm>
          <a:prstGeom prst="rect">
            <a:avLst/>
          </a:prstGeom>
        </p:spPr>
        <p:txBody>
          <a:bodyPr wrap="square">
            <a:spAutoFit/>
          </a:bodyPr>
          <a:lstStyle/>
          <a:p>
            <a:pPr algn="ctr"/>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76" name="Rectangle 75"/>
          <p:cNvSpPr/>
          <p:nvPr/>
        </p:nvSpPr>
        <p:spPr>
          <a:xfrm>
            <a:off x="400050" y="4396580"/>
            <a:ext cx="1935379" cy="715581"/>
          </a:xfrm>
          <a:prstGeom prst="rect">
            <a:avLst/>
          </a:prstGeom>
        </p:spPr>
        <p:txBody>
          <a:bodyPr wrap="square">
            <a:spAutoFit/>
          </a:bodyPr>
          <a:lstStyle/>
          <a:p>
            <a:pPr algn="ctr"/>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77" name="Rectangle 76"/>
          <p:cNvSpPr/>
          <p:nvPr/>
        </p:nvSpPr>
        <p:spPr>
          <a:xfrm>
            <a:off x="3584095" y="4396580"/>
            <a:ext cx="1935379" cy="715581"/>
          </a:xfrm>
          <a:prstGeom prst="rect">
            <a:avLst/>
          </a:prstGeom>
        </p:spPr>
        <p:txBody>
          <a:bodyPr wrap="square">
            <a:spAutoFit/>
          </a:bodyPr>
          <a:lstStyle/>
          <a:p>
            <a:pPr algn="ctr"/>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78" name="Rectangle 77"/>
          <p:cNvSpPr/>
          <p:nvPr/>
        </p:nvSpPr>
        <p:spPr>
          <a:xfrm>
            <a:off x="6808572" y="4396580"/>
            <a:ext cx="1935379" cy="715581"/>
          </a:xfrm>
          <a:prstGeom prst="rect">
            <a:avLst/>
          </a:prstGeom>
        </p:spPr>
        <p:txBody>
          <a:bodyPr wrap="square">
            <a:spAutoFit/>
          </a:bodyPr>
          <a:lstStyle/>
          <a:p>
            <a:pPr algn="ctr"/>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
        <p:nvSpPr>
          <p:cNvPr id="81" name="Rectangle 80"/>
          <p:cNvSpPr/>
          <p:nvPr/>
        </p:nvSpPr>
        <p:spPr>
          <a:xfrm>
            <a:off x="5413659" y="2090841"/>
            <a:ext cx="1935379" cy="715581"/>
          </a:xfrm>
          <a:prstGeom prst="rect">
            <a:avLst/>
          </a:prstGeom>
        </p:spPr>
        <p:txBody>
          <a:bodyPr wrap="square">
            <a:spAutoFit/>
          </a:bodyPr>
          <a:lstStyle/>
          <a:p>
            <a:pPr algn="ctr"/>
            <a:r>
              <a:rPr lang="en-US" sz="1350" dirty="0">
                <a:solidFill>
                  <a:schemeClr val="accent2"/>
                </a:solidFill>
              </a:rPr>
              <a:t>Lorem ipsum </a:t>
            </a:r>
            <a:r>
              <a:rPr lang="en-US" sz="1350" dirty="0">
                <a:solidFill>
                  <a:schemeClr val="accent4"/>
                </a:solidFill>
              </a:rPr>
              <a:t>dolor sit amet, consectetur adipiscing elit</a:t>
            </a:r>
            <a:r>
              <a:rPr lang="ar-DZ" sz="1350" dirty="0">
                <a:solidFill>
                  <a:schemeClr val="accent4"/>
                </a:solidFill>
              </a:rPr>
              <a:t> </a:t>
            </a:r>
            <a:r>
              <a:rPr lang="en-US" sz="1350" dirty="0">
                <a:solidFill>
                  <a:schemeClr val="accent4"/>
                </a:solidFill>
              </a:rPr>
              <a:t>Morbi. </a:t>
            </a:r>
          </a:p>
        </p:txBody>
      </p:sp>
    </p:spTree>
    <p:extLst>
      <p:ext uri="{BB962C8B-B14F-4D97-AF65-F5344CB8AC3E}">
        <p14:creationId xmlns:p14="http://schemas.microsoft.com/office/powerpoint/2010/main" val="1477650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0" y="-6"/>
            <a:ext cx="9144005" cy="6858005"/>
            <a:chOff x="1520710" y="-6"/>
            <a:chExt cx="9150584" cy="6877785"/>
          </a:xfrm>
        </p:grpSpPr>
        <p:pic>
          <p:nvPicPr>
            <p:cNvPr id="32" name="Picture 31"/>
            <p:cNvPicPr>
              <a:picLocks noChangeAspect="1"/>
            </p:cNvPicPr>
            <p:nvPr/>
          </p:nvPicPr>
          <p:blipFill rotWithShape="1">
            <a:blip r:embed="rId3" cstate="print">
              <a:duotone>
                <a:prstClr val="black"/>
                <a:srgbClr val="F9F6EF">
                  <a:tint val="45000"/>
                  <a:satMod val="400000"/>
                </a:srgbClr>
              </a:duotone>
              <a:extLst>
                <a:ext uri="{28A0092B-C50C-407E-A947-70E740481C1C}">
                  <a14:useLocalDpi xmlns:a14="http://schemas.microsoft.com/office/drawing/2010/main" val="0"/>
                </a:ext>
              </a:extLst>
            </a:blip>
            <a:srcRect l="8535" t="14627" r="2864" b="14071"/>
            <a:stretch/>
          </p:blipFill>
          <p:spPr>
            <a:xfrm rot="16200000">
              <a:off x="2657111" y="-1136405"/>
              <a:ext cx="6877784" cy="9150582"/>
            </a:xfrm>
            <a:prstGeom prst="rect">
              <a:avLst/>
            </a:prstGeom>
          </p:spPr>
        </p:pic>
        <p:sp>
          <p:nvSpPr>
            <p:cNvPr id="33" name="Rectangle 32"/>
            <p:cNvSpPr/>
            <p:nvPr/>
          </p:nvSpPr>
          <p:spPr>
            <a:xfrm>
              <a:off x="1520710" y="0"/>
              <a:ext cx="9150579" cy="6877777"/>
            </a:xfrm>
            <a:prstGeom prst="rect">
              <a:avLst/>
            </a:prstGeom>
            <a:solidFill>
              <a:srgbClr val="F1EEE7">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4" name="Rectangle 33"/>
            <p:cNvSpPr/>
            <p:nvPr/>
          </p:nvSpPr>
          <p:spPr>
            <a:xfrm>
              <a:off x="1520710" y="0"/>
              <a:ext cx="9150579" cy="6877779"/>
            </a:xfrm>
            <a:prstGeom prst="rect">
              <a:avLst/>
            </a:prstGeom>
            <a:solidFill>
              <a:schemeClr val="bg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41" name="Rectangle 40"/>
          <p:cNvSpPr/>
          <p:nvPr/>
        </p:nvSpPr>
        <p:spPr>
          <a:xfrm>
            <a:off x="1614488" y="609600"/>
            <a:ext cx="5915024" cy="646331"/>
          </a:xfrm>
          <a:prstGeom prst="rect">
            <a:avLst/>
          </a:prstGeom>
        </p:spPr>
        <p:txBody>
          <a:bodyPr wrap="square">
            <a:spAutoFit/>
          </a:bodyPr>
          <a:lstStyle/>
          <a:p>
            <a:pPr algn="ctr"/>
            <a:r>
              <a:rPr lang="en-US" sz="1800" dirty="0">
                <a:solidFill>
                  <a:schemeClr val="accent2"/>
                </a:solidFill>
              </a:rPr>
              <a:t>Quisque finibus nisi augue  </a:t>
            </a:r>
            <a:r>
              <a:rPr lang="en-US" sz="1800" dirty="0">
                <a:solidFill>
                  <a:schemeClr val="accent6"/>
                </a:solidFill>
              </a:rPr>
              <a:t>sit amet aliquet ante elementum ultrices. Proin varius, odio id porttitor aliquam</a:t>
            </a:r>
          </a:p>
        </p:txBody>
      </p:sp>
      <p:sp>
        <p:nvSpPr>
          <p:cNvPr id="42" name="Rectangle 41"/>
          <p:cNvSpPr/>
          <p:nvPr/>
        </p:nvSpPr>
        <p:spPr>
          <a:xfrm>
            <a:off x="0" y="1548066"/>
            <a:ext cx="9144000" cy="1175363"/>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 name="Rectangle 44"/>
          <p:cNvSpPr/>
          <p:nvPr/>
        </p:nvSpPr>
        <p:spPr>
          <a:xfrm>
            <a:off x="1885950" y="1940312"/>
            <a:ext cx="4914900" cy="507831"/>
          </a:xfrm>
          <a:prstGeom prst="rect">
            <a:avLst/>
          </a:prstGeom>
        </p:spPr>
        <p:txBody>
          <a:bodyPr wrap="square">
            <a:spAutoFit/>
          </a:bodyPr>
          <a:lstStyle/>
          <a:p>
            <a:r>
              <a:rPr lang="en-US" sz="1350" dirty="0">
                <a:solidFill>
                  <a:schemeClr val="accent6"/>
                </a:solidFill>
              </a:rPr>
              <a:t>Fusce commodo ornare arcu, scelerisque convallis ipsum fringilla ac. Pellentesque quis mi libero. Nam vitae nulla arcu. </a:t>
            </a:r>
          </a:p>
        </p:txBody>
      </p:sp>
      <p:grpSp>
        <p:nvGrpSpPr>
          <p:cNvPr id="9" name="Group 8"/>
          <p:cNvGrpSpPr/>
          <p:nvPr/>
        </p:nvGrpSpPr>
        <p:grpSpPr>
          <a:xfrm>
            <a:off x="742951" y="1940312"/>
            <a:ext cx="484748" cy="484748"/>
            <a:chOff x="990600" y="1585475"/>
            <a:chExt cx="646331" cy="646331"/>
          </a:xfrm>
        </p:grpSpPr>
        <p:sp>
          <p:nvSpPr>
            <p:cNvPr id="3" name="Oval 2"/>
            <p:cNvSpPr/>
            <p:nvPr/>
          </p:nvSpPr>
          <p:spPr>
            <a:xfrm>
              <a:off x="990600" y="1585475"/>
              <a:ext cx="646331" cy="64633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Box 7"/>
            <p:cNvSpPr txBox="1"/>
            <p:nvPr/>
          </p:nvSpPr>
          <p:spPr>
            <a:xfrm>
              <a:off x="990600" y="1643390"/>
              <a:ext cx="646331" cy="553998"/>
            </a:xfrm>
            <a:prstGeom prst="rect">
              <a:avLst/>
            </a:prstGeom>
            <a:noFill/>
          </p:spPr>
          <p:txBody>
            <a:bodyPr wrap="square" rtlCol="0">
              <a:spAutoFit/>
            </a:bodyPr>
            <a:lstStyle/>
            <a:p>
              <a:pPr algn="ctr"/>
              <a:r>
                <a:rPr lang="en-US" sz="2100" dirty="0">
                  <a:solidFill>
                    <a:schemeClr val="accent2"/>
                  </a:solidFill>
                  <a:latin typeface="Arial" panose="020B0604020202020204" pitchFamily="34" charset="0"/>
                  <a:cs typeface="Arial" panose="020B0604020202020204" pitchFamily="34" charset="0"/>
                </a:rPr>
                <a:t>1</a:t>
              </a:r>
            </a:p>
          </p:txBody>
        </p:sp>
      </p:grpSp>
      <p:sp>
        <p:nvSpPr>
          <p:cNvPr id="48" name="Rectangle 47"/>
          <p:cNvSpPr/>
          <p:nvPr/>
        </p:nvSpPr>
        <p:spPr>
          <a:xfrm>
            <a:off x="0" y="4007814"/>
            <a:ext cx="9144000" cy="1253352"/>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 name="Rectangle 48"/>
          <p:cNvSpPr/>
          <p:nvPr/>
        </p:nvSpPr>
        <p:spPr>
          <a:xfrm>
            <a:off x="1885951" y="4277131"/>
            <a:ext cx="5514974" cy="715581"/>
          </a:xfrm>
          <a:prstGeom prst="rect">
            <a:avLst/>
          </a:prstGeom>
        </p:spPr>
        <p:txBody>
          <a:bodyPr wrap="square">
            <a:spAutoFit/>
          </a:bodyPr>
          <a:lstStyle/>
          <a:p>
            <a:r>
              <a:rPr lang="en-US" sz="1350" dirty="0">
                <a:solidFill>
                  <a:schemeClr val="accent6"/>
                </a:solidFill>
              </a:rPr>
              <a:t>In dignissim nunc luctus diam varius facilisis. Nullam laoreet nisi vel ante volutpat mollis. Fusce sapien nisi, ullamcorper sit amet condimentum sit amet, aliquam eu purus.</a:t>
            </a:r>
          </a:p>
        </p:txBody>
      </p:sp>
      <p:grpSp>
        <p:nvGrpSpPr>
          <p:cNvPr id="50" name="Group 49"/>
          <p:cNvGrpSpPr/>
          <p:nvPr/>
        </p:nvGrpSpPr>
        <p:grpSpPr>
          <a:xfrm>
            <a:off x="742951" y="4383736"/>
            <a:ext cx="484748" cy="484748"/>
            <a:chOff x="990600" y="1585475"/>
            <a:chExt cx="646331" cy="646331"/>
          </a:xfrm>
        </p:grpSpPr>
        <p:sp>
          <p:nvSpPr>
            <p:cNvPr id="51" name="Oval 50"/>
            <p:cNvSpPr/>
            <p:nvPr/>
          </p:nvSpPr>
          <p:spPr>
            <a:xfrm>
              <a:off x="990600" y="1585475"/>
              <a:ext cx="646331" cy="64633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TextBox 51"/>
            <p:cNvSpPr txBox="1"/>
            <p:nvPr/>
          </p:nvSpPr>
          <p:spPr>
            <a:xfrm>
              <a:off x="990600" y="1643390"/>
              <a:ext cx="646331" cy="553998"/>
            </a:xfrm>
            <a:prstGeom prst="rect">
              <a:avLst/>
            </a:prstGeom>
            <a:noFill/>
          </p:spPr>
          <p:txBody>
            <a:bodyPr wrap="square" rtlCol="0">
              <a:spAutoFit/>
            </a:bodyPr>
            <a:lstStyle/>
            <a:p>
              <a:pPr algn="ctr"/>
              <a:r>
                <a:rPr lang="en-US" sz="2100" dirty="0">
                  <a:solidFill>
                    <a:schemeClr val="accent2"/>
                  </a:solidFill>
                  <a:latin typeface="Arial" panose="020B0604020202020204" pitchFamily="34" charset="0"/>
                  <a:cs typeface="Arial" panose="020B0604020202020204" pitchFamily="34" charset="0"/>
                </a:rPr>
                <a:t>3</a:t>
              </a:r>
            </a:p>
          </p:txBody>
        </p:sp>
      </p:grpSp>
      <p:sp>
        <p:nvSpPr>
          <p:cNvPr id="65" name="Rectangle 64"/>
          <p:cNvSpPr/>
          <p:nvPr/>
        </p:nvSpPr>
        <p:spPr>
          <a:xfrm>
            <a:off x="1400174" y="2995405"/>
            <a:ext cx="6000750" cy="715581"/>
          </a:xfrm>
          <a:prstGeom prst="rect">
            <a:avLst/>
          </a:prstGeom>
        </p:spPr>
        <p:txBody>
          <a:bodyPr wrap="square">
            <a:spAutoFit/>
          </a:bodyPr>
          <a:lstStyle/>
          <a:p>
            <a:pPr algn="r"/>
            <a:r>
              <a:rPr lang="en-US" sz="1350" dirty="0">
                <a:solidFill>
                  <a:schemeClr val="accent6"/>
                </a:solidFill>
              </a:rPr>
              <a:t>Nam ac est non felis pellentesque scelerisque. Pellentesque tristique, massa eu lobortis ornare, turpis ipsum rhoncus tortor, sed efficitur risus magna sit amet eros. Vestibulum leo neque, luctus at turpis et, tincidunt accumsan neque. </a:t>
            </a:r>
          </a:p>
        </p:txBody>
      </p:sp>
      <p:grpSp>
        <p:nvGrpSpPr>
          <p:cNvPr id="66" name="Group 65"/>
          <p:cNvGrpSpPr/>
          <p:nvPr/>
        </p:nvGrpSpPr>
        <p:grpSpPr>
          <a:xfrm>
            <a:off x="7772398" y="3064625"/>
            <a:ext cx="484748" cy="484748"/>
            <a:chOff x="990600" y="1585475"/>
            <a:chExt cx="646331" cy="646331"/>
          </a:xfrm>
        </p:grpSpPr>
        <p:sp>
          <p:nvSpPr>
            <p:cNvPr id="67" name="Oval 66"/>
            <p:cNvSpPr/>
            <p:nvPr/>
          </p:nvSpPr>
          <p:spPr>
            <a:xfrm>
              <a:off x="990600" y="1585475"/>
              <a:ext cx="646331" cy="64633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8" name="TextBox 67"/>
            <p:cNvSpPr txBox="1"/>
            <p:nvPr/>
          </p:nvSpPr>
          <p:spPr>
            <a:xfrm>
              <a:off x="990600" y="1643390"/>
              <a:ext cx="646331" cy="553998"/>
            </a:xfrm>
            <a:prstGeom prst="rect">
              <a:avLst/>
            </a:prstGeom>
            <a:noFill/>
          </p:spPr>
          <p:txBody>
            <a:bodyPr wrap="square" rtlCol="0">
              <a:spAutoFit/>
            </a:bodyPr>
            <a:lstStyle/>
            <a:p>
              <a:pPr algn="ctr"/>
              <a:r>
                <a:rPr lang="en-US" sz="2100" dirty="0">
                  <a:solidFill>
                    <a:schemeClr val="accent2"/>
                  </a:solidFill>
                  <a:latin typeface="Arial" panose="020B0604020202020204" pitchFamily="34" charset="0"/>
                  <a:cs typeface="Arial" panose="020B0604020202020204" pitchFamily="34" charset="0"/>
                </a:rPr>
                <a:t>2</a:t>
              </a:r>
            </a:p>
          </p:txBody>
        </p:sp>
      </p:grpSp>
      <p:sp>
        <p:nvSpPr>
          <p:cNvPr id="71" name="Rectangle 70"/>
          <p:cNvSpPr/>
          <p:nvPr/>
        </p:nvSpPr>
        <p:spPr>
          <a:xfrm>
            <a:off x="2000251" y="5719607"/>
            <a:ext cx="5400674" cy="300082"/>
          </a:xfrm>
          <a:prstGeom prst="rect">
            <a:avLst/>
          </a:prstGeom>
        </p:spPr>
        <p:txBody>
          <a:bodyPr wrap="square">
            <a:spAutoFit/>
          </a:bodyPr>
          <a:lstStyle/>
          <a:p>
            <a:pPr algn="r"/>
            <a:r>
              <a:rPr lang="en-US" sz="1350" dirty="0">
                <a:solidFill>
                  <a:schemeClr val="accent6"/>
                </a:solidFill>
              </a:rPr>
              <a:t> Nulla facilisi vestibulum vehicula egestas ligula cursus lacinia quisque in. </a:t>
            </a:r>
          </a:p>
        </p:txBody>
      </p:sp>
      <p:grpSp>
        <p:nvGrpSpPr>
          <p:cNvPr id="74" name="Group 73"/>
          <p:cNvGrpSpPr/>
          <p:nvPr/>
        </p:nvGrpSpPr>
        <p:grpSpPr>
          <a:xfrm>
            <a:off x="7772398" y="5628108"/>
            <a:ext cx="484748" cy="484748"/>
            <a:chOff x="990600" y="1585475"/>
            <a:chExt cx="646331" cy="646331"/>
          </a:xfrm>
        </p:grpSpPr>
        <p:sp>
          <p:nvSpPr>
            <p:cNvPr id="79" name="Oval 78"/>
            <p:cNvSpPr/>
            <p:nvPr/>
          </p:nvSpPr>
          <p:spPr>
            <a:xfrm>
              <a:off x="990600" y="1585475"/>
              <a:ext cx="646331" cy="64633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TextBox 79"/>
            <p:cNvSpPr txBox="1"/>
            <p:nvPr/>
          </p:nvSpPr>
          <p:spPr>
            <a:xfrm>
              <a:off x="990600" y="1643390"/>
              <a:ext cx="646331" cy="553998"/>
            </a:xfrm>
            <a:prstGeom prst="rect">
              <a:avLst/>
            </a:prstGeom>
            <a:noFill/>
          </p:spPr>
          <p:txBody>
            <a:bodyPr wrap="square" rtlCol="0">
              <a:spAutoFit/>
            </a:bodyPr>
            <a:lstStyle/>
            <a:p>
              <a:pPr algn="ctr"/>
              <a:r>
                <a:rPr lang="en-US" sz="2100" dirty="0">
                  <a:solidFill>
                    <a:schemeClr val="accent2"/>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488663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at Design Infographics">
      <a:dk1>
        <a:sysClr val="windowText" lastClr="000000"/>
      </a:dk1>
      <a:lt1>
        <a:sysClr val="window" lastClr="FFFFFF"/>
      </a:lt1>
      <a:dk2>
        <a:srgbClr val="1F497D"/>
      </a:dk2>
      <a:lt2>
        <a:srgbClr val="F9F6EF"/>
      </a:lt2>
      <a:accent1>
        <a:srgbClr val="27B3CC"/>
      </a:accent1>
      <a:accent2>
        <a:srgbClr val="E65F59"/>
      </a:accent2>
      <a:accent3>
        <a:srgbClr val="CFEDEB"/>
      </a:accent3>
      <a:accent4>
        <a:srgbClr val="203941"/>
      </a:accent4>
      <a:accent5>
        <a:srgbClr val="4BACC6"/>
      </a:accent5>
      <a:accent6>
        <a:srgbClr val="1E738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84CDF2-1273-4046-BDF2-820FF9A8A20E}"/>
</file>

<file path=customXml/itemProps2.xml><?xml version="1.0" encoding="utf-8"?>
<ds:datastoreItem xmlns:ds="http://schemas.openxmlformats.org/officeDocument/2006/customXml" ds:itemID="{F5FA2135-149C-412B-A0CD-F99704F288AC}"/>
</file>

<file path=customXml/itemProps3.xml><?xml version="1.0" encoding="utf-8"?>
<ds:datastoreItem xmlns:ds="http://schemas.openxmlformats.org/officeDocument/2006/customXml" ds:itemID="{592994A0-AAB1-49E4-B3D0-16B41572FC97}"/>
</file>

<file path=docProps/app.xml><?xml version="1.0" encoding="utf-8"?>
<Properties xmlns="http://schemas.openxmlformats.org/officeDocument/2006/extended-properties" xmlns:vt="http://schemas.openxmlformats.org/officeDocument/2006/docPropsVTypes">
  <Template/>
  <TotalTime>5811</TotalTime>
  <Words>667</Words>
  <Application>Microsoft Macintosh PowerPoint</Application>
  <PresentationFormat>On-screen Show (4:3)</PresentationFormat>
  <Paragraphs>56</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Arabic</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Catherina Plaza</cp:lastModifiedBy>
  <cp:revision>129</cp:revision>
  <dcterms:created xsi:type="dcterms:W3CDTF">2013-09-12T13:05:01Z</dcterms:created>
  <dcterms:modified xsi:type="dcterms:W3CDTF">2016-03-30T16:49:29Z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