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charts/style1.xml" ContentType="application/vnd.ms-office.chartstyle+xml"/>
  <Override PartName="/ppt/charts/chart1.xml" ContentType="application/vnd.openxmlformats-officedocument.drawingml.chart+xml"/>
  <Override PartName="/ppt/theme/theme2.xml" ContentType="application/vnd.openxmlformats-officedocument.theme+xml"/>
  <Override PartName="/ppt/theme/theme1.xml" ContentType="application/vnd.openxmlformats-officedocument.them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8" r:id="rId2"/>
    <p:sldId id="272" r:id="rId3"/>
    <p:sldId id="274" r:id="rId4"/>
    <p:sldId id="275" r:id="rId5"/>
    <p:sldId id="280" r:id="rId6"/>
    <p:sldId id="282" r:id="rId7"/>
    <p:sldId id="277" r:id="rId8"/>
    <p:sldId id="279" r:id="rId9"/>
    <p:sldId id="268" r:id="rId10"/>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541"/>
    <a:srgbClr val="404A58"/>
    <a:srgbClr val="582A56"/>
    <a:srgbClr val="783875"/>
    <a:srgbClr val="818181"/>
    <a:srgbClr val="DCDDD7"/>
    <a:srgbClr val="C67314"/>
    <a:srgbClr val="F9B03D"/>
    <a:srgbClr val="E8D0E7"/>
    <a:srgbClr val="663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3953" autoAdjust="0"/>
  </p:normalViewPr>
  <p:slideViewPr>
    <p:cSldViewPr>
      <p:cViewPr varScale="1">
        <p:scale>
          <a:sx n="108" d="100"/>
          <a:sy n="108" d="100"/>
        </p:scale>
        <p:origin x="5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301265639341093E-2"/>
          <c:y val="0.14917950187998097"/>
          <c:w val="0.9468275687164871"/>
          <c:h val="0.73872922368372163"/>
        </c:manualLayout>
      </c:layout>
      <c:lineChart>
        <c:grouping val="standard"/>
        <c:varyColors val="0"/>
        <c:ser>
          <c:idx val="0"/>
          <c:order val="0"/>
          <c:tx>
            <c:strRef>
              <c:f>Sheet1!$B$1</c:f>
              <c:strCache>
                <c:ptCount val="1"/>
                <c:pt idx="0">
                  <c:v>Series 1</c:v>
                </c:pt>
              </c:strCache>
            </c:strRef>
          </c:tx>
          <c:spPr>
            <a:ln w="28575" cap="rnd">
              <a:solidFill>
                <a:schemeClr val="accent2"/>
              </a:solidFill>
              <a:round/>
            </a:ln>
            <a:effectLst/>
          </c:spPr>
          <c:marker>
            <c:symbol val="circle"/>
            <c:size val="5"/>
            <c:spPr>
              <a:solidFill>
                <a:schemeClr val="accent1">
                  <a:lumMod val="75000"/>
                </a:schemeClr>
              </a:solidFill>
              <a:ln w="9525">
                <a:solidFill>
                  <a:schemeClr val="accent2"/>
                </a:solidFill>
              </a:ln>
              <a:effectLst/>
            </c:spPr>
          </c:marker>
          <c:cat>
            <c:numRef>
              <c:f>Sheet1!$A$2:$A$5</c:f>
              <c:numCache>
                <c:formatCode>General</c:formatCode>
                <c:ptCount val="4"/>
                <c:pt idx="0">
                  <c:v>2014</c:v>
                </c:pt>
                <c:pt idx="1">
                  <c:v>2015</c:v>
                </c:pt>
                <c:pt idx="2">
                  <c:v>2015</c:v>
                </c:pt>
                <c:pt idx="3">
                  <c:v>2016</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98A-4F8D-9D3A-D74C5D8A858C}"/>
            </c:ext>
          </c:extLst>
        </c:ser>
        <c:ser>
          <c:idx val="1"/>
          <c:order val="1"/>
          <c:tx>
            <c:strRef>
              <c:f>Sheet1!$C$1</c:f>
              <c:strCache>
                <c:ptCount val="1"/>
                <c:pt idx="0">
                  <c:v>Series 2</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cat>
            <c:numRef>
              <c:f>Sheet1!$A$2:$A$5</c:f>
              <c:numCache>
                <c:formatCode>General</c:formatCode>
                <c:ptCount val="4"/>
                <c:pt idx="0">
                  <c:v>2014</c:v>
                </c:pt>
                <c:pt idx="1">
                  <c:v>2015</c:v>
                </c:pt>
                <c:pt idx="2">
                  <c:v>2015</c:v>
                </c:pt>
                <c:pt idx="3">
                  <c:v>2016</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98A-4F8D-9D3A-D74C5D8A858C}"/>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pt idx="0">
                  <c:v>2014</c:v>
                </c:pt>
                <c:pt idx="1">
                  <c:v>2015</c:v>
                </c:pt>
                <c:pt idx="2">
                  <c:v>2015</c:v>
                </c:pt>
                <c:pt idx="3">
                  <c:v>2016</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98A-4F8D-9D3A-D74C5D8A858C}"/>
            </c:ext>
          </c:extLst>
        </c:ser>
        <c:dLbls>
          <c:showLegendKey val="0"/>
          <c:showVal val="0"/>
          <c:showCatName val="0"/>
          <c:showSerName val="0"/>
          <c:showPercent val="0"/>
          <c:showBubbleSize val="0"/>
        </c:dLbls>
        <c:marker val="1"/>
        <c:smooth val="0"/>
        <c:axId val="1904149871"/>
        <c:axId val="1904149455"/>
      </c:lineChart>
      <c:catAx>
        <c:axId val="1904149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4149455"/>
        <c:crosses val="autoZero"/>
        <c:auto val="1"/>
        <c:lblAlgn val="ctr"/>
        <c:lblOffset val="100"/>
        <c:noMultiLvlLbl val="0"/>
      </c:catAx>
      <c:valAx>
        <c:axId val="1904149455"/>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4149871"/>
        <c:crosses val="autoZero"/>
        <c:crossBetween val="between"/>
      </c:valAx>
      <c:spPr>
        <a:noFill/>
        <a:ln>
          <a:noFill/>
        </a:ln>
        <a:effectLst/>
      </c:spPr>
    </c:plotArea>
    <c:legend>
      <c:legendPos val="b"/>
      <c:layout>
        <c:manualLayout>
          <c:xMode val="edge"/>
          <c:yMode val="edge"/>
          <c:x val="0.23900198058064828"/>
          <c:y val="0.95203773352573218"/>
          <c:w val="0.52407627952755909"/>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rtl="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2526-49FB-BD9F-22A45660A8F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1-2526-49FB-BD9F-22A45660A8F7}"/>
              </c:ext>
            </c:extLst>
          </c:dPt>
          <c:dPt>
            <c:idx val="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2-2526-49FB-BD9F-22A45660A8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62B-4ECE-A1BF-0CC3F127B5DE}"/>
              </c:ext>
            </c:extLst>
          </c:dPt>
          <c:dLbls>
            <c:dLbl>
              <c:idx val="0"/>
              <c:layout>
                <c:manualLayout>
                  <c:x val="-1.6304715882301778E-2"/>
                  <c:y val="7.6428361830881669E-2"/>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fld id="{6F7006C6-1AFA-4A77-9EA9-98127CDAC2A7}" type="VALUE">
                      <a:rPr lang="en-US">
                        <a:latin typeface="Arial" panose="020B0604020202020204" pitchFamily="34" charset="0"/>
                        <a:cs typeface="Arial" panose="020B0604020202020204" pitchFamily="34" charset="0"/>
                      </a:rPr>
                      <a:pPr>
                        <a:defRPr sz="1400">
                          <a:solidFill>
                            <a:schemeClr val="bg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2526-49FB-BD9F-22A45660A8F7}"/>
                </c:ext>
              </c:extLst>
            </c:dLbl>
            <c:dLbl>
              <c:idx val="1"/>
              <c:layout>
                <c:manualLayout>
                  <c:x val="0"/>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526-49FB-BD9F-22A45660A8F7}"/>
                </c:ext>
              </c:extLst>
            </c:dLbl>
            <c:dLbl>
              <c:idx val="2"/>
              <c:layout/>
              <c:tx>
                <c:rich>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Arial" panose="020B0604020202020204" pitchFamily="34" charset="0"/>
                        <a:ea typeface="+mn-ea"/>
                        <a:cs typeface="Arial" panose="020B0604020202020204" pitchFamily="34" charset="0"/>
                      </a:defRPr>
                    </a:pPr>
                    <a:fld id="{ABD2D764-1926-4EE7-87BB-4E879067E5EF}" type="VALUE">
                      <a:rPr lang="en-US" sz="1400">
                        <a:latin typeface="Arial" panose="020B0604020202020204" pitchFamily="34" charset="0"/>
                        <a:cs typeface="Arial" panose="020B0604020202020204" pitchFamily="34" charset="0"/>
                      </a:rPr>
                      <a:pPr>
                        <a:defRPr sz="1400">
                          <a:solidFill>
                            <a:schemeClr val="bg1"/>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2526-49FB-BD9F-22A45660A8F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0-2526-49FB-BD9F-22A45660A8F7}"/>
            </c:ext>
          </c:extLst>
        </c:ser>
        <c:dLbls>
          <c:showLegendKey val="0"/>
          <c:showVal val="0"/>
          <c:showCatName val="0"/>
          <c:showSerName val="0"/>
          <c:showPercent val="0"/>
          <c:showBubbleSize val="0"/>
          <c:showLeaderLines val="1"/>
        </c:dLbls>
        <c:firstSliceAng val="176"/>
        <c:holeSize val="69"/>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3/j/aa</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 on this</a:t>
            </a:r>
            <a:r>
              <a:rPr lang="en-US" baseline="0" dirty="0" smtClean="0"/>
              <a:t> slide by: Freepik.com</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dirty="0"/>
          </a:p>
        </p:txBody>
      </p:sp>
    </p:spTree>
    <p:extLst>
      <p:ext uri="{BB962C8B-B14F-4D97-AF65-F5344CB8AC3E}">
        <p14:creationId xmlns:p14="http://schemas.microsoft.com/office/powerpoint/2010/main" val="94187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Graphic on this</a:t>
            </a:r>
            <a:r>
              <a:rPr lang="en-US" baseline="0" dirty="0" smtClean="0"/>
              <a:t> slide by: Freepik.com</a:t>
            </a:r>
            <a:endParaRPr lang="en-US" dirty="0" smtClean="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29951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Graphic on this</a:t>
            </a:r>
            <a:r>
              <a:rPr lang="en-US" baseline="0" dirty="0" smtClean="0"/>
              <a:t> slide by: Freepik.com</a:t>
            </a:r>
            <a:endParaRPr lang="en-US" dirty="0" smtClean="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dirty="0"/>
          </a:p>
        </p:txBody>
      </p:sp>
    </p:spTree>
    <p:extLst>
      <p:ext uri="{BB962C8B-B14F-4D97-AF65-F5344CB8AC3E}">
        <p14:creationId xmlns:p14="http://schemas.microsoft.com/office/powerpoint/2010/main" val="48085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dirty="0"/>
          </a:p>
        </p:txBody>
      </p:sp>
    </p:spTree>
    <p:extLst>
      <p:ext uri="{BB962C8B-B14F-4D97-AF65-F5344CB8AC3E}">
        <p14:creationId xmlns:p14="http://schemas.microsoft.com/office/powerpoint/2010/main" val="199468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3/j/aa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3/j/aa</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Freeform 188"/>
          <p:cNvSpPr/>
          <p:nvPr/>
        </p:nvSpPr>
        <p:spPr>
          <a:xfrm>
            <a:off x="8420100" y="1917358"/>
            <a:ext cx="2590800" cy="2057400"/>
          </a:xfrm>
          <a:custGeom>
            <a:avLst/>
            <a:gdLst>
              <a:gd name="connsiteX0" fmla="*/ 1295400 w 2590800"/>
              <a:gd name="connsiteY0" fmla="*/ 0 h 2057400"/>
              <a:gd name="connsiteX1" fmla="*/ 2590800 w 2590800"/>
              <a:gd name="connsiteY1" fmla="*/ 1295400 h 2057400"/>
              <a:gd name="connsiteX2" fmla="*/ 2369566 w 2590800"/>
              <a:gd name="connsiteY2" fmla="*/ 2019671 h 2057400"/>
              <a:gd name="connsiteX3" fmla="*/ 2341353 w 2590800"/>
              <a:gd name="connsiteY3" fmla="*/ 2057400 h 2057400"/>
              <a:gd name="connsiteX4" fmla="*/ 249447 w 2590800"/>
              <a:gd name="connsiteY4" fmla="*/ 2057400 h 2057400"/>
              <a:gd name="connsiteX5" fmla="*/ 221234 w 2590800"/>
              <a:gd name="connsiteY5" fmla="*/ 2019671 h 2057400"/>
              <a:gd name="connsiteX6" fmla="*/ 0 w 2590800"/>
              <a:gd name="connsiteY6" fmla="*/ 1295400 h 2057400"/>
              <a:gd name="connsiteX7" fmla="*/ 1295400 w 2590800"/>
              <a:gd name="connsiteY7"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057400">
                <a:moveTo>
                  <a:pt x="1295400" y="0"/>
                </a:moveTo>
                <a:cubicBezTo>
                  <a:pt x="2010830" y="0"/>
                  <a:pt x="2590800" y="579970"/>
                  <a:pt x="2590800" y="1295400"/>
                </a:cubicBezTo>
                <a:cubicBezTo>
                  <a:pt x="2590800" y="1563686"/>
                  <a:pt x="2509242" y="1812924"/>
                  <a:pt x="2369566" y="2019671"/>
                </a:cubicBezTo>
                <a:lnTo>
                  <a:pt x="2341353" y="2057400"/>
                </a:lnTo>
                <a:lnTo>
                  <a:pt x="249447" y="2057400"/>
                </a:lnTo>
                <a:lnTo>
                  <a:pt x="221234" y="2019671"/>
                </a:lnTo>
                <a:cubicBezTo>
                  <a:pt x="81558" y="1812924"/>
                  <a:pt x="0" y="1563686"/>
                  <a:pt x="0" y="1295400"/>
                </a:cubicBezTo>
                <a:cubicBezTo>
                  <a:pt x="0" y="579970"/>
                  <a:pt x="579970" y="0"/>
                  <a:pt x="12954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ounded Rectangle 189"/>
          <p:cNvSpPr/>
          <p:nvPr/>
        </p:nvSpPr>
        <p:spPr>
          <a:xfrm>
            <a:off x="8572502" y="3974759"/>
            <a:ext cx="2285996" cy="6100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190"/>
          <p:cNvSpPr/>
          <p:nvPr/>
        </p:nvSpPr>
        <p:spPr>
          <a:xfrm>
            <a:off x="4800600" y="1917358"/>
            <a:ext cx="2590800" cy="2057400"/>
          </a:xfrm>
          <a:custGeom>
            <a:avLst/>
            <a:gdLst>
              <a:gd name="connsiteX0" fmla="*/ 1295400 w 2590800"/>
              <a:gd name="connsiteY0" fmla="*/ 0 h 2057400"/>
              <a:gd name="connsiteX1" fmla="*/ 2590800 w 2590800"/>
              <a:gd name="connsiteY1" fmla="*/ 1295400 h 2057400"/>
              <a:gd name="connsiteX2" fmla="*/ 2369566 w 2590800"/>
              <a:gd name="connsiteY2" fmla="*/ 2019671 h 2057400"/>
              <a:gd name="connsiteX3" fmla="*/ 2341353 w 2590800"/>
              <a:gd name="connsiteY3" fmla="*/ 2057400 h 2057400"/>
              <a:gd name="connsiteX4" fmla="*/ 249447 w 2590800"/>
              <a:gd name="connsiteY4" fmla="*/ 2057400 h 2057400"/>
              <a:gd name="connsiteX5" fmla="*/ 221234 w 2590800"/>
              <a:gd name="connsiteY5" fmla="*/ 2019671 h 2057400"/>
              <a:gd name="connsiteX6" fmla="*/ 0 w 2590800"/>
              <a:gd name="connsiteY6" fmla="*/ 1295400 h 2057400"/>
              <a:gd name="connsiteX7" fmla="*/ 1295400 w 2590800"/>
              <a:gd name="connsiteY7"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057400">
                <a:moveTo>
                  <a:pt x="1295400" y="0"/>
                </a:moveTo>
                <a:cubicBezTo>
                  <a:pt x="2010830" y="0"/>
                  <a:pt x="2590800" y="579970"/>
                  <a:pt x="2590800" y="1295400"/>
                </a:cubicBezTo>
                <a:cubicBezTo>
                  <a:pt x="2590800" y="1563686"/>
                  <a:pt x="2509242" y="1812924"/>
                  <a:pt x="2369566" y="2019671"/>
                </a:cubicBezTo>
                <a:lnTo>
                  <a:pt x="2341353" y="2057400"/>
                </a:lnTo>
                <a:lnTo>
                  <a:pt x="249447" y="2057400"/>
                </a:lnTo>
                <a:lnTo>
                  <a:pt x="221234" y="2019671"/>
                </a:lnTo>
                <a:cubicBezTo>
                  <a:pt x="81558" y="1812924"/>
                  <a:pt x="0" y="1563686"/>
                  <a:pt x="0" y="1295400"/>
                </a:cubicBezTo>
                <a:cubicBezTo>
                  <a:pt x="0" y="579970"/>
                  <a:pt x="579970" y="0"/>
                  <a:pt x="12954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ounded Rectangle 191"/>
          <p:cNvSpPr/>
          <p:nvPr/>
        </p:nvSpPr>
        <p:spPr>
          <a:xfrm>
            <a:off x="4953002" y="3974759"/>
            <a:ext cx="2285996" cy="6100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Freeform 194"/>
          <p:cNvSpPr/>
          <p:nvPr/>
        </p:nvSpPr>
        <p:spPr>
          <a:xfrm>
            <a:off x="1181100" y="1917358"/>
            <a:ext cx="2590800" cy="2057400"/>
          </a:xfrm>
          <a:custGeom>
            <a:avLst/>
            <a:gdLst>
              <a:gd name="connsiteX0" fmla="*/ 1295400 w 2590800"/>
              <a:gd name="connsiteY0" fmla="*/ 0 h 2057400"/>
              <a:gd name="connsiteX1" fmla="*/ 2590800 w 2590800"/>
              <a:gd name="connsiteY1" fmla="*/ 1295400 h 2057400"/>
              <a:gd name="connsiteX2" fmla="*/ 2369566 w 2590800"/>
              <a:gd name="connsiteY2" fmla="*/ 2019671 h 2057400"/>
              <a:gd name="connsiteX3" fmla="*/ 2341353 w 2590800"/>
              <a:gd name="connsiteY3" fmla="*/ 2057400 h 2057400"/>
              <a:gd name="connsiteX4" fmla="*/ 249447 w 2590800"/>
              <a:gd name="connsiteY4" fmla="*/ 2057400 h 2057400"/>
              <a:gd name="connsiteX5" fmla="*/ 221234 w 2590800"/>
              <a:gd name="connsiteY5" fmla="*/ 2019671 h 2057400"/>
              <a:gd name="connsiteX6" fmla="*/ 0 w 2590800"/>
              <a:gd name="connsiteY6" fmla="*/ 1295400 h 2057400"/>
              <a:gd name="connsiteX7" fmla="*/ 1295400 w 2590800"/>
              <a:gd name="connsiteY7"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057400">
                <a:moveTo>
                  <a:pt x="1295400" y="0"/>
                </a:moveTo>
                <a:cubicBezTo>
                  <a:pt x="2010830" y="0"/>
                  <a:pt x="2590800" y="579970"/>
                  <a:pt x="2590800" y="1295400"/>
                </a:cubicBezTo>
                <a:cubicBezTo>
                  <a:pt x="2590800" y="1563686"/>
                  <a:pt x="2509242" y="1812924"/>
                  <a:pt x="2369566" y="2019671"/>
                </a:cubicBezTo>
                <a:lnTo>
                  <a:pt x="2341353" y="2057400"/>
                </a:lnTo>
                <a:lnTo>
                  <a:pt x="249447" y="2057400"/>
                </a:lnTo>
                <a:lnTo>
                  <a:pt x="221234" y="2019671"/>
                </a:lnTo>
                <a:cubicBezTo>
                  <a:pt x="81558" y="1812924"/>
                  <a:pt x="0" y="1563686"/>
                  <a:pt x="0" y="1295400"/>
                </a:cubicBezTo>
                <a:cubicBezTo>
                  <a:pt x="0" y="579970"/>
                  <a:pt x="579970" y="0"/>
                  <a:pt x="12954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ounded Rectangle 195"/>
          <p:cNvSpPr/>
          <p:nvPr/>
        </p:nvSpPr>
        <p:spPr>
          <a:xfrm>
            <a:off x="1333502" y="3974759"/>
            <a:ext cx="2285996" cy="6100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reeform 114"/>
          <p:cNvSpPr/>
          <p:nvPr/>
        </p:nvSpPr>
        <p:spPr>
          <a:xfrm>
            <a:off x="1293255" y="2772822"/>
            <a:ext cx="2476800" cy="1201936"/>
          </a:xfrm>
          <a:custGeom>
            <a:avLst/>
            <a:gdLst>
              <a:gd name="connsiteX0" fmla="*/ 2398533 w 2476800"/>
              <a:gd name="connsiteY0" fmla="*/ 0 h 1201936"/>
              <a:gd name="connsiteX1" fmla="*/ 2418562 w 2476800"/>
              <a:gd name="connsiteY1" fmla="*/ 54724 h 1201936"/>
              <a:gd name="connsiteX2" fmla="*/ 2476800 w 2476800"/>
              <a:gd name="connsiteY2" fmla="*/ 439936 h 1201936"/>
              <a:gd name="connsiteX3" fmla="*/ 2255566 w 2476800"/>
              <a:gd name="connsiteY3" fmla="*/ 1164207 h 1201936"/>
              <a:gd name="connsiteX4" fmla="*/ 2227353 w 2476800"/>
              <a:gd name="connsiteY4" fmla="*/ 1201936 h 1201936"/>
              <a:gd name="connsiteX5" fmla="*/ 135447 w 2476800"/>
              <a:gd name="connsiteY5" fmla="*/ 1201936 h 1201936"/>
              <a:gd name="connsiteX6" fmla="*/ 107234 w 2476800"/>
              <a:gd name="connsiteY6" fmla="*/ 1164207 h 1201936"/>
              <a:gd name="connsiteX7" fmla="*/ 13741 w 2476800"/>
              <a:gd name="connsiteY7" fmla="*/ 1001546 h 1201936"/>
              <a:gd name="connsiteX8" fmla="*/ 0 w 2476800"/>
              <a:gd name="connsiteY8" fmla="*/ 966672 h 120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800" h="1201936">
                <a:moveTo>
                  <a:pt x="2398533" y="0"/>
                </a:moveTo>
                <a:lnTo>
                  <a:pt x="2418562" y="54724"/>
                </a:lnTo>
                <a:cubicBezTo>
                  <a:pt x="2456411" y="176412"/>
                  <a:pt x="2476800" y="305793"/>
                  <a:pt x="2476800" y="439936"/>
                </a:cubicBezTo>
                <a:cubicBezTo>
                  <a:pt x="2476800" y="708222"/>
                  <a:pt x="2395242" y="957460"/>
                  <a:pt x="2255566" y="1164207"/>
                </a:cubicBezTo>
                <a:lnTo>
                  <a:pt x="2227353" y="1201936"/>
                </a:lnTo>
                <a:lnTo>
                  <a:pt x="135447" y="1201936"/>
                </a:lnTo>
                <a:lnTo>
                  <a:pt x="107234" y="1164207"/>
                </a:lnTo>
                <a:cubicBezTo>
                  <a:pt x="72315" y="1112520"/>
                  <a:pt x="41029" y="1058178"/>
                  <a:pt x="13741" y="1001546"/>
                </a:cubicBezTo>
                <a:lnTo>
                  <a:pt x="0" y="966672"/>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Freeform 113"/>
          <p:cNvSpPr/>
          <p:nvPr/>
        </p:nvSpPr>
        <p:spPr>
          <a:xfrm>
            <a:off x="8535829" y="2772822"/>
            <a:ext cx="2476800" cy="1201936"/>
          </a:xfrm>
          <a:custGeom>
            <a:avLst/>
            <a:gdLst>
              <a:gd name="connsiteX0" fmla="*/ 2398533 w 2476800"/>
              <a:gd name="connsiteY0" fmla="*/ 0 h 1201936"/>
              <a:gd name="connsiteX1" fmla="*/ 2418562 w 2476800"/>
              <a:gd name="connsiteY1" fmla="*/ 54724 h 1201936"/>
              <a:gd name="connsiteX2" fmla="*/ 2476800 w 2476800"/>
              <a:gd name="connsiteY2" fmla="*/ 439936 h 1201936"/>
              <a:gd name="connsiteX3" fmla="*/ 2255566 w 2476800"/>
              <a:gd name="connsiteY3" fmla="*/ 1164207 h 1201936"/>
              <a:gd name="connsiteX4" fmla="*/ 2227353 w 2476800"/>
              <a:gd name="connsiteY4" fmla="*/ 1201936 h 1201936"/>
              <a:gd name="connsiteX5" fmla="*/ 135447 w 2476800"/>
              <a:gd name="connsiteY5" fmla="*/ 1201936 h 1201936"/>
              <a:gd name="connsiteX6" fmla="*/ 107234 w 2476800"/>
              <a:gd name="connsiteY6" fmla="*/ 1164207 h 1201936"/>
              <a:gd name="connsiteX7" fmla="*/ 13741 w 2476800"/>
              <a:gd name="connsiteY7" fmla="*/ 1001546 h 1201936"/>
              <a:gd name="connsiteX8" fmla="*/ 0 w 2476800"/>
              <a:gd name="connsiteY8" fmla="*/ 966672 h 120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800" h="1201936">
                <a:moveTo>
                  <a:pt x="2398533" y="0"/>
                </a:moveTo>
                <a:lnTo>
                  <a:pt x="2418562" y="54724"/>
                </a:lnTo>
                <a:cubicBezTo>
                  <a:pt x="2456411" y="176412"/>
                  <a:pt x="2476800" y="305793"/>
                  <a:pt x="2476800" y="439936"/>
                </a:cubicBezTo>
                <a:cubicBezTo>
                  <a:pt x="2476800" y="708222"/>
                  <a:pt x="2395242" y="957460"/>
                  <a:pt x="2255566" y="1164207"/>
                </a:cubicBezTo>
                <a:lnTo>
                  <a:pt x="2227353" y="1201936"/>
                </a:lnTo>
                <a:lnTo>
                  <a:pt x="135447" y="1201936"/>
                </a:lnTo>
                <a:lnTo>
                  <a:pt x="107234" y="1164207"/>
                </a:lnTo>
                <a:cubicBezTo>
                  <a:pt x="72315" y="1112520"/>
                  <a:pt x="41029" y="1058178"/>
                  <a:pt x="13741" y="1001546"/>
                </a:cubicBezTo>
                <a:lnTo>
                  <a:pt x="0" y="966672"/>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p:cNvGrpSpPr/>
          <p:nvPr/>
        </p:nvGrpSpPr>
        <p:grpSpPr>
          <a:xfrm>
            <a:off x="1545558" y="2735427"/>
            <a:ext cx="1798007" cy="1031466"/>
            <a:chOff x="1459322" y="2951669"/>
            <a:chExt cx="1798007" cy="1031466"/>
          </a:xfrm>
        </p:grpSpPr>
        <p:sp>
          <p:nvSpPr>
            <p:cNvPr id="71" name="Freeform 64"/>
            <p:cNvSpPr>
              <a:spLocks/>
            </p:cNvSpPr>
            <p:nvPr/>
          </p:nvSpPr>
          <p:spPr bwMode="auto">
            <a:xfrm>
              <a:off x="2326122" y="3071681"/>
              <a:ext cx="928168" cy="241537"/>
            </a:xfrm>
            <a:custGeom>
              <a:avLst/>
              <a:gdLst>
                <a:gd name="T0" fmla="*/ 126 w 304"/>
                <a:gd name="T1" fmla="*/ 0 h 78"/>
                <a:gd name="T2" fmla="*/ 304 w 304"/>
                <a:gd name="T3" fmla="*/ 39 h 78"/>
                <a:gd name="T4" fmla="*/ 126 w 304"/>
                <a:gd name="T5" fmla="*/ 78 h 78"/>
                <a:gd name="T6" fmla="*/ 39 w 304"/>
                <a:gd name="T7" fmla="*/ 73 h 78"/>
                <a:gd name="T8" fmla="*/ 0 w 304"/>
                <a:gd name="T9" fmla="*/ 11 h 78"/>
                <a:gd name="T10" fmla="*/ 126 w 304"/>
                <a:gd name="T11" fmla="*/ 0 h 78"/>
              </a:gdLst>
              <a:ahLst/>
              <a:cxnLst>
                <a:cxn ang="0">
                  <a:pos x="T0" y="T1"/>
                </a:cxn>
                <a:cxn ang="0">
                  <a:pos x="T2" y="T3"/>
                </a:cxn>
                <a:cxn ang="0">
                  <a:pos x="T4" y="T5"/>
                </a:cxn>
                <a:cxn ang="0">
                  <a:pos x="T6" y="T7"/>
                </a:cxn>
                <a:cxn ang="0">
                  <a:pos x="T8" y="T9"/>
                </a:cxn>
                <a:cxn ang="0">
                  <a:pos x="T10" y="T11"/>
                </a:cxn>
              </a:cxnLst>
              <a:rect l="0" t="0" r="r" b="b"/>
              <a:pathLst>
                <a:path w="304" h="78">
                  <a:moveTo>
                    <a:pt x="126" y="0"/>
                  </a:moveTo>
                  <a:cubicBezTo>
                    <a:pt x="225" y="0"/>
                    <a:pt x="304" y="17"/>
                    <a:pt x="304" y="39"/>
                  </a:cubicBezTo>
                  <a:cubicBezTo>
                    <a:pt x="304" y="61"/>
                    <a:pt x="225" y="78"/>
                    <a:pt x="126" y="78"/>
                  </a:cubicBezTo>
                  <a:cubicBezTo>
                    <a:pt x="94" y="78"/>
                    <a:pt x="65" y="76"/>
                    <a:pt x="39" y="73"/>
                  </a:cubicBezTo>
                  <a:cubicBezTo>
                    <a:pt x="31" y="50"/>
                    <a:pt x="18" y="29"/>
                    <a:pt x="0" y="11"/>
                  </a:cubicBezTo>
                  <a:cubicBezTo>
                    <a:pt x="33" y="4"/>
                    <a:pt x="77" y="0"/>
                    <a:pt x="126" y="0"/>
                  </a:cubicBezTo>
                  <a:close/>
                </a:path>
              </a:pathLst>
            </a:cu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5"/>
            <p:cNvSpPr>
              <a:spLocks/>
            </p:cNvSpPr>
            <p:nvPr/>
          </p:nvSpPr>
          <p:spPr bwMode="auto">
            <a:xfrm>
              <a:off x="2444612" y="3202323"/>
              <a:ext cx="812717" cy="258246"/>
            </a:xfrm>
            <a:custGeom>
              <a:avLst/>
              <a:gdLst>
                <a:gd name="T0" fmla="*/ 0 w 266"/>
                <a:gd name="T1" fmla="*/ 31 h 84"/>
                <a:gd name="T2" fmla="*/ 87 w 266"/>
                <a:gd name="T3" fmla="*/ 36 h 84"/>
                <a:gd name="T4" fmla="*/ 265 w 266"/>
                <a:gd name="T5" fmla="*/ 0 h 84"/>
                <a:gd name="T6" fmla="*/ 266 w 266"/>
                <a:gd name="T7" fmla="*/ 44 h 84"/>
                <a:gd name="T8" fmla="*/ 87 w 266"/>
                <a:gd name="T9" fmla="*/ 84 h 84"/>
                <a:gd name="T10" fmla="*/ 9 w 266"/>
                <a:gd name="T11" fmla="*/ 80 h 84"/>
              </a:gdLst>
              <a:ahLst/>
              <a:cxnLst>
                <a:cxn ang="0">
                  <a:pos x="T0" y="T1"/>
                </a:cxn>
                <a:cxn ang="0">
                  <a:pos x="T2" y="T3"/>
                </a:cxn>
                <a:cxn ang="0">
                  <a:pos x="T4" y="T5"/>
                </a:cxn>
                <a:cxn ang="0">
                  <a:pos x="T6" y="T7"/>
                </a:cxn>
                <a:cxn ang="0">
                  <a:pos x="T8" y="T9"/>
                </a:cxn>
                <a:cxn ang="0">
                  <a:pos x="T10" y="T11"/>
                </a:cxn>
              </a:cxnLst>
              <a:rect l="0" t="0" r="r" b="b"/>
              <a:pathLst>
                <a:path w="266" h="84">
                  <a:moveTo>
                    <a:pt x="0" y="31"/>
                  </a:moveTo>
                  <a:cubicBezTo>
                    <a:pt x="26" y="34"/>
                    <a:pt x="55" y="36"/>
                    <a:pt x="87" y="36"/>
                  </a:cubicBezTo>
                  <a:cubicBezTo>
                    <a:pt x="181" y="36"/>
                    <a:pt x="257" y="20"/>
                    <a:pt x="265" y="0"/>
                  </a:cubicBezTo>
                  <a:cubicBezTo>
                    <a:pt x="265" y="17"/>
                    <a:pt x="266" y="39"/>
                    <a:pt x="266" y="44"/>
                  </a:cubicBezTo>
                  <a:cubicBezTo>
                    <a:pt x="266" y="66"/>
                    <a:pt x="186" y="84"/>
                    <a:pt x="87" y="84"/>
                  </a:cubicBezTo>
                  <a:cubicBezTo>
                    <a:pt x="59" y="84"/>
                    <a:pt x="33" y="82"/>
                    <a:pt x="9" y="80"/>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6"/>
            <p:cNvSpPr>
              <a:spLocks/>
            </p:cNvSpPr>
            <p:nvPr/>
          </p:nvSpPr>
          <p:spPr bwMode="auto">
            <a:xfrm>
              <a:off x="2456764" y="3349675"/>
              <a:ext cx="800564" cy="256728"/>
            </a:xfrm>
            <a:custGeom>
              <a:avLst/>
              <a:gdLst>
                <a:gd name="T0" fmla="*/ 5 w 262"/>
                <a:gd name="T1" fmla="*/ 32 h 83"/>
                <a:gd name="T2" fmla="*/ 83 w 262"/>
                <a:gd name="T3" fmla="*/ 36 h 83"/>
                <a:gd name="T4" fmla="*/ 261 w 262"/>
                <a:gd name="T5" fmla="*/ 0 h 83"/>
                <a:gd name="T6" fmla="*/ 262 w 262"/>
                <a:gd name="T7" fmla="*/ 44 h 83"/>
                <a:gd name="T8" fmla="*/ 83 w 262"/>
                <a:gd name="T9" fmla="*/ 83 h 83"/>
                <a:gd name="T10" fmla="*/ 0 w 262"/>
                <a:gd name="T11" fmla="*/ 79 h 83"/>
              </a:gdLst>
              <a:ahLst/>
              <a:cxnLst>
                <a:cxn ang="0">
                  <a:pos x="T0" y="T1"/>
                </a:cxn>
                <a:cxn ang="0">
                  <a:pos x="T2" y="T3"/>
                </a:cxn>
                <a:cxn ang="0">
                  <a:pos x="T4" y="T5"/>
                </a:cxn>
                <a:cxn ang="0">
                  <a:pos x="T6" y="T7"/>
                </a:cxn>
                <a:cxn ang="0">
                  <a:pos x="T8" y="T9"/>
                </a:cxn>
                <a:cxn ang="0">
                  <a:pos x="T10" y="T11"/>
                </a:cxn>
              </a:cxnLst>
              <a:rect l="0" t="0" r="r" b="b"/>
              <a:pathLst>
                <a:path w="262" h="83">
                  <a:moveTo>
                    <a:pt x="5" y="32"/>
                  </a:moveTo>
                  <a:cubicBezTo>
                    <a:pt x="29" y="34"/>
                    <a:pt x="55" y="36"/>
                    <a:pt x="83" y="36"/>
                  </a:cubicBezTo>
                  <a:cubicBezTo>
                    <a:pt x="177" y="36"/>
                    <a:pt x="253" y="20"/>
                    <a:pt x="261" y="0"/>
                  </a:cubicBezTo>
                  <a:cubicBezTo>
                    <a:pt x="261" y="16"/>
                    <a:pt x="262" y="38"/>
                    <a:pt x="262" y="44"/>
                  </a:cubicBezTo>
                  <a:cubicBezTo>
                    <a:pt x="262" y="66"/>
                    <a:pt x="182" y="83"/>
                    <a:pt x="83" y="83"/>
                  </a:cubicBezTo>
                  <a:cubicBezTo>
                    <a:pt x="53" y="83"/>
                    <a:pt x="25" y="82"/>
                    <a:pt x="0" y="79"/>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7"/>
            <p:cNvSpPr>
              <a:spLocks/>
            </p:cNvSpPr>
            <p:nvPr/>
          </p:nvSpPr>
          <p:spPr bwMode="auto">
            <a:xfrm>
              <a:off x="2402077" y="3495508"/>
              <a:ext cx="855251" cy="259766"/>
            </a:xfrm>
            <a:custGeom>
              <a:avLst/>
              <a:gdLst>
                <a:gd name="T0" fmla="*/ 18 w 280"/>
                <a:gd name="T1" fmla="*/ 32 h 84"/>
                <a:gd name="T2" fmla="*/ 101 w 280"/>
                <a:gd name="T3" fmla="*/ 36 h 84"/>
                <a:gd name="T4" fmla="*/ 279 w 280"/>
                <a:gd name="T5" fmla="*/ 0 h 84"/>
                <a:gd name="T6" fmla="*/ 280 w 280"/>
                <a:gd name="T7" fmla="*/ 45 h 84"/>
                <a:gd name="T8" fmla="*/ 101 w 280"/>
                <a:gd name="T9" fmla="*/ 84 h 84"/>
                <a:gd name="T10" fmla="*/ 0 w 280"/>
                <a:gd name="T11" fmla="*/ 77 h 84"/>
              </a:gdLst>
              <a:ahLst/>
              <a:cxnLst>
                <a:cxn ang="0">
                  <a:pos x="T0" y="T1"/>
                </a:cxn>
                <a:cxn ang="0">
                  <a:pos x="T2" y="T3"/>
                </a:cxn>
                <a:cxn ang="0">
                  <a:pos x="T4" y="T5"/>
                </a:cxn>
                <a:cxn ang="0">
                  <a:pos x="T6" y="T7"/>
                </a:cxn>
                <a:cxn ang="0">
                  <a:pos x="T8" y="T9"/>
                </a:cxn>
                <a:cxn ang="0">
                  <a:pos x="T10" y="T11"/>
                </a:cxn>
              </a:cxnLst>
              <a:rect l="0" t="0" r="r" b="b"/>
              <a:pathLst>
                <a:path w="280" h="84">
                  <a:moveTo>
                    <a:pt x="18" y="32"/>
                  </a:moveTo>
                  <a:cubicBezTo>
                    <a:pt x="43" y="35"/>
                    <a:pt x="71" y="36"/>
                    <a:pt x="101" y="36"/>
                  </a:cubicBezTo>
                  <a:cubicBezTo>
                    <a:pt x="195" y="36"/>
                    <a:pt x="271" y="21"/>
                    <a:pt x="279" y="0"/>
                  </a:cubicBezTo>
                  <a:cubicBezTo>
                    <a:pt x="279" y="17"/>
                    <a:pt x="280" y="39"/>
                    <a:pt x="280" y="45"/>
                  </a:cubicBezTo>
                  <a:cubicBezTo>
                    <a:pt x="280" y="66"/>
                    <a:pt x="200" y="84"/>
                    <a:pt x="101" y="84"/>
                  </a:cubicBezTo>
                  <a:cubicBezTo>
                    <a:pt x="63" y="84"/>
                    <a:pt x="28" y="81"/>
                    <a:pt x="0" y="77"/>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8"/>
            <p:cNvSpPr>
              <a:spLocks/>
            </p:cNvSpPr>
            <p:nvPr/>
          </p:nvSpPr>
          <p:spPr bwMode="auto">
            <a:xfrm>
              <a:off x="2295740" y="3642861"/>
              <a:ext cx="961588" cy="256728"/>
            </a:xfrm>
            <a:custGeom>
              <a:avLst/>
              <a:gdLst>
                <a:gd name="T0" fmla="*/ 35 w 315"/>
                <a:gd name="T1" fmla="*/ 29 h 83"/>
                <a:gd name="T2" fmla="*/ 136 w 315"/>
                <a:gd name="T3" fmla="*/ 36 h 83"/>
                <a:gd name="T4" fmla="*/ 314 w 315"/>
                <a:gd name="T5" fmla="*/ 0 h 83"/>
                <a:gd name="T6" fmla="*/ 315 w 315"/>
                <a:gd name="T7" fmla="*/ 44 h 83"/>
                <a:gd name="T8" fmla="*/ 136 w 315"/>
                <a:gd name="T9" fmla="*/ 83 h 83"/>
                <a:gd name="T10" fmla="*/ 0 w 315"/>
                <a:gd name="T11" fmla="*/ 69 h 83"/>
              </a:gdLst>
              <a:ahLst/>
              <a:cxnLst>
                <a:cxn ang="0">
                  <a:pos x="T0" y="T1"/>
                </a:cxn>
                <a:cxn ang="0">
                  <a:pos x="T2" y="T3"/>
                </a:cxn>
                <a:cxn ang="0">
                  <a:pos x="T4" y="T5"/>
                </a:cxn>
                <a:cxn ang="0">
                  <a:pos x="T6" y="T7"/>
                </a:cxn>
                <a:cxn ang="0">
                  <a:pos x="T8" y="T9"/>
                </a:cxn>
                <a:cxn ang="0">
                  <a:pos x="T10" y="T11"/>
                </a:cxn>
              </a:cxnLst>
              <a:rect l="0" t="0" r="r" b="b"/>
              <a:pathLst>
                <a:path w="315" h="83">
                  <a:moveTo>
                    <a:pt x="35" y="29"/>
                  </a:moveTo>
                  <a:cubicBezTo>
                    <a:pt x="63" y="33"/>
                    <a:pt x="98" y="36"/>
                    <a:pt x="136" y="36"/>
                  </a:cubicBezTo>
                  <a:cubicBezTo>
                    <a:pt x="230" y="36"/>
                    <a:pt x="306" y="20"/>
                    <a:pt x="314" y="0"/>
                  </a:cubicBezTo>
                  <a:cubicBezTo>
                    <a:pt x="314" y="16"/>
                    <a:pt x="315" y="38"/>
                    <a:pt x="315" y="44"/>
                  </a:cubicBezTo>
                  <a:cubicBezTo>
                    <a:pt x="315" y="66"/>
                    <a:pt x="235" y="83"/>
                    <a:pt x="136" y="83"/>
                  </a:cubicBezTo>
                  <a:cubicBezTo>
                    <a:pt x="82" y="83"/>
                    <a:pt x="33" y="78"/>
                    <a:pt x="0" y="69"/>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73"/>
            <p:cNvSpPr>
              <a:spLocks/>
            </p:cNvSpPr>
            <p:nvPr/>
          </p:nvSpPr>
          <p:spPr bwMode="auto">
            <a:xfrm>
              <a:off x="2558544" y="3152192"/>
              <a:ext cx="387370" cy="80513"/>
            </a:xfrm>
            <a:custGeom>
              <a:avLst/>
              <a:gdLst>
                <a:gd name="T0" fmla="*/ 33 w 127"/>
                <a:gd name="T1" fmla="*/ 1 h 26"/>
                <a:gd name="T2" fmla="*/ 1 w 127"/>
                <a:gd name="T3" fmla="*/ 13 h 26"/>
                <a:gd name="T4" fmla="*/ 37 w 127"/>
                <a:gd name="T5" fmla="*/ 24 h 26"/>
                <a:gd name="T6" fmla="*/ 92 w 127"/>
                <a:gd name="T7" fmla="*/ 1 h 26"/>
                <a:gd name="T8" fmla="*/ 107 w 127"/>
                <a:gd name="T9" fmla="*/ 3 h 26"/>
                <a:gd name="T10" fmla="*/ 86 w 127"/>
                <a:gd name="T11" fmla="*/ 26 h 26"/>
              </a:gdLst>
              <a:ahLst/>
              <a:cxnLst>
                <a:cxn ang="0">
                  <a:pos x="T0" y="T1"/>
                </a:cxn>
                <a:cxn ang="0">
                  <a:pos x="T2" y="T3"/>
                </a:cxn>
                <a:cxn ang="0">
                  <a:pos x="T4" y="T5"/>
                </a:cxn>
                <a:cxn ang="0">
                  <a:pos x="T6" y="T7"/>
                </a:cxn>
                <a:cxn ang="0">
                  <a:pos x="T8" y="T9"/>
                </a:cxn>
                <a:cxn ang="0">
                  <a:pos x="T10" y="T11"/>
                </a:cxn>
              </a:cxnLst>
              <a:rect l="0" t="0" r="r" b="b"/>
              <a:pathLst>
                <a:path w="127" h="26">
                  <a:moveTo>
                    <a:pt x="33" y="1"/>
                  </a:moveTo>
                  <a:cubicBezTo>
                    <a:pt x="24" y="1"/>
                    <a:pt x="0" y="4"/>
                    <a:pt x="1" y="13"/>
                  </a:cubicBezTo>
                  <a:cubicBezTo>
                    <a:pt x="1" y="21"/>
                    <a:pt x="17" y="25"/>
                    <a:pt x="37" y="24"/>
                  </a:cubicBezTo>
                  <a:cubicBezTo>
                    <a:pt x="62" y="21"/>
                    <a:pt x="61" y="2"/>
                    <a:pt x="92" y="1"/>
                  </a:cubicBezTo>
                  <a:cubicBezTo>
                    <a:pt x="97" y="0"/>
                    <a:pt x="102" y="1"/>
                    <a:pt x="107" y="3"/>
                  </a:cubicBezTo>
                  <a:cubicBezTo>
                    <a:pt x="127" y="9"/>
                    <a:pt x="125" y="25"/>
                    <a:pt x="86" y="26"/>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74"/>
            <p:cNvSpPr>
              <a:spLocks noChangeShapeType="1"/>
            </p:cNvSpPr>
            <p:nvPr/>
          </p:nvSpPr>
          <p:spPr bwMode="auto">
            <a:xfrm flipH="1">
              <a:off x="2496261" y="3193208"/>
              <a:ext cx="65322"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75"/>
            <p:cNvSpPr>
              <a:spLocks noChangeShapeType="1"/>
            </p:cNvSpPr>
            <p:nvPr/>
          </p:nvSpPr>
          <p:spPr bwMode="auto">
            <a:xfrm flipH="1">
              <a:off x="2930722" y="3193208"/>
              <a:ext cx="60764"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63"/>
            <p:cNvSpPr>
              <a:spLocks noChangeArrowheads="1"/>
            </p:cNvSpPr>
            <p:nvPr/>
          </p:nvSpPr>
          <p:spPr bwMode="auto">
            <a:xfrm>
              <a:off x="1459322" y="2951669"/>
              <a:ext cx="1017794" cy="1031466"/>
            </a:xfrm>
            <a:prstGeom prst="ellipse">
              <a:avLst/>
            </a:pr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70"/>
            <p:cNvSpPr>
              <a:spLocks/>
            </p:cNvSpPr>
            <p:nvPr/>
          </p:nvSpPr>
          <p:spPr bwMode="auto">
            <a:xfrm>
              <a:off x="1840553" y="3235743"/>
              <a:ext cx="223308" cy="496745"/>
            </a:xfrm>
            <a:custGeom>
              <a:avLst/>
              <a:gdLst>
                <a:gd name="T0" fmla="*/ 72 w 73"/>
                <a:gd name="T1" fmla="*/ 42 h 161"/>
                <a:gd name="T2" fmla="*/ 38 w 73"/>
                <a:gd name="T3" fmla="*/ 1 h 161"/>
                <a:gd name="T4" fmla="*/ 6 w 73"/>
                <a:gd name="T5" fmla="*/ 46 h 161"/>
                <a:gd name="T6" fmla="*/ 72 w 73"/>
                <a:gd name="T7" fmla="*/ 117 h 161"/>
                <a:gd name="T8" fmla="*/ 67 w 73"/>
                <a:gd name="T9" fmla="*/ 136 h 161"/>
                <a:gd name="T10" fmla="*/ 0 w 73"/>
                <a:gd name="T11" fmla="*/ 110 h 161"/>
              </a:gdLst>
              <a:ahLst/>
              <a:cxnLst>
                <a:cxn ang="0">
                  <a:pos x="T0" y="T1"/>
                </a:cxn>
                <a:cxn ang="0">
                  <a:pos x="T2" y="T3"/>
                </a:cxn>
                <a:cxn ang="0">
                  <a:pos x="T4" y="T5"/>
                </a:cxn>
                <a:cxn ang="0">
                  <a:pos x="T6" y="T7"/>
                </a:cxn>
                <a:cxn ang="0">
                  <a:pos x="T8" y="T9"/>
                </a:cxn>
                <a:cxn ang="0">
                  <a:pos x="T10" y="T11"/>
                </a:cxn>
              </a:cxnLst>
              <a:rect l="0" t="0" r="r" b="b"/>
              <a:pathLst>
                <a:path w="73" h="161">
                  <a:moveTo>
                    <a:pt x="72" y="42"/>
                  </a:moveTo>
                  <a:cubicBezTo>
                    <a:pt x="71" y="30"/>
                    <a:pt x="62" y="0"/>
                    <a:pt x="38" y="1"/>
                  </a:cubicBezTo>
                  <a:cubicBezTo>
                    <a:pt x="14" y="1"/>
                    <a:pt x="1" y="21"/>
                    <a:pt x="6" y="46"/>
                  </a:cubicBezTo>
                  <a:cubicBezTo>
                    <a:pt x="12" y="78"/>
                    <a:pt x="70" y="77"/>
                    <a:pt x="72" y="117"/>
                  </a:cubicBezTo>
                  <a:cubicBezTo>
                    <a:pt x="73" y="123"/>
                    <a:pt x="71" y="129"/>
                    <a:pt x="67" y="136"/>
                  </a:cubicBezTo>
                  <a:cubicBezTo>
                    <a:pt x="49" y="161"/>
                    <a:pt x="2" y="158"/>
                    <a:pt x="0" y="110"/>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71"/>
            <p:cNvSpPr>
              <a:spLocks noChangeShapeType="1"/>
            </p:cNvSpPr>
            <p:nvPr/>
          </p:nvSpPr>
          <p:spPr bwMode="auto">
            <a:xfrm flipV="1">
              <a:off x="1946889" y="3158269"/>
              <a:ext cx="0" cy="80513"/>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72"/>
            <p:cNvSpPr>
              <a:spLocks noChangeShapeType="1"/>
            </p:cNvSpPr>
            <p:nvPr/>
          </p:nvSpPr>
          <p:spPr bwMode="auto">
            <a:xfrm flipV="1">
              <a:off x="1946889" y="3714258"/>
              <a:ext cx="0" cy="80513"/>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3" name="Freeform 112"/>
          <p:cNvSpPr/>
          <p:nvPr/>
        </p:nvSpPr>
        <p:spPr>
          <a:xfrm>
            <a:off x="4915797" y="2772822"/>
            <a:ext cx="2476800" cy="1201936"/>
          </a:xfrm>
          <a:custGeom>
            <a:avLst/>
            <a:gdLst>
              <a:gd name="connsiteX0" fmla="*/ 2398533 w 2476800"/>
              <a:gd name="connsiteY0" fmla="*/ 0 h 1201936"/>
              <a:gd name="connsiteX1" fmla="*/ 2418562 w 2476800"/>
              <a:gd name="connsiteY1" fmla="*/ 54724 h 1201936"/>
              <a:gd name="connsiteX2" fmla="*/ 2476800 w 2476800"/>
              <a:gd name="connsiteY2" fmla="*/ 439936 h 1201936"/>
              <a:gd name="connsiteX3" fmla="*/ 2255566 w 2476800"/>
              <a:gd name="connsiteY3" fmla="*/ 1164207 h 1201936"/>
              <a:gd name="connsiteX4" fmla="*/ 2227353 w 2476800"/>
              <a:gd name="connsiteY4" fmla="*/ 1201936 h 1201936"/>
              <a:gd name="connsiteX5" fmla="*/ 135447 w 2476800"/>
              <a:gd name="connsiteY5" fmla="*/ 1201936 h 1201936"/>
              <a:gd name="connsiteX6" fmla="*/ 107234 w 2476800"/>
              <a:gd name="connsiteY6" fmla="*/ 1164207 h 1201936"/>
              <a:gd name="connsiteX7" fmla="*/ 13741 w 2476800"/>
              <a:gd name="connsiteY7" fmla="*/ 1001546 h 1201936"/>
              <a:gd name="connsiteX8" fmla="*/ 0 w 2476800"/>
              <a:gd name="connsiteY8" fmla="*/ 966672 h 120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800" h="1201936">
                <a:moveTo>
                  <a:pt x="2398533" y="0"/>
                </a:moveTo>
                <a:lnTo>
                  <a:pt x="2418562" y="54724"/>
                </a:lnTo>
                <a:cubicBezTo>
                  <a:pt x="2456411" y="176412"/>
                  <a:pt x="2476800" y="305793"/>
                  <a:pt x="2476800" y="439936"/>
                </a:cubicBezTo>
                <a:cubicBezTo>
                  <a:pt x="2476800" y="708222"/>
                  <a:pt x="2395242" y="957460"/>
                  <a:pt x="2255566" y="1164207"/>
                </a:cubicBezTo>
                <a:lnTo>
                  <a:pt x="2227353" y="1201936"/>
                </a:lnTo>
                <a:lnTo>
                  <a:pt x="135447" y="1201936"/>
                </a:lnTo>
                <a:lnTo>
                  <a:pt x="107234" y="1164207"/>
                </a:lnTo>
                <a:cubicBezTo>
                  <a:pt x="72315" y="1112520"/>
                  <a:pt x="41029" y="1058178"/>
                  <a:pt x="13741" y="1001546"/>
                </a:cubicBezTo>
                <a:lnTo>
                  <a:pt x="0" y="966672"/>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7" name="Group 186"/>
          <p:cNvGrpSpPr/>
          <p:nvPr/>
        </p:nvGrpSpPr>
        <p:grpSpPr>
          <a:xfrm>
            <a:off x="8547954" y="2450758"/>
            <a:ext cx="2285996" cy="1371596"/>
            <a:chOff x="8916546" y="2840036"/>
            <a:chExt cx="1963209" cy="1177925"/>
          </a:xfrm>
        </p:grpSpPr>
        <p:sp>
          <p:nvSpPr>
            <p:cNvPr id="42" name="Line 35"/>
            <p:cNvSpPr>
              <a:spLocks noChangeShapeType="1"/>
            </p:cNvSpPr>
            <p:nvPr/>
          </p:nvSpPr>
          <p:spPr bwMode="auto">
            <a:xfrm>
              <a:off x="8916546" y="3827461"/>
              <a:ext cx="158398"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74" name="Group 173"/>
            <p:cNvGrpSpPr/>
            <p:nvPr/>
          </p:nvGrpSpPr>
          <p:grpSpPr>
            <a:xfrm>
              <a:off x="9833768" y="2840036"/>
              <a:ext cx="1045987" cy="1177925"/>
              <a:chOff x="9833768" y="2840036"/>
              <a:chExt cx="1045987" cy="1177925"/>
            </a:xfrm>
          </p:grpSpPr>
          <p:sp>
            <p:nvSpPr>
              <p:cNvPr id="43" name="Line 36"/>
              <p:cNvSpPr>
                <a:spLocks noChangeShapeType="1"/>
              </p:cNvSpPr>
              <p:nvPr/>
            </p:nvSpPr>
            <p:spPr bwMode="auto">
              <a:xfrm>
                <a:off x="9886156" y="3827461"/>
                <a:ext cx="142875"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37"/>
              <p:cNvSpPr>
                <a:spLocks noChangeShapeType="1"/>
              </p:cNvSpPr>
              <p:nvPr/>
            </p:nvSpPr>
            <p:spPr bwMode="auto">
              <a:xfrm>
                <a:off x="10635456" y="3827461"/>
                <a:ext cx="244299" cy="0"/>
              </a:xfrm>
              <a:prstGeom prst="line">
                <a:avLst/>
              </a:prstGeom>
              <a:noFill/>
              <a:ln w="9525"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166"/>
              <p:cNvSpPr/>
              <p:nvPr/>
            </p:nvSpPr>
            <p:spPr>
              <a:xfrm>
                <a:off x="9900444" y="2912660"/>
                <a:ext cx="850107" cy="850107"/>
              </a:xfrm>
              <a:prstGeom prst="ellipse">
                <a:avLst/>
              </a:prstGeom>
              <a:solidFill>
                <a:schemeClr val="accent1"/>
              </a:solidFill>
              <a:ln w="952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p:cNvSpPr>
                <a:spLocks/>
              </p:cNvSpPr>
              <p:nvPr/>
            </p:nvSpPr>
            <p:spPr bwMode="auto">
              <a:xfrm>
                <a:off x="10508456" y="2840036"/>
                <a:ext cx="274638" cy="228600"/>
              </a:xfrm>
              <a:custGeom>
                <a:avLst/>
                <a:gdLst>
                  <a:gd name="T0" fmla="*/ 0 w 86"/>
                  <a:gd name="T1" fmla="*/ 37 h 71"/>
                  <a:gd name="T2" fmla="*/ 25 w 86"/>
                  <a:gd name="T3" fmla="*/ 11 h 71"/>
                  <a:gd name="T4" fmla="*/ 86 w 86"/>
                  <a:gd name="T5" fmla="*/ 9 h 71"/>
                  <a:gd name="T6" fmla="*/ 54 w 86"/>
                  <a:gd name="T7" fmla="*/ 61 h 71"/>
                  <a:gd name="T8" fmla="*/ 15 w 86"/>
                  <a:gd name="T9" fmla="*/ 69 h 71"/>
                </a:gdLst>
                <a:ahLst/>
                <a:cxnLst>
                  <a:cxn ang="0">
                    <a:pos x="T0" y="T1"/>
                  </a:cxn>
                  <a:cxn ang="0">
                    <a:pos x="T2" y="T3"/>
                  </a:cxn>
                  <a:cxn ang="0">
                    <a:pos x="T4" y="T5"/>
                  </a:cxn>
                  <a:cxn ang="0">
                    <a:pos x="T6" y="T7"/>
                  </a:cxn>
                  <a:cxn ang="0">
                    <a:pos x="T8" y="T9"/>
                  </a:cxn>
                </a:cxnLst>
                <a:rect l="0" t="0" r="r" b="b"/>
                <a:pathLst>
                  <a:path w="86" h="71">
                    <a:moveTo>
                      <a:pt x="0" y="37"/>
                    </a:moveTo>
                    <a:cubicBezTo>
                      <a:pt x="6" y="26"/>
                      <a:pt x="14" y="17"/>
                      <a:pt x="25" y="11"/>
                    </a:cubicBezTo>
                    <a:cubicBezTo>
                      <a:pt x="45" y="0"/>
                      <a:pt x="67" y="0"/>
                      <a:pt x="86" y="9"/>
                    </a:cubicBezTo>
                    <a:cubicBezTo>
                      <a:pt x="85" y="30"/>
                      <a:pt x="74" y="50"/>
                      <a:pt x="54" y="61"/>
                    </a:cubicBezTo>
                    <a:cubicBezTo>
                      <a:pt x="42" y="68"/>
                      <a:pt x="28" y="71"/>
                      <a:pt x="15" y="69"/>
                    </a:cubicBezTo>
                  </a:path>
                </a:pathLst>
              </a:custGeom>
              <a:solidFill>
                <a:schemeClr val="accent1"/>
              </a:solidFill>
              <a:ln w="952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9882981" y="2840036"/>
                <a:ext cx="271463" cy="228600"/>
              </a:xfrm>
              <a:custGeom>
                <a:avLst/>
                <a:gdLst>
                  <a:gd name="T0" fmla="*/ 85 w 85"/>
                  <a:gd name="T1" fmla="*/ 37 h 71"/>
                  <a:gd name="T2" fmla="*/ 60 w 85"/>
                  <a:gd name="T3" fmla="*/ 11 h 71"/>
                  <a:gd name="T4" fmla="*/ 0 w 85"/>
                  <a:gd name="T5" fmla="*/ 9 h 71"/>
                  <a:gd name="T6" fmla="*/ 31 w 85"/>
                  <a:gd name="T7" fmla="*/ 61 h 71"/>
                  <a:gd name="T8" fmla="*/ 71 w 85"/>
                  <a:gd name="T9" fmla="*/ 69 h 71"/>
                </a:gdLst>
                <a:ahLst/>
                <a:cxnLst>
                  <a:cxn ang="0">
                    <a:pos x="T0" y="T1"/>
                  </a:cxn>
                  <a:cxn ang="0">
                    <a:pos x="T2" y="T3"/>
                  </a:cxn>
                  <a:cxn ang="0">
                    <a:pos x="T4" y="T5"/>
                  </a:cxn>
                  <a:cxn ang="0">
                    <a:pos x="T6" y="T7"/>
                  </a:cxn>
                  <a:cxn ang="0">
                    <a:pos x="T8" y="T9"/>
                  </a:cxn>
                </a:cxnLst>
                <a:rect l="0" t="0" r="r" b="b"/>
                <a:pathLst>
                  <a:path w="85" h="71">
                    <a:moveTo>
                      <a:pt x="85" y="37"/>
                    </a:moveTo>
                    <a:cubicBezTo>
                      <a:pt x="80" y="26"/>
                      <a:pt x="71" y="17"/>
                      <a:pt x="60" y="11"/>
                    </a:cubicBezTo>
                    <a:cubicBezTo>
                      <a:pt x="41" y="0"/>
                      <a:pt x="18" y="0"/>
                      <a:pt x="0" y="9"/>
                    </a:cubicBezTo>
                    <a:cubicBezTo>
                      <a:pt x="1" y="30"/>
                      <a:pt x="12" y="50"/>
                      <a:pt x="31" y="61"/>
                    </a:cubicBezTo>
                    <a:cubicBezTo>
                      <a:pt x="44" y="68"/>
                      <a:pt x="58" y="71"/>
                      <a:pt x="71" y="69"/>
                    </a:cubicBezTo>
                  </a:path>
                </a:pathLst>
              </a:custGeom>
              <a:solidFill>
                <a:schemeClr val="accent1"/>
              </a:solidFill>
              <a:ln w="952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noEditPoints="1"/>
              </p:cNvSpPr>
              <p:nvPr/>
            </p:nvSpPr>
            <p:spPr bwMode="auto">
              <a:xfrm>
                <a:off x="9868694" y="2930523"/>
                <a:ext cx="939800" cy="958850"/>
              </a:xfrm>
              <a:custGeom>
                <a:avLst/>
                <a:gdLst>
                  <a:gd name="T0" fmla="*/ 169 w 294"/>
                  <a:gd name="T1" fmla="*/ 0 h 297"/>
                  <a:gd name="T2" fmla="*/ 200 w 294"/>
                  <a:gd name="T3" fmla="*/ 9 h 297"/>
                  <a:gd name="T4" fmla="*/ 89 w 294"/>
                  <a:gd name="T5" fmla="*/ 9 h 297"/>
                  <a:gd name="T6" fmla="*/ 121 w 294"/>
                  <a:gd name="T7" fmla="*/ 0 h 297"/>
                  <a:gd name="T8" fmla="*/ 247 w 294"/>
                  <a:gd name="T9" fmla="*/ 39 h 297"/>
                  <a:gd name="T10" fmla="*/ 294 w 294"/>
                  <a:gd name="T11" fmla="*/ 148 h 297"/>
                  <a:gd name="T12" fmla="*/ 145 w 294"/>
                  <a:gd name="T13" fmla="*/ 297 h 297"/>
                  <a:gd name="T14" fmla="*/ 27 w 294"/>
                  <a:gd name="T15" fmla="*/ 240 h 297"/>
                  <a:gd name="T16" fmla="*/ 16 w 294"/>
                  <a:gd name="T17" fmla="*/ 201 h 297"/>
                  <a:gd name="T18" fmla="*/ 28 w 294"/>
                  <a:gd name="T19" fmla="*/ 179 h 297"/>
                  <a:gd name="T20" fmla="*/ 25 w 294"/>
                  <a:gd name="T21" fmla="*/ 145 h 297"/>
                  <a:gd name="T22" fmla="*/ 10 w 294"/>
                  <a:gd name="T23" fmla="*/ 116 h 297"/>
                  <a:gd name="T24" fmla="*/ 8 w 294"/>
                  <a:gd name="T25" fmla="*/ 88 h 297"/>
                  <a:gd name="T26" fmla="*/ 42 w 294"/>
                  <a:gd name="T27" fmla="*/ 3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97">
                    <a:moveTo>
                      <a:pt x="169" y="0"/>
                    </a:moveTo>
                    <a:cubicBezTo>
                      <a:pt x="180" y="2"/>
                      <a:pt x="190" y="5"/>
                      <a:pt x="200" y="9"/>
                    </a:cubicBezTo>
                    <a:moveTo>
                      <a:pt x="89" y="9"/>
                    </a:moveTo>
                    <a:cubicBezTo>
                      <a:pt x="99" y="5"/>
                      <a:pt x="110" y="2"/>
                      <a:pt x="121" y="0"/>
                    </a:cubicBezTo>
                    <a:moveTo>
                      <a:pt x="247" y="39"/>
                    </a:moveTo>
                    <a:cubicBezTo>
                      <a:pt x="276" y="66"/>
                      <a:pt x="294" y="105"/>
                      <a:pt x="294" y="148"/>
                    </a:cubicBezTo>
                    <a:cubicBezTo>
                      <a:pt x="294" y="230"/>
                      <a:pt x="227" y="297"/>
                      <a:pt x="145" y="297"/>
                    </a:cubicBezTo>
                    <a:cubicBezTo>
                      <a:pt x="97" y="297"/>
                      <a:pt x="54" y="275"/>
                      <a:pt x="27" y="240"/>
                    </a:cubicBezTo>
                    <a:cubicBezTo>
                      <a:pt x="19" y="230"/>
                      <a:pt x="11" y="214"/>
                      <a:pt x="16" y="201"/>
                    </a:cubicBezTo>
                    <a:cubicBezTo>
                      <a:pt x="27" y="198"/>
                      <a:pt x="29" y="183"/>
                      <a:pt x="28" y="179"/>
                    </a:cubicBezTo>
                    <a:cubicBezTo>
                      <a:pt x="42" y="168"/>
                      <a:pt x="32" y="146"/>
                      <a:pt x="25" y="145"/>
                    </a:cubicBezTo>
                    <a:cubicBezTo>
                      <a:pt x="33" y="138"/>
                      <a:pt x="26" y="117"/>
                      <a:pt x="10" y="116"/>
                    </a:cubicBezTo>
                    <a:cubicBezTo>
                      <a:pt x="0" y="119"/>
                      <a:pt x="4" y="97"/>
                      <a:pt x="8" y="88"/>
                    </a:cubicBezTo>
                    <a:cubicBezTo>
                      <a:pt x="16" y="69"/>
                      <a:pt x="28" y="53"/>
                      <a:pt x="42" y="39"/>
                    </a:cubicBezTo>
                  </a:path>
                </a:pathLst>
              </a:custGeom>
              <a:solidFill>
                <a:schemeClr val="accent1"/>
              </a:solidFill>
              <a:ln w="9525"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Oval 8"/>
              <p:cNvSpPr>
                <a:spLocks noChangeArrowheads="1"/>
              </p:cNvSpPr>
              <p:nvPr/>
            </p:nvSpPr>
            <p:spPr bwMode="auto">
              <a:xfrm>
                <a:off x="10127456" y="3378198"/>
                <a:ext cx="406400" cy="284163"/>
              </a:xfrm>
              <a:prstGeom prst="ellipse">
                <a:avLst/>
              </a:prstGeom>
              <a:solidFill>
                <a:schemeClr val="bg1"/>
              </a:solidFill>
              <a:ln w="952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Oval 9"/>
              <p:cNvSpPr>
                <a:spLocks noChangeArrowheads="1"/>
              </p:cNvSpPr>
              <p:nvPr/>
            </p:nvSpPr>
            <p:spPr bwMode="auto">
              <a:xfrm>
                <a:off x="10227468" y="3489323"/>
                <a:ext cx="63500" cy="63500"/>
              </a:xfrm>
              <a:prstGeom prst="ellipse">
                <a:avLst/>
              </a:prstGeom>
              <a:solidFill>
                <a:schemeClr val="accent1"/>
              </a:solidFill>
              <a:ln w="9525" cap="flat">
                <a:solidFill>
                  <a:schemeClr val="accent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Oval 10"/>
              <p:cNvSpPr>
                <a:spLocks noChangeArrowheads="1"/>
              </p:cNvSpPr>
              <p:nvPr/>
            </p:nvSpPr>
            <p:spPr bwMode="auto">
              <a:xfrm>
                <a:off x="10370343" y="3489323"/>
                <a:ext cx="65088" cy="63500"/>
              </a:xfrm>
              <a:prstGeom prst="ellipse">
                <a:avLst/>
              </a:prstGeom>
              <a:solidFill>
                <a:schemeClr val="accent1"/>
              </a:solidFill>
              <a:ln w="9525" cap="flat">
                <a:solidFill>
                  <a:schemeClr val="accent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Oval 11"/>
              <p:cNvSpPr>
                <a:spLocks noChangeArrowheads="1"/>
              </p:cNvSpPr>
              <p:nvPr/>
            </p:nvSpPr>
            <p:spPr bwMode="auto">
              <a:xfrm>
                <a:off x="10402887" y="3227975"/>
                <a:ext cx="71438" cy="71438"/>
              </a:xfrm>
              <a:prstGeom prst="ellipse">
                <a:avLst/>
              </a:prstGeom>
              <a:solidFill>
                <a:schemeClr val="bg1"/>
              </a:solidFill>
              <a:ln w="9525" cap="flat">
                <a:solidFill>
                  <a:schemeClr val="accent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10227468" y="3721098"/>
                <a:ext cx="217488" cy="47625"/>
              </a:xfrm>
              <a:custGeom>
                <a:avLst/>
                <a:gdLst>
                  <a:gd name="T0" fmla="*/ 0 w 68"/>
                  <a:gd name="T1" fmla="*/ 15 h 15"/>
                  <a:gd name="T2" fmla="*/ 35 w 68"/>
                  <a:gd name="T3" fmla="*/ 1 h 15"/>
                  <a:gd name="T4" fmla="*/ 68 w 68"/>
                  <a:gd name="T5" fmla="*/ 13 h 15"/>
                </a:gdLst>
                <a:ahLst/>
                <a:cxnLst>
                  <a:cxn ang="0">
                    <a:pos x="T0" y="T1"/>
                  </a:cxn>
                  <a:cxn ang="0">
                    <a:pos x="T2" y="T3"/>
                  </a:cxn>
                  <a:cxn ang="0">
                    <a:pos x="T4" y="T5"/>
                  </a:cxn>
                </a:cxnLst>
                <a:rect l="0" t="0" r="r" b="b"/>
                <a:pathLst>
                  <a:path w="68" h="15">
                    <a:moveTo>
                      <a:pt x="0" y="15"/>
                    </a:moveTo>
                    <a:cubicBezTo>
                      <a:pt x="9" y="6"/>
                      <a:pt x="21" y="0"/>
                      <a:pt x="35" y="1"/>
                    </a:cubicBezTo>
                    <a:cubicBezTo>
                      <a:pt x="47" y="1"/>
                      <a:pt x="59" y="6"/>
                      <a:pt x="68" y="13"/>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p:nvSpPr>
            <p:spPr bwMode="auto">
              <a:xfrm>
                <a:off x="10025856" y="3775073"/>
                <a:ext cx="227013" cy="242888"/>
              </a:xfrm>
              <a:custGeom>
                <a:avLst/>
                <a:gdLst>
                  <a:gd name="T0" fmla="*/ 71 w 71"/>
                  <a:gd name="T1" fmla="*/ 34 h 75"/>
                  <a:gd name="T2" fmla="*/ 69 w 71"/>
                  <a:gd name="T3" fmla="*/ 64 h 75"/>
                  <a:gd name="T4" fmla="*/ 58 w 71"/>
                  <a:gd name="T5" fmla="*/ 75 h 75"/>
                  <a:gd name="T6" fmla="*/ 14 w 71"/>
                  <a:gd name="T7" fmla="*/ 75 h 75"/>
                  <a:gd name="T8" fmla="*/ 3 w 71"/>
                  <a:gd name="T9" fmla="*/ 64 h 75"/>
                  <a:gd name="T10" fmla="*/ 0 w 71"/>
                  <a:gd name="T11" fmla="*/ 0 h 75"/>
                </a:gdLst>
                <a:ahLst/>
                <a:cxnLst>
                  <a:cxn ang="0">
                    <a:pos x="T0" y="T1"/>
                  </a:cxn>
                  <a:cxn ang="0">
                    <a:pos x="T2" y="T3"/>
                  </a:cxn>
                  <a:cxn ang="0">
                    <a:pos x="T4" y="T5"/>
                  </a:cxn>
                  <a:cxn ang="0">
                    <a:pos x="T6" y="T7"/>
                  </a:cxn>
                  <a:cxn ang="0">
                    <a:pos x="T8" y="T9"/>
                  </a:cxn>
                  <a:cxn ang="0">
                    <a:pos x="T10" y="T11"/>
                  </a:cxn>
                </a:cxnLst>
                <a:rect l="0" t="0" r="r" b="b"/>
                <a:pathLst>
                  <a:path w="71" h="75">
                    <a:moveTo>
                      <a:pt x="71" y="34"/>
                    </a:moveTo>
                    <a:cubicBezTo>
                      <a:pt x="69" y="64"/>
                      <a:pt x="69" y="64"/>
                      <a:pt x="69" y="64"/>
                    </a:cubicBezTo>
                    <a:cubicBezTo>
                      <a:pt x="68" y="70"/>
                      <a:pt x="64" y="75"/>
                      <a:pt x="58" y="75"/>
                    </a:cubicBezTo>
                    <a:cubicBezTo>
                      <a:pt x="14" y="75"/>
                      <a:pt x="14" y="75"/>
                      <a:pt x="14" y="75"/>
                    </a:cubicBezTo>
                    <a:cubicBezTo>
                      <a:pt x="8" y="75"/>
                      <a:pt x="3" y="70"/>
                      <a:pt x="3" y="64"/>
                    </a:cubicBezTo>
                    <a:cubicBezTo>
                      <a:pt x="0" y="0"/>
                      <a:pt x="0" y="0"/>
                      <a:pt x="0" y="0"/>
                    </a:cubicBezTo>
                  </a:path>
                </a:pathLst>
              </a:custGeom>
              <a:solidFill>
                <a:schemeClr val="accent1"/>
              </a:solidFill>
              <a:ln w="952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p:nvSpPr>
            <p:spPr bwMode="auto">
              <a:xfrm>
                <a:off x="10408443" y="3771898"/>
                <a:ext cx="230188" cy="246063"/>
              </a:xfrm>
              <a:custGeom>
                <a:avLst/>
                <a:gdLst>
                  <a:gd name="T0" fmla="*/ 0 w 72"/>
                  <a:gd name="T1" fmla="*/ 35 h 76"/>
                  <a:gd name="T2" fmla="*/ 3 w 72"/>
                  <a:gd name="T3" fmla="*/ 65 h 76"/>
                  <a:gd name="T4" fmla="*/ 13 w 72"/>
                  <a:gd name="T5" fmla="*/ 76 h 76"/>
                  <a:gd name="T6" fmla="*/ 58 w 72"/>
                  <a:gd name="T7" fmla="*/ 76 h 76"/>
                  <a:gd name="T8" fmla="*/ 68 w 72"/>
                  <a:gd name="T9" fmla="*/ 65 h 76"/>
                  <a:gd name="T10" fmla="*/ 72 w 72"/>
                  <a:gd name="T11" fmla="*/ 0 h 76"/>
                </a:gdLst>
                <a:ahLst/>
                <a:cxnLst>
                  <a:cxn ang="0">
                    <a:pos x="T0" y="T1"/>
                  </a:cxn>
                  <a:cxn ang="0">
                    <a:pos x="T2" y="T3"/>
                  </a:cxn>
                  <a:cxn ang="0">
                    <a:pos x="T4" y="T5"/>
                  </a:cxn>
                  <a:cxn ang="0">
                    <a:pos x="T6" y="T7"/>
                  </a:cxn>
                  <a:cxn ang="0">
                    <a:pos x="T8" y="T9"/>
                  </a:cxn>
                  <a:cxn ang="0">
                    <a:pos x="T10" y="T11"/>
                  </a:cxn>
                </a:cxnLst>
                <a:rect l="0" t="0" r="r" b="b"/>
                <a:pathLst>
                  <a:path w="72" h="76">
                    <a:moveTo>
                      <a:pt x="0" y="35"/>
                    </a:moveTo>
                    <a:cubicBezTo>
                      <a:pt x="3" y="65"/>
                      <a:pt x="3" y="65"/>
                      <a:pt x="3" y="65"/>
                    </a:cubicBezTo>
                    <a:cubicBezTo>
                      <a:pt x="3" y="71"/>
                      <a:pt x="7" y="76"/>
                      <a:pt x="13" y="76"/>
                    </a:cubicBezTo>
                    <a:cubicBezTo>
                      <a:pt x="58" y="76"/>
                      <a:pt x="58" y="76"/>
                      <a:pt x="58" y="76"/>
                    </a:cubicBezTo>
                    <a:cubicBezTo>
                      <a:pt x="63" y="76"/>
                      <a:pt x="68" y="71"/>
                      <a:pt x="68" y="65"/>
                    </a:cubicBezTo>
                    <a:cubicBezTo>
                      <a:pt x="72" y="0"/>
                      <a:pt x="72" y="0"/>
                      <a:pt x="72" y="0"/>
                    </a:cubicBezTo>
                  </a:path>
                </a:pathLst>
              </a:custGeom>
              <a:solidFill>
                <a:schemeClr val="accent1"/>
              </a:solidFill>
              <a:ln w="952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p:nvSpPr>
            <p:spPr bwMode="auto">
              <a:xfrm>
                <a:off x="9959181" y="3198811"/>
                <a:ext cx="261938" cy="200025"/>
              </a:xfrm>
              <a:custGeom>
                <a:avLst/>
                <a:gdLst>
                  <a:gd name="T0" fmla="*/ 0 w 82"/>
                  <a:gd name="T1" fmla="*/ 62 h 62"/>
                  <a:gd name="T2" fmla="*/ 36 w 82"/>
                  <a:gd name="T3" fmla="*/ 39 h 62"/>
                  <a:gd name="T4" fmla="*/ 53 w 82"/>
                  <a:gd name="T5" fmla="*/ 18 h 62"/>
                  <a:gd name="T6" fmla="*/ 82 w 82"/>
                  <a:gd name="T7" fmla="*/ 0 h 62"/>
                </a:gdLst>
                <a:ahLst/>
                <a:cxnLst>
                  <a:cxn ang="0">
                    <a:pos x="T0" y="T1"/>
                  </a:cxn>
                  <a:cxn ang="0">
                    <a:pos x="T2" y="T3"/>
                  </a:cxn>
                  <a:cxn ang="0">
                    <a:pos x="T4" y="T5"/>
                  </a:cxn>
                  <a:cxn ang="0">
                    <a:pos x="T6" y="T7"/>
                  </a:cxn>
                </a:cxnLst>
                <a:rect l="0" t="0" r="r" b="b"/>
                <a:pathLst>
                  <a:path w="82" h="62">
                    <a:moveTo>
                      <a:pt x="0" y="62"/>
                    </a:moveTo>
                    <a:cubicBezTo>
                      <a:pt x="1" y="49"/>
                      <a:pt x="29" y="50"/>
                      <a:pt x="36" y="39"/>
                    </a:cubicBezTo>
                    <a:cubicBezTo>
                      <a:pt x="39" y="34"/>
                      <a:pt x="47" y="19"/>
                      <a:pt x="53" y="18"/>
                    </a:cubicBezTo>
                    <a:cubicBezTo>
                      <a:pt x="63" y="16"/>
                      <a:pt x="78" y="11"/>
                      <a:pt x="82"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p:nvSpPr>
            <p:spPr bwMode="auto">
              <a:xfrm>
                <a:off x="10076656" y="3165473"/>
                <a:ext cx="34925" cy="96838"/>
              </a:xfrm>
              <a:custGeom>
                <a:avLst/>
                <a:gdLst>
                  <a:gd name="T0" fmla="*/ 11 w 11"/>
                  <a:gd name="T1" fmla="*/ 30 h 30"/>
                  <a:gd name="T2" fmla="*/ 4 w 11"/>
                  <a:gd name="T3" fmla="*/ 15 h 30"/>
                  <a:gd name="T4" fmla="*/ 6 w 11"/>
                  <a:gd name="T5" fmla="*/ 0 h 30"/>
                </a:gdLst>
                <a:ahLst/>
                <a:cxnLst>
                  <a:cxn ang="0">
                    <a:pos x="T0" y="T1"/>
                  </a:cxn>
                  <a:cxn ang="0">
                    <a:pos x="T2" y="T3"/>
                  </a:cxn>
                  <a:cxn ang="0">
                    <a:pos x="T4" y="T5"/>
                  </a:cxn>
                </a:cxnLst>
                <a:rect l="0" t="0" r="r" b="b"/>
                <a:pathLst>
                  <a:path w="11" h="30">
                    <a:moveTo>
                      <a:pt x="11" y="30"/>
                    </a:moveTo>
                    <a:cubicBezTo>
                      <a:pt x="11" y="23"/>
                      <a:pt x="6" y="20"/>
                      <a:pt x="4" y="15"/>
                    </a:cubicBezTo>
                    <a:cubicBezTo>
                      <a:pt x="0" y="4"/>
                      <a:pt x="4" y="2"/>
                      <a:pt x="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9"/>
              <p:cNvSpPr>
                <a:spLocks/>
              </p:cNvSpPr>
              <p:nvPr/>
            </p:nvSpPr>
            <p:spPr bwMode="auto">
              <a:xfrm>
                <a:off x="10054431" y="3346448"/>
                <a:ext cx="96838" cy="22225"/>
              </a:xfrm>
              <a:custGeom>
                <a:avLst/>
                <a:gdLst>
                  <a:gd name="T0" fmla="*/ 0 w 30"/>
                  <a:gd name="T1" fmla="*/ 0 h 7"/>
                  <a:gd name="T2" fmla="*/ 30 w 30"/>
                  <a:gd name="T3" fmla="*/ 6 h 7"/>
                </a:gdLst>
                <a:ahLst/>
                <a:cxnLst>
                  <a:cxn ang="0">
                    <a:pos x="T0" y="T1"/>
                  </a:cxn>
                  <a:cxn ang="0">
                    <a:pos x="T2" y="T3"/>
                  </a:cxn>
                </a:cxnLst>
                <a:rect l="0" t="0" r="r" b="b"/>
                <a:pathLst>
                  <a:path w="30" h="7">
                    <a:moveTo>
                      <a:pt x="0" y="0"/>
                    </a:moveTo>
                    <a:cubicBezTo>
                      <a:pt x="7" y="7"/>
                      <a:pt x="21" y="6"/>
                      <a:pt x="30" y="6"/>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0"/>
              <p:cNvSpPr>
                <a:spLocks/>
              </p:cNvSpPr>
              <p:nvPr/>
            </p:nvSpPr>
            <p:spPr bwMode="auto">
              <a:xfrm>
                <a:off x="9962356" y="3495673"/>
                <a:ext cx="98425" cy="31750"/>
              </a:xfrm>
              <a:custGeom>
                <a:avLst/>
                <a:gdLst>
                  <a:gd name="T0" fmla="*/ 0 w 31"/>
                  <a:gd name="T1" fmla="*/ 3 h 10"/>
                  <a:gd name="T2" fmla="*/ 31 w 31"/>
                  <a:gd name="T3" fmla="*/ 0 h 10"/>
                </a:gdLst>
                <a:ahLst/>
                <a:cxnLst>
                  <a:cxn ang="0">
                    <a:pos x="T0" y="T1"/>
                  </a:cxn>
                  <a:cxn ang="0">
                    <a:pos x="T2" y="T3"/>
                  </a:cxn>
                </a:cxnLst>
                <a:rect l="0" t="0" r="r" b="b"/>
                <a:pathLst>
                  <a:path w="31" h="10">
                    <a:moveTo>
                      <a:pt x="0" y="3"/>
                    </a:moveTo>
                    <a:cubicBezTo>
                      <a:pt x="11" y="0"/>
                      <a:pt x="14" y="10"/>
                      <a:pt x="3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4"/>
              <p:cNvSpPr>
                <a:spLocks/>
              </p:cNvSpPr>
              <p:nvPr/>
            </p:nvSpPr>
            <p:spPr bwMode="auto">
              <a:xfrm>
                <a:off x="9833768" y="3827461"/>
                <a:ext cx="49213" cy="9525"/>
              </a:xfrm>
              <a:custGeom>
                <a:avLst/>
                <a:gdLst>
                  <a:gd name="T0" fmla="*/ 15 w 15"/>
                  <a:gd name="T1" fmla="*/ 0 h 3"/>
                  <a:gd name="T2" fmla="*/ 0 w 15"/>
                  <a:gd name="T3" fmla="*/ 3 h 3"/>
                </a:gdLst>
                <a:ahLst/>
                <a:cxnLst>
                  <a:cxn ang="0">
                    <a:pos x="T0" y="T1"/>
                  </a:cxn>
                  <a:cxn ang="0">
                    <a:pos x="T2" y="T3"/>
                  </a:cxn>
                </a:cxnLst>
                <a:rect l="0" t="0" r="r" b="b"/>
                <a:pathLst>
                  <a:path w="15" h="3">
                    <a:moveTo>
                      <a:pt x="15" y="0"/>
                    </a:moveTo>
                    <a:cubicBezTo>
                      <a:pt x="12" y="1"/>
                      <a:pt x="7" y="2"/>
                      <a:pt x="0" y="3"/>
                    </a:cubicBezTo>
                  </a:path>
                </a:pathLst>
              </a:custGeom>
              <a:noFill/>
              <a:ln w="9525" cap="rnd">
                <a:solidFill>
                  <a:srgbClr val="66306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Oval 11"/>
              <p:cNvSpPr>
                <a:spLocks noChangeArrowheads="1"/>
              </p:cNvSpPr>
              <p:nvPr/>
            </p:nvSpPr>
            <p:spPr bwMode="auto">
              <a:xfrm>
                <a:off x="10221119" y="3227975"/>
                <a:ext cx="71438" cy="71438"/>
              </a:xfrm>
              <a:prstGeom prst="ellipse">
                <a:avLst/>
              </a:prstGeom>
              <a:solidFill>
                <a:schemeClr val="bg1"/>
              </a:solidFill>
              <a:ln w="9525" cap="flat">
                <a:solidFill>
                  <a:schemeClr val="accent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Oval 168"/>
              <p:cNvSpPr/>
              <p:nvPr/>
            </p:nvSpPr>
            <p:spPr>
              <a:xfrm>
                <a:off x="10225089" y="2916171"/>
                <a:ext cx="219072" cy="984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5" name="Group 174"/>
            <p:cNvGrpSpPr/>
            <p:nvPr/>
          </p:nvGrpSpPr>
          <p:grpSpPr>
            <a:xfrm rot="694366">
              <a:off x="9453347" y="3687363"/>
              <a:ext cx="452438" cy="162719"/>
              <a:chOff x="9390856" y="3805236"/>
              <a:chExt cx="452438" cy="162719"/>
            </a:xfrm>
          </p:grpSpPr>
          <p:sp>
            <p:nvSpPr>
              <p:cNvPr id="176" name="Freeform 175"/>
              <p:cNvSpPr>
                <a:spLocks noChangeArrowheads="1"/>
              </p:cNvSpPr>
              <p:nvPr/>
            </p:nvSpPr>
            <p:spPr bwMode="auto">
              <a:xfrm>
                <a:off x="9390856" y="3852067"/>
                <a:ext cx="452438" cy="115888"/>
              </a:xfrm>
              <a:custGeom>
                <a:avLst/>
                <a:gdLst>
                  <a:gd name="connsiteX0" fmla="*/ 0 w 456408"/>
                  <a:gd name="connsiteY0" fmla="*/ 0 h 115888"/>
                  <a:gd name="connsiteX1" fmla="*/ 456408 w 456408"/>
                  <a:gd name="connsiteY1" fmla="*/ 0 h 115888"/>
                  <a:gd name="connsiteX2" fmla="*/ 456408 w 456408"/>
                  <a:gd name="connsiteY2" fmla="*/ 65881 h 115888"/>
                  <a:gd name="connsiteX3" fmla="*/ 230189 w 456408"/>
                  <a:gd name="connsiteY3" fmla="*/ 115888 h 115888"/>
                  <a:gd name="connsiteX4" fmla="*/ 3970 w 456408"/>
                  <a:gd name="connsiteY4" fmla="*/ 65881 h 115888"/>
                  <a:gd name="connsiteX5" fmla="*/ 0 w 456408"/>
                  <a:gd name="connsiteY5" fmla="*/ 65881 h 115888"/>
                  <a:gd name="connsiteX0" fmla="*/ 0 w 456408"/>
                  <a:gd name="connsiteY0" fmla="*/ 0 h 115888"/>
                  <a:gd name="connsiteX1" fmla="*/ 456408 w 456408"/>
                  <a:gd name="connsiteY1" fmla="*/ 0 h 115888"/>
                  <a:gd name="connsiteX2" fmla="*/ 456408 w 456408"/>
                  <a:gd name="connsiteY2" fmla="*/ 65881 h 115888"/>
                  <a:gd name="connsiteX3" fmla="*/ 230189 w 456408"/>
                  <a:gd name="connsiteY3" fmla="*/ 115888 h 115888"/>
                  <a:gd name="connsiteX4" fmla="*/ 3970 w 456408"/>
                  <a:gd name="connsiteY4" fmla="*/ 65881 h 115888"/>
                  <a:gd name="connsiteX5" fmla="*/ 0 w 456408"/>
                  <a:gd name="connsiteY5" fmla="*/ 0 h 115888"/>
                  <a:gd name="connsiteX0" fmla="*/ 793 w 452438"/>
                  <a:gd name="connsiteY0" fmla="*/ 9525 h 115888"/>
                  <a:gd name="connsiteX1" fmla="*/ 452438 w 452438"/>
                  <a:gd name="connsiteY1" fmla="*/ 0 h 115888"/>
                  <a:gd name="connsiteX2" fmla="*/ 452438 w 452438"/>
                  <a:gd name="connsiteY2" fmla="*/ 65881 h 115888"/>
                  <a:gd name="connsiteX3" fmla="*/ 226219 w 452438"/>
                  <a:gd name="connsiteY3" fmla="*/ 115888 h 115888"/>
                  <a:gd name="connsiteX4" fmla="*/ 0 w 452438"/>
                  <a:gd name="connsiteY4" fmla="*/ 65881 h 115888"/>
                  <a:gd name="connsiteX5" fmla="*/ 793 w 452438"/>
                  <a:gd name="connsiteY5" fmla="*/ 9525 h 11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438" h="115888">
                    <a:moveTo>
                      <a:pt x="793" y="9525"/>
                    </a:moveTo>
                    <a:lnTo>
                      <a:pt x="452438" y="0"/>
                    </a:lnTo>
                    <a:lnTo>
                      <a:pt x="452438" y="65881"/>
                    </a:lnTo>
                    <a:cubicBezTo>
                      <a:pt x="452438" y="93499"/>
                      <a:pt x="351156" y="115888"/>
                      <a:pt x="226219" y="115888"/>
                    </a:cubicBezTo>
                    <a:cubicBezTo>
                      <a:pt x="101282" y="115888"/>
                      <a:pt x="0" y="93499"/>
                      <a:pt x="0" y="65881"/>
                    </a:cubicBezTo>
                    <a:cubicBezTo>
                      <a:pt x="264" y="47096"/>
                      <a:pt x="529" y="28310"/>
                      <a:pt x="793" y="9525"/>
                    </a:cubicBezTo>
                    <a:close/>
                  </a:path>
                </a:pathLst>
              </a:custGeom>
              <a:solidFill>
                <a:schemeClr val="accent3">
                  <a:lumMod val="75000"/>
                </a:schemeClr>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77" name="Oval 41"/>
              <p:cNvSpPr>
                <a:spLocks noChangeArrowheads="1"/>
              </p:cNvSpPr>
              <p:nvPr/>
            </p:nvSpPr>
            <p:spPr bwMode="auto">
              <a:xfrm>
                <a:off x="9390856" y="3805236"/>
                <a:ext cx="452438" cy="100013"/>
              </a:xfrm>
              <a:prstGeom prst="ellipse">
                <a:avLst/>
              </a:pr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38"/>
              <p:cNvSpPr>
                <a:spLocks/>
              </p:cNvSpPr>
              <p:nvPr/>
            </p:nvSpPr>
            <p:spPr bwMode="auto">
              <a:xfrm>
                <a:off x="9543256" y="3836986"/>
                <a:ext cx="153988" cy="31750"/>
              </a:xfrm>
              <a:custGeom>
                <a:avLst/>
                <a:gdLst>
                  <a:gd name="T0" fmla="*/ 12 w 48"/>
                  <a:gd name="T1" fmla="*/ 1 h 10"/>
                  <a:gd name="T2" fmla="*/ 0 w 48"/>
                  <a:gd name="T3" fmla="*/ 5 h 10"/>
                  <a:gd name="T4" fmla="*/ 14 w 48"/>
                  <a:gd name="T5" fmla="*/ 9 h 10"/>
                  <a:gd name="T6" fmla="*/ 35 w 48"/>
                  <a:gd name="T7" fmla="*/ 0 h 10"/>
                  <a:gd name="T8" fmla="*/ 40 w 48"/>
                  <a:gd name="T9" fmla="*/ 1 h 10"/>
                  <a:gd name="T10" fmla="*/ 32 w 48"/>
                  <a:gd name="T11" fmla="*/ 10 h 10"/>
                </a:gdLst>
                <a:ahLst/>
                <a:cxnLst>
                  <a:cxn ang="0">
                    <a:pos x="T0" y="T1"/>
                  </a:cxn>
                  <a:cxn ang="0">
                    <a:pos x="T2" y="T3"/>
                  </a:cxn>
                  <a:cxn ang="0">
                    <a:pos x="T4" y="T5"/>
                  </a:cxn>
                  <a:cxn ang="0">
                    <a:pos x="T6" y="T7"/>
                  </a:cxn>
                  <a:cxn ang="0">
                    <a:pos x="T8" y="T9"/>
                  </a:cxn>
                  <a:cxn ang="0">
                    <a:pos x="T10" y="T11"/>
                  </a:cxn>
                </a:cxnLst>
                <a:rect l="0" t="0" r="r" b="b"/>
                <a:pathLst>
                  <a:path w="48" h="10">
                    <a:moveTo>
                      <a:pt x="12" y="1"/>
                    </a:moveTo>
                    <a:cubicBezTo>
                      <a:pt x="9" y="1"/>
                      <a:pt x="0" y="2"/>
                      <a:pt x="0" y="5"/>
                    </a:cubicBezTo>
                    <a:cubicBezTo>
                      <a:pt x="0" y="8"/>
                      <a:pt x="6" y="10"/>
                      <a:pt x="14" y="9"/>
                    </a:cubicBezTo>
                    <a:cubicBezTo>
                      <a:pt x="23" y="8"/>
                      <a:pt x="23" y="1"/>
                      <a:pt x="35" y="0"/>
                    </a:cubicBezTo>
                    <a:cubicBezTo>
                      <a:pt x="36" y="0"/>
                      <a:pt x="38" y="1"/>
                      <a:pt x="40" y="1"/>
                    </a:cubicBezTo>
                    <a:cubicBezTo>
                      <a:pt x="48" y="3"/>
                      <a:pt x="47" y="10"/>
                      <a:pt x="32" y="10"/>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39"/>
              <p:cNvSpPr>
                <a:spLocks noChangeShapeType="1"/>
              </p:cNvSpPr>
              <p:nvPr/>
            </p:nvSpPr>
            <p:spPr bwMode="auto">
              <a:xfrm flipH="1">
                <a:off x="9521031" y="3852861"/>
                <a:ext cx="22225"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40"/>
              <p:cNvSpPr>
                <a:spLocks noChangeShapeType="1"/>
              </p:cNvSpPr>
              <p:nvPr/>
            </p:nvSpPr>
            <p:spPr bwMode="auto">
              <a:xfrm flipH="1">
                <a:off x="9690893" y="3852861"/>
                <a:ext cx="25400"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rot="21137394">
              <a:off x="9065278" y="3745212"/>
              <a:ext cx="452438" cy="162719"/>
              <a:chOff x="9390856" y="3805236"/>
              <a:chExt cx="452438" cy="162719"/>
            </a:xfrm>
          </p:grpSpPr>
          <p:sp>
            <p:nvSpPr>
              <p:cNvPr id="182" name="Freeform 181"/>
              <p:cNvSpPr>
                <a:spLocks noChangeArrowheads="1"/>
              </p:cNvSpPr>
              <p:nvPr/>
            </p:nvSpPr>
            <p:spPr bwMode="auto">
              <a:xfrm>
                <a:off x="9390856" y="3852067"/>
                <a:ext cx="452438" cy="115888"/>
              </a:xfrm>
              <a:custGeom>
                <a:avLst/>
                <a:gdLst>
                  <a:gd name="connsiteX0" fmla="*/ 0 w 456408"/>
                  <a:gd name="connsiteY0" fmla="*/ 0 h 115888"/>
                  <a:gd name="connsiteX1" fmla="*/ 456408 w 456408"/>
                  <a:gd name="connsiteY1" fmla="*/ 0 h 115888"/>
                  <a:gd name="connsiteX2" fmla="*/ 456408 w 456408"/>
                  <a:gd name="connsiteY2" fmla="*/ 65881 h 115888"/>
                  <a:gd name="connsiteX3" fmla="*/ 230189 w 456408"/>
                  <a:gd name="connsiteY3" fmla="*/ 115888 h 115888"/>
                  <a:gd name="connsiteX4" fmla="*/ 3970 w 456408"/>
                  <a:gd name="connsiteY4" fmla="*/ 65881 h 115888"/>
                  <a:gd name="connsiteX5" fmla="*/ 0 w 456408"/>
                  <a:gd name="connsiteY5" fmla="*/ 65881 h 115888"/>
                  <a:gd name="connsiteX0" fmla="*/ 0 w 456408"/>
                  <a:gd name="connsiteY0" fmla="*/ 0 h 115888"/>
                  <a:gd name="connsiteX1" fmla="*/ 456408 w 456408"/>
                  <a:gd name="connsiteY1" fmla="*/ 0 h 115888"/>
                  <a:gd name="connsiteX2" fmla="*/ 456408 w 456408"/>
                  <a:gd name="connsiteY2" fmla="*/ 65881 h 115888"/>
                  <a:gd name="connsiteX3" fmla="*/ 230189 w 456408"/>
                  <a:gd name="connsiteY3" fmla="*/ 115888 h 115888"/>
                  <a:gd name="connsiteX4" fmla="*/ 3970 w 456408"/>
                  <a:gd name="connsiteY4" fmla="*/ 65881 h 115888"/>
                  <a:gd name="connsiteX5" fmla="*/ 0 w 456408"/>
                  <a:gd name="connsiteY5" fmla="*/ 0 h 115888"/>
                  <a:gd name="connsiteX0" fmla="*/ 793 w 452438"/>
                  <a:gd name="connsiteY0" fmla="*/ 9525 h 115888"/>
                  <a:gd name="connsiteX1" fmla="*/ 452438 w 452438"/>
                  <a:gd name="connsiteY1" fmla="*/ 0 h 115888"/>
                  <a:gd name="connsiteX2" fmla="*/ 452438 w 452438"/>
                  <a:gd name="connsiteY2" fmla="*/ 65881 h 115888"/>
                  <a:gd name="connsiteX3" fmla="*/ 226219 w 452438"/>
                  <a:gd name="connsiteY3" fmla="*/ 115888 h 115888"/>
                  <a:gd name="connsiteX4" fmla="*/ 0 w 452438"/>
                  <a:gd name="connsiteY4" fmla="*/ 65881 h 115888"/>
                  <a:gd name="connsiteX5" fmla="*/ 793 w 452438"/>
                  <a:gd name="connsiteY5" fmla="*/ 9525 h 11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438" h="115888">
                    <a:moveTo>
                      <a:pt x="793" y="9525"/>
                    </a:moveTo>
                    <a:lnTo>
                      <a:pt x="452438" y="0"/>
                    </a:lnTo>
                    <a:lnTo>
                      <a:pt x="452438" y="65881"/>
                    </a:lnTo>
                    <a:cubicBezTo>
                      <a:pt x="452438" y="93499"/>
                      <a:pt x="351156" y="115888"/>
                      <a:pt x="226219" y="115888"/>
                    </a:cubicBezTo>
                    <a:cubicBezTo>
                      <a:pt x="101282" y="115888"/>
                      <a:pt x="0" y="93499"/>
                      <a:pt x="0" y="65881"/>
                    </a:cubicBezTo>
                    <a:cubicBezTo>
                      <a:pt x="264" y="47096"/>
                      <a:pt x="529" y="28310"/>
                      <a:pt x="793" y="9525"/>
                    </a:cubicBezTo>
                    <a:close/>
                  </a:path>
                </a:pathLst>
              </a:custGeom>
              <a:solidFill>
                <a:schemeClr val="accent3">
                  <a:lumMod val="75000"/>
                </a:schemeClr>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3" name="Oval 41"/>
              <p:cNvSpPr>
                <a:spLocks noChangeArrowheads="1"/>
              </p:cNvSpPr>
              <p:nvPr/>
            </p:nvSpPr>
            <p:spPr bwMode="auto">
              <a:xfrm>
                <a:off x="9390856" y="3805236"/>
                <a:ext cx="452438" cy="100013"/>
              </a:xfrm>
              <a:prstGeom prst="ellipse">
                <a:avLst/>
              </a:pr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38"/>
              <p:cNvSpPr>
                <a:spLocks/>
              </p:cNvSpPr>
              <p:nvPr/>
            </p:nvSpPr>
            <p:spPr bwMode="auto">
              <a:xfrm>
                <a:off x="9543256" y="3836986"/>
                <a:ext cx="153988" cy="31750"/>
              </a:xfrm>
              <a:custGeom>
                <a:avLst/>
                <a:gdLst>
                  <a:gd name="T0" fmla="*/ 12 w 48"/>
                  <a:gd name="T1" fmla="*/ 1 h 10"/>
                  <a:gd name="T2" fmla="*/ 0 w 48"/>
                  <a:gd name="T3" fmla="*/ 5 h 10"/>
                  <a:gd name="T4" fmla="*/ 14 w 48"/>
                  <a:gd name="T5" fmla="*/ 9 h 10"/>
                  <a:gd name="T6" fmla="*/ 35 w 48"/>
                  <a:gd name="T7" fmla="*/ 0 h 10"/>
                  <a:gd name="T8" fmla="*/ 40 w 48"/>
                  <a:gd name="T9" fmla="*/ 1 h 10"/>
                  <a:gd name="T10" fmla="*/ 32 w 48"/>
                  <a:gd name="T11" fmla="*/ 10 h 10"/>
                </a:gdLst>
                <a:ahLst/>
                <a:cxnLst>
                  <a:cxn ang="0">
                    <a:pos x="T0" y="T1"/>
                  </a:cxn>
                  <a:cxn ang="0">
                    <a:pos x="T2" y="T3"/>
                  </a:cxn>
                  <a:cxn ang="0">
                    <a:pos x="T4" y="T5"/>
                  </a:cxn>
                  <a:cxn ang="0">
                    <a:pos x="T6" y="T7"/>
                  </a:cxn>
                  <a:cxn ang="0">
                    <a:pos x="T8" y="T9"/>
                  </a:cxn>
                  <a:cxn ang="0">
                    <a:pos x="T10" y="T11"/>
                  </a:cxn>
                </a:cxnLst>
                <a:rect l="0" t="0" r="r" b="b"/>
                <a:pathLst>
                  <a:path w="48" h="10">
                    <a:moveTo>
                      <a:pt x="12" y="1"/>
                    </a:moveTo>
                    <a:cubicBezTo>
                      <a:pt x="9" y="1"/>
                      <a:pt x="0" y="2"/>
                      <a:pt x="0" y="5"/>
                    </a:cubicBezTo>
                    <a:cubicBezTo>
                      <a:pt x="0" y="8"/>
                      <a:pt x="6" y="10"/>
                      <a:pt x="14" y="9"/>
                    </a:cubicBezTo>
                    <a:cubicBezTo>
                      <a:pt x="23" y="8"/>
                      <a:pt x="23" y="1"/>
                      <a:pt x="35" y="0"/>
                    </a:cubicBezTo>
                    <a:cubicBezTo>
                      <a:pt x="36" y="0"/>
                      <a:pt x="38" y="1"/>
                      <a:pt x="40" y="1"/>
                    </a:cubicBezTo>
                    <a:cubicBezTo>
                      <a:pt x="48" y="3"/>
                      <a:pt x="47" y="10"/>
                      <a:pt x="32" y="10"/>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Line 39"/>
              <p:cNvSpPr>
                <a:spLocks noChangeShapeType="1"/>
              </p:cNvSpPr>
              <p:nvPr/>
            </p:nvSpPr>
            <p:spPr bwMode="auto">
              <a:xfrm flipH="1">
                <a:off x="9521031" y="3852861"/>
                <a:ext cx="22225"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Line 40"/>
              <p:cNvSpPr>
                <a:spLocks noChangeShapeType="1"/>
              </p:cNvSpPr>
              <p:nvPr/>
            </p:nvSpPr>
            <p:spPr bwMode="auto">
              <a:xfrm flipH="1">
                <a:off x="9690893" y="3852861"/>
                <a:ext cx="25400"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p:cNvGrpSpPr/>
            <p:nvPr/>
          </p:nvGrpSpPr>
          <p:grpSpPr>
            <a:xfrm>
              <a:off x="9390856" y="3805236"/>
              <a:ext cx="452438" cy="162719"/>
              <a:chOff x="9390856" y="3805236"/>
              <a:chExt cx="452438" cy="162719"/>
            </a:xfrm>
          </p:grpSpPr>
          <p:sp>
            <p:nvSpPr>
              <p:cNvPr id="172" name="Freeform 171"/>
              <p:cNvSpPr>
                <a:spLocks noChangeArrowheads="1"/>
              </p:cNvSpPr>
              <p:nvPr/>
            </p:nvSpPr>
            <p:spPr bwMode="auto">
              <a:xfrm>
                <a:off x="9390856" y="3852067"/>
                <a:ext cx="452438" cy="115888"/>
              </a:xfrm>
              <a:custGeom>
                <a:avLst/>
                <a:gdLst>
                  <a:gd name="connsiteX0" fmla="*/ 0 w 456408"/>
                  <a:gd name="connsiteY0" fmla="*/ 0 h 115888"/>
                  <a:gd name="connsiteX1" fmla="*/ 456408 w 456408"/>
                  <a:gd name="connsiteY1" fmla="*/ 0 h 115888"/>
                  <a:gd name="connsiteX2" fmla="*/ 456408 w 456408"/>
                  <a:gd name="connsiteY2" fmla="*/ 65881 h 115888"/>
                  <a:gd name="connsiteX3" fmla="*/ 230189 w 456408"/>
                  <a:gd name="connsiteY3" fmla="*/ 115888 h 115888"/>
                  <a:gd name="connsiteX4" fmla="*/ 3970 w 456408"/>
                  <a:gd name="connsiteY4" fmla="*/ 65881 h 115888"/>
                  <a:gd name="connsiteX5" fmla="*/ 0 w 456408"/>
                  <a:gd name="connsiteY5" fmla="*/ 65881 h 115888"/>
                  <a:gd name="connsiteX0" fmla="*/ 0 w 456408"/>
                  <a:gd name="connsiteY0" fmla="*/ 0 h 115888"/>
                  <a:gd name="connsiteX1" fmla="*/ 456408 w 456408"/>
                  <a:gd name="connsiteY1" fmla="*/ 0 h 115888"/>
                  <a:gd name="connsiteX2" fmla="*/ 456408 w 456408"/>
                  <a:gd name="connsiteY2" fmla="*/ 65881 h 115888"/>
                  <a:gd name="connsiteX3" fmla="*/ 230189 w 456408"/>
                  <a:gd name="connsiteY3" fmla="*/ 115888 h 115888"/>
                  <a:gd name="connsiteX4" fmla="*/ 3970 w 456408"/>
                  <a:gd name="connsiteY4" fmla="*/ 65881 h 115888"/>
                  <a:gd name="connsiteX5" fmla="*/ 0 w 456408"/>
                  <a:gd name="connsiteY5" fmla="*/ 0 h 115888"/>
                  <a:gd name="connsiteX0" fmla="*/ 793 w 452438"/>
                  <a:gd name="connsiteY0" fmla="*/ 9525 h 115888"/>
                  <a:gd name="connsiteX1" fmla="*/ 452438 w 452438"/>
                  <a:gd name="connsiteY1" fmla="*/ 0 h 115888"/>
                  <a:gd name="connsiteX2" fmla="*/ 452438 w 452438"/>
                  <a:gd name="connsiteY2" fmla="*/ 65881 h 115888"/>
                  <a:gd name="connsiteX3" fmla="*/ 226219 w 452438"/>
                  <a:gd name="connsiteY3" fmla="*/ 115888 h 115888"/>
                  <a:gd name="connsiteX4" fmla="*/ 0 w 452438"/>
                  <a:gd name="connsiteY4" fmla="*/ 65881 h 115888"/>
                  <a:gd name="connsiteX5" fmla="*/ 793 w 452438"/>
                  <a:gd name="connsiteY5" fmla="*/ 9525 h 11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438" h="115888">
                    <a:moveTo>
                      <a:pt x="793" y="9525"/>
                    </a:moveTo>
                    <a:lnTo>
                      <a:pt x="452438" y="0"/>
                    </a:lnTo>
                    <a:lnTo>
                      <a:pt x="452438" y="65881"/>
                    </a:lnTo>
                    <a:cubicBezTo>
                      <a:pt x="452438" y="93499"/>
                      <a:pt x="351156" y="115888"/>
                      <a:pt x="226219" y="115888"/>
                    </a:cubicBezTo>
                    <a:cubicBezTo>
                      <a:pt x="101282" y="115888"/>
                      <a:pt x="0" y="93499"/>
                      <a:pt x="0" y="65881"/>
                    </a:cubicBezTo>
                    <a:cubicBezTo>
                      <a:pt x="264" y="47096"/>
                      <a:pt x="529" y="28310"/>
                      <a:pt x="793" y="9525"/>
                    </a:cubicBezTo>
                    <a:close/>
                  </a:path>
                </a:pathLst>
              </a:custGeom>
              <a:solidFill>
                <a:schemeClr val="accent3">
                  <a:lumMod val="75000"/>
                </a:schemeClr>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48" name="Oval 41"/>
              <p:cNvSpPr>
                <a:spLocks noChangeArrowheads="1"/>
              </p:cNvSpPr>
              <p:nvPr/>
            </p:nvSpPr>
            <p:spPr bwMode="auto">
              <a:xfrm>
                <a:off x="9390856" y="3805236"/>
                <a:ext cx="452438" cy="100013"/>
              </a:xfrm>
              <a:prstGeom prst="ellipse">
                <a:avLst/>
              </a:pr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38"/>
              <p:cNvSpPr>
                <a:spLocks/>
              </p:cNvSpPr>
              <p:nvPr/>
            </p:nvSpPr>
            <p:spPr bwMode="auto">
              <a:xfrm>
                <a:off x="9543256" y="3836986"/>
                <a:ext cx="153988" cy="31750"/>
              </a:xfrm>
              <a:custGeom>
                <a:avLst/>
                <a:gdLst>
                  <a:gd name="T0" fmla="*/ 12 w 48"/>
                  <a:gd name="T1" fmla="*/ 1 h 10"/>
                  <a:gd name="T2" fmla="*/ 0 w 48"/>
                  <a:gd name="T3" fmla="*/ 5 h 10"/>
                  <a:gd name="T4" fmla="*/ 14 w 48"/>
                  <a:gd name="T5" fmla="*/ 9 h 10"/>
                  <a:gd name="T6" fmla="*/ 35 w 48"/>
                  <a:gd name="T7" fmla="*/ 0 h 10"/>
                  <a:gd name="T8" fmla="*/ 40 w 48"/>
                  <a:gd name="T9" fmla="*/ 1 h 10"/>
                  <a:gd name="T10" fmla="*/ 32 w 48"/>
                  <a:gd name="T11" fmla="*/ 10 h 10"/>
                </a:gdLst>
                <a:ahLst/>
                <a:cxnLst>
                  <a:cxn ang="0">
                    <a:pos x="T0" y="T1"/>
                  </a:cxn>
                  <a:cxn ang="0">
                    <a:pos x="T2" y="T3"/>
                  </a:cxn>
                  <a:cxn ang="0">
                    <a:pos x="T4" y="T5"/>
                  </a:cxn>
                  <a:cxn ang="0">
                    <a:pos x="T6" y="T7"/>
                  </a:cxn>
                  <a:cxn ang="0">
                    <a:pos x="T8" y="T9"/>
                  </a:cxn>
                  <a:cxn ang="0">
                    <a:pos x="T10" y="T11"/>
                  </a:cxn>
                </a:cxnLst>
                <a:rect l="0" t="0" r="r" b="b"/>
                <a:pathLst>
                  <a:path w="48" h="10">
                    <a:moveTo>
                      <a:pt x="12" y="1"/>
                    </a:moveTo>
                    <a:cubicBezTo>
                      <a:pt x="9" y="1"/>
                      <a:pt x="0" y="2"/>
                      <a:pt x="0" y="5"/>
                    </a:cubicBezTo>
                    <a:cubicBezTo>
                      <a:pt x="0" y="8"/>
                      <a:pt x="6" y="10"/>
                      <a:pt x="14" y="9"/>
                    </a:cubicBezTo>
                    <a:cubicBezTo>
                      <a:pt x="23" y="8"/>
                      <a:pt x="23" y="1"/>
                      <a:pt x="35" y="0"/>
                    </a:cubicBezTo>
                    <a:cubicBezTo>
                      <a:pt x="36" y="0"/>
                      <a:pt x="38" y="1"/>
                      <a:pt x="40" y="1"/>
                    </a:cubicBezTo>
                    <a:cubicBezTo>
                      <a:pt x="48" y="3"/>
                      <a:pt x="47" y="10"/>
                      <a:pt x="32" y="10"/>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39"/>
              <p:cNvSpPr>
                <a:spLocks noChangeShapeType="1"/>
              </p:cNvSpPr>
              <p:nvPr/>
            </p:nvSpPr>
            <p:spPr bwMode="auto">
              <a:xfrm flipH="1">
                <a:off x="9521031" y="3852861"/>
                <a:ext cx="22225"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40"/>
              <p:cNvSpPr>
                <a:spLocks noChangeShapeType="1"/>
              </p:cNvSpPr>
              <p:nvPr/>
            </p:nvSpPr>
            <p:spPr bwMode="auto">
              <a:xfrm flipH="1">
                <a:off x="9690893" y="3852861"/>
                <a:ext cx="25400"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5" name="Group 214"/>
          <p:cNvGrpSpPr/>
          <p:nvPr/>
        </p:nvGrpSpPr>
        <p:grpSpPr>
          <a:xfrm>
            <a:off x="5516306" y="2349555"/>
            <a:ext cx="1168400" cy="1446213"/>
            <a:chOff x="5512347" y="2565797"/>
            <a:chExt cx="1168400" cy="1446213"/>
          </a:xfrm>
        </p:grpSpPr>
        <p:sp>
          <p:nvSpPr>
            <p:cNvPr id="202" name="Oval 201"/>
            <p:cNvSpPr/>
            <p:nvPr/>
          </p:nvSpPr>
          <p:spPr>
            <a:xfrm>
              <a:off x="5532420" y="2662957"/>
              <a:ext cx="1118145" cy="1118145"/>
            </a:xfrm>
            <a:prstGeom prst="ellipse">
              <a:avLst/>
            </a:prstGeom>
            <a:solidFill>
              <a:schemeClr val="accent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3" name="Freeform 86"/>
            <p:cNvSpPr>
              <a:spLocks/>
            </p:cNvSpPr>
            <p:nvPr/>
          </p:nvSpPr>
          <p:spPr bwMode="auto">
            <a:xfrm>
              <a:off x="6314035" y="2565797"/>
              <a:ext cx="334963" cy="280988"/>
            </a:xfrm>
            <a:custGeom>
              <a:avLst/>
              <a:gdLst>
                <a:gd name="T0" fmla="*/ 0 w 105"/>
                <a:gd name="T1" fmla="*/ 46 h 87"/>
                <a:gd name="T2" fmla="*/ 31 w 105"/>
                <a:gd name="T3" fmla="*/ 13 h 87"/>
                <a:gd name="T4" fmla="*/ 105 w 105"/>
                <a:gd name="T5" fmla="*/ 12 h 87"/>
                <a:gd name="T6" fmla="*/ 66 w 105"/>
                <a:gd name="T7" fmla="*/ 75 h 87"/>
                <a:gd name="T8" fmla="*/ 18 w 105"/>
                <a:gd name="T9" fmla="*/ 85 h 87"/>
              </a:gdLst>
              <a:ahLst/>
              <a:cxnLst>
                <a:cxn ang="0">
                  <a:pos x="T0" y="T1"/>
                </a:cxn>
                <a:cxn ang="0">
                  <a:pos x="T2" y="T3"/>
                </a:cxn>
                <a:cxn ang="0">
                  <a:pos x="T4" y="T5"/>
                </a:cxn>
                <a:cxn ang="0">
                  <a:pos x="T6" y="T7"/>
                </a:cxn>
                <a:cxn ang="0">
                  <a:pos x="T8" y="T9"/>
                </a:cxn>
              </a:cxnLst>
              <a:rect l="0" t="0" r="r" b="b"/>
              <a:pathLst>
                <a:path w="105" h="87">
                  <a:moveTo>
                    <a:pt x="0" y="46"/>
                  </a:moveTo>
                  <a:cubicBezTo>
                    <a:pt x="7" y="33"/>
                    <a:pt x="17" y="21"/>
                    <a:pt x="31" y="13"/>
                  </a:cubicBezTo>
                  <a:cubicBezTo>
                    <a:pt x="54" y="0"/>
                    <a:pt x="82" y="0"/>
                    <a:pt x="105" y="12"/>
                  </a:cubicBezTo>
                  <a:cubicBezTo>
                    <a:pt x="104" y="37"/>
                    <a:pt x="90" y="62"/>
                    <a:pt x="66" y="75"/>
                  </a:cubicBezTo>
                  <a:cubicBezTo>
                    <a:pt x="51" y="84"/>
                    <a:pt x="34" y="87"/>
                    <a:pt x="18" y="85"/>
                  </a:cubicBezTo>
                </a:path>
              </a:pathLst>
            </a:custGeom>
            <a:solidFill>
              <a:schemeClr val="accent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87"/>
            <p:cNvSpPr>
              <a:spLocks/>
            </p:cNvSpPr>
            <p:nvPr/>
          </p:nvSpPr>
          <p:spPr bwMode="auto">
            <a:xfrm>
              <a:off x="5544097" y="2565797"/>
              <a:ext cx="334963" cy="280988"/>
            </a:xfrm>
            <a:custGeom>
              <a:avLst/>
              <a:gdLst>
                <a:gd name="T0" fmla="*/ 105 w 105"/>
                <a:gd name="T1" fmla="*/ 46 h 87"/>
                <a:gd name="T2" fmla="*/ 74 w 105"/>
                <a:gd name="T3" fmla="*/ 13 h 87"/>
                <a:gd name="T4" fmla="*/ 0 w 105"/>
                <a:gd name="T5" fmla="*/ 12 h 87"/>
                <a:gd name="T6" fmla="*/ 39 w 105"/>
                <a:gd name="T7" fmla="*/ 75 h 87"/>
                <a:gd name="T8" fmla="*/ 87 w 105"/>
                <a:gd name="T9" fmla="*/ 85 h 87"/>
              </a:gdLst>
              <a:ahLst/>
              <a:cxnLst>
                <a:cxn ang="0">
                  <a:pos x="T0" y="T1"/>
                </a:cxn>
                <a:cxn ang="0">
                  <a:pos x="T2" y="T3"/>
                </a:cxn>
                <a:cxn ang="0">
                  <a:pos x="T4" y="T5"/>
                </a:cxn>
                <a:cxn ang="0">
                  <a:pos x="T6" y="T7"/>
                </a:cxn>
                <a:cxn ang="0">
                  <a:pos x="T8" y="T9"/>
                </a:cxn>
              </a:cxnLst>
              <a:rect l="0" t="0" r="r" b="b"/>
              <a:pathLst>
                <a:path w="105" h="87">
                  <a:moveTo>
                    <a:pt x="105" y="46"/>
                  </a:moveTo>
                  <a:cubicBezTo>
                    <a:pt x="98" y="33"/>
                    <a:pt x="88" y="21"/>
                    <a:pt x="74" y="13"/>
                  </a:cubicBezTo>
                  <a:cubicBezTo>
                    <a:pt x="51" y="0"/>
                    <a:pt x="23" y="0"/>
                    <a:pt x="0" y="12"/>
                  </a:cubicBezTo>
                  <a:cubicBezTo>
                    <a:pt x="1" y="37"/>
                    <a:pt x="15" y="62"/>
                    <a:pt x="39" y="75"/>
                  </a:cubicBezTo>
                  <a:cubicBezTo>
                    <a:pt x="54" y="84"/>
                    <a:pt x="71" y="87"/>
                    <a:pt x="87" y="85"/>
                  </a:cubicBezTo>
                </a:path>
              </a:pathLst>
            </a:custGeom>
            <a:solidFill>
              <a:schemeClr val="accent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88"/>
            <p:cNvSpPr>
              <a:spLocks noEditPoints="1"/>
            </p:cNvSpPr>
            <p:nvPr/>
          </p:nvSpPr>
          <p:spPr bwMode="auto">
            <a:xfrm>
              <a:off x="5512347" y="2678509"/>
              <a:ext cx="1168400" cy="1174750"/>
            </a:xfrm>
            <a:custGeom>
              <a:avLst/>
              <a:gdLst>
                <a:gd name="T0" fmla="*/ 213 w 366"/>
                <a:gd name="T1" fmla="*/ 0 h 364"/>
                <a:gd name="T2" fmla="*/ 251 w 366"/>
                <a:gd name="T3" fmla="*/ 11 h 364"/>
                <a:gd name="T4" fmla="*/ 115 w 366"/>
                <a:gd name="T5" fmla="*/ 11 h 364"/>
                <a:gd name="T6" fmla="*/ 153 w 366"/>
                <a:gd name="T7" fmla="*/ 0 h 364"/>
                <a:gd name="T8" fmla="*/ 308 w 366"/>
                <a:gd name="T9" fmla="*/ 47 h 364"/>
                <a:gd name="T10" fmla="*/ 366 w 366"/>
                <a:gd name="T11" fmla="*/ 181 h 364"/>
                <a:gd name="T12" fmla="*/ 183 w 366"/>
                <a:gd name="T13" fmla="*/ 364 h 364"/>
                <a:gd name="T14" fmla="*/ 0 w 366"/>
                <a:gd name="T15" fmla="*/ 181 h 364"/>
                <a:gd name="T16" fmla="*/ 57 w 366"/>
                <a:gd name="T17" fmla="*/ 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64">
                  <a:moveTo>
                    <a:pt x="213" y="0"/>
                  </a:moveTo>
                  <a:cubicBezTo>
                    <a:pt x="226" y="2"/>
                    <a:pt x="239" y="6"/>
                    <a:pt x="251" y="11"/>
                  </a:cubicBezTo>
                  <a:moveTo>
                    <a:pt x="115" y="11"/>
                  </a:moveTo>
                  <a:cubicBezTo>
                    <a:pt x="127" y="6"/>
                    <a:pt x="140" y="2"/>
                    <a:pt x="153" y="0"/>
                  </a:cubicBezTo>
                  <a:moveTo>
                    <a:pt x="308" y="47"/>
                  </a:moveTo>
                  <a:cubicBezTo>
                    <a:pt x="344" y="81"/>
                    <a:pt x="366" y="128"/>
                    <a:pt x="366" y="181"/>
                  </a:cubicBezTo>
                  <a:cubicBezTo>
                    <a:pt x="366" y="282"/>
                    <a:pt x="284" y="364"/>
                    <a:pt x="183" y="364"/>
                  </a:cubicBezTo>
                  <a:cubicBezTo>
                    <a:pt x="82" y="364"/>
                    <a:pt x="0" y="282"/>
                    <a:pt x="0" y="181"/>
                  </a:cubicBezTo>
                  <a:cubicBezTo>
                    <a:pt x="0" y="128"/>
                    <a:pt x="22" y="81"/>
                    <a:pt x="57" y="47"/>
                  </a:cubicBezTo>
                </a:path>
              </a:pathLst>
            </a:custGeom>
            <a:solidFill>
              <a:schemeClr val="accent1"/>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89"/>
            <p:cNvSpPr>
              <a:spLocks noChangeArrowheads="1"/>
            </p:cNvSpPr>
            <p:nvPr/>
          </p:nvSpPr>
          <p:spPr bwMode="auto">
            <a:xfrm>
              <a:off x="5847310" y="3227784"/>
              <a:ext cx="498475" cy="349250"/>
            </a:xfrm>
            <a:prstGeom prst="ellipse">
              <a:avLst/>
            </a:prstGeom>
            <a:solidFill>
              <a:srgbClr val="FFFFFF"/>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90"/>
            <p:cNvSpPr>
              <a:spLocks noChangeArrowheads="1"/>
            </p:cNvSpPr>
            <p:nvPr/>
          </p:nvSpPr>
          <p:spPr bwMode="auto">
            <a:xfrm>
              <a:off x="5967960" y="3362722"/>
              <a:ext cx="77788" cy="77788"/>
            </a:xfrm>
            <a:prstGeom prst="ellipse">
              <a:avLst/>
            </a:prstGeom>
            <a:solidFill>
              <a:schemeClr val="accent1"/>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91"/>
            <p:cNvSpPr>
              <a:spLocks noChangeArrowheads="1"/>
            </p:cNvSpPr>
            <p:nvPr/>
          </p:nvSpPr>
          <p:spPr bwMode="auto">
            <a:xfrm>
              <a:off x="6144172" y="3362722"/>
              <a:ext cx="76200" cy="77788"/>
            </a:xfrm>
            <a:prstGeom prst="ellipse">
              <a:avLst/>
            </a:prstGeom>
            <a:solidFill>
              <a:schemeClr val="accent1"/>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92"/>
            <p:cNvSpPr>
              <a:spLocks/>
            </p:cNvSpPr>
            <p:nvPr/>
          </p:nvSpPr>
          <p:spPr bwMode="auto">
            <a:xfrm>
              <a:off x="5967960" y="3611959"/>
              <a:ext cx="265113" cy="58738"/>
            </a:xfrm>
            <a:custGeom>
              <a:avLst/>
              <a:gdLst>
                <a:gd name="T0" fmla="*/ 83 w 83"/>
                <a:gd name="T1" fmla="*/ 0 h 18"/>
                <a:gd name="T2" fmla="*/ 40 w 83"/>
                <a:gd name="T3" fmla="*/ 17 h 18"/>
                <a:gd name="T4" fmla="*/ 0 w 83"/>
                <a:gd name="T5" fmla="*/ 3 h 18"/>
              </a:gdLst>
              <a:ahLst/>
              <a:cxnLst>
                <a:cxn ang="0">
                  <a:pos x="T0" y="T1"/>
                </a:cxn>
                <a:cxn ang="0">
                  <a:pos x="T2" y="T3"/>
                </a:cxn>
                <a:cxn ang="0">
                  <a:pos x="T4" y="T5"/>
                </a:cxn>
              </a:cxnLst>
              <a:rect l="0" t="0" r="r" b="b"/>
              <a:pathLst>
                <a:path w="83" h="18">
                  <a:moveTo>
                    <a:pt x="83" y="0"/>
                  </a:moveTo>
                  <a:cubicBezTo>
                    <a:pt x="72" y="11"/>
                    <a:pt x="57" y="18"/>
                    <a:pt x="40" y="17"/>
                  </a:cubicBezTo>
                  <a:cubicBezTo>
                    <a:pt x="24" y="17"/>
                    <a:pt x="10" y="12"/>
                    <a:pt x="0" y="3"/>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3"/>
            <p:cNvSpPr>
              <a:spLocks/>
            </p:cNvSpPr>
            <p:nvPr/>
          </p:nvSpPr>
          <p:spPr bwMode="auto">
            <a:xfrm>
              <a:off x="5718722" y="3715147"/>
              <a:ext cx="280988" cy="296863"/>
            </a:xfrm>
            <a:custGeom>
              <a:avLst/>
              <a:gdLst>
                <a:gd name="T0" fmla="*/ 88 w 88"/>
                <a:gd name="T1" fmla="*/ 41 h 92"/>
                <a:gd name="T2" fmla="*/ 85 w 88"/>
                <a:gd name="T3" fmla="*/ 78 h 92"/>
                <a:gd name="T4" fmla="*/ 72 w 88"/>
                <a:gd name="T5" fmla="*/ 92 h 92"/>
                <a:gd name="T6" fmla="*/ 17 w 88"/>
                <a:gd name="T7" fmla="*/ 92 h 92"/>
                <a:gd name="T8" fmla="*/ 4 w 88"/>
                <a:gd name="T9" fmla="*/ 78 h 92"/>
                <a:gd name="T10" fmla="*/ 0 w 88"/>
                <a:gd name="T11" fmla="*/ 0 h 92"/>
              </a:gdLst>
              <a:ahLst/>
              <a:cxnLst>
                <a:cxn ang="0">
                  <a:pos x="T0" y="T1"/>
                </a:cxn>
                <a:cxn ang="0">
                  <a:pos x="T2" y="T3"/>
                </a:cxn>
                <a:cxn ang="0">
                  <a:pos x="T4" y="T5"/>
                </a:cxn>
                <a:cxn ang="0">
                  <a:pos x="T6" y="T7"/>
                </a:cxn>
                <a:cxn ang="0">
                  <a:pos x="T8" y="T9"/>
                </a:cxn>
                <a:cxn ang="0">
                  <a:pos x="T10" y="T11"/>
                </a:cxn>
              </a:cxnLst>
              <a:rect l="0" t="0" r="r" b="b"/>
              <a:pathLst>
                <a:path w="88" h="92">
                  <a:moveTo>
                    <a:pt x="88" y="41"/>
                  </a:moveTo>
                  <a:cubicBezTo>
                    <a:pt x="85" y="78"/>
                    <a:pt x="85" y="78"/>
                    <a:pt x="85" y="78"/>
                  </a:cubicBezTo>
                  <a:cubicBezTo>
                    <a:pt x="84" y="86"/>
                    <a:pt x="79" y="92"/>
                    <a:pt x="72" y="92"/>
                  </a:cubicBezTo>
                  <a:cubicBezTo>
                    <a:pt x="17" y="92"/>
                    <a:pt x="17" y="92"/>
                    <a:pt x="17" y="92"/>
                  </a:cubicBezTo>
                  <a:cubicBezTo>
                    <a:pt x="10" y="92"/>
                    <a:pt x="5" y="86"/>
                    <a:pt x="4" y="78"/>
                  </a:cubicBezTo>
                  <a:cubicBezTo>
                    <a:pt x="0" y="0"/>
                    <a:pt x="0" y="0"/>
                    <a:pt x="0" y="0"/>
                  </a:cubicBezTo>
                </a:path>
              </a:pathLst>
            </a:custGeom>
            <a:solidFill>
              <a:schemeClr val="accent1"/>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94"/>
            <p:cNvSpPr>
              <a:spLocks/>
            </p:cNvSpPr>
            <p:nvPr/>
          </p:nvSpPr>
          <p:spPr bwMode="auto">
            <a:xfrm>
              <a:off x="6191797" y="3711972"/>
              <a:ext cx="280988" cy="300038"/>
            </a:xfrm>
            <a:custGeom>
              <a:avLst/>
              <a:gdLst>
                <a:gd name="T0" fmla="*/ 0 w 88"/>
                <a:gd name="T1" fmla="*/ 42 h 93"/>
                <a:gd name="T2" fmla="*/ 3 w 88"/>
                <a:gd name="T3" fmla="*/ 79 h 93"/>
                <a:gd name="T4" fmla="*/ 16 w 88"/>
                <a:gd name="T5" fmla="*/ 93 h 93"/>
                <a:gd name="T6" fmla="*/ 70 w 88"/>
                <a:gd name="T7" fmla="*/ 93 h 93"/>
                <a:gd name="T8" fmla="*/ 83 w 88"/>
                <a:gd name="T9" fmla="*/ 79 h 93"/>
                <a:gd name="T10" fmla="*/ 88 w 88"/>
                <a:gd name="T11" fmla="*/ 0 h 93"/>
              </a:gdLst>
              <a:ahLst/>
              <a:cxnLst>
                <a:cxn ang="0">
                  <a:pos x="T0" y="T1"/>
                </a:cxn>
                <a:cxn ang="0">
                  <a:pos x="T2" y="T3"/>
                </a:cxn>
                <a:cxn ang="0">
                  <a:pos x="T4" y="T5"/>
                </a:cxn>
                <a:cxn ang="0">
                  <a:pos x="T6" y="T7"/>
                </a:cxn>
                <a:cxn ang="0">
                  <a:pos x="T8" y="T9"/>
                </a:cxn>
                <a:cxn ang="0">
                  <a:pos x="T10" y="T11"/>
                </a:cxn>
              </a:cxnLst>
              <a:rect l="0" t="0" r="r" b="b"/>
              <a:pathLst>
                <a:path w="88" h="93">
                  <a:moveTo>
                    <a:pt x="0" y="42"/>
                  </a:moveTo>
                  <a:cubicBezTo>
                    <a:pt x="3" y="79"/>
                    <a:pt x="3" y="79"/>
                    <a:pt x="3" y="79"/>
                  </a:cubicBezTo>
                  <a:cubicBezTo>
                    <a:pt x="4" y="87"/>
                    <a:pt x="9" y="93"/>
                    <a:pt x="16" y="93"/>
                  </a:cubicBezTo>
                  <a:cubicBezTo>
                    <a:pt x="70" y="93"/>
                    <a:pt x="70" y="93"/>
                    <a:pt x="70" y="93"/>
                  </a:cubicBezTo>
                  <a:cubicBezTo>
                    <a:pt x="78" y="93"/>
                    <a:pt x="83" y="87"/>
                    <a:pt x="83" y="79"/>
                  </a:cubicBezTo>
                  <a:cubicBezTo>
                    <a:pt x="88" y="0"/>
                    <a:pt x="88" y="0"/>
                    <a:pt x="88" y="0"/>
                  </a:cubicBezTo>
                </a:path>
              </a:pathLst>
            </a:custGeom>
            <a:solidFill>
              <a:schemeClr val="accent1"/>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97"/>
            <p:cNvSpPr>
              <a:spLocks/>
            </p:cNvSpPr>
            <p:nvPr/>
          </p:nvSpPr>
          <p:spPr bwMode="auto">
            <a:xfrm>
              <a:off x="5796510" y="2953147"/>
              <a:ext cx="300038" cy="323850"/>
            </a:xfrm>
            <a:custGeom>
              <a:avLst/>
              <a:gdLst>
                <a:gd name="T0" fmla="*/ 37 w 94"/>
                <a:gd name="T1" fmla="*/ 100 h 100"/>
                <a:gd name="T2" fmla="*/ 7 w 94"/>
                <a:gd name="T3" fmla="*/ 66 h 100"/>
                <a:gd name="T4" fmla="*/ 43 w 94"/>
                <a:gd name="T5" fmla="*/ 5 h 100"/>
                <a:gd name="T6" fmla="*/ 94 w 94"/>
                <a:gd name="T7" fmla="*/ 21 h 100"/>
              </a:gdLst>
              <a:ahLst/>
              <a:cxnLst>
                <a:cxn ang="0">
                  <a:pos x="T0" y="T1"/>
                </a:cxn>
                <a:cxn ang="0">
                  <a:pos x="T2" y="T3"/>
                </a:cxn>
                <a:cxn ang="0">
                  <a:pos x="T4" y="T5"/>
                </a:cxn>
                <a:cxn ang="0">
                  <a:pos x="T6" y="T7"/>
                </a:cxn>
              </a:cxnLst>
              <a:rect l="0" t="0" r="r" b="b"/>
              <a:pathLst>
                <a:path w="94" h="100">
                  <a:moveTo>
                    <a:pt x="37" y="100"/>
                  </a:moveTo>
                  <a:cubicBezTo>
                    <a:pt x="23" y="94"/>
                    <a:pt x="12" y="82"/>
                    <a:pt x="7" y="66"/>
                  </a:cubicBezTo>
                  <a:cubicBezTo>
                    <a:pt x="0" y="39"/>
                    <a:pt x="16" y="12"/>
                    <a:pt x="43" y="5"/>
                  </a:cubicBezTo>
                  <a:cubicBezTo>
                    <a:pt x="62" y="0"/>
                    <a:pt x="82" y="7"/>
                    <a:pt x="94" y="21"/>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8"/>
            <p:cNvSpPr>
              <a:spLocks/>
            </p:cNvSpPr>
            <p:nvPr/>
          </p:nvSpPr>
          <p:spPr bwMode="auto">
            <a:xfrm>
              <a:off x="6096547" y="2953147"/>
              <a:ext cx="296863" cy="323850"/>
            </a:xfrm>
            <a:custGeom>
              <a:avLst/>
              <a:gdLst>
                <a:gd name="T0" fmla="*/ 56 w 93"/>
                <a:gd name="T1" fmla="*/ 100 h 100"/>
                <a:gd name="T2" fmla="*/ 86 w 93"/>
                <a:gd name="T3" fmla="*/ 66 h 100"/>
                <a:gd name="T4" fmla="*/ 51 w 93"/>
                <a:gd name="T5" fmla="*/ 5 h 100"/>
                <a:gd name="T6" fmla="*/ 0 w 93"/>
                <a:gd name="T7" fmla="*/ 21 h 100"/>
              </a:gdLst>
              <a:ahLst/>
              <a:cxnLst>
                <a:cxn ang="0">
                  <a:pos x="T0" y="T1"/>
                </a:cxn>
                <a:cxn ang="0">
                  <a:pos x="T2" y="T3"/>
                </a:cxn>
                <a:cxn ang="0">
                  <a:pos x="T4" y="T5"/>
                </a:cxn>
                <a:cxn ang="0">
                  <a:pos x="T6" y="T7"/>
                </a:cxn>
              </a:cxnLst>
              <a:rect l="0" t="0" r="r" b="b"/>
              <a:pathLst>
                <a:path w="93" h="100">
                  <a:moveTo>
                    <a:pt x="56" y="100"/>
                  </a:moveTo>
                  <a:cubicBezTo>
                    <a:pt x="71" y="94"/>
                    <a:pt x="82" y="82"/>
                    <a:pt x="86" y="66"/>
                  </a:cubicBezTo>
                  <a:cubicBezTo>
                    <a:pt x="93" y="39"/>
                    <a:pt x="78" y="12"/>
                    <a:pt x="51" y="5"/>
                  </a:cubicBezTo>
                  <a:cubicBezTo>
                    <a:pt x="32" y="0"/>
                    <a:pt x="12" y="7"/>
                    <a:pt x="0" y="21"/>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99"/>
            <p:cNvSpPr>
              <a:spLocks/>
            </p:cNvSpPr>
            <p:nvPr/>
          </p:nvSpPr>
          <p:spPr bwMode="auto">
            <a:xfrm>
              <a:off x="6172747" y="3056334"/>
              <a:ext cx="85725" cy="120650"/>
            </a:xfrm>
            <a:custGeom>
              <a:avLst/>
              <a:gdLst>
                <a:gd name="T0" fmla="*/ 21 w 27"/>
                <a:gd name="T1" fmla="*/ 33 h 37"/>
                <a:gd name="T2" fmla="*/ 9 w 27"/>
                <a:gd name="T3" fmla="*/ 36 h 37"/>
                <a:gd name="T4" fmla="*/ 1 w 27"/>
                <a:gd name="T5" fmla="*/ 22 h 37"/>
                <a:gd name="T6" fmla="*/ 5 w 27"/>
                <a:gd name="T7" fmla="*/ 9 h 37"/>
                <a:gd name="T8" fmla="*/ 19 w 27"/>
                <a:gd name="T9" fmla="*/ 1 h 37"/>
                <a:gd name="T10" fmla="*/ 19 w 27"/>
                <a:gd name="T11" fmla="*/ 1 h 37"/>
                <a:gd name="T12" fmla="*/ 27 w 27"/>
                <a:gd name="T13" fmla="*/ 9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21" y="33"/>
                  </a:moveTo>
                  <a:cubicBezTo>
                    <a:pt x="18" y="36"/>
                    <a:pt x="14" y="37"/>
                    <a:pt x="9" y="36"/>
                  </a:cubicBezTo>
                  <a:cubicBezTo>
                    <a:pt x="3" y="35"/>
                    <a:pt x="0" y="28"/>
                    <a:pt x="1" y="22"/>
                  </a:cubicBezTo>
                  <a:cubicBezTo>
                    <a:pt x="5" y="9"/>
                    <a:pt x="5" y="9"/>
                    <a:pt x="5" y="9"/>
                  </a:cubicBezTo>
                  <a:cubicBezTo>
                    <a:pt x="7" y="3"/>
                    <a:pt x="13" y="0"/>
                    <a:pt x="19" y="1"/>
                  </a:cubicBezTo>
                  <a:cubicBezTo>
                    <a:pt x="19" y="1"/>
                    <a:pt x="19" y="1"/>
                    <a:pt x="19" y="1"/>
                  </a:cubicBezTo>
                  <a:cubicBezTo>
                    <a:pt x="23" y="2"/>
                    <a:pt x="26" y="5"/>
                    <a:pt x="27" y="9"/>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0"/>
            <p:cNvSpPr>
              <a:spLocks noChangeShapeType="1"/>
            </p:cNvSpPr>
            <p:nvPr/>
          </p:nvSpPr>
          <p:spPr bwMode="auto">
            <a:xfrm>
              <a:off x="6166397" y="3086497"/>
              <a:ext cx="41275" cy="9525"/>
            </a:xfrm>
            <a:prstGeom prst="lin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1"/>
            <p:cNvSpPr>
              <a:spLocks noChangeShapeType="1"/>
            </p:cNvSpPr>
            <p:nvPr/>
          </p:nvSpPr>
          <p:spPr bwMode="auto">
            <a:xfrm>
              <a:off x="6160047" y="3118247"/>
              <a:ext cx="41275" cy="12700"/>
            </a:xfrm>
            <a:prstGeom prst="lin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2"/>
            <p:cNvSpPr>
              <a:spLocks/>
            </p:cNvSpPr>
            <p:nvPr/>
          </p:nvSpPr>
          <p:spPr bwMode="auto">
            <a:xfrm>
              <a:off x="5933035" y="3056334"/>
              <a:ext cx="50800" cy="115888"/>
            </a:xfrm>
            <a:custGeom>
              <a:avLst/>
              <a:gdLst>
                <a:gd name="T0" fmla="*/ 7 w 16"/>
                <a:gd name="T1" fmla="*/ 36 h 36"/>
                <a:gd name="T2" fmla="*/ 1 w 16"/>
                <a:gd name="T3" fmla="*/ 13 h 36"/>
                <a:gd name="T4" fmla="*/ 8 w 16"/>
                <a:gd name="T5" fmla="*/ 1 h 36"/>
                <a:gd name="T6" fmla="*/ 16 w 16"/>
                <a:gd name="T7" fmla="*/ 4 h 36"/>
              </a:gdLst>
              <a:ahLst/>
              <a:cxnLst>
                <a:cxn ang="0">
                  <a:pos x="T0" y="T1"/>
                </a:cxn>
                <a:cxn ang="0">
                  <a:pos x="T2" y="T3"/>
                </a:cxn>
                <a:cxn ang="0">
                  <a:pos x="T4" y="T5"/>
                </a:cxn>
                <a:cxn ang="0">
                  <a:pos x="T6" y="T7"/>
                </a:cxn>
              </a:cxnLst>
              <a:rect l="0" t="0" r="r" b="b"/>
              <a:pathLst>
                <a:path w="16" h="36">
                  <a:moveTo>
                    <a:pt x="7" y="36"/>
                  </a:moveTo>
                  <a:cubicBezTo>
                    <a:pt x="1" y="13"/>
                    <a:pt x="1" y="13"/>
                    <a:pt x="1" y="13"/>
                  </a:cubicBezTo>
                  <a:cubicBezTo>
                    <a:pt x="0" y="8"/>
                    <a:pt x="3" y="3"/>
                    <a:pt x="8" y="1"/>
                  </a:cubicBezTo>
                  <a:cubicBezTo>
                    <a:pt x="11" y="0"/>
                    <a:pt x="14" y="1"/>
                    <a:pt x="16" y="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103"/>
            <p:cNvSpPr>
              <a:spLocks noChangeShapeType="1"/>
            </p:cNvSpPr>
            <p:nvPr/>
          </p:nvSpPr>
          <p:spPr bwMode="auto">
            <a:xfrm flipV="1">
              <a:off x="5926685" y="3115072"/>
              <a:ext cx="34925" cy="9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104"/>
            <p:cNvSpPr>
              <a:spLocks noChangeShapeType="1"/>
            </p:cNvSpPr>
            <p:nvPr/>
          </p:nvSpPr>
          <p:spPr bwMode="auto">
            <a:xfrm flipV="1">
              <a:off x="5955260" y="3159522"/>
              <a:ext cx="50800" cy="127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14" name="Group 213"/>
            <p:cNvGrpSpPr/>
            <p:nvPr/>
          </p:nvGrpSpPr>
          <p:grpSpPr>
            <a:xfrm>
              <a:off x="5967960" y="2579775"/>
              <a:ext cx="255092" cy="196158"/>
              <a:chOff x="6792261" y="2579775"/>
              <a:chExt cx="255092" cy="196158"/>
            </a:xfrm>
          </p:grpSpPr>
          <p:sp>
            <p:nvSpPr>
              <p:cNvPr id="212" name="Freeform 211"/>
              <p:cNvSpPr/>
              <p:nvPr/>
            </p:nvSpPr>
            <p:spPr>
              <a:xfrm>
                <a:off x="6859291" y="2579775"/>
                <a:ext cx="107950" cy="196158"/>
              </a:xfrm>
              <a:custGeom>
                <a:avLst/>
                <a:gdLst>
                  <a:gd name="connsiteX0" fmla="*/ 28575 w 107950"/>
                  <a:gd name="connsiteY0" fmla="*/ 0 h 196158"/>
                  <a:gd name="connsiteX1" fmla="*/ 79375 w 107950"/>
                  <a:gd name="connsiteY1" fmla="*/ 0 h 196158"/>
                  <a:gd name="connsiteX2" fmla="*/ 107950 w 107950"/>
                  <a:gd name="connsiteY2" fmla="*/ 29008 h 196158"/>
                  <a:gd name="connsiteX3" fmla="*/ 107950 w 107950"/>
                  <a:gd name="connsiteY3" fmla="*/ 73861 h 196158"/>
                  <a:gd name="connsiteX4" fmla="*/ 107950 w 107950"/>
                  <a:gd name="connsiteY4" fmla="*/ 85781 h 196158"/>
                  <a:gd name="connsiteX5" fmla="*/ 107950 w 107950"/>
                  <a:gd name="connsiteY5" fmla="*/ 85782 h 196158"/>
                  <a:gd name="connsiteX6" fmla="*/ 107950 w 107950"/>
                  <a:gd name="connsiteY6" fmla="*/ 106513 h 196158"/>
                  <a:gd name="connsiteX7" fmla="*/ 107950 w 107950"/>
                  <a:gd name="connsiteY7" fmla="*/ 152083 h 196158"/>
                  <a:gd name="connsiteX8" fmla="*/ 107950 w 107950"/>
                  <a:gd name="connsiteY8" fmla="*/ 191853 h 196158"/>
                  <a:gd name="connsiteX9" fmla="*/ 60517 w 107950"/>
                  <a:gd name="connsiteY9" fmla="*/ 196158 h 196158"/>
                  <a:gd name="connsiteX10" fmla="*/ 10870 w 107950"/>
                  <a:gd name="connsiteY10" fmla="*/ 191652 h 196158"/>
                  <a:gd name="connsiteX11" fmla="*/ 0 w 107950"/>
                  <a:gd name="connsiteY11" fmla="*/ 188357 h 196158"/>
                  <a:gd name="connsiteX12" fmla="*/ 0 w 107950"/>
                  <a:gd name="connsiteY12" fmla="*/ 167871 h 196158"/>
                  <a:gd name="connsiteX13" fmla="*/ 0 w 107950"/>
                  <a:gd name="connsiteY13" fmla="*/ 89648 h 196158"/>
                  <a:gd name="connsiteX14" fmla="*/ 0 w 107950"/>
                  <a:gd name="connsiteY14" fmla="*/ 89278 h 196158"/>
                  <a:gd name="connsiteX15" fmla="*/ 0 w 107950"/>
                  <a:gd name="connsiteY15" fmla="*/ 89277 h 196158"/>
                  <a:gd name="connsiteX16" fmla="*/ 0 w 107950"/>
                  <a:gd name="connsiteY16" fmla="*/ 29008 h 196158"/>
                  <a:gd name="connsiteX17" fmla="*/ 28575 w 107950"/>
                  <a:gd name="connsiteY17" fmla="*/ 0 h 19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950" h="196158">
                    <a:moveTo>
                      <a:pt x="28575" y="0"/>
                    </a:moveTo>
                    <a:cubicBezTo>
                      <a:pt x="28575" y="0"/>
                      <a:pt x="28575" y="0"/>
                      <a:pt x="79375" y="0"/>
                    </a:cubicBezTo>
                    <a:cubicBezTo>
                      <a:pt x="95250" y="0"/>
                      <a:pt x="107950" y="16116"/>
                      <a:pt x="107950" y="29008"/>
                    </a:cubicBezTo>
                    <a:cubicBezTo>
                      <a:pt x="107950" y="29008"/>
                      <a:pt x="107950" y="29008"/>
                      <a:pt x="107950" y="73861"/>
                    </a:cubicBezTo>
                    <a:lnTo>
                      <a:pt x="107950" y="85781"/>
                    </a:lnTo>
                    <a:lnTo>
                      <a:pt x="107950" y="85782"/>
                    </a:lnTo>
                    <a:lnTo>
                      <a:pt x="107950" y="106513"/>
                    </a:lnTo>
                    <a:cubicBezTo>
                      <a:pt x="107950" y="119430"/>
                      <a:pt x="107950" y="134501"/>
                      <a:pt x="107950" y="152083"/>
                    </a:cubicBezTo>
                    <a:lnTo>
                      <a:pt x="107950" y="191853"/>
                    </a:lnTo>
                    <a:lnTo>
                      <a:pt x="60517" y="196158"/>
                    </a:lnTo>
                    <a:cubicBezTo>
                      <a:pt x="42907" y="196158"/>
                      <a:pt x="26130" y="194554"/>
                      <a:pt x="10870" y="191652"/>
                    </a:cubicBezTo>
                    <a:lnTo>
                      <a:pt x="0" y="188357"/>
                    </a:lnTo>
                    <a:lnTo>
                      <a:pt x="0" y="167871"/>
                    </a:lnTo>
                    <a:cubicBezTo>
                      <a:pt x="0" y="149930"/>
                      <a:pt x="0" y="124813"/>
                      <a:pt x="0" y="89648"/>
                    </a:cubicBezTo>
                    <a:lnTo>
                      <a:pt x="0" y="89278"/>
                    </a:lnTo>
                    <a:lnTo>
                      <a:pt x="0" y="89277"/>
                    </a:lnTo>
                    <a:lnTo>
                      <a:pt x="0" y="29008"/>
                    </a:lnTo>
                    <a:cubicBezTo>
                      <a:pt x="0" y="19339"/>
                      <a:pt x="12700" y="0"/>
                      <a:pt x="28575" y="0"/>
                    </a:cubicBezTo>
                    <a:close/>
                  </a:path>
                </a:pathLst>
              </a:custGeom>
              <a:solidFill>
                <a:schemeClr val="accent1">
                  <a:lumMod val="75000"/>
                </a:schemeClr>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3" name="Freeform 212"/>
              <p:cNvSpPr/>
              <p:nvPr/>
            </p:nvSpPr>
            <p:spPr>
              <a:xfrm>
                <a:off x="6792261" y="2665557"/>
                <a:ext cx="255092" cy="106072"/>
              </a:xfrm>
              <a:custGeom>
                <a:avLst/>
                <a:gdLst>
                  <a:gd name="connsiteX0" fmla="*/ 67029 w 255092"/>
                  <a:gd name="connsiteY0" fmla="*/ 3496 h 106072"/>
                  <a:gd name="connsiteX1" fmla="*/ 67029 w 255092"/>
                  <a:gd name="connsiteY1" fmla="*/ 3867 h 106072"/>
                  <a:gd name="connsiteX2" fmla="*/ 67029 w 255092"/>
                  <a:gd name="connsiteY2" fmla="*/ 82090 h 106072"/>
                  <a:gd name="connsiteX3" fmla="*/ 67029 w 255092"/>
                  <a:gd name="connsiteY3" fmla="*/ 102576 h 106072"/>
                  <a:gd name="connsiteX4" fmla="*/ 37357 w 255092"/>
                  <a:gd name="connsiteY4" fmla="*/ 93582 h 106072"/>
                  <a:gd name="connsiteX5" fmla="*/ 0 w 255092"/>
                  <a:gd name="connsiteY5" fmla="*/ 53036 h 106072"/>
                  <a:gd name="connsiteX6" fmla="*/ 37357 w 255092"/>
                  <a:gd name="connsiteY6" fmla="*/ 12490 h 106072"/>
                  <a:gd name="connsiteX7" fmla="*/ 174979 w 255092"/>
                  <a:gd name="connsiteY7" fmla="*/ 0 h 106072"/>
                  <a:gd name="connsiteX8" fmla="*/ 177193 w 255092"/>
                  <a:gd name="connsiteY8" fmla="*/ 201 h 106072"/>
                  <a:gd name="connsiteX9" fmla="*/ 255092 w 255092"/>
                  <a:gd name="connsiteY9" fmla="*/ 53036 h 106072"/>
                  <a:gd name="connsiteX10" fmla="*/ 177193 w 255092"/>
                  <a:gd name="connsiteY10" fmla="*/ 105871 h 106072"/>
                  <a:gd name="connsiteX11" fmla="*/ 174979 w 255092"/>
                  <a:gd name="connsiteY11" fmla="*/ 106072 h 106072"/>
                  <a:gd name="connsiteX12" fmla="*/ 174979 w 255092"/>
                  <a:gd name="connsiteY12" fmla="*/ 66302 h 106072"/>
                  <a:gd name="connsiteX13" fmla="*/ 174979 w 255092"/>
                  <a:gd name="connsiteY13" fmla="*/ 20732 h 10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5092" h="106072">
                    <a:moveTo>
                      <a:pt x="67029" y="3496"/>
                    </a:moveTo>
                    <a:lnTo>
                      <a:pt x="67029" y="3867"/>
                    </a:lnTo>
                    <a:cubicBezTo>
                      <a:pt x="67029" y="39032"/>
                      <a:pt x="67029" y="64149"/>
                      <a:pt x="67029" y="82090"/>
                    </a:cubicBezTo>
                    <a:lnTo>
                      <a:pt x="67029" y="102576"/>
                    </a:lnTo>
                    <a:lnTo>
                      <a:pt x="37357" y="93582"/>
                    </a:lnTo>
                    <a:cubicBezTo>
                      <a:pt x="14276" y="83206"/>
                      <a:pt x="0" y="68871"/>
                      <a:pt x="0" y="53036"/>
                    </a:cubicBezTo>
                    <a:cubicBezTo>
                      <a:pt x="0" y="37202"/>
                      <a:pt x="14276" y="22866"/>
                      <a:pt x="37357" y="12490"/>
                    </a:cubicBezTo>
                    <a:close/>
                    <a:moveTo>
                      <a:pt x="174979" y="0"/>
                    </a:moveTo>
                    <a:lnTo>
                      <a:pt x="177193" y="201"/>
                    </a:lnTo>
                    <a:cubicBezTo>
                      <a:pt x="222971" y="8906"/>
                      <a:pt x="255092" y="29284"/>
                      <a:pt x="255092" y="53036"/>
                    </a:cubicBezTo>
                    <a:cubicBezTo>
                      <a:pt x="255092" y="76788"/>
                      <a:pt x="222971" y="97166"/>
                      <a:pt x="177193" y="105871"/>
                    </a:cubicBezTo>
                    <a:lnTo>
                      <a:pt x="174979" y="106072"/>
                    </a:lnTo>
                    <a:lnTo>
                      <a:pt x="174979" y="66302"/>
                    </a:lnTo>
                    <a:cubicBezTo>
                      <a:pt x="174979" y="48720"/>
                      <a:pt x="174979" y="33649"/>
                      <a:pt x="174979" y="2073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16" name="Group 215"/>
          <p:cNvGrpSpPr/>
          <p:nvPr/>
        </p:nvGrpSpPr>
        <p:grpSpPr>
          <a:xfrm>
            <a:off x="5130174" y="3416354"/>
            <a:ext cx="726164" cy="415386"/>
            <a:chOff x="1454161" y="2951669"/>
            <a:chExt cx="1803168" cy="1031466"/>
          </a:xfrm>
        </p:grpSpPr>
        <p:sp>
          <p:nvSpPr>
            <p:cNvPr id="218" name="Freeform 64"/>
            <p:cNvSpPr>
              <a:spLocks/>
            </p:cNvSpPr>
            <p:nvPr/>
          </p:nvSpPr>
          <p:spPr bwMode="auto">
            <a:xfrm>
              <a:off x="2326122" y="3071681"/>
              <a:ext cx="928168" cy="241537"/>
            </a:xfrm>
            <a:custGeom>
              <a:avLst/>
              <a:gdLst>
                <a:gd name="T0" fmla="*/ 126 w 304"/>
                <a:gd name="T1" fmla="*/ 0 h 78"/>
                <a:gd name="T2" fmla="*/ 304 w 304"/>
                <a:gd name="T3" fmla="*/ 39 h 78"/>
                <a:gd name="T4" fmla="*/ 126 w 304"/>
                <a:gd name="T5" fmla="*/ 78 h 78"/>
                <a:gd name="T6" fmla="*/ 39 w 304"/>
                <a:gd name="T7" fmla="*/ 73 h 78"/>
                <a:gd name="T8" fmla="*/ 0 w 304"/>
                <a:gd name="T9" fmla="*/ 11 h 78"/>
                <a:gd name="T10" fmla="*/ 126 w 304"/>
                <a:gd name="T11" fmla="*/ 0 h 78"/>
              </a:gdLst>
              <a:ahLst/>
              <a:cxnLst>
                <a:cxn ang="0">
                  <a:pos x="T0" y="T1"/>
                </a:cxn>
                <a:cxn ang="0">
                  <a:pos x="T2" y="T3"/>
                </a:cxn>
                <a:cxn ang="0">
                  <a:pos x="T4" y="T5"/>
                </a:cxn>
                <a:cxn ang="0">
                  <a:pos x="T6" y="T7"/>
                </a:cxn>
                <a:cxn ang="0">
                  <a:pos x="T8" y="T9"/>
                </a:cxn>
                <a:cxn ang="0">
                  <a:pos x="T10" y="T11"/>
                </a:cxn>
              </a:cxnLst>
              <a:rect l="0" t="0" r="r" b="b"/>
              <a:pathLst>
                <a:path w="304" h="78">
                  <a:moveTo>
                    <a:pt x="126" y="0"/>
                  </a:moveTo>
                  <a:cubicBezTo>
                    <a:pt x="225" y="0"/>
                    <a:pt x="304" y="17"/>
                    <a:pt x="304" y="39"/>
                  </a:cubicBezTo>
                  <a:cubicBezTo>
                    <a:pt x="304" y="61"/>
                    <a:pt x="225" y="78"/>
                    <a:pt x="126" y="78"/>
                  </a:cubicBezTo>
                  <a:cubicBezTo>
                    <a:pt x="94" y="78"/>
                    <a:pt x="65" y="76"/>
                    <a:pt x="39" y="73"/>
                  </a:cubicBezTo>
                  <a:cubicBezTo>
                    <a:pt x="31" y="50"/>
                    <a:pt x="18" y="29"/>
                    <a:pt x="0" y="11"/>
                  </a:cubicBezTo>
                  <a:cubicBezTo>
                    <a:pt x="33" y="4"/>
                    <a:pt x="77" y="0"/>
                    <a:pt x="126" y="0"/>
                  </a:cubicBezTo>
                  <a:close/>
                </a:path>
              </a:pathLst>
            </a:cu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65"/>
            <p:cNvSpPr>
              <a:spLocks/>
            </p:cNvSpPr>
            <p:nvPr/>
          </p:nvSpPr>
          <p:spPr bwMode="auto">
            <a:xfrm>
              <a:off x="2444612" y="3202323"/>
              <a:ext cx="812717" cy="258246"/>
            </a:xfrm>
            <a:custGeom>
              <a:avLst/>
              <a:gdLst>
                <a:gd name="T0" fmla="*/ 0 w 266"/>
                <a:gd name="T1" fmla="*/ 31 h 84"/>
                <a:gd name="T2" fmla="*/ 87 w 266"/>
                <a:gd name="T3" fmla="*/ 36 h 84"/>
                <a:gd name="T4" fmla="*/ 265 w 266"/>
                <a:gd name="T5" fmla="*/ 0 h 84"/>
                <a:gd name="T6" fmla="*/ 266 w 266"/>
                <a:gd name="T7" fmla="*/ 44 h 84"/>
                <a:gd name="T8" fmla="*/ 87 w 266"/>
                <a:gd name="T9" fmla="*/ 84 h 84"/>
                <a:gd name="T10" fmla="*/ 9 w 266"/>
                <a:gd name="T11" fmla="*/ 80 h 84"/>
              </a:gdLst>
              <a:ahLst/>
              <a:cxnLst>
                <a:cxn ang="0">
                  <a:pos x="T0" y="T1"/>
                </a:cxn>
                <a:cxn ang="0">
                  <a:pos x="T2" y="T3"/>
                </a:cxn>
                <a:cxn ang="0">
                  <a:pos x="T4" y="T5"/>
                </a:cxn>
                <a:cxn ang="0">
                  <a:pos x="T6" y="T7"/>
                </a:cxn>
                <a:cxn ang="0">
                  <a:pos x="T8" y="T9"/>
                </a:cxn>
                <a:cxn ang="0">
                  <a:pos x="T10" y="T11"/>
                </a:cxn>
              </a:cxnLst>
              <a:rect l="0" t="0" r="r" b="b"/>
              <a:pathLst>
                <a:path w="266" h="84">
                  <a:moveTo>
                    <a:pt x="0" y="31"/>
                  </a:moveTo>
                  <a:cubicBezTo>
                    <a:pt x="26" y="34"/>
                    <a:pt x="55" y="36"/>
                    <a:pt x="87" y="36"/>
                  </a:cubicBezTo>
                  <a:cubicBezTo>
                    <a:pt x="181" y="36"/>
                    <a:pt x="257" y="20"/>
                    <a:pt x="265" y="0"/>
                  </a:cubicBezTo>
                  <a:cubicBezTo>
                    <a:pt x="265" y="17"/>
                    <a:pt x="266" y="39"/>
                    <a:pt x="266" y="44"/>
                  </a:cubicBezTo>
                  <a:cubicBezTo>
                    <a:pt x="266" y="66"/>
                    <a:pt x="186" y="84"/>
                    <a:pt x="87" y="84"/>
                  </a:cubicBezTo>
                  <a:cubicBezTo>
                    <a:pt x="59" y="84"/>
                    <a:pt x="33" y="82"/>
                    <a:pt x="9" y="80"/>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66"/>
            <p:cNvSpPr>
              <a:spLocks/>
            </p:cNvSpPr>
            <p:nvPr/>
          </p:nvSpPr>
          <p:spPr bwMode="auto">
            <a:xfrm>
              <a:off x="2456764" y="3349675"/>
              <a:ext cx="800564" cy="256728"/>
            </a:xfrm>
            <a:custGeom>
              <a:avLst/>
              <a:gdLst>
                <a:gd name="T0" fmla="*/ 5 w 262"/>
                <a:gd name="T1" fmla="*/ 32 h 83"/>
                <a:gd name="T2" fmla="*/ 83 w 262"/>
                <a:gd name="T3" fmla="*/ 36 h 83"/>
                <a:gd name="T4" fmla="*/ 261 w 262"/>
                <a:gd name="T5" fmla="*/ 0 h 83"/>
                <a:gd name="T6" fmla="*/ 262 w 262"/>
                <a:gd name="T7" fmla="*/ 44 h 83"/>
                <a:gd name="T8" fmla="*/ 83 w 262"/>
                <a:gd name="T9" fmla="*/ 83 h 83"/>
                <a:gd name="T10" fmla="*/ 0 w 262"/>
                <a:gd name="T11" fmla="*/ 79 h 83"/>
              </a:gdLst>
              <a:ahLst/>
              <a:cxnLst>
                <a:cxn ang="0">
                  <a:pos x="T0" y="T1"/>
                </a:cxn>
                <a:cxn ang="0">
                  <a:pos x="T2" y="T3"/>
                </a:cxn>
                <a:cxn ang="0">
                  <a:pos x="T4" y="T5"/>
                </a:cxn>
                <a:cxn ang="0">
                  <a:pos x="T6" y="T7"/>
                </a:cxn>
                <a:cxn ang="0">
                  <a:pos x="T8" y="T9"/>
                </a:cxn>
                <a:cxn ang="0">
                  <a:pos x="T10" y="T11"/>
                </a:cxn>
              </a:cxnLst>
              <a:rect l="0" t="0" r="r" b="b"/>
              <a:pathLst>
                <a:path w="262" h="83">
                  <a:moveTo>
                    <a:pt x="5" y="32"/>
                  </a:moveTo>
                  <a:cubicBezTo>
                    <a:pt x="29" y="34"/>
                    <a:pt x="55" y="36"/>
                    <a:pt x="83" y="36"/>
                  </a:cubicBezTo>
                  <a:cubicBezTo>
                    <a:pt x="177" y="36"/>
                    <a:pt x="253" y="20"/>
                    <a:pt x="261" y="0"/>
                  </a:cubicBezTo>
                  <a:cubicBezTo>
                    <a:pt x="261" y="16"/>
                    <a:pt x="262" y="38"/>
                    <a:pt x="262" y="44"/>
                  </a:cubicBezTo>
                  <a:cubicBezTo>
                    <a:pt x="262" y="66"/>
                    <a:pt x="182" y="83"/>
                    <a:pt x="83" y="83"/>
                  </a:cubicBezTo>
                  <a:cubicBezTo>
                    <a:pt x="53" y="83"/>
                    <a:pt x="25" y="82"/>
                    <a:pt x="0" y="79"/>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67"/>
            <p:cNvSpPr>
              <a:spLocks/>
            </p:cNvSpPr>
            <p:nvPr/>
          </p:nvSpPr>
          <p:spPr bwMode="auto">
            <a:xfrm>
              <a:off x="2402077" y="3495508"/>
              <a:ext cx="855251" cy="259766"/>
            </a:xfrm>
            <a:custGeom>
              <a:avLst/>
              <a:gdLst>
                <a:gd name="T0" fmla="*/ 18 w 280"/>
                <a:gd name="T1" fmla="*/ 32 h 84"/>
                <a:gd name="T2" fmla="*/ 101 w 280"/>
                <a:gd name="T3" fmla="*/ 36 h 84"/>
                <a:gd name="T4" fmla="*/ 279 w 280"/>
                <a:gd name="T5" fmla="*/ 0 h 84"/>
                <a:gd name="T6" fmla="*/ 280 w 280"/>
                <a:gd name="T7" fmla="*/ 45 h 84"/>
                <a:gd name="T8" fmla="*/ 101 w 280"/>
                <a:gd name="T9" fmla="*/ 84 h 84"/>
                <a:gd name="T10" fmla="*/ 0 w 280"/>
                <a:gd name="T11" fmla="*/ 77 h 84"/>
              </a:gdLst>
              <a:ahLst/>
              <a:cxnLst>
                <a:cxn ang="0">
                  <a:pos x="T0" y="T1"/>
                </a:cxn>
                <a:cxn ang="0">
                  <a:pos x="T2" y="T3"/>
                </a:cxn>
                <a:cxn ang="0">
                  <a:pos x="T4" y="T5"/>
                </a:cxn>
                <a:cxn ang="0">
                  <a:pos x="T6" y="T7"/>
                </a:cxn>
                <a:cxn ang="0">
                  <a:pos x="T8" y="T9"/>
                </a:cxn>
                <a:cxn ang="0">
                  <a:pos x="T10" y="T11"/>
                </a:cxn>
              </a:cxnLst>
              <a:rect l="0" t="0" r="r" b="b"/>
              <a:pathLst>
                <a:path w="280" h="84">
                  <a:moveTo>
                    <a:pt x="18" y="32"/>
                  </a:moveTo>
                  <a:cubicBezTo>
                    <a:pt x="43" y="35"/>
                    <a:pt x="71" y="36"/>
                    <a:pt x="101" y="36"/>
                  </a:cubicBezTo>
                  <a:cubicBezTo>
                    <a:pt x="195" y="36"/>
                    <a:pt x="271" y="21"/>
                    <a:pt x="279" y="0"/>
                  </a:cubicBezTo>
                  <a:cubicBezTo>
                    <a:pt x="279" y="17"/>
                    <a:pt x="280" y="39"/>
                    <a:pt x="280" y="45"/>
                  </a:cubicBezTo>
                  <a:cubicBezTo>
                    <a:pt x="280" y="66"/>
                    <a:pt x="200" y="84"/>
                    <a:pt x="101" y="84"/>
                  </a:cubicBezTo>
                  <a:cubicBezTo>
                    <a:pt x="63" y="84"/>
                    <a:pt x="28" y="81"/>
                    <a:pt x="0" y="77"/>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68"/>
            <p:cNvSpPr>
              <a:spLocks/>
            </p:cNvSpPr>
            <p:nvPr/>
          </p:nvSpPr>
          <p:spPr bwMode="auto">
            <a:xfrm>
              <a:off x="2295740" y="3642861"/>
              <a:ext cx="961588" cy="256728"/>
            </a:xfrm>
            <a:custGeom>
              <a:avLst/>
              <a:gdLst>
                <a:gd name="T0" fmla="*/ 35 w 315"/>
                <a:gd name="T1" fmla="*/ 29 h 83"/>
                <a:gd name="T2" fmla="*/ 136 w 315"/>
                <a:gd name="T3" fmla="*/ 36 h 83"/>
                <a:gd name="T4" fmla="*/ 314 w 315"/>
                <a:gd name="T5" fmla="*/ 0 h 83"/>
                <a:gd name="T6" fmla="*/ 315 w 315"/>
                <a:gd name="T7" fmla="*/ 44 h 83"/>
                <a:gd name="T8" fmla="*/ 136 w 315"/>
                <a:gd name="T9" fmla="*/ 83 h 83"/>
                <a:gd name="T10" fmla="*/ 0 w 315"/>
                <a:gd name="T11" fmla="*/ 69 h 83"/>
              </a:gdLst>
              <a:ahLst/>
              <a:cxnLst>
                <a:cxn ang="0">
                  <a:pos x="T0" y="T1"/>
                </a:cxn>
                <a:cxn ang="0">
                  <a:pos x="T2" y="T3"/>
                </a:cxn>
                <a:cxn ang="0">
                  <a:pos x="T4" y="T5"/>
                </a:cxn>
                <a:cxn ang="0">
                  <a:pos x="T6" y="T7"/>
                </a:cxn>
                <a:cxn ang="0">
                  <a:pos x="T8" y="T9"/>
                </a:cxn>
                <a:cxn ang="0">
                  <a:pos x="T10" y="T11"/>
                </a:cxn>
              </a:cxnLst>
              <a:rect l="0" t="0" r="r" b="b"/>
              <a:pathLst>
                <a:path w="315" h="83">
                  <a:moveTo>
                    <a:pt x="35" y="29"/>
                  </a:moveTo>
                  <a:cubicBezTo>
                    <a:pt x="63" y="33"/>
                    <a:pt x="98" y="36"/>
                    <a:pt x="136" y="36"/>
                  </a:cubicBezTo>
                  <a:cubicBezTo>
                    <a:pt x="230" y="36"/>
                    <a:pt x="306" y="20"/>
                    <a:pt x="314" y="0"/>
                  </a:cubicBezTo>
                  <a:cubicBezTo>
                    <a:pt x="314" y="16"/>
                    <a:pt x="315" y="38"/>
                    <a:pt x="315" y="44"/>
                  </a:cubicBezTo>
                  <a:cubicBezTo>
                    <a:pt x="315" y="66"/>
                    <a:pt x="235" y="83"/>
                    <a:pt x="136" y="83"/>
                  </a:cubicBezTo>
                  <a:cubicBezTo>
                    <a:pt x="82" y="83"/>
                    <a:pt x="33" y="78"/>
                    <a:pt x="0" y="69"/>
                  </a:cubicBezTo>
                </a:path>
              </a:pathLst>
            </a:custGeom>
            <a:solidFill>
              <a:schemeClr val="accent3"/>
            </a:solidFill>
            <a:ln w="9525"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73"/>
            <p:cNvSpPr>
              <a:spLocks/>
            </p:cNvSpPr>
            <p:nvPr/>
          </p:nvSpPr>
          <p:spPr bwMode="auto">
            <a:xfrm>
              <a:off x="2558544" y="3152192"/>
              <a:ext cx="387370" cy="80513"/>
            </a:xfrm>
            <a:custGeom>
              <a:avLst/>
              <a:gdLst>
                <a:gd name="T0" fmla="*/ 33 w 127"/>
                <a:gd name="T1" fmla="*/ 1 h 26"/>
                <a:gd name="T2" fmla="*/ 1 w 127"/>
                <a:gd name="T3" fmla="*/ 13 h 26"/>
                <a:gd name="T4" fmla="*/ 37 w 127"/>
                <a:gd name="T5" fmla="*/ 24 h 26"/>
                <a:gd name="T6" fmla="*/ 92 w 127"/>
                <a:gd name="T7" fmla="*/ 1 h 26"/>
                <a:gd name="T8" fmla="*/ 107 w 127"/>
                <a:gd name="T9" fmla="*/ 3 h 26"/>
                <a:gd name="T10" fmla="*/ 86 w 127"/>
                <a:gd name="T11" fmla="*/ 26 h 26"/>
              </a:gdLst>
              <a:ahLst/>
              <a:cxnLst>
                <a:cxn ang="0">
                  <a:pos x="T0" y="T1"/>
                </a:cxn>
                <a:cxn ang="0">
                  <a:pos x="T2" y="T3"/>
                </a:cxn>
                <a:cxn ang="0">
                  <a:pos x="T4" y="T5"/>
                </a:cxn>
                <a:cxn ang="0">
                  <a:pos x="T6" y="T7"/>
                </a:cxn>
                <a:cxn ang="0">
                  <a:pos x="T8" y="T9"/>
                </a:cxn>
                <a:cxn ang="0">
                  <a:pos x="T10" y="T11"/>
                </a:cxn>
              </a:cxnLst>
              <a:rect l="0" t="0" r="r" b="b"/>
              <a:pathLst>
                <a:path w="127" h="26">
                  <a:moveTo>
                    <a:pt x="33" y="1"/>
                  </a:moveTo>
                  <a:cubicBezTo>
                    <a:pt x="24" y="1"/>
                    <a:pt x="0" y="4"/>
                    <a:pt x="1" y="13"/>
                  </a:cubicBezTo>
                  <a:cubicBezTo>
                    <a:pt x="1" y="21"/>
                    <a:pt x="17" y="25"/>
                    <a:pt x="37" y="24"/>
                  </a:cubicBezTo>
                  <a:cubicBezTo>
                    <a:pt x="62" y="21"/>
                    <a:pt x="61" y="2"/>
                    <a:pt x="92" y="1"/>
                  </a:cubicBezTo>
                  <a:cubicBezTo>
                    <a:pt x="97" y="0"/>
                    <a:pt x="102" y="1"/>
                    <a:pt x="107" y="3"/>
                  </a:cubicBezTo>
                  <a:cubicBezTo>
                    <a:pt x="127" y="9"/>
                    <a:pt x="125" y="25"/>
                    <a:pt x="86" y="26"/>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74"/>
            <p:cNvSpPr>
              <a:spLocks noChangeShapeType="1"/>
            </p:cNvSpPr>
            <p:nvPr/>
          </p:nvSpPr>
          <p:spPr bwMode="auto">
            <a:xfrm flipH="1">
              <a:off x="2496261" y="3193208"/>
              <a:ext cx="65322"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Line 75"/>
            <p:cNvSpPr>
              <a:spLocks noChangeShapeType="1"/>
            </p:cNvSpPr>
            <p:nvPr/>
          </p:nvSpPr>
          <p:spPr bwMode="auto">
            <a:xfrm flipH="1">
              <a:off x="2930722" y="3193208"/>
              <a:ext cx="60764" cy="0"/>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Oval 63"/>
            <p:cNvSpPr>
              <a:spLocks noChangeArrowheads="1"/>
            </p:cNvSpPr>
            <p:nvPr/>
          </p:nvSpPr>
          <p:spPr bwMode="auto">
            <a:xfrm>
              <a:off x="1454161" y="2951669"/>
              <a:ext cx="1017794" cy="1031466"/>
            </a:xfrm>
            <a:prstGeom prst="ellipse">
              <a:avLst/>
            </a:prstGeom>
            <a:solidFill>
              <a:schemeClr val="accent3"/>
            </a:solidFill>
            <a:ln w="952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70"/>
            <p:cNvSpPr>
              <a:spLocks/>
            </p:cNvSpPr>
            <p:nvPr/>
          </p:nvSpPr>
          <p:spPr bwMode="auto">
            <a:xfrm>
              <a:off x="1855203" y="3235743"/>
              <a:ext cx="223308" cy="496745"/>
            </a:xfrm>
            <a:custGeom>
              <a:avLst/>
              <a:gdLst>
                <a:gd name="T0" fmla="*/ 72 w 73"/>
                <a:gd name="T1" fmla="*/ 42 h 161"/>
                <a:gd name="T2" fmla="*/ 38 w 73"/>
                <a:gd name="T3" fmla="*/ 1 h 161"/>
                <a:gd name="T4" fmla="*/ 6 w 73"/>
                <a:gd name="T5" fmla="*/ 46 h 161"/>
                <a:gd name="T6" fmla="*/ 72 w 73"/>
                <a:gd name="T7" fmla="*/ 117 h 161"/>
                <a:gd name="T8" fmla="*/ 67 w 73"/>
                <a:gd name="T9" fmla="*/ 136 h 161"/>
                <a:gd name="T10" fmla="*/ 0 w 73"/>
                <a:gd name="T11" fmla="*/ 110 h 161"/>
              </a:gdLst>
              <a:ahLst/>
              <a:cxnLst>
                <a:cxn ang="0">
                  <a:pos x="T0" y="T1"/>
                </a:cxn>
                <a:cxn ang="0">
                  <a:pos x="T2" y="T3"/>
                </a:cxn>
                <a:cxn ang="0">
                  <a:pos x="T4" y="T5"/>
                </a:cxn>
                <a:cxn ang="0">
                  <a:pos x="T6" y="T7"/>
                </a:cxn>
                <a:cxn ang="0">
                  <a:pos x="T8" y="T9"/>
                </a:cxn>
                <a:cxn ang="0">
                  <a:pos x="T10" y="T11"/>
                </a:cxn>
              </a:cxnLst>
              <a:rect l="0" t="0" r="r" b="b"/>
              <a:pathLst>
                <a:path w="73" h="161">
                  <a:moveTo>
                    <a:pt x="72" y="42"/>
                  </a:moveTo>
                  <a:cubicBezTo>
                    <a:pt x="71" y="30"/>
                    <a:pt x="62" y="0"/>
                    <a:pt x="38" y="1"/>
                  </a:cubicBezTo>
                  <a:cubicBezTo>
                    <a:pt x="14" y="1"/>
                    <a:pt x="1" y="21"/>
                    <a:pt x="6" y="46"/>
                  </a:cubicBezTo>
                  <a:cubicBezTo>
                    <a:pt x="12" y="78"/>
                    <a:pt x="70" y="77"/>
                    <a:pt x="72" y="117"/>
                  </a:cubicBezTo>
                  <a:cubicBezTo>
                    <a:pt x="73" y="123"/>
                    <a:pt x="71" y="129"/>
                    <a:pt x="67" y="136"/>
                  </a:cubicBezTo>
                  <a:cubicBezTo>
                    <a:pt x="49" y="161"/>
                    <a:pt x="2" y="158"/>
                    <a:pt x="0" y="110"/>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Line 71"/>
            <p:cNvSpPr>
              <a:spLocks noChangeShapeType="1"/>
            </p:cNvSpPr>
            <p:nvPr/>
          </p:nvSpPr>
          <p:spPr bwMode="auto">
            <a:xfrm flipV="1">
              <a:off x="1961539" y="3158269"/>
              <a:ext cx="0" cy="80513"/>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Line 72"/>
            <p:cNvSpPr>
              <a:spLocks noChangeShapeType="1"/>
            </p:cNvSpPr>
            <p:nvPr/>
          </p:nvSpPr>
          <p:spPr bwMode="auto">
            <a:xfrm flipV="1">
              <a:off x="1961539" y="3714258"/>
              <a:ext cx="0" cy="80513"/>
            </a:xfrm>
            <a:prstGeom prst="line">
              <a:avLst/>
            </a:prstGeom>
            <a:noFill/>
            <a:ln w="9525"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29" name="TextBox 228"/>
          <p:cNvSpPr txBox="1"/>
          <p:nvPr/>
        </p:nvSpPr>
        <p:spPr>
          <a:xfrm>
            <a:off x="847205" y="4063904"/>
            <a:ext cx="3130306" cy="646331"/>
          </a:xfrm>
          <a:prstGeom prst="rect">
            <a:avLst/>
          </a:prstGeom>
          <a:noFill/>
        </p:spPr>
        <p:txBody>
          <a:bodyPr wrap="square" rtlCol="0" anchor="ctr">
            <a:spAutoFit/>
          </a:bodyPr>
          <a:lstStyle>
            <a:defPPr>
              <a:defRPr lang="en-US"/>
            </a:defPPr>
            <a:lvl1pPr algn="ctr">
              <a:defRPr sz="3200">
                <a:solidFill>
                  <a:srgbClr val="582A56"/>
                </a:solidFill>
                <a:latin typeface="Calibri Light" panose="020F0302020204030204" pitchFamily="34" charset="0"/>
              </a:defRPr>
            </a:lvl1pPr>
          </a:lstStyle>
          <a:p>
            <a:r>
              <a:rPr lang="en-US" sz="3600" dirty="0" smtClean="0">
                <a:solidFill>
                  <a:schemeClr val="accent1">
                    <a:lumMod val="75000"/>
                  </a:schemeClr>
                </a:solidFill>
                <a:ea typeface="Open Sans" panose="020B0606030504020204" pitchFamily="34" charset="0"/>
                <a:cs typeface="Open Sans" panose="020B0606030504020204" pitchFamily="34" charset="0"/>
              </a:rPr>
              <a:t>Lorem ipsum </a:t>
            </a:r>
            <a:endParaRPr lang="en-US" sz="3600" dirty="0">
              <a:solidFill>
                <a:schemeClr val="accent1">
                  <a:lumMod val="75000"/>
                </a:schemeClr>
              </a:solidFill>
              <a:ea typeface="Open Sans" panose="020B0606030504020204" pitchFamily="34" charset="0"/>
              <a:cs typeface="Open Sans" panose="020B0606030504020204" pitchFamily="34" charset="0"/>
            </a:endParaRPr>
          </a:p>
        </p:txBody>
      </p:sp>
      <p:sp>
        <p:nvSpPr>
          <p:cNvPr id="230" name="TextBox 229"/>
          <p:cNvSpPr txBox="1"/>
          <p:nvPr/>
        </p:nvSpPr>
        <p:spPr>
          <a:xfrm>
            <a:off x="4662596" y="4063904"/>
            <a:ext cx="2866808" cy="646331"/>
          </a:xfrm>
          <a:prstGeom prst="rect">
            <a:avLst/>
          </a:prstGeom>
          <a:noFill/>
        </p:spPr>
        <p:txBody>
          <a:bodyPr wrap="square" rtlCol="0" anchor="ctr">
            <a:spAutoFit/>
          </a:bodyPr>
          <a:lstStyle>
            <a:defPPr>
              <a:defRPr lang="en-US"/>
            </a:defPPr>
            <a:lvl1pPr algn="ctr">
              <a:defRPr sz="3200">
                <a:solidFill>
                  <a:srgbClr val="582A56"/>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3600" dirty="0">
                <a:solidFill>
                  <a:schemeClr val="accent1">
                    <a:lumMod val="75000"/>
                  </a:schemeClr>
                </a:solidFill>
                <a:latin typeface="Calibri Light" panose="020F0302020204030204" pitchFamily="34" charset="0"/>
              </a:rPr>
              <a:t>Lorem ipsum </a:t>
            </a:r>
          </a:p>
        </p:txBody>
      </p:sp>
      <p:sp>
        <p:nvSpPr>
          <p:cNvPr id="231" name="TextBox 230"/>
          <p:cNvSpPr txBox="1"/>
          <p:nvPr/>
        </p:nvSpPr>
        <p:spPr>
          <a:xfrm>
            <a:off x="8281778" y="4063904"/>
            <a:ext cx="2866808" cy="646331"/>
          </a:xfrm>
          <a:prstGeom prst="rect">
            <a:avLst/>
          </a:prstGeom>
          <a:noFill/>
        </p:spPr>
        <p:txBody>
          <a:bodyPr wrap="square" rtlCol="0" anchor="ctr">
            <a:spAutoFit/>
          </a:bodyPr>
          <a:lstStyle>
            <a:defPPr>
              <a:defRPr lang="en-US"/>
            </a:defPPr>
            <a:lvl1pPr algn="ctr">
              <a:defRPr sz="3200">
                <a:solidFill>
                  <a:srgbClr val="582A56"/>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3600" dirty="0">
                <a:solidFill>
                  <a:schemeClr val="accent1">
                    <a:lumMod val="75000"/>
                  </a:schemeClr>
                </a:solidFill>
                <a:latin typeface="Calibri Light" panose="020F0302020204030204" pitchFamily="34" charset="0"/>
              </a:rPr>
              <a:t>Lorem ipsum </a:t>
            </a:r>
          </a:p>
        </p:txBody>
      </p:sp>
      <p:sp>
        <p:nvSpPr>
          <p:cNvPr id="232" name="Rectangle 231"/>
          <p:cNvSpPr/>
          <p:nvPr/>
        </p:nvSpPr>
        <p:spPr>
          <a:xfrm>
            <a:off x="911347" y="4586108"/>
            <a:ext cx="3002022" cy="1200329"/>
          </a:xfrm>
          <a:prstGeom prst="rect">
            <a:avLst/>
          </a:prstGeom>
        </p:spPr>
        <p:txBody>
          <a:bodyPr wrap="square">
            <a:spAutoFit/>
          </a:bodyPr>
          <a:lstStyle/>
          <a:p>
            <a:pPr algn="ctr"/>
            <a:r>
              <a:rPr lang="en-US" sz="1800" dirty="0">
                <a:solidFill>
                  <a:schemeClr val="tx1">
                    <a:lumMod val="75000"/>
                    <a:lumOff val="25000"/>
                  </a:schemeClr>
                </a:solidFill>
              </a:rPr>
              <a:t>Nunc pretium magna at risus bibendum, vel imperdiet nisi interdum. Quisque eleifend elit a pretium vehicula. </a:t>
            </a:r>
          </a:p>
        </p:txBody>
      </p:sp>
      <p:sp>
        <p:nvSpPr>
          <p:cNvPr id="233" name="Rectangle 232"/>
          <p:cNvSpPr/>
          <p:nvPr/>
        </p:nvSpPr>
        <p:spPr>
          <a:xfrm>
            <a:off x="4598454" y="4586108"/>
            <a:ext cx="3002022" cy="1200329"/>
          </a:xfrm>
          <a:prstGeom prst="rect">
            <a:avLst/>
          </a:prstGeom>
        </p:spPr>
        <p:txBody>
          <a:bodyPr wrap="square">
            <a:spAutoFit/>
          </a:bodyPr>
          <a:lstStyle/>
          <a:p>
            <a:pPr algn="ctr"/>
            <a:r>
              <a:rPr lang="en-US" sz="1800" dirty="0">
                <a:solidFill>
                  <a:schemeClr val="tx1">
                    <a:lumMod val="75000"/>
                    <a:lumOff val="25000"/>
                  </a:schemeClr>
                </a:solidFill>
              </a:rPr>
              <a:t>Nunc pretium magna at risus bibendum, vel imperdiet nisi interdum. Quisque eleifend elit a pretium vehicula. </a:t>
            </a:r>
          </a:p>
        </p:txBody>
      </p:sp>
      <p:sp>
        <p:nvSpPr>
          <p:cNvPr id="234" name="Rectangle 233"/>
          <p:cNvSpPr/>
          <p:nvPr/>
        </p:nvSpPr>
        <p:spPr>
          <a:xfrm>
            <a:off x="8278631" y="4586108"/>
            <a:ext cx="3002022" cy="1200329"/>
          </a:xfrm>
          <a:prstGeom prst="rect">
            <a:avLst/>
          </a:prstGeom>
        </p:spPr>
        <p:txBody>
          <a:bodyPr wrap="square">
            <a:spAutoFit/>
          </a:bodyPr>
          <a:lstStyle/>
          <a:p>
            <a:pPr algn="ctr"/>
            <a:r>
              <a:rPr lang="en-US" sz="1800" dirty="0">
                <a:solidFill>
                  <a:schemeClr val="tx1">
                    <a:lumMod val="75000"/>
                    <a:lumOff val="25000"/>
                  </a:schemeClr>
                </a:solidFill>
              </a:rPr>
              <a:t>Nunc pretium magna at risus bibendum, vel imperdiet nisi interdum. Quisque eleifend elit a pretium vehicula. </a:t>
            </a:r>
          </a:p>
        </p:txBody>
      </p:sp>
      <p:sp>
        <p:nvSpPr>
          <p:cNvPr id="235" name="TextBox 234"/>
          <p:cNvSpPr txBox="1"/>
          <p:nvPr/>
        </p:nvSpPr>
        <p:spPr>
          <a:xfrm>
            <a:off x="1540397" y="175991"/>
            <a:ext cx="9111206" cy="1015663"/>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6000" dirty="0" smtClean="0">
                <a:solidFill>
                  <a:schemeClr val="accent1">
                    <a:lumMod val="75000"/>
                  </a:schemeClr>
                </a:solidFill>
                <a:latin typeface="Arial" panose="020B0604020202020204" pitchFamily="34" charset="0"/>
                <a:ea typeface="Open Sans" panose="020B0606030504020204" pitchFamily="34" charset="0"/>
                <a:cs typeface="Arial" panose="020B0604020202020204" pitchFamily="34" charset="0"/>
              </a:rPr>
              <a:t>How To Save Your Money</a:t>
            </a:r>
            <a:endParaRPr lang="en-US" sz="6000" dirty="0">
              <a:solidFill>
                <a:schemeClr val="accent1">
                  <a:lumMod val="7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236" name="Rectangle 235"/>
          <p:cNvSpPr/>
          <p:nvPr/>
        </p:nvSpPr>
        <p:spPr>
          <a:xfrm>
            <a:off x="2091472" y="984249"/>
            <a:ext cx="8009056" cy="430887"/>
          </a:xfrm>
          <a:prstGeom prst="rect">
            <a:avLst/>
          </a:prstGeom>
        </p:spPr>
        <p:txBody>
          <a:bodyPr wrap="square">
            <a:spAutoFit/>
          </a:bodyPr>
          <a:lstStyle/>
          <a:p>
            <a:pPr algn="ctr"/>
            <a:r>
              <a:rPr lang="en-US" sz="2200" dirty="0">
                <a:solidFill>
                  <a:schemeClr val="tx1">
                    <a:lumMod val="75000"/>
                    <a:lumOff val="25000"/>
                  </a:schemeClr>
                </a:solidFill>
              </a:rPr>
              <a:t>Nunc pretium magna at risus bibendum, vel imperdiet nisi </a:t>
            </a:r>
            <a:r>
              <a:rPr lang="en-US" sz="2200" dirty="0" smtClean="0">
                <a:solidFill>
                  <a:schemeClr val="tx1">
                    <a:lumMod val="75000"/>
                    <a:lumOff val="25000"/>
                  </a:schemeClr>
                </a:solidFill>
              </a:rPr>
              <a:t>interdum </a:t>
            </a:r>
            <a:endParaRPr lang="en-US" sz="2200" dirty="0">
              <a:solidFill>
                <a:schemeClr val="tx1">
                  <a:lumMod val="75000"/>
                  <a:lumOff val="25000"/>
                </a:schemeClr>
              </a:solidFill>
            </a:endParaRPr>
          </a:p>
        </p:txBody>
      </p:sp>
      <p:sp>
        <p:nvSpPr>
          <p:cNvPr id="4" name="Rectangle 3"/>
          <p:cNvSpPr/>
          <p:nvPr/>
        </p:nvSpPr>
        <p:spPr>
          <a:xfrm>
            <a:off x="0" y="6480641"/>
            <a:ext cx="12192000" cy="3773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7038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6480641"/>
            <a:ext cx="12192000" cy="3773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9844596" y="2627208"/>
            <a:ext cx="1603582" cy="16035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7064677" y="2407106"/>
            <a:ext cx="2043786" cy="20437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749655" y="2142447"/>
            <a:ext cx="2573104" cy="257310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0" y="3429000"/>
            <a:ext cx="12192000" cy="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Chord 5"/>
          <p:cNvSpPr/>
          <p:nvPr/>
        </p:nvSpPr>
        <p:spPr>
          <a:xfrm rot="10800000">
            <a:off x="969407" y="2362200"/>
            <a:ext cx="2133600" cy="2133600"/>
          </a:xfrm>
          <a:prstGeom prst="chord">
            <a:avLst>
              <a:gd name="adj1" fmla="val 5395685"/>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e 11"/>
          <p:cNvSpPr/>
          <p:nvPr/>
        </p:nvSpPr>
        <p:spPr>
          <a:xfrm>
            <a:off x="749655" y="2140405"/>
            <a:ext cx="2577191" cy="2577191"/>
          </a:xfrm>
          <a:prstGeom prst="pie">
            <a:avLst>
              <a:gd name="adj1" fmla="val 539997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4042903" y="2279196"/>
            <a:ext cx="2299606" cy="22996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hord 17"/>
          <p:cNvSpPr/>
          <p:nvPr/>
        </p:nvSpPr>
        <p:spPr>
          <a:xfrm rot="10800000" flipH="1">
            <a:off x="4249414" y="2477102"/>
            <a:ext cx="1903795" cy="1903796"/>
          </a:xfrm>
          <a:prstGeom prst="chord">
            <a:avLst>
              <a:gd name="adj1" fmla="val 5395685"/>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e 18"/>
          <p:cNvSpPr/>
          <p:nvPr/>
        </p:nvSpPr>
        <p:spPr>
          <a:xfrm flipH="1">
            <a:off x="4049684" y="2279196"/>
            <a:ext cx="2299608" cy="2299609"/>
          </a:xfrm>
          <a:prstGeom prst="pie">
            <a:avLst>
              <a:gd name="adj1" fmla="val 539997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hord 21"/>
          <p:cNvSpPr/>
          <p:nvPr/>
        </p:nvSpPr>
        <p:spPr>
          <a:xfrm rot="10800000">
            <a:off x="7140506" y="2477102"/>
            <a:ext cx="1903796" cy="1903796"/>
          </a:xfrm>
          <a:prstGeom prst="chord">
            <a:avLst>
              <a:gd name="adj1" fmla="val 5395685"/>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e 22"/>
          <p:cNvSpPr/>
          <p:nvPr/>
        </p:nvSpPr>
        <p:spPr>
          <a:xfrm>
            <a:off x="7072130" y="2407106"/>
            <a:ext cx="2043790" cy="2043788"/>
          </a:xfrm>
          <a:prstGeom prst="pie">
            <a:avLst>
              <a:gd name="adj1" fmla="val 539997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hord 25"/>
          <p:cNvSpPr/>
          <p:nvPr/>
        </p:nvSpPr>
        <p:spPr>
          <a:xfrm rot="10800000">
            <a:off x="10001107" y="2790825"/>
            <a:ext cx="1276348" cy="1276348"/>
          </a:xfrm>
          <a:prstGeom prst="chord">
            <a:avLst>
              <a:gd name="adj1" fmla="val 5395685"/>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e 26"/>
          <p:cNvSpPr/>
          <p:nvPr/>
        </p:nvSpPr>
        <p:spPr>
          <a:xfrm>
            <a:off x="9838759" y="2627208"/>
            <a:ext cx="1603586" cy="1603586"/>
          </a:xfrm>
          <a:prstGeom prst="pie">
            <a:avLst>
              <a:gd name="adj1" fmla="val 539997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2036207" y="1676400"/>
            <a:ext cx="0" cy="35052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97665" y="1865168"/>
            <a:ext cx="0" cy="312766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92404" y="2039137"/>
            <a:ext cx="0" cy="277972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639280" y="2338493"/>
            <a:ext cx="0" cy="218101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9655" y="3044277"/>
            <a:ext cx="1286552" cy="769441"/>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ea typeface="Open Sans" panose="020B0606030504020204" pitchFamily="34" charset="0"/>
                <a:cs typeface="Arial" panose="020B0604020202020204" pitchFamily="34" charset="0"/>
              </a:rPr>
              <a:t>80</a:t>
            </a:r>
            <a:r>
              <a:rPr lang="en-US" sz="18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44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39" name="TextBox 38"/>
          <p:cNvSpPr txBox="1"/>
          <p:nvPr/>
        </p:nvSpPr>
        <p:spPr>
          <a:xfrm>
            <a:off x="2024751" y="3136610"/>
            <a:ext cx="1069390" cy="584775"/>
          </a:xfrm>
          <a:prstGeom prst="rect">
            <a:avLst/>
          </a:prstGeom>
          <a:noFill/>
        </p:spPr>
        <p:txBody>
          <a:bodyPr wrap="square" rtlCol="0">
            <a:spAutoFit/>
          </a:bodyPr>
          <a:lstStyle/>
          <a:p>
            <a:pPr algn="ctr"/>
            <a:r>
              <a:rPr lang="en-US" sz="3200" dirty="0" smtClean="0">
                <a:solidFill>
                  <a:schemeClr val="bg1"/>
                </a:solidFill>
                <a:latin typeface="Arial" panose="020B0604020202020204" pitchFamily="34" charset="0"/>
                <a:ea typeface="Open Sans" panose="020B0606030504020204" pitchFamily="34" charset="0"/>
                <a:cs typeface="Arial" panose="020B0604020202020204" pitchFamily="34" charset="0"/>
              </a:rPr>
              <a:t>60</a:t>
            </a:r>
            <a:r>
              <a:rPr lang="en-US" sz="12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32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1" name="TextBox 40"/>
          <p:cNvSpPr txBox="1"/>
          <p:nvPr/>
        </p:nvSpPr>
        <p:spPr>
          <a:xfrm>
            <a:off x="4309374" y="3136610"/>
            <a:ext cx="876805" cy="584775"/>
          </a:xfrm>
          <a:prstGeom prst="rect">
            <a:avLst/>
          </a:prstGeom>
          <a:noFill/>
        </p:spPr>
        <p:txBody>
          <a:bodyPr wrap="square" rtlCol="0">
            <a:spAutoFit/>
          </a:bodyPr>
          <a:lstStyle/>
          <a:p>
            <a:pPr algn="ctr"/>
            <a:r>
              <a:rPr lang="en-US" sz="3200" dirty="0" smtClean="0">
                <a:solidFill>
                  <a:schemeClr val="bg1"/>
                </a:solidFill>
                <a:latin typeface="Arial" panose="020B0604020202020204" pitchFamily="34" charset="0"/>
                <a:ea typeface="Open Sans" panose="020B0606030504020204" pitchFamily="34" charset="0"/>
                <a:cs typeface="Arial" panose="020B0604020202020204" pitchFamily="34" charset="0"/>
              </a:rPr>
              <a:t>50</a:t>
            </a:r>
            <a:r>
              <a:rPr lang="en-US" sz="12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32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2" name="TextBox 41"/>
          <p:cNvSpPr txBox="1"/>
          <p:nvPr/>
        </p:nvSpPr>
        <p:spPr>
          <a:xfrm>
            <a:off x="5204949" y="3075054"/>
            <a:ext cx="1131052" cy="707886"/>
          </a:xfrm>
          <a:prstGeom prst="rect">
            <a:avLst/>
          </a:prstGeom>
          <a:noFill/>
        </p:spPr>
        <p:txBody>
          <a:bodyPr wrap="square" rtlCol="0">
            <a:spAutoFit/>
          </a:bodyPr>
          <a:lstStyle/>
          <a:p>
            <a:pPr algn="ctr"/>
            <a:r>
              <a:rPr lang="en-US" sz="4000" dirty="0" smtClean="0">
                <a:solidFill>
                  <a:schemeClr val="bg1"/>
                </a:solidFill>
                <a:latin typeface="Arial" panose="020B0604020202020204" pitchFamily="34" charset="0"/>
                <a:ea typeface="Open Sans" panose="020B0606030504020204" pitchFamily="34" charset="0"/>
                <a:cs typeface="Arial" panose="020B0604020202020204" pitchFamily="34" charset="0"/>
              </a:rPr>
              <a:t>70</a:t>
            </a:r>
            <a:r>
              <a:rPr lang="en-US" sz="16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4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3" name="TextBox 42"/>
          <p:cNvSpPr txBox="1"/>
          <p:nvPr/>
        </p:nvSpPr>
        <p:spPr>
          <a:xfrm>
            <a:off x="7117924" y="3136610"/>
            <a:ext cx="955710" cy="584775"/>
          </a:xfrm>
          <a:prstGeom prst="rect">
            <a:avLst/>
          </a:prstGeom>
          <a:noFill/>
        </p:spPr>
        <p:txBody>
          <a:bodyPr wrap="square" rtlCol="0">
            <a:spAutoFit/>
          </a:bodyPr>
          <a:lstStyle/>
          <a:p>
            <a:pPr algn="ctr"/>
            <a:r>
              <a:rPr lang="en-US" sz="3200" dirty="0" smtClean="0">
                <a:solidFill>
                  <a:schemeClr val="bg1"/>
                </a:solidFill>
                <a:latin typeface="Arial" panose="020B0604020202020204" pitchFamily="34" charset="0"/>
                <a:ea typeface="Open Sans" panose="020B0606030504020204" pitchFamily="34" charset="0"/>
                <a:cs typeface="Arial" panose="020B0604020202020204" pitchFamily="34" charset="0"/>
              </a:rPr>
              <a:t>91</a:t>
            </a:r>
            <a:r>
              <a:rPr lang="en-US" sz="12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32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4" name="TextBox 43"/>
          <p:cNvSpPr txBox="1"/>
          <p:nvPr/>
        </p:nvSpPr>
        <p:spPr>
          <a:xfrm>
            <a:off x="8094704" y="3136610"/>
            <a:ext cx="955710" cy="584775"/>
          </a:xfrm>
          <a:prstGeom prst="rect">
            <a:avLst/>
          </a:prstGeom>
          <a:noFill/>
        </p:spPr>
        <p:txBody>
          <a:bodyPr wrap="square" rtlCol="0">
            <a:spAutoFit/>
          </a:bodyPr>
          <a:lstStyle/>
          <a:p>
            <a:pPr algn="ctr"/>
            <a:r>
              <a:rPr lang="en-US" sz="3200" dirty="0" smtClean="0">
                <a:solidFill>
                  <a:schemeClr val="bg1"/>
                </a:solidFill>
                <a:latin typeface="Arial" panose="020B0604020202020204" pitchFamily="34" charset="0"/>
                <a:ea typeface="Open Sans" panose="020B0606030504020204" pitchFamily="34" charset="0"/>
                <a:cs typeface="Arial" panose="020B0604020202020204" pitchFamily="34" charset="0"/>
              </a:rPr>
              <a:t>87</a:t>
            </a:r>
            <a:r>
              <a:rPr lang="en-US" sz="12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32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5" name="TextBox 44"/>
          <p:cNvSpPr txBox="1"/>
          <p:nvPr/>
        </p:nvSpPr>
        <p:spPr>
          <a:xfrm>
            <a:off x="9831301" y="3198165"/>
            <a:ext cx="800522" cy="461665"/>
          </a:xfrm>
          <a:prstGeom prst="rect">
            <a:avLst/>
          </a:prstGeom>
          <a:noFill/>
        </p:spPr>
        <p:txBody>
          <a:bodyPr wrap="square" rtlCol="0">
            <a:spAutoFit/>
          </a:bodyPr>
          <a:lstStyle/>
          <a:p>
            <a:pPr algn="ctr"/>
            <a:r>
              <a:rPr lang="en-US" dirty="0" smtClean="0">
                <a:solidFill>
                  <a:schemeClr val="bg1"/>
                </a:solidFill>
                <a:latin typeface="Arial" panose="020B0604020202020204" pitchFamily="34" charset="0"/>
                <a:ea typeface="Open Sans" panose="020B0606030504020204" pitchFamily="34" charset="0"/>
                <a:cs typeface="Arial" panose="020B0604020202020204" pitchFamily="34" charset="0"/>
              </a:rPr>
              <a:t>77</a:t>
            </a:r>
            <a:r>
              <a:rPr lang="en-US" sz="105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6" name="TextBox 45"/>
          <p:cNvSpPr txBox="1"/>
          <p:nvPr/>
        </p:nvSpPr>
        <p:spPr>
          <a:xfrm>
            <a:off x="10639280" y="3228942"/>
            <a:ext cx="638174" cy="400110"/>
          </a:xfrm>
          <a:prstGeom prst="rect">
            <a:avLst/>
          </a:prstGeom>
          <a:noFill/>
        </p:spPr>
        <p:txBody>
          <a:bodyPr wrap="square" rtlCol="0">
            <a:spAutoFit/>
          </a:bodyPr>
          <a:lstStyle/>
          <a:p>
            <a:pPr algn="ctr"/>
            <a:r>
              <a:rPr lang="en-US" sz="2000" dirty="0" smtClean="0">
                <a:solidFill>
                  <a:schemeClr val="bg1"/>
                </a:solidFill>
                <a:latin typeface="Arial" panose="020B0604020202020204" pitchFamily="34" charset="0"/>
                <a:ea typeface="Open Sans" panose="020B0606030504020204" pitchFamily="34" charset="0"/>
                <a:cs typeface="Arial" panose="020B0604020202020204" pitchFamily="34" charset="0"/>
              </a:rPr>
              <a:t>75</a:t>
            </a:r>
            <a:r>
              <a:rPr lang="en-US" sz="10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49" name="Rectangle 48"/>
          <p:cNvSpPr/>
          <p:nvPr/>
        </p:nvSpPr>
        <p:spPr>
          <a:xfrm>
            <a:off x="8095702" y="5935560"/>
            <a:ext cx="1477599" cy="369332"/>
          </a:xfrm>
          <a:prstGeom prst="rect">
            <a:avLst/>
          </a:prstGeom>
        </p:spPr>
        <p:txBody>
          <a:bodyPr wrap="square">
            <a:spAutoFit/>
          </a:bodyPr>
          <a:lstStyle/>
          <a:p>
            <a:r>
              <a:rPr lang="en-US" sz="1800" dirty="0">
                <a:solidFill>
                  <a:schemeClr val="tx1">
                    <a:lumMod val="75000"/>
                    <a:lumOff val="25000"/>
                  </a:schemeClr>
                </a:solidFill>
              </a:rPr>
              <a:t>Nunc </a:t>
            </a:r>
            <a:r>
              <a:rPr lang="en-US" sz="1800" dirty="0" smtClean="0">
                <a:solidFill>
                  <a:schemeClr val="tx1">
                    <a:lumMod val="75000"/>
                    <a:lumOff val="25000"/>
                  </a:schemeClr>
                </a:solidFill>
              </a:rPr>
              <a:t>pretium</a:t>
            </a:r>
            <a:endParaRPr lang="en-US" sz="1800" dirty="0">
              <a:solidFill>
                <a:schemeClr val="tx1">
                  <a:lumMod val="75000"/>
                  <a:lumOff val="25000"/>
                </a:schemeClr>
              </a:solidFill>
            </a:endParaRPr>
          </a:p>
        </p:txBody>
      </p:sp>
      <p:sp>
        <p:nvSpPr>
          <p:cNvPr id="50" name="TextBox 49"/>
          <p:cNvSpPr txBox="1"/>
          <p:nvPr/>
        </p:nvSpPr>
        <p:spPr>
          <a:xfrm>
            <a:off x="1540397" y="208655"/>
            <a:ext cx="9111206" cy="1015663"/>
          </a:xfrm>
          <a:prstGeom prst="rect">
            <a:avLst/>
          </a:prstGeom>
          <a:noFill/>
        </p:spPr>
        <p:txBody>
          <a:bodyPr wrap="square" rtlCol="0">
            <a:spAutoFit/>
          </a:bodyPr>
          <a:lstStyle>
            <a:defPPr>
              <a:defRPr lang="en-US"/>
            </a:defPPr>
            <a:lvl1pPr algn="ctr">
              <a:defRPr sz="600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latin typeface="Arial" panose="020B0604020202020204" pitchFamily="34" charset="0"/>
                <a:cs typeface="Arial" panose="020B0604020202020204" pitchFamily="34" charset="0"/>
              </a:rPr>
              <a:t>Pie Chart For 2016</a:t>
            </a:r>
          </a:p>
        </p:txBody>
      </p:sp>
      <p:sp>
        <p:nvSpPr>
          <p:cNvPr id="51" name="Rectangle 50"/>
          <p:cNvSpPr/>
          <p:nvPr/>
        </p:nvSpPr>
        <p:spPr>
          <a:xfrm>
            <a:off x="2091472" y="1016913"/>
            <a:ext cx="8009056" cy="430887"/>
          </a:xfrm>
          <a:prstGeom prst="rect">
            <a:avLst/>
          </a:prstGeom>
        </p:spPr>
        <p:txBody>
          <a:bodyPr wrap="square">
            <a:spAutoFit/>
          </a:bodyPr>
          <a:lstStyle/>
          <a:p>
            <a:pPr algn="ctr"/>
            <a:r>
              <a:rPr lang="en-US" sz="2200" dirty="0">
                <a:solidFill>
                  <a:schemeClr val="tx1">
                    <a:lumMod val="75000"/>
                    <a:lumOff val="25000"/>
                  </a:schemeClr>
                </a:solidFill>
              </a:rPr>
              <a:t>Nunc pretium magna at risus bibendum, vel imperdiet nisi </a:t>
            </a:r>
            <a:r>
              <a:rPr lang="en-US" sz="2200" dirty="0" smtClean="0">
                <a:solidFill>
                  <a:schemeClr val="tx1">
                    <a:lumMod val="75000"/>
                    <a:lumOff val="25000"/>
                  </a:schemeClr>
                </a:solidFill>
              </a:rPr>
              <a:t>interdum </a:t>
            </a:r>
            <a:endParaRPr lang="en-US" sz="2200" dirty="0">
              <a:solidFill>
                <a:schemeClr val="tx1">
                  <a:lumMod val="75000"/>
                  <a:lumOff val="25000"/>
                </a:schemeClr>
              </a:solidFill>
            </a:endParaRPr>
          </a:p>
        </p:txBody>
      </p:sp>
      <p:sp>
        <p:nvSpPr>
          <p:cNvPr id="52" name="Oval 51"/>
          <p:cNvSpPr/>
          <p:nvPr/>
        </p:nvSpPr>
        <p:spPr>
          <a:xfrm>
            <a:off x="9883034" y="5987833"/>
            <a:ext cx="269227" cy="2692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7796496" y="5987833"/>
            <a:ext cx="269227" cy="269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10180146" y="5935560"/>
            <a:ext cx="1817312" cy="369332"/>
          </a:xfrm>
          <a:prstGeom prst="rect">
            <a:avLst/>
          </a:prstGeom>
        </p:spPr>
        <p:txBody>
          <a:bodyPr wrap="square">
            <a:spAutoFit/>
          </a:bodyPr>
          <a:lstStyle/>
          <a:p>
            <a:r>
              <a:rPr lang="en-US" sz="1800" dirty="0">
                <a:solidFill>
                  <a:schemeClr val="tx1">
                    <a:lumMod val="75000"/>
                    <a:lumOff val="25000"/>
                  </a:schemeClr>
                </a:solidFill>
              </a:rPr>
              <a:t>Vivamus gravida</a:t>
            </a:r>
          </a:p>
        </p:txBody>
      </p:sp>
      <p:sp>
        <p:nvSpPr>
          <p:cNvPr id="56" name="TextBox 55"/>
          <p:cNvSpPr txBox="1"/>
          <p:nvPr/>
        </p:nvSpPr>
        <p:spPr>
          <a:xfrm>
            <a:off x="11440575" y="3136610"/>
            <a:ext cx="751426" cy="338554"/>
          </a:xfrm>
          <a:prstGeom prst="rect">
            <a:avLst/>
          </a:prstGeom>
          <a:noFill/>
        </p:spPr>
        <p:txBody>
          <a:bodyPr wrap="square" rtlCol="0">
            <a:spAutoFit/>
          </a:bodyPr>
          <a:lstStyle/>
          <a:p>
            <a:pPr algn="ctr"/>
            <a:r>
              <a:rPr lang="en-US" sz="1600" dirty="0">
                <a:solidFill>
                  <a:srgbClr val="582A56"/>
                </a:solidFill>
                <a:latin typeface="Arial" panose="020B0604020202020204" pitchFamily="34" charset="0"/>
                <a:ea typeface="Open Sans" panose="020B0606030504020204" pitchFamily="34" charset="0"/>
                <a:cs typeface="Arial" panose="020B0604020202020204" pitchFamily="34" charset="0"/>
              </a:rPr>
              <a:t>2016</a:t>
            </a:r>
          </a:p>
        </p:txBody>
      </p:sp>
      <p:sp>
        <p:nvSpPr>
          <p:cNvPr id="61" name="Rectangle 60"/>
          <p:cNvSpPr/>
          <p:nvPr/>
        </p:nvSpPr>
        <p:spPr>
          <a:xfrm>
            <a:off x="969407" y="5496753"/>
            <a:ext cx="2133600" cy="276999"/>
          </a:xfrm>
          <a:prstGeom prst="rect">
            <a:avLst/>
          </a:prstGeom>
        </p:spPr>
        <p:txBody>
          <a:bodyPr wrap="square">
            <a:spAutoFit/>
          </a:bodyPr>
          <a:lstStyle/>
          <a:p>
            <a:pPr algn="ctr"/>
            <a:r>
              <a:rPr lang="en-US" sz="1200" dirty="0"/>
              <a:t>Praesent dapibus augue </a:t>
            </a:r>
            <a:r>
              <a:rPr lang="en-US" sz="1200" dirty="0" smtClean="0"/>
              <a:t>eu est</a:t>
            </a:r>
            <a:endParaRPr lang="en-US" sz="1200" dirty="0"/>
          </a:p>
        </p:txBody>
      </p:sp>
      <p:sp>
        <p:nvSpPr>
          <p:cNvPr id="62" name="TextBox 61"/>
          <p:cNvSpPr txBox="1"/>
          <p:nvPr/>
        </p:nvSpPr>
        <p:spPr>
          <a:xfrm>
            <a:off x="1143000" y="5242006"/>
            <a:ext cx="1786414" cy="369332"/>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1800" dirty="0" smtClean="0">
                <a:solidFill>
                  <a:schemeClr val="accent2"/>
                </a:solidFill>
                <a:latin typeface="+mj-lt"/>
                <a:ea typeface="Open Sans" panose="020B0606030504020204" pitchFamily="34" charset="0"/>
                <a:cs typeface="Open Sans" panose="020B0606030504020204" pitchFamily="34" charset="0"/>
              </a:rPr>
              <a:t>CURABITUR ID</a:t>
            </a:r>
            <a:endParaRPr lang="en-US" sz="1800" dirty="0">
              <a:solidFill>
                <a:schemeClr val="accent2"/>
              </a:solidFill>
              <a:latin typeface="+mj-lt"/>
              <a:ea typeface="Open Sans" panose="020B0606030504020204" pitchFamily="34" charset="0"/>
              <a:cs typeface="Open Sans" panose="020B0606030504020204" pitchFamily="34" charset="0"/>
            </a:endParaRPr>
          </a:p>
        </p:txBody>
      </p:sp>
      <p:sp>
        <p:nvSpPr>
          <p:cNvPr id="64" name="TextBox 63"/>
          <p:cNvSpPr txBox="1"/>
          <p:nvPr/>
        </p:nvSpPr>
        <p:spPr>
          <a:xfrm>
            <a:off x="4169807" y="5063412"/>
            <a:ext cx="2060638" cy="369332"/>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1800" dirty="0" smtClean="0">
                <a:solidFill>
                  <a:schemeClr val="accent2"/>
                </a:solidFill>
                <a:latin typeface="+mj-lt"/>
                <a:ea typeface="Open Sans" panose="020B0606030504020204" pitchFamily="34" charset="0"/>
                <a:cs typeface="Open Sans" panose="020B0606030504020204" pitchFamily="34" charset="0"/>
              </a:rPr>
              <a:t>NAM FRINGILLA</a:t>
            </a:r>
            <a:endParaRPr lang="en-US" sz="1800" dirty="0">
              <a:solidFill>
                <a:schemeClr val="accent2"/>
              </a:solidFill>
              <a:latin typeface="+mj-lt"/>
              <a:ea typeface="Open Sans" panose="020B0606030504020204" pitchFamily="34" charset="0"/>
              <a:cs typeface="Open Sans" panose="020B0606030504020204" pitchFamily="34" charset="0"/>
            </a:endParaRPr>
          </a:p>
        </p:txBody>
      </p:sp>
      <p:sp>
        <p:nvSpPr>
          <p:cNvPr id="65" name="Rectangle 64"/>
          <p:cNvSpPr/>
          <p:nvPr/>
        </p:nvSpPr>
        <p:spPr>
          <a:xfrm>
            <a:off x="4063631" y="5308228"/>
            <a:ext cx="2272990" cy="276999"/>
          </a:xfrm>
          <a:prstGeom prst="rect">
            <a:avLst/>
          </a:prstGeom>
        </p:spPr>
        <p:txBody>
          <a:bodyPr wrap="square">
            <a:spAutoFit/>
          </a:bodyPr>
          <a:lstStyle/>
          <a:p>
            <a:pPr algn="ctr"/>
            <a:r>
              <a:rPr lang="en-US" sz="1200" dirty="0"/>
              <a:t>Praesent dapibus augue </a:t>
            </a:r>
            <a:r>
              <a:rPr lang="en-US" sz="1200" dirty="0" smtClean="0"/>
              <a:t>eu est</a:t>
            </a:r>
            <a:endParaRPr lang="en-US" sz="1200" dirty="0"/>
          </a:p>
        </p:txBody>
      </p:sp>
      <p:sp>
        <p:nvSpPr>
          <p:cNvPr id="66" name="TextBox 65"/>
          <p:cNvSpPr txBox="1"/>
          <p:nvPr/>
        </p:nvSpPr>
        <p:spPr>
          <a:xfrm>
            <a:off x="7055282" y="4913667"/>
            <a:ext cx="2060638" cy="369332"/>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1800" dirty="0" smtClean="0">
                <a:solidFill>
                  <a:schemeClr val="accent2"/>
                </a:solidFill>
                <a:latin typeface="+mj-lt"/>
                <a:ea typeface="Open Sans" panose="020B0606030504020204" pitchFamily="34" charset="0"/>
                <a:cs typeface="Open Sans" panose="020B0606030504020204" pitchFamily="34" charset="0"/>
              </a:rPr>
              <a:t>NULLAM NISI </a:t>
            </a:r>
            <a:endParaRPr lang="en-US" sz="1800" dirty="0">
              <a:solidFill>
                <a:schemeClr val="accent2"/>
              </a:solidFill>
              <a:latin typeface="+mj-lt"/>
              <a:ea typeface="Open Sans" panose="020B0606030504020204" pitchFamily="34" charset="0"/>
              <a:cs typeface="Open Sans" panose="020B0606030504020204" pitchFamily="34" charset="0"/>
            </a:endParaRPr>
          </a:p>
        </p:txBody>
      </p:sp>
      <p:sp>
        <p:nvSpPr>
          <p:cNvPr id="67" name="Rectangle 66"/>
          <p:cNvSpPr/>
          <p:nvPr/>
        </p:nvSpPr>
        <p:spPr>
          <a:xfrm>
            <a:off x="6949106" y="5158483"/>
            <a:ext cx="2272990" cy="276999"/>
          </a:xfrm>
          <a:prstGeom prst="rect">
            <a:avLst/>
          </a:prstGeom>
        </p:spPr>
        <p:txBody>
          <a:bodyPr wrap="square">
            <a:spAutoFit/>
          </a:bodyPr>
          <a:lstStyle/>
          <a:p>
            <a:pPr algn="ctr"/>
            <a:r>
              <a:rPr lang="en-US" sz="1200" dirty="0"/>
              <a:t>Praesent dapibus augue </a:t>
            </a:r>
            <a:r>
              <a:rPr lang="en-US" sz="1200" dirty="0" smtClean="0"/>
              <a:t>eu est</a:t>
            </a:r>
            <a:endParaRPr lang="en-US" sz="1200" dirty="0"/>
          </a:p>
        </p:txBody>
      </p:sp>
      <p:sp>
        <p:nvSpPr>
          <p:cNvPr id="68" name="TextBox 67"/>
          <p:cNvSpPr txBox="1"/>
          <p:nvPr/>
        </p:nvSpPr>
        <p:spPr>
          <a:xfrm>
            <a:off x="9608961" y="4614823"/>
            <a:ext cx="2060638" cy="369332"/>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1800" dirty="0" smtClean="0">
                <a:solidFill>
                  <a:schemeClr val="accent2"/>
                </a:solidFill>
                <a:latin typeface="+mj-lt"/>
                <a:ea typeface="Open Sans" panose="020B0606030504020204" pitchFamily="34" charset="0"/>
                <a:cs typeface="Open Sans" panose="020B0606030504020204" pitchFamily="34" charset="0"/>
              </a:rPr>
              <a:t>MAECENAS SEM</a:t>
            </a:r>
            <a:endParaRPr lang="en-US" sz="1800" dirty="0">
              <a:solidFill>
                <a:schemeClr val="accent2"/>
              </a:solidFill>
              <a:latin typeface="+mj-lt"/>
              <a:ea typeface="Open Sans" panose="020B0606030504020204" pitchFamily="34" charset="0"/>
              <a:cs typeface="Open Sans" panose="020B0606030504020204" pitchFamily="34" charset="0"/>
            </a:endParaRPr>
          </a:p>
        </p:txBody>
      </p:sp>
      <p:sp>
        <p:nvSpPr>
          <p:cNvPr id="69" name="Rectangle 68"/>
          <p:cNvSpPr/>
          <p:nvPr/>
        </p:nvSpPr>
        <p:spPr>
          <a:xfrm>
            <a:off x="9502785" y="4859639"/>
            <a:ext cx="2272990" cy="276999"/>
          </a:xfrm>
          <a:prstGeom prst="rect">
            <a:avLst/>
          </a:prstGeom>
        </p:spPr>
        <p:txBody>
          <a:bodyPr wrap="square">
            <a:spAutoFit/>
          </a:bodyPr>
          <a:lstStyle/>
          <a:p>
            <a:pPr algn="ctr"/>
            <a:r>
              <a:rPr lang="en-US" sz="1200" dirty="0"/>
              <a:t>Praesent dapibus augue </a:t>
            </a:r>
            <a:r>
              <a:rPr lang="en-US" sz="1200" dirty="0" smtClean="0"/>
              <a:t>eu est</a:t>
            </a:r>
            <a:endParaRPr lang="en-US" sz="1200" dirty="0"/>
          </a:p>
        </p:txBody>
      </p:sp>
    </p:spTree>
    <p:extLst>
      <p:ext uri="{BB962C8B-B14F-4D97-AF65-F5344CB8AC3E}">
        <p14:creationId xmlns:p14="http://schemas.microsoft.com/office/powerpoint/2010/main" val="3134060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6480641"/>
            <a:ext cx="12192000" cy="3773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98121907"/>
              </p:ext>
            </p:extLst>
          </p:nvPr>
        </p:nvGraphicFramePr>
        <p:xfrm>
          <a:off x="533400" y="2057400"/>
          <a:ext cx="7315200" cy="3928536"/>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704862770"/>
                    </a:ext>
                  </a:extLst>
                </a:gridCol>
                <a:gridCol w="3657600">
                  <a:extLst>
                    <a:ext uri="{9D8B030D-6E8A-4147-A177-3AD203B41FA5}">
                      <a16:colId xmlns:a16="http://schemas.microsoft.com/office/drawing/2014/main" val="2412542001"/>
                    </a:ext>
                  </a:extLst>
                </a:gridCol>
              </a:tblGrid>
              <a:tr h="654756">
                <a:tc>
                  <a:txBody>
                    <a:bodyPr/>
                    <a:lstStyle/>
                    <a:p>
                      <a:pPr algn="ctr"/>
                      <a:r>
                        <a:rPr lang="en-US" sz="1800" dirty="0" smtClean="0">
                          <a:solidFill>
                            <a:schemeClr val="bg1"/>
                          </a:solidFill>
                          <a:latin typeface="+mj-lt"/>
                          <a:ea typeface="Open Sans Light" panose="020B0306030504020204" pitchFamily="34" charset="0"/>
                          <a:cs typeface="Open Sans Light" panose="020B0306030504020204" pitchFamily="34" charset="0"/>
                        </a:rPr>
                        <a:t>Lorem ipsum dolor sit amet</a:t>
                      </a:r>
                      <a:endParaRPr lang="en-US" sz="1800" dirty="0">
                        <a:solidFill>
                          <a:schemeClr val="bg1"/>
                        </a:solidFill>
                        <a:latin typeface="+mj-lt"/>
                        <a:ea typeface="Open Sans Light" panose="020B0306030504020204" pitchFamily="34" charset="0"/>
                        <a:cs typeface="Open Sans Light" panose="020B0306030504020204" pitchFamily="34" charset="0"/>
                      </a:endParaRPr>
                    </a:p>
                  </a:txBody>
                  <a:tcPr anchor="ctr">
                    <a:solidFill>
                      <a:schemeClr val="accent2"/>
                    </a:solidFill>
                  </a:tcPr>
                </a:tc>
                <a:tc>
                  <a:txBody>
                    <a:bodyPr/>
                    <a:lstStyle/>
                    <a:p>
                      <a:pPr algn="ctr"/>
                      <a:r>
                        <a:rPr lang="en-US" sz="1800" b="1" kern="1200" dirty="0" smtClean="0">
                          <a:solidFill>
                            <a:schemeClr val="bg1"/>
                          </a:solidFill>
                          <a:latin typeface="+mj-lt"/>
                          <a:ea typeface="Open Sans Light" panose="020B0306030504020204" pitchFamily="34" charset="0"/>
                          <a:cs typeface="Open Sans Light" panose="020B0306030504020204" pitchFamily="34" charset="0"/>
                        </a:rPr>
                        <a:t>Lorem ipsum dolor sit amet </a:t>
                      </a:r>
                      <a:endParaRPr lang="en-US" sz="1800" b="1" kern="1200" dirty="0">
                        <a:solidFill>
                          <a:schemeClr val="bg1"/>
                        </a:solidFill>
                        <a:latin typeface="+mj-lt"/>
                        <a:ea typeface="Open Sans Light" panose="020B0306030504020204" pitchFamily="34" charset="0"/>
                        <a:cs typeface="Open Sans Light" panose="020B0306030504020204" pitchFamily="34" charset="0"/>
                      </a:endParaRPr>
                    </a:p>
                  </a:txBody>
                  <a:tcPr anchor="ctr">
                    <a:solidFill>
                      <a:schemeClr val="accent2"/>
                    </a:solidFill>
                  </a:tcPr>
                </a:tc>
                <a:extLst>
                  <a:ext uri="{0D108BD9-81ED-4DB2-BD59-A6C34878D82A}">
                    <a16:rowId xmlns:a16="http://schemas.microsoft.com/office/drawing/2014/main" val="4017435728"/>
                  </a:ext>
                </a:extLst>
              </a:tr>
              <a:tr h="654756">
                <a:tc>
                  <a:txBody>
                    <a:bodyPr/>
                    <a:lstStyle/>
                    <a:p>
                      <a:pPr marL="0" algn="ctr" defTabSz="1218987" rtl="0" eaLnBrk="1" latinLnBrk="0" hangingPunct="1"/>
                      <a:r>
                        <a:rPr lang="en-US"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Vestibulum non dui ante</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95000"/>
                      </a:schemeClr>
                    </a:solidFill>
                  </a:tcPr>
                </a:tc>
                <a:tc>
                  <a:txBody>
                    <a:bodyPr/>
                    <a:lstStyle/>
                    <a:p>
                      <a:pPr algn="ctr"/>
                      <a:r>
                        <a:rPr lang="it-IT"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Curabitur id venenatis nunc</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95000"/>
                      </a:schemeClr>
                    </a:solidFill>
                  </a:tcPr>
                </a:tc>
                <a:extLst>
                  <a:ext uri="{0D108BD9-81ED-4DB2-BD59-A6C34878D82A}">
                    <a16:rowId xmlns:a16="http://schemas.microsoft.com/office/drawing/2014/main" val="3857286281"/>
                  </a:ext>
                </a:extLst>
              </a:tr>
              <a:tr h="654756">
                <a:tc>
                  <a:txBody>
                    <a:bodyPr/>
                    <a:lstStyle/>
                    <a:p>
                      <a:pPr marL="0" algn="ctr" defTabSz="1218987" rtl="0" eaLnBrk="1" latinLnBrk="0" hangingPunct="1"/>
                      <a:r>
                        <a:rPr lang="it-IT"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Nullam in molestie tortor</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85000"/>
                      </a:schemeClr>
                    </a:solidFill>
                  </a:tcPr>
                </a:tc>
                <a:tc>
                  <a:txBody>
                    <a:bodyPr/>
                    <a:lstStyle/>
                    <a:p>
                      <a:pPr marL="0" algn="ctr" defTabSz="1218987" rtl="0" eaLnBrk="1" latinLnBrk="0" hangingPunct="1"/>
                      <a:r>
                        <a:rPr lang="en-US"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Curabitur convallis</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85000"/>
                      </a:schemeClr>
                    </a:solidFill>
                  </a:tcPr>
                </a:tc>
                <a:extLst>
                  <a:ext uri="{0D108BD9-81ED-4DB2-BD59-A6C34878D82A}">
                    <a16:rowId xmlns:a16="http://schemas.microsoft.com/office/drawing/2014/main" val="141885585"/>
                  </a:ext>
                </a:extLst>
              </a:tr>
              <a:tr h="654756">
                <a:tc>
                  <a:txBody>
                    <a:bodyPr/>
                    <a:lstStyle/>
                    <a:p>
                      <a:pPr marL="0" algn="ctr" defTabSz="1218987" rtl="0" eaLnBrk="1" latinLnBrk="0" hangingPunct="1"/>
                      <a:r>
                        <a:rPr lang="en-US"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Orci vitae ullamcorper</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95000"/>
                      </a:schemeClr>
                    </a:solidFill>
                  </a:tcPr>
                </a:tc>
                <a:tc>
                  <a:txBody>
                    <a:bodyPr/>
                    <a:lstStyle/>
                    <a:p>
                      <a:pPr marL="0" algn="ctr" defTabSz="1218987" rtl="0" eaLnBrk="1" latinLnBrk="0" hangingPunct="1"/>
                      <a:r>
                        <a:rPr lang="en-US"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Eu porttitor nisl neque</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95000"/>
                      </a:schemeClr>
                    </a:solidFill>
                  </a:tcPr>
                </a:tc>
                <a:extLst>
                  <a:ext uri="{0D108BD9-81ED-4DB2-BD59-A6C34878D82A}">
                    <a16:rowId xmlns:a16="http://schemas.microsoft.com/office/drawing/2014/main" val="572007750"/>
                  </a:ext>
                </a:extLst>
              </a:tr>
              <a:tr h="654756">
                <a:tc>
                  <a:txBody>
                    <a:bodyPr/>
                    <a:lstStyle/>
                    <a:p>
                      <a:pPr marL="0" algn="ctr" defTabSz="1218987" rtl="0" eaLnBrk="1" latinLnBrk="0" hangingPunct="1"/>
                      <a:r>
                        <a:rPr lang="en-US"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Praesent dapibus augue </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85000"/>
                      </a:schemeClr>
                    </a:solidFill>
                  </a:tcPr>
                </a:tc>
                <a:tc>
                  <a:txBody>
                    <a:bodyPr/>
                    <a:lstStyle/>
                    <a:p>
                      <a:pPr marL="0" algn="ctr" defTabSz="1218987" rtl="0" eaLnBrk="1" latinLnBrk="0" hangingPunct="1"/>
                      <a:r>
                        <a:rPr lang="it-IT"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Quisque at felis dignissim</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85000"/>
                      </a:schemeClr>
                    </a:solidFill>
                  </a:tcPr>
                </a:tc>
                <a:extLst>
                  <a:ext uri="{0D108BD9-81ED-4DB2-BD59-A6C34878D82A}">
                    <a16:rowId xmlns:a16="http://schemas.microsoft.com/office/drawing/2014/main" val="2187491370"/>
                  </a:ext>
                </a:extLst>
              </a:tr>
              <a:tr h="654756">
                <a:tc>
                  <a:txBody>
                    <a:bodyPr/>
                    <a:lstStyle/>
                    <a:p>
                      <a:pPr marL="0" algn="ctr" defTabSz="1218987" rtl="0" eaLnBrk="1" latinLnBrk="0" hangingPunct="1"/>
                      <a:r>
                        <a:rPr lang="en-US"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Commodo diam at</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95000"/>
                      </a:schemeClr>
                    </a:solidFill>
                  </a:tcPr>
                </a:tc>
                <a:tc>
                  <a:txBody>
                    <a:bodyPr/>
                    <a:lstStyle/>
                    <a:p>
                      <a:pPr marL="0" algn="ctr" defTabSz="1218987" rtl="0" eaLnBrk="1" latinLnBrk="0" hangingPunct="1"/>
                      <a:r>
                        <a:rPr lang="it-IT" sz="1800" b="1" kern="1200" dirty="0" smtClean="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rPr>
                        <a:t>Curabitur id venenatis nunc</a:t>
                      </a:r>
                      <a:endParaRPr lang="en-US" sz="1800" b="1" kern="1200" dirty="0">
                        <a:solidFill>
                          <a:schemeClr val="tx1">
                            <a:lumMod val="75000"/>
                            <a:lumOff val="25000"/>
                          </a:schemeClr>
                        </a:solidFill>
                        <a:latin typeface="Calibri Light" panose="020F0302020204030204" pitchFamily="34" charset="0"/>
                        <a:ea typeface="Open Sans Light" panose="020B0306030504020204" pitchFamily="34" charset="0"/>
                        <a:cs typeface="Open Sans Light" panose="020B0306030504020204" pitchFamily="34" charset="0"/>
                      </a:endParaRPr>
                    </a:p>
                  </a:txBody>
                  <a:tcPr anchor="ctr">
                    <a:solidFill>
                      <a:schemeClr val="bg1">
                        <a:lumMod val="95000"/>
                      </a:schemeClr>
                    </a:solidFill>
                  </a:tcPr>
                </a:tc>
                <a:extLst>
                  <a:ext uri="{0D108BD9-81ED-4DB2-BD59-A6C34878D82A}">
                    <a16:rowId xmlns:a16="http://schemas.microsoft.com/office/drawing/2014/main" val="2031023680"/>
                  </a:ext>
                </a:extLst>
              </a:tr>
            </a:tbl>
          </a:graphicData>
        </a:graphic>
      </p:graphicFrame>
      <p:sp>
        <p:nvSpPr>
          <p:cNvPr id="5" name="TextBox 4"/>
          <p:cNvSpPr txBox="1"/>
          <p:nvPr/>
        </p:nvSpPr>
        <p:spPr>
          <a:xfrm>
            <a:off x="0" y="234061"/>
            <a:ext cx="12192000" cy="830997"/>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4800" dirty="0" smtClean="0">
                <a:solidFill>
                  <a:schemeClr val="accent2"/>
                </a:solidFill>
                <a:latin typeface="Arial" panose="020B0604020202020204" pitchFamily="34" charset="0"/>
                <a:ea typeface="Open Sans" panose="020B0606030504020204" pitchFamily="34" charset="0"/>
                <a:cs typeface="Arial" panose="020B0604020202020204" pitchFamily="34" charset="0"/>
              </a:rPr>
              <a:t>Time Table For Our Investment</a:t>
            </a:r>
            <a:endParaRPr lang="en-US" sz="4800" dirty="0">
              <a:solidFill>
                <a:schemeClr val="accent2"/>
              </a:solidFill>
              <a:latin typeface="Arial" panose="020B0604020202020204" pitchFamily="34" charset="0"/>
              <a:ea typeface="Open Sans" panose="020B0606030504020204" pitchFamily="34" charset="0"/>
              <a:cs typeface="Arial" panose="020B0604020202020204" pitchFamily="34" charset="0"/>
            </a:endParaRPr>
          </a:p>
        </p:txBody>
      </p:sp>
      <p:grpSp>
        <p:nvGrpSpPr>
          <p:cNvPr id="42" name="Group 41"/>
          <p:cNvGrpSpPr/>
          <p:nvPr/>
        </p:nvGrpSpPr>
        <p:grpSpPr>
          <a:xfrm>
            <a:off x="533402" y="1249362"/>
            <a:ext cx="7307999" cy="808038"/>
            <a:chOff x="533402" y="1249362"/>
            <a:chExt cx="7307999" cy="808038"/>
          </a:xfrm>
        </p:grpSpPr>
        <p:sp>
          <p:nvSpPr>
            <p:cNvPr id="20" name="Freeform 19"/>
            <p:cNvSpPr/>
            <p:nvPr/>
          </p:nvSpPr>
          <p:spPr>
            <a:xfrm>
              <a:off x="533402" y="1524000"/>
              <a:ext cx="7307999" cy="533400"/>
            </a:xfrm>
            <a:custGeom>
              <a:avLst/>
              <a:gdLst>
                <a:gd name="connsiteX0" fmla="*/ 6846703 w 7307999"/>
                <a:gd name="connsiteY0" fmla="*/ 140700 h 533400"/>
                <a:gd name="connsiteX1" fmla="*/ 6720703 w 7307999"/>
                <a:gd name="connsiteY1" fmla="*/ 266700 h 533400"/>
                <a:gd name="connsiteX2" fmla="*/ 6846703 w 7307999"/>
                <a:gd name="connsiteY2" fmla="*/ 392700 h 533400"/>
                <a:gd name="connsiteX3" fmla="*/ 6972703 w 7307999"/>
                <a:gd name="connsiteY3" fmla="*/ 266700 h 533400"/>
                <a:gd name="connsiteX4" fmla="*/ 6846703 w 7307999"/>
                <a:gd name="connsiteY4" fmla="*/ 140700 h 533400"/>
                <a:gd name="connsiteX5" fmla="*/ 6116031 w 7307999"/>
                <a:gd name="connsiteY5" fmla="*/ 140700 h 533400"/>
                <a:gd name="connsiteX6" fmla="*/ 5990031 w 7307999"/>
                <a:gd name="connsiteY6" fmla="*/ 266700 h 533400"/>
                <a:gd name="connsiteX7" fmla="*/ 6116031 w 7307999"/>
                <a:gd name="connsiteY7" fmla="*/ 392700 h 533400"/>
                <a:gd name="connsiteX8" fmla="*/ 6242031 w 7307999"/>
                <a:gd name="connsiteY8" fmla="*/ 266700 h 533400"/>
                <a:gd name="connsiteX9" fmla="*/ 6116031 w 7307999"/>
                <a:gd name="connsiteY9" fmla="*/ 140700 h 533400"/>
                <a:gd name="connsiteX10" fmla="*/ 5487727 w 7307999"/>
                <a:gd name="connsiteY10" fmla="*/ 140700 h 533400"/>
                <a:gd name="connsiteX11" fmla="*/ 5361727 w 7307999"/>
                <a:gd name="connsiteY11" fmla="*/ 266700 h 533400"/>
                <a:gd name="connsiteX12" fmla="*/ 5487727 w 7307999"/>
                <a:gd name="connsiteY12" fmla="*/ 392700 h 533400"/>
                <a:gd name="connsiteX13" fmla="*/ 5613727 w 7307999"/>
                <a:gd name="connsiteY13" fmla="*/ 266700 h 533400"/>
                <a:gd name="connsiteX14" fmla="*/ 5487727 w 7307999"/>
                <a:gd name="connsiteY14" fmla="*/ 140700 h 533400"/>
                <a:gd name="connsiteX15" fmla="*/ 4859423 w 7307999"/>
                <a:gd name="connsiteY15" fmla="*/ 140700 h 533400"/>
                <a:gd name="connsiteX16" fmla="*/ 4733423 w 7307999"/>
                <a:gd name="connsiteY16" fmla="*/ 266700 h 533400"/>
                <a:gd name="connsiteX17" fmla="*/ 4859423 w 7307999"/>
                <a:gd name="connsiteY17" fmla="*/ 392700 h 533400"/>
                <a:gd name="connsiteX18" fmla="*/ 4985423 w 7307999"/>
                <a:gd name="connsiteY18" fmla="*/ 266700 h 533400"/>
                <a:gd name="connsiteX19" fmla="*/ 4859423 w 7307999"/>
                <a:gd name="connsiteY19" fmla="*/ 140700 h 533400"/>
                <a:gd name="connsiteX20" fmla="*/ 4231119 w 7307999"/>
                <a:gd name="connsiteY20" fmla="*/ 140700 h 533400"/>
                <a:gd name="connsiteX21" fmla="*/ 4105119 w 7307999"/>
                <a:gd name="connsiteY21" fmla="*/ 266700 h 533400"/>
                <a:gd name="connsiteX22" fmla="*/ 4231119 w 7307999"/>
                <a:gd name="connsiteY22" fmla="*/ 392700 h 533400"/>
                <a:gd name="connsiteX23" fmla="*/ 4357119 w 7307999"/>
                <a:gd name="connsiteY23" fmla="*/ 266700 h 533400"/>
                <a:gd name="connsiteX24" fmla="*/ 4231119 w 7307999"/>
                <a:gd name="connsiteY24" fmla="*/ 140700 h 533400"/>
                <a:gd name="connsiteX25" fmla="*/ 3602816 w 7307999"/>
                <a:gd name="connsiteY25" fmla="*/ 140700 h 533400"/>
                <a:gd name="connsiteX26" fmla="*/ 3476816 w 7307999"/>
                <a:gd name="connsiteY26" fmla="*/ 266700 h 533400"/>
                <a:gd name="connsiteX27" fmla="*/ 3602816 w 7307999"/>
                <a:gd name="connsiteY27" fmla="*/ 392700 h 533400"/>
                <a:gd name="connsiteX28" fmla="*/ 3728815 w 7307999"/>
                <a:gd name="connsiteY28" fmla="*/ 266700 h 533400"/>
                <a:gd name="connsiteX29" fmla="*/ 3602816 w 7307999"/>
                <a:gd name="connsiteY29" fmla="*/ 140700 h 533400"/>
                <a:gd name="connsiteX30" fmla="*/ 2974512 w 7307999"/>
                <a:gd name="connsiteY30" fmla="*/ 140700 h 533400"/>
                <a:gd name="connsiteX31" fmla="*/ 2848512 w 7307999"/>
                <a:gd name="connsiteY31" fmla="*/ 266700 h 533400"/>
                <a:gd name="connsiteX32" fmla="*/ 2974512 w 7307999"/>
                <a:gd name="connsiteY32" fmla="*/ 392700 h 533400"/>
                <a:gd name="connsiteX33" fmla="*/ 3100512 w 7307999"/>
                <a:gd name="connsiteY33" fmla="*/ 266700 h 533400"/>
                <a:gd name="connsiteX34" fmla="*/ 2974512 w 7307999"/>
                <a:gd name="connsiteY34" fmla="*/ 140700 h 533400"/>
                <a:gd name="connsiteX35" fmla="*/ 2346208 w 7307999"/>
                <a:gd name="connsiteY35" fmla="*/ 140700 h 533400"/>
                <a:gd name="connsiteX36" fmla="*/ 2220208 w 7307999"/>
                <a:gd name="connsiteY36" fmla="*/ 266700 h 533400"/>
                <a:gd name="connsiteX37" fmla="*/ 2346208 w 7307999"/>
                <a:gd name="connsiteY37" fmla="*/ 392700 h 533400"/>
                <a:gd name="connsiteX38" fmla="*/ 2472208 w 7307999"/>
                <a:gd name="connsiteY38" fmla="*/ 266700 h 533400"/>
                <a:gd name="connsiteX39" fmla="*/ 2346208 w 7307999"/>
                <a:gd name="connsiteY39" fmla="*/ 140700 h 533400"/>
                <a:gd name="connsiteX40" fmla="*/ 1717904 w 7307999"/>
                <a:gd name="connsiteY40" fmla="*/ 140700 h 533400"/>
                <a:gd name="connsiteX41" fmla="*/ 1591904 w 7307999"/>
                <a:gd name="connsiteY41" fmla="*/ 266700 h 533400"/>
                <a:gd name="connsiteX42" fmla="*/ 1717904 w 7307999"/>
                <a:gd name="connsiteY42" fmla="*/ 392700 h 533400"/>
                <a:gd name="connsiteX43" fmla="*/ 1843904 w 7307999"/>
                <a:gd name="connsiteY43" fmla="*/ 266700 h 533400"/>
                <a:gd name="connsiteX44" fmla="*/ 1717904 w 7307999"/>
                <a:gd name="connsiteY44" fmla="*/ 140700 h 533400"/>
                <a:gd name="connsiteX45" fmla="*/ 1089600 w 7307999"/>
                <a:gd name="connsiteY45" fmla="*/ 140700 h 533400"/>
                <a:gd name="connsiteX46" fmla="*/ 963600 w 7307999"/>
                <a:gd name="connsiteY46" fmla="*/ 266700 h 533400"/>
                <a:gd name="connsiteX47" fmla="*/ 1089600 w 7307999"/>
                <a:gd name="connsiteY47" fmla="*/ 392700 h 533400"/>
                <a:gd name="connsiteX48" fmla="*/ 1215600 w 7307999"/>
                <a:gd name="connsiteY48" fmla="*/ 266700 h 533400"/>
                <a:gd name="connsiteX49" fmla="*/ 1089600 w 7307999"/>
                <a:gd name="connsiteY49" fmla="*/ 140700 h 533400"/>
                <a:gd name="connsiteX50" fmla="*/ 461296 w 7307999"/>
                <a:gd name="connsiteY50" fmla="*/ 140700 h 533400"/>
                <a:gd name="connsiteX51" fmla="*/ 335296 w 7307999"/>
                <a:gd name="connsiteY51" fmla="*/ 266700 h 533400"/>
                <a:gd name="connsiteX52" fmla="*/ 461296 w 7307999"/>
                <a:gd name="connsiteY52" fmla="*/ 392700 h 533400"/>
                <a:gd name="connsiteX53" fmla="*/ 587296 w 7307999"/>
                <a:gd name="connsiteY53" fmla="*/ 266700 h 533400"/>
                <a:gd name="connsiteX54" fmla="*/ 461296 w 7307999"/>
                <a:gd name="connsiteY54" fmla="*/ 140700 h 533400"/>
                <a:gd name="connsiteX55" fmla="*/ 0 w 7307999"/>
                <a:gd name="connsiteY55" fmla="*/ 0 h 533400"/>
                <a:gd name="connsiteX56" fmla="*/ 7307999 w 7307999"/>
                <a:gd name="connsiteY56" fmla="*/ 0 h 533400"/>
                <a:gd name="connsiteX57" fmla="*/ 7307999 w 7307999"/>
                <a:gd name="connsiteY57" fmla="*/ 533400 h 533400"/>
                <a:gd name="connsiteX58" fmla="*/ 0 w 7307999"/>
                <a:gd name="connsiteY58"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307999" h="533400">
                  <a:moveTo>
                    <a:pt x="6846703" y="140700"/>
                  </a:moveTo>
                  <a:cubicBezTo>
                    <a:pt x="6777115" y="140700"/>
                    <a:pt x="6720703" y="197112"/>
                    <a:pt x="6720703" y="266700"/>
                  </a:cubicBezTo>
                  <a:cubicBezTo>
                    <a:pt x="6720703" y="336288"/>
                    <a:pt x="6777115" y="392700"/>
                    <a:pt x="6846703" y="392700"/>
                  </a:cubicBezTo>
                  <a:cubicBezTo>
                    <a:pt x="6916291" y="392700"/>
                    <a:pt x="6972703" y="336288"/>
                    <a:pt x="6972703" y="266700"/>
                  </a:cubicBezTo>
                  <a:cubicBezTo>
                    <a:pt x="6972703" y="197112"/>
                    <a:pt x="6916291" y="140700"/>
                    <a:pt x="6846703" y="140700"/>
                  </a:cubicBezTo>
                  <a:close/>
                  <a:moveTo>
                    <a:pt x="6116031" y="140700"/>
                  </a:moveTo>
                  <a:cubicBezTo>
                    <a:pt x="6046443" y="140700"/>
                    <a:pt x="5990031" y="197112"/>
                    <a:pt x="5990031" y="266700"/>
                  </a:cubicBezTo>
                  <a:cubicBezTo>
                    <a:pt x="5990031" y="336288"/>
                    <a:pt x="6046443" y="392700"/>
                    <a:pt x="6116031" y="392700"/>
                  </a:cubicBezTo>
                  <a:cubicBezTo>
                    <a:pt x="6185619" y="392700"/>
                    <a:pt x="6242031" y="336288"/>
                    <a:pt x="6242031" y="266700"/>
                  </a:cubicBezTo>
                  <a:cubicBezTo>
                    <a:pt x="6242031" y="197112"/>
                    <a:pt x="6185619" y="140700"/>
                    <a:pt x="6116031" y="140700"/>
                  </a:cubicBezTo>
                  <a:close/>
                  <a:moveTo>
                    <a:pt x="5487727" y="140700"/>
                  </a:moveTo>
                  <a:cubicBezTo>
                    <a:pt x="5418139" y="140700"/>
                    <a:pt x="5361727" y="197112"/>
                    <a:pt x="5361727" y="266700"/>
                  </a:cubicBezTo>
                  <a:cubicBezTo>
                    <a:pt x="5361727" y="336288"/>
                    <a:pt x="5418139" y="392700"/>
                    <a:pt x="5487727" y="392700"/>
                  </a:cubicBezTo>
                  <a:cubicBezTo>
                    <a:pt x="5557315" y="392700"/>
                    <a:pt x="5613727" y="336288"/>
                    <a:pt x="5613727" y="266700"/>
                  </a:cubicBezTo>
                  <a:cubicBezTo>
                    <a:pt x="5613727" y="197112"/>
                    <a:pt x="5557315" y="140700"/>
                    <a:pt x="5487727" y="140700"/>
                  </a:cubicBezTo>
                  <a:close/>
                  <a:moveTo>
                    <a:pt x="4859423" y="140700"/>
                  </a:moveTo>
                  <a:cubicBezTo>
                    <a:pt x="4789835" y="140700"/>
                    <a:pt x="4733423" y="197112"/>
                    <a:pt x="4733423" y="266700"/>
                  </a:cubicBezTo>
                  <a:cubicBezTo>
                    <a:pt x="4733423" y="336288"/>
                    <a:pt x="4789835" y="392700"/>
                    <a:pt x="4859423" y="392700"/>
                  </a:cubicBezTo>
                  <a:cubicBezTo>
                    <a:pt x="4929011" y="392700"/>
                    <a:pt x="4985423" y="336288"/>
                    <a:pt x="4985423" y="266700"/>
                  </a:cubicBezTo>
                  <a:cubicBezTo>
                    <a:pt x="4985423" y="197112"/>
                    <a:pt x="4929011" y="140700"/>
                    <a:pt x="4859423" y="140700"/>
                  </a:cubicBezTo>
                  <a:close/>
                  <a:moveTo>
                    <a:pt x="4231119" y="140700"/>
                  </a:moveTo>
                  <a:cubicBezTo>
                    <a:pt x="4161531" y="140700"/>
                    <a:pt x="4105119" y="197112"/>
                    <a:pt x="4105119" y="266700"/>
                  </a:cubicBezTo>
                  <a:cubicBezTo>
                    <a:pt x="4105119" y="336288"/>
                    <a:pt x="4161531" y="392700"/>
                    <a:pt x="4231119" y="392700"/>
                  </a:cubicBezTo>
                  <a:cubicBezTo>
                    <a:pt x="4300707" y="392700"/>
                    <a:pt x="4357119" y="336288"/>
                    <a:pt x="4357119" y="266700"/>
                  </a:cubicBezTo>
                  <a:cubicBezTo>
                    <a:pt x="4357119" y="197112"/>
                    <a:pt x="4300707" y="140700"/>
                    <a:pt x="4231119" y="140700"/>
                  </a:cubicBezTo>
                  <a:close/>
                  <a:moveTo>
                    <a:pt x="3602816" y="140700"/>
                  </a:moveTo>
                  <a:cubicBezTo>
                    <a:pt x="3533228" y="140700"/>
                    <a:pt x="3476816" y="197112"/>
                    <a:pt x="3476816" y="266700"/>
                  </a:cubicBezTo>
                  <a:cubicBezTo>
                    <a:pt x="3476816" y="336288"/>
                    <a:pt x="3533228" y="392700"/>
                    <a:pt x="3602816" y="392700"/>
                  </a:cubicBezTo>
                  <a:cubicBezTo>
                    <a:pt x="3672403" y="392700"/>
                    <a:pt x="3728815" y="336288"/>
                    <a:pt x="3728815" y="266700"/>
                  </a:cubicBezTo>
                  <a:cubicBezTo>
                    <a:pt x="3728815" y="197112"/>
                    <a:pt x="3672403" y="140700"/>
                    <a:pt x="3602816" y="140700"/>
                  </a:cubicBezTo>
                  <a:close/>
                  <a:moveTo>
                    <a:pt x="2974512" y="140700"/>
                  </a:moveTo>
                  <a:cubicBezTo>
                    <a:pt x="2904924" y="140700"/>
                    <a:pt x="2848512" y="197112"/>
                    <a:pt x="2848512" y="266700"/>
                  </a:cubicBezTo>
                  <a:cubicBezTo>
                    <a:pt x="2848512" y="336288"/>
                    <a:pt x="2904924" y="392700"/>
                    <a:pt x="2974512" y="392700"/>
                  </a:cubicBezTo>
                  <a:cubicBezTo>
                    <a:pt x="3044100" y="392700"/>
                    <a:pt x="3100512" y="336288"/>
                    <a:pt x="3100512" y="266700"/>
                  </a:cubicBezTo>
                  <a:cubicBezTo>
                    <a:pt x="3100512" y="197112"/>
                    <a:pt x="3044100" y="140700"/>
                    <a:pt x="2974512" y="140700"/>
                  </a:cubicBezTo>
                  <a:close/>
                  <a:moveTo>
                    <a:pt x="2346208" y="140700"/>
                  </a:moveTo>
                  <a:cubicBezTo>
                    <a:pt x="2276620" y="140700"/>
                    <a:pt x="2220208" y="197112"/>
                    <a:pt x="2220208" y="266700"/>
                  </a:cubicBezTo>
                  <a:cubicBezTo>
                    <a:pt x="2220208" y="336288"/>
                    <a:pt x="2276620" y="392700"/>
                    <a:pt x="2346208" y="392700"/>
                  </a:cubicBezTo>
                  <a:cubicBezTo>
                    <a:pt x="2415796" y="392700"/>
                    <a:pt x="2472208" y="336288"/>
                    <a:pt x="2472208" y="266700"/>
                  </a:cubicBezTo>
                  <a:cubicBezTo>
                    <a:pt x="2472208" y="197112"/>
                    <a:pt x="2415796" y="140700"/>
                    <a:pt x="2346208" y="140700"/>
                  </a:cubicBezTo>
                  <a:close/>
                  <a:moveTo>
                    <a:pt x="1717904" y="140700"/>
                  </a:moveTo>
                  <a:cubicBezTo>
                    <a:pt x="1648316" y="140700"/>
                    <a:pt x="1591904" y="197112"/>
                    <a:pt x="1591904" y="266700"/>
                  </a:cubicBezTo>
                  <a:cubicBezTo>
                    <a:pt x="1591904" y="336288"/>
                    <a:pt x="1648316" y="392700"/>
                    <a:pt x="1717904" y="392700"/>
                  </a:cubicBezTo>
                  <a:cubicBezTo>
                    <a:pt x="1787492" y="392700"/>
                    <a:pt x="1843904" y="336288"/>
                    <a:pt x="1843904" y="266700"/>
                  </a:cubicBezTo>
                  <a:cubicBezTo>
                    <a:pt x="1843904" y="197112"/>
                    <a:pt x="1787492" y="140700"/>
                    <a:pt x="1717904" y="140700"/>
                  </a:cubicBezTo>
                  <a:close/>
                  <a:moveTo>
                    <a:pt x="1089600" y="140700"/>
                  </a:moveTo>
                  <a:cubicBezTo>
                    <a:pt x="1020012" y="140700"/>
                    <a:pt x="963600" y="197112"/>
                    <a:pt x="963600" y="266700"/>
                  </a:cubicBezTo>
                  <a:cubicBezTo>
                    <a:pt x="963600" y="336288"/>
                    <a:pt x="1020012" y="392700"/>
                    <a:pt x="1089600" y="392700"/>
                  </a:cubicBezTo>
                  <a:cubicBezTo>
                    <a:pt x="1159188" y="392700"/>
                    <a:pt x="1215600" y="336288"/>
                    <a:pt x="1215600" y="266700"/>
                  </a:cubicBezTo>
                  <a:cubicBezTo>
                    <a:pt x="1215600" y="197112"/>
                    <a:pt x="1159188" y="140700"/>
                    <a:pt x="1089600" y="140700"/>
                  </a:cubicBezTo>
                  <a:close/>
                  <a:moveTo>
                    <a:pt x="461296" y="140700"/>
                  </a:moveTo>
                  <a:cubicBezTo>
                    <a:pt x="391708" y="140700"/>
                    <a:pt x="335296" y="197112"/>
                    <a:pt x="335296" y="266700"/>
                  </a:cubicBezTo>
                  <a:cubicBezTo>
                    <a:pt x="335296" y="336288"/>
                    <a:pt x="391708" y="392700"/>
                    <a:pt x="461296" y="392700"/>
                  </a:cubicBezTo>
                  <a:cubicBezTo>
                    <a:pt x="530884" y="392700"/>
                    <a:pt x="587296" y="336288"/>
                    <a:pt x="587296" y="266700"/>
                  </a:cubicBezTo>
                  <a:cubicBezTo>
                    <a:pt x="587296" y="197112"/>
                    <a:pt x="530884" y="140700"/>
                    <a:pt x="461296" y="140700"/>
                  </a:cubicBezTo>
                  <a:close/>
                  <a:moveTo>
                    <a:pt x="0" y="0"/>
                  </a:moveTo>
                  <a:lnTo>
                    <a:pt x="7307999" y="0"/>
                  </a:lnTo>
                  <a:lnTo>
                    <a:pt x="7307999" y="533400"/>
                  </a:lnTo>
                  <a:lnTo>
                    <a:pt x="0" y="533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a:off x="766800" y="1249362"/>
              <a:ext cx="6939124" cy="536422"/>
              <a:chOff x="766800" y="1249362"/>
              <a:chExt cx="6939124" cy="536422"/>
            </a:xfrm>
          </p:grpSpPr>
          <p:sp>
            <p:nvSpPr>
              <p:cNvPr id="27" name="Freeform 26"/>
              <p:cNvSpPr/>
              <p:nvPr/>
            </p:nvSpPr>
            <p:spPr>
              <a:xfrm>
                <a:off x="7668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3968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20268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29"/>
              <p:cNvSpPr/>
              <p:nvPr/>
            </p:nvSpPr>
            <p:spPr>
              <a:xfrm>
                <a:off x="26568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30"/>
              <p:cNvSpPr/>
              <p:nvPr/>
            </p:nvSpPr>
            <p:spPr>
              <a:xfrm>
                <a:off x="32832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39132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32"/>
              <p:cNvSpPr/>
              <p:nvPr/>
            </p:nvSpPr>
            <p:spPr>
              <a:xfrm>
                <a:off x="45396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33"/>
              <p:cNvSpPr/>
              <p:nvPr/>
            </p:nvSpPr>
            <p:spPr>
              <a:xfrm>
                <a:off x="51696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57960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64260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7156800" y="1249362"/>
                <a:ext cx="549124" cy="536422"/>
              </a:xfrm>
              <a:custGeom>
                <a:avLst/>
                <a:gdLst>
                  <a:gd name="connsiteX0" fmla="*/ 274486 w 549124"/>
                  <a:gd name="connsiteY0" fmla="*/ 0 h 536422"/>
                  <a:gd name="connsiteX1" fmla="*/ 549124 w 549124"/>
                  <a:gd name="connsiteY1" fmla="*/ 274638 h 536422"/>
                  <a:gd name="connsiteX2" fmla="*/ 381387 w 549124"/>
                  <a:gd name="connsiteY2" fmla="*/ 527694 h 536422"/>
                  <a:gd name="connsiteX3" fmla="*/ 353268 w 549124"/>
                  <a:gd name="connsiteY3" fmla="*/ 536422 h 536422"/>
                  <a:gd name="connsiteX4" fmla="*/ 347613 w 549124"/>
                  <a:gd name="connsiteY4" fmla="*/ 508415 h 536422"/>
                  <a:gd name="connsiteX5" fmla="*/ 370272 w 549124"/>
                  <a:gd name="connsiteY5" fmla="*/ 501382 h 536422"/>
                  <a:gd name="connsiteX6" fmla="*/ 520568 w 549124"/>
                  <a:gd name="connsiteY6" fmla="*/ 274638 h 536422"/>
                  <a:gd name="connsiteX7" fmla="*/ 274486 w 549124"/>
                  <a:gd name="connsiteY7" fmla="*/ 28556 h 536422"/>
                  <a:gd name="connsiteX8" fmla="*/ 33404 w 549124"/>
                  <a:gd name="connsiteY8" fmla="*/ 225044 h 536422"/>
                  <a:gd name="connsiteX9" fmla="*/ 28556 w 549124"/>
                  <a:gd name="connsiteY9" fmla="*/ 273127 h 536422"/>
                  <a:gd name="connsiteX10" fmla="*/ 0 w 549124"/>
                  <a:gd name="connsiteY10" fmla="*/ 273127 h 536422"/>
                  <a:gd name="connsiteX11" fmla="*/ 5428 w 549124"/>
                  <a:gd name="connsiteY11" fmla="*/ 219289 h 536422"/>
                  <a:gd name="connsiteX12" fmla="*/ 274486 w 549124"/>
                  <a:gd name="connsiteY12" fmla="*/ 0 h 53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124" h="536422">
                    <a:moveTo>
                      <a:pt x="274486" y="0"/>
                    </a:moveTo>
                    <a:cubicBezTo>
                      <a:pt x="426164" y="0"/>
                      <a:pt x="549124" y="122960"/>
                      <a:pt x="549124" y="274638"/>
                    </a:cubicBezTo>
                    <a:cubicBezTo>
                      <a:pt x="549124" y="388397"/>
                      <a:pt x="479959" y="486001"/>
                      <a:pt x="381387" y="527694"/>
                    </a:cubicBezTo>
                    <a:lnTo>
                      <a:pt x="353268" y="536422"/>
                    </a:lnTo>
                    <a:lnTo>
                      <a:pt x="347613" y="508415"/>
                    </a:lnTo>
                    <a:lnTo>
                      <a:pt x="370272" y="501382"/>
                    </a:lnTo>
                    <a:cubicBezTo>
                      <a:pt x="458595" y="464024"/>
                      <a:pt x="520568" y="376569"/>
                      <a:pt x="520568" y="274638"/>
                    </a:cubicBezTo>
                    <a:cubicBezTo>
                      <a:pt x="520568" y="138730"/>
                      <a:pt x="410394" y="28556"/>
                      <a:pt x="274486" y="28556"/>
                    </a:cubicBezTo>
                    <a:cubicBezTo>
                      <a:pt x="155567" y="28556"/>
                      <a:pt x="56350" y="112908"/>
                      <a:pt x="33404" y="225044"/>
                    </a:cubicBezTo>
                    <a:lnTo>
                      <a:pt x="28556" y="273127"/>
                    </a:lnTo>
                    <a:lnTo>
                      <a:pt x="0" y="273127"/>
                    </a:lnTo>
                    <a:lnTo>
                      <a:pt x="5428" y="219289"/>
                    </a:lnTo>
                    <a:cubicBezTo>
                      <a:pt x="31037" y="94141"/>
                      <a:pt x="141768" y="0"/>
                      <a:pt x="274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5" name="Group 114"/>
          <p:cNvGrpSpPr/>
          <p:nvPr/>
        </p:nvGrpSpPr>
        <p:grpSpPr>
          <a:xfrm>
            <a:off x="8794642" y="2057400"/>
            <a:ext cx="2451317" cy="3697289"/>
            <a:chOff x="8691563" y="2287588"/>
            <a:chExt cx="2298701" cy="3467101"/>
          </a:xfrm>
        </p:grpSpPr>
        <p:grpSp>
          <p:nvGrpSpPr>
            <p:cNvPr id="114" name="Group 113"/>
            <p:cNvGrpSpPr/>
            <p:nvPr/>
          </p:nvGrpSpPr>
          <p:grpSpPr>
            <a:xfrm>
              <a:off x="9859963" y="2287588"/>
              <a:ext cx="1130301" cy="3467101"/>
              <a:chOff x="9859963" y="2287588"/>
              <a:chExt cx="1130301" cy="3467101"/>
            </a:xfrm>
          </p:grpSpPr>
          <p:sp>
            <p:nvSpPr>
              <p:cNvPr id="46" name="Freeform 5"/>
              <p:cNvSpPr>
                <a:spLocks/>
              </p:cNvSpPr>
              <p:nvPr/>
            </p:nvSpPr>
            <p:spPr bwMode="auto">
              <a:xfrm>
                <a:off x="10096501" y="2627313"/>
                <a:ext cx="112713" cy="165100"/>
              </a:xfrm>
              <a:custGeom>
                <a:avLst/>
                <a:gdLst>
                  <a:gd name="T0" fmla="*/ 34 w 35"/>
                  <a:gd name="T1" fmla="*/ 29 h 51"/>
                  <a:gd name="T2" fmla="*/ 22 w 35"/>
                  <a:gd name="T3" fmla="*/ 49 h 51"/>
                  <a:gd name="T4" fmla="*/ 22 w 35"/>
                  <a:gd name="T5" fmla="*/ 49 h 51"/>
                  <a:gd name="T6" fmla="*/ 4 w 35"/>
                  <a:gd name="T7" fmla="*/ 34 h 51"/>
                  <a:gd name="T8" fmla="*/ 2 w 35"/>
                  <a:gd name="T9" fmla="*/ 21 h 51"/>
                  <a:gd name="T10" fmla="*/ 14 w 35"/>
                  <a:gd name="T11" fmla="*/ 1 h 51"/>
                  <a:gd name="T12" fmla="*/ 14 w 35"/>
                  <a:gd name="T13" fmla="*/ 1 h 51"/>
                  <a:gd name="T14" fmla="*/ 32 w 35"/>
                  <a:gd name="T15" fmla="*/ 17 h 51"/>
                  <a:gd name="T16" fmla="*/ 34 w 35"/>
                  <a:gd name="T17"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1">
                    <a:moveTo>
                      <a:pt x="34" y="29"/>
                    </a:moveTo>
                    <a:cubicBezTo>
                      <a:pt x="35" y="39"/>
                      <a:pt x="30" y="48"/>
                      <a:pt x="22" y="49"/>
                    </a:cubicBezTo>
                    <a:cubicBezTo>
                      <a:pt x="22" y="49"/>
                      <a:pt x="22" y="49"/>
                      <a:pt x="22" y="49"/>
                    </a:cubicBezTo>
                    <a:cubicBezTo>
                      <a:pt x="13" y="51"/>
                      <a:pt x="5" y="44"/>
                      <a:pt x="4" y="34"/>
                    </a:cubicBezTo>
                    <a:cubicBezTo>
                      <a:pt x="2" y="21"/>
                      <a:pt x="2" y="21"/>
                      <a:pt x="2" y="21"/>
                    </a:cubicBezTo>
                    <a:cubicBezTo>
                      <a:pt x="0" y="12"/>
                      <a:pt x="6" y="3"/>
                      <a:pt x="14" y="1"/>
                    </a:cubicBezTo>
                    <a:cubicBezTo>
                      <a:pt x="14" y="1"/>
                      <a:pt x="14" y="1"/>
                      <a:pt x="14" y="1"/>
                    </a:cubicBezTo>
                    <a:cubicBezTo>
                      <a:pt x="23" y="0"/>
                      <a:pt x="31" y="7"/>
                      <a:pt x="32" y="17"/>
                    </a:cubicBezTo>
                    <a:lnTo>
                      <a:pt x="34" y="29"/>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6"/>
              <p:cNvSpPr>
                <a:spLocks/>
              </p:cNvSpPr>
              <p:nvPr/>
            </p:nvSpPr>
            <p:spPr bwMode="auto">
              <a:xfrm>
                <a:off x="10631488" y="2624138"/>
                <a:ext cx="112713" cy="163513"/>
              </a:xfrm>
              <a:custGeom>
                <a:avLst/>
                <a:gdLst>
                  <a:gd name="T0" fmla="*/ 1 w 35"/>
                  <a:gd name="T1" fmla="*/ 29 h 51"/>
                  <a:gd name="T2" fmla="*/ 14 w 35"/>
                  <a:gd name="T3" fmla="*/ 49 h 51"/>
                  <a:gd name="T4" fmla="*/ 14 w 35"/>
                  <a:gd name="T5" fmla="*/ 49 h 51"/>
                  <a:gd name="T6" fmla="*/ 31 w 35"/>
                  <a:gd name="T7" fmla="*/ 34 h 51"/>
                  <a:gd name="T8" fmla="*/ 33 w 35"/>
                  <a:gd name="T9" fmla="*/ 21 h 51"/>
                  <a:gd name="T10" fmla="*/ 21 w 35"/>
                  <a:gd name="T11" fmla="*/ 1 h 51"/>
                  <a:gd name="T12" fmla="*/ 21 w 35"/>
                  <a:gd name="T13" fmla="*/ 1 h 51"/>
                  <a:gd name="T14" fmla="*/ 3 w 35"/>
                  <a:gd name="T15" fmla="*/ 17 h 51"/>
                  <a:gd name="T16" fmla="*/ 1 w 35"/>
                  <a:gd name="T17"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1">
                    <a:moveTo>
                      <a:pt x="1" y="29"/>
                    </a:moveTo>
                    <a:cubicBezTo>
                      <a:pt x="0" y="39"/>
                      <a:pt x="5" y="48"/>
                      <a:pt x="14" y="49"/>
                    </a:cubicBezTo>
                    <a:cubicBezTo>
                      <a:pt x="14" y="49"/>
                      <a:pt x="14" y="49"/>
                      <a:pt x="14" y="49"/>
                    </a:cubicBezTo>
                    <a:cubicBezTo>
                      <a:pt x="22" y="51"/>
                      <a:pt x="30" y="44"/>
                      <a:pt x="31" y="34"/>
                    </a:cubicBezTo>
                    <a:cubicBezTo>
                      <a:pt x="33" y="21"/>
                      <a:pt x="33" y="21"/>
                      <a:pt x="33" y="21"/>
                    </a:cubicBezTo>
                    <a:cubicBezTo>
                      <a:pt x="35" y="11"/>
                      <a:pt x="29" y="2"/>
                      <a:pt x="21" y="1"/>
                    </a:cubicBezTo>
                    <a:cubicBezTo>
                      <a:pt x="21" y="1"/>
                      <a:pt x="21" y="1"/>
                      <a:pt x="21" y="1"/>
                    </a:cubicBezTo>
                    <a:cubicBezTo>
                      <a:pt x="13" y="0"/>
                      <a:pt x="5" y="7"/>
                      <a:pt x="3" y="17"/>
                    </a:cubicBezTo>
                    <a:lnTo>
                      <a:pt x="1" y="29"/>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
              <p:cNvSpPr>
                <a:spLocks/>
              </p:cNvSpPr>
              <p:nvPr/>
            </p:nvSpPr>
            <p:spPr bwMode="auto">
              <a:xfrm>
                <a:off x="9888538" y="3152776"/>
                <a:ext cx="330200" cy="969963"/>
              </a:xfrm>
              <a:custGeom>
                <a:avLst/>
                <a:gdLst>
                  <a:gd name="T0" fmla="*/ 87 w 103"/>
                  <a:gd name="T1" fmla="*/ 0 h 300"/>
                  <a:gd name="T2" fmla="*/ 2 w 103"/>
                  <a:gd name="T3" fmla="*/ 300 h 300"/>
                  <a:gd name="T4" fmla="*/ 31 w 103"/>
                  <a:gd name="T5" fmla="*/ 299 h 300"/>
                  <a:gd name="T6" fmla="*/ 103 w 103"/>
                  <a:gd name="T7" fmla="*/ 63 h 300"/>
                  <a:gd name="T8" fmla="*/ 87 w 103"/>
                  <a:gd name="T9" fmla="*/ 0 h 300"/>
                </a:gdLst>
                <a:ahLst/>
                <a:cxnLst>
                  <a:cxn ang="0">
                    <a:pos x="T0" y="T1"/>
                  </a:cxn>
                  <a:cxn ang="0">
                    <a:pos x="T2" y="T3"/>
                  </a:cxn>
                  <a:cxn ang="0">
                    <a:pos x="T4" y="T5"/>
                  </a:cxn>
                  <a:cxn ang="0">
                    <a:pos x="T6" y="T7"/>
                  </a:cxn>
                  <a:cxn ang="0">
                    <a:pos x="T8" y="T9"/>
                  </a:cxn>
                </a:cxnLst>
                <a:rect l="0" t="0" r="r" b="b"/>
                <a:pathLst>
                  <a:path w="103" h="300">
                    <a:moveTo>
                      <a:pt x="87" y="0"/>
                    </a:moveTo>
                    <a:cubicBezTo>
                      <a:pt x="87" y="0"/>
                      <a:pt x="0" y="1"/>
                      <a:pt x="2" y="300"/>
                    </a:cubicBezTo>
                    <a:cubicBezTo>
                      <a:pt x="31" y="299"/>
                      <a:pt x="31" y="299"/>
                      <a:pt x="31" y="299"/>
                    </a:cubicBezTo>
                    <a:cubicBezTo>
                      <a:pt x="34" y="264"/>
                      <a:pt x="68" y="74"/>
                      <a:pt x="103" y="63"/>
                    </a:cubicBezTo>
                    <a:lnTo>
                      <a:pt x="87" y="0"/>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8"/>
              <p:cNvSpPr>
                <a:spLocks/>
              </p:cNvSpPr>
              <p:nvPr/>
            </p:nvSpPr>
            <p:spPr bwMode="auto">
              <a:xfrm>
                <a:off x="9872663" y="4106863"/>
                <a:ext cx="166688" cy="327025"/>
              </a:xfrm>
              <a:custGeom>
                <a:avLst/>
                <a:gdLst>
                  <a:gd name="T0" fmla="*/ 51 w 52"/>
                  <a:gd name="T1" fmla="*/ 67 h 101"/>
                  <a:gd name="T2" fmla="*/ 34 w 52"/>
                  <a:gd name="T3" fmla="*/ 0 h 101"/>
                  <a:gd name="T4" fmla="*/ 7 w 52"/>
                  <a:gd name="T5" fmla="*/ 2 h 101"/>
                  <a:gd name="T6" fmla="*/ 8 w 52"/>
                  <a:gd name="T7" fmla="*/ 49 h 101"/>
                  <a:gd name="T8" fmla="*/ 33 w 52"/>
                  <a:gd name="T9" fmla="*/ 85 h 101"/>
                  <a:gd name="T10" fmla="*/ 51 w 52"/>
                  <a:gd name="T11" fmla="*/ 67 h 101"/>
                </a:gdLst>
                <a:ahLst/>
                <a:cxnLst>
                  <a:cxn ang="0">
                    <a:pos x="T0" y="T1"/>
                  </a:cxn>
                  <a:cxn ang="0">
                    <a:pos x="T2" y="T3"/>
                  </a:cxn>
                  <a:cxn ang="0">
                    <a:pos x="T4" y="T5"/>
                  </a:cxn>
                  <a:cxn ang="0">
                    <a:pos x="T6" y="T7"/>
                  </a:cxn>
                  <a:cxn ang="0">
                    <a:pos x="T8" y="T9"/>
                  </a:cxn>
                  <a:cxn ang="0">
                    <a:pos x="T10" y="T11"/>
                  </a:cxn>
                </a:cxnLst>
                <a:rect l="0" t="0" r="r" b="b"/>
                <a:pathLst>
                  <a:path w="52" h="101">
                    <a:moveTo>
                      <a:pt x="51" y="67"/>
                    </a:moveTo>
                    <a:cubicBezTo>
                      <a:pt x="50" y="52"/>
                      <a:pt x="39" y="7"/>
                      <a:pt x="34" y="0"/>
                    </a:cubicBezTo>
                    <a:cubicBezTo>
                      <a:pt x="7" y="2"/>
                      <a:pt x="7" y="2"/>
                      <a:pt x="7" y="2"/>
                    </a:cubicBezTo>
                    <a:cubicBezTo>
                      <a:pt x="7" y="19"/>
                      <a:pt x="0" y="33"/>
                      <a:pt x="8" y="49"/>
                    </a:cubicBezTo>
                    <a:cubicBezTo>
                      <a:pt x="14" y="63"/>
                      <a:pt x="24" y="74"/>
                      <a:pt x="33" y="85"/>
                    </a:cubicBezTo>
                    <a:cubicBezTo>
                      <a:pt x="48" y="101"/>
                      <a:pt x="52" y="81"/>
                      <a:pt x="51" y="67"/>
                    </a:cubicBez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9"/>
              <p:cNvSpPr>
                <a:spLocks/>
              </p:cNvSpPr>
              <p:nvPr/>
            </p:nvSpPr>
            <p:spPr bwMode="auto">
              <a:xfrm>
                <a:off x="10631488" y="3157538"/>
                <a:ext cx="320675" cy="965200"/>
              </a:xfrm>
              <a:custGeom>
                <a:avLst/>
                <a:gdLst>
                  <a:gd name="T0" fmla="*/ 17 w 100"/>
                  <a:gd name="T1" fmla="*/ 1 h 299"/>
                  <a:gd name="T2" fmla="*/ 98 w 100"/>
                  <a:gd name="T3" fmla="*/ 299 h 299"/>
                  <a:gd name="T4" fmla="*/ 69 w 100"/>
                  <a:gd name="T5" fmla="*/ 298 h 299"/>
                  <a:gd name="T6" fmla="*/ 0 w 100"/>
                  <a:gd name="T7" fmla="*/ 65 h 299"/>
                  <a:gd name="T8" fmla="*/ 17 w 100"/>
                  <a:gd name="T9" fmla="*/ 1 h 299"/>
                </a:gdLst>
                <a:ahLst/>
                <a:cxnLst>
                  <a:cxn ang="0">
                    <a:pos x="T0" y="T1"/>
                  </a:cxn>
                  <a:cxn ang="0">
                    <a:pos x="T2" y="T3"/>
                  </a:cxn>
                  <a:cxn ang="0">
                    <a:pos x="T4" y="T5"/>
                  </a:cxn>
                  <a:cxn ang="0">
                    <a:pos x="T6" y="T7"/>
                  </a:cxn>
                  <a:cxn ang="0">
                    <a:pos x="T8" y="T9"/>
                  </a:cxn>
                </a:cxnLst>
                <a:rect l="0" t="0" r="r" b="b"/>
                <a:pathLst>
                  <a:path w="100" h="299">
                    <a:moveTo>
                      <a:pt x="17" y="1"/>
                    </a:moveTo>
                    <a:cubicBezTo>
                      <a:pt x="17" y="1"/>
                      <a:pt x="100" y="0"/>
                      <a:pt x="98" y="299"/>
                    </a:cubicBezTo>
                    <a:cubicBezTo>
                      <a:pt x="69" y="298"/>
                      <a:pt x="69" y="298"/>
                      <a:pt x="69" y="298"/>
                    </a:cubicBezTo>
                    <a:cubicBezTo>
                      <a:pt x="66" y="263"/>
                      <a:pt x="35" y="76"/>
                      <a:pt x="0" y="65"/>
                    </a:cubicBezTo>
                    <a:lnTo>
                      <a:pt x="17" y="1"/>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0"/>
              <p:cNvSpPr>
                <a:spLocks/>
              </p:cNvSpPr>
              <p:nvPr/>
            </p:nvSpPr>
            <p:spPr bwMode="auto">
              <a:xfrm>
                <a:off x="10801351" y="4106863"/>
                <a:ext cx="166688" cy="327025"/>
              </a:xfrm>
              <a:custGeom>
                <a:avLst/>
                <a:gdLst>
                  <a:gd name="T0" fmla="*/ 1 w 52"/>
                  <a:gd name="T1" fmla="*/ 67 h 101"/>
                  <a:gd name="T2" fmla="*/ 18 w 52"/>
                  <a:gd name="T3" fmla="*/ 0 h 101"/>
                  <a:gd name="T4" fmla="*/ 45 w 52"/>
                  <a:gd name="T5" fmla="*/ 2 h 101"/>
                  <a:gd name="T6" fmla="*/ 44 w 52"/>
                  <a:gd name="T7" fmla="*/ 49 h 101"/>
                  <a:gd name="T8" fmla="*/ 18 w 52"/>
                  <a:gd name="T9" fmla="*/ 85 h 101"/>
                  <a:gd name="T10" fmla="*/ 1 w 52"/>
                  <a:gd name="T11" fmla="*/ 67 h 101"/>
                </a:gdLst>
                <a:ahLst/>
                <a:cxnLst>
                  <a:cxn ang="0">
                    <a:pos x="T0" y="T1"/>
                  </a:cxn>
                  <a:cxn ang="0">
                    <a:pos x="T2" y="T3"/>
                  </a:cxn>
                  <a:cxn ang="0">
                    <a:pos x="T4" y="T5"/>
                  </a:cxn>
                  <a:cxn ang="0">
                    <a:pos x="T6" y="T7"/>
                  </a:cxn>
                  <a:cxn ang="0">
                    <a:pos x="T8" y="T9"/>
                  </a:cxn>
                  <a:cxn ang="0">
                    <a:pos x="T10" y="T11"/>
                  </a:cxn>
                </a:cxnLst>
                <a:rect l="0" t="0" r="r" b="b"/>
                <a:pathLst>
                  <a:path w="52" h="101">
                    <a:moveTo>
                      <a:pt x="1" y="67"/>
                    </a:moveTo>
                    <a:cubicBezTo>
                      <a:pt x="1" y="52"/>
                      <a:pt x="13" y="7"/>
                      <a:pt x="18" y="0"/>
                    </a:cubicBezTo>
                    <a:cubicBezTo>
                      <a:pt x="45" y="2"/>
                      <a:pt x="45" y="2"/>
                      <a:pt x="45" y="2"/>
                    </a:cubicBezTo>
                    <a:cubicBezTo>
                      <a:pt x="45" y="19"/>
                      <a:pt x="52" y="33"/>
                      <a:pt x="44" y="49"/>
                    </a:cubicBezTo>
                    <a:cubicBezTo>
                      <a:pt x="38" y="63"/>
                      <a:pt x="28" y="74"/>
                      <a:pt x="18" y="85"/>
                    </a:cubicBezTo>
                    <a:cubicBezTo>
                      <a:pt x="4" y="101"/>
                      <a:pt x="0" y="81"/>
                      <a:pt x="1" y="67"/>
                    </a:cubicBez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1"/>
              <p:cNvSpPr>
                <a:spLocks/>
              </p:cNvSpPr>
              <p:nvPr/>
            </p:nvSpPr>
            <p:spPr bwMode="auto">
              <a:xfrm>
                <a:off x="9898063" y="3152776"/>
                <a:ext cx="320675" cy="773113"/>
              </a:xfrm>
              <a:custGeom>
                <a:avLst/>
                <a:gdLst>
                  <a:gd name="T0" fmla="*/ 38 w 100"/>
                  <a:gd name="T1" fmla="*/ 239 h 239"/>
                  <a:gd name="T2" fmla="*/ 100 w 100"/>
                  <a:gd name="T3" fmla="*/ 63 h 239"/>
                  <a:gd name="T4" fmla="*/ 84 w 100"/>
                  <a:gd name="T5" fmla="*/ 0 h 239"/>
                  <a:gd name="T6" fmla="*/ 0 w 100"/>
                  <a:gd name="T7" fmla="*/ 231 h 239"/>
                  <a:gd name="T8" fmla="*/ 38 w 100"/>
                  <a:gd name="T9" fmla="*/ 239 h 239"/>
                </a:gdLst>
                <a:ahLst/>
                <a:cxnLst>
                  <a:cxn ang="0">
                    <a:pos x="T0" y="T1"/>
                  </a:cxn>
                  <a:cxn ang="0">
                    <a:pos x="T2" y="T3"/>
                  </a:cxn>
                  <a:cxn ang="0">
                    <a:pos x="T4" y="T5"/>
                  </a:cxn>
                  <a:cxn ang="0">
                    <a:pos x="T6" y="T7"/>
                  </a:cxn>
                  <a:cxn ang="0">
                    <a:pos x="T8" y="T9"/>
                  </a:cxn>
                </a:cxnLst>
                <a:rect l="0" t="0" r="r" b="b"/>
                <a:pathLst>
                  <a:path w="100" h="239">
                    <a:moveTo>
                      <a:pt x="38" y="239"/>
                    </a:moveTo>
                    <a:cubicBezTo>
                      <a:pt x="51" y="170"/>
                      <a:pt x="75" y="71"/>
                      <a:pt x="100" y="63"/>
                    </a:cubicBezTo>
                    <a:cubicBezTo>
                      <a:pt x="84" y="0"/>
                      <a:pt x="84" y="0"/>
                      <a:pt x="84" y="0"/>
                    </a:cubicBezTo>
                    <a:cubicBezTo>
                      <a:pt x="84" y="0"/>
                      <a:pt x="11" y="1"/>
                      <a:pt x="0" y="231"/>
                    </a:cubicBezTo>
                    <a:cubicBezTo>
                      <a:pt x="13" y="234"/>
                      <a:pt x="25" y="236"/>
                      <a:pt x="38" y="23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2"/>
              <p:cNvSpPr>
                <a:spLocks/>
              </p:cNvSpPr>
              <p:nvPr/>
            </p:nvSpPr>
            <p:spPr bwMode="auto">
              <a:xfrm>
                <a:off x="10631488" y="3160727"/>
                <a:ext cx="310223" cy="774686"/>
              </a:xfrm>
              <a:custGeom>
                <a:avLst/>
                <a:gdLst>
                  <a:gd name="T0" fmla="*/ 60 w 96"/>
                  <a:gd name="T1" fmla="*/ 241 h 241"/>
                  <a:gd name="T2" fmla="*/ 96 w 96"/>
                  <a:gd name="T3" fmla="*/ 229 h 241"/>
                  <a:gd name="T4" fmla="*/ 17 w 96"/>
                  <a:gd name="T5" fmla="*/ 1 h 241"/>
                  <a:gd name="T6" fmla="*/ 0 w 96"/>
                  <a:gd name="T7" fmla="*/ 65 h 241"/>
                  <a:gd name="T8" fmla="*/ 60 w 96"/>
                  <a:gd name="T9" fmla="*/ 241 h 241"/>
                  <a:gd name="connsiteX0" fmla="*/ 6250 w 10000"/>
                  <a:gd name="connsiteY0" fmla="*/ 9959 h 9959"/>
                  <a:gd name="connsiteX1" fmla="*/ 10000 w 10000"/>
                  <a:gd name="connsiteY1" fmla="*/ 9633 h 9959"/>
                  <a:gd name="connsiteX2" fmla="*/ 1771 w 10000"/>
                  <a:gd name="connsiteY2" fmla="*/ 0 h 9959"/>
                  <a:gd name="connsiteX3" fmla="*/ 0 w 10000"/>
                  <a:gd name="connsiteY3" fmla="*/ 2656 h 9959"/>
                  <a:gd name="connsiteX4" fmla="*/ 6250 w 10000"/>
                  <a:gd name="connsiteY4" fmla="*/ 9959 h 9959"/>
                  <a:gd name="connsiteX0" fmla="*/ 6250 w 10000"/>
                  <a:gd name="connsiteY0" fmla="*/ 10000 h 10000"/>
                  <a:gd name="connsiteX1" fmla="*/ 10000 w 10000"/>
                  <a:gd name="connsiteY1" fmla="*/ 9673 h 10000"/>
                  <a:gd name="connsiteX2" fmla="*/ 1771 w 10000"/>
                  <a:gd name="connsiteY2" fmla="*/ 0 h 10000"/>
                  <a:gd name="connsiteX3" fmla="*/ 0 w 10000"/>
                  <a:gd name="connsiteY3" fmla="*/ 2667 h 10000"/>
                  <a:gd name="connsiteX4" fmla="*/ 6250 w 10000"/>
                  <a:gd name="connsiteY4" fmla="*/ 10000 h 10000"/>
                  <a:gd name="connsiteX0" fmla="*/ 6250 w 10073"/>
                  <a:gd name="connsiteY0" fmla="*/ 10000 h 10000"/>
                  <a:gd name="connsiteX1" fmla="*/ 10073 w 10073"/>
                  <a:gd name="connsiteY1" fmla="*/ 9673 h 10000"/>
                  <a:gd name="connsiteX2" fmla="*/ 1771 w 10073"/>
                  <a:gd name="connsiteY2" fmla="*/ 0 h 10000"/>
                  <a:gd name="connsiteX3" fmla="*/ 0 w 10073"/>
                  <a:gd name="connsiteY3" fmla="*/ 2667 h 10000"/>
                  <a:gd name="connsiteX4" fmla="*/ 6250 w 10073"/>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3" h="10000">
                    <a:moveTo>
                      <a:pt x="6250" y="10000"/>
                    </a:moveTo>
                    <a:cubicBezTo>
                      <a:pt x="7500" y="9833"/>
                      <a:pt x="8823" y="9839"/>
                      <a:pt x="10073" y="9673"/>
                    </a:cubicBezTo>
                    <a:cubicBezTo>
                      <a:pt x="9249" y="-99"/>
                      <a:pt x="1771" y="0"/>
                      <a:pt x="1771" y="0"/>
                    </a:cubicBezTo>
                    <a:lnTo>
                      <a:pt x="0" y="2667"/>
                    </a:lnTo>
                    <a:cubicBezTo>
                      <a:pt x="2708" y="3000"/>
                      <a:pt x="5000" y="7166"/>
                      <a:pt x="6250" y="1000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13"/>
              <p:cNvSpPr>
                <a:spLocks noChangeArrowheads="1"/>
              </p:cNvSpPr>
              <p:nvPr/>
            </p:nvSpPr>
            <p:spPr bwMode="auto">
              <a:xfrm>
                <a:off x="10325101" y="2905126"/>
                <a:ext cx="95250" cy="228600"/>
              </a:xfrm>
              <a:prstGeom prst="rect">
                <a:avLst/>
              </a:prstGeom>
              <a:solidFill>
                <a:srgbClr val="E09B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14"/>
              <p:cNvSpPr>
                <a:spLocks noChangeArrowheads="1"/>
              </p:cNvSpPr>
              <p:nvPr/>
            </p:nvSpPr>
            <p:spPr bwMode="auto">
              <a:xfrm>
                <a:off x="10420351" y="2905126"/>
                <a:ext cx="96838" cy="228600"/>
              </a:xfrm>
              <a:prstGeom prst="rect">
                <a:avLst/>
              </a:prstGeom>
              <a:solidFill>
                <a:srgbClr val="EEB7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5"/>
              <p:cNvSpPr>
                <a:spLocks/>
              </p:cNvSpPr>
              <p:nvPr/>
            </p:nvSpPr>
            <p:spPr bwMode="auto">
              <a:xfrm>
                <a:off x="10096501" y="2449513"/>
                <a:ext cx="323850" cy="584200"/>
              </a:xfrm>
              <a:custGeom>
                <a:avLst/>
                <a:gdLst>
                  <a:gd name="T0" fmla="*/ 101 w 101"/>
                  <a:gd name="T1" fmla="*/ 0 h 181"/>
                  <a:gd name="T2" fmla="*/ 15 w 101"/>
                  <a:gd name="T3" fmla="*/ 25 h 181"/>
                  <a:gd name="T4" fmla="*/ 101 w 101"/>
                  <a:gd name="T5" fmla="*/ 181 h 181"/>
                  <a:gd name="T6" fmla="*/ 101 w 101"/>
                  <a:gd name="T7" fmla="*/ 0 h 181"/>
                </a:gdLst>
                <a:ahLst/>
                <a:cxnLst>
                  <a:cxn ang="0">
                    <a:pos x="T0" y="T1"/>
                  </a:cxn>
                  <a:cxn ang="0">
                    <a:pos x="T2" y="T3"/>
                  </a:cxn>
                  <a:cxn ang="0">
                    <a:pos x="T4" y="T5"/>
                  </a:cxn>
                  <a:cxn ang="0">
                    <a:pos x="T6" y="T7"/>
                  </a:cxn>
                </a:cxnLst>
                <a:rect l="0" t="0" r="r" b="b"/>
                <a:pathLst>
                  <a:path w="101" h="181">
                    <a:moveTo>
                      <a:pt x="101" y="0"/>
                    </a:moveTo>
                    <a:cubicBezTo>
                      <a:pt x="15" y="25"/>
                      <a:pt x="15" y="25"/>
                      <a:pt x="15" y="25"/>
                    </a:cubicBezTo>
                    <a:cubicBezTo>
                      <a:pt x="15" y="25"/>
                      <a:pt x="0" y="180"/>
                      <a:pt x="101" y="181"/>
                    </a:cubicBezTo>
                    <a:lnTo>
                      <a:pt x="101" y="0"/>
                    </a:lnTo>
                    <a:close/>
                  </a:path>
                </a:pathLst>
              </a:custGeom>
              <a:solidFill>
                <a:srgbClr val="EA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6"/>
              <p:cNvSpPr>
                <a:spLocks/>
              </p:cNvSpPr>
              <p:nvPr/>
            </p:nvSpPr>
            <p:spPr bwMode="auto">
              <a:xfrm>
                <a:off x="10420351" y="2425701"/>
                <a:ext cx="320675" cy="608013"/>
              </a:xfrm>
              <a:custGeom>
                <a:avLst/>
                <a:gdLst>
                  <a:gd name="T0" fmla="*/ 0 w 100"/>
                  <a:gd name="T1" fmla="*/ 0 h 188"/>
                  <a:gd name="T2" fmla="*/ 86 w 100"/>
                  <a:gd name="T3" fmla="*/ 36 h 188"/>
                  <a:gd name="T4" fmla="*/ 0 w 100"/>
                  <a:gd name="T5" fmla="*/ 188 h 188"/>
                  <a:gd name="T6" fmla="*/ 0 w 100"/>
                  <a:gd name="T7" fmla="*/ 0 h 188"/>
                </a:gdLst>
                <a:ahLst/>
                <a:cxnLst>
                  <a:cxn ang="0">
                    <a:pos x="T0" y="T1"/>
                  </a:cxn>
                  <a:cxn ang="0">
                    <a:pos x="T2" y="T3"/>
                  </a:cxn>
                  <a:cxn ang="0">
                    <a:pos x="T4" y="T5"/>
                  </a:cxn>
                  <a:cxn ang="0">
                    <a:pos x="T6" y="T7"/>
                  </a:cxn>
                </a:cxnLst>
                <a:rect l="0" t="0" r="r" b="b"/>
                <a:pathLst>
                  <a:path w="100" h="188">
                    <a:moveTo>
                      <a:pt x="0" y="0"/>
                    </a:moveTo>
                    <a:cubicBezTo>
                      <a:pt x="86" y="36"/>
                      <a:pt x="86" y="36"/>
                      <a:pt x="86" y="36"/>
                    </a:cubicBezTo>
                    <a:cubicBezTo>
                      <a:pt x="86" y="36"/>
                      <a:pt x="100" y="187"/>
                      <a:pt x="0" y="188"/>
                    </a:cubicBezTo>
                    <a:lnTo>
                      <a:pt x="0" y="0"/>
                    </a:lnTo>
                    <a:close/>
                  </a:path>
                </a:pathLst>
              </a:custGeom>
              <a:solidFill>
                <a:srgbClr val="F4C3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7"/>
              <p:cNvSpPr>
                <a:spLocks/>
              </p:cNvSpPr>
              <p:nvPr/>
            </p:nvSpPr>
            <p:spPr bwMode="auto">
              <a:xfrm>
                <a:off x="10017126" y="3117851"/>
                <a:ext cx="403225" cy="1166813"/>
              </a:xfrm>
              <a:custGeom>
                <a:avLst/>
                <a:gdLst>
                  <a:gd name="T0" fmla="*/ 96 w 126"/>
                  <a:gd name="T1" fmla="*/ 0 h 361"/>
                  <a:gd name="T2" fmla="*/ 95 w 126"/>
                  <a:gd name="T3" fmla="*/ 0 h 361"/>
                  <a:gd name="T4" fmla="*/ 18 w 126"/>
                  <a:gd name="T5" fmla="*/ 28 h 361"/>
                  <a:gd name="T6" fmla="*/ 41 w 126"/>
                  <a:gd name="T7" fmla="*/ 308 h 361"/>
                  <a:gd name="T8" fmla="*/ 126 w 126"/>
                  <a:gd name="T9" fmla="*/ 361 h 361"/>
                  <a:gd name="T10" fmla="*/ 126 w 126"/>
                  <a:gd name="T11" fmla="*/ 1 h 361"/>
                  <a:gd name="T12" fmla="*/ 120 w 126"/>
                  <a:gd name="T13" fmla="*/ 0 h 361"/>
                  <a:gd name="T14" fmla="*/ 96 w 126"/>
                  <a:gd name="T15" fmla="*/ 0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361">
                    <a:moveTo>
                      <a:pt x="96" y="0"/>
                    </a:moveTo>
                    <a:cubicBezTo>
                      <a:pt x="96" y="0"/>
                      <a:pt x="96" y="0"/>
                      <a:pt x="95" y="0"/>
                    </a:cubicBezTo>
                    <a:cubicBezTo>
                      <a:pt x="69" y="2"/>
                      <a:pt x="33" y="8"/>
                      <a:pt x="18" y="28"/>
                    </a:cubicBezTo>
                    <a:cubicBezTo>
                      <a:pt x="0" y="52"/>
                      <a:pt x="47" y="237"/>
                      <a:pt x="41" y="308"/>
                    </a:cubicBezTo>
                    <a:cubicBezTo>
                      <a:pt x="38" y="345"/>
                      <a:pt x="90" y="360"/>
                      <a:pt x="126" y="361"/>
                    </a:cubicBezTo>
                    <a:cubicBezTo>
                      <a:pt x="126" y="1"/>
                      <a:pt x="126" y="1"/>
                      <a:pt x="126" y="1"/>
                    </a:cubicBezTo>
                    <a:cubicBezTo>
                      <a:pt x="125" y="0"/>
                      <a:pt x="123" y="0"/>
                      <a:pt x="120" y="0"/>
                    </a:cubicBezTo>
                    <a:lnTo>
                      <a:pt x="96"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8"/>
              <p:cNvSpPr>
                <a:spLocks/>
              </p:cNvSpPr>
              <p:nvPr/>
            </p:nvSpPr>
            <p:spPr bwMode="auto">
              <a:xfrm>
                <a:off x="10420351" y="3117851"/>
                <a:ext cx="403225" cy="1166813"/>
              </a:xfrm>
              <a:custGeom>
                <a:avLst/>
                <a:gdLst>
                  <a:gd name="T0" fmla="*/ 108 w 126"/>
                  <a:gd name="T1" fmla="*/ 28 h 361"/>
                  <a:gd name="T2" fmla="*/ 30 w 126"/>
                  <a:gd name="T3" fmla="*/ 0 h 361"/>
                  <a:gd name="T4" fmla="*/ 5 w 126"/>
                  <a:gd name="T5" fmla="*/ 0 h 361"/>
                  <a:gd name="T6" fmla="*/ 0 w 126"/>
                  <a:gd name="T7" fmla="*/ 1 h 361"/>
                  <a:gd name="T8" fmla="*/ 0 w 126"/>
                  <a:gd name="T9" fmla="*/ 361 h 361"/>
                  <a:gd name="T10" fmla="*/ 85 w 126"/>
                  <a:gd name="T11" fmla="*/ 308 h 361"/>
                  <a:gd name="T12" fmla="*/ 108 w 126"/>
                  <a:gd name="T13" fmla="*/ 28 h 361"/>
                </a:gdLst>
                <a:ahLst/>
                <a:cxnLst>
                  <a:cxn ang="0">
                    <a:pos x="T0" y="T1"/>
                  </a:cxn>
                  <a:cxn ang="0">
                    <a:pos x="T2" y="T3"/>
                  </a:cxn>
                  <a:cxn ang="0">
                    <a:pos x="T4" y="T5"/>
                  </a:cxn>
                  <a:cxn ang="0">
                    <a:pos x="T6" y="T7"/>
                  </a:cxn>
                  <a:cxn ang="0">
                    <a:pos x="T8" y="T9"/>
                  </a:cxn>
                  <a:cxn ang="0">
                    <a:pos x="T10" y="T11"/>
                  </a:cxn>
                  <a:cxn ang="0">
                    <a:pos x="T12" y="T13"/>
                  </a:cxn>
                </a:cxnLst>
                <a:rect l="0" t="0" r="r" b="b"/>
                <a:pathLst>
                  <a:path w="126" h="361">
                    <a:moveTo>
                      <a:pt x="108" y="28"/>
                    </a:moveTo>
                    <a:cubicBezTo>
                      <a:pt x="93" y="8"/>
                      <a:pt x="56" y="1"/>
                      <a:pt x="30" y="0"/>
                    </a:cubicBezTo>
                    <a:cubicBezTo>
                      <a:pt x="5" y="0"/>
                      <a:pt x="5" y="0"/>
                      <a:pt x="5" y="0"/>
                    </a:cubicBezTo>
                    <a:cubicBezTo>
                      <a:pt x="3" y="0"/>
                      <a:pt x="1" y="0"/>
                      <a:pt x="0" y="1"/>
                    </a:cubicBezTo>
                    <a:cubicBezTo>
                      <a:pt x="0" y="361"/>
                      <a:pt x="0" y="361"/>
                      <a:pt x="0" y="361"/>
                    </a:cubicBezTo>
                    <a:cubicBezTo>
                      <a:pt x="36" y="360"/>
                      <a:pt x="89" y="345"/>
                      <a:pt x="85" y="308"/>
                    </a:cubicBezTo>
                    <a:cubicBezTo>
                      <a:pt x="78" y="246"/>
                      <a:pt x="126" y="52"/>
                      <a:pt x="108" y="28"/>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9"/>
              <p:cNvSpPr>
                <a:spLocks/>
              </p:cNvSpPr>
              <p:nvPr/>
            </p:nvSpPr>
            <p:spPr bwMode="auto">
              <a:xfrm>
                <a:off x="10052051" y="4022726"/>
                <a:ext cx="336550" cy="1606550"/>
              </a:xfrm>
              <a:custGeom>
                <a:avLst/>
                <a:gdLst>
                  <a:gd name="T0" fmla="*/ 105 w 105"/>
                  <a:gd name="T1" fmla="*/ 79 h 497"/>
                  <a:gd name="T2" fmla="*/ 30 w 105"/>
                  <a:gd name="T3" fmla="*/ 0 h 497"/>
                  <a:gd name="T4" fmla="*/ 67 w 105"/>
                  <a:gd name="T5" fmla="*/ 497 h 497"/>
                  <a:gd name="T6" fmla="*/ 91 w 105"/>
                  <a:gd name="T7" fmla="*/ 497 h 497"/>
                  <a:gd name="T8" fmla="*/ 105 w 105"/>
                  <a:gd name="T9" fmla="*/ 79 h 497"/>
                </a:gdLst>
                <a:ahLst/>
                <a:cxnLst>
                  <a:cxn ang="0">
                    <a:pos x="T0" y="T1"/>
                  </a:cxn>
                  <a:cxn ang="0">
                    <a:pos x="T2" y="T3"/>
                  </a:cxn>
                  <a:cxn ang="0">
                    <a:pos x="T4" y="T5"/>
                  </a:cxn>
                  <a:cxn ang="0">
                    <a:pos x="T6" y="T7"/>
                  </a:cxn>
                  <a:cxn ang="0">
                    <a:pos x="T8" y="T9"/>
                  </a:cxn>
                </a:cxnLst>
                <a:rect l="0" t="0" r="r" b="b"/>
                <a:pathLst>
                  <a:path w="105" h="497">
                    <a:moveTo>
                      <a:pt x="105" y="79"/>
                    </a:moveTo>
                    <a:cubicBezTo>
                      <a:pt x="30" y="0"/>
                      <a:pt x="30" y="0"/>
                      <a:pt x="30" y="0"/>
                    </a:cubicBezTo>
                    <a:cubicBezTo>
                      <a:pt x="30" y="0"/>
                      <a:pt x="0" y="107"/>
                      <a:pt x="67" y="497"/>
                    </a:cubicBezTo>
                    <a:cubicBezTo>
                      <a:pt x="91" y="497"/>
                      <a:pt x="91" y="497"/>
                      <a:pt x="91" y="497"/>
                    </a:cubicBezTo>
                    <a:lnTo>
                      <a:pt x="105" y="79"/>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0"/>
              <p:cNvSpPr>
                <a:spLocks/>
              </p:cNvSpPr>
              <p:nvPr/>
            </p:nvSpPr>
            <p:spPr bwMode="auto">
              <a:xfrm>
                <a:off x="10448926" y="4022726"/>
                <a:ext cx="339725" cy="1606550"/>
              </a:xfrm>
              <a:custGeom>
                <a:avLst/>
                <a:gdLst>
                  <a:gd name="T0" fmla="*/ 0 w 106"/>
                  <a:gd name="T1" fmla="*/ 79 h 497"/>
                  <a:gd name="T2" fmla="*/ 76 w 106"/>
                  <a:gd name="T3" fmla="*/ 0 h 497"/>
                  <a:gd name="T4" fmla="*/ 39 w 106"/>
                  <a:gd name="T5" fmla="*/ 497 h 497"/>
                  <a:gd name="T6" fmla="*/ 14 w 106"/>
                  <a:gd name="T7" fmla="*/ 497 h 497"/>
                  <a:gd name="T8" fmla="*/ 0 w 106"/>
                  <a:gd name="T9" fmla="*/ 79 h 497"/>
                </a:gdLst>
                <a:ahLst/>
                <a:cxnLst>
                  <a:cxn ang="0">
                    <a:pos x="T0" y="T1"/>
                  </a:cxn>
                  <a:cxn ang="0">
                    <a:pos x="T2" y="T3"/>
                  </a:cxn>
                  <a:cxn ang="0">
                    <a:pos x="T4" y="T5"/>
                  </a:cxn>
                  <a:cxn ang="0">
                    <a:pos x="T6" y="T7"/>
                  </a:cxn>
                  <a:cxn ang="0">
                    <a:pos x="T8" y="T9"/>
                  </a:cxn>
                </a:cxnLst>
                <a:rect l="0" t="0" r="r" b="b"/>
                <a:pathLst>
                  <a:path w="106" h="497">
                    <a:moveTo>
                      <a:pt x="0" y="79"/>
                    </a:moveTo>
                    <a:cubicBezTo>
                      <a:pt x="76" y="0"/>
                      <a:pt x="76" y="0"/>
                      <a:pt x="76" y="0"/>
                    </a:cubicBezTo>
                    <a:cubicBezTo>
                      <a:pt x="76" y="0"/>
                      <a:pt x="106" y="107"/>
                      <a:pt x="39" y="497"/>
                    </a:cubicBezTo>
                    <a:cubicBezTo>
                      <a:pt x="14" y="497"/>
                      <a:pt x="14" y="497"/>
                      <a:pt x="14" y="497"/>
                    </a:cubicBezTo>
                    <a:lnTo>
                      <a:pt x="0" y="79"/>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1"/>
              <p:cNvSpPr>
                <a:spLocks/>
              </p:cNvSpPr>
              <p:nvPr/>
            </p:nvSpPr>
            <p:spPr bwMode="auto">
              <a:xfrm>
                <a:off x="10061576" y="5629276"/>
                <a:ext cx="288925" cy="125413"/>
              </a:xfrm>
              <a:custGeom>
                <a:avLst/>
                <a:gdLst>
                  <a:gd name="T0" fmla="*/ 88 w 90"/>
                  <a:gd name="T1" fmla="*/ 0 h 39"/>
                  <a:gd name="T2" fmla="*/ 64 w 90"/>
                  <a:gd name="T3" fmla="*/ 0 h 39"/>
                  <a:gd name="T4" fmla="*/ 7 w 90"/>
                  <a:gd name="T5" fmla="*/ 39 h 39"/>
                  <a:gd name="T6" fmla="*/ 90 w 90"/>
                  <a:gd name="T7" fmla="*/ 39 h 39"/>
                  <a:gd name="T8" fmla="*/ 88 w 90"/>
                  <a:gd name="T9" fmla="*/ 0 h 39"/>
                </a:gdLst>
                <a:ahLst/>
                <a:cxnLst>
                  <a:cxn ang="0">
                    <a:pos x="T0" y="T1"/>
                  </a:cxn>
                  <a:cxn ang="0">
                    <a:pos x="T2" y="T3"/>
                  </a:cxn>
                  <a:cxn ang="0">
                    <a:pos x="T4" y="T5"/>
                  </a:cxn>
                  <a:cxn ang="0">
                    <a:pos x="T6" y="T7"/>
                  </a:cxn>
                  <a:cxn ang="0">
                    <a:pos x="T8" y="T9"/>
                  </a:cxn>
                </a:cxnLst>
                <a:rect l="0" t="0" r="r" b="b"/>
                <a:pathLst>
                  <a:path w="90" h="39">
                    <a:moveTo>
                      <a:pt x="88" y="0"/>
                    </a:moveTo>
                    <a:cubicBezTo>
                      <a:pt x="64" y="0"/>
                      <a:pt x="64" y="0"/>
                      <a:pt x="64" y="0"/>
                    </a:cubicBezTo>
                    <a:cubicBezTo>
                      <a:pt x="64" y="0"/>
                      <a:pt x="0" y="25"/>
                      <a:pt x="7" y="39"/>
                    </a:cubicBezTo>
                    <a:cubicBezTo>
                      <a:pt x="90" y="39"/>
                      <a:pt x="90" y="39"/>
                      <a:pt x="90" y="39"/>
                    </a:cubicBezTo>
                    <a:lnTo>
                      <a:pt x="88" y="0"/>
                    </a:lnTo>
                    <a:close/>
                  </a:path>
                </a:pathLst>
              </a:custGeom>
              <a:solidFill>
                <a:srgbClr val="4124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22"/>
              <p:cNvSpPr>
                <a:spLocks/>
              </p:cNvSpPr>
              <p:nvPr/>
            </p:nvSpPr>
            <p:spPr bwMode="auto">
              <a:xfrm>
                <a:off x="10490201" y="5629276"/>
                <a:ext cx="288925" cy="125413"/>
              </a:xfrm>
              <a:custGeom>
                <a:avLst/>
                <a:gdLst>
                  <a:gd name="T0" fmla="*/ 2 w 90"/>
                  <a:gd name="T1" fmla="*/ 0 h 39"/>
                  <a:gd name="T2" fmla="*/ 26 w 90"/>
                  <a:gd name="T3" fmla="*/ 0 h 39"/>
                  <a:gd name="T4" fmla="*/ 83 w 90"/>
                  <a:gd name="T5" fmla="*/ 39 h 39"/>
                  <a:gd name="T6" fmla="*/ 0 w 90"/>
                  <a:gd name="T7" fmla="*/ 39 h 39"/>
                  <a:gd name="T8" fmla="*/ 2 w 90"/>
                  <a:gd name="T9" fmla="*/ 0 h 39"/>
                </a:gdLst>
                <a:ahLst/>
                <a:cxnLst>
                  <a:cxn ang="0">
                    <a:pos x="T0" y="T1"/>
                  </a:cxn>
                  <a:cxn ang="0">
                    <a:pos x="T2" y="T3"/>
                  </a:cxn>
                  <a:cxn ang="0">
                    <a:pos x="T4" y="T5"/>
                  </a:cxn>
                  <a:cxn ang="0">
                    <a:pos x="T6" y="T7"/>
                  </a:cxn>
                  <a:cxn ang="0">
                    <a:pos x="T8" y="T9"/>
                  </a:cxn>
                </a:cxnLst>
                <a:rect l="0" t="0" r="r" b="b"/>
                <a:pathLst>
                  <a:path w="90" h="39">
                    <a:moveTo>
                      <a:pt x="2" y="0"/>
                    </a:moveTo>
                    <a:cubicBezTo>
                      <a:pt x="26" y="0"/>
                      <a:pt x="26" y="0"/>
                      <a:pt x="26" y="0"/>
                    </a:cubicBezTo>
                    <a:cubicBezTo>
                      <a:pt x="26" y="0"/>
                      <a:pt x="90" y="25"/>
                      <a:pt x="83" y="39"/>
                    </a:cubicBezTo>
                    <a:cubicBezTo>
                      <a:pt x="0" y="39"/>
                      <a:pt x="0" y="39"/>
                      <a:pt x="0" y="39"/>
                    </a:cubicBezTo>
                    <a:lnTo>
                      <a:pt x="2" y="0"/>
                    </a:lnTo>
                    <a:close/>
                  </a:path>
                </a:pathLst>
              </a:custGeom>
              <a:solidFill>
                <a:srgbClr val="603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23"/>
              <p:cNvSpPr>
                <a:spLocks/>
              </p:cNvSpPr>
              <p:nvPr/>
            </p:nvSpPr>
            <p:spPr bwMode="auto">
              <a:xfrm>
                <a:off x="10385426" y="2678113"/>
                <a:ext cx="69850" cy="149225"/>
              </a:xfrm>
              <a:custGeom>
                <a:avLst/>
                <a:gdLst>
                  <a:gd name="T0" fmla="*/ 0 w 22"/>
                  <a:gd name="T1" fmla="*/ 0 h 46"/>
                  <a:gd name="T2" fmla="*/ 0 w 22"/>
                  <a:gd name="T3" fmla="*/ 35 h 46"/>
                  <a:gd name="T4" fmla="*/ 11 w 22"/>
                  <a:gd name="T5" fmla="*/ 46 h 46"/>
                  <a:gd name="T6" fmla="*/ 22 w 22"/>
                  <a:gd name="T7" fmla="*/ 35 h 46"/>
                  <a:gd name="T8" fmla="*/ 22 w 22"/>
                  <a:gd name="T9" fmla="*/ 0 h 46"/>
                  <a:gd name="T10" fmla="*/ 0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0" y="0"/>
                    </a:moveTo>
                    <a:cubicBezTo>
                      <a:pt x="0" y="35"/>
                      <a:pt x="0" y="35"/>
                      <a:pt x="0" y="35"/>
                    </a:cubicBezTo>
                    <a:cubicBezTo>
                      <a:pt x="0" y="41"/>
                      <a:pt x="5" y="46"/>
                      <a:pt x="11" y="46"/>
                    </a:cubicBezTo>
                    <a:cubicBezTo>
                      <a:pt x="17" y="46"/>
                      <a:pt x="22" y="41"/>
                      <a:pt x="22" y="35"/>
                    </a:cubicBezTo>
                    <a:cubicBezTo>
                      <a:pt x="22" y="0"/>
                      <a:pt x="22" y="0"/>
                      <a:pt x="22" y="0"/>
                    </a:cubicBezTo>
                    <a:lnTo>
                      <a:pt x="0" y="0"/>
                    </a:lnTo>
                    <a:close/>
                  </a:path>
                </a:pathLst>
              </a:custGeom>
              <a:solidFill>
                <a:srgbClr val="D48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4"/>
              <p:cNvSpPr>
                <a:spLocks/>
              </p:cNvSpPr>
              <p:nvPr/>
            </p:nvSpPr>
            <p:spPr bwMode="auto">
              <a:xfrm>
                <a:off x="10328276" y="2886076"/>
                <a:ext cx="174625" cy="34925"/>
              </a:xfrm>
              <a:custGeom>
                <a:avLst/>
                <a:gdLst>
                  <a:gd name="T0" fmla="*/ 0 w 110"/>
                  <a:gd name="T1" fmla="*/ 0 h 22"/>
                  <a:gd name="T2" fmla="*/ 110 w 110"/>
                  <a:gd name="T3" fmla="*/ 0 h 22"/>
                  <a:gd name="T4" fmla="*/ 88 w 110"/>
                  <a:gd name="T5" fmla="*/ 16 h 22"/>
                  <a:gd name="T6" fmla="*/ 56 w 110"/>
                  <a:gd name="T7" fmla="*/ 22 h 22"/>
                  <a:gd name="T8" fmla="*/ 26 w 110"/>
                  <a:gd name="T9" fmla="*/ 16 h 22"/>
                  <a:gd name="T10" fmla="*/ 0 w 110"/>
                  <a:gd name="T11" fmla="*/ 0 h 22"/>
                </a:gdLst>
                <a:ahLst/>
                <a:cxnLst>
                  <a:cxn ang="0">
                    <a:pos x="T0" y="T1"/>
                  </a:cxn>
                  <a:cxn ang="0">
                    <a:pos x="T2" y="T3"/>
                  </a:cxn>
                  <a:cxn ang="0">
                    <a:pos x="T4" y="T5"/>
                  </a:cxn>
                  <a:cxn ang="0">
                    <a:pos x="T6" y="T7"/>
                  </a:cxn>
                  <a:cxn ang="0">
                    <a:pos x="T8" y="T9"/>
                  </a:cxn>
                  <a:cxn ang="0">
                    <a:pos x="T10" y="T11"/>
                  </a:cxn>
                </a:cxnLst>
                <a:rect l="0" t="0" r="r" b="b"/>
                <a:pathLst>
                  <a:path w="110" h="22">
                    <a:moveTo>
                      <a:pt x="0" y="0"/>
                    </a:moveTo>
                    <a:lnTo>
                      <a:pt x="110" y="0"/>
                    </a:lnTo>
                    <a:lnTo>
                      <a:pt x="88" y="16"/>
                    </a:lnTo>
                    <a:lnTo>
                      <a:pt x="56" y="22"/>
                    </a:lnTo>
                    <a:lnTo>
                      <a:pt x="26" y="16"/>
                    </a:lnTo>
                    <a:lnTo>
                      <a:pt x="0" y="0"/>
                    </a:lnTo>
                    <a:close/>
                  </a:path>
                </a:pathLst>
              </a:custGeom>
              <a:solidFill>
                <a:srgbClr val="C72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25"/>
              <p:cNvSpPr>
                <a:spLocks/>
              </p:cNvSpPr>
              <p:nvPr/>
            </p:nvSpPr>
            <p:spPr bwMode="auto">
              <a:xfrm>
                <a:off x="9859963" y="3884613"/>
                <a:ext cx="188913" cy="106363"/>
              </a:xfrm>
              <a:custGeom>
                <a:avLst/>
                <a:gdLst>
                  <a:gd name="T0" fmla="*/ 113 w 119"/>
                  <a:gd name="T1" fmla="*/ 67 h 67"/>
                  <a:gd name="T2" fmla="*/ 0 w 119"/>
                  <a:gd name="T3" fmla="*/ 50 h 67"/>
                  <a:gd name="T4" fmla="*/ 6 w 119"/>
                  <a:gd name="T5" fmla="*/ 0 h 67"/>
                  <a:gd name="T6" fmla="*/ 119 w 119"/>
                  <a:gd name="T7" fmla="*/ 14 h 67"/>
                  <a:gd name="T8" fmla="*/ 113 w 119"/>
                  <a:gd name="T9" fmla="*/ 67 h 67"/>
                </a:gdLst>
                <a:ahLst/>
                <a:cxnLst>
                  <a:cxn ang="0">
                    <a:pos x="T0" y="T1"/>
                  </a:cxn>
                  <a:cxn ang="0">
                    <a:pos x="T2" y="T3"/>
                  </a:cxn>
                  <a:cxn ang="0">
                    <a:pos x="T4" y="T5"/>
                  </a:cxn>
                  <a:cxn ang="0">
                    <a:pos x="T6" y="T7"/>
                  </a:cxn>
                  <a:cxn ang="0">
                    <a:pos x="T8" y="T9"/>
                  </a:cxn>
                </a:cxnLst>
                <a:rect l="0" t="0" r="r" b="b"/>
                <a:pathLst>
                  <a:path w="119" h="67">
                    <a:moveTo>
                      <a:pt x="113" y="67"/>
                    </a:moveTo>
                    <a:lnTo>
                      <a:pt x="0" y="50"/>
                    </a:lnTo>
                    <a:lnTo>
                      <a:pt x="6" y="0"/>
                    </a:lnTo>
                    <a:lnTo>
                      <a:pt x="119" y="14"/>
                    </a:lnTo>
                    <a:lnTo>
                      <a:pt x="113" y="67"/>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6"/>
              <p:cNvSpPr>
                <a:spLocks/>
              </p:cNvSpPr>
              <p:nvPr/>
            </p:nvSpPr>
            <p:spPr bwMode="auto">
              <a:xfrm>
                <a:off x="10795001" y="3894138"/>
                <a:ext cx="195263" cy="122238"/>
              </a:xfrm>
              <a:custGeom>
                <a:avLst/>
                <a:gdLst>
                  <a:gd name="T0" fmla="*/ 123 w 123"/>
                  <a:gd name="T1" fmla="*/ 51 h 77"/>
                  <a:gd name="T2" fmla="*/ 12 w 123"/>
                  <a:gd name="T3" fmla="*/ 77 h 77"/>
                  <a:gd name="T4" fmla="*/ 0 w 123"/>
                  <a:gd name="T5" fmla="*/ 26 h 77"/>
                  <a:gd name="T6" fmla="*/ 111 w 123"/>
                  <a:gd name="T7" fmla="*/ 0 h 77"/>
                  <a:gd name="T8" fmla="*/ 123 w 123"/>
                  <a:gd name="T9" fmla="*/ 51 h 77"/>
                </a:gdLst>
                <a:ahLst/>
                <a:cxnLst>
                  <a:cxn ang="0">
                    <a:pos x="T0" y="T1"/>
                  </a:cxn>
                  <a:cxn ang="0">
                    <a:pos x="T2" y="T3"/>
                  </a:cxn>
                  <a:cxn ang="0">
                    <a:pos x="T4" y="T5"/>
                  </a:cxn>
                  <a:cxn ang="0">
                    <a:pos x="T6" y="T7"/>
                  </a:cxn>
                  <a:cxn ang="0">
                    <a:pos x="T8" y="T9"/>
                  </a:cxn>
                </a:cxnLst>
                <a:rect l="0" t="0" r="r" b="b"/>
                <a:pathLst>
                  <a:path w="123" h="77">
                    <a:moveTo>
                      <a:pt x="123" y="51"/>
                    </a:moveTo>
                    <a:lnTo>
                      <a:pt x="12" y="77"/>
                    </a:lnTo>
                    <a:lnTo>
                      <a:pt x="0" y="26"/>
                    </a:lnTo>
                    <a:lnTo>
                      <a:pt x="111" y="0"/>
                    </a:lnTo>
                    <a:lnTo>
                      <a:pt x="123" y="51"/>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7"/>
              <p:cNvSpPr>
                <a:spLocks/>
              </p:cNvSpPr>
              <p:nvPr/>
            </p:nvSpPr>
            <p:spPr bwMode="auto">
              <a:xfrm>
                <a:off x="10199688" y="3070226"/>
                <a:ext cx="220663" cy="147638"/>
              </a:xfrm>
              <a:custGeom>
                <a:avLst/>
                <a:gdLst>
                  <a:gd name="T0" fmla="*/ 74 w 139"/>
                  <a:gd name="T1" fmla="*/ 0 h 93"/>
                  <a:gd name="T2" fmla="*/ 139 w 139"/>
                  <a:gd name="T3" fmla="*/ 32 h 93"/>
                  <a:gd name="T4" fmla="*/ 91 w 139"/>
                  <a:gd name="T5" fmla="*/ 93 h 93"/>
                  <a:gd name="T6" fmla="*/ 0 w 139"/>
                  <a:gd name="T7" fmla="*/ 38 h 93"/>
                  <a:gd name="T8" fmla="*/ 74 w 139"/>
                  <a:gd name="T9" fmla="*/ 0 h 93"/>
                </a:gdLst>
                <a:ahLst/>
                <a:cxnLst>
                  <a:cxn ang="0">
                    <a:pos x="T0" y="T1"/>
                  </a:cxn>
                  <a:cxn ang="0">
                    <a:pos x="T2" y="T3"/>
                  </a:cxn>
                  <a:cxn ang="0">
                    <a:pos x="T4" y="T5"/>
                  </a:cxn>
                  <a:cxn ang="0">
                    <a:pos x="T6" y="T7"/>
                  </a:cxn>
                  <a:cxn ang="0">
                    <a:pos x="T8" y="T9"/>
                  </a:cxn>
                </a:cxnLst>
                <a:rect l="0" t="0" r="r" b="b"/>
                <a:pathLst>
                  <a:path w="139" h="93">
                    <a:moveTo>
                      <a:pt x="74" y="0"/>
                    </a:moveTo>
                    <a:lnTo>
                      <a:pt x="139" y="32"/>
                    </a:lnTo>
                    <a:lnTo>
                      <a:pt x="91" y="93"/>
                    </a:lnTo>
                    <a:lnTo>
                      <a:pt x="0" y="38"/>
                    </a:lnTo>
                    <a:lnTo>
                      <a:pt x="74"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8"/>
              <p:cNvSpPr>
                <a:spLocks/>
              </p:cNvSpPr>
              <p:nvPr/>
            </p:nvSpPr>
            <p:spPr bwMode="auto">
              <a:xfrm>
                <a:off x="10417176" y="3070226"/>
                <a:ext cx="220663" cy="147638"/>
              </a:xfrm>
              <a:custGeom>
                <a:avLst/>
                <a:gdLst>
                  <a:gd name="T0" fmla="*/ 65 w 139"/>
                  <a:gd name="T1" fmla="*/ 0 h 93"/>
                  <a:gd name="T2" fmla="*/ 0 w 139"/>
                  <a:gd name="T3" fmla="*/ 32 h 93"/>
                  <a:gd name="T4" fmla="*/ 46 w 139"/>
                  <a:gd name="T5" fmla="*/ 93 h 93"/>
                  <a:gd name="T6" fmla="*/ 139 w 139"/>
                  <a:gd name="T7" fmla="*/ 38 h 93"/>
                  <a:gd name="T8" fmla="*/ 65 w 139"/>
                  <a:gd name="T9" fmla="*/ 0 h 93"/>
                </a:gdLst>
                <a:ahLst/>
                <a:cxnLst>
                  <a:cxn ang="0">
                    <a:pos x="T0" y="T1"/>
                  </a:cxn>
                  <a:cxn ang="0">
                    <a:pos x="T2" y="T3"/>
                  </a:cxn>
                  <a:cxn ang="0">
                    <a:pos x="T4" y="T5"/>
                  </a:cxn>
                  <a:cxn ang="0">
                    <a:pos x="T6" y="T7"/>
                  </a:cxn>
                  <a:cxn ang="0">
                    <a:pos x="T8" y="T9"/>
                  </a:cxn>
                </a:cxnLst>
                <a:rect l="0" t="0" r="r" b="b"/>
                <a:pathLst>
                  <a:path w="139" h="93">
                    <a:moveTo>
                      <a:pt x="65" y="0"/>
                    </a:moveTo>
                    <a:lnTo>
                      <a:pt x="0" y="32"/>
                    </a:lnTo>
                    <a:lnTo>
                      <a:pt x="46" y="93"/>
                    </a:lnTo>
                    <a:lnTo>
                      <a:pt x="139" y="38"/>
                    </a:lnTo>
                    <a:lnTo>
                      <a:pt x="6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9"/>
              <p:cNvSpPr>
                <a:spLocks/>
              </p:cNvSpPr>
              <p:nvPr/>
            </p:nvSpPr>
            <p:spPr bwMode="auto">
              <a:xfrm>
                <a:off x="10139363" y="3990976"/>
                <a:ext cx="280988" cy="293688"/>
              </a:xfrm>
              <a:custGeom>
                <a:avLst/>
                <a:gdLst>
                  <a:gd name="T0" fmla="*/ 2 w 88"/>
                  <a:gd name="T1" fmla="*/ 0 h 91"/>
                  <a:gd name="T2" fmla="*/ 3 w 88"/>
                  <a:gd name="T3" fmla="*/ 38 h 91"/>
                  <a:gd name="T4" fmla="*/ 88 w 88"/>
                  <a:gd name="T5" fmla="*/ 91 h 91"/>
                  <a:gd name="T6" fmla="*/ 88 w 88"/>
                  <a:gd name="T7" fmla="*/ 0 h 91"/>
                  <a:gd name="T8" fmla="*/ 2 w 88"/>
                  <a:gd name="T9" fmla="*/ 0 h 91"/>
                </a:gdLst>
                <a:ahLst/>
                <a:cxnLst>
                  <a:cxn ang="0">
                    <a:pos x="T0" y="T1"/>
                  </a:cxn>
                  <a:cxn ang="0">
                    <a:pos x="T2" y="T3"/>
                  </a:cxn>
                  <a:cxn ang="0">
                    <a:pos x="T4" y="T5"/>
                  </a:cxn>
                  <a:cxn ang="0">
                    <a:pos x="T6" y="T7"/>
                  </a:cxn>
                  <a:cxn ang="0">
                    <a:pos x="T8" y="T9"/>
                  </a:cxn>
                </a:cxnLst>
                <a:rect l="0" t="0" r="r" b="b"/>
                <a:pathLst>
                  <a:path w="88" h="91">
                    <a:moveTo>
                      <a:pt x="2" y="0"/>
                    </a:moveTo>
                    <a:cubicBezTo>
                      <a:pt x="3" y="14"/>
                      <a:pt x="4" y="28"/>
                      <a:pt x="3" y="38"/>
                    </a:cubicBezTo>
                    <a:cubicBezTo>
                      <a:pt x="0" y="75"/>
                      <a:pt x="52" y="90"/>
                      <a:pt x="88" y="91"/>
                    </a:cubicBezTo>
                    <a:cubicBezTo>
                      <a:pt x="88" y="0"/>
                      <a:pt x="88" y="0"/>
                      <a:pt x="88" y="0"/>
                    </a:cubicBezTo>
                    <a:lnTo>
                      <a:pt x="2"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0"/>
              <p:cNvSpPr>
                <a:spLocks/>
              </p:cNvSpPr>
              <p:nvPr/>
            </p:nvSpPr>
            <p:spPr bwMode="auto">
              <a:xfrm>
                <a:off x="10420351" y="3990976"/>
                <a:ext cx="285750" cy="293688"/>
              </a:xfrm>
              <a:custGeom>
                <a:avLst/>
                <a:gdLst>
                  <a:gd name="T0" fmla="*/ 85 w 89"/>
                  <a:gd name="T1" fmla="*/ 0 h 91"/>
                  <a:gd name="T2" fmla="*/ 0 w 89"/>
                  <a:gd name="T3" fmla="*/ 0 h 91"/>
                  <a:gd name="T4" fmla="*/ 0 w 89"/>
                  <a:gd name="T5" fmla="*/ 91 h 91"/>
                  <a:gd name="T6" fmla="*/ 85 w 89"/>
                  <a:gd name="T7" fmla="*/ 38 h 91"/>
                  <a:gd name="T8" fmla="*/ 85 w 89"/>
                  <a:gd name="T9" fmla="*/ 0 h 91"/>
                </a:gdLst>
                <a:ahLst/>
                <a:cxnLst>
                  <a:cxn ang="0">
                    <a:pos x="T0" y="T1"/>
                  </a:cxn>
                  <a:cxn ang="0">
                    <a:pos x="T2" y="T3"/>
                  </a:cxn>
                  <a:cxn ang="0">
                    <a:pos x="T4" y="T5"/>
                  </a:cxn>
                  <a:cxn ang="0">
                    <a:pos x="T6" y="T7"/>
                  </a:cxn>
                  <a:cxn ang="0">
                    <a:pos x="T8" y="T9"/>
                  </a:cxn>
                </a:cxnLst>
                <a:rect l="0" t="0" r="r" b="b"/>
                <a:pathLst>
                  <a:path w="89" h="91">
                    <a:moveTo>
                      <a:pt x="85" y="0"/>
                    </a:moveTo>
                    <a:cubicBezTo>
                      <a:pt x="0" y="0"/>
                      <a:pt x="0" y="0"/>
                      <a:pt x="0" y="0"/>
                    </a:cubicBezTo>
                    <a:cubicBezTo>
                      <a:pt x="0" y="91"/>
                      <a:pt x="0" y="91"/>
                      <a:pt x="0" y="91"/>
                    </a:cubicBezTo>
                    <a:cubicBezTo>
                      <a:pt x="36" y="90"/>
                      <a:pt x="89" y="75"/>
                      <a:pt x="85" y="38"/>
                    </a:cubicBezTo>
                    <a:cubicBezTo>
                      <a:pt x="84" y="28"/>
                      <a:pt x="84" y="15"/>
                      <a:pt x="85"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31"/>
              <p:cNvSpPr>
                <a:spLocks noChangeArrowheads="1"/>
              </p:cNvSpPr>
              <p:nvPr/>
            </p:nvSpPr>
            <p:spPr bwMode="auto">
              <a:xfrm>
                <a:off x="10136188" y="3954463"/>
                <a:ext cx="284163" cy="74613"/>
              </a:xfrm>
              <a:prstGeom prst="rect">
                <a:avLst/>
              </a:prstGeom>
              <a:solidFill>
                <a:srgbClr val="4124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32"/>
              <p:cNvSpPr>
                <a:spLocks noChangeArrowheads="1"/>
              </p:cNvSpPr>
              <p:nvPr/>
            </p:nvSpPr>
            <p:spPr bwMode="auto">
              <a:xfrm>
                <a:off x="10420351" y="3954463"/>
                <a:ext cx="285750" cy="74613"/>
              </a:xfrm>
              <a:prstGeom prst="rect">
                <a:avLst/>
              </a:prstGeom>
              <a:solidFill>
                <a:srgbClr val="6039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3"/>
              <p:cNvSpPr>
                <a:spLocks/>
              </p:cNvSpPr>
              <p:nvPr/>
            </p:nvSpPr>
            <p:spPr bwMode="auto">
              <a:xfrm>
                <a:off x="10004426" y="2287588"/>
                <a:ext cx="806450" cy="474663"/>
              </a:xfrm>
              <a:custGeom>
                <a:avLst/>
                <a:gdLst>
                  <a:gd name="T0" fmla="*/ 47 w 252"/>
                  <a:gd name="T1" fmla="*/ 147 h 147"/>
                  <a:gd name="T2" fmla="*/ 50 w 252"/>
                  <a:gd name="T3" fmla="*/ 102 h 147"/>
                  <a:gd name="T4" fmla="*/ 133 w 252"/>
                  <a:gd name="T5" fmla="*/ 83 h 147"/>
                  <a:gd name="T6" fmla="*/ 211 w 252"/>
                  <a:gd name="T7" fmla="*/ 103 h 147"/>
                  <a:gd name="T8" fmla="*/ 214 w 252"/>
                  <a:gd name="T9" fmla="*/ 137 h 147"/>
                  <a:gd name="T10" fmla="*/ 131 w 252"/>
                  <a:gd name="T11" fmla="*/ 0 h 147"/>
                  <a:gd name="T12" fmla="*/ 47 w 252"/>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252" h="147">
                    <a:moveTo>
                      <a:pt x="47" y="147"/>
                    </a:moveTo>
                    <a:cubicBezTo>
                      <a:pt x="47" y="147"/>
                      <a:pt x="47" y="145"/>
                      <a:pt x="50" y="102"/>
                    </a:cubicBezTo>
                    <a:cubicBezTo>
                      <a:pt x="55" y="40"/>
                      <a:pt x="100" y="83"/>
                      <a:pt x="133" y="83"/>
                    </a:cubicBezTo>
                    <a:cubicBezTo>
                      <a:pt x="165" y="83"/>
                      <a:pt x="203" y="39"/>
                      <a:pt x="211" y="103"/>
                    </a:cubicBezTo>
                    <a:cubicBezTo>
                      <a:pt x="215" y="140"/>
                      <a:pt x="214" y="137"/>
                      <a:pt x="214" y="137"/>
                    </a:cubicBezTo>
                    <a:cubicBezTo>
                      <a:pt x="214" y="137"/>
                      <a:pt x="252" y="0"/>
                      <a:pt x="131" y="0"/>
                    </a:cubicBezTo>
                    <a:cubicBezTo>
                      <a:pt x="0" y="0"/>
                      <a:pt x="47" y="147"/>
                      <a:pt x="47" y="147"/>
                    </a:cubicBezTo>
                    <a:close/>
                  </a:path>
                </a:pathLst>
              </a:custGeom>
              <a:solidFill>
                <a:srgbClr val="754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
              <p:cNvSpPr>
                <a:spLocks/>
              </p:cNvSpPr>
              <p:nvPr/>
            </p:nvSpPr>
            <p:spPr bwMode="auto">
              <a:xfrm>
                <a:off x="10004426" y="2287588"/>
                <a:ext cx="415925" cy="474663"/>
              </a:xfrm>
              <a:custGeom>
                <a:avLst/>
                <a:gdLst>
                  <a:gd name="T0" fmla="*/ 130 w 130"/>
                  <a:gd name="T1" fmla="*/ 0 h 147"/>
                  <a:gd name="T2" fmla="*/ 47 w 130"/>
                  <a:gd name="T3" fmla="*/ 147 h 147"/>
                  <a:gd name="T4" fmla="*/ 50 w 130"/>
                  <a:gd name="T5" fmla="*/ 102 h 147"/>
                  <a:gd name="T6" fmla="*/ 130 w 130"/>
                  <a:gd name="T7" fmla="*/ 83 h 147"/>
                  <a:gd name="T8" fmla="*/ 130 w 130"/>
                  <a:gd name="T9" fmla="*/ 0 h 147"/>
                </a:gdLst>
                <a:ahLst/>
                <a:cxnLst>
                  <a:cxn ang="0">
                    <a:pos x="T0" y="T1"/>
                  </a:cxn>
                  <a:cxn ang="0">
                    <a:pos x="T2" y="T3"/>
                  </a:cxn>
                  <a:cxn ang="0">
                    <a:pos x="T4" y="T5"/>
                  </a:cxn>
                  <a:cxn ang="0">
                    <a:pos x="T6" y="T7"/>
                  </a:cxn>
                  <a:cxn ang="0">
                    <a:pos x="T8" y="T9"/>
                  </a:cxn>
                </a:cxnLst>
                <a:rect l="0" t="0" r="r" b="b"/>
                <a:pathLst>
                  <a:path w="130" h="147">
                    <a:moveTo>
                      <a:pt x="130" y="0"/>
                    </a:moveTo>
                    <a:cubicBezTo>
                      <a:pt x="0" y="1"/>
                      <a:pt x="47" y="147"/>
                      <a:pt x="47" y="147"/>
                    </a:cubicBezTo>
                    <a:cubicBezTo>
                      <a:pt x="47" y="147"/>
                      <a:pt x="47" y="145"/>
                      <a:pt x="50" y="102"/>
                    </a:cubicBezTo>
                    <a:cubicBezTo>
                      <a:pt x="55" y="42"/>
                      <a:pt x="97" y="80"/>
                      <a:pt x="130" y="83"/>
                    </a:cubicBezTo>
                    <a:lnTo>
                      <a:pt x="130" y="0"/>
                    </a:lnTo>
                    <a:close/>
                  </a:path>
                </a:pathLst>
              </a:custGeom>
              <a:solidFill>
                <a:srgbClr val="603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Oval 35"/>
              <p:cNvSpPr>
                <a:spLocks noChangeArrowheads="1"/>
              </p:cNvSpPr>
              <p:nvPr/>
            </p:nvSpPr>
            <p:spPr bwMode="auto">
              <a:xfrm>
                <a:off x="10263188" y="2678113"/>
                <a:ext cx="50800" cy="52388"/>
              </a:xfrm>
              <a:prstGeom prst="ellipse">
                <a:avLst/>
              </a:pr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36"/>
              <p:cNvSpPr>
                <a:spLocks noChangeArrowheads="1"/>
              </p:cNvSpPr>
              <p:nvPr/>
            </p:nvSpPr>
            <p:spPr bwMode="auto">
              <a:xfrm>
                <a:off x="10509251" y="2678113"/>
                <a:ext cx="52388" cy="52388"/>
              </a:xfrm>
              <a:prstGeom prst="ellipse">
                <a:avLst/>
              </a:pr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7"/>
              <p:cNvSpPr>
                <a:spLocks noEditPoints="1"/>
              </p:cNvSpPr>
              <p:nvPr/>
            </p:nvSpPr>
            <p:spPr bwMode="auto">
              <a:xfrm>
                <a:off x="10183813" y="2624138"/>
                <a:ext cx="469900" cy="180975"/>
              </a:xfrm>
              <a:custGeom>
                <a:avLst/>
                <a:gdLst>
                  <a:gd name="T0" fmla="*/ 39 w 147"/>
                  <a:gd name="T1" fmla="*/ 1 h 56"/>
                  <a:gd name="T2" fmla="*/ 61 w 147"/>
                  <a:gd name="T3" fmla="*/ 6 h 56"/>
                  <a:gd name="T4" fmla="*/ 64 w 147"/>
                  <a:gd name="T5" fmla="*/ 7 h 56"/>
                  <a:gd name="T6" fmla="*/ 82 w 147"/>
                  <a:gd name="T7" fmla="*/ 7 h 56"/>
                  <a:gd name="T8" fmla="*/ 86 w 147"/>
                  <a:gd name="T9" fmla="*/ 6 h 56"/>
                  <a:gd name="T10" fmla="*/ 119 w 147"/>
                  <a:gd name="T11" fmla="*/ 3 h 56"/>
                  <a:gd name="T12" fmla="*/ 140 w 147"/>
                  <a:gd name="T13" fmla="*/ 7 h 56"/>
                  <a:gd name="T14" fmla="*/ 147 w 147"/>
                  <a:gd name="T15" fmla="*/ 12 h 56"/>
                  <a:gd name="T16" fmla="*/ 142 w 147"/>
                  <a:gd name="T17" fmla="*/ 18 h 56"/>
                  <a:gd name="T18" fmla="*/ 137 w 147"/>
                  <a:gd name="T19" fmla="*/ 25 h 56"/>
                  <a:gd name="T20" fmla="*/ 136 w 147"/>
                  <a:gd name="T21" fmla="*/ 36 h 56"/>
                  <a:gd name="T22" fmla="*/ 121 w 147"/>
                  <a:gd name="T23" fmla="*/ 53 h 56"/>
                  <a:gd name="T24" fmla="*/ 105 w 147"/>
                  <a:gd name="T25" fmla="*/ 54 h 56"/>
                  <a:gd name="T26" fmla="*/ 82 w 147"/>
                  <a:gd name="T27" fmla="*/ 32 h 56"/>
                  <a:gd name="T28" fmla="*/ 81 w 147"/>
                  <a:gd name="T29" fmla="*/ 24 h 56"/>
                  <a:gd name="T30" fmla="*/ 73 w 147"/>
                  <a:gd name="T31" fmla="*/ 17 h 56"/>
                  <a:gd name="T32" fmla="*/ 65 w 147"/>
                  <a:gd name="T33" fmla="*/ 24 h 56"/>
                  <a:gd name="T34" fmla="*/ 64 w 147"/>
                  <a:gd name="T35" fmla="*/ 33 h 56"/>
                  <a:gd name="T36" fmla="*/ 32 w 147"/>
                  <a:gd name="T37" fmla="*/ 54 h 56"/>
                  <a:gd name="T38" fmla="*/ 10 w 147"/>
                  <a:gd name="T39" fmla="*/ 29 h 56"/>
                  <a:gd name="T40" fmla="*/ 3 w 147"/>
                  <a:gd name="T41" fmla="*/ 17 h 56"/>
                  <a:gd name="T42" fmla="*/ 0 w 147"/>
                  <a:gd name="T43" fmla="*/ 12 h 56"/>
                  <a:gd name="T44" fmla="*/ 4 w 147"/>
                  <a:gd name="T45" fmla="*/ 7 h 56"/>
                  <a:gd name="T46" fmla="*/ 22 w 147"/>
                  <a:gd name="T47" fmla="*/ 3 h 56"/>
                  <a:gd name="T48" fmla="*/ 39 w 147"/>
                  <a:gd name="T49" fmla="*/ 1 h 56"/>
                  <a:gd name="T50" fmla="*/ 39 w 147"/>
                  <a:gd name="T51" fmla="*/ 8 h 56"/>
                  <a:gd name="T52" fmla="*/ 28 w 147"/>
                  <a:gd name="T53" fmla="*/ 9 h 56"/>
                  <a:gd name="T54" fmla="*/ 13 w 147"/>
                  <a:gd name="T55" fmla="*/ 25 h 56"/>
                  <a:gd name="T56" fmla="*/ 14 w 147"/>
                  <a:gd name="T57" fmla="*/ 31 h 56"/>
                  <a:gd name="T58" fmla="*/ 46 w 147"/>
                  <a:gd name="T59" fmla="*/ 47 h 56"/>
                  <a:gd name="T60" fmla="*/ 60 w 147"/>
                  <a:gd name="T61" fmla="*/ 17 h 56"/>
                  <a:gd name="T62" fmla="*/ 51 w 147"/>
                  <a:gd name="T63" fmla="*/ 9 h 56"/>
                  <a:gd name="T64" fmla="*/ 39 w 147"/>
                  <a:gd name="T65" fmla="*/ 8 h 56"/>
                  <a:gd name="T66" fmla="*/ 107 w 147"/>
                  <a:gd name="T67" fmla="*/ 8 h 56"/>
                  <a:gd name="T68" fmla="*/ 107 w 147"/>
                  <a:gd name="T69" fmla="*/ 8 h 56"/>
                  <a:gd name="T70" fmla="*/ 100 w 147"/>
                  <a:gd name="T71" fmla="*/ 8 h 56"/>
                  <a:gd name="T72" fmla="*/ 85 w 147"/>
                  <a:gd name="T73" fmla="*/ 20 h 56"/>
                  <a:gd name="T74" fmla="*/ 94 w 147"/>
                  <a:gd name="T75" fmla="*/ 44 h 56"/>
                  <a:gd name="T76" fmla="*/ 113 w 147"/>
                  <a:gd name="T77" fmla="*/ 49 h 56"/>
                  <a:gd name="T78" fmla="*/ 131 w 147"/>
                  <a:gd name="T79" fmla="*/ 19 h 56"/>
                  <a:gd name="T80" fmla="*/ 122 w 147"/>
                  <a:gd name="T81" fmla="*/ 10 h 56"/>
                  <a:gd name="T82" fmla="*/ 107 w 147"/>
                  <a:gd name="T83"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7" h="56">
                    <a:moveTo>
                      <a:pt x="39" y="1"/>
                    </a:moveTo>
                    <a:cubicBezTo>
                      <a:pt x="42" y="1"/>
                      <a:pt x="54" y="2"/>
                      <a:pt x="61" y="6"/>
                    </a:cubicBezTo>
                    <a:cubicBezTo>
                      <a:pt x="62" y="7"/>
                      <a:pt x="63" y="7"/>
                      <a:pt x="64" y="7"/>
                    </a:cubicBezTo>
                    <a:cubicBezTo>
                      <a:pt x="70" y="7"/>
                      <a:pt x="76" y="7"/>
                      <a:pt x="82" y="7"/>
                    </a:cubicBezTo>
                    <a:cubicBezTo>
                      <a:pt x="83" y="6"/>
                      <a:pt x="85" y="7"/>
                      <a:pt x="86" y="6"/>
                    </a:cubicBezTo>
                    <a:cubicBezTo>
                      <a:pt x="97" y="0"/>
                      <a:pt x="108" y="2"/>
                      <a:pt x="119" y="3"/>
                    </a:cubicBezTo>
                    <a:cubicBezTo>
                      <a:pt x="126" y="4"/>
                      <a:pt x="133" y="6"/>
                      <a:pt x="140" y="7"/>
                    </a:cubicBezTo>
                    <a:cubicBezTo>
                      <a:pt x="144" y="7"/>
                      <a:pt x="146" y="8"/>
                      <a:pt x="147" y="12"/>
                    </a:cubicBezTo>
                    <a:cubicBezTo>
                      <a:pt x="147" y="15"/>
                      <a:pt x="145" y="17"/>
                      <a:pt x="142" y="18"/>
                    </a:cubicBezTo>
                    <a:cubicBezTo>
                      <a:pt x="139" y="19"/>
                      <a:pt x="137" y="22"/>
                      <a:pt x="137" y="25"/>
                    </a:cubicBezTo>
                    <a:cubicBezTo>
                      <a:pt x="137" y="29"/>
                      <a:pt x="137" y="32"/>
                      <a:pt x="136" y="36"/>
                    </a:cubicBezTo>
                    <a:cubicBezTo>
                      <a:pt x="135" y="45"/>
                      <a:pt x="130" y="51"/>
                      <a:pt x="121" y="53"/>
                    </a:cubicBezTo>
                    <a:cubicBezTo>
                      <a:pt x="116" y="55"/>
                      <a:pt x="110" y="55"/>
                      <a:pt x="105" y="54"/>
                    </a:cubicBezTo>
                    <a:cubicBezTo>
                      <a:pt x="91" y="53"/>
                      <a:pt x="85" y="46"/>
                      <a:pt x="82" y="32"/>
                    </a:cubicBezTo>
                    <a:cubicBezTo>
                      <a:pt x="82" y="29"/>
                      <a:pt x="82" y="26"/>
                      <a:pt x="81" y="24"/>
                    </a:cubicBezTo>
                    <a:cubicBezTo>
                      <a:pt x="80" y="20"/>
                      <a:pt x="78" y="17"/>
                      <a:pt x="73" y="17"/>
                    </a:cubicBezTo>
                    <a:cubicBezTo>
                      <a:pt x="69" y="17"/>
                      <a:pt x="66" y="20"/>
                      <a:pt x="65" y="24"/>
                    </a:cubicBezTo>
                    <a:cubicBezTo>
                      <a:pt x="65" y="27"/>
                      <a:pt x="64" y="30"/>
                      <a:pt x="64" y="33"/>
                    </a:cubicBezTo>
                    <a:cubicBezTo>
                      <a:pt x="60" y="51"/>
                      <a:pt x="49" y="56"/>
                      <a:pt x="32" y="54"/>
                    </a:cubicBezTo>
                    <a:cubicBezTo>
                      <a:pt x="16" y="53"/>
                      <a:pt x="9" y="45"/>
                      <a:pt x="10" y="29"/>
                    </a:cubicBezTo>
                    <a:cubicBezTo>
                      <a:pt x="10" y="24"/>
                      <a:pt x="9" y="19"/>
                      <a:pt x="3" y="17"/>
                    </a:cubicBezTo>
                    <a:cubicBezTo>
                      <a:pt x="1" y="16"/>
                      <a:pt x="0" y="13"/>
                      <a:pt x="0" y="12"/>
                    </a:cubicBezTo>
                    <a:cubicBezTo>
                      <a:pt x="0" y="10"/>
                      <a:pt x="2" y="8"/>
                      <a:pt x="4" y="7"/>
                    </a:cubicBezTo>
                    <a:cubicBezTo>
                      <a:pt x="10" y="6"/>
                      <a:pt x="16" y="4"/>
                      <a:pt x="22" y="3"/>
                    </a:cubicBezTo>
                    <a:cubicBezTo>
                      <a:pt x="27" y="2"/>
                      <a:pt x="37" y="1"/>
                      <a:pt x="39" y="1"/>
                    </a:cubicBezTo>
                    <a:close/>
                    <a:moveTo>
                      <a:pt x="39" y="8"/>
                    </a:moveTo>
                    <a:cubicBezTo>
                      <a:pt x="35" y="8"/>
                      <a:pt x="31" y="8"/>
                      <a:pt x="28" y="9"/>
                    </a:cubicBezTo>
                    <a:cubicBezTo>
                      <a:pt x="18" y="10"/>
                      <a:pt x="14" y="15"/>
                      <a:pt x="13" y="25"/>
                    </a:cubicBezTo>
                    <a:cubicBezTo>
                      <a:pt x="13" y="27"/>
                      <a:pt x="14" y="29"/>
                      <a:pt x="14" y="31"/>
                    </a:cubicBezTo>
                    <a:cubicBezTo>
                      <a:pt x="14" y="46"/>
                      <a:pt x="32" y="54"/>
                      <a:pt x="46" y="47"/>
                    </a:cubicBezTo>
                    <a:cubicBezTo>
                      <a:pt x="56" y="42"/>
                      <a:pt x="63" y="28"/>
                      <a:pt x="60" y="17"/>
                    </a:cubicBezTo>
                    <a:cubicBezTo>
                      <a:pt x="59" y="13"/>
                      <a:pt x="55" y="10"/>
                      <a:pt x="51" y="9"/>
                    </a:cubicBezTo>
                    <a:cubicBezTo>
                      <a:pt x="47" y="8"/>
                      <a:pt x="43" y="8"/>
                      <a:pt x="39" y="8"/>
                    </a:cubicBezTo>
                    <a:close/>
                    <a:moveTo>
                      <a:pt x="107" y="8"/>
                    </a:moveTo>
                    <a:cubicBezTo>
                      <a:pt x="107" y="8"/>
                      <a:pt x="107" y="8"/>
                      <a:pt x="107" y="8"/>
                    </a:cubicBezTo>
                    <a:cubicBezTo>
                      <a:pt x="104" y="8"/>
                      <a:pt x="102" y="8"/>
                      <a:pt x="100" y="8"/>
                    </a:cubicBezTo>
                    <a:cubicBezTo>
                      <a:pt x="91" y="8"/>
                      <a:pt x="86" y="12"/>
                      <a:pt x="85" y="20"/>
                    </a:cubicBezTo>
                    <a:cubicBezTo>
                      <a:pt x="85" y="29"/>
                      <a:pt x="87" y="37"/>
                      <a:pt x="94" y="44"/>
                    </a:cubicBezTo>
                    <a:cubicBezTo>
                      <a:pt x="99" y="49"/>
                      <a:pt x="106" y="50"/>
                      <a:pt x="113" y="49"/>
                    </a:cubicBezTo>
                    <a:cubicBezTo>
                      <a:pt x="128" y="47"/>
                      <a:pt x="134" y="37"/>
                      <a:pt x="131" y="19"/>
                    </a:cubicBezTo>
                    <a:cubicBezTo>
                      <a:pt x="130" y="14"/>
                      <a:pt x="127" y="11"/>
                      <a:pt x="122" y="10"/>
                    </a:cubicBezTo>
                    <a:cubicBezTo>
                      <a:pt x="117" y="8"/>
                      <a:pt x="112" y="8"/>
                      <a:pt x="107" y="8"/>
                    </a:cubicBezTo>
                    <a:close/>
                  </a:path>
                </a:pathLst>
              </a:custGeom>
              <a:solidFill>
                <a:srgbClr val="20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p:cNvGrpSpPr/>
            <p:nvPr/>
          </p:nvGrpSpPr>
          <p:grpSpPr>
            <a:xfrm>
              <a:off x="8691563" y="2290763"/>
              <a:ext cx="1001713" cy="3460751"/>
              <a:chOff x="8691563" y="2290763"/>
              <a:chExt cx="1001713" cy="3460751"/>
            </a:xfrm>
          </p:grpSpPr>
          <p:sp>
            <p:nvSpPr>
              <p:cNvPr id="79" name="Freeform 38"/>
              <p:cNvSpPr>
                <a:spLocks/>
              </p:cNvSpPr>
              <p:nvPr/>
            </p:nvSpPr>
            <p:spPr bwMode="auto">
              <a:xfrm>
                <a:off x="8745538" y="2290763"/>
                <a:ext cx="449263" cy="746125"/>
              </a:xfrm>
              <a:custGeom>
                <a:avLst/>
                <a:gdLst>
                  <a:gd name="T0" fmla="*/ 140 w 140"/>
                  <a:gd name="T1" fmla="*/ 0 h 231"/>
                  <a:gd name="T2" fmla="*/ 33 w 140"/>
                  <a:gd name="T3" fmla="*/ 231 h 231"/>
                  <a:gd name="T4" fmla="*/ 140 w 140"/>
                  <a:gd name="T5" fmla="*/ 231 h 231"/>
                  <a:gd name="T6" fmla="*/ 140 w 140"/>
                  <a:gd name="T7" fmla="*/ 0 h 231"/>
                </a:gdLst>
                <a:ahLst/>
                <a:cxnLst>
                  <a:cxn ang="0">
                    <a:pos x="T0" y="T1"/>
                  </a:cxn>
                  <a:cxn ang="0">
                    <a:pos x="T2" y="T3"/>
                  </a:cxn>
                  <a:cxn ang="0">
                    <a:pos x="T4" y="T5"/>
                  </a:cxn>
                  <a:cxn ang="0">
                    <a:pos x="T6" y="T7"/>
                  </a:cxn>
                </a:cxnLst>
                <a:rect l="0" t="0" r="r" b="b"/>
                <a:pathLst>
                  <a:path w="140" h="231">
                    <a:moveTo>
                      <a:pt x="140" y="0"/>
                    </a:moveTo>
                    <a:cubicBezTo>
                      <a:pt x="0" y="2"/>
                      <a:pt x="33" y="174"/>
                      <a:pt x="33" y="231"/>
                    </a:cubicBezTo>
                    <a:cubicBezTo>
                      <a:pt x="140" y="231"/>
                      <a:pt x="140" y="231"/>
                      <a:pt x="140" y="231"/>
                    </a:cubicBezTo>
                    <a:lnTo>
                      <a:pt x="14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9"/>
              <p:cNvSpPr>
                <a:spLocks/>
              </p:cNvSpPr>
              <p:nvPr/>
            </p:nvSpPr>
            <p:spPr bwMode="auto">
              <a:xfrm>
                <a:off x="9194801" y="2290763"/>
                <a:ext cx="463550" cy="746125"/>
              </a:xfrm>
              <a:custGeom>
                <a:avLst/>
                <a:gdLst>
                  <a:gd name="T0" fmla="*/ 0 w 145"/>
                  <a:gd name="T1" fmla="*/ 0 h 231"/>
                  <a:gd name="T2" fmla="*/ 106 w 145"/>
                  <a:gd name="T3" fmla="*/ 231 h 231"/>
                  <a:gd name="T4" fmla="*/ 0 w 145"/>
                  <a:gd name="T5" fmla="*/ 231 h 231"/>
                  <a:gd name="T6" fmla="*/ 0 w 145"/>
                  <a:gd name="T7" fmla="*/ 0 h 231"/>
                </a:gdLst>
                <a:ahLst/>
                <a:cxnLst>
                  <a:cxn ang="0">
                    <a:pos x="T0" y="T1"/>
                  </a:cxn>
                  <a:cxn ang="0">
                    <a:pos x="T2" y="T3"/>
                  </a:cxn>
                  <a:cxn ang="0">
                    <a:pos x="T4" y="T5"/>
                  </a:cxn>
                  <a:cxn ang="0">
                    <a:pos x="T6" y="T7"/>
                  </a:cxn>
                </a:cxnLst>
                <a:rect l="0" t="0" r="r" b="b"/>
                <a:pathLst>
                  <a:path w="145" h="231">
                    <a:moveTo>
                      <a:pt x="0" y="0"/>
                    </a:moveTo>
                    <a:cubicBezTo>
                      <a:pt x="145" y="5"/>
                      <a:pt x="106" y="174"/>
                      <a:pt x="106" y="231"/>
                    </a:cubicBezTo>
                    <a:cubicBezTo>
                      <a:pt x="0" y="231"/>
                      <a:pt x="0" y="231"/>
                      <a:pt x="0" y="231"/>
                    </a:cubicBez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0"/>
              <p:cNvSpPr>
                <a:spLocks/>
              </p:cNvSpPr>
              <p:nvPr/>
            </p:nvSpPr>
            <p:spPr bwMode="auto">
              <a:xfrm>
                <a:off x="8870951" y="2627313"/>
                <a:ext cx="112713" cy="165100"/>
              </a:xfrm>
              <a:custGeom>
                <a:avLst/>
                <a:gdLst>
                  <a:gd name="T0" fmla="*/ 34 w 35"/>
                  <a:gd name="T1" fmla="*/ 30 h 51"/>
                  <a:gd name="T2" fmla="*/ 21 w 35"/>
                  <a:gd name="T3" fmla="*/ 50 h 51"/>
                  <a:gd name="T4" fmla="*/ 21 w 35"/>
                  <a:gd name="T5" fmla="*/ 50 h 51"/>
                  <a:gd name="T6" fmla="*/ 3 w 35"/>
                  <a:gd name="T7" fmla="*/ 34 h 51"/>
                  <a:gd name="T8" fmla="*/ 2 w 35"/>
                  <a:gd name="T9" fmla="*/ 22 h 51"/>
                  <a:gd name="T10" fmla="*/ 14 w 35"/>
                  <a:gd name="T11" fmla="*/ 2 h 51"/>
                  <a:gd name="T12" fmla="*/ 14 w 35"/>
                  <a:gd name="T13" fmla="*/ 2 h 51"/>
                  <a:gd name="T14" fmla="*/ 32 w 35"/>
                  <a:gd name="T15" fmla="*/ 17 h 51"/>
                  <a:gd name="T16" fmla="*/ 34 w 35"/>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1">
                    <a:moveTo>
                      <a:pt x="34" y="30"/>
                    </a:moveTo>
                    <a:cubicBezTo>
                      <a:pt x="35" y="40"/>
                      <a:pt x="30" y="49"/>
                      <a:pt x="21" y="50"/>
                    </a:cubicBezTo>
                    <a:cubicBezTo>
                      <a:pt x="21" y="50"/>
                      <a:pt x="21" y="50"/>
                      <a:pt x="21" y="50"/>
                    </a:cubicBezTo>
                    <a:cubicBezTo>
                      <a:pt x="13" y="51"/>
                      <a:pt x="5" y="44"/>
                      <a:pt x="3" y="34"/>
                    </a:cubicBezTo>
                    <a:cubicBezTo>
                      <a:pt x="2" y="22"/>
                      <a:pt x="2" y="22"/>
                      <a:pt x="2" y="22"/>
                    </a:cubicBezTo>
                    <a:cubicBezTo>
                      <a:pt x="0" y="12"/>
                      <a:pt x="6" y="3"/>
                      <a:pt x="14" y="2"/>
                    </a:cubicBezTo>
                    <a:cubicBezTo>
                      <a:pt x="14" y="2"/>
                      <a:pt x="14" y="2"/>
                      <a:pt x="14" y="2"/>
                    </a:cubicBezTo>
                    <a:cubicBezTo>
                      <a:pt x="22" y="0"/>
                      <a:pt x="30" y="7"/>
                      <a:pt x="32" y="17"/>
                    </a:cubicBezTo>
                    <a:lnTo>
                      <a:pt x="34" y="30"/>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
              <p:cNvSpPr>
                <a:spLocks/>
              </p:cNvSpPr>
              <p:nvPr/>
            </p:nvSpPr>
            <p:spPr bwMode="auto">
              <a:xfrm>
                <a:off x="9402763" y="2624138"/>
                <a:ext cx="111125" cy="163513"/>
              </a:xfrm>
              <a:custGeom>
                <a:avLst/>
                <a:gdLst>
                  <a:gd name="T0" fmla="*/ 2 w 35"/>
                  <a:gd name="T1" fmla="*/ 29 h 51"/>
                  <a:gd name="T2" fmla="*/ 14 w 35"/>
                  <a:gd name="T3" fmla="*/ 50 h 51"/>
                  <a:gd name="T4" fmla="*/ 14 w 35"/>
                  <a:gd name="T5" fmla="*/ 50 h 51"/>
                  <a:gd name="T6" fmla="*/ 32 w 35"/>
                  <a:gd name="T7" fmla="*/ 34 h 51"/>
                  <a:gd name="T8" fmla="*/ 34 w 35"/>
                  <a:gd name="T9" fmla="*/ 22 h 51"/>
                  <a:gd name="T10" fmla="*/ 22 w 35"/>
                  <a:gd name="T11" fmla="*/ 2 h 51"/>
                  <a:gd name="T12" fmla="*/ 22 w 35"/>
                  <a:gd name="T13" fmla="*/ 2 h 51"/>
                  <a:gd name="T14" fmla="*/ 4 w 35"/>
                  <a:gd name="T15" fmla="*/ 17 h 51"/>
                  <a:gd name="T16" fmla="*/ 2 w 35"/>
                  <a:gd name="T17"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1">
                    <a:moveTo>
                      <a:pt x="2" y="29"/>
                    </a:moveTo>
                    <a:cubicBezTo>
                      <a:pt x="0" y="39"/>
                      <a:pt x="6" y="48"/>
                      <a:pt x="14" y="50"/>
                    </a:cubicBezTo>
                    <a:cubicBezTo>
                      <a:pt x="14" y="50"/>
                      <a:pt x="14" y="50"/>
                      <a:pt x="14" y="50"/>
                    </a:cubicBezTo>
                    <a:cubicBezTo>
                      <a:pt x="23" y="51"/>
                      <a:pt x="30" y="44"/>
                      <a:pt x="32" y="34"/>
                    </a:cubicBezTo>
                    <a:cubicBezTo>
                      <a:pt x="34" y="22"/>
                      <a:pt x="34" y="22"/>
                      <a:pt x="34" y="22"/>
                    </a:cubicBezTo>
                    <a:cubicBezTo>
                      <a:pt x="35" y="12"/>
                      <a:pt x="30" y="3"/>
                      <a:pt x="22" y="2"/>
                    </a:cubicBezTo>
                    <a:cubicBezTo>
                      <a:pt x="22" y="2"/>
                      <a:pt x="22" y="2"/>
                      <a:pt x="22" y="2"/>
                    </a:cubicBezTo>
                    <a:cubicBezTo>
                      <a:pt x="13" y="0"/>
                      <a:pt x="5" y="7"/>
                      <a:pt x="4" y="17"/>
                    </a:cubicBezTo>
                    <a:lnTo>
                      <a:pt x="2" y="29"/>
                    </a:lnTo>
                    <a:close/>
                  </a:path>
                </a:pathLst>
              </a:custGeom>
              <a:solidFill>
                <a:srgbClr val="EEB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2"/>
              <p:cNvSpPr>
                <a:spLocks/>
              </p:cNvSpPr>
              <p:nvPr/>
            </p:nvSpPr>
            <p:spPr bwMode="auto">
              <a:xfrm>
                <a:off x="8707438" y="3143251"/>
                <a:ext cx="285750" cy="976313"/>
              </a:xfrm>
              <a:custGeom>
                <a:avLst/>
                <a:gdLst>
                  <a:gd name="T0" fmla="*/ 79 w 89"/>
                  <a:gd name="T1" fmla="*/ 0 h 302"/>
                  <a:gd name="T2" fmla="*/ 2 w 89"/>
                  <a:gd name="T3" fmla="*/ 302 h 302"/>
                  <a:gd name="T4" fmla="*/ 31 w 89"/>
                  <a:gd name="T5" fmla="*/ 301 h 302"/>
                  <a:gd name="T6" fmla="*/ 89 w 89"/>
                  <a:gd name="T7" fmla="*/ 65 h 302"/>
                  <a:gd name="T8" fmla="*/ 79 w 89"/>
                  <a:gd name="T9" fmla="*/ 0 h 302"/>
                </a:gdLst>
                <a:ahLst/>
                <a:cxnLst>
                  <a:cxn ang="0">
                    <a:pos x="T0" y="T1"/>
                  </a:cxn>
                  <a:cxn ang="0">
                    <a:pos x="T2" y="T3"/>
                  </a:cxn>
                  <a:cxn ang="0">
                    <a:pos x="T4" y="T5"/>
                  </a:cxn>
                  <a:cxn ang="0">
                    <a:pos x="T6" y="T7"/>
                  </a:cxn>
                  <a:cxn ang="0">
                    <a:pos x="T8" y="T9"/>
                  </a:cxn>
                </a:cxnLst>
                <a:rect l="0" t="0" r="r" b="b"/>
                <a:pathLst>
                  <a:path w="89" h="302">
                    <a:moveTo>
                      <a:pt x="79" y="0"/>
                    </a:moveTo>
                    <a:cubicBezTo>
                      <a:pt x="79" y="0"/>
                      <a:pt x="0" y="3"/>
                      <a:pt x="2" y="302"/>
                    </a:cubicBezTo>
                    <a:cubicBezTo>
                      <a:pt x="31" y="301"/>
                      <a:pt x="31" y="301"/>
                      <a:pt x="31" y="301"/>
                    </a:cubicBezTo>
                    <a:cubicBezTo>
                      <a:pt x="34" y="266"/>
                      <a:pt x="54" y="76"/>
                      <a:pt x="89" y="65"/>
                    </a:cubicBezTo>
                    <a:lnTo>
                      <a:pt x="79" y="0"/>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43"/>
              <p:cNvSpPr>
                <a:spLocks/>
              </p:cNvSpPr>
              <p:nvPr/>
            </p:nvSpPr>
            <p:spPr bwMode="auto">
              <a:xfrm>
                <a:off x="8691563" y="4106863"/>
                <a:ext cx="166688" cy="323850"/>
              </a:xfrm>
              <a:custGeom>
                <a:avLst/>
                <a:gdLst>
                  <a:gd name="T0" fmla="*/ 51 w 52"/>
                  <a:gd name="T1" fmla="*/ 66 h 100"/>
                  <a:gd name="T2" fmla="*/ 33 w 52"/>
                  <a:gd name="T3" fmla="*/ 0 h 100"/>
                  <a:gd name="T4" fmla="*/ 7 w 52"/>
                  <a:gd name="T5" fmla="*/ 1 h 100"/>
                  <a:gd name="T6" fmla="*/ 8 w 52"/>
                  <a:gd name="T7" fmla="*/ 49 h 100"/>
                  <a:gd name="T8" fmla="*/ 33 w 52"/>
                  <a:gd name="T9" fmla="*/ 84 h 100"/>
                  <a:gd name="T10" fmla="*/ 51 w 52"/>
                  <a:gd name="T11" fmla="*/ 66 h 100"/>
                </a:gdLst>
                <a:ahLst/>
                <a:cxnLst>
                  <a:cxn ang="0">
                    <a:pos x="T0" y="T1"/>
                  </a:cxn>
                  <a:cxn ang="0">
                    <a:pos x="T2" y="T3"/>
                  </a:cxn>
                  <a:cxn ang="0">
                    <a:pos x="T4" y="T5"/>
                  </a:cxn>
                  <a:cxn ang="0">
                    <a:pos x="T6" y="T7"/>
                  </a:cxn>
                  <a:cxn ang="0">
                    <a:pos x="T8" y="T9"/>
                  </a:cxn>
                  <a:cxn ang="0">
                    <a:pos x="T10" y="T11"/>
                  </a:cxn>
                </a:cxnLst>
                <a:rect l="0" t="0" r="r" b="b"/>
                <a:pathLst>
                  <a:path w="52" h="100">
                    <a:moveTo>
                      <a:pt x="51" y="66"/>
                    </a:moveTo>
                    <a:cubicBezTo>
                      <a:pt x="50" y="51"/>
                      <a:pt x="39" y="6"/>
                      <a:pt x="33" y="0"/>
                    </a:cubicBezTo>
                    <a:cubicBezTo>
                      <a:pt x="7" y="1"/>
                      <a:pt x="7" y="1"/>
                      <a:pt x="7" y="1"/>
                    </a:cubicBezTo>
                    <a:cubicBezTo>
                      <a:pt x="7" y="19"/>
                      <a:pt x="0" y="32"/>
                      <a:pt x="8" y="49"/>
                    </a:cubicBezTo>
                    <a:cubicBezTo>
                      <a:pt x="14" y="62"/>
                      <a:pt x="24" y="73"/>
                      <a:pt x="33" y="84"/>
                    </a:cubicBezTo>
                    <a:cubicBezTo>
                      <a:pt x="47" y="100"/>
                      <a:pt x="52" y="80"/>
                      <a:pt x="51" y="66"/>
                    </a:cubicBez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44"/>
              <p:cNvSpPr>
                <a:spLocks/>
              </p:cNvSpPr>
              <p:nvPr/>
            </p:nvSpPr>
            <p:spPr bwMode="auto">
              <a:xfrm>
                <a:off x="9393238" y="3143251"/>
                <a:ext cx="287338" cy="976313"/>
              </a:xfrm>
              <a:custGeom>
                <a:avLst/>
                <a:gdLst>
                  <a:gd name="T0" fmla="*/ 10 w 90"/>
                  <a:gd name="T1" fmla="*/ 0 h 302"/>
                  <a:gd name="T2" fmla="*/ 87 w 90"/>
                  <a:gd name="T3" fmla="*/ 302 h 302"/>
                  <a:gd name="T4" fmla="*/ 58 w 90"/>
                  <a:gd name="T5" fmla="*/ 301 h 302"/>
                  <a:gd name="T6" fmla="*/ 0 w 90"/>
                  <a:gd name="T7" fmla="*/ 65 h 302"/>
                  <a:gd name="T8" fmla="*/ 10 w 90"/>
                  <a:gd name="T9" fmla="*/ 0 h 302"/>
                </a:gdLst>
                <a:ahLst/>
                <a:cxnLst>
                  <a:cxn ang="0">
                    <a:pos x="T0" y="T1"/>
                  </a:cxn>
                  <a:cxn ang="0">
                    <a:pos x="T2" y="T3"/>
                  </a:cxn>
                  <a:cxn ang="0">
                    <a:pos x="T4" y="T5"/>
                  </a:cxn>
                  <a:cxn ang="0">
                    <a:pos x="T6" y="T7"/>
                  </a:cxn>
                  <a:cxn ang="0">
                    <a:pos x="T8" y="T9"/>
                  </a:cxn>
                </a:cxnLst>
                <a:rect l="0" t="0" r="r" b="b"/>
                <a:pathLst>
                  <a:path w="90" h="302">
                    <a:moveTo>
                      <a:pt x="10" y="0"/>
                    </a:moveTo>
                    <a:cubicBezTo>
                      <a:pt x="10" y="0"/>
                      <a:pt x="90" y="3"/>
                      <a:pt x="87" y="302"/>
                    </a:cubicBezTo>
                    <a:cubicBezTo>
                      <a:pt x="58" y="301"/>
                      <a:pt x="58" y="301"/>
                      <a:pt x="58" y="301"/>
                    </a:cubicBezTo>
                    <a:cubicBezTo>
                      <a:pt x="55" y="266"/>
                      <a:pt x="36" y="76"/>
                      <a:pt x="0" y="65"/>
                    </a:cubicBezTo>
                    <a:lnTo>
                      <a:pt x="10" y="0"/>
                    </a:ln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45"/>
              <p:cNvSpPr>
                <a:spLocks/>
              </p:cNvSpPr>
              <p:nvPr/>
            </p:nvSpPr>
            <p:spPr bwMode="auto">
              <a:xfrm>
                <a:off x="9529763" y="4106863"/>
                <a:ext cx="163513" cy="323850"/>
              </a:xfrm>
              <a:custGeom>
                <a:avLst/>
                <a:gdLst>
                  <a:gd name="T0" fmla="*/ 0 w 51"/>
                  <a:gd name="T1" fmla="*/ 66 h 100"/>
                  <a:gd name="T2" fmla="*/ 18 w 51"/>
                  <a:gd name="T3" fmla="*/ 0 h 100"/>
                  <a:gd name="T4" fmla="*/ 44 w 51"/>
                  <a:gd name="T5" fmla="*/ 1 h 100"/>
                  <a:gd name="T6" fmla="*/ 44 w 51"/>
                  <a:gd name="T7" fmla="*/ 49 h 100"/>
                  <a:gd name="T8" fmla="*/ 18 w 51"/>
                  <a:gd name="T9" fmla="*/ 84 h 100"/>
                  <a:gd name="T10" fmla="*/ 0 w 51"/>
                  <a:gd name="T11" fmla="*/ 66 h 100"/>
                </a:gdLst>
                <a:ahLst/>
                <a:cxnLst>
                  <a:cxn ang="0">
                    <a:pos x="T0" y="T1"/>
                  </a:cxn>
                  <a:cxn ang="0">
                    <a:pos x="T2" y="T3"/>
                  </a:cxn>
                  <a:cxn ang="0">
                    <a:pos x="T4" y="T5"/>
                  </a:cxn>
                  <a:cxn ang="0">
                    <a:pos x="T6" y="T7"/>
                  </a:cxn>
                  <a:cxn ang="0">
                    <a:pos x="T8" y="T9"/>
                  </a:cxn>
                  <a:cxn ang="0">
                    <a:pos x="T10" y="T11"/>
                  </a:cxn>
                </a:cxnLst>
                <a:rect l="0" t="0" r="r" b="b"/>
                <a:pathLst>
                  <a:path w="51" h="100">
                    <a:moveTo>
                      <a:pt x="0" y="66"/>
                    </a:moveTo>
                    <a:cubicBezTo>
                      <a:pt x="1" y="51"/>
                      <a:pt x="12" y="6"/>
                      <a:pt x="18" y="0"/>
                    </a:cubicBezTo>
                    <a:cubicBezTo>
                      <a:pt x="44" y="1"/>
                      <a:pt x="44" y="1"/>
                      <a:pt x="44" y="1"/>
                    </a:cubicBezTo>
                    <a:cubicBezTo>
                      <a:pt x="44" y="19"/>
                      <a:pt x="51" y="32"/>
                      <a:pt x="44" y="49"/>
                    </a:cubicBezTo>
                    <a:cubicBezTo>
                      <a:pt x="38" y="62"/>
                      <a:pt x="28" y="73"/>
                      <a:pt x="18" y="84"/>
                    </a:cubicBezTo>
                    <a:cubicBezTo>
                      <a:pt x="4" y="100"/>
                      <a:pt x="0" y="80"/>
                      <a:pt x="0" y="66"/>
                    </a:cubicBezTo>
                    <a:close/>
                  </a:path>
                </a:pathLst>
              </a:custGeom>
              <a:solidFill>
                <a:srgbClr val="E09B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46"/>
              <p:cNvSpPr>
                <a:spLocks noChangeArrowheads="1"/>
              </p:cNvSpPr>
              <p:nvPr/>
            </p:nvSpPr>
            <p:spPr bwMode="auto">
              <a:xfrm>
                <a:off x="9120188" y="2901951"/>
                <a:ext cx="74613" cy="228600"/>
              </a:xfrm>
              <a:prstGeom prst="rect">
                <a:avLst/>
              </a:prstGeom>
              <a:solidFill>
                <a:srgbClr val="E09B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47"/>
              <p:cNvSpPr>
                <a:spLocks noChangeArrowheads="1"/>
              </p:cNvSpPr>
              <p:nvPr/>
            </p:nvSpPr>
            <p:spPr bwMode="auto">
              <a:xfrm>
                <a:off x="9194801" y="2901951"/>
                <a:ext cx="69850" cy="228600"/>
              </a:xfrm>
              <a:prstGeom prst="rect">
                <a:avLst/>
              </a:prstGeom>
              <a:solidFill>
                <a:srgbClr val="EEB7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48"/>
              <p:cNvSpPr>
                <a:spLocks/>
              </p:cNvSpPr>
              <p:nvPr/>
            </p:nvSpPr>
            <p:spPr bwMode="auto">
              <a:xfrm>
                <a:off x="8870951" y="2516188"/>
                <a:ext cx="323850" cy="492125"/>
              </a:xfrm>
              <a:custGeom>
                <a:avLst/>
                <a:gdLst>
                  <a:gd name="T0" fmla="*/ 101 w 101"/>
                  <a:gd name="T1" fmla="*/ 0 h 152"/>
                  <a:gd name="T2" fmla="*/ 15 w 101"/>
                  <a:gd name="T3" fmla="*/ 0 h 152"/>
                  <a:gd name="T4" fmla="*/ 101 w 101"/>
                  <a:gd name="T5" fmla="*/ 152 h 152"/>
                  <a:gd name="T6" fmla="*/ 101 w 101"/>
                  <a:gd name="T7" fmla="*/ 0 h 152"/>
                </a:gdLst>
                <a:ahLst/>
                <a:cxnLst>
                  <a:cxn ang="0">
                    <a:pos x="T0" y="T1"/>
                  </a:cxn>
                  <a:cxn ang="0">
                    <a:pos x="T2" y="T3"/>
                  </a:cxn>
                  <a:cxn ang="0">
                    <a:pos x="T4" y="T5"/>
                  </a:cxn>
                  <a:cxn ang="0">
                    <a:pos x="T6" y="T7"/>
                  </a:cxn>
                </a:cxnLst>
                <a:rect l="0" t="0" r="r" b="b"/>
                <a:pathLst>
                  <a:path w="101" h="152">
                    <a:moveTo>
                      <a:pt x="101" y="0"/>
                    </a:moveTo>
                    <a:cubicBezTo>
                      <a:pt x="15" y="0"/>
                      <a:pt x="15" y="0"/>
                      <a:pt x="15" y="0"/>
                    </a:cubicBezTo>
                    <a:cubicBezTo>
                      <a:pt x="15" y="0"/>
                      <a:pt x="0" y="151"/>
                      <a:pt x="101" y="152"/>
                    </a:cubicBezTo>
                    <a:lnTo>
                      <a:pt x="101" y="0"/>
                    </a:lnTo>
                    <a:close/>
                  </a:path>
                </a:pathLst>
              </a:custGeom>
              <a:solidFill>
                <a:srgbClr val="EA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9"/>
              <p:cNvSpPr>
                <a:spLocks/>
              </p:cNvSpPr>
              <p:nvPr/>
            </p:nvSpPr>
            <p:spPr bwMode="auto">
              <a:xfrm>
                <a:off x="9194801" y="2516188"/>
                <a:ext cx="319088" cy="492125"/>
              </a:xfrm>
              <a:custGeom>
                <a:avLst/>
                <a:gdLst>
                  <a:gd name="T0" fmla="*/ 0 w 100"/>
                  <a:gd name="T1" fmla="*/ 0 h 152"/>
                  <a:gd name="T2" fmla="*/ 86 w 100"/>
                  <a:gd name="T3" fmla="*/ 0 h 152"/>
                  <a:gd name="T4" fmla="*/ 0 w 100"/>
                  <a:gd name="T5" fmla="*/ 152 h 152"/>
                  <a:gd name="T6" fmla="*/ 0 w 100"/>
                  <a:gd name="T7" fmla="*/ 0 h 152"/>
                </a:gdLst>
                <a:ahLst/>
                <a:cxnLst>
                  <a:cxn ang="0">
                    <a:pos x="T0" y="T1"/>
                  </a:cxn>
                  <a:cxn ang="0">
                    <a:pos x="T2" y="T3"/>
                  </a:cxn>
                  <a:cxn ang="0">
                    <a:pos x="T4" y="T5"/>
                  </a:cxn>
                  <a:cxn ang="0">
                    <a:pos x="T6" y="T7"/>
                  </a:cxn>
                </a:cxnLst>
                <a:rect l="0" t="0" r="r" b="b"/>
                <a:pathLst>
                  <a:path w="100" h="152">
                    <a:moveTo>
                      <a:pt x="0" y="0"/>
                    </a:moveTo>
                    <a:cubicBezTo>
                      <a:pt x="86" y="0"/>
                      <a:pt x="86" y="0"/>
                      <a:pt x="86" y="0"/>
                    </a:cubicBezTo>
                    <a:cubicBezTo>
                      <a:pt x="86" y="0"/>
                      <a:pt x="100" y="151"/>
                      <a:pt x="0" y="152"/>
                    </a:cubicBezTo>
                    <a:lnTo>
                      <a:pt x="0" y="0"/>
                    </a:lnTo>
                    <a:close/>
                  </a:path>
                </a:pathLst>
              </a:custGeom>
              <a:solidFill>
                <a:srgbClr val="F4C3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0"/>
              <p:cNvSpPr>
                <a:spLocks/>
              </p:cNvSpPr>
              <p:nvPr/>
            </p:nvSpPr>
            <p:spPr bwMode="auto">
              <a:xfrm>
                <a:off x="8836026" y="3092451"/>
                <a:ext cx="358775" cy="1189038"/>
              </a:xfrm>
              <a:custGeom>
                <a:avLst/>
                <a:gdLst>
                  <a:gd name="T0" fmla="*/ 112 w 112"/>
                  <a:gd name="T1" fmla="*/ 8 h 368"/>
                  <a:gd name="T2" fmla="*/ 18 w 112"/>
                  <a:gd name="T3" fmla="*/ 32 h 368"/>
                  <a:gd name="T4" fmla="*/ 51 w 112"/>
                  <a:gd name="T5" fmla="*/ 192 h 368"/>
                  <a:gd name="T6" fmla="*/ 23 w 112"/>
                  <a:gd name="T7" fmla="*/ 316 h 368"/>
                  <a:gd name="T8" fmla="*/ 112 w 112"/>
                  <a:gd name="T9" fmla="*/ 368 h 368"/>
                  <a:gd name="T10" fmla="*/ 112 w 112"/>
                  <a:gd name="T11" fmla="*/ 8 h 368"/>
                </a:gdLst>
                <a:ahLst/>
                <a:cxnLst>
                  <a:cxn ang="0">
                    <a:pos x="T0" y="T1"/>
                  </a:cxn>
                  <a:cxn ang="0">
                    <a:pos x="T2" y="T3"/>
                  </a:cxn>
                  <a:cxn ang="0">
                    <a:pos x="T4" y="T5"/>
                  </a:cxn>
                  <a:cxn ang="0">
                    <a:pos x="T6" y="T7"/>
                  </a:cxn>
                  <a:cxn ang="0">
                    <a:pos x="T8" y="T9"/>
                  </a:cxn>
                  <a:cxn ang="0">
                    <a:pos x="T10" y="T11"/>
                  </a:cxn>
                </a:cxnLst>
                <a:rect l="0" t="0" r="r" b="b"/>
                <a:pathLst>
                  <a:path w="112" h="368">
                    <a:moveTo>
                      <a:pt x="112" y="8"/>
                    </a:moveTo>
                    <a:cubicBezTo>
                      <a:pt x="101" y="6"/>
                      <a:pt x="41" y="0"/>
                      <a:pt x="18" y="32"/>
                    </a:cubicBezTo>
                    <a:cubicBezTo>
                      <a:pt x="0" y="56"/>
                      <a:pt x="45" y="147"/>
                      <a:pt x="51" y="192"/>
                    </a:cubicBezTo>
                    <a:cubicBezTo>
                      <a:pt x="56" y="236"/>
                      <a:pt x="7" y="274"/>
                      <a:pt x="23" y="316"/>
                    </a:cubicBezTo>
                    <a:cubicBezTo>
                      <a:pt x="37" y="350"/>
                      <a:pt x="76" y="367"/>
                      <a:pt x="112" y="368"/>
                    </a:cubicBezTo>
                    <a:lnTo>
                      <a:pt x="112" y="8"/>
                    </a:lnTo>
                    <a:close/>
                  </a:path>
                </a:pathLst>
              </a:custGeom>
              <a:solidFill>
                <a:srgbClr val="EAA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1"/>
              <p:cNvSpPr>
                <a:spLocks/>
              </p:cNvSpPr>
              <p:nvPr/>
            </p:nvSpPr>
            <p:spPr bwMode="auto">
              <a:xfrm>
                <a:off x="9194801" y="3092451"/>
                <a:ext cx="354013" cy="1189038"/>
              </a:xfrm>
              <a:custGeom>
                <a:avLst/>
                <a:gdLst>
                  <a:gd name="T0" fmla="*/ 0 w 111"/>
                  <a:gd name="T1" fmla="*/ 8 h 368"/>
                  <a:gd name="T2" fmla="*/ 93 w 111"/>
                  <a:gd name="T3" fmla="*/ 32 h 368"/>
                  <a:gd name="T4" fmla="*/ 61 w 111"/>
                  <a:gd name="T5" fmla="*/ 192 h 368"/>
                  <a:gd name="T6" fmla="*/ 88 w 111"/>
                  <a:gd name="T7" fmla="*/ 316 h 368"/>
                  <a:gd name="T8" fmla="*/ 0 w 111"/>
                  <a:gd name="T9" fmla="*/ 368 h 368"/>
                  <a:gd name="T10" fmla="*/ 0 w 111"/>
                  <a:gd name="T11" fmla="*/ 8 h 368"/>
                </a:gdLst>
                <a:ahLst/>
                <a:cxnLst>
                  <a:cxn ang="0">
                    <a:pos x="T0" y="T1"/>
                  </a:cxn>
                  <a:cxn ang="0">
                    <a:pos x="T2" y="T3"/>
                  </a:cxn>
                  <a:cxn ang="0">
                    <a:pos x="T4" y="T5"/>
                  </a:cxn>
                  <a:cxn ang="0">
                    <a:pos x="T6" y="T7"/>
                  </a:cxn>
                  <a:cxn ang="0">
                    <a:pos x="T8" y="T9"/>
                  </a:cxn>
                  <a:cxn ang="0">
                    <a:pos x="T10" y="T11"/>
                  </a:cxn>
                </a:cxnLst>
                <a:rect l="0" t="0" r="r" b="b"/>
                <a:pathLst>
                  <a:path w="111" h="368">
                    <a:moveTo>
                      <a:pt x="0" y="8"/>
                    </a:moveTo>
                    <a:cubicBezTo>
                      <a:pt x="11" y="6"/>
                      <a:pt x="70" y="0"/>
                      <a:pt x="93" y="32"/>
                    </a:cubicBezTo>
                    <a:cubicBezTo>
                      <a:pt x="111" y="56"/>
                      <a:pt x="67" y="147"/>
                      <a:pt x="61" y="192"/>
                    </a:cubicBezTo>
                    <a:cubicBezTo>
                      <a:pt x="55" y="236"/>
                      <a:pt x="105" y="274"/>
                      <a:pt x="88" y="316"/>
                    </a:cubicBezTo>
                    <a:cubicBezTo>
                      <a:pt x="75" y="350"/>
                      <a:pt x="35" y="367"/>
                      <a:pt x="0" y="368"/>
                    </a:cubicBezTo>
                    <a:lnTo>
                      <a:pt x="0" y="8"/>
                    </a:lnTo>
                    <a:close/>
                  </a:path>
                </a:pathLst>
              </a:custGeom>
              <a:solidFill>
                <a:srgbClr val="F4C3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52"/>
              <p:cNvSpPr>
                <a:spLocks/>
              </p:cNvSpPr>
              <p:nvPr/>
            </p:nvSpPr>
            <p:spPr bwMode="auto">
              <a:xfrm>
                <a:off x="8826501" y="4022726"/>
                <a:ext cx="334963" cy="1606550"/>
              </a:xfrm>
              <a:custGeom>
                <a:avLst/>
                <a:gdLst>
                  <a:gd name="T0" fmla="*/ 105 w 105"/>
                  <a:gd name="T1" fmla="*/ 78 h 497"/>
                  <a:gd name="T2" fmla="*/ 23 w 105"/>
                  <a:gd name="T3" fmla="*/ 0 h 497"/>
                  <a:gd name="T4" fmla="*/ 67 w 105"/>
                  <a:gd name="T5" fmla="*/ 497 h 497"/>
                  <a:gd name="T6" fmla="*/ 91 w 105"/>
                  <a:gd name="T7" fmla="*/ 497 h 497"/>
                  <a:gd name="T8" fmla="*/ 105 w 105"/>
                  <a:gd name="T9" fmla="*/ 78 h 497"/>
                </a:gdLst>
                <a:ahLst/>
                <a:cxnLst>
                  <a:cxn ang="0">
                    <a:pos x="T0" y="T1"/>
                  </a:cxn>
                  <a:cxn ang="0">
                    <a:pos x="T2" y="T3"/>
                  </a:cxn>
                  <a:cxn ang="0">
                    <a:pos x="T4" y="T5"/>
                  </a:cxn>
                  <a:cxn ang="0">
                    <a:pos x="T6" y="T7"/>
                  </a:cxn>
                  <a:cxn ang="0">
                    <a:pos x="T8" y="T9"/>
                  </a:cxn>
                </a:cxnLst>
                <a:rect l="0" t="0" r="r" b="b"/>
                <a:pathLst>
                  <a:path w="105" h="497">
                    <a:moveTo>
                      <a:pt x="105" y="78"/>
                    </a:moveTo>
                    <a:cubicBezTo>
                      <a:pt x="23" y="0"/>
                      <a:pt x="23" y="0"/>
                      <a:pt x="23" y="0"/>
                    </a:cubicBezTo>
                    <a:cubicBezTo>
                      <a:pt x="23" y="0"/>
                      <a:pt x="0" y="106"/>
                      <a:pt x="67" y="497"/>
                    </a:cubicBezTo>
                    <a:cubicBezTo>
                      <a:pt x="91" y="497"/>
                      <a:pt x="91" y="497"/>
                      <a:pt x="91" y="497"/>
                    </a:cubicBezTo>
                    <a:lnTo>
                      <a:pt x="105"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53"/>
              <p:cNvSpPr>
                <a:spLocks/>
              </p:cNvSpPr>
              <p:nvPr/>
            </p:nvSpPr>
            <p:spPr bwMode="auto">
              <a:xfrm>
                <a:off x="9223376" y="4022726"/>
                <a:ext cx="339725" cy="1606550"/>
              </a:xfrm>
              <a:custGeom>
                <a:avLst/>
                <a:gdLst>
                  <a:gd name="T0" fmla="*/ 0 w 106"/>
                  <a:gd name="T1" fmla="*/ 78 h 497"/>
                  <a:gd name="T2" fmla="*/ 83 w 106"/>
                  <a:gd name="T3" fmla="*/ 0 h 497"/>
                  <a:gd name="T4" fmla="*/ 39 w 106"/>
                  <a:gd name="T5" fmla="*/ 497 h 497"/>
                  <a:gd name="T6" fmla="*/ 14 w 106"/>
                  <a:gd name="T7" fmla="*/ 497 h 497"/>
                  <a:gd name="T8" fmla="*/ 0 w 106"/>
                  <a:gd name="T9" fmla="*/ 78 h 497"/>
                </a:gdLst>
                <a:ahLst/>
                <a:cxnLst>
                  <a:cxn ang="0">
                    <a:pos x="T0" y="T1"/>
                  </a:cxn>
                  <a:cxn ang="0">
                    <a:pos x="T2" y="T3"/>
                  </a:cxn>
                  <a:cxn ang="0">
                    <a:pos x="T4" y="T5"/>
                  </a:cxn>
                  <a:cxn ang="0">
                    <a:pos x="T6" y="T7"/>
                  </a:cxn>
                  <a:cxn ang="0">
                    <a:pos x="T8" y="T9"/>
                  </a:cxn>
                </a:cxnLst>
                <a:rect l="0" t="0" r="r" b="b"/>
                <a:pathLst>
                  <a:path w="106" h="497">
                    <a:moveTo>
                      <a:pt x="0" y="78"/>
                    </a:moveTo>
                    <a:cubicBezTo>
                      <a:pt x="83" y="0"/>
                      <a:pt x="83" y="0"/>
                      <a:pt x="83" y="0"/>
                    </a:cubicBezTo>
                    <a:cubicBezTo>
                      <a:pt x="83" y="0"/>
                      <a:pt x="106" y="106"/>
                      <a:pt x="39" y="497"/>
                    </a:cubicBezTo>
                    <a:cubicBezTo>
                      <a:pt x="14" y="497"/>
                      <a:pt x="14" y="497"/>
                      <a:pt x="14" y="497"/>
                    </a:cubicBezTo>
                    <a:lnTo>
                      <a:pt x="0" y="7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54"/>
              <p:cNvSpPr>
                <a:spLocks/>
              </p:cNvSpPr>
              <p:nvPr/>
            </p:nvSpPr>
            <p:spPr bwMode="auto">
              <a:xfrm>
                <a:off x="8836026" y="5629276"/>
                <a:ext cx="287338" cy="122238"/>
              </a:xfrm>
              <a:custGeom>
                <a:avLst/>
                <a:gdLst>
                  <a:gd name="T0" fmla="*/ 88 w 90"/>
                  <a:gd name="T1" fmla="*/ 0 h 38"/>
                  <a:gd name="T2" fmla="*/ 64 w 90"/>
                  <a:gd name="T3" fmla="*/ 0 h 38"/>
                  <a:gd name="T4" fmla="*/ 7 w 90"/>
                  <a:gd name="T5" fmla="*/ 38 h 38"/>
                  <a:gd name="T6" fmla="*/ 90 w 90"/>
                  <a:gd name="T7" fmla="*/ 38 h 38"/>
                  <a:gd name="T8" fmla="*/ 88 w 90"/>
                  <a:gd name="T9" fmla="*/ 0 h 38"/>
                </a:gdLst>
                <a:ahLst/>
                <a:cxnLst>
                  <a:cxn ang="0">
                    <a:pos x="T0" y="T1"/>
                  </a:cxn>
                  <a:cxn ang="0">
                    <a:pos x="T2" y="T3"/>
                  </a:cxn>
                  <a:cxn ang="0">
                    <a:pos x="T4" y="T5"/>
                  </a:cxn>
                  <a:cxn ang="0">
                    <a:pos x="T6" y="T7"/>
                  </a:cxn>
                  <a:cxn ang="0">
                    <a:pos x="T8" y="T9"/>
                  </a:cxn>
                </a:cxnLst>
                <a:rect l="0" t="0" r="r" b="b"/>
                <a:pathLst>
                  <a:path w="90" h="38">
                    <a:moveTo>
                      <a:pt x="88" y="0"/>
                    </a:moveTo>
                    <a:cubicBezTo>
                      <a:pt x="64" y="0"/>
                      <a:pt x="64" y="0"/>
                      <a:pt x="64" y="0"/>
                    </a:cubicBezTo>
                    <a:cubicBezTo>
                      <a:pt x="64" y="0"/>
                      <a:pt x="0" y="24"/>
                      <a:pt x="7" y="38"/>
                    </a:cubicBezTo>
                    <a:cubicBezTo>
                      <a:pt x="90" y="38"/>
                      <a:pt x="90" y="38"/>
                      <a:pt x="90" y="38"/>
                    </a:cubicBezTo>
                    <a:lnTo>
                      <a:pt x="88" y="0"/>
                    </a:lnTo>
                    <a:close/>
                  </a:path>
                </a:pathLst>
              </a:custGeom>
              <a:solidFill>
                <a:srgbClr val="C72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55"/>
              <p:cNvSpPr>
                <a:spLocks/>
              </p:cNvSpPr>
              <p:nvPr/>
            </p:nvSpPr>
            <p:spPr bwMode="auto">
              <a:xfrm>
                <a:off x="9264651" y="5629276"/>
                <a:ext cx="288925" cy="122238"/>
              </a:xfrm>
              <a:custGeom>
                <a:avLst/>
                <a:gdLst>
                  <a:gd name="T0" fmla="*/ 1 w 90"/>
                  <a:gd name="T1" fmla="*/ 0 h 38"/>
                  <a:gd name="T2" fmla="*/ 26 w 90"/>
                  <a:gd name="T3" fmla="*/ 0 h 38"/>
                  <a:gd name="T4" fmla="*/ 83 w 90"/>
                  <a:gd name="T5" fmla="*/ 38 h 38"/>
                  <a:gd name="T6" fmla="*/ 0 w 90"/>
                  <a:gd name="T7" fmla="*/ 38 h 38"/>
                  <a:gd name="T8" fmla="*/ 1 w 90"/>
                  <a:gd name="T9" fmla="*/ 0 h 38"/>
                </a:gdLst>
                <a:ahLst/>
                <a:cxnLst>
                  <a:cxn ang="0">
                    <a:pos x="T0" y="T1"/>
                  </a:cxn>
                  <a:cxn ang="0">
                    <a:pos x="T2" y="T3"/>
                  </a:cxn>
                  <a:cxn ang="0">
                    <a:pos x="T4" y="T5"/>
                  </a:cxn>
                  <a:cxn ang="0">
                    <a:pos x="T6" y="T7"/>
                  </a:cxn>
                  <a:cxn ang="0">
                    <a:pos x="T8" y="T9"/>
                  </a:cxn>
                </a:cxnLst>
                <a:rect l="0" t="0" r="r" b="b"/>
                <a:pathLst>
                  <a:path w="90" h="38">
                    <a:moveTo>
                      <a:pt x="1" y="0"/>
                    </a:moveTo>
                    <a:cubicBezTo>
                      <a:pt x="26" y="0"/>
                      <a:pt x="26" y="0"/>
                      <a:pt x="26" y="0"/>
                    </a:cubicBezTo>
                    <a:cubicBezTo>
                      <a:pt x="26" y="0"/>
                      <a:pt x="90" y="24"/>
                      <a:pt x="83" y="38"/>
                    </a:cubicBezTo>
                    <a:cubicBezTo>
                      <a:pt x="0" y="38"/>
                      <a:pt x="0" y="38"/>
                      <a:pt x="0" y="38"/>
                    </a:cubicBezTo>
                    <a:lnTo>
                      <a:pt x="1" y="0"/>
                    </a:lnTo>
                    <a:close/>
                  </a:path>
                </a:pathLst>
              </a:custGeom>
              <a:solidFill>
                <a:srgbClr val="EA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56"/>
              <p:cNvSpPr>
                <a:spLocks/>
              </p:cNvSpPr>
              <p:nvPr/>
            </p:nvSpPr>
            <p:spPr bwMode="auto">
              <a:xfrm>
                <a:off x="8890001" y="2325688"/>
                <a:ext cx="304800" cy="323850"/>
              </a:xfrm>
              <a:custGeom>
                <a:avLst/>
                <a:gdLst>
                  <a:gd name="T0" fmla="*/ 95 w 95"/>
                  <a:gd name="T1" fmla="*/ 0 h 100"/>
                  <a:gd name="T2" fmla="*/ 0 w 95"/>
                  <a:gd name="T3" fmla="*/ 100 h 100"/>
                  <a:gd name="T4" fmla="*/ 95 w 95"/>
                  <a:gd name="T5" fmla="*/ 100 h 100"/>
                  <a:gd name="T6" fmla="*/ 95 w 95"/>
                  <a:gd name="T7" fmla="*/ 0 h 100"/>
                </a:gdLst>
                <a:ahLst/>
                <a:cxnLst>
                  <a:cxn ang="0">
                    <a:pos x="T0" y="T1"/>
                  </a:cxn>
                  <a:cxn ang="0">
                    <a:pos x="T2" y="T3"/>
                  </a:cxn>
                  <a:cxn ang="0">
                    <a:pos x="T4" y="T5"/>
                  </a:cxn>
                  <a:cxn ang="0">
                    <a:pos x="T6" y="T7"/>
                  </a:cxn>
                </a:cxnLst>
                <a:rect l="0" t="0" r="r" b="b"/>
                <a:pathLst>
                  <a:path w="95" h="100">
                    <a:moveTo>
                      <a:pt x="95" y="0"/>
                    </a:moveTo>
                    <a:cubicBezTo>
                      <a:pt x="42" y="0"/>
                      <a:pt x="0" y="49"/>
                      <a:pt x="0" y="100"/>
                    </a:cubicBezTo>
                    <a:cubicBezTo>
                      <a:pt x="95" y="100"/>
                      <a:pt x="95" y="100"/>
                      <a:pt x="95" y="100"/>
                    </a:cubicBezTo>
                    <a:lnTo>
                      <a:pt x="95"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57"/>
              <p:cNvSpPr>
                <a:spLocks/>
              </p:cNvSpPr>
              <p:nvPr/>
            </p:nvSpPr>
            <p:spPr bwMode="auto">
              <a:xfrm>
                <a:off x="9194801" y="2325688"/>
                <a:ext cx="303213" cy="323850"/>
              </a:xfrm>
              <a:custGeom>
                <a:avLst/>
                <a:gdLst>
                  <a:gd name="T0" fmla="*/ 0 w 95"/>
                  <a:gd name="T1" fmla="*/ 0 h 100"/>
                  <a:gd name="T2" fmla="*/ 95 w 95"/>
                  <a:gd name="T3" fmla="*/ 100 h 100"/>
                  <a:gd name="T4" fmla="*/ 0 w 95"/>
                  <a:gd name="T5" fmla="*/ 100 h 100"/>
                  <a:gd name="T6" fmla="*/ 0 w 95"/>
                  <a:gd name="T7" fmla="*/ 0 h 100"/>
                </a:gdLst>
                <a:ahLst/>
                <a:cxnLst>
                  <a:cxn ang="0">
                    <a:pos x="T0" y="T1"/>
                  </a:cxn>
                  <a:cxn ang="0">
                    <a:pos x="T2" y="T3"/>
                  </a:cxn>
                  <a:cxn ang="0">
                    <a:pos x="T4" y="T5"/>
                  </a:cxn>
                  <a:cxn ang="0">
                    <a:pos x="T6" y="T7"/>
                  </a:cxn>
                </a:cxnLst>
                <a:rect l="0" t="0" r="r" b="b"/>
                <a:pathLst>
                  <a:path w="95" h="100">
                    <a:moveTo>
                      <a:pt x="0" y="0"/>
                    </a:moveTo>
                    <a:cubicBezTo>
                      <a:pt x="52" y="0"/>
                      <a:pt x="94" y="49"/>
                      <a:pt x="95" y="100"/>
                    </a:cubicBezTo>
                    <a:cubicBezTo>
                      <a:pt x="0" y="100"/>
                      <a:pt x="0" y="100"/>
                      <a:pt x="0" y="100"/>
                    </a:cubicBezTo>
                    <a:lnTo>
                      <a:pt x="0"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58"/>
              <p:cNvSpPr>
                <a:spLocks noChangeArrowheads="1"/>
              </p:cNvSpPr>
              <p:nvPr/>
            </p:nvSpPr>
            <p:spPr bwMode="auto">
              <a:xfrm>
                <a:off x="9024938" y="2690813"/>
                <a:ext cx="50800" cy="52388"/>
              </a:xfrm>
              <a:prstGeom prst="ellipse">
                <a:avLst/>
              </a:pr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Oval 59"/>
              <p:cNvSpPr>
                <a:spLocks noChangeArrowheads="1"/>
              </p:cNvSpPr>
              <p:nvPr/>
            </p:nvSpPr>
            <p:spPr bwMode="auto">
              <a:xfrm>
                <a:off x="9293226" y="2690813"/>
                <a:ext cx="50800" cy="52388"/>
              </a:xfrm>
              <a:prstGeom prst="ellipse">
                <a:avLst/>
              </a:pr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60"/>
              <p:cNvSpPr>
                <a:spLocks/>
              </p:cNvSpPr>
              <p:nvPr/>
            </p:nvSpPr>
            <p:spPr bwMode="auto">
              <a:xfrm>
                <a:off x="9158288" y="2701926"/>
                <a:ext cx="71438" cy="128588"/>
              </a:xfrm>
              <a:custGeom>
                <a:avLst/>
                <a:gdLst>
                  <a:gd name="T0" fmla="*/ 0 w 45"/>
                  <a:gd name="T1" fmla="*/ 81 h 81"/>
                  <a:gd name="T2" fmla="*/ 23 w 45"/>
                  <a:gd name="T3" fmla="*/ 0 h 81"/>
                  <a:gd name="T4" fmla="*/ 45 w 45"/>
                  <a:gd name="T5" fmla="*/ 81 h 81"/>
                  <a:gd name="T6" fmla="*/ 0 w 45"/>
                  <a:gd name="T7" fmla="*/ 81 h 81"/>
                </a:gdLst>
                <a:ahLst/>
                <a:cxnLst>
                  <a:cxn ang="0">
                    <a:pos x="T0" y="T1"/>
                  </a:cxn>
                  <a:cxn ang="0">
                    <a:pos x="T2" y="T3"/>
                  </a:cxn>
                  <a:cxn ang="0">
                    <a:pos x="T4" y="T5"/>
                  </a:cxn>
                  <a:cxn ang="0">
                    <a:pos x="T6" y="T7"/>
                  </a:cxn>
                </a:cxnLst>
                <a:rect l="0" t="0" r="r" b="b"/>
                <a:pathLst>
                  <a:path w="45" h="81">
                    <a:moveTo>
                      <a:pt x="0" y="81"/>
                    </a:moveTo>
                    <a:lnTo>
                      <a:pt x="23" y="0"/>
                    </a:lnTo>
                    <a:lnTo>
                      <a:pt x="45" y="81"/>
                    </a:lnTo>
                    <a:lnTo>
                      <a:pt x="0" y="81"/>
                    </a:lnTo>
                    <a:close/>
                  </a:path>
                </a:pathLst>
              </a:custGeom>
              <a:solidFill>
                <a:srgbClr val="D48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61"/>
              <p:cNvSpPr>
                <a:spLocks/>
              </p:cNvSpPr>
              <p:nvPr/>
            </p:nvSpPr>
            <p:spPr bwMode="auto">
              <a:xfrm>
                <a:off x="9113838" y="2898776"/>
                <a:ext cx="74613" cy="41275"/>
              </a:xfrm>
              <a:custGeom>
                <a:avLst/>
                <a:gdLst>
                  <a:gd name="T0" fmla="*/ 20 w 47"/>
                  <a:gd name="T1" fmla="*/ 20 h 26"/>
                  <a:gd name="T2" fmla="*/ 47 w 47"/>
                  <a:gd name="T3" fmla="*/ 26 h 26"/>
                  <a:gd name="T4" fmla="*/ 47 w 47"/>
                  <a:gd name="T5" fmla="*/ 0 h 26"/>
                  <a:gd name="T6" fmla="*/ 0 w 47"/>
                  <a:gd name="T7" fmla="*/ 0 h 26"/>
                  <a:gd name="T8" fmla="*/ 20 w 47"/>
                  <a:gd name="T9" fmla="*/ 20 h 26"/>
                </a:gdLst>
                <a:ahLst/>
                <a:cxnLst>
                  <a:cxn ang="0">
                    <a:pos x="T0" y="T1"/>
                  </a:cxn>
                  <a:cxn ang="0">
                    <a:pos x="T2" y="T3"/>
                  </a:cxn>
                  <a:cxn ang="0">
                    <a:pos x="T4" y="T5"/>
                  </a:cxn>
                  <a:cxn ang="0">
                    <a:pos x="T6" y="T7"/>
                  </a:cxn>
                  <a:cxn ang="0">
                    <a:pos x="T8" y="T9"/>
                  </a:cxn>
                </a:cxnLst>
                <a:rect l="0" t="0" r="r" b="b"/>
                <a:pathLst>
                  <a:path w="47" h="26">
                    <a:moveTo>
                      <a:pt x="20" y="20"/>
                    </a:moveTo>
                    <a:lnTo>
                      <a:pt x="47" y="26"/>
                    </a:lnTo>
                    <a:lnTo>
                      <a:pt x="47" y="0"/>
                    </a:lnTo>
                    <a:lnTo>
                      <a:pt x="0" y="0"/>
                    </a:lnTo>
                    <a:lnTo>
                      <a:pt x="20" y="20"/>
                    </a:lnTo>
                    <a:close/>
                  </a:path>
                </a:pathLst>
              </a:custGeom>
              <a:solidFill>
                <a:srgbClr val="C72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62"/>
              <p:cNvSpPr>
                <a:spLocks/>
              </p:cNvSpPr>
              <p:nvPr/>
            </p:nvSpPr>
            <p:spPr bwMode="auto">
              <a:xfrm>
                <a:off x="9188451" y="2898776"/>
                <a:ext cx="73025" cy="41275"/>
              </a:xfrm>
              <a:custGeom>
                <a:avLst/>
                <a:gdLst>
                  <a:gd name="T0" fmla="*/ 0 w 46"/>
                  <a:gd name="T1" fmla="*/ 0 h 26"/>
                  <a:gd name="T2" fmla="*/ 0 w 46"/>
                  <a:gd name="T3" fmla="*/ 26 h 26"/>
                  <a:gd name="T4" fmla="*/ 26 w 46"/>
                  <a:gd name="T5" fmla="*/ 20 h 26"/>
                  <a:gd name="T6" fmla="*/ 46 w 46"/>
                  <a:gd name="T7" fmla="*/ 0 h 26"/>
                  <a:gd name="T8" fmla="*/ 0 w 46"/>
                  <a:gd name="T9" fmla="*/ 0 h 26"/>
                </a:gdLst>
                <a:ahLst/>
                <a:cxnLst>
                  <a:cxn ang="0">
                    <a:pos x="T0" y="T1"/>
                  </a:cxn>
                  <a:cxn ang="0">
                    <a:pos x="T2" y="T3"/>
                  </a:cxn>
                  <a:cxn ang="0">
                    <a:pos x="T4" y="T5"/>
                  </a:cxn>
                  <a:cxn ang="0">
                    <a:pos x="T6" y="T7"/>
                  </a:cxn>
                  <a:cxn ang="0">
                    <a:pos x="T8" y="T9"/>
                  </a:cxn>
                </a:cxnLst>
                <a:rect l="0" t="0" r="r" b="b"/>
                <a:pathLst>
                  <a:path w="46" h="26">
                    <a:moveTo>
                      <a:pt x="0" y="0"/>
                    </a:moveTo>
                    <a:lnTo>
                      <a:pt x="0" y="26"/>
                    </a:lnTo>
                    <a:lnTo>
                      <a:pt x="26" y="20"/>
                    </a:lnTo>
                    <a:lnTo>
                      <a:pt x="46" y="0"/>
                    </a:lnTo>
                    <a:lnTo>
                      <a:pt x="0" y="0"/>
                    </a:lnTo>
                    <a:close/>
                  </a:path>
                </a:pathLst>
              </a:custGeom>
              <a:solidFill>
                <a:srgbClr val="C72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63"/>
              <p:cNvSpPr>
                <a:spLocks/>
              </p:cNvSpPr>
              <p:nvPr/>
            </p:nvSpPr>
            <p:spPr bwMode="auto">
              <a:xfrm>
                <a:off x="9113838" y="2874963"/>
                <a:ext cx="147638" cy="33338"/>
              </a:xfrm>
              <a:custGeom>
                <a:avLst/>
                <a:gdLst>
                  <a:gd name="T0" fmla="*/ 93 w 93"/>
                  <a:gd name="T1" fmla="*/ 15 h 21"/>
                  <a:gd name="T2" fmla="*/ 65 w 93"/>
                  <a:gd name="T3" fmla="*/ 0 h 21"/>
                  <a:gd name="T4" fmla="*/ 47 w 93"/>
                  <a:gd name="T5" fmla="*/ 7 h 21"/>
                  <a:gd name="T6" fmla="*/ 47 w 93"/>
                  <a:gd name="T7" fmla="*/ 7 h 21"/>
                  <a:gd name="T8" fmla="*/ 28 w 93"/>
                  <a:gd name="T9" fmla="*/ 0 h 21"/>
                  <a:gd name="T10" fmla="*/ 0 w 93"/>
                  <a:gd name="T11" fmla="*/ 15 h 21"/>
                  <a:gd name="T12" fmla="*/ 47 w 93"/>
                  <a:gd name="T13" fmla="*/ 21 h 21"/>
                  <a:gd name="T14" fmla="*/ 47 w 93"/>
                  <a:gd name="T15" fmla="*/ 21 h 21"/>
                  <a:gd name="T16" fmla="*/ 93 w 93"/>
                  <a:gd name="T1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1">
                    <a:moveTo>
                      <a:pt x="93" y="15"/>
                    </a:moveTo>
                    <a:lnTo>
                      <a:pt x="65" y="0"/>
                    </a:lnTo>
                    <a:lnTo>
                      <a:pt x="47" y="7"/>
                    </a:lnTo>
                    <a:lnTo>
                      <a:pt x="47" y="7"/>
                    </a:lnTo>
                    <a:lnTo>
                      <a:pt x="28" y="0"/>
                    </a:lnTo>
                    <a:lnTo>
                      <a:pt x="0" y="15"/>
                    </a:lnTo>
                    <a:lnTo>
                      <a:pt x="47" y="21"/>
                    </a:lnTo>
                    <a:lnTo>
                      <a:pt x="47" y="21"/>
                    </a:lnTo>
                    <a:lnTo>
                      <a:pt x="93" y="15"/>
                    </a:lnTo>
                    <a:close/>
                  </a:path>
                </a:pathLst>
              </a:custGeom>
              <a:solidFill>
                <a:srgbClr val="EA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64"/>
              <p:cNvSpPr>
                <a:spLocks/>
              </p:cNvSpPr>
              <p:nvPr/>
            </p:nvSpPr>
            <p:spPr bwMode="auto">
              <a:xfrm>
                <a:off x="8883651" y="3919538"/>
                <a:ext cx="311150" cy="361950"/>
              </a:xfrm>
              <a:custGeom>
                <a:avLst/>
                <a:gdLst>
                  <a:gd name="T0" fmla="*/ 18 w 97"/>
                  <a:gd name="T1" fmla="*/ 0 h 112"/>
                  <a:gd name="T2" fmla="*/ 8 w 97"/>
                  <a:gd name="T3" fmla="*/ 60 h 112"/>
                  <a:gd name="T4" fmla="*/ 97 w 97"/>
                  <a:gd name="T5" fmla="*/ 112 h 112"/>
                  <a:gd name="T6" fmla="*/ 97 w 97"/>
                  <a:gd name="T7" fmla="*/ 0 h 112"/>
                  <a:gd name="T8" fmla="*/ 18 w 97"/>
                  <a:gd name="T9" fmla="*/ 0 h 112"/>
                </a:gdLst>
                <a:ahLst/>
                <a:cxnLst>
                  <a:cxn ang="0">
                    <a:pos x="T0" y="T1"/>
                  </a:cxn>
                  <a:cxn ang="0">
                    <a:pos x="T2" y="T3"/>
                  </a:cxn>
                  <a:cxn ang="0">
                    <a:pos x="T4" y="T5"/>
                  </a:cxn>
                  <a:cxn ang="0">
                    <a:pos x="T6" y="T7"/>
                  </a:cxn>
                  <a:cxn ang="0">
                    <a:pos x="T8" y="T9"/>
                  </a:cxn>
                </a:cxnLst>
                <a:rect l="0" t="0" r="r" b="b"/>
                <a:pathLst>
                  <a:path w="97" h="112">
                    <a:moveTo>
                      <a:pt x="18" y="0"/>
                    </a:moveTo>
                    <a:cubicBezTo>
                      <a:pt x="8" y="20"/>
                      <a:pt x="0" y="39"/>
                      <a:pt x="8" y="60"/>
                    </a:cubicBezTo>
                    <a:cubicBezTo>
                      <a:pt x="22" y="94"/>
                      <a:pt x="61" y="111"/>
                      <a:pt x="97" y="112"/>
                    </a:cubicBezTo>
                    <a:cubicBezTo>
                      <a:pt x="97" y="0"/>
                      <a:pt x="97" y="0"/>
                      <a:pt x="97" y="0"/>
                    </a:cubicBezTo>
                    <a:lnTo>
                      <a:pt x="1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65"/>
              <p:cNvSpPr>
                <a:spLocks/>
              </p:cNvSpPr>
              <p:nvPr/>
            </p:nvSpPr>
            <p:spPr bwMode="auto">
              <a:xfrm>
                <a:off x="9194801" y="3919538"/>
                <a:ext cx="306388" cy="361950"/>
              </a:xfrm>
              <a:custGeom>
                <a:avLst/>
                <a:gdLst>
                  <a:gd name="T0" fmla="*/ 0 w 96"/>
                  <a:gd name="T1" fmla="*/ 0 h 112"/>
                  <a:gd name="T2" fmla="*/ 0 w 96"/>
                  <a:gd name="T3" fmla="*/ 112 h 112"/>
                  <a:gd name="T4" fmla="*/ 88 w 96"/>
                  <a:gd name="T5" fmla="*/ 60 h 112"/>
                  <a:gd name="T6" fmla="*/ 79 w 96"/>
                  <a:gd name="T7" fmla="*/ 0 h 112"/>
                  <a:gd name="T8" fmla="*/ 0 w 96"/>
                  <a:gd name="T9" fmla="*/ 0 h 112"/>
                </a:gdLst>
                <a:ahLst/>
                <a:cxnLst>
                  <a:cxn ang="0">
                    <a:pos x="T0" y="T1"/>
                  </a:cxn>
                  <a:cxn ang="0">
                    <a:pos x="T2" y="T3"/>
                  </a:cxn>
                  <a:cxn ang="0">
                    <a:pos x="T4" y="T5"/>
                  </a:cxn>
                  <a:cxn ang="0">
                    <a:pos x="T6" y="T7"/>
                  </a:cxn>
                  <a:cxn ang="0">
                    <a:pos x="T8" y="T9"/>
                  </a:cxn>
                </a:cxnLst>
                <a:rect l="0" t="0" r="r" b="b"/>
                <a:pathLst>
                  <a:path w="96" h="112">
                    <a:moveTo>
                      <a:pt x="0" y="0"/>
                    </a:moveTo>
                    <a:cubicBezTo>
                      <a:pt x="0" y="112"/>
                      <a:pt x="0" y="112"/>
                      <a:pt x="0" y="112"/>
                    </a:cubicBezTo>
                    <a:cubicBezTo>
                      <a:pt x="35" y="111"/>
                      <a:pt x="75" y="94"/>
                      <a:pt x="88" y="60"/>
                    </a:cubicBezTo>
                    <a:cubicBezTo>
                      <a:pt x="96" y="39"/>
                      <a:pt x="88" y="20"/>
                      <a:pt x="79"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66"/>
              <p:cNvSpPr>
                <a:spLocks/>
              </p:cNvSpPr>
              <p:nvPr/>
            </p:nvSpPr>
            <p:spPr bwMode="auto">
              <a:xfrm>
                <a:off x="8896351" y="3121026"/>
                <a:ext cx="298450" cy="857250"/>
              </a:xfrm>
              <a:custGeom>
                <a:avLst/>
                <a:gdLst>
                  <a:gd name="T0" fmla="*/ 6 w 93"/>
                  <a:gd name="T1" fmla="*/ 265 h 265"/>
                  <a:gd name="T2" fmla="*/ 93 w 93"/>
                  <a:gd name="T3" fmla="*/ 265 h 265"/>
                  <a:gd name="T4" fmla="*/ 93 w 93"/>
                  <a:gd name="T5" fmla="*/ 36 h 265"/>
                  <a:gd name="T6" fmla="*/ 92 w 93"/>
                  <a:gd name="T7" fmla="*/ 36 h 265"/>
                  <a:gd name="T8" fmla="*/ 91 w 93"/>
                  <a:gd name="T9" fmla="*/ 36 h 265"/>
                  <a:gd name="T10" fmla="*/ 52 w 93"/>
                  <a:gd name="T11" fmla="*/ 20 h 265"/>
                  <a:gd name="T12" fmla="*/ 39 w 93"/>
                  <a:gd name="T13" fmla="*/ 0 h 265"/>
                  <a:gd name="T14" fmla="*/ 13 w 93"/>
                  <a:gd name="T15" fmla="*/ 9 h 265"/>
                  <a:gd name="T16" fmla="*/ 9 w 93"/>
                  <a:gd name="T17" fmla="*/ 105 h 265"/>
                  <a:gd name="T18" fmla="*/ 32 w 93"/>
                  <a:gd name="T19" fmla="*/ 183 h 265"/>
                  <a:gd name="T20" fmla="*/ 6 w 93"/>
                  <a:gd name="T2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65">
                    <a:moveTo>
                      <a:pt x="6" y="265"/>
                    </a:moveTo>
                    <a:cubicBezTo>
                      <a:pt x="93" y="265"/>
                      <a:pt x="93" y="265"/>
                      <a:pt x="93" y="265"/>
                    </a:cubicBezTo>
                    <a:cubicBezTo>
                      <a:pt x="93" y="36"/>
                      <a:pt x="93" y="36"/>
                      <a:pt x="93" y="36"/>
                    </a:cubicBezTo>
                    <a:cubicBezTo>
                      <a:pt x="93" y="36"/>
                      <a:pt x="92" y="36"/>
                      <a:pt x="92" y="36"/>
                    </a:cubicBezTo>
                    <a:cubicBezTo>
                      <a:pt x="91" y="36"/>
                      <a:pt x="91" y="36"/>
                      <a:pt x="91" y="36"/>
                    </a:cubicBezTo>
                    <a:cubicBezTo>
                      <a:pt x="77" y="36"/>
                      <a:pt x="62" y="30"/>
                      <a:pt x="52" y="20"/>
                    </a:cubicBezTo>
                    <a:cubicBezTo>
                      <a:pt x="46" y="14"/>
                      <a:pt x="42" y="8"/>
                      <a:pt x="39" y="0"/>
                    </a:cubicBezTo>
                    <a:cubicBezTo>
                      <a:pt x="29" y="2"/>
                      <a:pt x="21" y="4"/>
                      <a:pt x="13" y="9"/>
                    </a:cubicBezTo>
                    <a:cubicBezTo>
                      <a:pt x="9" y="12"/>
                      <a:pt x="0" y="83"/>
                      <a:pt x="9" y="105"/>
                    </a:cubicBezTo>
                    <a:cubicBezTo>
                      <a:pt x="21" y="133"/>
                      <a:pt x="29" y="164"/>
                      <a:pt x="32" y="183"/>
                    </a:cubicBezTo>
                    <a:cubicBezTo>
                      <a:pt x="36" y="212"/>
                      <a:pt x="15" y="239"/>
                      <a:pt x="6" y="2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67"/>
              <p:cNvSpPr>
                <a:spLocks/>
              </p:cNvSpPr>
              <p:nvPr/>
            </p:nvSpPr>
            <p:spPr bwMode="auto">
              <a:xfrm>
                <a:off x="9194801" y="3121026"/>
                <a:ext cx="296863" cy="857250"/>
              </a:xfrm>
              <a:custGeom>
                <a:avLst/>
                <a:gdLst>
                  <a:gd name="T0" fmla="*/ 87 w 93"/>
                  <a:gd name="T1" fmla="*/ 265 h 265"/>
                  <a:gd name="T2" fmla="*/ 0 w 93"/>
                  <a:gd name="T3" fmla="*/ 265 h 265"/>
                  <a:gd name="T4" fmla="*/ 0 w 93"/>
                  <a:gd name="T5" fmla="*/ 36 h 265"/>
                  <a:gd name="T6" fmla="*/ 0 w 93"/>
                  <a:gd name="T7" fmla="*/ 36 h 265"/>
                  <a:gd name="T8" fmla="*/ 1 w 93"/>
                  <a:gd name="T9" fmla="*/ 36 h 265"/>
                  <a:gd name="T10" fmla="*/ 41 w 93"/>
                  <a:gd name="T11" fmla="*/ 20 h 265"/>
                  <a:gd name="T12" fmla="*/ 53 w 93"/>
                  <a:gd name="T13" fmla="*/ 0 h 265"/>
                  <a:gd name="T14" fmla="*/ 80 w 93"/>
                  <a:gd name="T15" fmla="*/ 9 h 265"/>
                  <a:gd name="T16" fmla="*/ 83 w 93"/>
                  <a:gd name="T17" fmla="*/ 105 h 265"/>
                  <a:gd name="T18" fmla="*/ 61 w 93"/>
                  <a:gd name="T19" fmla="*/ 183 h 265"/>
                  <a:gd name="T20" fmla="*/ 87 w 93"/>
                  <a:gd name="T2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65">
                    <a:moveTo>
                      <a:pt x="87" y="265"/>
                    </a:moveTo>
                    <a:cubicBezTo>
                      <a:pt x="0" y="265"/>
                      <a:pt x="0" y="265"/>
                      <a:pt x="0" y="265"/>
                    </a:cubicBezTo>
                    <a:cubicBezTo>
                      <a:pt x="0" y="36"/>
                      <a:pt x="0" y="36"/>
                      <a:pt x="0" y="36"/>
                    </a:cubicBezTo>
                    <a:cubicBezTo>
                      <a:pt x="0" y="36"/>
                      <a:pt x="0" y="36"/>
                      <a:pt x="0" y="36"/>
                    </a:cubicBezTo>
                    <a:cubicBezTo>
                      <a:pt x="1" y="36"/>
                      <a:pt x="1" y="36"/>
                      <a:pt x="1" y="36"/>
                    </a:cubicBezTo>
                    <a:cubicBezTo>
                      <a:pt x="16" y="36"/>
                      <a:pt x="30" y="30"/>
                      <a:pt x="41" y="20"/>
                    </a:cubicBezTo>
                    <a:cubicBezTo>
                      <a:pt x="46" y="14"/>
                      <a:pt x="50" y="8"/>
                      <a:pt x="53" y="0"/>
                    </a:cubicBezTo>
                    <a:cubicBezTo>
                      <a:pt x="63" y="2"/>
                      <a:pt x="71" y="4"/>
                      <a:pt x="80" y="9"/>
                    </a:cubicBezTo>
                    <a:cubicBezTo>
                      <a:pt x="84" y="12"/>
                      <a:pt x="93" y="83"/>
                      <a:pt x="83" y="105"/>
                    </a:cubicBezTo>
                    <a:cubicBezTo>
                      <a:pt x="72" y="133"/>
                      <a:pt x="63" y="164"/>
                      <a:pt x="61" y="183"/>
                    </a:cubicBezTo>
                    <a:cubicBezTo>
                      <a:pt x="57" y="212"/>
                      <a:pt x="78" y="239"/>
                      <a:pt x="87" y="26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68"/>
              <p:cNvSpPr>
                <a:spLocks/>
              </p:cNvSpPr>
              <p:nvPr/>
            </p:nvSpPr>
            <p:spPr bwMode="auto">
              <a:xfrm>
                <a:off x="8915401" y="3111501"/>
                <a:ext cx="279400" cy="336550"/>
              </a:xfrm>
              <a:custGeom>
                <a:avLst/>
                <a:gdLst>
                  <a:gd name="T0" fmla="*/ 87 w 87"/>
                  <a:gd name="T1" fmla="*/ 39 h 104"/>
                  <a:gd name="T2" fmla="*/ 33 w 87"/>
                  <a:gd name="T3" fmla="*/ 0 h 104"/>
                  <a:gd name="T4" fmla="*/ 0 w 87"/>
                  <a:gd name="T5" fmla="*/ 12 h 104"/>
                  <a:gd name="T6" fmla="*/ 87 w 87"/>
                  <a:gd name="T7" fmla="*/ 39 h 104"/>
                </a:gdLst>
                <a:ahLst/>
                <a:cxnLst>
                  <a:cxn ang="0">
                    <a:pos x="T0" y="T1"/>
                  </a:cxn>
                  <a:cxn ang="0">
                    <a:pos x="T2" y="T3"/>
                  </a:cxn>
                  <a:cxn ang="0">
                    <a:pos x="T4" y="T5"/>
                  </a:cxn>
                  <a:cxn ang="0">
                    <a:pos x="T6" y="T7"/>
                  </a:cxn>
                </a:cxnLst>
                <a:rect l="0" t="0" r="r" b="b"/>
                <a:pathLst>
                  <a:path w="87" h="104">
                    <a:moveTo>
                      <a:pt x="87" y="39"/>
                    </a:moveTo>
                    <a:cubicBezTo>
                      <a:pt x="87" y="39"/>
                      <a:pt x="47" y="36"/>
                      <a:pt x="33" y="0"/>
                    </a:cubicBezTo>
                    <a:cubicBezTo>
                      <a:pt x="0" y="12"/>
                      <a:pt x="0" y="12"/>
                      <a:pt x="0" y="12"/>
                    </a:cubicBezTo>
                    <a:cubicBezTo>
                      <a:pt x="0" y="12"/>
                      <a:pt x="28" y="104"/>
                      <a:pt x="87" y="39"/>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69"/>
              <p:cNvSpPr>
                <a:spLocks/>
              </p:cNvSpPr>
              <p:nvPr/>
            </p:nvSpPr>
            <p:spPr bwMode="auto">
              <a:xfrm>
                <a:off x="9191626" y="3111501"/>
                <a:ext cx="280988" cy="336550"/>
              </a:xfrm>
              <a:custGeom>
                <a:avLst/>
                <a:gdLst>
                  <a:gd name="T0" fmla="*/ 0 w 88"/>
                  <a:gd name="T1" fmla="*/ 39 h 104"/>
                  <a:gd name="T2" fmla="*/ 54 w 88"/>
                  <a:gd name="T3" fmla="*/ 0 h 104"/>
                  <a:gd name="T4" fmla="*/ 88 w 88"/>
                  <a:gd name="T5" fmla="*/ 12 h 104"/>
                  <a:gd name="T6" fmla="*/ 0 w 88"/>
                  <a:gd name="T7" fmla="*/ 39 h 104"/>
                </a:gdLst>
                <a:ahLst/>
                <a:cxnLst>
                  <a:cxn ang="0">
                    <a:pos x="T0" y="T1"/>
                  </a:cxn>
                  <a:cxn ang="0">
                    <a:pos x="T2" y="T3"/>
                  </a:cxn>
                  <a:cxn ang="0">
                    <a:pos x="T4" y="T5"/>
                  </a:cxn>
                  <a:cxn ang="0">
                    <a:pos x="T6" y="T7"/>
                  </a:cxn>
                </a:cxnLst>
                <a:rect l="0" t="0" r="r" b="b"/>
                <a:pathLst>
                  <a:path w="88" h="104">
                    <a:moveTo>
                      <a:pt x="0" y="39"/>
                    </a:moveTo>
                    <a:cubicBezTo>
                      <a:pt x="0" y="39"/>
                      <a:pt x="40" y="36"/>
                      <a:pt x="54" y="0"/>
                    </a:cubicBezTo>
                    <a:cubicBezTo>
                      <a:pt x="88" y="12"/>
                      <a:pt x="88" y="12"/>
                      <a:pt x="88" y="12"/>
                    </a:cubicBezTo>
                    <a:cubicBezTo>
                      <a:pt x="88" y="12"/>
                      <a:pt x="60" y="104"/>
                      <a:pt x="0" y="39"/>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0"/>
              <p:cNvSpPr>
                <a:spLocks/>
              </p:cNvSpPr>
              <p:nvPr/>
            </p:nvSpPr>
            <p:spPr bwMode="auto">
              <a:xfrm>
                <a:off x="8893176" y="3938588"/>
                <a:ext cx="298450" cy="80963"/>
              </a:xfrm>
              <a:custGeom>
                <a:avLst/>
                <a:gdLst>
                  <a:gd name="T0" fmla="*/ 188 w 188"/>
                  <a:gd name="T1" fmla="*/ 51 h 51"/>
                  <a:gd name="T2" fmla="*/ 0 w 188"/>
                  <a:gd name="T3" fmla="*/ 51 h 51"/>
                  <a:gd name="T4" fmla="*/ 14 w 188"/>
                  <a:gd name="T5" fmla="*/ 0 h 51"/>
                  <a:gd name="T6" fmla="*/ 188 w 188"/>
                  <a:gd name="T7" fmla="*/ 0 h 51"/>
                  <a:gd name="T8" fmla="*/ 188 w 188"/>
                  <a:gd name="T9" fmla="*/ 51 h 51"/>
                </a:gdLst>
                <a:ahLst/>
                <a:cxnLst>
                  <a:cxn ang="0">
                    <a:pos x="T0" y="T1"/>
                  </a:cxn>
                  <a:cxn ang="0">
                    <a:pos x="T2" y="T3"/>
                  </a:cxn>
                  <a:cxn ang="0">
                    <a:pos x="T4" y="T5"/>
                  </a:cxn>
                  <a:cxn ang="0">
                    <a:pos x="T6" y="T7"/>
                  </a:cxn>
                  <a:cxn ang="0">
                    <a:pos x="T8" y="T9"/>
                  </a:cxn>
                </a:cxnLst>
                <a:rect l="0" t="0" r="r" b="b"/>
                <a:pathLst>
                  <a:path w="188" h="51">
                    <a:moveTo>
                      <a:pt x="188" y="51"/>
                    </a:moveTo>
                    <a:lnTo>
                      <a:pt x="0" y="51"/>
                    </a:lnTo>
                    <a:lnTo>
                      <a:pt x="14" y="0"/>
                    </a:lnTo>
                    <a:lnTo>
                      <a:pt x="188" y="0"/>
                    </a:lnTo>
                    <a:lnTo>
                      <a:pt x="188" y="51"/>
                    </a:lnTo>
                    <a:close/>
                  </a:path>
                </a:pathLst>
              </a:custGeom>
              <a:solidFill>
                <a:srgbClr val="393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71"/>
              <p:cNvSpPr>
                <a:spLocks/>
              </p:cNvSpPr>
              <p:nvPr/>
            </p:nvSpPr>
            <p:spPr bwMode="auto">
              <a:xfrm>
                <a:off x="9191626" y="3938588"/>
                <a:ext cx="300038" cy="80963"/>
              </a:xfrm>
              <a:custGeom>
                <a:avLst/>
                <a:gdLst>
                  <a:gd name="T0" fmla="*/ 189 w 189"/>
                  <a:gd name="T1" fmla="*/ 51 h 51"/>
                  <a:gd name="T2" fmla="*/ 0 w 189"/>
                  <a:gd name="T3" fmla="*/ 51 h 51"/>
                  <a:gd name="T4" fmla="*/ 0 w 189"/>
                  <a:gd name="T5" fmla="*/ 0 h 51"/>
                  <a:gd name="T6" fmla="*/ 175 w 189"/>
                  <a:gd name="T7" fmla="*/ 0 h 51"/>
                  <a:gd name="T8" fmla="*/ 189 w 189"/>
                  <a:gd name="T9" fmla="*/ 51 h 51"/>
                </a:gdLst>
                <a:ahLst/>
                <a:cxnLst>
                  <a:cxn ang="0">
                    <a:pos x="T0" y="T1"/>
                  </a:cxn>
                  <a:cxn ang="0">
                    <a:pos x="T2" y="T3"/>
                  </a:cxn>
                  <a:cxn ang="0">
                    <a:pos x="T4" y="T5"/>
                  </a:cxn>
                  <a:cxn ang="0">
                    <a:pos x="T6" y="T7"/>
                  </a:cxn>
                  <a:cxn ang="0">
                    <a:pos x="T8" y="T9"/>
                  </a:cxn>
                </a:cxnLst>
                <a:rect l="0" t="0" r="r" b="b"/>
                <a:pathLst>
                  <a:path w="189" h="51">
                    <a:moveTo>
                      <a:pt x="189" y="51"/>
                    </a:moveTo>
                    <a:lnTo>
                      <a:pt x="0" y="51"/>
                    </a:lnTo>
                    <a:lnTo>
                      <a:pt x="0" y="0"/>
                    </a:lnTo>
                    <a:lnTo>
                      <a:pt x="175" y="0"/>
                    </a:lnTo>
                    <a:lnTo>
                      <a:pt x="189" y="51"/>
                    </a:lnTo>
                    <a:close/>
                  </a:path>
                </a:pathLst>
              </a:custGeom>
              <a:solidFill>
                <a:srgbClr val="575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62243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480641"/>
            <a:ext cx="12192000" cy="3773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hart 9"/>
          <p:cNvGraphicFramePr/>
          <p:nvPr>
            <p:extLst>
              <p:ext uri="{D42A27DB-BD31-4B8C-83A1-F6EECF244321}">
                <p14:modId xmlns:p14="http://schemas.microsoft.com/office/powerpoint/2010/main" val="414024582"/>
              </p:ext>
            </p:extLst>
          </p:nvPr>
        </p:nvGraphicFramePr>
        <p:xfrm>
          <a:off x="609600" y="891649"/>
          <a:ext cx="7395569" cy="497575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8758832" y="1713523"/>
            <a:ext cx="3107488"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dirty="0" smtClean="0">
                <a:solidFill>
                  <a:schemeClr val="accent1"/>
                </a:solidFill>
                <a:latin typeface="+mj-lt"/>
                <a:ea typeface="Open Sans" panose="020B0606030504020204" pitchFamily="34" charset="0"/>
                <a:cs typeface="Open Sans" panose="020B0606030504020204" pitchFamily="34" charset="0"/>
              </a:rPr>
              <a:t>More Details</a:t>
            </a:r>
            <a:endParaRPr lang="en-US" dirty="0">
              <a:solidFill>
                <a:schemeClr val="accent1"/>
              </a:solidFill>
              <a:latin typeface="+mj-lt"/>
              <a:ea typeface="Open Sans" panose="020B0606030504020204" pitchFamily="34" charset="0"/>
              <a:cs typeface="Open Sans" panose="020B0606030504020204" pitchFamily="34" charset="0"/>
            </a:endParaRPr>
          </a:p>
        </p:txBody>
      </p:sp>
      <p:sp>
        <p:nvSpPr>
          <p:cNvPr id="7" name="Rectangle 6"/>
          <p:cNvSpPr/>
          <p:nvPr/>
        </p:nvSpPr>
        <p:spPr>
          <a:xfrm>
            <a:off x="8758832" y="2226208"/>
            <a:ext cx="3084670" cy="3139321"/>
          </a:xfrm>
          <a:prstGeom prst="rect">
            <a:avLst/>
          </a:prstGeom>
        </p:spPr>
        <p:txBody>
          <a:bodyPr wrap="square">
            <a:spAutoFit/>
          </a:bodyPr>
          <a:lstStyle/>
          <a:p>
            <a:r>
              <a:rPr lang="en-US" sz="1800" dirty="0">
                <a:solidFill>
                  <a:schemeClr val="tx1">
                    <a:lumMod val="75000"/>
                    <a:lumOff val="25000"/>
                  </a:schemeClr>
                </a:solidFill>
              </a:rPr>
              <a:t>Lorem ipsum dolor sit amet, consectetur adipiscing elit. Sed lacus velit, pellentesque eu placerat quis, vulputate mattis erat. Etiam rutrum, nisl vel sollicitudin molestie, lorem libero varius mi, eget pretium erat odio eget dui. Duis iaculis augue vitae tellus pretium, vitae dapibus ante facilisis. Nulla sed neque </a:t>
            </a:r>
            <a:r>
              <a:rPr lang="en-US" sz="1800" dirty="0" smtClean="0">
                <a:solidFill>
                  <a:schemeClr val="tx1">
                    <a:lumMod val="75000"/>
                    <a:lumOff val="25000"/>
                  </a:schemeClr>
                </a:solidFill>
              </a:rPr>
              <a:t>ultrices. </a:t>
            </a:r>
            <a:endParaRPr lang="en-US" sz="1800" dirty="0">
              <a:solidFill>
                <a:schemeClr val="tx1">
                  <a:lumMod val="75000"/>
                  <a:lumOff val="25000"/>
                </a:schemeClr>
              </a:solidFill>
            </a:endParaRPr>
          </a:p>
        </p:txBody>
      </p:sp>
      <p:cxnSp>
        <p:nvCxnSpPr>
          <p:cNvPr id="4" name="Straight Connector 3"/>
          <p:cNvCxnSpPr/>
          <p:nvPr/>
        </p:nvCxnSpPr>
        <p:spPr>
          <a:xfrm>
            <a:off x="8382000" y="1501249"/>
            <a:ext cx="0" cy="395680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7000" y="269285"/>
            <a:ext cx="6858000" cy="830997"/>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4800" dirty="0" smtClean="0">
                <a:solidFill>
                  <a:schemeClr val="accent2"/>
                </a:solidFill>
                <a:latin typeface="Arial" panose="020B0604020202020204" pitchFamily="34" charset="0"/>
                <a:ea typeface="Open Sans" panose="020B0606030504020204" pitchFamily="34" charset="0"/>
                <a:cs typeface="Arial" panose="020B0604020202020204" pitchFamily="34" charset="0"/>
              </a:rPr>
              <a:t>Line Chart For 2016</a:t>
            </a:r>
            <a:endParaRPr lang="en-US" sz="4800" dirty="0">
              <a:solidFill>
                <a:schemeClr val="accent2"/>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4047288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480641"/>
            <a:ext cx="12192000" cy="377358"/>
          </a:xfrm>
          <a:prstGeom prst="rect">
            <a:avLst/>
          </a:prstGeom>
          <a:solidFill>
            <a:srgbClr val="582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TextBox 557"/>
          <p:cNvSpPr txBox="1"/>
          <p:nvPr/>
        </p:nvSpPr>
        <p:spPr>
          <a:xfrm>
            <a:off x="2667000" y="257928"/>
            <a:ext cx="6858000" cy="830997"/>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4800" dirty="0" smtClean="0">
                <a:solidFill>
                  <a:schemeClr val="accent1">
                    <a:lumMod val="75000"/>
                  </a:schemeClr>
                </a:solidFill>
                <a:latin typeface="Arial" panose="020B0604020202020204" pitchFamily="34" charset="0"/>
                <a:ea typeface="Open Sans" panose="020B0606030504020204" pitchFamily="34" charset="0"/>
                <a:cs typeface="Arial" panose="020B0604020202020204" pitchFamily="34" charset="0"/>
              </a:rPr>
              <a:t>Money Chart </a:t>
            </a:r>
            <a:endParaRPr lang="en-US" sz="4800" dirty="0">
              <a:solidFill>
                <a:schemeClr val="accent1">
                  <a:lumMod val="75000"/>
                </a:schemeClr>
              </a:solidFill>
              <a:latin typeface="Arial" panose="020B0604020202020204" pitchFamily="34" charset="0"/>
              <a:ea typeface="Open Sans" panose="020B0606030504020204" pitchFamily="34" charset="0"/>
              <a:cs typeface="Arial" panose="020B0604020202020204" pitchFamily="34" charset="0"/>
            </a:endParaRPr>
          </a:p>
        </p:txBody>
      </p:sp>
      <p:cxnSp>
        <p:nvCxnSpPr>
          <p:cNvPr id="8" name="Straight Connector 7"/>
          <p:cNvCxnSpPr/>
          <p:nvPr/>
        </p:nvCxnSpPr>
        <p:spPr>
          <a:xfrm>
            <a:off x="4165600" y="2107932"/>
            <a:ext cx="0" cy="406281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8026400" y="2107932"/>
            <a:ext cx="0" cy="406281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2092848" y="4226660"/>
            <a:ext cx="1094385" cy="1889676"/>
            <a:chOff x="2092848" y="4086381"/>
            <a:chExt cx="1094385" cy="1889676"/>
          </a:xfrm>
        </p:grpSpPr>
        <p:sp>
          <p:nvSpPr>
            <p:cNvPr id="229" name="Freeform 309"/>
            <p:cNvSpPr>
              <a:spLocks/>
            </p:cNvSpPr>
            <p:nvPr/>
          </p:nvSpPr>
          <p:spPr bwMode="auto">
            <a:xfrm>
              <a:off x="2092848"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1" name="Oval 311"/>
            <p:cNvSpPr>
              <a:spLocks noChangeArrowheads="1"/>
            </p:cNvSpPr>
            <p:nvPr/>
          </p:nvSpPr>
          <p:spPr bwMode="auto">
            <a:xfrm>
              <a:off x="2143846" y="5710041"/>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2" name="Rectangle 312"/>
            <p:cNvSpPr>
              <a:spLocks noChangeArrowheads="1"/>
            </p:cNvSpPr>
            <p:nvPr/>
          </p:nvSpPr>
          <p:spPr bwMode="auto">
            <a:xfrm>
              <a:off x="2143846" y="5686610"/>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3" name="Freeform 313"/>
            <p:cNvSpPr>
              <a:spLocks/>
            </p:cNvSpPr>
            <p:nvPr/>
          </p:nvSpPr>
          <p:spPr bwMode="auto">
            <a:xfrm>
              <a:off x="2092848"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5" name="Oval 315"/>
            <p:cNvSpPr>
              <a:spLocks noChangeArrowheads="1"/>
            </p:cNvSpPr>
            <p:nvPr/>
          </p:nvSpPr>
          <p:spPr bwMode="auto">
            <a:xfrm>
              <a:off x="2143846" y="554602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6" name="Rectangle 316"/>
            <p:cNvSpPr>
              <a:spLocks noChangeArrowheads="1"/>
            </p:cNvSpPr>
            <p:nvPr/>
          </p:nvSpPr>
          <p:spPr bwMode="auto">
            <a:xfrm>
              <a:off x="2143846" y="5521212"/>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7" name="Freeform 317"/>
            <p:cNvSpPr>
              <a:spLocks/>
            </p:cNvSpPr>
            <p:nvPr/>
          </p:nvSpPr>
          <p:spPr bwMode="auto">
            <a:xfrm>
              <a:off x="2092848"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9" name="Oval 319"/>
            <p:cNvSpPr>
              <a:spLocks noChangeArrowheads="1"/>
            </p:cNvSpPr>
            <p:nvPr/>
          </p:nvSpPr>
          <p:spPr bwMode="auto">
            <a:xfrm>
              <a:off x="2143846" y="5382001"/>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0" name="Rectangle 320"/>
            <p:cNvSpPr>
              <a:spLocks noChangeArrowheads="1"/>
            </p:cNvSpPr>
            <p:nvPr/>
          </p:nvSpPr>
          <p:spPr bwMode="auto">
            <a:xfrm>
              <a:off x="2143846" y="535857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1" name="Freeform 321"/>
            <p:cNvSpPr>
              <a:spLocks/>
            </p:cNvSpPr>
            <p:nvPr/>
          </p:nvSpPr>
          <p:spPr bwMode="auto">
            <a:xfrm>
              <a:off x="2092848"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3" name="Oval 323"/>
            <p:cNvSpPr>
              <a:spLocks noChangeArrowheads="1"/>
            </p:cNvSpPr>
            <p:nvPr/>
          </p:nvSpPr>
          <p:spPr bwMode="auto">
            <a:xfrm>
              <a:off x="2143846" y="521798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4" name="Rectangle 324"/>
            <p:cNvSpPr>
              <a:spLocks noChangeArrowheads="1"/>
            </p:cNvSpPr>
            <p:nvPr/>
          </p:nvSpPr>
          <p:spPr bwMode="auto">
            <a:xfrm>
              <a:off x="2143846" y="5194550"/>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5" name="Freeform 325"/>
            <p:cNvSpPr>
              <a:spLocks/>
            </p:cNvSpPr>
            <p:nvPr/>
          </p:nvSpPr>
          <p:spPr bwMode="auto">
            <a:xfrm>
              <a:off x="2092848"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7" name="Oval 327"/>
            <p:cNvSpPr>
              <a:spLocks noChangeArrowheads="1"/>
            </p:cNvSpPr>
            <p:nvPr/>
          </p:nvSpPr>
          <p:spPr bwMode="auto">
            <a:xfrm>
              <a:off x="2143846" y="5055340"/>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8" name="Rectangle 328"/>
            <p:cNvSpPr>
              <a:spLocks noChangeArrowheads="1"/>
            </p:cNvSpPr>
            <p:nvPr/>
          </p:nvSpPr>
          <p:spPr bwMode="auto">
            <a:xfrm>
              <a:off x="2143846" y="503053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9" name="Freeform 329"/>
            <p:cNvSpPr>
              <a:spLocks/>
            </p:cNvSpPr>
            <p:nvPr/>
          </p:nvSpPr>
          <p:spPr bwMode="auto">
            <a:xfrm>
              <a:off x="2092848"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1" name="Oval 331"/>
            <p:cNvSpPr>
              <a:spLocks noChangeArrowheads="1"/>
            </p:cNvSpPr>
            <p:nvPr/>
          </p:nvSpPr>
          <p:spPr bwMode="auto">
            <a:xfrm>
              <a:off x="2143846" y="4889942"/>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2" name="Rectangle 332"/>
            <p:cNvSpPr>
              <a:spLocks noChangeArrowheads="1"/>
            </p:cNvSpPr>
            <p:nvPr/>
          </p:nvSpPr>
          <p:spPr bwMode="auto">
            <a:xfrm>
              <a:off x="2143846" y="4866510"/>
              <a:ext cx="993768" cy="13921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3" name="Freeform 333"/>
            <p:cNvSpPr>
              <a:spLocks/>
            </p:cNvSpPr>
            <p:nvPr/>
          </p:nvSpPr>
          <p:spPr bwMode="auto">
            <a:xfrm>
              <a:off x="2092848"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5" name="Oval 335"/>
            <p:cNvSpPr>
              <a:spLocks noChangeArrowheads="1"/>
            </p:cNvSpPr>
            <p:nvPr/>
          </p:nvSpPr>
          <p:spPr bwMode="auto">
            <a:xfrm>
              <a:off x="2143846" y="472730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6" name="Rectangle 336"/>
            <p:cNvSpPr>
              <a:spLocks noChangeArrowheads="1"/>
            </p:cNvSpPr>
            <p:nvPr/>
          </p:nvSpPr>
          <p:spPr bwMode="auto">
            <a:xfrm>
              <a:off x="2143846" y="470386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7" name="Freeform 337"/>
            <p:cNvSpPr>
              <a:spLocks/>
            </p:cNvSpPr>
            <p:nvPr/>
          </p:nvSpPr>
          <p:spPr bwMode="auto">
            <a:xfrm>
              <a:off x="2092848"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9" name="Oval 339"/>
            <p:cNvSpPr>
              <a:spLocks noChangeArrowheads="1"/>
            </p:cNvSpPr>
            <p:nvPr/>
          </p:nvSpPr>
          <p:spPr bwMode="auto">
            <a:xfrm>
              <a:off x="2143846" y="456327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0" name="Rectangle 340"/>
            <p:cNvSpPr>
              <a:spLocks noChangeArrowheads="1"/>
            </p:cNvSpPr>
            <p:nvPr/>
          </p:nvSpPr>
          <p:spPr bwMode="auto">
            <a:xfrm>
              <a:off x="2143846" y="453847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1" name="Freeform 341"/>
            <p:cNvSpPr>
              <a:spLocks/>
            </p:cNvSpPr>
            <p:nvPr/>
          </p:nvSpPr>
          <p:spPr bwMode="auto">
            <a:xfrm>
              <a:off x="2092848"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3" name="Oval 343"/>
            <p:cNvSpPr>
              <a:spLocks noChangeArrowheads="1"/>
            </p:cNvSpPr>
            <p:nvPr/>
          </p:nvSpPr>
          <p:spPr bwMode="auto">
            <a:xfrm>
              <a:off x="2143846" y="439926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4" name="Rectangle 344"/>
            <p:cNvSpPr>
              <a:spLocks noChangeArrowheads="1"/>
            </p:cNvSpPr>
            <p:nvPr/>
          </p:nvSpPr>
          <p:spPr bwMode="auto">
            <a:xfrm>
              <a:off x="2143846" y="4375828"/>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5" name="Freeform 345"/>
            <p:cNvSpPr>
              <a:spLocks/>
            </p:cNvSpPr>
            <p:nvPr/>
          </p:nvSpPr>
          <p:spPr bwMode="auto">
            <a:xfrm>
              <a:off x="2092848"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7" name="Oval 347"/>
            <p:cNvSpPr>
              <a:spLocks noChangeArrowheads="1"/>
            </p:cNvSpPr>
            <p:nvPr/>
          </p:nvSpPr>
          <p:spPr bwMode="auto">
            <a:xfrm>
              <a:off x="2143846" y="423523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8" name="Rectangle 348"/>
            <p:cNvSpPr>
              <a:spLocks noChangeArrowheads="1"/>
            </p:cNvSpPr>
            <p:nvPr/>
          </p:nvSpPr>
          <p:spPr bwMode="auto">
            <a:xfrm>
              <a:off x="2143846" y="421180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349"/>
            <p:cNvSpPr>
              <a:spLocks/>
            </p:cNvSpPr>
            <p:nvPr/>
          </p:nvSpPr>
          <p:spPr bwMode="auto">
            <a:xfrm>
              <a:off x="2092848"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1281018" y="4882740"/>
            <a:ext cx="1094385" cy="1233596"/>
            <a:chOff x="1281018" y="4742461"/>
            <a:chExt cx="1094385" cy="1233596"/>
          </a:xfrm>
        </p:grpSpPr>
        <p:sp>
          <p:nvSpPr>
            <p:cNvPr id="538" name="Freeform 325"/>
            <p:cNvSpPr>
              <a:spLocks/>
            </p:cNvSpPr>
            <p:nvPr/>
          </p:nvSpPr>
          <p:spPr bwMode="auto">
            <a:xfrm>
              <a:off x="1281018"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9" name="Oval 327"/>
            <p:cNvSpPr>
              <a:spLocks noChangeArrowheads="1"/>
            </p:cNvSpPr>
            <p:nvPr/>
          </p:nvSpPr>
          <p:spPr bwMode="auto">
            <a:xfrm>
              <a:off x="1332016" y="5711420"/>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0" name="Rectangle 328"/>
            <p:cNvSpPr>
              <a:spLocks noChangeArrowheads="1"/>
            </p:cNvSpPr>
            <p:nvPr/>
          </p:nvSpPr>
          <p:spPr bwMode="auto">
            <a:xfrm>
              <a:off x="1332016" y="568661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1" name="Freeform 329"/>
            <p:cNvSpPr>
              <a:spLocks/>
            </p:cNvSpPr>
            <p:nvPr/>
          </p:nvSpPr>
          <p:spPr bwMode="auto">
            <a:xfrm>
              <a:off x="1281018"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2" name="Oval 331"/>
            <p:cNvSpPr>
              <a:spLocks noChangeArrowheads="1"/>
            </p:cNvSpPr>
            <p:nvPr/>
          </p:nvSpPr>
          <p:spPr bwMode="auto">
            <a:xfrm>
              <a:off x="1332016" y="554602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3" name="Rectangle 332"/>
            <p:cNvSpPr>
              <a:spLocks noChangeArrowheads="1"/>
            </p:cNvSpPr>
            <p:nvPr/>
          </p:nvSpPr>
          <p:spPr bwMode="auto">
            <a:xfrm>
              <a:off x="1332016" y="5522590"/>
              <a:ext cx="993768" cy="13921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4" name="Freeform 333"/>
            <p:cNvSpPr>
              <a:spLocks/>
            </p:cNvSpPr>
            <p:nvPr/>
          </p:nvSpPr>
          <p:spPr bwMode="auto">
            <a:xfrm>
              <a:off x="1281018"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5" name="Oval 335"/>
            <p:cNvSpPr>
              <a:spLocks noChangeArrowheads="1"/>
            </p:cNvSpPr>
            <p:nvPr/>
          </p:nvSpPr>
          <p:spPr bwMode="auto">
            <a:xfrm>
              <a:off x="1332016" y="538338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6" name="Rectangle 336"/>
            <p:cNvSpPr>
              <a:spLocks noChangeArrowheads="1"/>
            </p:cNvSpPr>
            <p:nvPr/>
          </p:nvSpPr>
          <p:spPr bwMode="auto">
            <a:xfrm>
              <a:off x="1332016" y="535994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7" name="Freeform 337"/>
            <p:cNvSpPr>
              <a:spLocks/>
            </p:cNvSpPr>
            <p:nvPr/>
          </p:nvSpPr>
          <p:spPr bwMode="auto">
            <a:xfrm>
              <a:off x="1281018"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8" name="Oval 339"/>
            <p:cNvSpPr>
              <a:spLocks noChangeArrowheads="1"/>
            </p:cNvSpPr>
            <p:nvPr/>
          </p:nvSpPr>
          <p:spPr bwMode="auto">
            <a:xfrm>
              <a:off x="1332016" y="521935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9" name="Rectangle 340"/>
            <p:cNvSpPr>
              <a:spLocks noChangeArrowheads="1"/>
            </p:cNvSpPr>
            <p:nvPr/>
          </p:nvSpPr>
          <p:spPr bwMode="auto">
            <a:xfrm>
              <a:off x="1332016" y="519455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0" name="Freeform 341"/>
            <p:cNvSpPr>
              <a:spLocks/>
            </p:cNvSpPr>
            <p:nvPr/>
          </p:nvSpPr>
          <p:spPr bwMode="auto">
            <a:xfrm>
              <a:off x="1281018"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1" name="Oval 343"/>
            <p:cNvSpPr>
              <a:spLocks noChangeArrowheads="1"/>
            </p:cNvSpPr>
            <p:nvPr/>
          </p:nvSpPr>
          <p:spPr bwMode="auto">
            <a:xfrm>
              <a:off x="1332016" y="505534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2" name="Rectangle 344"/>
            <p:cNvSpPr>
              <a:spLocks noChangeArrowheads="1"/>
            </p:cNvSpPr>
            <p:nvPr/>
          </p:nvSpPr>
          <p:spPr bwMode="auto">
            <a:xfrm>
              <a:off x="1332016" y="5031908"/>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3" name="Freeform 345"/>
            <p:cNvSpPr>
              <a:spLocks/>
            </p:cNvSpPr>
            <p:nvPr/>
          </p:nvSpPr>
          <p:spPr bwMode="auto">
            <a:xfrm>
              <a:off x="1281018"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4" name="Oval 347"/>
            <p:cNvSpPr>
              <a:spLocks noChangeArrowheads="1"/>
            </p:cNvSpPr>
            <p:nvPr/>
          </p:nvSpPr>
          <p:spPr bwMode="auto">
            <a:xfrm>
              <a:off x="1332016" y="489131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5" name="Rectangle 348"/>
            <p:cNvSpPr>
              <a:spLocks noChangeArrowheads="1"/>
            </p:cNvSpPr>
            <p:nvPr/>
          </p:nvSpPr>
          <p:spPr bwMode="auto">
            <a:xfrm>
              <a:off x="1332016" y="486788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6" name="Freeform 349"/>
            <p:cNvSpPr>
              <a:spLocks/>
            </p:cNvSpPr>
            <p:nvPr/>
          </p:nvSpPr>
          <p:spPr bwMode="auto">
            <a:xfrm>
              <a:off x="1281018"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5954723" y="3246941"/>
            <a:ext cx="1094385" cy="2869395"/>
            <a:chOff x="5954723" y="3106662"/>
            <a:chExt cx="1094385" cy="2869395"/>
          </a:xfrm>
        </p:grpSpPr>
        <p:sp>
          <p:nvSpPr>
            <p:cNvPr id="688" name="Freeform 309"/>
            <p:cNvSpPr>
              <a:spLocks/>
            </p:cNvSpPr>
            <p:nvPr/>
          </p:nvSpPr>
          <p:spPr bwMode="auto">
            <a:xfrm>
              <a:off x="5954723"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9" name="Oval 311"/>
            <p:cNvSpPr>
              <a:spLocks noChangeArrowheads="1"/>
            </p:cNvSpPr>
            <p:nvPr/>
          </p:nvSpPr>
          <p:spPr bwMode="auto">
            <a:xfrm>
              <a:off x="6005721" y="571004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0" name="Rectangle 312"/>
            <p:cNvSpPr>
              <a:spLocks noChangeArrowheads="1"/>
            </p:cNvSpPr>
            <p:nvPr/>
          </p:nvSpPr>
          <p:spPr bwMode="auto">
            <a:xfrm>
              <a:off x="6005721" y="5686610"/>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1" name="Freeform 313"/>
            <p:cNvSpPr>
              <a:spLocks/>
            </p:cNvSpPr>
            <p:nvPr/>
          </p:nvSpPr>
          <p:spPr bwMode="auto">
            <a:xfrm>
              <a:off x="5954723"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2" name="Oval 315"/>
            <p:cNvSpPr>
              <a:spLocks noChangeArrowheads="1"/>
            </p:cNvSpPr>
            <p:nvPr/>
          </p:nvSpPr>
          <p:spPr bwMode="auto">
            <a:xfrm>
              <a:off x="6005721" y="55460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3" name="Rectangle 316"/>
            <p:cNvSpPr>
              <a:spLocks noChangeArrowheads="1"/>
            </p:cNvSpPr>
            <p:nvPr/>
          </p:nvSpPr>
          <p:spPr bwMode="auto">
            <a:xfrm>
              <a:off x="6005721" y="5521212"/>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4" name="Freeform 317"/>
            <p:cNvSpPr>
              <a:spLocks/>
            </p:cNvSpPr>
            <p:nvPr/>
          </p:nvSpPr>
          <p:spPr bwMode="auto">
            <a:xfrm>
              <a:off x="5954723"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5" name="Oval 319"/>
            <p:cNvSpPr>
              <a:spLocks noChangeArrowheads="1"/>
            </p:cNvSpPr>
            <p:nvPr/>
          </p:nvSpPr>
          <p:spPr bwMode="auto">
            <a:xfrm>
              <a:off x="6005721" y="538200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6" name="Rectangle 320"/>
            <p:cNvSpPr>
              <a:spLocks noChangeArrowheads="1"/>
            </p:cNvSpPr>
            <p:nvPr/>
          </p:nvSpPr>
          <p:spPr bwMode="auto">
            <a:xfrm>
              <a:off x="6005721" y="535857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7" name="Freeform 321"/>
            <p:cNvSpPr>
              <a:spLocks/>
            </p:cNvSpPr>
            <p:nvPr/>
          </p:nvSpPr>
          <p:spPr bwMode="auto">
            <a:xfrm>
              <a:off x="5954723"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8" name="Oval 323"/>
            <p:cNvSpPr>
              <a:spLocks noChangeArrowheads="1"/>
            </p:cNvSpPr>
            <p:nvPr/>
          </p:nvSpPr>
          <p:spPr bwMode="auto">
            <a:xfrm>
              <a:off x="6005721" y="521798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9" name="Rectangle 324"/>
            <p:cNvSpPr>
              <a:spLocks noChangeArrowheads="1"/>
            </p:cNvSpPr>
            <p:nvPr/>
          </p:nvSpPr>
          <p:spPr bwMode="auto">
            <a:xfrm>
              <a:off x="6005721" y="5194550"/>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0" name="Freeform 325"/>
            <p:cNvSpPr>
              <a:spLocks/>
            </p:cNvSpPr>
            <p:nvPr/>
          </p:nvSpPr>
          <p:spPr bwMode="auto">
            <a:xfrm>
              <a:off x="5954723"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1" name="Oval 327"/>
            <p:cNvSpPr>
              <a:spLocks noChangeArrowheads="1"/>
            </p:cNvSpPr>
            <p:nvPr/>
          </p:nvSpPr>
          <p:spPr bwMode="auto">
            <a:xfrm>
              <a:off x="6005721" y="505534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2" name="Rectangle 328"/>
            <p:cNvSpPr>
              <a:spLocks noChangeArrowheads="1"/>
            </p:cNvSpPr>
            <p:nvPr/>
          </p:nvSpPr>
          <p:spPr bwMode="auto">
            <a:xfrm>
              <a:off x="6005721" y="503053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3" name="Freeform 329"/>
            <p:cNvSpPr>
              <a:spLocks/>
            </p:cNvSpPr>
            <p:nvPr/>
          </p:nvSpPr>
          <p:spPr bwMode="auto">
            <a:xfrm>
              <a:off x="5954723"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4" name="Oval 331"/>
            <p:cNvSpPr>
              <a:spLocks noChangeArrowheads="1"/>
            </p:cNvSpPr>
            <p:nvPr/>
          </p:nvSpPr>
          <p:spPr bwMode="auto">
            <a:xfrm>
              <a:off x="6005721" y="488994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5" name="Rectangle 332"/>
            <p:cNvSpPr>
              <a:spLocks noChangeArrowheads="1"/>
            </p:cNvSpPr>
            <p:nvPr/>
          </p:nvSpPr>
          <p:spPr bwMode="auto">
            <a:xfrm>
              <a:off x="6005721" y="4866510"/>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6" name="Freeform 333"/>
            <p:cNvSpPr>
              <a:spLocks/>
            </p:cNvSpPr>
            <p:nvPr/>
          </p:nvSpPr>
          <p:spPr bwMode="auto">
            <a:xfrm>
              <a:off x="5954723"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7" name="Oval 335"/>
            <p:cNvSpPr>
              <a:spLocks noChangeArrowheads="1"/>
            </p:cNvSpPr>
            <p:nvPr/>
          </p:nvSpPr>
          <p:spPr bwMode="auto">
            <a:xfrm>
              <a:off x="6005721" y="472730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8" name="Rectangle 336"/>
            <p:cNvSpPr>
              <a:spLocks noChangeArrowheads="1"/>
            </p:cNvSpPr>
            <p:nvPr/>
          </p:nvSpPr>
          <p:spPr bwMode="auto">
            <a:xfrm>
              <a:off x="6005721" y="470386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9" name="Freeform 337"/>
            <p:cNvSpPr>
              <a:spLocks/>
            </p:cNvSpPr>
            <p:nvPr/>
          </p:nvSpPr>
          <p:spPr bwMode="auto">
            <a:xfrm>
              <a:off x="5954723"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0" name="Oval 339"/>
            <p:cNvSpPr>
              <a:spLocks noChangeArrowheads="1"/>
            </p:cNvSpPr>
            <p:nvPr/>
          </p:nvSpPr>
          <p:spPr bwMode="auto">
            <a:xfrm>
              <a:off x="6005721" y="456327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1" name="Rectangle 340"/>
            <p:cNvSpPr>
              <a:spLocks noChangeArrowheads="1"/>
            </p:cNvSpPr>
            <p:nvPr/>
          </p:nvSpPr>
          <p:spPr bwMode="auto">
            <a:xfrm>
              <a:off x="6005721" y="4538470"/>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2" name="Freeform 341"/>
            <p:cNvSpPr>
              <a:spLocks/>
            </p:cNvSpPr>
            <p:nvPr/>
          </p:nvSpPr>
          <p:spPr bwMode="auto">
            <a:xfrm>
              <a:off x="5954723"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3" name="Oval 343"/>
            <p:cNvSpPr>
              <a:spLocks noChangeArrowheads="1"/>
            </p:cNvSpPr>
            <p:nvPr/>
          </p:nvSpPr>
          <p:spPr bwMode="auto">
            <a:xfrm>
              <a:off x="6005721" y="439926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4" name="Rectangle 344"/>
            <p:cNvSpPr>
              <a:spLocks noChangeArrowheads="1"/>
            </p:cNvSpPr>
            <p:nvPr/>
          </p:nvSpPr>
          <p:spPr bwMode="auto">
            <a:xfrm>
              <a:off x="6005721" y="4375828"/>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Freeform 345"/>
            <p:cNvSpPr>
              <a:spLocks/>
            </p:cNvSpPr>
            <p:nvPr/>
          </p:nvSpPr>
          <p:spPr bwMode="auto">
            <a:xfrm>
              <a:off x="5954723"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6" name="Oval 347"/>
            <p:cNvSpPr>
              <a:spLocks noChangeArrowheads="1"/>
            </p:cNvSpPr>
            <p:nvPr/>
          </p:nvSpPr>
          <p:spPr bwMode="auto">
            <a:xfrm>
              <a:off x="6005721" y="423523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Rectangle 348"/>
            <p:cNvSpPr>
              <a:spLocks noChangeArrowheads="1"/>
            </p:cNvSpPr>
            <p:nvPr/>
          </p:nvSpPr>
          <p:spPr bwMode="auto">
            <a:xfrm>
              <a:off x="6005721" y="421180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 name="Freeform 349"/>
            <p:cNvSpPr>
              <a:spLocks/>
            </p:cNvSpPr>
            <p:nvPr/>
          </p:nvSpPr>
          <p:spPr bwMode="auto">
            <a:xfrm>
              <a:off x="5954723"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4" name="Freeform 309"/>
            <p:cNvSpPr>
              <a:spLocks/>
            </p:cNvSpPr>
            <p:nvPr/>
          </p:nvSpPr>
          <p:spPr bwMode="auto">
            <a:xfrm>
              <a:off x="5954723" y="4745484"/>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5" name="Oval 311"/>
            <p:cNvSpPr>
              <a:spLocks noChangeArrowheads="1"/>
            </p:cNvSpPr>
            <p:nvPr/>
          </p:nvSpPr>
          <p:spPr bwMode="auto">
            <a:xfrm>
              <a:off x="6005721" y="4730322"/>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6" name="Rectangle 312"/>
            <p:cNvSpPr>
              <a:spLocks noChangeArrowheads="1"/>
            </p:cNvSpPr>
            <p:nvPr/>
          </p:nvSpPr>
          <p:spPr bwMode="auto">
            <a:xfrm>
              <a:off x="6005721" y="4706891"/>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7" name="Freeform 313"/>
            <p:cNvSpPr>
              <a:spLocks/>
            </p:cNvSpPr>
            <p:nvPr/>
          </p:nvSpPr>
          <p:spPr bwMode="auto">
            <a:xfrm>
              <a:off x="5954723" y="4580086"/>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8" name="Oval 315"/>
            <p:cNvSpPr>
              <a:spLocks noChangeArrowheads="1"/>
            </p:cNvSpPr>
            <p:nvPr/>
          </p:nvSpPr>
          <p:spPr bwMode="auto">
            <a:xfrm>
              <a:off x="6005721" y="456630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9" name="Rectangle 316"/>
            <p:cNvSpPr>
              <a:spLocks noChangeArrowheads="1"/>
            </p:cNvSpPr>
            <p:nvPr/>
          </p:nvSpPr>
          <p:spPr bwMode="auto">
            <a:xfrm>
              <a:off x="6005721" y="4541493"/>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0" name="Freeform 317"/>
            <p:cNvSpPr>
              <a:spLocks/>
            </p:cNvSpPr>
            <p:nvPr/>
          </p:nvSpPr>
          <p:spPr bwMode="auto">
            <a:xfrm>
              <a:off x="5954723" y="44174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1" name="Oval 319"/>
            <p:cNvSpPr>
              <a:spLocks noChangeArrowheads="1"/>
            </p:cNvSpPr>
            <p:nvPr/>
          </p:nvSpPr>
          <p:spPr bwMode="auto">
            <a:xfrm>
              <a:off x="6005721" y="4402282"/>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2" name="Rectangle 320"/>
            <p:cNvSpPr>
              <a:spLocks noChangeArrowheads="1"/>
            </p:cNvSpPr>
            <p:nvPr/>
          </p:nvSpPr>
          <p:spPr bwMode="auto">
            <a:xfrm>
              <a:off x="6005721" y="437885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3" name="Freeform 321"/>
            <p:cNvSpPr>
              <a:spLocks/>
            </p:cNvSpPr>
            <p:nvPr/>
          </p:nvSpPr>
          <p:spPr bwMode="auto">
            <a:xfrm>
              <a:off x="5954723" y="4253424"/>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4" name="Oval 323"/>
            <p:cNvSpPr>
              <a:spLocks noChangeArrowheads="1"/>
            </p:cNvSpPr>
            <p:nvPr/>
          </p:nvSpPr>
          <p:spPr bwMode="auto">
            <a:xfrm>
              <a:off x="6005721" y="423826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5" name="Rectangle 324"/>
            <p:cNvSpPr>
              <a:spLocks noChangeArrowheads="1"/>
            </p:cNvSpPr>
            <p:nvPr/>
          </p:nvSpPr>
          <p:spPr bwMode="auto">
            <a:xfrm>
              <a:off x="6005721" y="4214831"/>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6" name="Freeform 325"/>
            <p:cNvSpPr>
              <a:spLocks/>
            </p:cNvSpPr>
            <p:nvPr/>
          </p:nvSpPr>
          <p:spPr bwMode="auto">
            <a:xfrm>
              <a:off x="5954723" y="408940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7" name="Oval 327"/>
            <p:cNvSpPr>
              <a:spLocks noChangeArrowheads="1"/>
            </p:cNvSpPr>
            <p:nvPr/>
          </p:nvSpPr>
          <p:spPr bwMode="auto">
            <a:xfrm>
              <a:off x="6005721" y="40756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8" name="Rectangle 328"/>
            <p:cNvSpPr>
              <a:spLocks noChangeArrowheads="1"/>
            </p:cNvSpPr>
            <p:nvPr/>
          </p:nvSpPr>
          <p:spPr bwMode="auto">
            <a:xfrm>
              <a:off x="6005721" y="405081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9" name="Freeform 329"/>
            <p:cNvSpPr>
              <a:spLocks/>
            </p:cNvSpPr>
            <p:nvPr/>
          </p:nvSpPr>
          <p:spPr bwMode="auto">
            <a:xfrm>
              <a:off x="5954723" y="392538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0" name="Oval 331"/>
            <p:cNvSpPr>
              <a:spLocks noChangeArrowheads="1"/>
            </p:cNvSpPr>
            <p:nvPr/>
          </p:nvSpPr>
          <p:spPr bwMode="auto">
            <a:xfrm>
              <a:off x="6005721" y="3910223"/>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1" name="Rectangle 332"/>
            <p:cNvSpPr>
              <a:spLocks noChangeArrowheads="1"/>
            </p:cNvSpPr>
            <p:nvPr/>
          </p:nvSpPr>
          <p:spPr bwMode="auto">
            <a:xfrm>
              <a:off x="6005721" y="3886791"/>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2" name="Freeform 333"/>
            <p:cNvSpPr>
              <a:spLocks/>
            </p:cNvSpPr>
            <p:nvPr/>
          </p:nvSpPr>
          <p:spPr bwMode="auto">
            <a:xfrm>
              <a:off x="5954723" y="375998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3" name="Oval 335"/>
            <p:cNvSpPr>
              <a:spLocks noChangeArrowheads="1"/>
            </p:cNvSpPr>
            <p:nvPr/>
          </p:nvSpPr>
          <p:spPr bwMode="auto">
            <a:xfrm>
              <a:off x="6005721" y="374758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4" name="Rectangle 336"/>
            <p:cNvSpPr>
              <a:spLocks noChangeArrowheads="1"/>
            </p:cNvSpPr>
            <p:nvPr/>
          </p:nvSpPr>
          <p:spPr bwMode="auto">
            <a:xfrm>
              <a:off x="6005721" y="372414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5" name="Freeform 337"/>
            <p:cNvSpPr>
              <a:spLocks/>
            </p:cNvSpPr>
            <p:nvPr/>
          </p:nvSpPr>
          <p:spPr bwMode="auto">
            <a:xfrm>
              <a:off x="5954723" y="35973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6" name="Oval 339"/>
            <p:cNvSpPr>
              <a:spLocks noChangeArrowheads="1"/>
            </p:cNvSpPr>
            <p:nvPr/>
          </p:nvSpPr>
          <p:spPr bwMode="auto">
            <a:xfrm>
              <a:off x="6005721" y="358356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7" name="Rectangle 340"/>
            <p:cNvSpPr>
              <a:spLocks noChangeArrowheads="1"/>
            </p:cNvSpPr>
            <p:nvPr/>
          </p:nvSpPr>
          <p:spPr bwMode="auto">
            <a:xfrm>
              <a:off x="6005721" y="355875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8" name="Freeform 341"/>
            <p:cNvSpPr>
              <a:spLocks/>
            </p:cNvSpPr>
            <p:nvPr/>
          </p:nvSpPr>
          <p:spPr bwMode="auto">
            <a:xfrm>
              <a:off x="5954723" y="343470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9" name="Oval 343"/>
            <p:cNvSpPr>
              <a:spLocks noChangeArrowheads="1"/>
            </p:cNvSpPr>
            <p:nvPr/>
          </p:nvSpPr>
          <p:spPr bwMode="auto">
            <a:xfrm>
              <a:off x="6005721" y="341954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0" name="Rectangle 344"/>
            <p:cNvSpPr>
              <a:spLocks noChangeArrowheads="1"/>
            </p:cNvSpPr>
            <p:nvPr/>
          </p:nvSpPr>
          <p:spPr bwMode="auto">
            <a:xfrm>
              <a:off x="6005721" y="3396109"/>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1" name="Freeform 345"/>
            <p:cNvSpPr>
              <a:spLocks/>
            </p:cNvSpPr>
            <p:nvPr/>
          </p:nvSpPr>
          <p:spPr bwMode="auto">
            <a:xfrm>
              <a:off x="5954723" y="326930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2" name="Oval 347"/>
            <p:cNvSpPr>
              <a:spLocks noChangeArrowheads="1"/>
            </p:cNvSpPr>
            <p:nvPr/>
          </p:nvSpPr>
          <p:spPr bwMode="auto">
            <a:xfrm>
              <a:off x="6005721" y="325552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3" name="Rectangle 348"/>
            <p:cNvSpPr>
              <a:spLocks noChangeArrowheads="1"/>
            </p:cNvSpPr>
            <p:nvPr/>
          </p:nvSpPr>
          <p:spPr bwMode="auto">
            <a:xfrm>
              <a:off x="6005721" y="323208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4" name="Freeform 349"/>
            <p:cNvSpPr>
              <a:spLocks/>
            </p:cNvSpPr>
            <p:nvPr/>
          </p:nvSpPr>
          <p:spPr bwMode="auto">
            <a:xfrm>
              <a:off x="5954723" y="310666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7" name="Group 106"/>
          <p:cNvGrpSpPr/>
          <p:nvPr/>
        </p:nvGrpSpPr>
        <p:grpSpPr>
          <a:xfrm>
            <a:off x="5142893" y="3903021"/>
            <a:ext cx="1094385" cy="2213315"/>
            <a:chOff x="5142893" y="3762742"/>
            <a:chExt cx="1094385" cy="2213315"/>
          </a:xfrm>
        </p:grpSpPr>
        <p:sp>
          <p:nvSpPr>
            <p:cNvPr id="669" name="Freeform 325"/>
            <p:cNvSpPr>
              <a:spLocks/>
            </p:cNvSpPr>
            <p:nvPr/>
          </p:nvSpPr>
          <p:spPr bwMode="auto">
            <a:xfrm>
              <a:off x="5142893"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0" name="Oval 327"/>
            <p:cNvSpPr>
              <a:spLocks noChangeArrowheads="1"/>
            </p:cNvSpPr>
            <p:nvPr/>
          </p:nvSpPr>
          <p:spPr bwMode="auto">
            <a:xfrm>
              <a:off x="5193891" y="571142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1" name="Rectangle 328"/>
            <p:cNvSpPr>
              <a:spLocks noChangeArrowheads="1"/>
            </p:cNvSpPr>
            <p:nvPr/>
          </p:nvSpPr>
          <p:spPr bwMode="auto">
            <a:xfrm>
              <a:off x="5193891" y="568661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2" name="Freeform 329"/>
            <p:cNvSpPr>
              <a:spLocks/>
            </p:cNvSpPr>
            <p:nvPr/>
          </p:nvSpPr>
          <p:spPr bwMode="auto">
            <a:xfrm>
              <a:off x="5142893"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3" name="Oval 331"/>
            <p:cNvSpPr>
              <a:spLocks noChangeArrowheads="1"/>
            </p:cNvSpPr>
            <p:nvPr/>
          </p:nvSpPr>
          <p:spPr bwMode="auto">
            <a:xfrm>
              <a:off x="5193891" y="55460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4" name="Rectangle 332"/>
            <p:cNvSpPr>
              <a:spLocks noChangeArrowheads="1"/>
            </p:cNvSpPr>
            <p:nvPr/>
          </p:nvSpPr>
          <p:spPr bwMode="auto">
            <a:xfrm>
              <a:off x="5193891" y="5522590"/>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5" name="Freeform 333"/>
            <p:cNvSpPr>
              <a:spLocks/>
            </p:cNvSpPr>
            <p:nvPr/>
          </p:nvSpPr>
          <p:spPr bwMode="auto">
            <a:xfrm>
              <a:off x="5142893"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6" name="Oval 335"/>
            <p:cNvSpPr>
              <a:spLocks noChangeArrowheads="1"/>
            </p:cNvSpPr>
            <p:nvPr/>
          </p:nvSpPr>
          <p:spPr bwMode="auto">
            <a:xfrm>
              <a:off x="5193891" y="5383380"/>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7" name="Rectangle 336"/>
            <p:cNvSpPr>
              <a:spLocks noChangeArrowheads="1"/>
            </p:cNvSpPr>
            <p:nvPr/>
          </p:nvSpPr>
          <p:spPr bwMode="auto">
            <a:xfrm>
              <a:off x="5193891" y="5359948"/>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8" name="Freeform 337"/>
            <p:cNvSpPr>
              <a:spLocks/>
            </p:cNvSpPr>
            <p:nvPr/>
          </p:nvSpPr>
          <p:spPr bwMode="auto">
            <a:xfrm>
              <a:off x="5142893"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9" name="Oval 339"/>
            <p:cNvSpPr>
              <a:spLocks noChangeArrowheads="1"/>
            </p:cNvSpPr>
            <p:nvPr/>
          </p:nvSpPr>
          <p:spPr bwMode="auto">
            <a:xfrm>
              <a:off x="5193891" y="5219359"/>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0" name="Rectangle 340"/>
            <p:cNvSpPr>
              <a:spLocks noChangeArrowheads="1"/>
            </p:cNvSpPr>
            <p:nvPr/>
          </p:nvSpPr>
          <p:spPr bwMode="auto">
            <a:xfrm>
              <a:off x="5193891" y="519455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1" name="Freeform 341"/>
            <p:cNvSpPr>
              <a:spLocks/>
            </p:cNvSpPr>
            <p:nvPr/>
          </p:nvSpPr>
          <p:spPr bwMode="auto">
            <a:xfrm>
              <a:off x="5142893"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2" name="Oval 343"/>
            <p:cNvSpPr>
              <a:spLocks noChangeArrowheads="1"/>
            </p:cNvSpPr>
            <p:nvPr/>
          </p:nvSpPr>
          <p:spPr bwMode="auto">
            <a:xfrm>
              <a:off x="5193891" y="5055340"/>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3" name="Rectangle 344"/>
            <p:cNvSpPr>
              <a:spLocks noChangeArrowheads="1"/>
            </p:cNvSpPr>
            <p:nvPr/>
          </p:nvSpPr>
          <p:spPr bwMode="auto">
            <a:xfrm>
              <a:off x="5193891" y="5031908"/>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4" name="Freeform 345"/>
            <p:cNvSpPr>
              <a:spLocks/>
            </p:cNvSpPr>
            <p:nvPr/>
          </p:nvSpPr>
          <p:spPr bwMode="auto">
            <a:xfrm>
              <a:off x="5142893"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5" name="Oval 347"/>
            <p:cNvSpPr>
              <a:spLocks noChangeArrowheads="1"/>
            </p:cNvSpPr>
            <p:nvPr/>
          </p:nvSpPr>
          <p:spPr bwMode="auto">
            <a:xfrm>
              <a:off x="5193891" y="4891319"/>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6" name="Rectangle 348"/>
            <p:cNvSpPr>
              <a:spLocks noChangeArrowheads="1"/>
            </p:cNvSpPr>
            <p:nvPr/>
          </p:nvSpPr>
          <p:spPr bwMode="auto">
            <a:xfrm>
              <a:off x="5193891" y="4867888"/>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7" name="Freeform 349"/>
            <p:cNvSpPr>
              <a:spLocks/>
            </p:cNvSpPr>
            <p:nvPr/>
          </p:nvSpPr>
          <p:spPr bwMode="auto">
            <a:xfrm>
              <a:off x="5142893"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5" name="Freeform 325"/>
            <p:cNvSpPr>
              <a:spLocks/>
            </p:cNvSpPr>
            <p:nvPr/>
          </p:nvSpPr>
          <p:spPr bwMode="auto">
            <a:xfrm>
              <a:off x="5142893" y="474548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6" name="Oval 327"/>
            <p:cNvSpPr>
              <a:spLocks noChangeArrowheads="1"/>
            </p:cNvSpPr>
            <p:nvPr/>
          </p:nvSpPr>
          <p:spPr bwMode="auto">
            <a:xfrm>
              <a:off x="5193891" y="473170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7" name="Rectangle 328"/>
            <p:cNvSpPr>
              <a:spLocks noChangeArrowheads="1"/>
            </p:cNvSpPr>
            <p:nvPr/>
          </p:nvSpPr>
          <p:spPr bwMode="auto">
            <a:xfrm>
              <a:off x="5193891" y="470689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8" name="Freeform 329"/>
            <p:cNvSpPr>
              <a:spLocks/>
            </p:cNvSpPr>
            <p:nvPr/>
          </p:nvSpPr>
          <p:spPr bwMode="auto">
            <a:xfrm>
              <a:off x="5142893" y="458146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9" name="Oval 331"/>
            <p:cNvSpPr>
              <a:spLocks noChangeArrowheads="1"/>
            </p:cNvSpPr>
            <p:nvPr/>
          </p:nvSpPr>
          <p:spPr bwMode="auto">
            <a:xfrm>
              <a:off x="5193891" y="456630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0" name="Rectangle 332"/>
            <p:cNvSpPr>
              <a:spLocks noChangeArrowheads="1"/>
            </p:cNvSpPr>
            <p:nvPr/>
          </p:nvSpPr>
          <p:spPr bwMode="auto">
            <a:xfrm>
              <a:off x="5193891" y="4542871"/>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1" name="Freeform 333"/>
            <p:cNvSpPr>
              <a:spLocks/>
            </p:cNvSpPr>
            <p:nvPr/>
          </p:nvSpPr>
          <p:spPr bwMode="auto">
            <a:xfrm>
              <a:off x="5142893" y="441606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2" name="Oval 335"/>
            <p:cNvSpPr>
              <a:spLocks noChangeArrowheads="1"/>
            </p:cNvSpPr>
            <p:nvPr/>
          </p:nvSpPr>
          <p:spPr bwMode="auto">
            <a:xfrm>
              <a:off x="5193891" y="440366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3" name="Rectangle 336"/>
            <p:cNvSpPr>
              <a:spLocks noChangeArrowheads="1"/>
            </p:cNvSpPr>
            <p:nvPr/>
          </p:nvSpPr>
          <p:spPr bwMode="auto">
            <a:xfrm>
              <a:off x="5193891" y="438022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4" name="Freeform 337"/>
            <p:cNvSpPr>
              <a:spLocks/>
            </p:cNvSpPr>
            <p:nvPr/>
          </p:nvSpPr>
          <p:spPr bwMode="auto">
            <a:xfrm>
              <a:off x="5142893" y="425342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5" name="Oval 339"/>
            <p:cNvSpPr>
              <a:spLocks noChangeArrowheads="1"/>
            </p:cNvSpPr>
            <p:nvPr/>
          </p:nvSpPr>
          <p:spPr bwMode="auto">
            <a:xfrm>
              <a:off x="5193891" y="423964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6" name="Rectangle 340"/>
            <p:cNvSpPr>
              <a:spLocks noChangeArrowheads="1"/>
            </p:cNvSpPr>
            <p:nvPr/>
          </p:nvSpPr>
          <p:spPr bwMode="auto">
            <a:xfrm>
              <a:off x="5193891" y="421483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7" name="Freeform 341"/>
            <p:cNvSpPr>
              <a:spLocks/>
            </p:cNvSpPr>
            <p:nvPr/>
          </p:nvSpPr>
          <p:spPr bwMode="auto">
            <a:xfrm>
              <a:off x="5142893" y="409078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8" name="Oval 343"/>
            <p:cNvSpPr>
              <a:spLocks noChangeArrowheads="1"/>
            </p:cNvSpPr>
            <p:nvPr/>
          </p:nvSpPr>
          <p:spPr bwMode="auto">
            <a:xfrm>
              <a:off x="5193891" y="407562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9" name="Rectangle 344"/>
            <p:cNvSpPr>
              <a:spLocks noChangeArrowheads="1"/>
            </p:cNvSpPr>
            <p:nvPr/>
          </p:nvSpPr>
          <p:spPr bwMode="auto">
            <a:xfrm>
              <a:off x="5193891" y="4052189"/>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0" name="Freeform 345"/>
            <p:cNvSpPr>
              <a:spLocks/>
            </p:cNvSpPr>
            <p:nvPr/>
          </p:nvSpPr>
          <p:spPr bwMode="auto">
            <a:xfrm>
              <a:off x="5142893" y="392538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1" name="Oval 347"/>
            <p:cNvSpPr>
              <a:spLocks noChangeArrowheads="1"/>
            </p:cNvSpPr>
            <p:nvPr/>
          </p:nvSpPr>
          <p:spPr bwMode="auto">
            <a:xfrm>
              <a:off x="5193891" y="391160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2" name="Rectangle 348"/>
            <p:cNvSpPr>
              <a:spLocks noChangeArrowheads="1"/>
            </p:cNvSpPr>
            <p:nvPr/>
          </p:nvSpPr>
          <p:spPr bwMode="auto">
            <a:xfrm>
              <a:off x="5193891" y="388816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3" name="Freeform 349"/>
            <p:cNvSpPr>
              <a:spLocks/>
            </p:cNvSpPr>
            <p:nvPr/>
          </p:nvSpPr>
          <p:spPr bwMode="auto">
            <a:xfrm>
              <a:off x="5142893" y="376274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p:cNvGrpSpPr/>
          <p:nvPr/>
        </p:nvGrpSpPr>
        <p:grpSpPr>
          <a:xfrm>
            <a:off x="9816598" y="2768715"/>
            <a:ext cx="1094385" cy="3347621"/>
            <a:chOff x="9816598" y="2628436"/>
            <a:chExt cx="1094385" cy="3347621"/>
          </a:xfrm>
        </p:grpSpPr>
        <p:sp>
          <p:nvSpPr>
            <p:cNvPr id="866" name="Freeform 309"/>
            <p:cNvSpPr>
              <a:spLocks/>
            </p:cNvSpPr>
            <p:nvPr/>
          </p:nvSpPr>
          <p:spPr bwMode="auto">
            <a:xfrm>
              <a:off x="9816598"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7" name="Oval 311"/>
            <p:cNvSpPr>
              <a:spLocks noChangeArrowheads="1"/>
            </p:cNvSpPr>
            <p:nvPr/>
          </p:nvSpPr>
          <p:spPr bwMode="auto">
            <a:xfrm>
              <a:off x="9867596" y="571004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8" name="Rectangle 312"/>
            <p:cNvSpPr>
              <a:spLocks noChangeArrowheads="1"/>
            </p:cNvSpPr>
            <p:nvPr/>
          </p:nvSpPr>
          <p:spPr bwMode="auto">
            <a:xfrm>
              <a:off x="9867596" y="5686610"/>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9" name="Freeform 313"/>
            <p:cNvSpPr>
              <a:spLocks/>
            </p:cNvSpPr>
            <p:nvPr/>
          </p:nvSpPr>
          <p:spPr bwMode="auto">
            <a:xfrm>
              <a:off x="9816598"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0" name="Oval 315"/>
            <p:cNvSpPr>
              <a:spLocks noChangeArrowheads="1"/>
            </p:cNvSpPr>
            <p:nvPr/>
          </p:nvSpPr>
          <p:spPr bwMode="auto">
            <a:xfrm>
              <a:off x="9867596" y="55460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1" name="Rectangle 316"/>
            <p:cNvSpPr>
              <a:spLocks noChangeArrowheads="1"/>
            </p:cNvSpPr>
            <p:nvPr/>
          </p:nvSpPr>
          <p:spPr bwMode="auto">
            <a:xfrm>
              <a:off x="9867596" y="5521212"/>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2" name="Freeform 317"/>
            <p:cNvSpPr>
              <a:spLocks/>
            </p:cNvSpPr>
            <p:nvPr/>
          </p:nvSpPr>
          <p:spPr bwMode="auto">
            <a:xfrm>
              <a:off x="9816598"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3" name="Oval 319"/>
            <p:cNvSpPr>
              <a:spLocks noChangeArrowheads="1"/>
            </p:cNvSpPr>
            <p:nvPr/>
          </p:nvSpPr>
          <p:spPr bwMode="auto">
            <a:xfrm>
              <a:off x="9867596" y="538200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4" name="Rectangle 320"/>
            <p:cNvSpPr>
              <a:spLocks noChangeArrowheads="1"/>
            </p:cNvSpPr>
            <p:nvPr/>
          </p:nvSpPr>
          <p:spPr bwMode="auto">
            <a:xfrm>
              <a:off x="9867596" y="535857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5" name="Freeform 321"/>
            <p:cNvSpPr>
              <a:spLocks/>
            </p:cNvSpPr>
            <p:nvPr/>
          </p:nvSpPr>
          <p:spPr bwMode="auto">
            <a:xfrm>
              <a:off x="9816598"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6" name="Oval 323"/>
            <p:cNvSpPr>
              <a:spLocks noChangeArrowheads="1"/>
            </p:cNvSpPr>
            <p:nvPr/>
          </p:nvSpPr>
          <p:spPr bwMode="auto">
            <a:xfrm>
              <a:off x="9867596" y="521798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7" name="Rectangle 324"/>
            <p:cNvSpPr>
              <a:spLocks noChangeArrowheads="1"/>
            </p:cNvSpPr>
            <p:nvPr/>
          </p:nvSpPr>
          <p:spPr bwMode="auto">
            <a:xfrm>
              <a:off x="9867596" y="5194550"/>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8" name="Freeform 325"/>
            <p:cNvSpPr>
              <a:spLocks/>
            </p:cNvSpPr>
            <p:nvPr/>
          </p:nvSpPr>
          <p:spPr bwMode="auto">
            <a:xfrm>
              <a:off x="9816598"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9" name="Oval 327"/>
            <p:cNvSpPr>
              <a:spLocks noChangeArrowheads="1"/>
            </p:cNvSpPr>
            <p:nvPr/>
          </p:nvSpPr>
          <p:spPr bwMode="auto">
            <a:xfrm>
              <a:off x="9867596" y="505534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0" name="Rectangle 328"/>
            <p:cNvSpPr>
              <a:spLocks noChangeArrowheads="1"/>
            </p:cNvSpPr>
            <p:nvPr/>
          </p:nvSpPr>
          <p:spPr bwMode="auto">
            <a:xfrm>
              <a:off x="9867596" y="503053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1" name="Freeform 329"/>
            <p:cNvSpPr>
              <a:spLocks/>
            </p:cNvSpPr>
            <p:nvPr/>
          </p:nvSpPr>
          <p:spPr bwMode="auto">
            <a:xfrm>
              <a:off x="9816598"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2" name="Oval 331"/>
            <p:cNvSpPr>
              <a:spLocks noChangeArrowheads="1"/>
            </p:cNvSpPr>
            <p:nvPr/>
          </p:nvSpPr>
          <p:spPr bwMode="auto">
            <a:xfrm>
              <a:off x="9867596" y="488994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3" name="Rectangle 332"/>
            <p:cNvSpPr>
              <a:spLocks noChangeArrowheads="1"/>
            </p:cNvSpPr>
            <p:nvPr/>
          </p:nvSpPr>
          <p:spPr bwMode="auto">
            <a:xfrm>
              <a:off x="9867596" y="4866510"/>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4" name="Freeform 333"/>
            <p:cNvSpPr>
              <a:spLocks/>
            </p:cNvSpPr>
            <p:nvPr/>
          </p:nvSpPr>
          <p:spPr bwMode="auto">
            <a:xfrm>
              <a:off x="9816598"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5" name="Oval 335"/>
            <p:cNvSpPr>
              <a:spLocks noChangeArrowheads="1"/>
            </p:cNvSpPr>
            <p:nvPr/>
          </p:nvSpPr>
          <p:spPr bwMode="auto">
            <a:xfrm>
              <a:off x="9867596" y="472730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6" name="Rectangle 336"/>
            <p:cNvSpPr>
              <a:spLocks noChangeArrowheads="1"/>
            </p:cNvSpPr>
            <p:nvPr/>
          </p:nvSpPr>
          <p:spPr bwMode="auto">
            <a:xfrm>
              <a:off x="9867596" y="470386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7" name="Freeform 337"/>
            <p:cNvSpPr>
              <a:spLocks/>
            </p:cNvSpPr>
            <p:nvPr/>
          </p:nvSpPr>
          <p:spPr bwMode="auto">
            <a:xfrm>
              <a:off x="9816598"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8" name="Oval 339"/>
            <p:cNvSpPr>
              <a:spLocks noChangeArrowheads="1"/>
            </p:cNvSpPr>
            <p:nvPr/>
          </p:nvSpPr>
          <p:spPr bwMode="auto">
            <a:xfrm>
              <a:off x="9867596" y="456327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9" name="Rectangle 340"/>
            <p:cNvSpPr>
              <a:spLocks noChangeArrowheads="1"/>
            </p:cNvSpPr>
            <p:nvPr/>
          </p:nvSpPr>
          <p:spPr bwMode="auto">
            <a:xfrm>
              <a:off x="9867596" y="4538470"/>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0" name="Freeform 341"/>
            <p:cNvSpPr>
              <a:spLocks/>
            </p:cNvSpPr>
            <p:nvPr/>
          </p:nvSpPr>
          <p:spPr bwMode="auto">
            <a:xfrm>
              <a:off x="9816598"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1" name="Oval 343"/>
            <p:cNvSpPr>
              <a:spLocks noChangeArrowheads="1"/>
            </p:cNvSpPr>
            <p:nvPr/>
          </p:nvSpPr>
          <p:spPr bwMode="auto">
            <a:xfrm>
              <a:off x="9867596" y="439926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2" name="Rectangle 344"/>
            <p:cNvSpPr>
              <a:spLocks noChangeArrowheads="1"/>
            </p:cNvSpPr>
            <p:nvPr/>
          </p:nvSpPr>
          <p:spPr bwMode="auto">
            <a:xfrm>
              <a:off x="9867596" y="4375828"/>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3" name="Freeform 345"/>
            <p:cNvSpPr>
              <a:spLocks/>
            </p:cNvSpPr>
            <p:nvPr/>
          </p:nvSpPr>
          <p:spPr bwMode="auto">
            <a:xfrm>
              <a:off x="9816598"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4" name="Oval 347"/>
            <p:cNvSpPr>
              <a:spLocks noChangeArrowheads="1"/>
            </p:cNvSpPr>
            <p:nvPr/>
          </p:nvSpPr>
          <p:spPr bwMode="auto">
            <a:xfrm>
              <a:off x="9867596" y="423523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5" name="Rectangle 348"/>
            <p:cNvSpPr>
              <a:spLocks noChangeArrowheads="1"/>
            </p:cNvSpPr>
            <p:nvPr/>
          </p:nvSpPr>
          <p:spPr bwMode="auto">
            <a:xfrm>
              <a:off x="9867596" y="421180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6" name="Freeform 349"/>
            <p:cNvSpPr>
              <a:spLocks/>
            </p:cNvSpPr>
            <p:nvPr/>
          </p:nvSpPr>
          <p:spPr bwMode="auto">
            <a:xfrm>
              <a:off x="9816598"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7" name="Freeform 309"/>
            <p:cNvSpPr>
              <a:spLocks/>
            </p:cNvSpPr>
            <p:nvPr/>
          </p:nvSpPr>
          <p:spPr bwMode="auto">
            <a:xfrm>
              <a:off x="9816598" y="4745484"/>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8" name="Oval 311"/>
            <p:cNvSpPr>
              <a:spLocks noChangeArrowheads="1"/>
            </p:cNvSpPr>
            <p:nvPr/>
          </p:nvSpPr>
          <p:spPr bwMode="auto">
            <a:xfrm>
              <a:off x="9867596" y="4730322"/>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9" name="Rectangle 312"/>
            <p:cNvSpPr>
              <a:spLocks noChangeArrowheads="1"/>
            </p:cNvSpPr>
            <p:nvPr/>
          </p:nvSpPr>
          <p:spPr bwMode="auto">
            <a:xfrm>
              <a:off x="9867596" y="4706891"/>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0" name="Freeform 313"/>
            <p:cNvSpPr>
              <a:spLocks/>
            </p:cNvSpPr>
            <p:nvPr/>
          </p:nvSpPr>
          <p:spPr bwMode="auto">
            <a:xfrm>
              <a:off x="9816598" y="4580086"/>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1" name="Oval 315"/>
            <p:cNvSpPr>
              <a:spLocks noChangeArrowheads="1"/>
            </p:cNvSpPr>
            <p:nvPr/>
          </p:nvSpPr>
          <p:spPr bwMode="auto">
            <a:xfrm>
              <a:off x="9867596" y="456630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2" name="Rectangle 316"/>
            <p:cNvSpPr>
              <a:spLocks noChangeArrowheads="1"/>
            </p:cNvSpPr>
            <p:nvPr/>
          </p:nvSpPr>
          <p:spPr bwMode="auto">
            <a:xfrm>
              <a:off x="9867596" y="4541493"/>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3" name="Freeform 317"/>
            <p:cNvSpPr>
              <a:spLocks/>
            </p:cNvSpPr>
            <p:nvPr/>
          </p:nvSpPr>
          <p:spPr bwMode="auto">
            <a:xfrm>
              <a:off x="9816598" y="44174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4" name="Oval 319"/>
            <p:cNvSpPr>
              <a:spLocks noChangeArrowheads="1"/>
            </p:cNvSpPr>
            <p:nvPr/>
          </p:nvSpPr>
          <p:spPr bwMode="auto">
            <a:xfrm>
              <a:off x="9867596" y="4402282"/>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5" name="Rectangle 320"/>
            <p:cNvSpPr>
              <a:spLocks noChangeArrowheads="1"/>
            </p:cNvSpPr>
            <p:nvPr/>
          </p:nvSpPr>
          <p:spPr bwMode="auto">
            <a:xfrm>
              <a:off x="9867596" y="437885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6" name="Freeform 321"/>
            <p:cNvSpPr>
              <a:spLocks/>
            </p:cNvSpPr>
            <p:nvPr/>
          </p:nvSpPr>
          <p:spPr bwMode="auto">
            <a:xfrm>
              <a:off x="9816598" y="4253424"/>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7" name="Oval 323"/>
            <p:cNvSpPr>
              <a:spLocks noChangeArrowheads="1"/>
            </p:cNvSpPr>
            <p:nvPr/>
          </p:nvSpPr>
          <p:spPr bwMode="auto">
            <a:xfrm>
              <a:off x="9867596" y="423826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8" name="Rectangle 324"/>
            <p:cNvSpPr>
              <a:spLocks noChangeArrowheads="1"/>
            </p:cNvSpPr>
            <p:nvPr/>
          </p:nvSpPr>
          <p:spPr bwMode="auto">
            <a:xfrm>
              <a:off x="9867596" y="4214831"/>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9" name="Freeform 325"/>
            <p:cNvSpPr>
              <a:spLocks/>
            </p:cNvSpPr>
            <p:nvPr/>
          </p:nvSpPr>
          <p:spPr bwMode="auto">
            <a:xfrm>
              <a:off x="9816598" y="408940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0" name="Oval 327"/>
            <p:cNvSpPr>
              <a:spLocks noChangeArrowheads="1"/>
            </p:cNvSpPr>
            <p:nvPr/>
          </p:nvSpPr>
          <p:spPr bwMode="auto">
            <a:xfrm>
              <a:off x="9867596" y="40756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1" name="Rectangle 328"/>
            <p:cNvSpPr>
              <a:spLocks noChangeArrowheads="1"/>
            </p:cNvSpPr>
            <p:nvPr/>
          </p:nvSpPr>
          <p:spPr bwMode="auto">
            <a:xfrm>
              <a:off x="9867596" y="405081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2" name="Freeform 329"/>
            <p:cNvSpPr>
              <a:spLocks/>
            </p:cNvSpPr>
            <p:nvPr/>
          </p:nvSpPr>
          <p:spPr bwMode="auto">
            <a:xfrm>
              <a:off x="9816598" y="392538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3" name="Oval 331"/>
            <p:cNvSpPr>
              <a:spLocks noChangeArrowheads="1"/>
            </p:cNvSpPr>
            <p:nvPr/>
          </p:nvSpPr>
          <p:spPr bwMode="auto">
            <a:xfrm>
              <a:off x="9867596" y="3910223"/>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4" name="Rectangle 332"/>
            <p:cNvSpPr>
              <a:spLocks noChangeArrowheads="1"/>
            </p:cNvSpPr>
            <p:nvPr/>
          </p:nvSpPr>
          <p:spPr bwMode="auto">
            <a:xfrm>
              <a:off x="9867596" y="3886791"/>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5" name="Freeform 333"/>
            <p:cNvSpPr>
              <a:spLocks/>
            </p:cNvSpPr>
            <p:nvPr/>
          </p:nvSpPr>
          <p:spPr bwMode="auto">
            <a:xfrm>
              <a:off x="9816598" y="375998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6" name="Oval 335"/>
            <p:cNvSpPr>
              <a:spLocks noChangeArrowheads="1"/>
            </p:cNvSpPr>
            <p:nvPr/>
          </p:nvSpPr>
          <p:spPr bwMode="auto">
            <a:xfrm>
              <a:off x="9867596" y="374758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7" name="Rectangle 336"/>
            <p:cNvSpPr>
              <a:spLocks noChangeArrowheads="1"/>
            </p:cNvSpPr>
            <p:nvPr/>
          </p:nvSpPr>
          <p:spPr bwMode="auto">
            <a:xfrm>
              <a:off x="9867596" y="3724149"/>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8" name="Freeform 337"/>
            <p:cNvSpPr>
              <a:spLocks/>
            </p:cNvSpPr>
            <p:nvPr/>
          </p:nvSpPr>
          <p:spPr bwMode="auto">
            <a:xfrm>
              <a:off x="9816598" y="35973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9" name="Oval 339"/>
            <p:cNvSpPr>
              <a:spLocks noChangeArrowheads="1"/>
            </p:cNvSpPr>
            <p:nvPr/>
          </p:nvSpPr>
          <p:spPr bwMode="auto">
            <a:xfrm>
              <a:off x="9867596" y="358356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0" name="Rectangle 340"/>
            <p:cNvSpPr>
              <a:spLocks noChangeArrowheads="1"/>
            </p:cNvSpPr>
            <p:nvPr/>
          </p:nvSpPr>
          <p:spPr bwMode="auto">
            <a:xfrm>
              <a:off x="9867596" y="355875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1" name="Freeform 341"/>
            <p:cNvSpPr>
              <a:spLocks/>
            </p:cNvSpPr>
            <p:nvPr/>
          </p:nvSpPr>
          <p:spPr bwMode="auto">
            <a:xfrm>
              <a:off x="9816598" y="343470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2" name="Oval 343"/>
            <p:cNvSpPr>
              <a:spLocks noChangeArrowheads="1"/>
            </p:cNvSpPr>
            <p:nvPr/>
          </p:nvSpPr>
          <p:spPr bwMode="auto">
            <a:xfrm>
              <a:off x="9867596" y="341954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3" name="Rectangle 344"/>
            <p:cNvSpPr>
              <a:spLocks noChangeArrowheads="1"/>
            </p:cNvSpPr>
            <p:nvPr/>
          </p:nvSpPr>
          <p:spPr bwMode="auto">
            <a:xfrm>
              <a:off x="9867596" y="3396109"/>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4" name="Freeform 345"/>
            <p:cNvSpPr>
              <a:spLocks/>
            </p:cNvSpPr>
            <p:nvPr/>
          </p:nvSpPr>
          <p:spPr bwMode="auto">
            <a:xfrm>
              <a:off x="9816598" y="326930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5" name="Oval 347"/>
            <p:cNvSpPr>
              <a:spLocks noChangeArrowheads="1"/>
            </p:cNvSpPr>
            <p:nvPr/>
          </p:nvSpPr>
          <p:spPr bwMode="auto">
            <a:xfrm>
              <a:off x="9867596" y="325552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6" name="Rectangle 348"/>
            <p:cNvSpPr>
              <a:spLocks noChangeArrowheads="1"/>
            </p:cNvSpPr>
            <p:nvPr/>
          </p:nvSpPr>
          <p:spPr bwMode="auto">
            <a:xfrm>
              <a:off x="9867596" y="3232089"/>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7" name="Freeform 349"/>
            <p:cNvSpPr>
              <a:spLocks/>
            </p:cNvSpPr>
            <p:nvPr/>
          </p:nvSpPr>
          <p:spPr bwMode="auto">
            <a:xfrm>
              <a:off x="9816598" y="310666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9" name="Freeform 329"/>
            <p:cNvSpPr>
              <a:spLocks/>
            </p:cNvSpPr>
            <p:nvPr/>
          </p:nvSpPr>
          <p:spPr bwMode="auto">
            <a:xfrm>
              <a:off x="9816598" y="3119118"/>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0" name="Oval 331"/>
            <p:cNvSpPr>
              <a:spLocks noChangeArrowheads="1"/>
            </p:cNvSpPr>
            <p:nvPr/>
          </p:nvSpPr>
          <p:spPr bwMode="auto">
            <a:xfrm>
              <a:off x="9867596" y="3103957"/>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1" name="Rectangle 332"/>
            <p:cNvSpPr>
              <a:spLocks noChangeArrowheads="1"/>
            </p:cNvSpPr>
            <p:nvPr/>
          </p:nvSpPr>
          <p:spPr bwMode="auto">
            <a:xfrm>
              <a:off x="9867596" y="3080525"/>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2" name="Freeform 333"/>
            <p:cNvSpPr>
              <a:spLocks/>
            </p:cNvSpPr>
            <p:nvPr/>
          </p:nvSpPr>
          <p:spPr bwMode="auto">
            <a:xfrm>
              <a:off x="9816598" y="2953719"/>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3" name="Oval 335"/>
            <p:cNvSpPr>
              <a:spLocks noChangeArrowheads="1"/>
            </p:cNvSpPr>
            <p:nvPr/>
          </p:nvSpPr>
          <p:spPr bwMode="auto">
            <a:xfrm>
              <a:off x="9867596" y="2941315"/>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4" name="Rectangle 336"/>
            <p:cNvSpPr>
              <a:spLocks noChangeArrowheads="1"/>
            </p:cNvSpPr>
            <p:nvPr/>
          </p:nvSpPr>
          <p:spPr bwMode="auto">
            <a:xfrm>
              <a:off x="9867596" y="2917883"/>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5" name="Freeform 337"/>
            <p:cNvSpPr>
              <a:spLocks/>
            </p:cNvSpPr>
            <p:nvPr/>
          </p:nvSpPr>
          <p:spPr bwMode="auto">
            <a:xfrm>
              <a:off x="9816598" y="2791078"/>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6" name="Oval 339"/>
            <p:cNvSpPr>
              <a:spLocks noChangeArrowheads="1"/>
            </p:cNvSpPr>
            <p:nvPr/>
          </p:nvSpPr>
          <p:spPr bwMode="auto">
            <a:xfrm>
              <a:off x="9867596" y="2777294"/>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7" name="Rectangle 340"/>
            <p:cNvSpPr>
              <a:spLocks noChangeArrowheads="1"/>
            </p:cNvSpPr>
            <p:nvPr/>
          </p:nvSpPr>
          <p:spPr bwMode="auto">
            <a:xfrm>
              <a:off x="9867596" y="2752485"/>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8" name="Freeform 341"/>
            <p:cNvSpPr>
              <a:spLocks/>
            </p:cNvSpPr>
            <p:nvPr/>
          </p:nvSpPr>
          <p:spPr bwMode="auto">
            <a:xfrm>
              <a:off x="9816598" y="2628436"/>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9004768" y="4721743"/>
            <a:ext cx="1094385" cy="1394593"/>
            <a:chOff x="9004768" y="4581464"/>
            <a:chExt cx="1094385" cy="1394593"/>
          </a:xfrm>
        </p:grpSpPr>
        <p:sp>
          <p:nvSpPr>
            <p:cNvPr id="828" name="Freeform 325"/>
            <p:cNvSpPr>
              <a:spLocks/>
            </p:cNvSpPr>
            <p:nvPr/>
          </p:nvSpPr>
          <p:spPr bwMode="auto">
            <a:xfrm>
              <a:off x="9004768"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9" name="Oval 327"/>
            <p:cNvSpPr>
              <a:spLocks noChangeArrowheads="1"/>
            </p:cNvSpPr>
            <p:nvPr/>
          </p:nvSpPr>
          <p:spPr bwMode="auto">
            <a:xfrm>
              <a:off x="9055766" y="571142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0" name="Rectangle 328"/>
            <p:cNvSpPr>
              <a:spLocks noChangeArrowheads="1"/>
            </p:cNvSpPr>
            <p:nvPr/>
          </p:nvSpPr>
          <p:spPr bwMode="auto">
            <a:xfrm>
              <a:off x="9055766" y="568661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1" name="Freeform 329"/>
            <p:cNvSpPr>
              <a:spLocks/>
            </p:cNvSpPr>
            <p:nvPr/>
          </p:nvSpPr>
          <p:spPr bwMode="auto">
            <a:xfrm>
              <a:off x="9004768"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2" name="Oval 331"/>
            <p:cNvSpPr>
              <a:spLocks noChangeArrowheads="1"/>
            </p:cNvSpPr>
            <p:nvPr/>
          </p:nvSpPr>
          <p:spPr bwMode="auto">
            <a:xfrm>
              <a:off x="9055766" y="55460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3" name="Rectangle 332"/>
            <p:cNvSpPr>
              <a:spLocks noChangeArrowheads="1"/>
            </p:cNvSpPr>
            <p:nvPr/>
          </p:nvSpPr>
          <p:spPr bwMode="auto">
            <a:xfrm>
              <a:off x="9055766" y="5522590"/>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4" name="Freeform 333"/>
            <p:cNvSpPr>
              <a:spLocks/>
            </p:cNvSpPr>
            <p:nvPr/>
          </p:nvSpPr>
          <p:spPr bwMode="auto">
            <a:xfrm>
              <a:off x="9004768"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5" name="Oval 335"/>
            <p:cNvSpPr>
              <a:spLocks noChangeArrowheads="1"/>
            </p:cNvSpPr>
            <p:nvPr/>
          </p:nvSpPr>
          <p:spPr bwMode="auto">
            <a:xfrm>
              <a:off x="9055766" y="5383380"/>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6" name="Rectangle 336"/>
            <p:cNvSpPr>
              <a:spLocks noChangeArrowheads="1"/>
            </p:cNvSpPr>
            <p:nvPr/>
          </p:nvSpPr>
          <p:spPr bwMode="auto">
            <a:xfrm>
              <a:off x="9055766" y="5359948"/>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7" name="Freeform 337"/>
            <p:cNvSpPr>
              <a:spLocks/>
            </p:cNvSpPr>
            <p:nvPr/>
          </p:nvSpPr>
          <p:spPr bwMode="auto">
            <a:xfrm>
              <a:off x="9004768"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8" name="Oval 339"/>
            <p:cNvSpPr>
              <a:spLocks noChangeArrowheads="1"/>
            </p:cNvSpPr>
            <p:nvPr/>
          </p:nvSpPr>
          <p:spPr bwMode="auto">
            <a:xfrm>
              <a:off x="9055766" y="5219359"/>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9" name="Rectangle 340"/>
            <p:cNvSpPr>
              <a:spLocks noChangeArrowheads="1"/>
            </p:cNvSpPr>
            <p:nvPr/>
          </p:nvSpPr>
          <p:spPr bwMode="auto">
            <a:xfrm>
              <a:off x="9055766" y="519455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0" name="Freeform 341"/>
            <p:cNvSpPr>
              <a:spLocks/>
            </p:cNvSpPr>
            <p:nvPr/>
          </p:nvSpPr>
          <p:spPr bwMode="auto">
            <a:xfrm>
              <a:off x="9004768"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1" name="Oval 343"/>
            <p:cNvSpPr>
              <a:spLocks noChangeArrowheads="1"/>
            </p:cNvSpPr>
            <p:nvPr/>
          </p:nvSpPr>
          <p:spPr bwMode="auto">
            <a:xfrm>
              <a:off x="9055766" y="5055340"/>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2" name="Rectangle 344"/>
            <p:cNvSpPr>
              <a:spLocks noChangeArrowheads="1"/>
            </p:cNvSpPr>
            <p:nvPr/>
          </p:nvSpPr>
          <p:spPr bwMode="auto">
            <a:xfrm>
              <a:off x="9055766" y="5031908"/>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3" name="Freeform 345"/>
            <p:cNvSpPr>
              <a:spLocks/>
            </p:cNvSpPr>
            <p:nvPr/>
          </p:nvSpPr>
          <p:spPr bwMode="auto">
            <a:xfrm>
              <a:off x="9004768"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4" name="Oval 347"/>
            <p:cNvSpPr>
              <a:spLocks noChangeArrowheads="1"/>
            </p:cNvSpPr>
            <p:nvPr/>
          </p:nvSpPr>
          <p:spPr bwMode="auto">
            <a:xfrm>
              <a:off x="9055766" y="4891319"/>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5" name="Rectangle 348"/>
            <p:cNvSpPr>
              <a:spLocks noChangeArrowheads="1"/>
            </p:cNvSpPr>
            <p:nvPr/>
          </p:nvSpPr>
          <p:spPr bwMode="auto">
            <a:xfrm>
              <a:off x="9055766" y="4867888"/>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6" name="Freeform 349"/>
            <p:cNvSpPr>
              <a:spLocks/>
            </p:cNvSpPr>
            <p:nvPr/>
          </p:nvSpPr>
          <p:spPr bwMode="auto">
            <a:xfrm>
              <a:off x="9004768"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7" name="Freeform 325"/>
            <p:cNvSpPr>
              <a:spLocks/>
            </p:cNvSpPr>
            <p:nvPr/>
          </p:nvSpPr>
          <p:spPr bwMode="auto">
            <a:xfrm>
              <a:off x="9004768" y="474548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8" name="Oval 327"/>
            <p:cNvSpPr>
              <a:spLocks noChangeArrowheads="1"/>
            </p:cNvSpPr>
            <p:nvPr/>
          </p:nvSpPr>
          <p:spPr bwMode="auto">
            <a:xfrm>
              <a:off x="9055766" y="473170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9" name="Rectangle 328"/>
            <p:cNvSpPr>
              <a:spLocks noChangeArrowheads="1"/>
            </p:cNvSpPr>
            <p:nvPr/>
          </p:nvSpPr>
          <p:spPr bwMode="auto">
            <a:xfrm>
              <a:off x="9055766" y="470689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0" name="Freeform 329"/>
            <p:cNvSpPr>
              <a:spLocks/>
            </p:cNvSpPr>
            <p:nvPr/>
          </p:nvSpPr>
          <p:spPr bwMode="auto">
            <a:xfrm>
              <a:off x="9004768" y="458146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7" name="Rectangle 946"/>
          <p:cNvSpPr/>
          <p:nvPr/>
        </p:nvSpPr>
        <p:spPr>
          <a:xfrm>
            <a:off x="1600200" y="980590"/>
            <a:ext cx="8991600" cy="338554"/>
          </a:xfrm>
          <a:prstGeom prst="rect">
            <a:avLst/>
          </a:prstGeom>
        </p:spPr>
        <p:txBody>
          <a:bodyPr wrap="square">
            <a:spAutoFit/>
          </a:bodyPr>
          <a:lstStyle/>
          <a:p>
            <a:pPr algn="ctr"/>
            <a:r>
              <a:rPr lang="en-US" sz="1600" dirty="0">
                <a:solidFill>
                  <a:schemeClr val="tx1">
                    <a:lumMod val="75000"/>
                    <a:lumOff val="25000"/>
                  </a:schemeClr>
                </a:solidFill>
              </a:rPr>
              <a:t>Lorem ipsum dolor sit amet, consectetur adipiscing </a:t>
            </a:r>
            <a:r>
              <a:rPr lang="en-US" sz="1600" dirty="0" smtClean="0">
                <a:solidFill>
                  <a:schemeClr val="tx1">
                    <a:lumMod val="75000"/>
                    <a:lumOff val="25000"/>
                  </a:schemeClr>
                </a:solidFill>
              </a:rPr>
              <a:t>elit Sed </a:t>
            </a:r>
            <a:r>
              <a:rPr lang="en-US" sz="1600" dirty="0">
                <a:solidFill>
                  <a:schemeClr val="tx1">
                    <a:lumMod val="75000"/>
                    <a:lumOff val="25000"/>
                  </a:schemeClr>
                </a:solidFill>
              </a:rPr>
              <a:t>lacus velit, pellentesque eu placerat </a:t>
            </a:r>
            <a:r>
              <a:rPr lang="en-US" sz="1600" dirty="0" smtClean="0">
                <a:solidFill>
                  <a:schemeClr val="tx1">
                    <a:lumMod val="75000"/>
                    <a:lumOff val="25000"/>
                  </a:schemeClr>
                </a:solidFill>
              </a:rPr>
              <a:t>quis.</a:t>
            </a:r>
            <a:endParaRPr lang="en-US" sz="1600" dirty="0">
              <a:solidFill>
                <a:schemeClr val="tx1">
                  <a:lumMod val="75000"/>
                  <a:lumOff val="25000"/>
                </a:schemeClr>
              </a:solidFill>
            </a:endParaRPr>
          </a:p>
        </p:txBody>
      </p:sp>
      <p:grpSp>
        <p:nvGrpSpPr>
          <p:cNvPr id="111" name="Group 4"/>
          <p:cNvGrpSpPr>
            <a:grpSpLocks noChangeAspect="1"/>
          </p:cNvGrpSpPr>
          <p:nvPr/>
        </p:nvGrpSpPr>
        <p:grpSpPr bwMode="auto">
          <a:xfrm>
            <a:off x="2145667" y="3198925"/>
            <a:ext cx="984456" cy="994656"/>
            <a:chOff x="917" y="1180"/>
            <a:chExt cx="1544" cy="1560"/>
          </a:xfrm>
        </p:grpSpPr>
        <p:sp>
          <p:nvSpPr>
            <p:cNvPr id="113"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0" name="Group 4"/>
          <p:cNvGrpSpPr>
            <a:grpSpLocks noChangeAspect="1"/>
          </p:cNvGrpSpPr>
          <p:nvPr/>
        </p:nvGrpSpPr>
        <p:grpSpPr bwMode="auto">
          <a:xfrm>
            <a:off x="6005721" y="2217497"/>
            <a:ext cx="984456" cy="994656"/>
            <a:chOff x="917" y="1180"/>
            <a:chExt cx="1544" cy="1560"/>
          </a:xfrm>
        </p:grpSpPr>
        <p:sp>
          <p:nvSpPr>
            <p:cNvPr id="961"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2"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3"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4"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5"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6" name="Group 4"/>
          <p:cNvGrpSpPr>
            <a:grpSpLocks noChangeAspect="1"/>
          </p:cNvGrpSpPr>
          <p:nvPr/>
        </p:nvGrpSpPr>
        <p:grpSpPr bwMode="auto">
          <a:xfrm>
            <a:off x="9867596" y="1737861"/>
            <a:ext cx="984456" cy="994656"/>
            <a:chOff x="917" y="1180"/>
            <a:chExt cx="1544" cy="1560"/>
          </a:xfrm>
        </p:grpSpPr>
        <p:sp>
          <p:nvSpPr>
            <p:cNvPr id="967"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8"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9"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0"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1"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2" name="TextBox 971"/>
          <p:cNvSpPr txBox="1"/>
          <p:nvPr/>
        </p:nvSpPr>
        <p:spPr>
          <a:xfrm>
            <a:off x="1153790" y="2607256"/>
            <a:ext cx="1651000" cy="707886"/>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4000" dirty="0" smtClean="0">
                <a:solidFill>
                  <a:schemeClr val="accent3"/>
                </a:solidFill>
                <a:latin typeface="+mj-lt"/>
                <a:ea typeface="Open Sans" panose="020B0606030504020204" pitchFamily="34" charset="0"/>
                <a:cs typeface="Open Sans" panose="020B0606030504020204" pitchFamily="34" charset="0"/>
              </a:rPr>
              <a:t>30%</a:t>
            </a:r>
            <a:endParaRPr lang="en-US" sz="4000" dirty="0">
              <a:solidFill>
                <a:schemeClr val="accent3"/>
              </a:solidFill>
              <a:latin typeface="+mj-lt"/>
              <a:ea typeface="Open Sans" panose="020B0606030504020204" pitchFamily="34" charset="0"/>
              <a:cs typeface="Open Sans" panose="020B0606030504020204" pitchFamily="34" charset="0"/>
            </a:endParaRPr>
          </a:p>
        </p:txBody>
      </p:sp>
      <p:sp>
        <p:nvSpPr>
          <p:cNvPr id="973" name="TextBox 972"/>
          <p:cNvSpPr txBox="1"/>
          <p:nvPr/>
        </p:nvSpPr>
        <p:spPr>
          <a:xfrm>
            <a:off x="4718214" y="1755215"/>
            <a:ext cx="1651000" cy="707886"/>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4000" dirty="0" smtClean="0">
                <a:solidFill>
                  <a:schemeClr val="accent1"/>
                </a:solidFill>
                <a:latin typeface="+mj-lt"/>
                <a:ea typeface="Open Sans" panose="020B0606030504020204" pitchFamily="34" charset="0"/>
                <a:cs typeface="Open Sans" panose="020B0606030504020204" pitchFamily="34" charset="0"/>
              </a:rPr>
              <a:t>63%</a:t>
            </a:r>
            <a:endParaRPr lang="en-US" sz="4000" dirty="0">
              <a:solidFill>
                <a:schemeClr val="accent1"/>
              </a:solidFill>
              <a:latin typeface="+mj-lt"/>
              <a:ea typeface="Open Sans" panose="020B0606030504020204" pitchFamily="34" charset="0"/>
              <a:cs typeface="Open Sans" panose="020B0606030504020204" pitchFamily="34" charset="0"/>
            </a:endParaRPr>
          </a:p>
        </p:txBody>
      </p:sp>
      <p:sp>
        <p:nvSpPr>
          <p:cNvPr id="974" name="TextBox 973"/>
          <p:cNvSpPr txBox="1"/>
          <p:nvPr/>
        </p:nvSpPr>
        <p:spPr>
          <a:xfrm>
            <a:off x="8477056" y="1489789"/>
            <a:ext cx="1651000" cy="707886"/>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sz="4000" dirty="0" smtClean="0">
                <a:solidFill>
                  <a:schemeClr val="bg1">
                    <a:lumMod val="65000"/>
                  </a:schemeClr>
                </a:solidFill>
                <a:latin typeface="+mj-lt"/>
                <a:ea typeface="Open Sans" panose="020B0606030504020204" pitchFamily="34" charset="0"/>
                <a:cs typeface="Open Sans" panose="020B0606030504020204" pitchFamily="34" charset="0"/>
              </a:rPr>
              <a:t>78%</a:t>
            </a:r>
            <a:endParaRPr lang="en-US" sz="4000" dirty="0">
              <a:solidFill>
                <a:schemeClr val="bg1">
                  <a:lumMod val="65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9856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480641"/>
            <a:ext cx="12192000" cy="3773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TextBox 557"/>
          <p:cNvSpPr txBox="1"/>
          <p:nvPr/>
        </p:nvSpPr>
        <p:spPr>
          <a:xfrm>
            <a:off x="2667000" y="257928"/>
            <a:ext cx="6858000" cy="830997"/>
          </a:xfrm>
          <a:prstGeom prst="rect">
            <a:avLst/>
          </a:prstGeom>
          <a:noFill/>
        </p:spPr>
        <p:txBody>
          <a:bodyPr wrap="square" rtlCol="0">
            <a:spAutoFit/>
          </a:bodyPr>
          <a:lstStyle>
            <a:defPPr>
              <a:defRPr lang="en-US"/>
            </a:defPPr>
            <a:lvl1pPr algn="ctr">
              <a:defRPr sz="4800">
                <a:solidFill>
                  <a:srgbClr val="582A56"/>
                </a:solidFill>
                <a:latin typeface="Arial" panose="020B0604020202020204" pitchFamily="34" charset="0"/>
                <a:ea typeface="Open Sans" panose="020B0606030504020204" pitchFamily="34" charset="0"/>
                <a:cs typeface="Arial" panose="020B0604020202020204" pitchFamily="34" charset="0"/>
              </a:defRPr>
            </a:lvl1pPr>
          </a:lstStyle>
          <a:p>
            <a:r>
              <a:rPr lang="en-US" dirty="0">
                <a:solidFill>
                  <a:schemeClr val="accent1"/>
                </a:solidFill>
              </a:rPr>
              <a:t>Money </a:t>
            </a:r>
            <a:r>
              <a:rPr lang="en-US" dirty="0" smtClean="0">
                <a:solidFill>
                  <a:schemeClr val="accent1"/>
                </a:solidFill>
              </a:rPr>
              <a:t>Chart 2 </a:t>
            </a:r>
            <a:endParaRPr lang="en-US" dirty="0">
              <a:solidFill>
                <a:schemeClr val="accent1"/>
              </a:solidFill>
            </a:endParaRPr>
          </a:p>
        </p:txBody>
      </p:sp>
      <p:sp>
        <p:nvSpPr>
          <p:cNvPr id="947" name="Rectangle 946"/>
          <p:cNvSpPr/>
          <p:nvPr/>
        </p:nvSpPr>
        <p:spPr>
          <a:xfrm>
            <a:off x="1600200" y="980590"/>
            <a:ext cx="8991600" cy="338554"/>
          </a:xfrm>
          <a:prstGeom prst="rect">
            <a:avLst/>
          </a:prstGeom>
        </p:spPr>
        <p:txBody>
          <a:bodyPr wrap="square">
            <a:spAutoFit/>
          </a:bodyPr>
          <a:lstStyle/>
          <a:p>
            <a:pPr algn="ctr"/>
            <a:r>
              <a:rPr lang="en-US" sz="1600" dirty="0">
                <a:solidFill>
                  <a:schemeClr val="tx1">
                    <a:lumMod val="75000"/>
                    <a:lumOff val="25000"/>
                  </a:schemeClr>
                </a:solidFill>
              </a:rPr>
              <a:t>Lorem ipsum dolor sit amet, consectetur adipiscing elit Sed lacus velit, pellentesque eu placerat quis.</a:t>
            </a:r>
          </a:p>
        </p:txBody>
      </p:sp>
      <p:cxnSp>
        <p:nvCxnSpPr>
          <p:cNvPr id="579" name="Straight Connector 578"/>
          <p:cNvCxnSpPr/>
          <p:nvPr/>
        </p:nvCxnSpPr>
        <p:spPr>
          <a:xfrm>
            <a:off x="6175829" y="1811586"/>
            <a:ext cx="0" cy="435404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1401467" y="4206258"/>
            <a:ext cx="785511" cy="1356342"/>
            <a:chOff x="2092848" y="4086381"/>
            <a:chExt cx="1094385" cy="1889676"/>
          </a:xfrm>
        </p:grpSpPr>
        <p:sp>
          <p:nvSpPr>
            <p:cNvPr id="229" name="Freeform 309"/>
            <p:cNvSpPr>
              <a:spLocks/>
            </p:cNvSpPr>
            <p:nvPr/>
          </p:nvSpPr>
          <p:spPr bwMode="auto">
            <a:xfrm>
              <a:off x="2092848"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1" name="Oval 311"/>
            <p:cNvSpPr>
              <a:spLocks noChangeArrowheads="1"/>
            </p:cNvSpPr>
            <p:nvPr/>
          </p:nvSpPr>
          <p:spPr bwMode="auto">
            <a:xfrm>
              <a:off x="2143846" y="5710041"/>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2" name="Rectangle 312"/>
            <p:cNvSpPr>
              <a:spLocks noChangeArrowheads="1"/>
            </p:cNvSpPr>
            <p:nvPr/>
          </p:nvSpPr>
          <p:spPr bwMode="auto">
            <a:xfrm>
              <a:off x="2143846" y="5686610"/>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3" name="Freeform 313"/>
            <p:cNvSpPr>
              <a:spLocks/>
            </p:cNvSpPr>
            <p:nvPr/>
          </p:nvSpPr>
          <p:spPr bwMode="auto">
            <a:xfrm>
              <a:off x="2092848"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5" name="Oval 315"/>
            <p:cNvSpPr>
              <a:spLocks noChangeArrowheads="1"/>
            </p:cNvSpPr>
            <p:nvPr/>
          </p:nvSpPr>
          <p:spPr bwMode="auto">
            <a:xfrm>
              <a:off x="2143846" y="554602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6" name="Rectangle 316"/>
            <p:cNvSpPr>
              <a:spLocks noChangeArrowheads="1"/>
            </p:cNvSpPr>
            <p:nvPr/>
          </p:nvSpPr>
          <p:spPr bwMode="auto">
            <a:xfrm>
              <a:off x="2143846" y="5521212"/>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7" name="Freeform 317"/>
            <p:cNvSpPr>
              <a:spLocks/>
            </p:cNvSpPr>
            <p:nvPr/>
          </p:nvSpPr>
          <p:spPr bwMode="auto">
            <a:xfrm>
              <a:off x="2092848"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9" name="Oval 319"/>
            <p:cNvSpPr>
              <a:spLocks noChangeArrowheads="1"/>
            </p:cNvSpPr>
            <p:nvPr/>
          </p:nvSpPr>
          <p:spPr bwMode="auto">
            <a:xfrm>
              <a:off x="2143846" y="5382001"/>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0" name="Rectangle 320"/>
            <p:cNvSpPr>
              <a:spLocks noChangeArrowheads="1"/>
            </p:cNvSpPr>
            <p:nvPr/>
          </p:nvSpPr>
          <p:spPr bwMode="auto">
            <a:xfrm>
              <a:off x="2143846" y="535857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1" name="Freeform 321"/>
            <p:cNvSpPr>
              <a:spLocks/>
            </p:cNvSpPr>
            <p:nvPr/>
          </p:nvSpPr>
          <p:spPr bwMode="auto">
            <a:xfrm>
              <a:off x="2092848"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3" name="Oval 323"/>
            <p:cNvSpPr>
              <a:spLocks noChangeArrowheads="1"/>
            </p:cNvSpPr>
            <p:nvPr/>
          </p:nvSpPr>
          <p:spPr bwMode="auto">
            <a:xfrm>
              <a:off x="2143846" y="521798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4" name="Rectangle 324"/>
            <p:cNvSpPr>
              <a:spLocks noChangeArrowheads="1"/>
            </p:cNvSpPr>
            <p:nvPr/>
          </p:nvSpPr>
          <p:spPr bwMode="auto">
            <a:xfrm>
              <a:off x="2143846" y="5194550"/>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5" name="Freeform 325"/>
            <p:cNvSpPr>
              <a:spLocks/>
            </p:cNvSpPr>
            <p:nvPr/>
          </p:nvSpPr>
          <p:spPr bwMode="auto">
            <a:xfrm>
              <a:off x="2092848"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7" name="Oval 327"/>
            <p:cNvSpPr>
              <a:spLocks noChangeArrowheads="1"/>
            </p:cNvSpPr>
            <p:nvPr/>
          </p:nvSpPr>
          <p:spPr bwMode="auto">
            <a:xfrm>
              <a:off x="2143846" y="5055340"/>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8" name="Rectangle 328"/>
            <p:cNvSpPr>
              <a:spLocks noChangeArrowheads="1"/>
            </p:cNvSpPr>
            <p:nvPr/>
          </p:nvSpPr>
          <p:spPr bwMode="auto">
            <a:xfrm>
              <a:off x="2143846" y="503053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9" name="Freeform 329"/>
            <p:cNvSpPr>
              <a:spLocks/>
            </p:cNvSpPr>
            <p:nvPr/>
          </p:nvSpPr>
          <p:spPr bwMode="auto">
            <a:xfrm>
              <a:off x="2092848"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1" name="Oval 331"/>
            <p:cNvSpPr>
              <a:spLocks noChangeArrowheads="1"/>
            </p:cNvSpPr>
            <p:nvPr/>
          </p:nvSpPr>
          <p:spPr bwMode="auto">
            <a:xfrm>
              <a:off x="2143846" y="4889942"/>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2" name="Rectangle 332"/>
            <p:cNvSpPr>
              <a:spLocks noChangeArrowheads="1"/>
            </p:cNvSpPr>
            <p:nvPr/>
          </p:nvSpPr>
          <p:spPr bwMode="auto">
            <a:xfrm>
              <a:off x="2143846" y="4866510"/>
              <a:ext cx="993768" cy="13921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3" name="Freeform 333"/>
            <p:cNvSpPr>
              <a:spLocks/>
            </p:cNvSpPr>
            <p:nvPr/>
          </p:nvSpPr>
          <p:spPr bwMode="auto">
            <a:xfrm>
              <a:off x="2092848"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5" name="Oval 335"/>
            <p:cNvSpPr>
              <a:spLocks noChangeArrowheads="1"/>
            </p:cNvSpPr>
            <p:nvPr/>
          </p:nvSpPr>
          <p:spPr bwMode="auto">
            <a:xfrm>
              <a:off x="2143846" y="472730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6" name="Rectangle 336"/>
            <p:cNvSpPr>
              <a:spLocks noChangeArrowheads="1"/>
            </p:cNvSpPr>
            <p:nvPr/>
          </p:nvSpPr>
          <p:spPr bwMode="auto">
            <a:xfrm>
              <a:off x="2143846" y="470386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7" name="Freeform 337"/>
            <p:cNvSpPr>
              <a:spLocks/>
            </p:cNvSpPr>
            <p:nvPr/>
          </p:nvSpPr>
          <p:spPr bwMode="auto">
            <a:xfrm>
              <a:off x="2092848"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9" name="Oval 339"/>
            <p:cNvSpPr>
              <a:spLocks noChangeArrowheads="1"/>
            </p:cNvSpPr>
            <p:nvPr/>
          </p:nvSpPr>
          <p:spPr bwMode="auto">
            <a:xfrm>
              <a:off x="2143846" y="456327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0" name="Rectangle 340"/>
            <p:cNvSpPr>
              <a:spLocks noChangeArrowheads="1"/>
            </p:cNvSpPr>
            <p:nvPr/>
          </p:nvSpPr>
          <p:spPr bwMode="auto">
            <a:xfrm>
              <a:off x="2143846" y="453847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1" name="Freeform 341"/>
            <p:cNvSpPr>
              <a:spLocks/>
            </p:cNvSpPr>
            <p:nvPr/>
          </p:nvSpPr>
          <p:spPr bwMode="auto">
            <a:xfrm>
              <a:off x="2092848"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3" name="Oval 343"/>
            <p:cNvSpPr>
              <a:spLocks noChangeArrowheads="1"/>
            </p:cNvSpPr>
            <p:nvPr/>
          </p:nvSpPr>
          <p:spPr bwMode="auto">
            <a:xfrm>
              <a:off x="2143846" y="439926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4" name="Rectangle 344"/>
            <p:cNvSpPr>
              <a:spLocks noChangeArrowheads="1"/>
            </p:cNvSpPr>
            <p:nvPr/>
          </p:nvSpPr>
          <p:spPr bwMode="auto">
            <a:xfrm>
              <a:off x="2143846" y="4375828"/>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5" name="Freeform 345"/>
            <p:cNvSpPr>
              <a:spLocks/>
            </p:cNvSpPr>
            <p:nvPr/>
          </p:nvSpPr>
          <p:spPr bwMode="auto">
            <a:xfrm>
              <a:off x="2092848"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7" name="Oval 347"/>
            <p:cNvSpPr>
              <a:spLocks noChangeArrowheads="1"/>
            </p:cNvSpPr>
            <p:nvPr/>
          </p:nvSpPr>
          <p:spPr bwMode="auto">
            <a:xfrm>
              <a:off x="2143846" y="423523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8" name="Rectangle 348"/>
            <p:cNvSpPr>
              <a:spLocks noChangeArrowheads="1"/>
            </p:cNvSpPr>
            <p:nvPr/>
          </p:nvSpPr>
          <p:spPr bwMode="auto">
            <a:xfrm>
              <a:off x="2143846" y="421180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349"/>
            <p:cNvSpPr>
              <a:spLocks/>
            </p:cNvSpPr>
            <p:nvPr/>
          </p:nvSpPr>
          <p:spPr bwMode="auto">
            <a:xfrm>
              <a:off x="2092848"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818765" y="4677168"/>
            <a:ext cx="785511" cy="885432"/>
            <a:chOff x="1281018" y="4742461"/>
            <a:chExt cx="1094385" cy="1233596"/>
          </a:xfrm>
        </p:grpSpPr>
        <p:sp>
          <p:nvSpPr>
            <p:cNvPr id="538" name="Freeform 325"/>
            <p:cNvSpPr>
              <a:spLocks/>
            </p:cNvSpPr>
            <p:nvPr/>
          </p:nvSpPr>
          <p:spPr bwMode="auto">
            <a:xfrm>
              <a:off x="1281018"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9" name="Oval 327"/>
            <p:cNvSpPr>
              <a:spLocks noChangeArrowheads="1"/>
            </p:cNvSpPr>
            <p:nvPr/>
          </p:nvSpPr>
          <p:spPr bwMode="auto">
            <a:xfrm>
              <a:off x="1332016" y="5711420"/>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0" name="Rectangle 328"/>
            <p:cNvSpPr>
              <a:spLocks noChangeArrowheads="1"/>
            </p:cNvSpPr>
            <p:nvPr/>
          </p:nvSpPr>
          <p:spPr bwMode="auto">
            <a:xfrm>
              <a:off x="1332016" y="568661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1" name="Freeform 329"/>
            <p:cNvSpPr>
              <a:spLocks/>
            </p:cNvSpPr>
            <p:nvPr/>
          </p:nvSpPr>
          <p:spPr bwMode="auto">
            <a:xfrm>
              <a:off x="1281018"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2" name="Oval 331"/>
            <p:cNvSpPr>
              <a:spLocks noChangeArrowheads="1"/>
            </p:cNvSpPr>
            <p:nvPr/>
          </p:nvSpPr>
          <p:spPr bwMode="auto">
            <a:xfrm>
              <a:off x="1332016" y="554602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3" name="Rectangle 332"/>
            <p:cNvSpPr>
              <a:spLocks noChangeArrowheads="1"/>
            </p:cNvSpPr>
            <p:nvPr/>
          </p:nvSpPr>
          <p:spPr bwMode="auto">
            <a:xfrm>
              <a:off x="1332016" y="5522590"/>
              <a:ext cx="993768" cy="13921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4" name="Freeform 333"/>
            <p:cNvSpPr>
              <a:spLocks/>
            </p:cNvSpPr>
            <p:nvPr/>
          </p:nvSpPr>
          <p:spPr bwMode="auto">
            <a:xfrm>
              <a:off x="1281018"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5" name="Oval 335"/>
            <p:cNvSpPr>
              <a:spLocks noChangeArrowheads="1"/>
            </p:cNvSpPr>
            <p:nvPr/>
          </p:nvSpPr>
          <p:spPr bwMode="auto">
            <a:xfrm>
              <a:off x="1332016" y="538338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6" name="Rectangle 336"/>
            <p:cNvSpPr>
              <a:spLocks noChangeArrowheads="1"/>
            </p:cNvSpPr>
            <p:nvPr/>
          </p:nvSpPr>
          <p:spPr bwMode="auto">
            <a:xfrm>
              <a:off x="1332016" y="535994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7" name="Freeform 337"/>
            <p:cNvSpPr>
              <a:spLocks/>
            </p:cNvSpPr>
            <p:nvPr/>
          </p:nvSpPr>
          <p:spPr bwMode="auto">
            <a:xfrm>
              <a:off x="1281018"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8" name="Oval 339"/>
            <p:cNvSpPr>
              <a:spLocks noChangeArrowheads="1"/>
            </p:cNvSpPr>
            <p:nvPr/>
          </p:nvSpPr>
          <p:spPr bwMode="auto">
            <a:xfrm>
              <a:off x="1332016" y="521935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9" name="Rectangle 340"/>
            <p:cNvSpPr>
              <a:spLocks noChangeArrowheads="1"/>
            </p:cNvSpPr>
            <p:nvPr/>
          </p:nvSpPr>
          <p:spPr bwMode="auto">
            <a:xfrm>
              <a:off x="1332016" y="519455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0" name="Freeform 341"/>
            <p:cNvSpPr>
              <a:spLocks/>
            </p:cNvSpPr>
            <p:nvPr/>
          </p:nvSpPr>
          <p:spPr bwMode="auto">
            <a:xfrm>
              <a:off x="1281018"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1" name="Oval 343"/>
            <p:cNvSpPr>
              <a:spLocks noChangeArrowheads="1"/>
            </p:cNvSpPr>
            <p:nvPr/>
          </p:nvSpPr>
          <p:spPr bwMode="auto">
            <a:xfrm>
              <a:off x="1332016" y="505534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2" name="Rectangle 344"/>
            <p:cNvSpPr>
              <a:spLocks noChangeArrowheads="1"/>
            </p:cNvSpPr>
            <p:nvPr/>
          </p:nvSpPr>
          <p:spPr bwMode="auto">
            <a:xfrm>
              <a:off x="1332016" y="5031908"/>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3" name="Freeform 345"/>
            <p:cNvSpPr>
              <a:spLocks/>
            </p:cNvSpPr>
            <p:nvPr/>
          </p:nvSpPr>
          <p:spPr bwMode="auto">
            <a:xfrm>
              <a:off x="1281018"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4" name="Oval 347"/>
            <p:cNvSpPr>
              <a:spLocks noChangeArrowheads="1"/>
            </p:cNvSpPr>
            <p:nvPr/>
          </p:nvSpPr>
          <p:spPr bwMode="auto">
            <a:xfrm>
              <a:off x="1332016" y="489131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5" name="Rectangle 348"/>
            <p:cNvSpPr>
              <a:spLocks noChangeArrowheads="1"/>
            </p:cNvSpPr>
            <p:nvPr/>
          </p:nvSpPr>
          <p:spPr bwMode="auto">
            <a:xfrm>
              <a:off x="1332016" y="486788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6" name="Freeform 349"/>
            <p:cNvSpPr>
              <a:spLocks/>
            </p:cNvSpPr>
            <p:nvPr/>
          </p:nvSpPr>
          <p:spPr bwMode="auto">
            <a:xfrm>
              <a:off x="1281018"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2991669" y="3503050"/>
            <a:ext cx="785511" cy="2059550"/>
            <a:chOff x="5954723" y="3106662"/>
            <a:chExt cx="1094385" cy="2869395"/>
          </a:xfrm>
        </p:grpSpPr>
        <p:sp>
          <p:nvSpPr>
            <p:cNvPr id="688" name="Freeform 309"/>
            <p:cNvSpPr>
              <a:spLocks/>
            </p:cNvSpPr>
            <p:nvPr/>
          </p:nvSpPr>
          <p:spPr bwMode="auto">
            <a:xfrm>
              <a:off x="5954723"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9" name="Oval 311"/>
            <p:cNvSpPr>
              <a:spLocks noChangeArrowheads="1"/>
            </p:cNvSpPr>
            <p:nvPr/>
          </p:nvSpPr>
          <p:spPr bwMode="auto">
            <a:xfrm>
              <a:off x="6005721" y="571004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0" name="Rectangle 312"/>
            <p:cNvSpPr>
              <a:spLocks noChangeArrowheads="1"/>
            </p:cNvSpPr>
            <p:nvPr/>
          </p:nvSpPr>
          <p:spPr bwMode="auto">
            <a:xfrm>
              <a:off x="6005721" y="5686610"/>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1" name="Freeform 313"/>
            <p:cNvSpPr>
              <a:spLocks/>
            </p:cNvSpPr>
            <p:nvPr/>
          </p:nvSpPr>
          <p:spPr bwMode="auto">
            <a:xfrm>
              <a:off x="5954723"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2" name="Oval 315"/>
            <p:cNvSpPr>
              <a:spLocks noChangeArrowheads="1"/>
            </p:cNvSpPr>
            <p:nvPr/>
          </p:nvSpPr>
          <p:spPr bwMode="auto">
            <a:xfrm>
              <a:off x="6005721" y="55460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3" name="Rectangle 316"/>
            <p:cNvSpPr>
              <a:spLocks noChangeArrowheads="1"/>
            </p:cNvSpPr>
            <p:nvPr/>
          </p:nvSpPr>
          <p:spPr bwMode="auto">
            <a:xfrm>
              <a:off x="6005721" y="5521212"/>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4" name="Freeform 317"/>
            <p:cNvSpPr>
              <a:spLocks/>
            </p:cNvSpPr>
            <p:nvPr/>
          </p:nvSpPr>
          <p:spPr bwMode="auto">
            <a:xfrm>
              <a:off x="5954723"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5" name="Oval 319"/>
            <p:cNvSpPr>
              <a:spLocks noChangeArrowheads="1"/>
            </p:cNvSpPr>
            <p:nvPr/>
          </p:nvSpPr>
          <p:spPr bwMode="auto">
            <a:xfrm>
              <a:off x="6005721" y="538200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6" name="Rectangle 320"/>
            <p:cNvSpPr>
              <a:spLocks noChangeArrowheads="1"/>
            </p:cNvSpPr>
            <p:nvPr/>
          </p:nvSpPr>
          <p:spPr bwMode="auto">
            <a:xfrm>
              <a:off x="6005721" y="535857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7" name="Freeform 321"/>
            <p:cNvSpPr>
              <a:spLocks/>
            </p:cNvSpPr>
            <p:nvPr/>
          </p:nvSpPr>
          <p:spPr bwMode="auto">
            <a:xfrm>
              <a:off x="5954723"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8" name="Oval 323"/>
            <p:cNvSpPr>
              <a:spLocks noChangeArrowheads="1"/>
            </p:cNvSpPr>
            <p:nvPr/>
          </p:nvSpPr>
          <p:spPr bwMode="auto">
            <a:xfrm>
              <a:off x="6005721" y="521798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9" name="Rectangle 324"/>
            <p:cNvSpPr>
              <a:spLocks noChangeArrowheads="1"/>
            </p:cNvSpPr>
            <p:nvPr/>
          </p:nvSpPr>
          <p:spPr bwMode="auto">
            <a:xfrm>
              <a:off x="6005721" y="5194550"/>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0" name="Freeform 325"/>
            <p:cNvSpPr>
              <a:spLocks/>
            </p:cNvSpPr>
            <p:nvPr/>
          </p:nvSpPr>
          <p:spPr bwMode="auto">
            <a:xfrm>
              <a:off x="5954723"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1" name="Oval 327"/>
            <p:cNvSpPr>
              <a:spLocks noChangeArrowheads="1"/>
            </p:cNvSpPr>
            <p:nvPr/>
          </p:nvSpPr>
          <p:spPr bwMode="auto">
            <a:xfrm>
              <a:off x="6005721" y="505534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2" name="Rectangle 328"/>
            <p:cNvSpPr>
              <a:spLocks noChangeArrowheads="1"/>
            </p:cNvSpPr>
            <p:nvPr/>
          </p:nvSpPr>
          <p:spPr bwMode="auto">
            <a:xfrm>
              <a:off x="6005721" y="503053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3" name="Freeform 329"/>
            <p:cNvSpPr>
              <a:spLocks/>
            </p:cNvSpPr>
            <p:nvPr/>
          </p:nvSpPr>
          <p:spPr bwMode="auto">
            <a:xfrm>
              <a:off x="5954723"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4" name="Oval 331"/>
            <p:cNvSpPr>
              <a:spLocks noChangeArrowheads="1"/>
            </p:cNvSpPr>
            <p:nvPr/>
          </p:nvSpPr>
          <p:spPr bwMode="auto">
            <a:xfrm>
              <a:off x="6005721" y="488994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5" name="Rectangle 332"/>
            <p:cNvSpPr>
              <a:spLocks noChangeArrowheads="1"/>
            </p:cNvSpPr>
            <p:nvPr/>
          </p:nvSpPr>
          <p:spPr bwMode="auto">
            <a:xfrm>
              <a:off x="6005721" y="4866510"/>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6" name="Freeform 333"/>
            <p:cNvSpPr>
              <a:spLocks/>
            </p:cNvSpPr>
            <p:nvPr/>
          </p:nvSpPr>
          <p:spPr bwMode="auto">
            <a:xfrm>
              <a:off x="5954723"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7" name="Oval 335"/>
            <p:cNvSpPr>
              <a:spLocks noChangeArrowheads="1"/>
            </p:cNvSpPr>
            <p:nvPr/>
          </p:nvSpPr>
          <p:spPr bwMode="auto">
            <a:xfrm>
              <a:off x="6005721" y="472730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8" name="Rectangle 336"/>
            <p:cNvSpPr>
              <a:spLocks noChangeArrowheads="1"/>
            </p:cNvSpPr>
            <p:nvPr/>
          </p:nvSpPr>
          <p:spPr bwMode="auto">
            <a:xfrm>
              <a:off x="6005721" y="470386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9" name="Freeform 337"/>
            <p:cNvSpPr>
              <a:spLocks/>
            </p:cNvSpPr>
            <p:nvPr/>
          </p:nvSpPr>
          <p:spPr bwMode="auto">
            <a:xfrm>
              <a:off x="5954723"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0" name="Oval 339"/>
            <p:cNvSpPr>
              <a:spLocks noChangeArrowheads="1"/>
            </p:cNvSpPr>
            <p:nvPr/>
          </p:nvSpPr>
          <p:spPr bwMode="auto">
            <a:xfrm>
              <a:off x="6005721" y="456327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1" name="Rectangle 340"/>
            <p:cNvSpPr>
              <a:spLocks noChangeArrowheads="1"/>
            </p:cNvSpPr>
            <p:nvPr/>
          </p:nvSpPr>
          <p:spPr bwMode="auto">
            <a:xfrm>
              <a:off x="6005721" y="4538470"/>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2" name="Freeform 341"/>
            <p:cNvSpPr>
              <a:spLocks/>
            </p:cNvSpPr>
            <p:nvPr/>
          </p:nvSpPr>
          <p:spPr bwMode="auto">
            <a:xfrm>
              <a:off x="5954723"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3" name="Oval 343"/>
            <p:cNvSpPr>
              <a:spLocks noChangeArrowheads="1"/>
            </p:cNvSpPr>
            <p:nvPr/>
          </p:nvSpPr>
          <p:spPr bwMode="auto">
            <a:xfrm>
              <a:off x="6005721" y="439926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4" name="Rectangle 344"/>
            <p:cNvSpPr>
              <a:spLocks noChangeArrowheads="1"/>
            </p:cNvSpPr>
            <p:nvPr/>
          </p:nvSpPr>
          <p:spPr bwMode="auto">
            <a:xfrm>
              <a:off x="6005721" y="4375828"/>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Freeform 345"/>
            <p:cNvSpPr>
              <a:spLocks/>
            </p:cNvSpPr>
            <p:nvPr/>
          </p:nvSpPr>
          <p:spPr bwMode="auto">
            <a:xfrm>
              <a:off x="5954723"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6" name="Oval 347"/>
            <p:cNvSpPr>
              <a:spLocks noChangeArrowheads="1"/>
            </p:cNvSpPr>
            <p:nvPr/>
          </p:nvSpPr>
          <p:spPr bwMode="auto">
            <a:xfrm>
              <a:off x="6005721" y="423523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Rectangle 348"/>
            <p:cNvSpPr>
              <a:spLocks noChangeArrowheads="1"/>
            </p:cNvSpPr>
            <p:nvPr/>
          </p:nvSpPr>
          <p:spPr bwMode="auto">
            <a:xfrm>
              <a:off x="6005721" y="421180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 name="Freeform 349"/>
            <p:cNvSpPr>
              <a:spLocks/>
            </p:cNvSpPr>
            <p:nvPr/>
          </p:nvSpPr>
          <p:spPr bwMode="auto">
            <a:xfrm>
              <a:off x="5954723"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4" name="Freeform 309"/>
            <p:cNvSpPr>
              <a:spLocks/>
            </p:cNvSpPr>
            <p:nvPr/>
          </p:nvSpPr>
          <p:spPr bwMode="auto">
            <a:xfrm>
              <a:off x="5954723" y="4745484"/>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5" name="Oval 311"/>
            <p:cNvSpPr>
              <a:spLocks noChangeArrowheads="1"/>
            </p:cNvSpPr>
            <p:nvPr/>
          </p:nvSpPr>
          <p:spPr bwMode="auto">
            <a:xfrm>
              <a:off x="6005721" y="4730322"/>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6" name="Rectangle 312"/>
            <p:cNvSpPr>
              <a:spLocks noChangeArrowheads="1"/>
            </p:cNvSpPr>
            <p:nvPr/>
          </p:nvSpPr>
          <p:spPr bwMode="auto">
            <a:xfrm>
              <a:off x="6005721" y="4706891"/>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7" name="Freeform 313"/>
            <p:cNvSpPr>
              <a:spLocks/>
            </p:cNvSpPr>
            <p:nvPr/>
          </p:nvSpPr>
          <p:spPr bwMode="auto">
            <a:xfrm>
              <a:off x="5954723" y="4580086"/>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8" name="Oval 315"/>
            <p:cNvSpPr>
              <a:spLocks noChangeArrowheads="1"/>
            </p:cNvSpPr>
            <p:nvPr/>
          </p:nvSpPr>
          <p:spPr bwMode="auto">
            <a:xfrm>
              <a:off x="6005721" y="456630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9" name="Rectangle 316"/>
            <p:cNvSpPr>
              <a:spLocks noChangeArrowheads="1"/>
            </p:cNvSpPr>
            <p:nvPr/>
          </p:nvSpPr>
          <p:spPr bwMode="auto">
            <a:xfrm>
              <a:off x="6005721" y="4541493"/>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0" name="Freeform 317"/>
            <p:cNvSpPr>
              <a:spLocks/>
            </p:cNvSpPr>
            <p:nvPr/>
          </p:nvSpPr>
          <p:spPr bwMode="auto">
            <a:xfrm>
              <a:off x="5954723" y="44174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1" name="Oval 319"/>
            <p:cNvSpPr>
              <a:spLocks noChangeArrowheads="1"/>
            </p:cNvSpPr>
            <p:nvPr/>
          </p:nvSpPr>
          <p:spPr bwMode="auto">
            <a:xfrm>
              <a:off x="6005721" y="4402282"/>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2" name="Rectangle 320"/>
            <p:cNvSpPr>
              <a:spLocks noChangeArrowheads="1"/>
            </p:cNvSpPr>
            <p:nvPr/>
          </p:nvSpPr>
          <p:spPr bwMode="auto">
            <a:xfrm>
              <a:off x="6005721" y="437885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3" name="Freeform 321"/>
            <p:cNvSpPr>
              <a:spLocks/>
            </p:cNvSpPr>
            <p:nvPr/>
          </p:nvSpPr>
          <p:spPr bwMode="auto">
            <a:xfrm>
              <a:off x="5954723" y="4253424"/>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4" name="Oval 323"/>
            <p:cNvSpPr>
              <a:spLocks noChangeArrowheads="1"/>
            </p:cNvSpPr>
            <p:nvPr/>
          </p:nvSpPr>
          <p:spPr bwMode="auto">
            <a:xfrm>
              <a:off x="6005721" y="423826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5" name="Rectangle 324"/>
            <p:cNvSpPr>
              <a:spLocks noChangeArrowheads="1"/>
            </p:cNvSpPr>
            <p:nvPr/>
          </p:nvSpPr>
          <p:spPr bwMode="auto">
            <a:xfrm>
              <a:off x="6005721" y="4214831"/>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6" name="Freeform 325"/>
            <p:cNvSpPr>
              <a:spLocks/>
            </p:cNvSpPr>
            <p:nvPr/>
          </p:nvSpPr>
          <p:spPr bwMode="auto">
            <a:xfrm>
              <a:off x="5954723" y="408940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7" name="Oval 327"/>
            <p:cNvSpPr>
              <a:spLocks noChangeArrowheads="1"/>
            </p:cNvSpPr>
            <p:nvPr/>
          </p:nvSpPr>
          <p:spPr bwMode="auto">
            <a:xfrm>
              <a:off x="6005721" y="40756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8" name="Rectangle 328"/>
            <p:cNvSpPr>
              <a:spLocks noChangeArrowheads="1"/>
            </p:cNvSpPr>
            <p:nvPr/>
          </p:nvSpPr>
          <p:spPr bwMode="auto">
            <a:xfrm>
              <a:off x="6005721" y="405081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9" name="Freeform 329"/>
            <p:cNvSpPr>
              <a:spLocks/>
            </p:cNvSpPr>
            <p:nvPr/>
          </p:nvSpPr>
          <p:spPr bwMode="auto">
            <a:xfrm>
              <a:off x="5954723" y="392538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0" name="Oval 331"/>
            <p:cNvSpPr>
              <a:spLocks noChangeArrowheads="1"/>
            </p:cNvSpPr>
            <p:nvPr/>
          </p:nvSpPr>
          <p:spPr bwMode="auto">
            <a:xfrm>
              <a:off x="6005721" y="3910223"/>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1" name="Rectangle 332"/>
            <p:cNvSpPr>
              <a:spLocks noChangeArrowheads="1"/>
            </p:cNvSpPr>
            <p:nvPr/>
          </p:nvSpPr>
          <p:spPr bwMode="auto">
            <a:xfrm>
              <a:off x="6005721" y="3886791"/>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2" name="Freeform 333"/>
            <p:cNvSpPr>
              <a:spLocks/>
            </p:cNvSpPr>
            <p:nvPr/>
          </p:nvSpPr>
          <p:spPr bwMode="auto">
            <a:xfrm>
              <a:off x="5954723" y="375998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3" name="Oval 335"/>
            <p:cNvSpPr>
              <a:spLocks noChangeArrowheads="1"/>
            </p:cNvSpPr>
            <p:nvPr/>
          </p:nvSpPr>
          <p:spPr bwMode="auto">
            <a:xfrm>
              <a:off x="6005721" y="374758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4" name="Rectangle 336"/>
            <p:cNvSpPr>
              <a:spLocks noChangeArrowheads="1"/>
            </p:cNvSpPr>
            <p:nvPr/>
          </p:nvSpPr>
          <p:spPr bwMode="auto">
            <a:xfrm>
              <a:off x="6005721" y="372414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5" name="Freeform 337"/>
            <p:cNvSpPr>
              <a:spLocks/>
            </p:cNvSpPr>
            <p:nvPr/>
          </p:nvSpPr>
          <p:spPr bwMode="auto">
            <a:xfrm>
              <a:off x="5954723" y="35973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6" name="Oval 339"/>
            <p:cNvSpPr>
              <a:spLocks noChangeArrowheads="1"/>
            </p:cNvSpPr>
            <p:nvPr/>
          </p:nvSpPr>
          <p:spPr bwMode="auto">
            <a:xfrm>
              <a:off x="6005721" y="358356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7" name="Rectangle 340"/>
            <p:cNvSpPr>
              <a:spLocks noChangeArrowheads="1"/>
            </p:cNvSpPr>
            <p:nvPr/>
          </p:nvSpPr>
          <p:spPr bwMode="auto">
            <a:xfrm>
              <a:off x="6005721" y="355875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8" name="Freeform 341"/>
            <p:cNvSpPr>
              <a:spLocks/>
            </p:cNvSpPr>
            <p:nvPr/>
          </p:nvSpPr>
          <p:spPr bwMode="auto">
            <a:xfrm>
              <a:off x="5954723" y="343470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9" name="Oval 343"/>
            <p:cNvSpPr>
              <a:spLocks noChangeArrowheads="1"/>
            </p:cNvSpPr>
            <p:nvPr/>
          </p:nvSpPr>
          <p:spPr bwMode="auto">
            <a:xfrm>
              <a:off x="6005721" y="341954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0" name="Rectangle 344"/>
            <p:cNvSpPr>
              <a:spLocks noChangeArrowheads="1"/>
            </p:cNvSpPr>
            <p:nvPr/>
          </p:nvSpPr>
          <p:spPr bwMode="auto">
            <a:xfrm>
              <a:off x="6005721" y="3396109"/>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1" name="Freeform 345"/>
            <p:cNvSpPr>
              <a:spLocks/>
            </p:cNvSpPr>
            <p:nvPr/>
          </p:nvSpPr>
          <p:spPr bwMode="auto">
            <a:xfrm>
              <a:off x="5954723" y="326930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2" name="Oval 347"/>
            <p:cNvSpPr>
              <a:spLocks noChangeArrowheads="1"/>
            </p:cNvSpPr>
            <p:nvPr/>
          </p:nvSpPr>
          <p:spPr bwMode="auto">
            <a:xfrm>
              <a:off x="6005721" y="325552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3" name="Rectangle 348"/>
            <p:cNvSpPr>
              <a:spLocks noChangeArrowheads="1"/>
            </p:cNvSpPr>
            <p:nvPr/>
          </p:nvSpPr>
          <p:spPr bwMode="auto">
            <a:xfrm>
              <a:off x="6005721" y="323208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4" name="Freeform 349"/>
            <p:cNvSpPr>
              <a:spLocks/>
            </p:cNvSpPr>
            <p:nvPr/>
          </p:nvSpPr>
          <p:spPr bwMode="auto">
            <a:xfrm>
              <a:off x="5954723" y="310666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7" name="Group 106"/>
          <p:cNvGrpSpPr/>
          <p:nvPr/>
        </p:nvGrpSpPr>
        <p:grpSpPr>
          <a:xfrm>
            <a:off x="2408965" y="3973962"/>
            <a:ext cx="785511" cy="1588638"/>
            <a:chOff x="5142893" y="3762742"/>
            <a:chExt cx="1094385" cy="2213315"/>
          </a:xfrm>
        </p:grpSpPr>
        <p:sp>
          <p:nvSpPr>
            <p:cNvPr id="669" name="Freeform 325"/>
            <p:cNvSpPr>
              <a:spLocks/>
            </p:cNvSpPr>
            <p:nvPr/>
          </p:nvSpPr>
          <p:spPr bwMode="auto">
            <a:xfrm>
              <a:off x="5142893"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0" name="Oval 327"/>
            <p:cNvSpPr>
              <a:spLocks noChangeArrowheads="1"/>
            </p:cNvSpPr>
            <p:nvPr/>
          </p:nvSpPr>
          <p:spPr bwMode="auto">
            <a:xfrm>
              <a:off x="5193891" y="571142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1" name="Rectangle 328"/>
            <p:cNvSpPr>
              <a:spLocks noChangeArrowheads="1"/>
            </p:cNvSpPr>
            <p:nvPr/>
          </p:nvSpPr>
          <p:spPr bwMode="auto">
            <a:xfrm>
              <a:off x="5193891" y="568661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2" name="Freeform 329"/>
            <p:cNvSpPr>
              <a:spLocks/>
            </p:cNvSpPr>
            <p:nvPr/>
          </p:nvSpPr>
          <p:spPr bwMode="auto">
            <a:xfrm>
              <a:off x="5142893"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3" name="Oval 331"/>
            <p:cNvSpPr>
              <a:spLocks noChangeArrowheads="1"/>
            </p:cNvSpPr>
            <p:nvPr/>
          </p:nvSpPr>
          <p:spPr bwMode="auto">
            <a:xfrm>
              <a:off x="5193891" y="55460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4" name="Rectangle 332"/>
            <p:cNvSpPr>
              <a:spLocks noChangeArrowheads="1"/>
            </p:cNvSpPr>
            <p:nvPr/>
          </p:nvSpPr>
          <p:spPr bwMode="auto">
            <a:xfrm>
              <a:off x="5193891" y="5522590"/>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5" name="Freeform 333"/>
            <p:cNvSpPr>
              <a:spLocks/>
            </p:cNvSpPr>
            <p:nvPr/>
          </p:nvSpPr>
          <p:spPr bwMode="auto">
            <a:xfrm>
              <a:off x="5142893"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6" name="Oval 335"/>
            <p:cNvSpPr>
              <a:spLocks noChangeArrowheads="1"/>
            </p:cNvSpPr>
            <p:nvPr/>
          </p:nvSpPr>
          <p:spPr bwMode="auto">
            <a:xfrm>
              <a:off x="5193891" y="5383380"/>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7" name="Rectangle 336"/>
            <p:cNvSpPr>
              <a:spLocks noChangeArrowheads="1"/>
            </p:cNvSpPr>
            <p:nvPr/>
          </p:nvSpPr>
          <p:spPr bwMode="auto">
            <a:xfrm>
              <a:off x="5193891" y="5359948"/>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8" name="Freeform 337"/>
            <p:cNvSpPr>
              <a:spLocks/>
            </p:cNvSpPr>
            <p:nvPr/>
          </p:nvSpPr>
          <p:spPr bwMode="auto">
            <a:xfrm>
              <a:off x="5142893"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9" name="Oval 339"/>
            <p:cNvSpPr>
              <a:spLocks noChangeArrowheads="1"/>
            </p:cNvSpPr>
            <p:nvPr/>
          </p:nvSpPr>
          <p:spPr bwMode="auto">
            <a:xfrm>
              <a:off x="5193891" y="5219359"/>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0" name="Rectangle 340"/>
            <p:cNvSpPr>
              <a:spLocks noChangeArrowheads="1"/>
            </p:cNvSpPr>
            <p:nvPr/>
          </p:nvSpPr>
          <p:spPr bwMode="auto">
            <a:xfrm>
              <a:off x="5193891" y="519455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1" name="Freeform 341"/>
            <p:cNvSpPr>
              <a:spLocks/>
            </p:cNvSpPr>
            <p:nvPr/>
          </p:nvSpPr>
          <p:spPr bwMode="auto">
            <a:xfrm>
              <a:off x="5142893"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2" name="Oval 343"/>
            <p:cNvSpPr>
              <a:spLocks noChangeArrowheads="1"/>
            </p:cNvSpPr>
            <p:nvPr/>
          </p:nvSpPr>
          <p:spPr bwMode="auto">
            <a:xfrm>
              <a:off x="5193891" y="5055340"/>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3" name="Rectangle 344"/>
            <p:cNvSpPr>
              <a:spLocks noChangeArrowheads="1"/>
            </p:cNvSpPr>
            <p:nvPr/>
          </p:nvSpPr>
          <p:spPr bwMode="auto">
            <a:xfrm>
              <a:off x="5193891" y="5031908"/>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4" name="Freeform 345"/>
            <p:cNvSpPr>
              <a:spLocks/>
            </p:cNvSpPr>
            <p:nvPr/>
          </p:nvSpPr>
          <p:spPr bwMode="auto">
            <a:xfrm>
              <a:off x="5142893"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5" name="Oval 347"/>
            <p:cNvSpPr>
              <a:spLocks noChangeArrowheads="1"/>
            </p:cNvSpPr>
            <p:nvPr/>
          </p:nvSpPr>
          <p:spPr bwMode="auto">
            <a:xfrm>
              <a:off x="5193891" y="4891319"/>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6" name="Rectangle 348"/>
            <p:cNvSpPr>
              <a:spLocks noChangeArrowheads="1"/>
            </p:cNvSpPr>
            <p:nvPr/>
          </p:nvSpPr>
          <p:spPr bwMode="auto">
            <a:xfrm>
              <a:off x="5193891" y="4867888"/>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7" name="Freeform 349"/>
            <p:cNvSpPr>
              <a:spLocks/>
            </p:cNvSpPr>
            <p:nvPr/>
          </p:nvSpPr>
          <p:spPr bwMode="auto">
            <a:xfrm>
              <a:off x="5142893"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5" name="Freeform 325"/>
            <p:cNvSpPr>
              <a:spLocks/>
            </p:cNvSpPr>
            <p:nvPr/>
          </p:nvSpPr>
          <p:spPr bwMode="auto">
            <a:xfrm>
              <a:off x="5142893" y="474548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6" name="Oval 327"/>
            <p:cNvSpPr>
              <a:spLocks noChangeArrowheads="1"/>
            </p:cNvSpPr>
            <p:nvPr/>
          </p:nvSpPr>
          <p:spPr bwMode="auto">
            <a:xfrm>
              <a:off x="5193891" y="473170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7" name="Rectangle 328"/>
            <p:cNvSpPr>
              <a:spLocks noChangeArrowheads="1"/>
            </p:cNvSpPr>
            <p:nvPr/>
          </p:nvSpPr>
          <p:spPr bwMode="auto">
            <a:xfrm>
              <a:off x="5193891" y="470689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8" name="Freeform 329"/>
            <p:cNvSpPr>
              <a:spLocks/>
            </p:cNvSpPr>
            <p:nvPr/>
          </p:nvSpPr>
          <p:spPr bwMode="auto">
            <a:xfrm>
              <a:off x="5142893" y="458146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9" name="Oval 331"/>
            <p:cNvSpPr>
              <a:spLocks noChangeArrowheads="1"/>
            </p:cNvSpPr>
            <p:nvPr/>
          </p:nvSpPr>
          <p:spPr bwMode="auto">
            <a:xfrm>
              <a:off x="5193891" y="456630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0" name="Rectangle 332"/>
            <p:cNvSpPr>
              <a:spLocks noChangeArrowheads="1"/>
            </p:cNvSpPr>
            <p:nvPr/>
          </p:nvSpPr>
          <p:spPr bwMode="auto">
            <a:xfrm>
              <a:off x="5193891" y="4542871"/>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1" name="Freeform 333"/>
            <p:cNvSpPr>
              <a:spLocks/>
            </p:cNvSpPr>
            <p:nvPr/>
          </p:nvSpPr>
          <p:spPr bwMode="auto">
            <a:xfrm>
              <a:off x="5142893" y="441606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2" name="Oval 335"/>
            <p:cNvSpPr>
              <a:spLocks noChangeArrowheads="1"/>
            </p:cNvSpPr>
            <p:nvPr/>
          </p:nvSpPr>
          <p:spPr bwMode="auto">
            <a:xfrm>
              <a:off x="5193891" y="440366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3" name="Rectangle 336"/>
            <p:cNvSpPr>
              <a:spLocks noChangeArrowheads="1"/>
            </p:cNvSpPr>
            <p:nvPr/>
          </p:nvSpPr>
          <p:spPr bwMode="auto">
            <a:xfrm>
              <a:off x="5193891" y="438022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4" name="Freeform 337"/>
            <p:cNvSpPr>
              <a:spLocks/>
            </p:cNvSpPr>
            <p:nvPr/>
          </p:nvSpPr>
          <p:spPr bwMode="auto">
            <a:xfrm>
              <a:off x="5142893" y="425342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5" name="Oval 339"/>
            <p:cNvSpPr>
              <a:spLocks noChangeArrowheads="1"/>
            </p:cNvSpPr>
            <p:nvPr/>
          </p:nvSpPr>
          <p:spPr bwMode="auto">
            <a:xfrm>
              <a:off x="5193891" y="423964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6" name="Rectangle 340"/>
            <p:cNvSpPr>
              <a:spLocks noChangeArrowheads="1"/>
            </p:cNvSpPr>
            <p:nvPr/>
          </p:nvSpPr>
          <p:spPr bwMode="auto">
            <a:xfrm>
              <a:off x="5193891" y="421483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7" name="Freeform 341"/>
            <p:cNvSpPr>
              <a:spLocks/>
            </p:cNvSpPr>
            <p:nvPr/>
          </p:nvSpPr>
          <p:spPr bwMode="auto">
            <a:xfrm>
              <a:off x="5142893" y="409078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8" name="Oval 343"/>
            <p:cNvSpPr>
              <a:spLocks noChangeArrowheads="1"/>
            </p:cNvSpPr>
            <p:nvPr/>
          </p:nvSpPr>
          <p:spPr bwMode="auto">
            <a:xfrm>
              <a:off x="5193891" y="407562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9" name="Rectangle 344"/>
            <p:cNvSpPr>
              <a:spLocks noChangeArrowheads="1"/>
            </p:cNvSpPr>
            <p:nvPr/>
          </p:nvSpPr>
          <p:spPr bwMode="auto">
            <a:xfrm>
              <a:off x="5193891" y="4052189"/>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0" name="Freeform 345"/>
            <p:cNvSpPr>
              <a:spLocks/>
            </p:cNvSpPr>
            <p:nvPr/>
          </p:nvSpPr>
          <p:spPr bwMode="auto">
            <a:xfrm>
              <a:off x="5142893" y="392538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1" name="Oval 347"/>
            <p:cNvSpPr>
              <a:spLocks noChangeArrowheads="1"/>
            </p:cNvSpPr>
            <p:nvPr/>
          </p:nvSpPr>
          <p:spPr bwMode="auto">
            <a:xfrm>
              <a:off x="5193891" y="391160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2" name="Rectangle 348"/>
            <p:cNvSpPr>
              <a:spLocks noChangeArrowheads="1"/>
            </p:cNvSpPr>
            <p:nvPr/>
          </p:nvSpPr>
          <p:spPr bwMode="auto">
            <a:xfrm>
              <a:off x="5193891" y="388816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3" name="Freeform 349"/>
            <p:cNvSpPr>
              <a:spLocks/>
            </p:cNvSpPr>
            <p:nvPr/>
          </p:nvSpPr>
          <p:spPr bwMode="auto">
            <a:xfrm>
              <a:off x="5142893" y="376274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p:cNvGrpSpPr/>
          <p:nvPr/>
        </p:nvGrpSpPr>
        <p:grpSpPr>
          <a:xfrm>
            <a:off x="4497468" y="3159797"/>
            <a:ext cx="785511" cy="2402803"/>
            <a:chOff x="9816598" y="2628436"/>
            <a:chExt cx="1094385" cy="3347621"/>
          </a:xfrm>
        </p:grpSpPr>
        <p:sp>
          <p:nvSpPr>
            <p:cNvPr id="866" name="Freeform 309"/>
            <p:cNvSpPr>
              <a:spLocks/>
            </p:cNvSpPr>
            <p:nvPr/>
          </p:nvSpPr>
          <p:spPr bwMode="auto">
            <a:xfrm>
              <a:off x="9816598"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7" name="Oval 311"/>
            <p:cNvSpPr>
              <a:spLocks noChangeArrowheads="1"/>
            </p:cNvSpPr>
            <p:nvPr/>
          </p:nvSpPr>
          <p:spPr bwMode="auto">
            <a:xfrm>
              <a:off x="9867596" y="571004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8" name="Rectangle 312"/>
            <p:cNvSpPr>
              <a:spLocks noChangeArrowheads="1"/>
            </p:cNvSpPr>
            <p:nvPr/>
          </p:nvSpPr>
          <p:spPr bwMode="auto">
            <a:xfrm>
              <a:off x="9867596" y="5686610"/>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9" name="Freeform 313"/>
            <p:cNvSpPr>
              <a:spLocks/>
            </p:cNvSpPr>
            <p:nvPr/>
          </p:nvSpPr>
          <p:spPr bwMode="auto">
            <a:xfrm>
              <a:off x="9816598"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0" name="Oval 315"/>
            <p:cNvSpPr>
              <a:spLocks noChangeArrowheads="1"/>
            </p:cNvSpPr>
            <p:nvPr/>
          </p:nvSpPr>
          <p:spPr bwMode="auto">
            <a:xfrm>
              <a:off x="9867596" y="55460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1" name="Rectangle 316"/>
            <p:cNvSpPr>
              <a:spLocks noChangeArrowheads="1"/>
            </p:cNvSpPr>
            <p:nvPr/>
          </p:nvSpPr>
          <p:spPr bwMode="auto">
            <a:xfrm>
              <a:off x="9867596" y="5521212"/>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2" name="Freeform 317"/>
            <p:cNvSpPr>
              <a:spLocks/>
            </p:cNvSpPr>
            <p:nvPr/>
          </p:nvSpPr>
          <p:spPr bwMode="auto">
            <a:xfrm>
              <a:off x="9816598"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3" name="Oval 319"/>
            <p:cNvSpPr>
              <a:spLocks noChangeArrowheads="1"/>
            </p:cNvSpPr>
            <p:nvPr/>
          </p:nvSpPr>
          <p:spPr bwMode="auto">
            <a:xfrm>
              <a:off x="9867596" y="538200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4" name="Rectangle 320"/>
            <p:cNvSpPr>
              <a:spLocks noChangeArrowheads="1"/>
            </p:cNvSpPr>
            <p:nvPr/>
          </p:nvSpPr>
          <p:spPr bwMode="auto">
            <a:xfrm>
              <a:off x="9867596" y="535857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5" name="Freeform 321"/>
            <p:cNvSpPr>
              <a:spLocks/>
            </p:cNvSpPr>
            <p:nvPr/>
          </p:nvSpPr>
          <p:spPr bwMode="auto">
            <a:xfrm>
              <a:off x="9816598"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6" name="Oval 323"/>
            <p:cNvSpPr>
              <a:spLocks noChangeArrowheads="1"/>
            </p:cNvSpPr>
            <p:nvPr/>
          </p:nvSpPr>
          <p:spPr bwMode="auto">
            <a:xfrm>
              <a:off x="9867596" y="521798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7" name="Rectangle 324"/>
            <p:cNvSpPr>
              <a:spLocks noChangeArrowheads="1"/>
            </p:cNvSpPr>
            <p:nvPr/>
          </p:nvSpPr>
          <p:spPr bwMode="auto">
            <a:xfrm>
              <a:off x="9867596" y="5194550"/>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8" name="Freeform 325"/>
            <p:cNvSpPr>
              <a:spLocks/>
            </p:cNvSpPr>
            <p:nvPr/>
          </p:nvSpPr>
          <p:spPr bwMode="auto">
            <a:xfrm>
              <a:off x="9816598"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9" name="Oval 327"/>
            <p:cNvSpPr>
              <a:spLocks noChangeArrowheads="1"/>
            </p:cNvSpPr>
            <p:nvPr/>
          </p:nvSpPr>
          <p:spPr bwMode="auto">
            <a:xfrm>
              <a:off x="9867596" y="505534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0" name="Rectangle 328"/>
            <p:cNvSpPr>
              <a:spLocks noChangeArrowheads="1"/>
            </p:cNvSpPr>
            <p:nvPr/>
          </p:nvSpPr>
          <p:spPr bwMode="auto">
            <a:xfrm>
              <a:off x="9867596" y="503053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1" name="Freeform 329"/>
            <p:cNvSpPr>
              <a:spLocks/>
            </p:cNvSpPr>
            <p:nvPr/>
          </p:nvSpPr>
          <p:spPr bwMode="auto">
            <a:xfrm>
              <a:off x="9816598"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2" name="Oval 331"/>
            <p:cNvSpPr>
              <a:spLocks noChangeArrowheads="1"/>
            </p:cNvSpPr>
            <p:nvPr/>
          </p:nvSpPr>
          <p:spPr bwMode="auto">
            <a:xfrm>
              <a:off x="9867596" y="488994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3" name="Rectangle 332"/>
            <p:cNvSpPr>
              <a:spLocks noChangeArrowheads="1"/>
            </p:cNvSpPr>
            <p:nvPr/>
          </p:nvSpPr>
          <p:spPr bwMode="auto">
            <a:xfrm>
              <a:off x="9867596" y="4866510"/>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4" name="Freeform 333"/>
            <p:cNvSpPr>
              <a:spLocks/>
            </p:cNvSpPr>
            <p:nvPr/>
          </p:nvSpPr>
          <p:spPr bwMode="auto">
            <a:xfrm>
              <a:off x="9816598"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5" name="Oval 335"/>
            <p:cNvSpPr>
              <a:spLocks noChangeArrowheads="1"/>
            </p:cNvSpPr>
            <p:nvPr/>
          </p:nvSpPr>
          <p:spPr bwMode="auto">
            <a:xfrm>
              <a:off x="9867596" y="472730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6" name="Rectangle 336"/>
            <p:cNvSpPr>
              <a:spLocks noChangeArrowheads="1"/>
            </p:cNvSpPr>
            <p:nvPr/>
          </p:nvSpPr>
          <p:spPr bwMode="auto">
            <a:xfrm>
              <a:off x="9867596" y="470386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7" name="Freeform 337"/>
            <p:cNvSpPr>
              <a:spLocks/>
            </p:cNvSpPr>
            <p:nvPr/>
          </p:nvSpPr>
          <p:spPr bwMode="auto">
            <a:xfrm>
              <a:off x="9816598"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8" name="Oval 339"/>
            <p:cNvSpPr>
              <a:spLocks noChangeArrowheads="1"/>
            </p:cNvSpPr>
            <p:nvPr/>
          </p:nvSpPr>
          <p:spPr bwMode="auto">
            <a:xfrm>
              <a:off x="9867596" y="456327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9" name="Rectangle 340"/>
            <p:cNvSpPr>
              <a:spLocks noChangeArrowheads="1"/>
            </p:cNvSpPr>
            <p:nvPr/>
          </p:nvSpPr>
          <p:spPr bwMode="auto">
            <a:xfrm>
              <a:off x="9867596" y="4538470"/>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0" name="Freeform 341"/>
            <p:cNvSpPr>
              <a:spLocks/>
            </p:cNvSpPr>
            <p:nvPr/>
          </p:nvSpPr>
          <p:spPr bwMode="auto">
            <a:xfrm>
              <a:off x="9816598"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1" name="Oval 343"/>
            <p:cNvSpPr>
              <a:spLocks noChangeArrowheads="1"/>
            </p:cNvSpPr>
            <p:nvPr/>
          </p:nvSpPr>
          <p:spPr bwMode="auto">
            <a:xfrm>
              <a:off x="9867596" y="439926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2" name="Rectangle 344"/>
            <p:cNvSpPr>
              <a:spLocks noChangeArrowheads="1"/>
            </p:cNvSpPr>
            <p:nvPr/>
          </p:nvSpPr>
          <p:spPr bwMode="auto">
            <a:xfrm>
              <a:off x="9867596" y="4375828"/>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3" name="Freeform 345"/>
            <p:cNvSpPr>
              <a:spLocks/>
            </p:cNvSpPr>
            <p:nvPr/>
          </p:nvSpPr>
          <p:spPr bwMode="auto">
            <a:xfrm>
              <a:off x="9816598"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4" name="Oval 347"/>
            <p:cNvSpPr>
              <a:spLocks noChangeArrowheads="1"/>
            </p:cNvSpPr>
            <p:nvPr/>
          </p:nvSpPr>
          <p:spPr bwMode="auto">
            <a:xfrm>
              <a:off x="9867596" y="423523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5" name="Rectangle 348"/>
            <p:cNvSpPr>
              <a:spLocks noChangeArrowheads="1"/>
            </p:cNvSpPr>
            <p:nvPr/>
          </p:nvSpPr>
          <p:spPr bwMode="auto">
            <a:xfrm>
              <a:off x="9867596" y="421180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6" name="Freeform 349"/>
            <p:cNvSpPr>
              <a:spLocks/>
            </p:cNvSpPr>
            <p:nvPr/>
          </p:nvSpPr>
          <p:spPr bwMode="auto">
            <a:xfrm>
              <a:off x="9816598"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7" name="Freeform 309"/>
            <p:cNvSpPr>
              <a:spLocks/>
            </p:cNvSpPr>
            <p:nvPr/>
          </p:nvSpPr>
          <p:spPr bwMode="auto">
            <a:xfrm>
              <a:off x="9816598" y="4745484"/>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8" name="Oval 311"/>
            <p:cNvSpPr>
              <a:spLocks noChangeArrowheads="1"/>
            </p:cNvSpPr>
            <p:nvPr/>
          </p:nvSpPr>
          <p:spPr bwMode="auto">
            <a:xfrm>
              <a:off x="9867596" y="4730322"/>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9" name="Rectangle 312"/>
            <p:cNvSpPr>
              <a:spLocks noChangeArrowheads="1"/>
            </p:cNvSpPr>
            <p:nvPr/>
          </p:nvSpPr>
          <p:spPr bwMode="auto">
            <a:xfrm>
              <a:off x="9867596" y="4706891"/>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0" name="Freeform 313"/>
            <p:cNvSpPr>
              <a:spLocks/>
            </p:cNvSpPr>
            <p:nvPr/>
          </p:nvSpPr>
          <p:spPr bwMode="auto">
            <a:xfrm>
              <a:off x="9816598" y="4580086"/>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1" name="Oval 315"/>
            <p:cNvSpPr>
              <a:spLocks noChangeArrowheads="1"/>
            </p:cNvSpPr>
            <p:nvPr/>
          </p:nvSpPr>
          <p:spPr bwMode="auto">
            <a:xfrm>
              <a:off x="9867596" y="456630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2" name="Rectangle 316"/>
            <p:cNvSpPr>
              <a:spLocks noChangeArrowheads="1"/>
            </p:cNvSpPr>
            <p:nvPr/>
          </p:nvSpPr>
          <p:spPr bwMode="auto">
            <a:xfrm>
              <a:off x="9867596" y="4541493"/>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3" name="Freeform 317"/>
            <p:cNvSpPr>
              <a:spLocks/>
            </p:cNvSpPr>
            <p:nvPr/>
          </p:nvSpPr>
          <p:spPr bwMode="auto">
            <a:xfrm>
              <a:off x="9816598" y="44174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4" name="Oval 319"/>
            <p:cNvSpPr>
              <a:spLocks noChangeArrowheads="1"/>
            </p:cNvSpPr>
            <p:nvPr/>
          </p:nvSpPr>
          <p:spPr bwMode="auto">
            <a:xfrm>
              <a:off x="9867596" y="4402282"/>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5" name="Rectangle 320"/>
            <p:cNvSpPr>
              <a:spLocks noChangeArrowheads="1"/>
            </p:cNvSpPr>
            <p:nvPr/>
          </p:nvSpPr>
          <p:spPr bwMode="auto">
            <a:xfrm>
              <a:off x="9867596" y="437885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6" name="Freeform 321"/>
            <p:cNvSpPr>
              <a:spLocks/>
            </p:cNvSpPr>
            <p:nvPr/>
          </p:nvSpPr>
          <p:spPr bwMode="auto">
            <a:xfrm>
              <a:off x="9816598" y="4253424"/>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7" name="Oval 323"/>
            <p:cNvSpPr>
              <a:spLocks noChangeArrowheads="1"/>
            </p:cNvSpPr>
            <p:nvPr/>
          </p:nvSpPr>
          <p:spPr bwMode="auto">
            <a:xfrm>
              <a:off x="9867596" y="423826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8" name="Rectangle 324"/>
            <p:cNvSpPr>
              <a:spLocks noChangeArrowheads="1"/>
            </p:cNvSpPr>
            <p:nvPr/>
          </p:nvSpPr>
          <p:spPr bwMode="auto">
            <a:xfrm>
              <a:off x="9867596" y="4214831"/>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9" name="Freeform 325"/>
            <p:cNvSpPr>
              <a:spLocks/>
            </p:cNvSpPr>
            <p:nvPr/>
          </p:nvSpPr>
          <p:spPr bwMode="auto">
            <a:xfrm>
              <a:off x="9816598" y="408940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0" name="Oval 327"/>
            <p:cNvSpPr>
              <a:spLocks noChangeArrowheads="1"/>
            </p:cNvSpPr>
            <p:nvPr/>
          </p:nvSpPr>
          <p:spPr bwMode="auto">
            <a:xfrm>
              <a:off x="9867596" y="40756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1" name="Rectangle 328"/>
            <p:cNvSpPr>
              <a:spLocks noChangeArrowheads="1"/>
            </p:cNvSpPr>
            <p:nvPr/>
          </p:nvSpPr>
          <p:spPr bwMode="auto">
            <a:xfrm>
              <a:off x="9867596" y="405081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2" name="Freeform 329"/>
            <p:cNvSpPr>
              <a:spLocks/>
            </p:cNvSpPr>
            <p:nvPr/>
          </p:nvSpPr>
          <p:spPr bwMode="auto">
            <a:xfrm>
              <a:off x="9816598" y="392538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3" name="Oval 331"/>
            <p:cNvSpPr>
              <a:spLocks noChangeArrowheads="1"/>
            </p:cNvSpPr>
            <p:nvPr/>
          </p:nvSpPr>
          <p:spPr bwMode="auto">
            <a:xfrm>
              <a:off x="9867596" y="3910223"/>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4" name="Rectangle 332"/>
            <p:cNvSpPr>
              <a:spLocks noChangeArrowheads="1"/>
            </p:cNvSpPr>
            <p:nvPr/>
          </p:nvSpPr>
          <p:spPr bwMode="auto">
            <a:xfrm>
              <a:off x="9867596" y="3886791"/>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5" name="Freeform 333"/>
            <p:cNvSpPr>
              <a:spLocks/>
            </p:cNvSpPr>
            <p:nvPr/>
          </p:nvSpPr>
          <p:spPr bwMode="auto">
            <a:xfrm>
              <a:off x="9816598" y="375998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6" name="Oval 335"/>
            <p:cNvSpPr>
              <a:spLocks noChangeArrowheads="1"/>
            </p:cNvSpPr>
            <p:nvPr/>
          </p:nvSpPr>
          <p:spPr bwMode="auto">
            <a:xfrm>
              <a:off x="9867596" y="374758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7" name="Rectangle 336"/>
            <p:cNvSpPr>
              <a:spLocks noChangeArrowheads="1"/>
            </p:cNvSpPr>
            <p:nvPr/>
          </p:nvSpPr>
          <p:spPr bwMode="auto">
            <a:xfrm>
              <a:off x="9867596" y="3724149"/>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8" name="Freeform 337"/>
            <p:cNvSpPr>
              <a:spLocks/>
            </p:cNvSpPr>
            <p:nvPr/>
          </p:nvSpPr>
          <p:spPr bwMode="auto">
            <a:xfrm>
              <a:off x="9816598" y="35973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9" name="Oval 339"/>
            <p:cNvSpPr>
              <a:spLocks noChangeArrowheads="1"/>
            </p:cNvSpPr>
            <p:nvPr/>
          </p:nvSpPr>
          <p:spPr bwMode="auto">
            <a:xfrm>
              <a:off x="9867596" y="358356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0" name="Rectangle 340"/>
            <p:cNvSpPr>
              <a:spLocks noChangeArrowheads="1"/>
            </p:cNvSpPr>
            <p:nvPr/>
          </p:nvSpPr>
          <p:spPr bwMode="auto">
            <a:xfrm>
              <a:off x="9867596" y="355875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1" name="Freeform 341"/>
            <p:cNvSpPr>
              <a:spLocks/>
            </p:cNvSpPr>
            <p:nvPr/>
          </p:nvSpPr>
          <p:spPr bwMode="auto">
            <a:xfrm>
              <a:off x="9816598" y="343470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2" name="Oval 343"/>
            <p:cNvSpPr>
              <a:spLocks noChangeArrowheads="1"/>
            </p:cNvSpPr>
            <p:nvPr/>
          </p:nvSpPr>
          <p:spPr bwMode="auto">
            <a:xfrm>
              <a:off x="9867596" y="341954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3" name="Rectangle 344"/>
            <p:cNvSpPr>
              <a:spLocks noChangeArrowheads="1"/>
            </p:cNvSpPr>
            <p:nvPr/>
          </p:nvSpPr>
          <p:spPr bwMode="auto">
            <a:xfrm>
              <a:off x="9867596" y="3396109"/>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4" name="Freeform 345"/>
            <p:cNvSpPr>
              <a:spLocks/>
            </p:cNvSpPr>
            <p:nvPr/>
          </p:nvSpPr>
          <p:spPr bwMode="auto">
            <a:xfrm>
              <a:off x="9816598" y="326930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5" name="Oval 347"/>
            <p:cNvSpPr>
              <a:spLocks noChangeArrowheads="1"/>
            </p:cNvSpPr>
            <p:nvPr/>
          </p:nvSpPr>
          <p:spPr bwMode="auto">
            <a:xfrm>
              <a:off x="9867596" y="325552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6" name="Rectangle 348"/>
            <p:cNvSpPr>
              <a:spLocks noChangeArrowheads="1"/>
            </p:cNvSpPr>
            <p:nvPr/>
          </p:nvSpPr>
          <p:spPr bwMode="auto">
            <a:xfrm>
              <a:off x="9867596" y="3232089"/>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7" name="Freeform 349"/>
            <p:cNvSpPr>
              <a:spLocks/>
            </p:cNvSpPr>
            <p:nvPr/>
          </p:nvSpPr>
          <p:spPr bwMode="auto">
            <a:xfrm>
              <a:off x="9816598" y="310666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9" name="Freeform 329"/>
            <p:cNvSpPr>
              <a:spLocks/>
            </p:cNvSpPr>
            <p:nvPr/>
          </p:nvSpPr>
          <p:spPr bwMode="auto">
            <a:xfrm>
              <a:off x="9816598" y="3119118"/>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0" name="Oval 331"/>
            <p:cNvSpPr>
              <a:spLocks noChangeArrowheads="1"/>
            </p:cNvSpPr>
            <p:nvPr/>
          </p:nvSpPr>
          <p:spPr bwMode="auto">
            <a:xfrm>
              <a:off x="9867596" y="3103957"/>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1" name="Rectangle 332"/>
            <p:cNvSpPr>
              <a:spLocks noChangeArrowheads="1"/>
            </p:cNvSpPr>
            <p:nvPr/>
          </p:nvSpPr>
          <p:spPr bwMode="auto">
            <a:xfrm>
              <a:off x="9867596" y="3080525"/>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2" name="Freeform 333"/>
            <p:cNvSpPr>
              <a:spLocks/>
            </p:cNvSpPr>
            <p:nvPr/>
          </p:nvSpPr>
          <p:spPr bwMode="auto">
            <a:xfrm>
              <a:off x="9816598" y="2953719"/>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3" name="Oval 335"/>
            <p:cNvSpPr>
              <a:spLocks noChangeArrowheads="1"/>
            </p:cNvSpPr>
            <p:nvPr/>
          </p:nvSpPr>
          <p:spPr bwMode="auto">
            <a:xfrm>
              <a:off x="9867596" y="2941315"/>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4" name="Rectangle 336"/>
            <p:cNvSpPr>
              <a:spLocks noChangeArrowheads="1"/>
            </p:cNvSpPr>
            <p:nvPr/>
          </p:nvSpPr>
          <p:spPr bwMode="auto">
            <a:xfrm>
              <a:off x="9867596" y="2917883"/>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5" name="Freeform 337"/>
            <p:cNvSpPr>
              <a:spLocks/>
            </p:cNvSpPr>
            <p:nvPr/>
          </p:nvSpPr>
          <p:spPr bwMode="auto">
            <a:xfrm>
              <a:off x="9816598" y="2791078"/>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6" name="Oval 339"/>
            <p:cNvSpPr>
              <a:spLocks noChangeArrowheads="1"/>
            </p:cNvSpPr>
            <p:nvPr/>
          </p:nvSpPr>
          <p:spPr bwMode="auto">
            <a:xfrm>
              <a:off x="9867596" y="2777294"/>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7" name="Rectangle 340"/>
            <p:cNvSpPr>
              <a:spLocks noChangeArrowheads="1"/>
            </p:cNvSpPr>
            <p:nvPr/>
          </p:nvSpPr>
          <p:spPr bwMode="auto">
            <a:xfrm>
              <a:off x="9867596" y="2752485"/>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8" name="Freeform 341"/>
            <p:cNvSpPr>
              <a:spLocks/>
            </p:cNvSpPr>
            <p:nvPr/>
          </p:nvSpPr>
          <p:spPr bwMode="auto">
            <a:xfrm>
              <a:off x="9816598" y="2628436"/>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3914765" y="4561611"/>
            <a:ext cx="785511" cy="1000989"/>
            <a:chOff x="9004768" y="4581464"/>
            <a:chExt cx="1094385" cy="1394593"/>
          </a:xfrm>
        </p:grpSpPr>
        <p:sp>
          <p:nvSpPr>
            <p:cNvPr id="828" name="Freeform 325"/>
            <p:cNvSpPr>
              <a:spLocks/>
            </p:cNvSpPr>
            <p:nvPr/>
          </p:nvSpPr>
          <p:spPr bwMode="auto">
            <a:xfrm>
              <a:off x="9004768"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9" name="Oval 327"/>
            <p:cNvSpPr>
              <a:spLocks noChangeArrowheads="1"/>
            </p:cNvSpPr>
            <p:nvPr/>
          </p:nvSpPr>
          <p:spPr bwMode="auto">
            <a:xfrm>
              <a:off x="9055766" y="571142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0" name="Rectangle 328"/>
            <p:cNvSpPr>
              <a:spLocks noChangeArrowheads="1"/>
            </p:cNvSpPr>
            <p:nvPr/>
          </p:nvSpPr>
          <p:spPr bwMode="auto">
            <a:xfrm>
              <a:off x="9055766" y="568661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1" name="Freeform 329"/>
            <p:cNvSpPr>
              <a:spLocks/>
            </p:cNvSpPr>
            <p:nvPr/>
          </p:nvSpPr>
          <p:spPr bwMode="auto">
            <a:xfrm>
              <a:off x="9004768"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2" name="Oval 331"/>
            <p:cNvSpPr>
              <a:spLocks noChangeArrowheads="1"/>
            </p:cNvSpPr>
            <p:nvPr/>
          </p:nvSpPr>
          <p:spPr bwMode="auto">
            <a:xfrm>
              <a:off x="9055766" y="55460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3" name="Rectangle 332"/>
            <p:cNvSpPr>
              <a:spLocks noChangeArrowheads="1"/>
            </p:cNvSpPr>
            <p:nvPr/>
          </p:nvSpPr>
          <p:spPr bwMode="auto">
            <a:xfrm>
              <a:off x="9055766" y="5522590"/>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4" name="Freeform 333"/>
            <p:cNvSpPr>
              <a:spLocks/>
            </p:cNvSpPr>
            <p:nvPr/>
          </p:nvSpPr>
          <p:spPr bwMode="auto">
            <a:xfrm>
              <a:off x="9004768"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5" name="Oval 335"/>
            <p:cNvSpPr>
              <a:spLocks noChangeArrowheads="1"/>
            </p:cNvSpPr>
            <p:nvPr/>
          </p:nvSpPr>
          <p:spPr bwMode="auto">
            <a:xfrm>
              <a:off x="9055766" y="5383380"/>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6" name="Rectangle 336"/>
            <p:cNvSpPr>
              <a:spLocks noChangeArrowheads="1"/>
            </p:cNvSpPr>
            <p:nvPr/>
          </p:nvSpPr>
          <p:spPr bwMode="auto">
            <a:xfrm>
              <a:off x="9055766" y="5359948"/>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7" name="Freeform 337"/>
            <p:cNvSpPr>
              <a:spLocks/>
            </p:cNvSpPr>
            <p:nvPr/>
          </p:nvSpPr>
          <p:spPr bwMode="auto">
            <a:xfrm>
              <a:off x="9004768"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8" name="Oval 339"/>
            <p:cNvSpPr>
              <a:spLocks noChangeArrowheads="1"/>
            </p:cNvSpPr>
            <p:nvPr/>
          </p:nvSpPr>
          <p:spPr bwMode="auto">
            <a:xfrm>
              <a:off x="9055766" y="5219359"/>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9" name="Rectangle 340"/>
            <p:cNvSpPr>
              <a:spLocks noChangeArrowheads="1"/>
            </p:cNvSpPr>
            <p:nvPr/>
          </p:nvSpPr>
          <p:spPr bwMode="auto">
            <a:xfrm>
              <a:off x="9055766" y="519455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0" name="Freeform 341"/>
            <p:cNvSpPr>
              <a:spLocks/>
            </p:cNvSpPr>
            <p:nvPr/>
          </p:nvSpPr>
          <p:spPr bwMode="auto">
            <a:xfrm>
              <a:off x="9004768"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1" name="Oval 343"/>
            <p:cNvSpPr>
              <a:spLocks noChangeArrowheads="1"/>
            </p:cNvSpPr>
            <p:nvPr/>
          </p:nvSpPr>
          <p:spPr bwMode="auto">
            <a:xfrm>
              <a:off x="9055766" y="5055340"/>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2" name="Rectangle 344"/>
            <p:cNvSpPr>
              <a:spLocks noChangeArrowheads="1"/>
            </p:cNvSpPr>
            <p:nvPr/>
          </p:nvSpPr>
          <p:spPr bwMode="auto">
            <a:xfrm>
              <a:off x="9055766" y="5031908"/>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3" name="Freeform 345"/>
            <p:cNvSpPr>
              <a:spLocks/>
            </p:cNvSpPr>
            <p:nvPr/>
          </p:nvSpPr>
          <p:spPr bwMode="auto">
            <a:xfrm>
              <a:off x="9004768"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4" name="Oval 347"/>
            <p:cNvSpPr>
              <a:spLocks noChangeArrowheads="1"/>
            </p:cNvSpPr>
            <p:nvPr/>
          </p:nvSpPr>
          <p:spPr bwMode="auto">
            <a:xfrm>
              <a:off x="9055766" y="4891319"/>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5" name="Rectangle 348"/>
            <p:cNvSpPr>
              <a:spLocks noChangeArrowheads="1"/>
            </p:cNvSpPr>
            <p:nvPr/>
          </p:nvSpPr>
          <p:spPr bwMode="auto">
            <a:xfrm>
              <a:off x="9055766" y="4867888"/>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6" name="Freeform 349"/>
            <p:cNvSpPr>
              <a:spLocks/>
            </p:cNvSpPr>
            <p:nvPr/>
          </p:nvSpPr>
          <p:spPr bwMode="auto">
            <a:xfrm>
              <a:off x="9004768"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7" name="Freeform 325"/>
            <p:cNvSpPr>
              <a:spLocks/>
            </p:cNvSpPr>
            <p:nvPr/>
          </p:nvSpPr>
          <p:spPr bwMode="auto">
            <a:xfrm>
              <a:off x="9004768" y="474548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8" name="Oval 327"/>
            <p:cNvSpPr>
              <a:spLocks noChangeArrowheads="1"/>
            </p:cNvSpPr>
            <p:nvPr/>
          </p:nvSpPr>
          <p:spPr bwMode="auto">
            <a:xfrm>
              <a:off x="9055766" y="473170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9" name="Rectangle 328"/>
            <p:cNvSpPr>
              <a:spLocks noChangeArrowheads="1"/>
            </p:cNvSpPr>
            <p:nvPr/>
          </p:nvSpPr>
          <p:spPr bwMode="auto">
            <a:xfrm>
              <a:off x="9055766" y="470689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0" name="Freeform 329"/>
            <p:cNvSpPr>
              <a:spLocks/>
            </p:cNvSpPr>
            <p:nvPr/>
          </p:nvSpPr>
          <p:spPr bwMode="auto">
            <a:xfrm>
              <a:off x="9004768" y="458146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4"/>
          <p:cNvGrpSpPr>
            <a:grpSpLocks noChangeAspect="1"/>
          </p:cNvGrpSpPr>
          <p:nvPr/>
        </p:nvGrpSpPr>
        <p:grpSpPr bwMode="auto">
          <a:xfrm>
            <a:off x="1439379" y="3468586"/>
            <a:ext cx="706608" cy="713929"/>
            <a:chOff x="917" y="1180"/>
            <a:chExt cx="1544" cy="1560"/>
          </a:xfrm>
        </p:grpSpPr>
        <p:sp>
          <p:nvSpPr>
            <p:cNvPr id="113"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0" name="Group 4"/>
          <p:cNvGrpSpPr>
            <a:grpSpLocks noChangeAspect="1"/>
          </p:cNvGrpSpPr>
          <p:nvPr/>
        </p:nvGrpSpPr>
        <p:grpSpPr bwMode="auto">
          <a:xfrm>
            <a:off x="3028273" y="2764152"/>
            <a:ext cx="706608" cy="713929"/>
            <a:chOff x="917" y="1180"/>
            <a:chExt cx="1544" cy="1560"/>
          </a:xfrm>
        </p:grpSpPr>
        <p:sp>
          <p:nvSpPr>
            <p:cNvPr id="961"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2"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3"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4"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5"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6" name="Group 4"/>
          <p:cNvGrpSpPr>
            <a:grpSpLocks noChangeAspect="1"/>
          </p:cNvGrpSpPr>
          <p:nvPr/>
        </p:nvGrpSpPr>
        <p:grpSpPr bwMode="auto">
          <a:xfrm>
            <a:off x="4534073" y="2419886"/>
            <a:ext cx="706608" cy="713929"/>
            <a:chOff x="917" y="1180"/>
            <a:chExt cx="1544" cy="1560"/>
          </a:xfrm>
        </p:grpSpPr>
        <p:sp>
          <p:nvSpPr>
            <p:cNvPr id="967"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8"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9"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0"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1"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2" name="TextBox 971"/>
          <p:cNvSpPr txBox="1"/>
          <p:nvPr/>
        </p:nvSpPr>
        <p:spPr>
          <a:xfrm>
            <a:off x="621417" y="3056754"/>
            <a:ext cx="1185029"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dirty="0" smtClean="0">
                <a:solidFill>
                  <a:schemeClr val="accent3"/>
                </a:solidFill>
                <a:latin typeface="+mj-lt"/>
                <a:ea typeface="Open Sans" panose="020B0606030504020204" pitchFamily="34" charset="0"/>
                <a:cs typeface="Open Sans" panose="020B0606030504020204" pitchFamily="34" charset="0"/>
              </a:rPr>
              <a:t>30%</a:t>
            </a:r>
            <a:endParaRPr lang="en-US" dirty="0">
              <a:solidFill>
                <a:schemeClr val="accent3"/>
              </a:solidFill>
              <a:latin typeface="+mj-lt"/>
              <a:ea typeface="Open Sans" panose="020B0606030504020204" pitchFamily="34" charset="0"/>
              <a:cs typeface="Open Sans" panose="020B0606030504020204" pitchFamily="34" charset="0"/>
            </a:endParaRPr>
          </a:p>
        </p:txBody>
      </p:sp>
      <p:sp>
        <p:nvSpPr>
          <p:cNvPr id="973" name="TextBox 972"/>
          <p:cNvSpPr txBox="1"/>
          <p:nvPr/>
        </p:nvSpPr>
        <p:spPr>
          <a:xfrm>
            <a:off x="2104146" y="2471658"/>
            <a:ext cx="1185029"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dirty="0" smtClean="0">
                <a:solidFill>
                  <a:schemeClr val="accent1"/>
                </a:solidFill>
                <a:latin typeface="+mj-lt"/>
                <a:ea typeface="Open Sans" panose="020B0606030504020204" pitchFamily="34" charset="0"/>
                <a:cs typeface="Open Sans" panose="020B0606030504020204" pitchFamily="34" charset="0"/>
              </a:rPr>
              <a:t>63%</a:t>
            </a:r>
            <a:endParaRPr lang="en-US" dirty="0">
              <a:solidFill>
                <a:schemeClr val="accent1"/>
              </a:solidFill>
              <a:latin typeface="+mj-lt"/>
              <a:ea typeface="Open Sans" panose="020B0606030504020204" pitchFamily="34" charset="0"/>
              <a:cs typeface="Open Sans" panose="020B0606030504020204" pitchFamily="34" charset="0"/>
            </a:endParaRPr>
          </a:p>
        </p:txBody>
      </p:sp>
      <p:sp>
        <p:nvSpPr>
          <p:cNvPr id="974" name="TextBox 973"/>
          <p:cNvSpPr txBox="1"/>
          <p:nvPr/>
        </p:nvSpPr>
        <p:spPr>
          <a:xfrm>
            <a:off x="3517737" y="2241829"/>
            <a:ext cx="1185029"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dirty="0" smtClean="0">
                <a:solidFill>
                  <a:schemeClr val="bg1">
                    <a:lumMod val="65000"/>
                  </a:schemeClr>
                </a:solidFill>
                <a:latin typeface="+mj-lt"/>
                <a:ea typeface="Open Sans" panose="020B0606030504020204" pitchFamily="34" charset="0"/>
                <a:cs typeface="Open Sans" panose="020B0606030504020204" pitchFamily="34" charset="0"/>
              </a:rPr>
              <a:t>78%</a:t>
            </a:r>
            <a:endParaRPr lang="en-US" dirty="0">
              <a:solidFill>
                <a:schemeClr val="bg1">
                  <a:lumMod val="65000"/>
                </a:schemeClr>
              </a:solidFill>
              <a:latin typeface="+mj-lt"/>
              <a:ea typeface="Open Sans" panose="020B0606030504020204" pitchFamily="34" charset="0"/>
              <a:cs typeface="Open Sans" panose="020B0606030504020204" pitchFamily="34" charset="0"/>
            </a:endParaRPr>
          </a:p>
        </p:txBody>
      </p:sp>
      <p:grpSp>
        <p:nvGrpSpPr>
          <p:cNvPr id="581" name="Group 580"/>
          <p:cNvGrpSpPr/>
          <p:nvPr/>
        </p:nvGrpSpPr>
        <p:grpSpPr>
          <a:xfrm>
            <a:off x="7689071" y="4441712"/>
            <a:ext cx="785511" cy="1120886"/>
            <a:chOff x="2092848" y="4414421"/>
            <a:chExt cx="1094385" cy="1561636"/>
          </a:xfrm>
        </p:grpSpPr>
        <p:sp>
          <p:nvSpPr>
            <p:cNvPr id="1039" name="Freeform 309"/>
            <p:cNvSpPr>
              <a:spLocks/>
            </p:cNvSpPr>
            <p:nvPr/>
          </p:nvSpPr>
          <p:spPr bwMode="auto">
            <a:xfrm>
              <a:off x="2092848"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0" name="Oval 311"/>
            <p:cNvSpPr>
              <a:spLocks noChangeArrowheads="1"/>
            </p:cNvSpPr>
            <p:nvPr/>
          </p:nvSpPr>
          <p:spPr bwMode="auto">
            <a:xfrm>
              <a:off x="2143846" y="5710041"/>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1" name="Rectangle 312"/>
            <p:cNvSpPr>
              <a:spLocks noChangeArrowheads="1"/>
            </p:cNvSpPr>
            <p:nvPr/>
          </p:nvSpPr>
          <p:spPr bwMode="auto">
            <a:xfrm>
              <a:off x="2143846" y="5686610"/>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2" name="Freeform 313"/>
            <p:cNvSpPr>
              <a:spLocks/>
            </p:cNvSpPr>
            <p:nvPr/>
          </p:nvSpPr>
          <p:spPr bwMode="auto">
            <a:xfrm>
              <a:off x="2092848"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3" name="Oval 315"/>
            <p:cNvSpPr>
              <a:spLocks noChangeArrowheads="1"/>
            </p:cNvSpPr>
            <p:nvPr/>
          </p:nvSpPr>
          <p:spPr bwMode="auto">
            <a:xfrm>
              <a:off x="2143846" y="554602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4" name="Rectangle 316"/>
            <p:cNvSpPr>
              <a:spLocks noChangeArrowheads="1"/>
            </p:cNvSpPr>
            <p:nvPr/>
          </p:nvSpPr>
          <p:spPr bwMode="auto">
            <a:xfrm>
              <a:off x="2143846" y="5521212"/>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5" name="Freeform 317"/>
            <p:cNvSpPr>
              <a:spLocks/>
            </p:cNvSpPr>
            <p:nvPr/>
          </p:nvSpPr>
          <p:spPr bwMode="auto">
            <a:xfrm>
              <a:off x="2092848"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6" name="Oval 319"/>
            <p:cNvSpPr>
              <a:spLocks noChangeArrowheads="1"/>
            </p:cNvSpPr>
            <p:nvPr/>
          </p:nvSpPr>
          <p:spPr bwMode="auto">
            <a:xfrm>
              <a:off x="2143846" y="5382001"/>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7" name="Rectangle 320"/>
            <p:cNvSpPr>
              <a:spLocks noChangeArrowheads="1"/>
            </p:cNvSpPr>
            <p:nvPr/>
          </p:nvSpPr>
          <p:spPr bwMode="auto">
            <a:xfrm>
              <a:off x="2143846" y="535857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8" name="Freeform 321"/>
            <p:cNvSpPr>
              <a:spLocks/>
            </p:cNvSpPr>
            <p:nvPr/>
          </p:nvSpPr>
          <p:spPr bwMode="auto">
            <a:xfrm>
              <a:off x="2092848"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9" name="Oval 323"/>
            <p:cNvSpPr>
              <a:spLocks noChangeArrowheads="1"/>
            </p:cNvSpPr>
            <p:nvPr/>
          </p:nvSpPr>
          <p:spPr bwMode="auto">
            <a:xfrm>
              <a:off x="2143846" y="521798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0" name="Rectangle 324"/>
            <p:cNvSpPr>
              <a:spLocks noChangeArrowheads="1"/>
            </p:cNvSpPr>
            <p:nvPr/>
          </p:nvSpPr>
          <p:spPr bwMode="auto">
            <a:xfrm>
              <a:off x="2143846" y="5194550"/>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1" name="Freeform 325"/>
            <p:cNvSpPr>
              <a:spLocks/>
            </p:cNvSpPr>
            <p:nvPr/>
          </p:nvSpPr>
          <p:spPr bwMode="auto">
            <a:xfrm>
              <a:off x="2092848"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2" name="Oval 327"/>
            <p:cNvSpPr>
              <a:spLocks noChangeArrowheads="1"/>
            </p:cNvSpPr>
            <p:nvPr/>
          </p:nvSpPr>
          <p:spPr bwMode="auto">
            <a:xfrm>
              <a:off x="2143846" y="5055340"/>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3" name="Rectangle 328"/>
            <p:cNvSpPr>
              <a:spLocks noChangeArrowheads="1"/>
            </p:cNvSpPr>
            <p:nvPr/>
          </p:nvSpPr>
          <p:spPr bwMode="auto">
            <a:xfrm>
              <a:off x="2143846" y="503053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4" name="Freeform 329"/>
            <p:cNvSpPr>
              <a:spLocks/>
            </p:cNvSpPr>
            <p:nvPr/>
          </p:nvSpPr>
          <p:spPr bwMode="auto">
            <a:xfrm>
              <a:off x="2092848"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5" name="Oval 331"/>
            <p:cNvSpPr>
              <a:spLocks noChangeArrowheads="1"/>
            </p:cNvSpPr>
            <p:nvPr/>
          </p:nvSpPr>
          <p:spPr bwMode="auto">
            <a:xfrm>
              <a:off x="2143846" y="4889942"/>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6" name="Rectangle 332"/>
            <p:cNvSpPr>
              <a:spLocks noChangeArrowheads="1"/>
            </p:cNvSpPr>
            <p:nvPr/>
          </p:nvSpPr>
          <p:spPr bwMode="auto">
            <a:xfrm>
              <a:off x="2143846" y="4866510"/>
              <a:ext cx="993768" cy="13921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7" name="Freeform 333"/>
            <p:cNvSpPr>
              <a:spLocks/>
            </p:cNvSpPr>
            <p:nvPr/>
          </p:nvSpPr>
          <p:spPr bwMode="auto">
            <a:xfrm>
              <a:off x="2092848"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8" name="Oval 335"/>
            <p:cNvSpPr>
              <a:spLocks noChangeArrowheads="1"/>
            </p:cNvSpPr>
            <p:nvPr/>
          </p:nvSpPr>
          <p:spPr bwMode="auto">
            <a:xfrm>
              <a:off x="2143846" y="472730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9" name="Rectangle 336"/>
            <p:cNvSpPr>
              <a:spLocks noChangeArrowheads="1"/>
            </p:cNvSpPr>
            <p:nvPr/>
          </p:nvSpPr>
          <p:spPr bwMode="auto">
            <a:xfrm>
              <a:off x="2143846" y="470386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60" name="Freeform 337"/>
            <p:cNvSpPr>
              <a:spLocks/>
            </p:cNvSpPr>
            <p:nvPr/>
          </p:nvSpPr>
          <p:spPr bwMode="auto">
            <a:xfrm>
              <a:off x="2092848"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61" name="Oval 339"/>
            <p:cNvSpPr>
              <a:spLocks noChangeArrowheads="1"/>
            </p:cNvSpPr>
            <p:nvPr/>
          </p:nvSpPr>
          <p:spPr bwMode="auto">
            <a:xfrm>
              <a:off x="2143846" y="456327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62" name="Rectangle 340"/>
            <p:cNvSpPr>
              <a:spLocks noChangeArrowheads="1"/>
            </p:cNvSpPr>
            <p:nvPr/>
          </p:nvSpPr>
          <p:spPr bwMode="auto">
            <a:xfrm>
              <a:off x="2143846" y="453847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63" name="Freeform 341"/>
            <p:cNvSpPr>
              <a:spLocks/>
            </p:cNvSpPr>
            <p:nvPr/>
          </p:nvSpPr>
          <p:spPr bwMode="auto">
            <a:xfrm>
              <a:off x="2092848"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82" name="Group 581"/>
          <p:cNvGrpSpPr/>
          <p:nvPr/>
        </p:nvGrpSpPr>
        <p:grpSpPr>
          <a:xfrm>
            <a:off x="7106369" y="4793906"/>
            <a:ext cx="785511" cy="768693"/>
            <a:chOff x="1281018" y="4905103"/>
            <a:chExt cx="1094385" cy="1070954"/>
          </a:xfrm>
        </p:grpSpPr>
        <p:sp>
          <p:nvSpPr>
            <p:cNvPr id="1020" name="Freeform 325"/>
            <p:cNvSpPr>
              <a:spLocks/>
            </p:cNvSpPr>
            <p:nvPr/>
          </p:nvSpPr>
          <p:spPr bwMode="auto">
            <a:xfrm>
              <a:off x="1281018"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1" name="Oval 327"/>
            <p:cNvSpPr>
              <a:spLocks noChangeArrowheads="1"/>
            </p:cNvSpPr>
            <p:nvPr/>
          </p:nvSpPr>
          <p:spPr bwMode="auto">
            <a:xfrm>
              <a:off x="1332016" y="5711420"/>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2" name="Rectangle 328"/>
            <p:cNvSpPr>
              <a:spLocks noChangeArrowheads="1"/>
            </p:cNvSpPr>
            <p:nvPr/>
          </p:nvSpPr>
          <p:spPr bwMode="auto">
            <a:xfrm>
              <a:off x="1332016" y="568661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3" name="Freeform 329"/>
            <p:cNvSpPr>
              <a:spLocks/>
            </p:cNvSpPr>
            <p:nvPr/>
          </p:nvSpPr>
          <p:spPr bwMode="auto">
            <a:xfrm>
              <a:off x="1281018"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Oval 331"/>
            <p:cNvSpPr>
              <a:spLocks noChangeArrowheads="1"/>
            </p:cNvSpPr>
            <p:nvPr/>
          </p:nvSpPr>
          <p:spPr bwMode="auto">
            <a:xfrm>
              <a:off x="1332016" y="5546021"/>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5" name="Rectangle 332"/>
            <p:cNvSpPr>
              <a:spLocks noChangeArrowheads="1"/>
            </p:cNvSpPr>
            <p:nvPr/>
          </p:nvSpPr>
          <p:spPr bwMode="auto">
            <a:xfrm>
              <a:off x="1332016" y="5522590"/>
              <a:ext cx="993768" cy="139211"/>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6" name="Freeform 333"/>
            <p:cNvSpPr>
              <a:spLocks/>
            </p:cNvSpPr>
            <p:nvPr/>
          </p:nvSpPr>
          <p:spPr bwMode="auto">
            <a:xfrm>
              <a:off x="1281018"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7" name="Oval 335"/>
            <p:cNvSpPr>
              <a:spLocks noChangeArrowheads="1"/>
            </p:cNvSpPr>
            <p:nvPr/>
          </p:nvSpPr>
          <p:spPr bwMode="auto">
            <a:xfrm>
              <a:off x="1332016" y="538338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8" name="Rectangle 336"/>
            <p:cNvSpPr>
              <a:spLocks noChangeArrowheads="1"/>
            </p:cNvSpPr>
            <p:nvPr/>
          </p:nvSpPr>
          <p:spPr bwMode="auto">
            <a:xfrm>
              <a:off x="1332016" y="5359948"/>
              <a:ext cx="993768" cy="13645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9" name="Freeform 337"/>
            <p:cNvSpPr>
              <a:spLocks/>
            </p:cNvSpPr>
            <p:nvPr/>
          </p:nvSpPr>
          <p:spPr bwMode="auto">
            <a:xfrm>
              <a:off x="1281018"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0" name="Oval 339"/>
            <p:cNvSpPr>
              <a:spLocks noChangeArrowheads="1"/>
            </p:cNvSpPr>
            <p:nvPr/>
          </p:nvSpPr>
          <p:spPr bwMode="auto">
            <a:xfrm>
              <a:off x="1332016" y="5219359"/>
              <a:ext cx="993768" cy="22880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1" name="Rectangle 340"/>
            <p:cNvSpPr>
              <a:spLocks noChangeArrowheads="1"/>
            </p:cNvSpPr>
            <p:nvPr/>
          </p:nvSpPr>
          <p:spPr bwMode="auto">
            <a:xfrm>
              <a:off x="1332016" y="5194550"/>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2" name="Freeform 341"/>
            <p:cNvSpPr>
              <a:spLocks/>
            </p:cNvSpPr>
            <p:nvPr/>
          </p:nvSpPr>
          <p:spPr bwMode="auto">
            <a:xfrm>
              <a:off x="1281018"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3" name="Oval 343"/>
            <p:cNvSpPr>
              <a:spLocks noChangeArrowheads="1"/>
            </p:cNvSpPr>
            <p:nvPr/>
          </p:nvSpPr>
          <p:spPr bwMode="auto">
            <a:xfrm>
              <a:off x="1332016" y="5055340"/>
              <a:ext cx="993768" cy="22742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4" name="Rectangle 344"/>
            <p:cNvSpPr>
              <a:spLocks noChangeArrowheads="1"/>
            </p:cNvSpPr>
            <p:nvPr/>
          </p:nvSpPr>
          <p:spPr bwMode="auto">
            <a:xfrm>
              <a:off x="1332016" y="5031908"/>
              <a:ext cx="993768" cy="13783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5" name="Freeform 345"/>
            <p:cNvSpPr>
              <a:spLocks/>
            </p:cNvSpPr>
            <p:nvPr/>
          </p:nvSpPr>
          <p:spPr bwMode="auto">
            <a:xfrm>
              <a:off x="1281018"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83" name="Group 582"/>
          <p:cNvGrpSpPr/>
          <p:nvPr/>
        </p:nvGrpSpPr>
        <p:grpSpPr>
          <a:xfrm>
            <a:off x="9279273" y="3855242"/>
            <a:ext cx="785511" cy="1707355"/>
            <a:chOff x="5954723" y="3597344"/>
            <a:chExt cx="1094385" cy="2378713"/>
          </a:xfrm>
        </p:grpSpPr>
        <p:sp>
          <p:nvSpPr>
            <p:cNvPr id="865" name="Freeform 309"/>
            <p:cNvSpPr>
              <a:spLocks/>
            </p:cNvSpPr>
            <p:nvPr/>
          </p:nvSpPr>
          <p:spPr bwMode="auto">
            <a:xfrm>
              <a:off x="5954723"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8" name="Oval 311"/>
            <p:cNvSpPr>
              <a:spLocks noChangeArrowheads="1"/>
            </p:cNvSpPr>
            <p:nvPr/>
          </p:nvSpPr>
          <p:spPr bwMode="auto">
            <a:xfrm>
              <a:off x="6005721" y="571004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9" name="Rectangle 312"/>
            <p:cNvSpPr>
              <a:spLocks noChangeArrowheads="1"/>
            </p:cNvSpPr>
            <p:nvPr/>
          </p:nvSpPr>
          <p:spPr bwMode="auto">
            <a:xfrm>
              <a:off x="6005721" y="5686610"/>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0" name="Freeform 313"/>
            <p:cNvSpPr>
              <a:spLocks/>
            </p:cNvSpPr>
            <p:nvPr/>
          </p:nvSpPr>
          <p:spPr bwMode="auto">
            <a:xfrm>
              <a:off x="5954723"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1" name="Oval 315"/>
            <p:cNvSpPr>
              <a:spLocks noChangeArrowheads="1"/>
            </p:cNvSpPr>
            <p:nvPr/>
          </p:nvSpPr>
          <p:spPr bwMode="auto">
            <a:xfrm>
              <a:off x="6005721" y="55460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2" name="Rectangle 316"/>
            <p:cNvSpPr>
              <a:spLocks noChangeArrowheads="1"/>
            </p:cNvSpPr>
            <p:nvPr/>
          </p:nvSpPr>
          <p:spPr bwMode="auto">
            <a:xfrm>
              <a:off x="6005721" y="5521212"/>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3" name="Freeform 317"/>
            <p:cNvSpPr>
              <a:spLocks/>
            </p:cNvSpPr>
            <p:nvPr/>
          </p:nvSpPr>
          <p:spPr bwMode="auto">
            <a:xfrm>
              <a:off x="5954723"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4" name="Oval 319"/>
            <p:cNvSpPr>
              <a:spLocks noChangeArrowheads="1"/>
            </p:cNvSpPr>
            <p:nvPr/>
          </p:nvSpPr>
          <p:spPr bwMode="auto">
            <a:xfrm>
              <a:off x="6005721" y="538200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5" name="Rectangle 320"/>
            <p:cNvSpPr>
              <a:spLocks noChangeArrowheads="1"/>
            </p:cNvSpPr>
            <p:nvPr/>
          </p:nvSpPr>
          <p:spPr bwMode="auto">
            <a:xfrm>
              <a:off x="6005721" y="535857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6" name="Freeform 321"/>
            <p:cNvSpPr>
              <a:spLocks/>
            </p:cNvSpPr>
            <p:nvPr/>
          </p:nvSpPr>
          <p:spPr bwMode="auto">
            <a:xfrm>
              <a:off x="5954723"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3" name="Oval 323"/>
            <p:cNvSpPr>
              <a:spLocks noChangeArrowheads="1"/>
            </p:cNvSpPr>
            <p:nvPr/>
          </p:nvSpPr>
          <p:spPr bwMode="auto">
            <a:xfrm>
              <a:off x="6005721" y="521798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4" name="Rectangle 324"/>
            <p:cNvSpPr>
              <a:spLocks noChangeArrowheads="1"/>
            </p:cNvSpPr>
            <p:nvPr/>
          </p:nvSpPr>
          <p:spPr bwMode="auto">
            <a:xfrm>
              <a:off x="6005721" y="5194550"/>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5" name="Freeform 325"/>
            <p:cNvSpPr>
              <a:spLocks/>
            </p:cNvSpPr>
            <p:nvPr/>
          </p:nvSpPr>
          <p:spPr bwMode="auto">
            <a:xfrm>
              <a:off x="5954723"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6" name="Oval 327"/>
            <p:cNvSpPr>
              <a:spLocks noChangeArrowheads="1"/>
            </p:cNvSpPr>
            <p:nvPr/>
          </p:nvSpPr>
          <p:spPr bwMode="auto">
            <a:xfrm>
              <a:off x="6005721" y="505534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7" name="Rectangle 328"/>
            <p:cNvSpPr>
              <a:spLocks noChangeArrowheads="1"/>
            </p:cNvSpPr>
            <p:nvPr/>
          </p:nvSpPr>
          <p:spPr bwMode="auto">
            <a:xfrm>
              <a:off x="6005721" y="503053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8" name="Freeform 329"/>
            <p:cNvSpPr>
              <a:spLocks/>
            </p:cNvSpPr>
            <p:nvPr/>
          </p:nvSpPr>
          <p:spPr bwMode="auto">
            <a:xfrm>
              <a:off x="5954723"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9" name="Oval 331"/>
            <p:cNvSpPr>
              <a:spLocks noChangeArrowheads="1"/>
            </p:cNvSpPr>
            <p:nvPr/>
          </p:nvSpPr>
          <p:spPr bwMode="auto">
            <a:xfrm>
              <a:off x="6005721" y="488994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75" name="Rectangle 332"/>
            <p:cNvSpPr>
              <a:spLocks noChangeArrowheads="1"/>
            </p:cNvSpPr>
            <p:nvPr/>
          </p:nvSpPr>
          <p:spPr bwMode="auto">
            <a:xfrm>
              <a:off x="6005721" y="4866510"/>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76" name="Freeform 333"/>
            <p:cNvSpPr>
              <a:spLocks/>
            </p:cNvSpPr>
            <p:nvPr/>
          </p:nvSpPr>
          <p:spPr bwMode="auto">
            <a:xfrm>
              <a:off x="5954723"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7" name="Oval 335"/>
            <p:cNvSpPr>
              <a:spLocks noChangeArrowheads="1"/>
            </p:cNvSpPr>
            <p:nvPr/>
          </p:nvSpPr>
          <p:spPr bwMode="auto">
            <a:xfrm>
              <a:off x="6005721" y="472730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8" name="Rectangle 336"/>
            <p:cNvSpPr>
              <a:spLocks noChangeArrowheads="1"/>
            </p:cNvSpPr>
            <p:nvPr/>
          </p:nvSpPr>
          <p:spPr bwMode="auto">
            <a:xfrm>
              <a:off x="6005721" y="470386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9" name="Freeform 337"/>
            <p:cNvSpPr>
              <a:spLocks/>
            </p:cNvSpPr>
            <p:nvPr/>
          </p:nvSpPr>
          <p:spPr bwMode="auto">
            <a:xfrm>
              <a:off x="5954723"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0" name="Oval 339"/>
            <p:cNvSpPr>
              <a:spLocks noChangeArrowheads="1"/>
            </p:cNvSpPr>
            <p:nvPr/>
          </p:nvSpPr>
          <p:spPr bwMode="auto">
            <a:xfrm>
              <a:off x="6005721" y="456327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1" name="Rectangle 340"/>
            <p:cNvSpPr>
              <a:spLocks noChangeArrowheads="1"/>
            </p:cNvSpPr>
            <p:nvPr/>
          </p:nvSpPr>
          <p:spPr bwMode="auto">
            <a:xfrm>
              <a:off x="6005721" y="4538470"/>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2" name="Freeform 341"/>
            <p:cNvSpPr>
              <a:spLocks/>
            </p:cNvSpPr>
            <p:nvPr/>
          </p:nvSpPr>
          <p:spPr bwMode="auto">
            <a:xfrm>
              <a:off x="5954723"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3" name="Oval 343"/>
            <p:cNvSpPr>
              <a:spLocks noChangeArrowheads="1"/>
            </p:cNvSpPr>
            <p:nvPr/>
          </p:nvSpPr>
          <p:spPr bwMode="auto">
            <a:xfrm>
              <a:off x="6005721" y="439926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4" name="Rectangle 344"/>
            <p:cNvSpPr>
              <a:spLocks noChangeArrowheads="1"/>
            </p:cNvSpPr>
            <p:nvPr/>
          </p:nvSpPr>
          <p:spPr bwMode="auto">
            <a:xfrm>
              <a:off x="6005721" y="4375828"/>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5" name="Freeform 345"/>
            <p:cNvSpPr>
              <a:spLocks/>
            </p:cNvSpPr>
            <p:nvPr/>
          </p:nvSpPr>
          <p:spPr bwMode="auto">
            <a:xfrm>
              <a:off x="5954723"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6" name="Oval 347"/>
            <p:cNvSpPr>
              <a:spLocks noChangeArrowheads="1"/>
            </p:cNvSpPr>
            <p:nvPr/>
          </p:nvSpPr>
          <p:spPr bwMode="auto">
            <a:xfrm>
              <a:off x="6005721" y="423523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7" name="Rectangle 348"/>
            <p:cNvSpPr>
              <a:spLocks noChangeArrowheads="1"/>
            </p:cNvSpPr>
            <p:nvPr/>
          </p:nvSpPr>
          <p:spPr bwMode="auto">
            <a:xfrm>
              <a:off x="6005721" y="421180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8" name="Freeform 349"/>
            <p:cNvSpPr>
              <a:spLocks/>
            </p:cNvSpPr>
            <p:nvPr/>
          </p:nvSpPr>
          <p:spPr bwMode="auto">
            <a:xfrm>
              <a:off x="5954723"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9" name="Freeform 309"/>
            <p:cNvSpPr>
              <a:spLocks/>
            </p:cNvSpPr>
            <p:nvPr/>
          </p:nvSpPr>
          <p:spPr bwMode="auto">
            <a:xfrm>
              <a:off x="5954723" y="4745484"/>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0" name="Oval 311"/>
            <p:cNvSpPr>
              <a:spLocks noChangeArrowheads="1"/>
            </p:cNvSpPr>
            <p:nvPr/>
          </p:nvSpPr>
          <p:spPr bwMode="auto">
            <a:xfrm>
              <a:off x="6005721" y="4730322"/>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1" name="Rectangle 312"/>
            <p:cNvSpPr>
              <a:spLocks noChangeArrowheads="1"/>
            </p:cNvSpPr>
            <p:nvPr/>
          </p:nvSpPr>
          <p:spPr bwMode="auto">
            <a:xfrm>
              <a:off x="6005721" y="4706891"/>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2" name="Freeform 313"/>
            <p:cNvSpPr>
              <a:spLocks/>
            </p:cNvSpPr>
            <p:nvPr/>
          </p:nvSpPr>
          <p:spPr bwMode="auto">
            <a:xfrm>
              <a:off x="5954723" y="4580086"/>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3" name="Oval 315"/>
            <p:cNvSpPr>
              <a:spLocks noChangeArrowheads="1"/>
            </p:cNvSpPr>
            <p:nvPr/>
          </p:nvSpPr>
          <p:spPr bwMode="auto">
            <a:xfrm>
              <a:off x="6005721" y="456630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4" name="Rectangle 316"/>
            <p:cNvSpPr>
              <a:spLocks noChangeArrowheads="1"/>
            </p:cNvSpPr>
            <p:nvPr/>
          </p:nvSpPr>
          <p:spPr bwMode="auto">
            <a:xfrm>
              <a:off x="6005721" y="4541493"/>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5" name="Freeform 317"/>
            <p:cNvSpPr>
              <a:spLocks/>
            </p:cNvSpPr>
            <p:nvPr/>
          </p:nvSpPr>
          <p:spPr bwMode="auto">
            <a:xfrm>
              <a:off x="5954723" y="44174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6" name="Oval 319"/>
            <p:cNvSpPr>
              <a:spLocks noChangeArrowheads="1"/>
            </p:cNvSpPr>
            <p:nvPr/>
          </p:nvSpPr>
          <p:spPr bwMode="auto">
            <a:xfrm>
              <a:off x="6005721" y="4402282"/>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7" name="Rectangle 320"/>
            <p:cNvSpPr>
              <a:spLocks noChangeArrowheads="1"/>
            </p:cNvSpPr>
            <p:nvPr/>
          </p:nvSpPr>
          <p:spPr bwMode="auto">
            <a:xfrm>
              <a:off x="6005721" y="437885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8" name="Freeform 321"/>
            <p:cNvSpPr>
              <a:spLocks/>
            </p:cNvSpPr>
            <p:nvPr/>
          </p:nvSpPr>
          <p:spPr bwMode="auto">
            <a:xfrm>
              <a:off x="5954723" y="4253424"/>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9" name="Oval 323"/>
            <p:cNvSpPr>
              <a:spLocks noChangeArrowheads="1"/>
            </p:cNvSpPr>
            <p:nvPr/>
          </p:nvSpPr>
          <p:spPr bwMode="auto">
            <a:xfrm>
              <a:off x="6005721" y="423826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0" name="Rectangle 324"/>
            <p:cNvSpPr>
              <a:spLocks noChangeArrowheads="1"/>
            </p:cNvSpPr>
            <p:nvPr/>
          </p:nvSpPr>
          <p:spPr bwMode="auto">
            <a:xfrm>
              <a:off x="6005721" y="4214831"/>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1" name="Freeform 325"/>
            <p:cNvSpPr>
              <a:spLocks/>
            </p:cNvSpPr>
            <p:nvPr/>
          </p:nvSpPr>
          <p:spPr bwMode="auto">
            <a:xfrm>
              <a:off x="5954723" y="408940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2" name="Oval 327"/>
            <p:cNvSpPr>
              <a:spLocks noChangeArrowheads="1"/>
            </p:cNvSpPr>
            <p:nvPr/>
          </p:nvSpPr>
          <p:spPr bwMode="auto">
            <a:xfrm>
              <a:off x="6005721" y="40756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3" name="Rectangle 328"/>
            <p:cNvSpPr>
              <a:spLocks noChangeArrowheads="1"/>
            </p:cNvSpPr>
            <p:nvPr/>
          </p:nvSpPr>
          <p:spPr bwMode="auto">
            <a:xfrm>
              <a:off x="6005721" y="405081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4" name="Freeform 329"/>
            <p:cNvSpPr>
              <a:spLocks/>
            </p:cNvSpPr>
            <p:nvPr/>
          </p:nvSpPr>
          <p:spPr bwMode="auto">
            <a:xfrm>
              <a:off x="5954723" y="392538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5" name="Oval 331"/>
            <p:cNvSpPr>
              <a:spLocks noChangeArrowheads="1"/>
            </p:cNvSpPr>
            <p:nvPr/>
          </p:nvSpPr>
          <p:spPr bwMode="auto">
            <a:xfrm>
              <a:off x="6005721" y="3910223"/>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6" name="Rectangle 332"/>
            <p:cNvSpPr>
              <a:spLocks noChangeArrowheads="1"/>
            </p:cNvSpPr>
            <p:nvPr/>
          </p:nvSpPr>
          <p:spPr bwMode="auto">
            <a:xfrm>
              <a:off x="6005721" y="3886791"/>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7" name="Freeform 333"/>
            <p:cNvSpPr>
              <a:spLocks/>
            </p:cNvSpPr>
            <p:nvPr/>
          </p:nvSpPr>
          <p:spPr bwMode="auto">
            <a:xfrm>
              <a:off x="5954723" y="375998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8" name="Oval 335"/>
            <p:cNvSpPr>
              <a:spLocks noChangeArrowheads="1"/>
            </p:cNvSpPr>
            <p:nvPr/>
          </p:nvSpPr>
          <p:spPr bwMode="auto">
            <a:xfrm>
              <a:off x="6005721" y="374758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9" name="Rectangle 336"/>
            <p:cNvSpPr>
              <a:spLocks noChangeArrowheads="1"/>
            </p:cNvSpPr>
            <p:nvPr/>
          </p:nvSpPr>
          <p:spPr bwMode="auto">
            <a:xfrm>
              <a:off x="6005721" y="372414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0" name="Freeform 337"/>
            <p:cNvSpPr>
              <a:spLocks/>
            </p:cNvSpPr>
            <p:nvPr/>
          </p:nvSpPr>
          <p:spPr bwMode="auto">
            <a:xfrm>
              <a:off x="5954723" y="35973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84" name="Group 583"/>
          <p:cNvGrpSpPr/>
          <p:nvPr/>
        </p:nvGrpSpPr>
        <p:grpSpPr>
          <a:xfrm>
            <a:off x="8696569" y="4326154"/>
            <a:ext cx="785511" cy="1236443"/>
            <a:chOff x="5142893" y="4253424"/>
            <a:chExt cx="1094385" cy="1722633"/>
          </a:xfrm>
        </p:grpSpPr>
        <p:sp>
          <p:nvSpPr>
            <p:cNvPr id="754" name="Freeform 325"/>
            <p:cNvSpPr>
              <a:spLocks/>
            </p:cNvSpPr>
            <p:nvPr/>
          </p:nvSpPr>
          <p:spPr bwMode="auto">
            <a:xfrm>
              <a:off x="5142893"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5" name="Oval 327"/>
            <p:cNvSpPr>
              <a:spLocks noChangeArrowheads="1"/>
            </p:cNvSpPr>
            <p:nvPr/>
          </p:nvSpPr>
          <p:spPr bwMode="auto">
            <a:xfrm>
              <a:off x="5193891" y="5711420"/>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6" name="Rectangle 328"/>
            <p:cNvSpPr>
              <a:spLocks noChangeArrowheads="1"/>
            </p:cNvSpPr>
            <p:nvPr/>
          </p:nvSpPr>
          <p:spPr bwMode="auto">
            <a:xfrm>
              <a:off x="5193891" y="568661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7" name="Freeform 329"/>
            <p:cNvSpPr>
              <a:spLocks/>
            </p:cNvSpPr>
            <p:nvPr/>
          </p:nvSpPr>
          <p:spPr bwMode="auto">
            <a:xfrm>
              <a:off x="5142893"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8" name="Oval 331"/>
            <p:cNvSpPr>
              <a:spLocks noChangeArrowheads="1"/>
            </p:cNvSpPr>
            <p:nvPr/>
          </p:nvSpPr>
          <p:spPr bwMode="auto">
            <a:xfrm>
              <a:off x="5193891" y="554602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9" name="Rectangle 332"/>
            <p:cNvSpPr>
              <a:spLocks noChangeArrowheads="1"/>
            </p:cNvSpPr>
            <p:nvPr/>
          </p:nvSpPr>
          <p:spPr bwMode="auto">
            <a:xfrm>
              <a:off x="5193891" y="5522590"/>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0" name="Freeform 333"/>
            <p:cNvSpPr>
              <a:spLocks/>
            </p:cNvSpPr>
            <p:nvPr/>
          </p:nvSpPr>
          <p:spPr bwMode="auto">
            <a:xfrm>
              <a:off x="5142893"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1" name="Oval 335"/>
            <p:cNvSpPr>
              <a:spLocks noChangeArrowheads="1"/>
            </p:cNvSpPr>
            <p:nvPr/>
          </p:nvSpPr>
          <p:spPr bwMode="auto">
            <a:xfrm>
              <a:off x="5193891" y="5383380"/>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2" name="Rectangle 336"/>
            <p:cNvSpPr>
              <a:spLocks noChangeArrowheads="1"/>
            </p:cNvSpPr>
            <p:nvPr/>
          </p:nvSpPr>
          <p:spPr bwMode="auto">
            <a:xfrm>
              <a:off x="5193891" y="5359948"/>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3" name="Freeform 337"/>
            <p:cNvSpPr>
              <a:spLocks/>
            </p:cNvSpPr>
            <p:nvPr/>
          </p:nvSpPr>
          <p:spPr bwMode="auto">
            <a:xfrm>
              <a:off x="5142893"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4" name="Oval 339"/>
            <p:cNvSpPr>
              <a:spLocks noChangeArrowheads="1"/>
            </p:cNvSpPr>
            <p:nvPr/>
          </p:nvSpPr>
          <p:spPr bwMode="auto">
            <a:xfrm>
              <a:off x="5193891" y="5219359"/>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5" name="Rectangle 340"/>
            <p:cNvSpPr>
              <a:spLocks noChangeArrowheads="1"/>
            </p:cNvSpPr>
            <p:nvPr/>
          </p:nvSpPr>
          <p:spPr bwMode="auto">
            <a:xfrm>
              <a:off x="5193891" y="5194550"/>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6" name="Freeform 341"/>
            <p:cNvSpPr>
              <a:spLocks/>
            </p:cNvSpPr>
            <p:nvPr/>
          </p:nvSpPr>
          <p:spPr bwMode="auto">
            <a:xfrm>
              <a:off x="5142893"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7" name="Oval 343"/>
            <p:cNvSpPr>
              <a:spLocks noChangeArrowheads="1"/>
            </p:cNvSpPr>
            <p:nvPr/>
          </p:nvSpPr>
          <p:spPr bwMode="auto">
            <a:xfrm>
              <a:off x="5193891" y="5055340"/>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8" name="Rectangle 344"/>
            <p:cNvSpPr>
              <a:spLocks noChangeArrowheads="1"/>
            </p:cNvSpPr>
            <p:nvPr/>
          </p:nvSpPr>
          <p:spPr bwMode="auto">
            <a:xfrm>
              <a:off x="5193891" y="5031908"/>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9" name="Freeform 345"/>
            <p:cNvSpPr>
              <a:spLocks/>
            </p:cNvSpPr>
            <p:nvPr/>
          </p:nvSpPr>
          <p:spPr bwMode="auto">
            <a:xfrm>
              <a:off x="5142893"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0" name="Oval 347"/>
            <p:cNvSpPr>
              <a:spLocks noChangeArrowheads="1"/>
            </p:cNvSpPr>
            <p:nvPr/>
          </p:nvSpPr>
          <p:spPr bwMode="auto">
            <a:xfrm>
              <a:off x="5193891" y="4891319"/>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1" name="Rectangle 348"/>
            <p:cNvSpPr>
              <a:spLocks noChangeArrowheads="1"/>
            </p:cNvSpPr>
            <p:nvPr/>
          </p:nvSpPr>
          <p:spPr bwMode="auto">
            <a:xfrm>
              <a:off x="5193891" y="4867888"/>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2" name="Freeform 349"/>
            <p:cNvSpPr>
              <a:spLocks/>
            </p:cNvSpPr>
            <p:nvPr/>
          </p:nvSpPr>
          <p:spPr bwMode="auto">
            <a:xfrm>
              <a:off x="5142893"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3" name="Freeform 325"/>
            <p:cNvSpPr>
              <a:spLocks/>
            </p:cNvSpPr>
            <p:nvPr/>
          </p:nvSpPr>
          <p:spPr bwMode="auto">
            <a:xfrm>
              <a:off x="5142893" y="474548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4" name="Oval 327"/>
            <p:cNvSpPr>
              <a:spLocks noChangeArrowheads="1"/>
            </p:cNvSpPr>
            <p:nvPr/>
          </p:nvSpPr>
          <p:spPr bwMode="auto">
            <a:xfrm>
              <a:off x="5193891" y="4731701"/>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5" name="Rectangle 328"/>
            <p:cNvSpPr>
              <a:spLocks noChangeArrowheads="1"/>
            </p:cNvSpPr>
            <p:nvPr/>
          </p:nvSpPr>
          <p:spPr bwMode="auto">
            <a:xfrm>
              <a:off x="5193891" y="4706891"/>
              <a:ext cx="993768" cy="137832"/>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6" name="Freeform 329"/>
            <p:cNvSpPr>
              <a:spLocks/>
            </p:cNvSpPr>
            <p:nvPr/>
          </p:nvSpPr>
          <p:spPr bwMode="auto">
            <a:xfrm>
              <a:off x="5142893" y="458146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7" name="Oval 331"/>
            <p:cNvSpPr>
              <a:spLocks noChangeArrowheads="1"/>
            </p:cNvSpPr>
            <p:nvPr/>
          </p:nvSpPr>
          <p:spPr bwMode="auto">
            <a:xfrm>
              <a:off x="5193891" y="4566302"/>
              <a:ext cx="993768" cy="228801"/>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1" name="Rectangle 332"/>
            <p:cNvSpPr>
              <a:spLocks noChangeArrowheads="1"/>
            </p:cNvSpPr>
            <p:nvPr/>
          </p:nvSpPr>
          <p:spPr bwMode="auto">
            <a:xfrm>
              <a:off x="5193891" y="4542871"/>
              <a:ext cx="993768" cy="13921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2" name="Freeform 333"/>
            <p:cNvSpPr>
              <a:spLocks/>
            </p:cNvSpPr>
            <p:nvPr/>
          </p:nvSpPr>
          <p:spPr bwMode="auto">
            <a:xfrm>
              <a:off x="5142893" y="441606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3" name="Oval 335"/>
            <p:cNvSpPr>
              <a:spLocks noChangeArrowheads="1"/>
            </p:cNvSpPr>
            <p:nvPr/>
          </p:nvSpPr>
          <p:spPr bwMode="auto">
            <a:xfrm>
              <a:off x="5193891" y="4403661"/>
              <a:ext cx="993768" cy="227423"/>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4" name="Rectangle 336"/>
            <p:cNvSpPr>
              <a:spLocks noChangeArrowheads="1"/>
            </p:cNvSpPr>
            <p:nvPr/>
          </p:nvSpPr>
          <p:spPr bwMode="auto">
            <a:xfrm>
              <a:off x="5193891" y="4380229"/>
              <a:ext cx="993768" cy="136454"/>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5" name="Freeform 337"/>
            <p:cNvSpPr>
              <a:spLocks/>
            </p:cNvSpPr>
            <p:nvPr/>
          </p:nvSpPr>
          <p:spPr bwMode="auto">
            <a:xfrm>
              <a:off x="5142893" y="425342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85" name="Group 584"/>
          <p:cNvGrpSpPr/>
          <p:nvPr/>
        </p:nvGrpSpPr>
        <p:grpSpPr>
          <a:xfrm>
            <a:off x="10785072" y="3503048"/>
            <a:ext cx="785511" cy="2059548"/>
            <a:chOff x="9816598" y="3106662"/>
            <a:chExt cx="1094385" cy="2869395"/>
          </a:xfrm>
        </p:grpSpPr>
        <p:sp>
          <p:nvSpPr>
            <p:cNvPr id="632" name="Freeform 309"/>
            <p:cNvSpPr>
              <a:spLocks/>
            </p:cNvSpPr>
            <p:nvPr/>
          </p:nvSpPr>
          <p:spPr bwMode="auto">
            <a:xfrm>
              <a:off x="9816598" y="5725203"/>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3" name="Oval 311"/>
            <p:cNvSpPr>
              <a:spLocks noChangeArrowheads="1"/>
            </p:cNvSpPr>
            <p:nvPr/>
          </p:nvSpPr>
          <p:spPr bwMode="auto">
            <a:xfrm>
              <a:off x="9867596" y="571004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4" name="Rectangle 312"/>
            <p:cNvSpPr>
              <a:spLocks noChangeArrowheads="1"/>
            </p:cNvSpPr>
            <p:nvPr/>
          </p:nvSpPr>
          <p:spPr bwMode="auto">
            <a:xfrm>
              <a:off x="9867596" y="5686610"/>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5" name="Freeform 313"/>
            <p:cNvSpPr>
              <a:spLocks/>
            </p:cNvSpPr>
            <p:nvPr/>
          </p:nvSpPr>
          <p:spPr bwMode="auto">
            <a:xfrm>
              <a:off x="9816598" y="5559805"/>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6" name="Oval 315"/>
            <p:cNvSpPr>
              <a:spLocks noChangeArrowheads="1"/>
            </p:cNvSpPr>
            <p:nvPr/>
          </p:nvSpPr>
          <p:spPr bwMode="auto">
            <a:xfrm>
              <a:off x="9867596" y="55460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7" name="Rectangle 316"/>
            <p:cNvSpPr>
              <a:spLocks noChangeArrowheads="1"/>
            </p:cNvSpPr>
            <p:nvPr/>
          </p:nvSpPr>
          <p:spPr bwMode="auto">
            <a:xfrm>
              <a:off x="9867596" y="5521212"/>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8" name="Freeform 317"/>
            <p:cNvSpPr>
              <a:spLocks/>
            </p:cNvSpPr>
            <p:nvPr/>
          </p:nvSpPr>
          <p:spPr bwMode="auto">
            <a:xfrm>
              <a:off x="9816598" y="53971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9" name="Oval 319"/>
            <p:cNvSpPr>
              <a:spLocks noChangeArrowheads="1"/>
            </p:cNvSpPr>
            <p:nvPr/>
          </p:nvSpPr>
          <p:spPr bwMode="auto">
            <a:xfrm>
              <a:off x="9867596" y="538200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0" name="Rectangle 320"/>
            <p:cNvSpPr>
              <a:spLocks noChangeArrowheads="1"/>
            </p:cNvSpPr>
            <p:nvPr/>
          </p:nvSpPr>
          <p:spPr bwMode="auto">
            <a:xfrm>
              <a:off x="9867596" y="535857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1" name="Freeform 321"/>
            <p:cNvSpPr>
              <a:spLocks/>
            </p:cNvSpPr>
            <p:nvPr/>
          </p:nvSpPr>
          <p:spPr bwMode="auto">
            <a:xfrm>
              <a:off x="9816598" y="5233143"/>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2" name="Oval 323"/>
            <p:cNvSpPr>
              <a:spLocks noChangeArrowheads="1"/>
            </p:cNvSpPr>
            <p:nvPr/>
          </p:nvSpPr>
          <p:spPr bwMode="auto">
            <a:xfrm>
              <a:off x="9867596" y="521798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3" name="Rectangle 324"/>
            <p:cNvSpPr>
              <a:spLocks noChangeArrowheads="1"/>
            </p:cNvSpPr>
            <p:nvPr/>
          </p:nvSpPr>
          <p:spPr bwMode="auto">
            <a:xfrm>
              <a:off x="9867596" y="5194550"/>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4" name="Freeform 325"/>
            <p:cNvSpPr>
              <a:spLocks/>
            </p:cNvSpPr>
            <p:nvPr/>
          </p:nvSpPr>
          <p:spPr bwMode="auto">
            <a:xfrm>
              <a:off x="9816598" y="506912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5" name="Oval 327"/>
            <p:cNvSpPr>
              <a:spLocks noChangeArrowheads="1"/>
            </p:cNvSpPr>
            <p:nvPr/>
          </p:nvSpPr>
          <p:spPr bwMode="auto">
            <a:xfrm>
              <a:off x="9867596" y="505534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6" name="Rectangle 328"/>
            <p:cNvSpPr>
              <a:spLocks noChangeArrowheads="1"/>
            </p:cNvSpPr>
            <p:nvPr/>
          </p:nvSpPr>
          <p:spPr bwMode="auto">
            <a:xfrm>
              <a:off x="9867596" y="503053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7" name="Freeform 329"/>
            <p:cNvSpPr>
              <a:spLocks/>
            </p:cNvSpPr>
            <p:nvPr/>
          </p:nvSpPr>
          <p:spPr bwMode="auto">
            <a:xfrm>
              <a:off x="9816598" y="490510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8" name="Oval 331"/>
            <p:cNvSpPr>
              <a:spLocks noChangeArrowheads="1"/>
            </p:cNvSpPr>
            <p:nvPr/>
          </p:nvSpPr>
          <p:spPr bwMode="auto">
            <a:xfrm>
              <a:off x="9867596" y="488994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9" name="Rectangle 332"/>
            <p:cNvSpPr>
              <a:spLocks noChangeArrowheads="1"/>
            </p:cNvSpPr>
            <p:nvPr/>
          </p:nvSpPr>
          <p:spPr bwMode="auto">
            <a:xfrm>
              <a:off x="9867596" y="4866510"/>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0" name="Freeform 333"/>
            <p:cNvSpPr>
              <a:spLocks/>
            </p:cNvSpPr>
            <p:nvPr/>
          </p:nvSpPr>
          <p:spPr bwMode="auto">
            <a:xfrm>
              <a:off x="9816598" y="473970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1" name="Oval 335"/>
            <p:cNvSpPr>
              <a:spLocks noChangeArrowheads="1"/>
            </p:cNvSpPr>
            <p:nvPr/>
          </p:nvSpPr>
          <p:spPr bwMode="auto">
            <a:xfrm>
              <a:off x="9867596" y="472730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2" name="Rectangle 336"/>
            <p:cNvSpPr>
              <a:spLocks noChangeArrowheads="1"/>
            </p:cNvSpPr>
            <p:nvPr/>
          </p:nvSpPr>
          <p:spPr bwMode="auto">
            <a:xfrm>
              <a:off x="9867596" y="470386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3" name="Freeform 337"/>
            <p:cNvSpPr>
              <a:spLocks/>
            </p:cNvSpPr>
            <p:nvPr/>
          </p:nvSpPr>
          <p:spPr bwMode="auto">
            <a:xfrm>
              <a:off x="9816598" y="457706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4" name="Oval 339"/>
            <p:cNvSpPr>
              <a:spLocks noChangeArrowheads="1"/>
            </p:cNvSpPr>
            <p:nvPr/>
          </p:nvSpPr>
          <p:spPr bwMode="auto">
            <a:xfrm>
              <a:off x="9867596" y="456327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5" name="Rectangle 340"/>
            <p:cNvSpPr>
              <a:spLocks noChangeArrowheads="1"/>
            </p:cNvSpPr>
            <p:nvPr/>
          </p:nvSpPr>
          <p:spPr bwMode="auto">
            <a:xfrm>
              <a:off x="9867596" y="4538470"/>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6" name="Freeform 341"/>
            <p:cNvSpPr>
              <a:spLocks/>
            </p:cNvSpPr>
            <p:nvPr/>
          </p:nvSpPr>
          <p:spPr bwMode="auto">
            <a:xfrm>
              <a:off x="9816598" y="441442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7" name="Oval 343"/>
            <p:cNvSpPr>
              <a:spLocks noChangeArrowheads="1"/>
            </p:cNvSpPr>
            <p:nvPr/>
          </p:nvSpPr>
          <p:spPr bwMode="auto">
            <a:xfrm>
              <a:off x="9867596" y="4399260"/>
              <a:ext cx="993768" cy="227423"/>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8" name="Rectangle 344"/>
            <p:cNvSpPr>
              <a:spLocks noChangeArrowheads="1"/>
            </p:cNvSpPr>
            <p:nvPr/>
          </p:nvSpPr>
          <p:spPr bwMode="auto">
            <a:xfrm>
              <a:off x="9867596" y="4375828"/>
              <a:ext cx="993768" cy="137832"/>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9" name="Freeform 345"/>
            <p:cNvSpPr>
              <a:spLocks/>
            </p:cNvSpPr>
            <p:nvPr/>
          </p:nvSpPr>
          <p:spPr bwMode="auto">
            <a:xfrm>
              <a:off x="9816598" y="424902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0" name="Oval 347"/>
            <p:cNvSpPr>
              <a:spLocks noChangeArrowheads="1"/>
            </p:cNvSpPr>
            <p:nvPr/>
          </p:nvSpPr>
          <p:spPr bwMode="auto">
            <a:xfrm>
              <a:off x="9867596" y="4235239"/>
              <a:ext cx="993768" cy="228801"/>
            </a:xfrm>
            <a:prstGeom prst="ellipse">
              <a:avLst/>
            </a:prstGeom>
            <a:solidFill>
              <a:srgbClr val="F8A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1" name="Rectangle 348"/>
            <p:cNvSpPr>
              <a:spLocks noChangeArrowheads="1"/>
            </p:cNvSpPr>
            <p:nvPr/>
          </p:nvSpPr>
          <p:spPr bwMode="auto">
            <a:xfrm>
              <a:off x="9867596" y="4211808"/>
              <a:ext cx="993768" cy="136454"/>
            </a:xfrm>
            <a:prstGeom prst="rect">
              <a:avLst/>
            </a:prstGeom>
            <a:solidFill>
              <a:srgbClr val="F8AC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2" name="Freeform 349"/>
            <p:cNvSpPr>
              <a:spLocks/>
            </p:cNvSpPr>
            <p:nvPr/>
          </p:nvSpPr>
          <p:spPr bwMode="auto">
            <a:xfrm>
              <a:off x="9816598" y="408638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3" name="Freeform 309"/>
            <p:cNvSpPr>
              <a:spLocks/>
            </p:cNvSpPr>
            <p:nvPr/>
          </p:nvSpPr>
          <p:spPr bwMode="auto">
            <a:xfrm>
              <a:off x="9816598" y="4745484"/>
              <a:ext cx="1094385" cy="250854"/>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4" name="Oval 311"/>
            <p:cNvSpPr>
              <a:spLocks noChangeArrowheads="1"/>
            </p:cNvSpPr>
            <p:nvPr/>
          </p:nvSpPr>
          <p:spPr bwMode="auto">
            <a:xfrm>
              <a:off x="9867596" y="4730322"/>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5" name="Rectangle 312"/>
            <p:cNvSpPr>
              <a:spLocks noChangeArrowheads="1"/>
            </p:cNvSpPr>
            <p:nvPr/>
          </p:nvSpPr>
          <p:spPr bwMode="auto">
            <a:xfrm>
              <a:off x="9867596" y="4706891"/>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6" name="Freeform 313"/>
            <p:cNvSpPr>
              <a:spLocks/>
            </p:cNvSpPr>
            <p:nvPr/>
          </p:nvSpPr>
          <p:spPr bwMode="auto">
            <a:xfrm>
              <a:off x="9816598" y="4580086"/>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7" name="Oval 315"/>
            <p:cNvSpPr>
              <a:spLocks noChangeArrowheads="1"/>
            </p:cNvSpPr>
            <p:nvPr/>
          </p:nvSpPr>
          <p:spPr bwMode="auto">
            <a:xfrm>
              <a:off x="9867596" y="456630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8" name="Rectangle 316"/>
            <p:cNvSpPr>
              <a:spLocks noChangeArrowheads="1"/>
            </p:cNvSpPr>
            <p:nvPr/>
          </p:nvSpPr>
          <p:spPr bwMode="auto">
            <a:xfrm>
              <a:off x="9867596" y="4541493"/>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9" name="Freeform 317"/>
            <p:cNvSpPr>
              <a:spLocks/>
            </p:cNvSpPr>
            <p:nvPr/>
          </p:nvSpPr>
          <p:spPr bwMode="auto">
            <a:xfrm>
              <a:off x="9816598" y="44174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0" name="Oval 319"/>
            <p:cNvSpPr>
              <a:spLocks noChangeArrowheads="1"/>
            </p:cNvSpPr>
            <p:nvPr/>
          </p:nvSpPr>
          <p:spPr bwMode="auto">
            <a:xfrm>
              <a:off x="9867596" y="4402282"/>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1" name="Rectangle 320"/>
            <p:cNvSpPr>
              <a:spLocks noChangeArrowheads="1"/>
            </p:cNvSpPr>
            <p:nvPr/>
          </p:nvSpPr>
          <p:spPr bwMode="auto">
            <a:xfrm>
              <a:off x="9867596" y="437885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2" name="Freeform 321"/>
            <p:cNvSpPr>
              <a:spLocks/>
            </p:cNvSpPr>
            <p:nvPr/>
          </p:nvSpPr>
          <p:spPr bwMode="auto">
            <a:xfrm>
              <a:off x="9816598" y="4253424"/>
              <a:ext cx="1094385" cy="252233"/>
            </a:xfrm>
            <a:custGeom>
              <a:avLst/>
              <a:gdLst>
                <a:gd name="T0" fmla="*/ 470 w 570"/>
                <a:gd name="T1" fmla="*/ 23 h 131"/>
                <a:gd name="T2" fmla="*/ 104 w 570"/>
                <a:gd name="T3" fmla="*/ 23 h 131"/>
                <a:gd name="T4" fmla="*/ 100 w 570"/>
                <a:gd name="T5" fmla="*/ 107 h 131"/>
                <a:gd name="T6" fmla="*/ 466 w 570"/>
                <a:gd name="T7" fmla="*/ 108 h 131"/>
                <a:gd name="T8" fmla="*/ 470 w 570"/>
                <a:gd name="T9" fmla="*/ 23 h 131"/>
              </a:gdLst>
              <a:ahLst/>
              <a:cxnLst>
                <a:cxn ang="0">
                  <a:pos x="T0" y="T1"/>
                </a:cxn>
                <a:cxn ang="0">
                  <a:pos x="T2" y="T3"/>
                </a:cxn>
                <a:cxn ang="0">
                  <a:pos x="T4" y="T5"/>
                </a:cxn>
                <a:cxn ang="0">
                  <a:pos x="T6" y="T7"/>
                </a:cxn>
                <a:cxn ang="0">
                  <a:pos x="T8" y="T9"/>
                </a:cxn>
              </a:cxnLst>
              <a:rect l="0" t="0" r="r" b="b"/>
              <a:pathLst>
                <a:path w="570" h="131">
                  <a:moveTo>
                    <a:pt x="470" y="23"/>
                  </a:moveTo>
                  <a:cubicBezTo>
                    <a:pt x="370" y="0"/>
                    <a:pt x="206" y="0"/>
                    <a:pt x="104" y="23"/>
                  </a:cubicBezTo>
                  <a:cubicBezTo>
                    <a:pt x="2" y="46"/>
                    <a:pt x="0" y="83"/>
                    <a:pt x="100" y="107"/>
                  </a:cubicBezTo>
                  <a:cubicBezTo>
                    <a:pt x="200" y="130"/>
                    <a:pt x="364" y="131"/>
                    <a:pt x="466" y="108"/>
                  </a:cubicBezTo>
                  <a:cubicBezTo>
                    <a:pt x="568" y="85"/>
                    <a:pt x="570" y="47"/>
                    <a:pt x="470" y="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3" name="Oval 323"/>
            <p:cNvSpPr>
              <a:spLocks noChangeArrowheads="1"/>
            </p:cNvSpPr>
            <p:nvPr/>
          </p:nvSpPr>
          <p:spPr bwMode="auto">
            <a:xfrm>
              <a:off x="9867596" y="4238262"/>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4" name="Rectangle 324"/>
            <p:cNvSpPr>
              <a:spLocks noChangeArrowheads="1"/>
            </p:cNvSpPr>
            <p:nvPr/>
          </p:nvSpPr>
          <p:spPr bwMode="auto">
            <a:xfrm>
              <a:off x="9867596" y="4214831"/>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5" name="Freeform 325"/>
            <p:cNvSpPr>
              <a:spLocks/>
            </p:cNvSpPr>
            <p:nvPr/>
          </p:nvSpPr>
          <p:spPr bwMode="auto">
            <a:xfrm>
              <a:off x="9816598" y="408940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6" name="Oval 327"/>
            <p:cNvSpPr>
              <a:spLocks noChangeArrowheads="1"/>
            </p:cNvSpPr>
            <p:nvPr/>
          </p:nvSpPr>
          <p:spPr bwMode="auto">
            <a:xfrm>
              <a:off x="9867596" y="40756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7" name="Rectangle 328"/>
            <p:cNvSpPr>
              <a:spLocks noChangeArrowheads="1"/>
            </p:cNvSpPr>
            <p:nvPr/>
          </p:nvSpPr>
          <p:spPr bwMode="auto">
            <a:xfrm>
              <a:off x="9867596" y="405081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8" name="Freeform 329"/>
            <p:cNvSpPr>
              <a:spLocks/>
            </p:cNvSpPr>
            <p:nvPr/>
          </p:nvSpPr>
          <p:spPr bwMode="auto">
            <a:xfrm>
              <a:off x="9816598" y="392538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9" name="Oval 331"/>
            <p:cNvSpPr>
              <a:spLocks noChangeArrowheads="1"/>
            </p:cNvSpPr>
            <p:nvPr/>
          </p:nvSpPr>
          <p:spPr bwMode="auto">
            <a:xfrm>
              <a:off x="9867596" y="3910223"/>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0" name="Rectangle 332"/>
            <p:cNvSpPr>
              <a:spLocks noChangeArrowheads="1"/>
            </p:cNvSpPr>
            <p:nvPr/>
          </p:nvSpPr>
          <p:spPr bwMode="auto">
            <a:xfrm>
              <a:off x="9867596" y="3886791"/>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1" name="Freeform 333"/>
            <p:cNvSpPr>
              <a:spLocks/>
            </p:cNvSpPr>
            <p:nvPr/>
          </p:nvSpPr>
          <p:spPr bwMode="auto">
            <a:xfrm>
              <a:off x="9816598" y="3759985"/>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2" name="Oval 335"/>
            <p:cNvSpPr>
              <a:spLocks noChangeArrowheads="1"/>
            </p:cNvSpPr>
            <p:nvPr/>
          </p:nvSpPr>
          <p:spPr bwMode="auto">
            <a:xfrm>
              <a:off x="9867596" y="374758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3" name="Rectangle 336"/>
            <p:cNvSpPr>
              <a:spLocks noChangeArrowheads="1"/>
            </p:cNvSpPr>
            <p:nvPr/>
          </p:nvSpPr>
          <p:spPr bwMode="auto">
            <a:xfrm>
              <a:off x="9867596" y="3724149"/>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4" name="Freeform 337"/>
            <p:cNvSpPr>
              <a:spLocks/>
            </p:cNvSpPr>
            <p:nvPr/>
          </p:nvSpPr>
          <p:spPr bwMode="auto">
            <a:xfrm>
              <a:off x="9816598" y="359734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5" name="Oval 339"/>
            <p:cNvSpPr>
              <a:spLocks noChangeArrowheads="1"/>
            </p:cNvSpPr>
            <p:nvPr/>
          </p:nvSpPr>
          <p:spPr bwMode="auto">
            <a:xfrm>
              <a:off x="9867596" y="358356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6" name="Rectangle 340"/>
            <p:cNvSpPr>
              <a:spLocks noChangeArrowheads="1"/>
            </p:cNvSpPr>
            <p:nvPr/>
          </p:nvSpPr>
          <p:spPr bwMode="auto">
            <a:xfrm>
              <a:off x="9867596" y="355875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 name="Freeform 341"/>
            <p:cNvSpPr>
              <a:spLocks/>
            </p:cNvSpPr>
            <p:nvPr/>
          </p:nvSpPr>
          <p:spPr bwMode="auto">
            <a:xfrm>
              <a:off x="9816598" y="343470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8" name="Oval 343"/>
            <p:cNvSpPr>
              <a:spLocks noChangeArrowheads="1"/>
            </p:cNvSpPr>
            <p:nvPr/>
          </p:nvSpPr>
          <p:spPr bwMode="auto">
            <a:xfrm>
              <a:off x="9867596" y="3419541"/>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9" name="Rectangle 344"/>
            <p:cNvSpPr>
              <a:spLocks noChangeArrowheads="1"/>
            </p:cNvSpPr>
            <p:nvPr/>
          </p:nvSpPr>
          <p:spPr bwMode="auto">
            <a:xfrm>
              <a:off x="9867596" y="3396109"/>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0" name="Freeform 345"/>
            <p:cNvSpPr>
              <a:spLocks/>
            </p:cNvSpPr>
            <p:nvPr/>
          </p:nvSpPr>
          <p:spPr bwMode="auto">
            <a:xfrm>
              <a:off x="9816598" y="3269304"/>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1" name="Oval 347"/>
            <p:cNvSpPr>
              <a:spLocks noChangeArrowheads="1"/>
            </p:cNvSpPr>
            <p:nvPr/>
          </p:nvSpPr>
          <p:spPr bwMode="auto">
            <a:xfrm>
              <a:off x="9867596" y="325552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2" name="Rectangle 348"/>
            <p:cNvSpPr>
              <a:spLocks noChangeArrowheads="1"/>
            </p:cNvSpPr>
            <p:nvPr/>
          </p:nvSpPr>
          <p:spPr bwMode="auto">
            <a:xfrm>
              <a:off x="9867596" y="3232089"/>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3" name="Freeform 349"/>
            <p:cNvSpPr>
              <a:spLocks/>
            </p:cNvSpPr>
            <p:nvPr/>
          </p:nvSpPr>
          <p:spPr bwMode="auto">
            <a:xfrm>
              <a:off x="9816598" y="3106662"/>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6" name="Group 585"/>
          <p:cNvGrpSpPr/>
          <p:nvPr/>
        </p:nvGrpSpPr>
        <p:grpSpPr>
          <a:xfrm>
            <a:off x="10202369" y="4561611"/>
            <a:ext cx="785511" cy="1000989"/>
            <a:chOff x="9004768" y="4581464"/>
            <a:chExt cx="1094385" cy="1394593"/>
          </a:xfrm>
        </p:grpSpPr>
        <p:sp>
          <p:nvSpPr>
            <p:cNvPr id="608" name="Freeform 325"/>
            <p:cNvSpPr>
              <a:spLocks/>
            </p:cNvSpPr>
            <p:nvPr/>
          </p:nvSpPr>
          <p:spPr bwMode="auto">
            <a:xfrm>
              <a:off x="9004768" y="572520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9" name="Oval 327"/>
            <p:cNvSpPr>
              <a:spLocks noChangeArrowheads="1"/>
            </p:cNvSpPr>
            <p:nvPr/>
          </p:nvSpPr>
          <p:spPr bwMode="auto">
            <a:xfrm>
              <a:off x="9055766" y="5711420"/>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0" name="Rectangle 328"/>
            <p:cNvSpPr>
              <a:spLocks noChangeArrowheads="1"/>
            </p:cNvSpPr>
            <p:nvPr/>
          </p:nvSpPr>
          <p:spPr bwMode="auto">
            <a:xfrm>
              <a:off x="9055766" y="568661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1" name="Freeform 329"/>
            <p:cNvSpPr>
              <a:spLocks/>
            </p:cNvSpPr>
            <p:nvPr/>
          </p:nvSpPr>
          <p:spPr bwMode="auto">
            <a:xfrm>
              <a:off x="9004768" y="5561183"/>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3" name="Oval 331"/>
            <p:cNvSpPr>
              <a:spLocks noChangeArrowheads="1"/>
            </p:cNvSpPr>
            <p:nvPr/>
          </p:nvSpPr>
          <p:spPr bwMode="auto">
            <a:xfrm>
              <a:off x="9055766" y="554602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4" name="Rectangle 332"/>
            <p:cNvSpPr>
              <a:spLocks noChangeArrowheads="1"/>
            </p:cNvSpPr>
            <p:nvPr/>
          </p:nvSpPr>
          <p:spPr bwMode="auto">
            <a:xfrm>
              <a:off x="9055766" y="5522590"/>
              <a:ext cx="993768" cy="13921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5" name="Freeform 333"/>
            <p:cNvSpPr>
              <a:spLocks/>
            </p:cNvSpPr>
            <p:nvPr/>
          </p:nvSpPr>
          <p:spPr bwMode="auto">
            <a:xfrm>
              <a:off x="9004768" y="5395784"/>
              <a:ext cx="1094385" cy="253611"/>
            </a:xfrm>
            <a:custGeom>
              <a:avLst/>
              <a:gdLst>
                <a:gd name="T0" fmla="*/ 470 w 570"/>
                <a:gd name="T1" fmla="*/ 24 h 132"/>
                <a:gd name="T2" fmla="*/ 104 w 570"/>
                <a:gd name="T3" fmla="*/ 24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4"/>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6" name="Oval 335"/>
            <p:cNvSpPr>
              <a:spLocks noChangeArrowheads="1"/>
            </p:cNvSpPr>
            <p:nvPr/>
          </p:nvSpPr>
          <p:spPr bwMode="auto">
            <a:xfrm>
              <a:off x="9055766" y="5383380"/>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7" name="Rectangle 336"/>
            <p:cNvSpPr>
              <a:spLocks noChangeArrowheads="1"/>
            </p:cNvSpPr>
            <p:nvPr/>
          </p:nvSpPr>
          <p:spPr bwMode="auto">
            <a:xfrm>
              <a:off x="9055766" y="5359948"/>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8" name="Freeform 337"/>
            <p:cNvSpPr>
              <a:spLocks/>
            </p:cNvSpPr>
            <p:nvPr/>
          </p:nvSpPr>
          <p:spPr bwMode="auto">
            <a:xfrm>
              <a:off x="9004768" y="5233143"/>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9" name="Oval 339"/>
            <p:cNvSpPr>
              <a:spLocks noChangeArrowheads="1"/>
            </p:cNvSpPr>
            <p:nvPr/>
          </p:nvSpPr>
          <p:spPr bwMode="auto">
            <a:xfrm>
              <a:off x="9055766" y="5219359"/>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0" name="Rectangle 340"/>
            <p:cNvSpPr>
              <a:spLocks noChangeArrowheads="1"/>
            </p:cNvSpPr>
            <p:nvPr/>
          </p:nvSpPr>
          <p:spPr bwMode="auto">
            <a:xfrm>
              <a:off x="9055766" y="5194550"/>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1" name="Freeform 341"/>
            <p:cNvSpPr>
              <a:spLocks/>
            </p:cNvSpPr>
            <p:nvPr/>
          </p:nvSpPr>
          <p:spPr bwMode="auto">
            <a:xfrm>
              <a:off x="9004768" y="507050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2" name="Oval 343"/>
            <p:cNvSpPr>
              <a:spLocks noChangeArrowheads="1"/>
            </p:cNvSpPr>
            <p:nvPr/>
          </p:nvSpPr>
          <p:spPr bwMode="auto">
            <a:xfrm>
              <a:off x="9055766" y="5055340"/>
              <a:ext cx="993768" cy="227423"/>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3" name="Rectangle 344"/>
            <p:cNvSpPr>
              <a:spLocks noChangeArrowheads="1"/>
            </p:cNvSpPr>
            <p:nvPr/>
          </p:nvSpPr>
          <p:spPr bwMode="auto">
            <a:xfrm>
              <a:off x="9055766" y="5031908"/>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4" name="Freeform 345"/>
            <p:cNvSpPr>
              <a:spLocks/>
            </p:cNvSpPr>
            <p:nvPr/>
          </p:nvSpPr>
          <p:spPr bwMode="auto">
            <a:xfrm>
              <a:off x="9004768" y="4905103"/>
              <a:ext cx="1094385" cy="253611"/>
            </a:xfrm>
            <a:custGeom>
              <a:avLst/>
              <a:gdLst>
                <a:gd name="T0" fmla="*/ 470 w 570"/>
                <a:gd name="T1" fmla="*/ 24 h 132"/>
                <a:gd name="T2" fmla="*/ 104 w 570"/>
                <a:gd name="T3" fmla="*/ 23 h 132"/>
                <a:gd name="T4" fmla="*/ 100 w 570"/>
                <a:gd name="T5" fmla="*/ 108 h 132"/>
                <a:gd name="T6" fmla="*/ 466 w 570"/>
                <a:gd name="T7" fmla="*/ 109 h 132"/>
                <a:gd name="T8" fmla="*/ 470 w 570"/>
                <a:gd name="T9" fmla="*/ 24 h 132"/>
              </a:gdLst>
              <a:ahLst/>
              <a:cxnLst>
                <a:cxn ang="0">
                  <a:pos x="T0" y="T1"/>
                </a:cxn>
                <a:cxn ang="0">
                  <a:pos x="T2" y="T3"/>
                </a:cxn>
                <a:cxn ang="0">
                  <a:pos x="T4" y="T5"/>
                </a:cxn>
                <a:cxn ang="0">
                  <a:pos x="T6" y="T7"/>
                </a:cxn>
                <a:cxn ang="0">
                  <a:pos x="T8" y="T9"/>
                </a:cxn>
              </a:cxnLst>
              <a:rect l="0" t="0" r="r" b="b"/>
              <a:pathLst>
                <a:path w="570" h="132">
                  <a:moveTo>
                    <a:pt x="470" y="24"/>
                  </a:moveTo>
                  <a:cubicBezTo>
                    <a:pt x="370" y="1"/>
                    <a:pt x="206" y="0"/>
                    <a:pt x="104" y="23"/>
                  </a:cubicBezTo>
                  <a:cubicBezTo>
                    <a:pt x="2" y="47"/>
                    <a:pt x="0" y="84"/>
                    <a:pt x="100" y="108"/>
                  </a:cubicBezTo>
                  <a:cubicBezTo>
                    <a:pt x="200" y="131"/>
                    <a:pt x="364" y="132"/>
                    <a:pt x="466" y="109"/>
                  </a:cubicBezTo>
                  <a:cubicBezTo>
                    <a:pt x="568" y="86"/>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5" name="Oval 347"/>
            <p:cNvSpPr>
              <a:spLocks noChangeArrowheads="1"/>
            </p:cNvSpPr>
            <p:nvPr/>
          </p:nvSpPr>
          <p:spPr bwMode="auto">
            <a:xfrm>
              <a:off x="9055766" y="4891319"/>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6" name="Rectangle 348"/>
            <p:cNvSpPr>
              <a:spLocks noChangeArrowheads="1"/>
            </p:cNvSpPr>
            <p:nvPr/>
          </p:nvSpPr>
          <p:spPr bwMode="auto">
            <a:xfrm>
              <a:off x="9055766" y="4867888"/>
              <a:ext cx="993768" cy="136454"/>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7" name="Freeform 349"/>
            <p:cNvSpPr>
              <a:spLocks/>
            </p:cNvSpPr>
            <p:nvPr/>
          </p:nvSpPr>
          <p:spPr bwMode="auto">
            <a:xfrm>
              <a:off x="9004768" y="4742461"/>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rgbClr val="FED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8" name="Freeform 325"/>
            <p:cNvSpPr>
              <a:spLocks/>
            </p:cNvSpPr>
            <p:nvPr/>
          </p:nvSpPr>
          <p:spPr bwMode="auto">
            <a:xfrm>
              <a:off x="9004768" y="4745484"/>
              <a:ext cx="1094385" cy="250854"/>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1"/>
                    <a:pt x="206" y="0"/>
                    <a:pt x="104" y="23"/>
                  </a:cubicBezTo>
                  <a:cubicBezTo>
                    <a:pt x="2" y="46"/>
                    <a:pt x="0" y="84"/>
                    <a:pt x="100" y="107"/>
                  </a:cubicBezTo>
                  <a:cubicBezTo>
                    <a:pt x="200" y="131"/>
                    <a:pt x="364" y="131"/>
                    <a:pt x="466" y="108"/>
                  </a:cubicBezTo>
                  <a:cubicBezTo>
                    <a:pt x="568" y="85"/>
                    <a:pt x="570" y="48"/>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9" name="Oval 327"/>
            <p:cNvSpPr>
              <a:spLocks noChangeArrowheads="1"/>
            </p:cNvSpPr>
            <p:nvPr/>
          </p:nvSpPr>
          <p:spPr bwMode="auto">
            <a:xfrm>
              <a:off x="9055766" y="4731701"/>
              <a:ext cx="993768" cy="228801"/>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0" name="Rectangle 328"/>
            <p:cNvSpPr>
              <a:spLocks noChangeArrowheads="1"/>
            </p:cNvSpPr>
            <p:nvPr/>
          </p:nvSpPr>
          <p:spPr bwMode="auto">
            <a:xfrm>
              <a:off x="9055766" y="4706891"/>
              <a:ext cx="993768" cy="13783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1" name="Freeform 329"/>
            <p:cNvSpPr>
              <a:spLocks/>
            </p:cNvSpPr>
            <p:nvPr/>
          </p:nvSpPr>
          <p:spPr bwMode="auto">
            <a:xfrm>
              <a:off x="9004768" y="4581464"/>
              <a:ext cx="1094385" cy="252233"/>
            </a:xfrm>
            <a:custGeom>
              <a:avLst/>
              <a:gdLst>
                <a:gd name="T0" fmla="*/ 470 w 570"/>
                <a:gd name="T1" fmla="*/ 24 h 131"/>
                <a:gd name="T2" fmla="*/ 104 w 570"/>
                <a:gd name="T3" fmla="*/ 23 h 131"/>
                <a:gd name="T4" fmla="*/ 100 w 570"/>
                <a:gd name="T5" fmla="*/ 107 h 131"/>
                <a:gd name="T6" fmla="*/ 466 w 570"/>
                <a:gd name="T7" fmla="*/ 108 h 131"/>
                <a:gd name="T8" fmla="*/ 470 w 570"/>
                <a:gd name="T9" fmla="*/ 24 h 131"/>
              </a:gdLst>
              <a:ahLst/>
              <a:cxnLst>
                <a:cxn ang="0">
                  <a:pos x="T0" y="T1"/>
                </a:cxn>
                <a:cxn ang="0">
                  <a:pos x="T2" y="T3"/>
                </a:cxn>
                <a:cxn ang="0">
                  <a:pos x="T4" y="T5"/>
                </a:cxn>
                <a:cxn ang="0">
                  <a:pos x="T6" y="T7"/>
                </a:cxn>
                <a:cxn ang="0">
                  <a:pos x="T8" y="T9"/>
                </a:cxn>
              </a:cxnLst>
              <a:rect l="0" t="0" r="r" b="b"/>
              <a:pathLst>
                <a:path w="570" h="131">
                  <a:moveTo>
                    <a:pt x="470" y="24"/>
                  </a:moveTo>
                  <a:cubicBezTo>
                    <a:pt x="370" y="0"/>
                    <a:pt x="206" y="0"/>
                    <a:pt x="104" y="23"/>
                  </a:cubicBezTo>
                  <a:cubicBezTo>
                    <a:pt x="2" y="46"/>
                    <a:pt x="0" y="84"/>
                    <a:pt x="100" y="107"/>
                  </a:cubicBezTo>
                  <a:cubicBezTo>
                    <a:pt x="200" y="131"/>
                    <a:pt x="364" y="131"/>
                    <a:pt x="466" y="108"/>
                  </a:cubicBezTo>
                  <a:cubicBezTo>
                    <a:pt x="568" y="85"/>
                    <a:pt x="570" y="47"/>
                    <a:pt x="470" y="2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87" name="Group 4"/>
          <p:cNvGrpSpPr>
            <a:grpSpLocks noChangeAspect="1"/>
          </p:cNvGrpSpPr>
          <p:nvPr/>
        </p:nvGrpSpPr>
        <p:grpSpPr bwMode="auto">
          <a:xfrm>
            <a:off x="7726983" y="3672026"/>
            <a:ext cx="706608" cy="713929"/>
            <a:chOff x="917" y="1180"/>
            <a:chExt cx="1544" cy="1560"/>
          </a:xfrm>
        </p:grpSpPr>
        <p:sp>
          <p:nvSpPr>
            <p:cNvPr id="603"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4"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5"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6"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7"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8" name="Group 4"/>
          <p:cNvGrpSpPr>
            <a:grpSpLocks noChangeAspect="1"/>
          </p:cNvGrpSpPr>
          <p:nvPr/>
        </p:nvGrpSpPr>
        <p:grpSpPr bwMode="auto">
          <a:xfrm>
            <a:off x="9315877" y="3100818"/>
            <a:ext cx="706608" cy="713929"/>
            <a:chOff x="917" y="1180"/>
            <a:chExt cx="1544" cy="1560"/>
          </a:xfrm>
        </p:grpSpPr>
        <p:sp>
          <p:nvSpPr>
            <p:cNvPr id="598"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9"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0"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1"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2"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4"/>
          <p:cNvGrpSpPr>
            <a:grpSpLocks noChangeAspect="1"/>
          </p:cNvGrpSpPr>
          <p:nvPr/>
        </p:nvGrpSpPr>
        <p:grpSpPr bwMode="auto">
          <a:xfrm>
            <a:off x="10821677" y="2749613"/>
            <a:ext cx="706608" cy="713929"/>
            <a:chOff x="917" y="1180"/>
            <a:chExt cx="1544" cy="1560"/>
          </a:xfrm>
        </p:grpSpPr>
        <p:sp>
          <p:nvSpPr>
            <p:cNvPr id="593" name="Freeform 5"/>
            <p:cNvSpPr>
              <a:spLocks/>
            </p:cNvSpPr>
            <p:nvPr/>
          </p:nvSpPr>
          <p:spPr bwMode="auto">
            <a:xfrm>
              <a:off x="917" y="1180"/>
              <a:ext cx="1544" cy="1560"/>
            </a:xfrm>
            <a:custGeom>
              <a:avLst/>
              <a:gdLst>
                <a:gd name="T0" fmla="*/ 0 w 766"/>
                <a:gd name="T1" fmla="*/ 383 h 766"/>
                <a:gd name="T2" fmla="*/ 382 w 766"/>
                <a:gd name="T3" fmla="*/ 0 h 766"/>
                <a:gd name="T4" fmla="*/ 766 w 766"/>
                <a:gd name="T5" fmla="*/ 382 h 766"/>
                <a:gd name="T6" fmla="*/ 383 w 766"/>
                <a:gd name="T7" fmla="*/ 766 h 766"/>
                <a:gd name="T8" fmla="*/ 0 w 766"/>
                <a:gd name="T9" fmla="*/ 383 h 766"/>
              </a:gdLst>
              <a:ahLst/>
              <a:cxnLst>
                <a:cxn ang="0">
                  <a:pos x="T0" y="T1"/>
                </a:cxn>
                <a:cxn ang="0">
                  <a:pos x="T2" y="T3"/>
                </a:cxn>
                <a:cxn ang="0">
                  <a:pos x="T4" y="T5"/>
                </a:cxn>
                <a:cxn ang="0">
                  <a:pos x="T6" y="T7"/>
                </a:cxn>
                <a:cxn ang="0">
                  <a:pos x="T8" y="T9"/>
                </a:cxn>
              </a:cxnLst>
              <a:rect l="0" t="0" r="r" b="b"/>
              <a:pathLst>
                <a:path w="766" h="766">
                  <a:moveTo>
                    <a:pt x="0" y="383"/>
                  </a:moveTo>
                  <a:cubicBezTo>
                    <a:pt x="0" y="172"/>
                    <a:pt x="171" y="0"/>
                    <a:pt x="382" y="0"/>
                  </a:cubicBezTo>
                  <a:cubicBezTo>
                    <a:pt x="593" y="0"/>
                    <a:pt x="765" y="171"/>
                    <a:pt x="766" y="382"/>
                  </a:cubicBezTo>
                  <a:cubicBezTo>
                    <a:pt x="766" y="593"/>
                    <a:pt x="595" y="765"/>
                    <a:pt x="383" y="766"/>
                  </a:cubicBezTo>
                  <a:cubicBezTo>
                    <a:pt x="172" y="766"/>
                    <a:pt x="0" y="595"/>
                    <a:pt x="0" y="383"/>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4" name="Freeform 6"/>
            <p:cNvSpPr>
              <a:spLocks noEditPoints="1"/>
            </p:cNvSpPr>
            <p:nvPr/>
          </p:nvSpPr>
          <p:spPr bwMode="auto">
            <a:xfrm>
              <a:off x="1064" y="1329"/>
              <a:ext cx="1250" cy="1262"/>
            </a:xfrm>
            <a:custGeom>
              <a:avLst/>
              <a:gdLst>
                <a:gd name="T0" fmla="*/ 309 w 620"/>
                <a:gd name="T1" fmla="*/ 0 h 620"/>
                <a:gd name="T2" fmla="*/ 619 w 620"/>
                <a:gd name="T3" fmla="*/ 309 h 620"/>
                <a:gd name="T4" fmla="*/ 310 w 620"/>
                <a:gd name="T5" fmla="*/ 619 h 620"/>
                <a:gd name="T6" fmla="*/ 0 w 620"/>
                <a:gd name="T7" fmla="*/ 310 h 620"/>
                <a:gd name="T8" fmla="*/ 309 w 620"/>
                <a:gd name="T9" fmla="*/ 0 h 620"/>
                <a:gd name="T10" fmla="*/ 310 w 620"/>
                <a:gd name="T11" fmla="*/ 570 h 620"/>
                <a:gd name="T12" fmla="*/ 570 w 620"/>
                <a:gd name="T13" fmla="*/ 309 h 620"/>
                <a:gd name="T14" fmla="*/ 309 w 620"/>
                <a:gd name="T15" fmla="*/ 49 h 620"/>
                <a:gd name="T16" fmla="*/ 49 w 620"/>
                <a:gd name="T17" fmla="*/ 310 h 620"/>
                <a:gd name="T18" fmla="*/ 310 w 620"/>
                <a:gd name="T19" fmla="*/ 57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0" h="620">
                  <a:moveTo>
                    <a:pt x="309" y="0"/>
                  </a:moveTo>
                  <a:cubicBezTo>
                    <a:pt x="480" y="0"/>
                    <a:pt x="619" y="139"/>
                    <a:pt x="619" y="309"/>
                  </a:cubicBezTo>
                  <a:cubicBezTo>
                    <a:pt x="620" y="480"/>
                    <a:pt x="481" y="619"/>
                    <a:pt x="310" y="619"/>
                  </a:cubicBezTo>
                  <a:cubicBezTo>
                    <a:pt x="140" y="620"/>
                    <a:pt x="1" y="481"/>
                    <a:pt x="0" y="310"/>
                  </a:cubicBezTo>
                  <a:cubicBezTo>
                    <a:pt x="0" y="140"/>
                    <a:pt x="139" y="1"/>
                    <a:pt x="309" y="0"/>
                  </a:cubicBezTo>
                  <a:moveTo>
                    <a:pt x="310" y="570"/>
                  </a:moveTo>
                  <a:cubicBezTo>
                    <a:pt x="454" y="570"/>
                    <a:pt x="571" y="453"/>
                    <a:pt x="570" y="309"/>
                  </a:cubicBezTo>
                  <a:cubicBezTo>
                    <a:pt x="570" y="166"/>
                    <a:pt x="453" y="49"/>
                    <a:pt x="309" y="49"/>
                  </a:cubicBezTo>
                  <a:cubicBezTo>
                    <a:pt x="166" y="49"/>
                    <a:pt x="49" y="167"/>
                    <a:pt x="49" y="310"/>
                  </a:cubicBezTo>
                  <a:cubicBezTo>
                    <a:pt x="49" y="454"/>
                    <a:pt x="167" y="571"/>
                    <a:pt x="310" y="57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5" name="Freeform 7"/>
            <p:cNvSpPr>
              <a:spLocks/>
            </p:cNvSpPr>
            <p:nvPr/>
          </p:nvSpPr>
          <p:spPr bwMode="auto">
            <a:xfrm>
              <a:off x="1163" y="1428"/>
              <a:ext cx="1052" cy="1062"/>
            </a:xfrm>
            <a:custGeom>
              <a:avLst/>
              <a:gdLst>
                <a:gd name="T0" fmla="*/ 261 w 522"/>
                <a:gd name="T1" fmla="*/ 0 h 521"/>
                <a:gd name="T2" fmla="*/ 261 w 522"/>
                <a:gd name="T3" fmla="*/ 0 h 521"/>
                <a:gd name="T4" fmla="*/ 260 w 522"/>
                <a:gd name="T5" fmla="*/ 0 h 521"/>
                <a:gd name="T6" fmla="*/ 260 w 522"/>
                <a:gd name="T7" fmla="*/ 0 h 521"/>
                <a:gd name="T8" fmla="*/ 260 w 522"/>
                <a:gd name="T9" fmla="*/ 0 h 521"/>
                <a:gd name="T10" fmla="*/ 260 w 522"/>
                <a:gd name="T11" fmla="*/ 0 h 521"/>
                <a:gd name="T12" fmla="*/ 1 w 522"/>
                <a:gd name="T13" fmla="*/ 246 h 521"/>
                <a:gd name="T14" fmla="*/ 0 w 522"/>
                <a:gd name="T15" fmla="*/ 261 h 521"/>
                <a:gd name="T16" fmla="*/ 1 w 522"/>
                <a:gd name="T17" fmla="*/ 279 h 521"/>
                <a:gd name="T18" fmla="*/ 261 w 522"/>
                <a:gd name="T19" fmla="*/ 521 h 521"/>
                <a:gd name="T20" fmla="*/ 261 w 522"/>
                <a:gd name="T21" fmla="*/ 521 h 521"/>
                <a:gd name="T22" fmla="*/ 261 w 522"/>
                <a:gd name="T23" fmla="*/ 521 h 521"/>
                <a:gd name="T24" fmla="*/ 261 w 522"/>
                <a:gd name="T25" fmla="*/ 521 h 521"/>
                <a:gd name="T26" fmla="*/ 521 w 522"/>
                <a:gd name="T27" fmla="*/ 260 h 521"/>
                <a:gd name="T28" fmla="*/ 261 w 522"/>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2" h="521">
                  <a:moveTo>
                    <a:pt x="261" y="0"/>
                  </a:moveTo>
                  <a:cubicBezTo>
                    <a:pt x="261" y="0"/>
                    <a:pt x="261" y="0"/>
                    <a:pt x="261" y="0"/>
                  </a:cubicBezTo>
                  <a:cubicBezTo>
                    <a:pt x="261" y="0"/>
                    <a:pt x="261" y="0"/>
                    <a:pt x="260" y="0"/>
                  </a:cubicBezTo>
                  <a:cubicBezTo>
                    <a:pt x="260" y="0"/>
                    <a:pt x="260" y="0"/>
                    <a:pt x="260" y="0"/>
                  </a:cubicBezTo>
                  <a:cubicBezTo>
                    <a:pt x="260" y="0"/>
                    <a:pt x="260" y="0"/>
                    <a:pt x="260" y="0"/>
                  </a:cubicBezTo>
                  <a:cubicBezTo>
                    <a:pt x="260" y="0"/>
                    <a:pt x="260" y="0"/>
                    <a:pt x="260" y="0"/>
                  </a:cubicBezTo>
                  <a:cubicBezTo>
                    <a:pt x="122" y="0"/>
                    <a:pt x="8" y="110"/>
                    <a:pt x="1" y="246"/>
                  </a:cubicBezTo>
                  <a:cubicBezTo>
                    <a:pt x="0" y="251"/>
                    <a:pt x="0" y="256"/>
                    <a:pt x="0" y="261"/>
                  </a:cubicBezTo>
                  <a:cubicBezTo>
                    <a:pt x="0" y="267"/>
                    <a:pt x="0" y="273"/>
                    <a:pt x="1" y="279"/>
                  </a:cubicBezTo>
                  <a:cubicBezTo>
                    <a:pt x="10" y="414"/>
                    <a:pt x="123" y="521"/>
                    <a:pt x="261" y="521"/>
                  </a:cubicBezTo>
                  <a:cubicBezTo>
                    <a:pt x="261" y="521"/>
                    <a:pt x="261" y="521"/>
                    <a:pt x="261" y="521"/>
                  </a:cubicBezTo>
                  <a:cubicBezTo>
                    <a:pt x="261" y="521"/>
                    <a:pt x="261" y="521"/>
                    <a:pt x="261" y="521"/>
                  </a:cubicBezTo>
                  <a:cubicBezTo>
                    <a:pt x="261" y="521"/>
                    <a:pt x="261" y="521"/>
                    <a:pt x="261" y="521"/>
                  </a:cubicBezTo>
                  <a:cubicBezTo>
                    <a:pt x="405" y="521"/>
                    <a:pt x="522" y="404"/>
                    <a:pt x="521" y="260"/>
                  </a:cubicBezTo>
                  <a:cubicBezTo>
                    <a:pt x="521" y="117"/>
                    <a:pt x="404" y="0"/>
                    <a:pt x="261"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6" name="Freeform 8"/>
            <p:cNvSpPr>
              <a:spLocks noEditPoints="1"/>
            </p:cNvSpPr>
            <p:nvPr/>
          </p:nvSpPr>
          <p:spPr bwMode="auto">
            <a:xfrm>
              <a:off x="1165" y="1428"/>
              <a:ext cx="1050" cy="1062"/>
            </a:xfrm>
            <a:custGeom>
              <a:avLst/>
              <a:gdLst>
                <a:gd name="T0" fmla="*/ 0 w 521"/>
                <a:gd name="T1" fmla="*/ 279 h 521"/>
                <a:gd name="T2" fmla="*/ 260 w 521"/>
                <a:gd name="T3" fmla="*/ 521 h 521"/>
                <a:gd name="T4" fmla="*/ 260 w 521"/>
                <a:gd name="T5" fmla="*/ 521 h 521"/>
                <a:gd name="T6" fmla="*/ 260 w 521"/>
                <a:gd name="T7" fmla="*/ 521 h 521"/>
                <a:gd name="T8" fmla="*/ 0 w 521"/>
                <a:gd name="T9" fmla="*/ 279 h 521"/>
                <a:gd name="T10" fmla="*/ 259 w 521"/>
                <a:gd name="T11" fmla="*/ 0 h 521"/>
                <a:gd name="T12" fmla="*/ 259 w 521"/>
                <a:gd name="T13" fmla="*/ 0 h 521"/>
                <a:gd name="T14" fmla="*/ 0 w 521"/>
                <a:gd name="T15" fmla="*/ 246 h 521"/>
                <a:gd name="T16" fmla="*/ 259 w 521"/>
                <a:gd name="T17" fmla="*/ 0 h 521"/>
                <a:gd name="T18" fmla="*/ 259 w 521"/>
                <a:gd name="T19" fmla="*/ 0 h 521"/>
                <a:gd name="T20" fmla="*/ 259 w 521"/>
                <a:gd name="T21" fmla="*/ 0 h 521"/>
                <a:gd name="T22" fmla="*/ 259 w 521"/>
                <a:gd name="T23" fmla="*/ 0 h 521"/>
                <a:gd name="T24" fmla="*/ 259 w 521"/>
                <a:gd name="T25" fmla="*/ 0 h 521"/>
                <a:gd name="T26" fmla="*/ 260 w 521"/>
                <a:gd name="T27" fmla="*/ 0 h 521"/>
                <a:gd name="T28" fmla="*/ 260 w 521"/>
                <a:gd name="T29" fmla="*/ 0 h 521"/>
                <a:gd name="T30" fmla="*/ 260 w 521"/>
                <a:gd name="T31" fmla="*/ 0 h 521"/>
                <a:gd name="T32" fmla="*/ 520 w 521"/>
                <a:gd name="T33" fmla="*/ 260 h 521"/>
                <a:gd name="T34" fmla="*/ 260 w 521"/>
                <a:gd name="T35" fmla="*/ 521 h 521"/>
                <a:gd name="T36" fmla="*/ 520 w 521"/>
                <a:gd name="T37" fmla="*/ 260 h 521"/>
                <a:gd name="T38" fmla="*/ 260 w 521"/>
                <a:gd name="T3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1" h="521">
                  <a:moveTo>
                    <a:pt x="0" y="279"/>
                  </a:moveTo>
                  <a:cubicBezTo>
                    <a:pt x="9" y="415"/>
                    <a:pt x="122" y="521"/>
                    <a:pt x="260" y="521"/>
                  </a:cubicBezTo>
                  <a:cubicBezTo>
                    <a:pt x="260" y="521"/>
                    <a:pt x="260" y="521"/>
                    <a:pt x="260" y="521"/>
                  </a:cubicBezTo>
                  <a:cubicBezTo>
                    <a:pt x="260" y="521"/>
                    <a:pt x="260" y="521"/>
                    <a:pt x="260" y="521"/>
                  </a:cubicBezTo>
                  <a:cubicBezTo>
                    <a:pt x="122" y="521"/>
                    <a:pt x="9" y="414"/>
                    <a:pt x="0" y="279"/>
                  </a:cubicBezTo>
                  <a:moveTo>
                    <a:pt x="259" y="0"/>
                  </a:moveTo>
                  <a:cubicBezTo>
                    <a:pt x="259" y="0"/>
                    <a:pt x="259" y="0"/>
                    <a:pt x="259" y="0"/>
                  </a:cubicBezTo>
                  <a:cubicBezTo>
                    <a:pt x="120" y="0"/>
                    <a:pt x="7" y="109"/>
                    <a:pt x="0" y="246"/>
                  </a:cubicBezTo>
                  <a:cubicBezTo>
                    <a:pt x="7" y="110"/>
                    <a:pt x="121" y="0"/>
                    <a:pt x="259" y="0"/>
                  </a:cubicBezTo>
                  <a:cubicBezTo>
                    <a:pt x="259" y="0"/>
                    <a:pt x="259" y="0"/>
                    <a:pt x="259" y="0"/>
                  </a:cubicBezTo>
                  <a:moveTo>
                    <a:pt x="259" y="0"/>
                  </a:moveTo>
                  <a:cubicBezTo>
                    <a:pt x="259" y="0"/>
                    <a:pt x="259" y="0"/>
                    <a:pt x="259" y="0"/>
                  </a:cubicBezTo>
                  <a:cubicBezTo>
                    <a:pt x="259" y="0"/>
                    <a:pt x="259" y="0"/>
                    <a:pt x="259" y="0"/>
                  </a:cubicBezTo>
                  <a:moveTo>
                    <a:pt x="260" y="0"/>
                  </a:moveTo>
                  <a:cubicBezTo>
                    <a:pt x="260" y="0"/>
                    <a:pt x="260" y="0"/>
                    <a:pt x="260" y="0"/>
                  </a:cubicBezTo>
                  <a:cubicBezTo>
                    <a:pt x="260" y="0"/>
                    <a:pt x="260" y="0"/>
                    <a:pt x="260" y="0"/>
                  </a:cubicBezTo>
                  <a:cubicBezTo>
                    <a:pt x="403" y="0"/>
                    <a:pt x="520" y="117"/>
                    <a:pt x="520" y="260"/>
                  </a:cubicBezTo>
                  <a:cubicBezTo>
                    <a:pt x="521" y="404"/>
                    <a:pt x="404" y="521"/>
                    <a:pt x="260" y="521"/>
                  </a:cubicBezTo>
                  <a:cubicBezTo>
                    <a:pt x="404" y="521"/>
                    <a:pt x="521" y="404"/>
                    <a:pt x="520" y="260"/>
                  </a:cubicBezTo>
                  <a:cubicBezTo>
                    <a:pt x="520" y="117"/>
                    <a:pt x="403" y="0"/>
                    <a:pt x="260" y="0"/>
                  </a:cubicBezTo>
                </a:path>
              </a:pathLst>
            </a:custGeom>
            <a:solidFill>
              <a:srgbClr val="DE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7" name="Freeform 9"/>
            <p:cNvSpPr>
              <a:spLocks/>
            </p:cNvSpPr>
            <p:nvPr/>
          </p:nvSpPr>
          <p:spPr bwMode="auto">
            <a:xfrm>
              <a:off x="1486" y="1573"/>
              <a:ext cx="405" cy="774"/>
            </a:xfrm>
            <a:custGeom>
              <a:avLst/>
              <a:gdLst>
                <a:gd name="T0" fmla="*/ 10 w 201"/>
                <a:gd name="T1" fmla="*/ 259 h 380"/>
                <a:gd name="T2" fmla="*/ 90 w 201"/>
                <a:gd name="T3" fmla="*/ 259 h 380"/>
                <a:gd name="T4" fmla="*/ 90 w 201"/>
                <a:gd name="T5" fmla="*/ 272 h 380"/>
                <a:gd name="T6" fmla="*/ 93 w 201"/>
                <a:gd name="T7" fmla="*/ 300 h 380"/>
                <a:gd name="T8" fmla="*/ 105 w 201"/>
                <a:gd name="T9" fmla="*/ 306 h 380"/>
                <a:gd name="T10" fmla="*/ 116 w 201"/>
                <a:gd name="T11" fmla="*/ 300 h 380"/>
                <a:gd name="T12" fmla="*/ 119 w 201"/>
                <a:gd name="T13" fmla="*/ 283 h 380"/>
                <a:gd name="T14" fmla="*/ 112 w 201"/>
                <a:gd name="T15" fmla="*/ 257 h 380"/>
                <a:gd name="T16" fmla="*/ 69 w 201"/>
                <a:gd name="T17" fmla="*/ 228 h 380"/>
                <a:gd name="T18" fmla="*/ 27 w 201"/>
                <a:gd name="T19" fmla="*/ 200 h 380"/>
                <a:gd name="T20" fmla="*/ 8 w 201"/>
                <a:gd name="T21" fmla="*/ 172 h 380"/>
                <a:gd name="T22" fmla="*/ 0 w 201"/>
                <a:gd name="T23" fmla="*/ 127 h 380"/>
                <a:gd name="T24" fmla="*/ 21 w 201"/>
                <a:gd name="T25" fmla="*/ 60 h 380"/>
                <a:gd name="T26" fmla="*/ 83 w 201"/>
                <a:gd name="T27" fmla="*/ 30 h 380"/>
                <a:gd name="T28" fmla="*/ 83 w 201"/>
                <a:gd name="T29" fmla="*/ 0 h 380"/>
                <a:gd name="T30" fmla="*/ 119 w 201"/>
                <a:gd name="T31" fmla="*/ 0 h 380"/>
                <a:gd name="T32" fmla="*/ 119 w 201"/>
                <a:gd name="T33" fmla="*/ 31 h 380"/>
                <a:gd name="T34" fmla="*/ 176 w 201"/>
                <a:gd name="T35" fmla="*/ 56 h 380"/>
                <a:gd name="T36" fmla="*/ 200 w 201"/>
                <a:gd name="T37" fmla="*/ 130 h 380"/>
                <a:gd name="T38" fmla="*/ 200 w 201"/>
                <a:gd name="T39" fmla="*/ 146 h 380"/>
                <a:gd name="T40" fmla="*/ 120 w 201"/>
                <a:gd name="T41" fmla="*/ 146 h 380"/>
                <a:gd name="T42" fmla="*/ 120 w 201"/>
                <a:gd name="T43" fmla="*/ 127 h 380"/>
                <a:gd name="T44" fmla="*/ 117 w 201"/>
                <a:gd name="T45" fmla="*/ 87 h 380"/>
                <a:gd name="T46" fmla="*/ 105 w 201"/>
                <a:gd name="T47" fmla="*/ 79 h 380"/>
                <a:gd name="T48" fmla="*/ 93 w 201"/>
                <a:gd name="T49" fmla="*/ 84 h 380"/>
                <a:gd name="T50" fmla="*/ 89 w 201"/>
                <a:gd name="T51" fmla="*/ 100 h 380"/>
                <a:gd name="T52" fmla="*/ 93 w 201"/>
                <a:gd name="T53" fmla="*/ 139 h 380"/>
                <a:gd name="T54" fmla="*/ 119 w 201"/>
                <a:gd name="T55" fmla="*/ 164 h 380"/>
                <a:gd name="T56" fmla="*/ 169 w 201"/>
                <a:gd name="T57" fmla="*/ 198 h 380"/>
                <a:gd name="T58" fmla="*/ 191 w 201"/>
                <a:gd name="T59" fmla="*/ 228 h 380"/>
                <a:gd name="T60" fmla="*/ 201 w 201"/>
                <a:gd name="T61" fmla="*/ 272 h 380"/>
                <a:gd name="T62" fmla="*/ 181 w 201"/>
                <a:gd name="T63" fmla="*/ 329 h 380"/>
                <a:gd name="T64" fmla="*/ 120 w 201"/>
                <a:gd name="T65" fmla="*/ 354 h 380"/>
                <a:gd name="T66" fmla="*/ 120 w 201"/>
                <a:gd name="T67" fmla="*/ 380 h 380"/>
                <a:gd name="T68" fmla="*/ 83 w 201"/>
                <a:gd name="T69" fmla="*/ 380 h 380"/>
                <a:gd name="T70" fmla="*/ 83 w 201"/>
                <a:gd name="T71" fmla="*/ 354 h 380"/>
                <a:gd name="T72" fmla="*/ 28 w 201"/>
                <a:gd name="T73" fmla="*/ 329 h 380"/>
                <a:gd name="T74" fmla="*/ 9 w 201"/>
                <a:gd name="T75" fmla="*/ 274 h 380"/>
                <a:gd name="T76" fmla="*/ 10 w 201"/>
                <a:gd name="T77" fmla="*/ 2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1" h="380">
                  <a:moveTo>
                    <a:pt x="10" y="259"/>
                  </a:moveTo>
                  <a:cubicBezTo>
                    <a:pt x="90" y="259"/>
                    <a:pt x="90" y="259"/>
                    <a:pt x="90" y="259"/>
                  </a:cubicBezTo>
                  <a:cubicBezTo>
                    <a:pt x="90" y="272"/>
                    <a:pt x="90" y="272"/>
                    <a:pt x="90" y="272"/>
                  </a:cubicBezTo>
                  <a:cubicBezTo>
                    <a:pt x="90" y="286"/>
                    <a:pt x="91" y="295"/>
                    <a:pt x="93" y="300"/>
                  </a:cubicBezTo>
                  <a:cubicBezTo>
                    <a:pt x="95" y="304"/>
                    <a:pt x="99" y="306"/>
                    <a:pt x="105" y="306"/>
                  </a:cubicBezTo>
                  <a:cubicBezTo>
                    <a:pt x="110" y="306"/>
                    <a:pt x="113" y="304"/>
                    <a:pt x="116" y="300"/>
                  </a:cubicBezTo>
                  <a:cubicBezTo>
                    <a:pt x="118" y="297"/>
                    <a:pt x="119" y="291"/>
                    <a:pt x="119" y="283"/>
                  </a:cubicBezTo>
                  <a:cubicBezTo>
                    <a:pt x="119" y="271"/>
                    <a:pt x="117" y="262"/>
                    <a:pt x="112" y="257"/>
                  </a:cubicBezTo>
                  <a:cubicBezTo>
                    <a:pt x="107" y="252"/>
                    <a:pt x="92" y="242"/>
                    <a:pt x="69" y="228"/>
                  </a:cubicBezTo>
                  <a:cubicBezTo>
                    <a:pt x="48" y="216"/>
                    <a:pt x="34" y="206"/>
                    <a:pt x="27" y="200"/>
                  </a:cubicBezTo>
                  <a:cubicBezTo>
                    <a:pt x="19" y="193"/>
                    <a:pt x="13" y="184"/>
                    <a:pt x="8" y="172"/>
                  </a:cubicBezTo>
                  <a:cubicBezTo>
                    <a:pt x="3" y="160"/>
                    <a:pt x="0" y="145"/>
                    <a:pt x="0" y="127"/>
                  </a:cubicBezTo>
                  <a:cubicBezTo>
                    <a:pt x="0" y="99"/>
                    <a:pt x="7" y="77"/>
                    <a:pt x="21" y="60"/>
                  </a:cubicBezTo>
                  <a:cubicBezTo>
                    <a:pt x="35" y="44"/>
                    <a:pt x="55" y="34"/>
                    <a:pt x="83" y="30"/>
                  </a:cubicBezTo>
                  <a:cubicBezTo>
                    <a:pt x="83" y="0"/>
                    <a:pt x="83" y="0"/>
                    <a:pt x="83" y="0"/>
                  </a:cubicBezTo>
                  <a:cubicBezTo>
                    <a:pt x="119" y="0"/>
                    <a:pt x="119" y="0"/>
                    <a:pt x="119" y="0"/>
                  </a:cubicBezTo>
                  <a:cubicBezTo>
                    <a:pt x="119" y="31"/>
                    <a:pt x="119" y="31"/>
                    <a:pt x="119" y="31"/>
                  </a:cubicBezTo>
                  <a:cubicBezTo>
                    <a:pt x="141" y="33"/>
                    <a:pt x="160" y="41"/>
                    <a:pt x="176" y="56"/>
                  </a:cubicBezTo>
                  <a:cubicBezTo>
                    <a:pt x="192" y="70"/>
                    <a:pt x="200" y="95"/>
                    <a:pt x="200" y="130"/>
                  </a:cubicBezTo>
                  <a:cubicBezTo>
                    <a:pt x="200" y="146"/>
                    <a:pt x="200" y="146"/>
                    <a:pt x="200" y="146"/>
                  </a:cubicBezTo>
                  <a:cubicBezTo>
                    <a:pt x="120" y="146"/>
                    <a:pt x="120" y="146"/>
                    <a:pt x="120" y="146"/>
                  </a:cubicBezTo>
                  <a:cubicBezTo>
                    <a:pt x="120" y="127"/>
                    <a:pt x="120" y="127"/>
                    <a:pt x="120" y="127"/>
                  </a:cubicBezTo>
                  <a:cubicBezTo>
                    <a:pt x="120" y="105"/>
                    <a:pt x="119" y="92"/>
                    <a:pt x="117" y="87"/>
                  </a:cubicBezTo>
                  <a:cubicBezTo>
                    <a:pt x="115" y="81"/>
                    <a:pt x="111" y="79"/>
                    <a:pt x="105" y="79"/>
                  </a:cubicBezTo>
                  <a:cubicBezTo>
                    <a:pt x="100" y="79"/>
                    <a:pt x="96" y="81"/>
                    <a:pt x="93" y="84"/>
                  </a:cubicBezTo>
                  <a:cubicBezTo>
                    <a:pt x="90" y="88"/>
                    <a:pt x="89" y="93"/>
                    <a:pt x="89" y="100"/>
                  </a:cubicBezTo>
                  <a:cubicBezTo>
                    <a:pt x="89" y="118"/>
                    <a:pt x="90" y="131"/>
                    <a:pt x="93" y="139"/>
                  </a:cubicBezTo>
                  <a:cubicBezTo>
                    <a:pt x="95" y="147"/>
                    <a:pt x="104" y="155"/>
                    <a:pt x="119" y="164"/>
                  </a:cubicBezTo>
                  <a:cubicBezTo>
                    <a:pt x="143" y="179"/>
                    <a:pt x="160" y="191"/>
                    <a:pt x="169" y="198"/>
                  </a:cubicBezTo>
                  <a:cubicBezTo>
                    <a:pt x="177" y="205"/>
                    <a:pt x="185" y="215"/>
                    <a:pt x="191" y="228"/>
                  </a:cubicBezTo>
                  <a:cubicBezTo>
                    <a:pt x="198" y="241"/>
                    <a:pt x="201" y="256"/>
                    <a:pt x="201" y="272"/>
                  </a:cubicBezTo>
                  <a:cubicBezTo>
                    <a:pt x="201" y="296"/>
                    <a:pt x="194" y="315"/>
                    <a:pt x="181" y="329"/>
                  </a:cubicBezTo>
                  <a:cubicBezTo>
                    <a:pt x="167" y="342"/>
                    <a:pt x="147" y="351"/>
                    <a:pt x="120" y="354"/>
                  </a:cubicBezTo>
                  <a:cubicBezTo>
                    <a:pt x="120" y="380"/>
                    <a:pt x="120" y="380"/>
                    <a:pt x="120" y="380"/>
                  </a:cubicBezTo>
                  <a:cubicBezTo>
                    <a:pt x="83" y="380"/>
                    <a:pt x="83" y="380"/>
                    <a:pt x="83" y="380"/>
                  </a:cubicBezTo>
                  <a:cubicBezTo>
                    <a:pt x="83" y="354"/>
                    <a:pt x="83" y="354"/>
                    <a:pt x="83" y="354"/>
                  </a:cubicBezTo>
                  <a:cubicBezTo>
                    <a:pt x="59" y="351"/>
                    <a:pt x="40" y="343"/>
                    <a:pt x="28" y="329"/>
                  </a:cubicBezTo>
                  <a:cubicBezTo>
                    <a:pt x="15" y="316"/>
                    <a:pt x="9" y="297"/>
                    <a:pt x="9" y="274"/>
                  </a:cubicBezTo>
                  <a:cubicBezTo>
                    <a:pt x="9" y="270"/>
                    <a:pt x="9" y="265"/>
                    <a:pt x="10" y="259"/>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90" name="TextBox 589"/>
          <p:cNvSpPr txBox="1"/>
          <p:nvPr/>
        </p:nvSpPr>
        <p:spPr>
          <a:xfrm>
            <a:off x="6909021" y="3241003"/>
            <a:ext cx="1185029"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dirty="0" smtClean="0">
                <a:solidFill>
                  <a:schemeClr val="accent3"/>
                </a:solidFill>
                <a:latin typeface="+mj-lt"/>
                <a:ea typeface="Open Sans" panose="020B0606030504020204" pitchFamily="34" charset="0"/>
                <a:cs typeface="Open Sans" panose="020B0606030504020204" pitchFamily="34" charset="0"/>
              </a:rPr>
              <a:t>25%</a:t>
            </a:r>
            <a:endParaRPr lang="en-US" dirty="0">
              <a:solidFill>
                <a:schemeClr val="accent3"/>
              </a:solidFill>
              <a:latin typeface="+mj-lt"/>
              <a:ea typeface="Open Sans" panose="020B0606030504020204" pitchFamily="34" charset="0"/>
              <a:cs typeface="Open Sans" panose="020B0606030504020204" pitchFamily="34" charset="0"/>
            </a:endParaRPr>
          </a:p>
        </p:txBody>
      </p:sp>
      <p:sp>
        <p:nvSpPr>
          <p:cNvPr id="591" name="TextBox 590"/>
          <p:cNvSpPr txBox="1"/>
          <p:nvPr/>
        </p:nvSpPr>
        <p:spPr>
          <a:xfrm>
            <a:off x="8391750" y="2723631"/>
            <a:ext cx="1185029"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dirty="0" smtClean="0">
                <a:solidFill>
                  <a:schemeClr val="accent1"/>
                </a:solidFill>
                <a:latin typeface="+mj-lt"/>
                <a:ea typeface="Open Sans" panose="020B0606030504020204" pitchFamily="34" charset="0"/>
                <a:cs typeface="Open Sans" panose="020B0606030504020204" pitchFamily="34" charset="0"/>
              </a:rPr>
              <a:t>55%</a:t>
            </a:r>
            <a:endParaRPr lang="en-US" dirty="0">
              <a:solidFill>
                <a:schemeClr val="accent1"/>
              </a:solidFill>
              <a:latin typeface="+mj-lt"/>
              <a:ea typeface="Open Sans" panose="020B0606030504020204" pitchFamily="34" charset="0"/>
              <a:cs typeface="Open Sans" panose="020B0606030504020204" pitchFamily="34" charset="0"/>
            </a:endParaRPr>
          </a:p>
        </p:txBody>
      </p:sp>
      <p:sp>
        <p:nvSpPr>
          <p:cNvPr id="592" name="TextBox 591"/>
          <p:cNvSpPr txBox="1"/>
          <p:nvPr/>
        </p:nvSpPr>
        <p:spPr>
          <a:xfrm>
            <a:off x="9874396" y="2451771"/>
            <a:ext cx="1185029"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r>
              <a:rPr lang="en-US" dirty="0" smtClean="0">
                <a:solidFill>
                  <a:schemeClr val="bg1">
                    <a:lumMod val="65000"/>
                  </a:schemeClr>
                </a:solidFill>
                <a:latin typeface="+mj-lt"/>
                <a:ea typeface="Open Sans" panose="020B0606030504020204" pitchFamily="34" charset="0"/>
                <a:cs typeface="Open Sans" panose="020B0606030504020204" pitchFamily="34" charset="0"/>
              </a:rPr>
              <a:t>62%</a:t>
            </a:r>
            <a:endParaRPr lang="en-US" dirty="0">
              <a:solidFill>
                <a:schemeClr val="bg1">
                  <a:lumMod val="65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6008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5917584"/>
            <a:ext cx="12192000" cy="9404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e 2"/>
          <p:cNvSpPr/>
          <p:nvPr/>
        </p:nvSpPr>
        <p:spPr>
          <a:xfrm>
            <a:off x="1752600" y="0"/>
            <a:ext cx="11658600" cy="11658600"/>
          </a:xfrm>
          <a:prstGeom prst="pie">
            <a:avLst>
              <a:gd name="adj1" fmla="val 10798602"/>
              <a:gd name="adj2" fmla="val 134956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Pie 3"/>
          <p:cNvSpPr/>
          <p:nvPr/>
        </p:nvSpPr>
        <p:spPr>
          <a:xfrm>
            <a:off x="4610100" y="2745599"/>
            <a:ext cx="6096000" cy="6096000"/>
          </a:xfrm>
          <a:prstGeom prst="pie">
            <a:avLst>
              <a:gd name="adj1" fmla="val 13519462"/>
              <a:gd name="adj2" fmla="val 161484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Pie 4"/>
          <p:cNvSpPr/>
          <p:nvPr/>
        </p:nvSpPr>
        <p:spPr>
          <a:xfrm rot="2684743">
            <a:off x="5552428" y="3610526"/>
            <a:ext cx="4366144" cy="4366144"/>
          </a:xfrm>
          <a:prstGeom prst="pie">
            <a:avLst>
              <a:gd name="adj1" fmla="val 13519462"/>
              <a:gd name="adj2" fmla="val 161484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Pie 5"/>
          <p:cNvSpPr/>
          <p:nvPr/>
        </p:nvSpPr>
        <p:spPr>
          <a:xfrm rot="5400000">
            <a:off x="5638800" y="3643655"/>
            <a:ext cx="4366144" cy="4366144"/>
          </a:xfrm>
          <a:prstGeom prst="pie">
            <a:avLst>
              <a:gd name="adj1" fmla="val 13519462"/>
              <a:gd name="adj2" fmla="val 162181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3043582" y="3962400"/>
            <a:ext cx="1916236" cy="1323439"/>
          </a:xfrm>
          <a:prstGeom prst="rect">
            <a:avLst/>
          </a:prstGeom>
          <a:noFill/>
        </p:spPr>
        <p:txBody>
          <a:bodyPr wrap="square" rtlCol="0">
            <a:spAutoFit/>
          </a:bodyPr>
          <a:lstStyle/>
          <a:p>
            <a:pPr algn="ctr"/>
            <a:r>
              <a:rPr lang="en-US" sz="8000" dirty="0" smtClean="0">
                <a:solidFill>
                  <a:schemeClr val="bg1"/>
                </a:solidFill>
                <a:latin typeface="Arial" panose="020B0604020202020204" pitchFamily="34" charset="0"/>
                <a:ea typeface="Open Sans" panose="020B0606030504020204" pitchFamily="34" charset="0"/>
                <a:cs typeface="Arial" panose="020B0604020202020204" pitchFamily="34" charset="0"/>
              </a:rPr>
              <a:t>55</a:t>
            </a:r>
            <a:r>
              <a:rPr lang="en-US" sz="4400" dirty="0" smtClean="0">
                <a:solidFill>
                  <a:schemeClr val="bg1"/>
                </a:solidFill>
                <a:latin typeface="Arial" panose="020B0604020202020204" pitchFamily="34" charset="0"/>
                <a:ea typeface="Open Sans" panose="020B0606030504020204" pitchFamily="34" charset="0"/>
                <a:cs typeface="Arial" panose="020B0604020202020204" pitchFamily="34" charset="0"/>
              </a:rPr>
              <a:t>%</a:t>
            </a:r>
            <a:endParaRPr lang="en-US" sz="44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0" name="TextBox 9"/>
          <p:cNvSpPr txBox="1"/>
          <p:nvPr/>
        </p:nvSpPr>
        <p:spPr>
          <a:xfrm>
            <a:off x="5017964" y="1789962"/>
            <a:ext cx="1916236" cy="1200329"/>
          </a:xfrm>
          <a:prstGeom prst="rect">
            <a:avLst/>
          </a:prstGeom>
          <a:noFill/>
        </p:spPr>
        <p:txBody>
          <a:bodyPr wrap="square" rtlCol="0">
            <a:spAutoFit/>
          </a:bodyPr>
          <a:lstStyle/>
          <a:p>
            <a:pPr algn="ctr"/>
            <a:r>
              <a:rPr lang="en-US" sz="7200" dirty="0" smtClean="0">
                <a:solidFill>
                  <a:schemeClr val="accent2"/>
                </a:solidFill>
                <a:latin typeface="Arial" panose="020B0604020202020204" pitchFamily="34" charset="0"/>
                <a:ea typeface="Open Sans" panose="020B0606030504020204" pitchFamily="34" charset="0"/>
                <a:cs typeface="Arial" panose="020B0604020202020204" pitchFamily="34" charset="0"/>
              </a:rPr>
              <a:t>20</a:t>
            </a:r>
            <a:r>
              <a:rPr lang="en-US" sz="4000" dirty="0" smtClean="0">
                <a:solidFill>
                  <a:schemeClr val="accent2"/>
                </a:solidFill>
                <a:latin typeface="Arial" panose="020B0604020202020204" pitchFamily="34" charset="0"/>
                <a:ea typeface="Open Sans" panose="020B0606030504020204" pitchFamily="34" charset="0"/>
                <a:cs typeface="Arial" panose="020B0604020202020204" pitchFamily="34" charset="0"/>
              </a:rPr>
              <a:t>%</a:t>
            </a:r>
            <a:endParaRPr lang="en-US" sz="4000" dirty="0">
              <a:solidFill>
                <a:schemeClr val="accent2"/>
              </a:solidFill>
              <a:latin typeface="Arial" panose="020B0604020202020204" pitchFamily="34" charset="0"/>
              <a:ea typeface="Open Sans" panose="020B0606030504020204" pitchFamily="34" charset="0"/>
              <a:cs typeface="Arial" panose="020B0604020202020204" pitchFamily="34" charset="0"/>
            </a:endParaRPr>
          </a:p>
        </p:txBody>
      </p:sp>
      <p:sp>
        <p:nvSpPr>
          <p:cNvPr id="11" name="TextBox 10"/>
          <p:cNvSpPr txBox="1"/>
          <p:nvPr/>
        </p:nvSpPr>
        <p:spPr>
          <a:xfrm>
            <a:off x="8244872" y="2780184"/>
            <a:ext cx="1584928" cy="1015663"/>
          </a:xfrm>
          <a:prstGeom prst="rect">
            <a:avLst/>
          </a:prstGeom>
          <a:noFill/>
        </p:spPr>
        <p:txBody>
          <a:bodyPr wrap="square" rtlCol="0">
            <a:spAutoFit/>
          </a:bodyPr>
          <a:lstStyle/>
          <a:p>
            <a:pPr algn="ctr"/>
            <a:r>
              <a:rPr lang="en-US" sz="6000" dirty="0" smtClean="0">
                <a:solidFill>
                  <a:schemeClr val="accent1"/>
                </a:solidFill>
                <a:latin typeface="Arial" panose="020B0604020202020204" pitchFamily="34" charset="0"/>
                <a:ea typeface="Open Sans" panose="020B0606030504020204" pitchFamily="34" charset="0"/>
                <a:cs typeface="Arial" panose="020B0604020202020204" pitchFamily="34" charset="0"/>
              </a:rPr>
              <a:t>16</a:t>
            </a:r>
            <a:r>
              <a:rPr lang="en-US" sz="3200" dirty="0" smtClean="0">
                <a:solidFill>
                  <a:schemeClr val="accent1"/>
                </a:solidFill>
                <a:latin typeface="Arial" panose="020B0604020202020204" pitchFamily="34" charset="0"/>
                <a:ea typeface="Open Sans" panose="020B0606030504020204" pitchFamily="34" charset="0"/>
                <a:cs typeface="Arial" panose="020B0604020202020204" pitchFamily="34" charset="0"/>
              </a:rPr>
              <a:t>%</a:t>
            </a:r>
            <a:endParaRPr lang="en-US" sz="3200" dirty="0">
              <a:solidFill>
                <a:schemeClr val="accent1"/>
              </a:solidFill>
              <a:latin typeface="Arial" panose="020B0604020202020204" pitchFamily="34" charset="0"/>
              <a:ea typeface="Open Sans" panose="020B0606030504020204" pitchFamily="34" charset="0"/>
              <a:cs typeface="Arial" panose="020B0604020202020204" pitchFamily="34" charset="0"/>
            </a:endParaRPr>
          </a:p>
        </p:txBody>
      </p:sp>
      <p:sp>
        <p:nvSpPr>
          <p:cNvPr id="12" name="TextBox 11"/>
          <p:cNvSpPr txBox="1"/>
          <p:nvPr/>
        </p:nvSpPr>
        <p:spPr>
          <a:xfrm>
            <a:off x="9884372" y="4162454"/>
            <a:ext cx="1584928" cy="1015663"/>
          </a:xfrm>
          <a:prstGeom prst="rect">
            <a:avLst/>
          </a:prstGeom>
          <a:noFill/>
        </p:spPr>
        <p:txBody>
          <a:bodyPr wrap="square" rtlCol="0">
            <a:spAutoFit/>
          </a:bodyPr>
          <a:lstStyle/>
          <a:p>
            <a:pPr algn="ctr"/>
            <a:r>
              <a:rPr lang="en-US" sz="6000" dirty="0" smtClean="0">
                <a:solidFill>
                  <a:schemeClr val="accent5"/>
                </a:solidFill>
                <a:latin typeface="Arial" panose="020B0604020202020204" pitchFamily="34" charset="0"/>
                <a:ea typeface="Open Sans" panose="020B0606030504020204" pitchFamily="34" charset="0"/>
                <a:cs typeface="Arial" panose="020B0604020202020204" pitchFamily="34" charset="0"/>
              </a:rPr>
              <a:t>15</a:t>
            </a:r>
            <a:r>
              <a:rPr lang="en-US" sz="3200" dirty="0" smtClean="0">
                <a:solidFill>
                  <a:schemeClr val="accent5"/>
                </a:solidFill>
                <a:latin typeface="Arial" panose="020B0604020202020204" pitchFamily="34" charset="0"/>
                <a:ea typeface="Open Sans" panose="020B0606030504020204" pitchFamily="34" charset="0"/>
                <a:cs typeface="Arial" panose="020B0604020202020204" pitchFamily="34" charset="0"/>
              </a:rPr>
              <a:t>%</a:t>
            </a:r>
            <a:endParaRPr lang="en-US" sz="3200" dirty="0">
              <a:solidFill>
                <a:schemeClr val="accent5"/>
              </a:solidFill>
              <a:latin typeface="Arial" panose="020B0604020202020204" pitchFamily="34" charset="0"/>
              <a:ea typeface="Open Sans" panose="020B0606030504020204" pitchFamily="34" charset="0"/>
              <a:cs typeface="Arial" panose="020B0604020202020204" pitchFamily="34" charset="0"/>
            </a:endParaRPr>
          </a:p>
        </p:txBody>
      </p:sp>
      <p:sp>
        <p:nvSpPr>
          <p:cNvPr id="14" name="TextBox 13"/>
          <p:cNvSpPr txBox="1"/>
          <p:nvPr/>
        </p:nvSpPr>
        <p:spPr>
          <a:xfrm>
            <a:off x="2667000" y="183090"/>
            <a:ext cx="6858000" cy="830997"/>
          </a:xfrm>
          <a:prstGeom prst="rect">
            <a:avLst/>
          </a:prstGeom>
          <a:noFill/>
        </p:spPr>
        <p:txBody>
          <a:bodyPr wrap="square" rtlCol="0">
            <a:spAutoFit/>
          </a:bodyPr>
          <a:lstStyle>
            <a:defPPr>
              <a:defRPr lang="en-US"/>
            </a:defPPr>
            <a:lvl1pPr algn="ctr">
              <a:defRPr sz="4800">
                <a:solidFill>
                  <a:srgbClr val="582A56"/>
                </a:solidFill>
                <a:latin typeface="Arial" panose="020B0604020202020204" pitchFamily="34" charset="0"/>
                <a:ea typeface="Open Sans" panose="020B0606030504020204" pitchFamily="34" charset="0"/>
                <a:cs typeface="Arial" panose="020B0604020202020204" pitchFamily="34" charset="0"/>
              </a:defRPr>
            </a:lvl1pPr>
          </a:lstStyle>
          <a:p>
            <a:r>
              <a:rPr lang="en-US" dirty="0">
                <a:solidFill>
                  <a:schemeClr val="accent1">
                    <a:lumMod val="75000"/>
                  </a:schemeClr>
                </a:solidFill>
              </a:rPr>
              <a:t>Pie Chart For 2016</a:t>
            </a:r>
          </a:p>
        </p:txBody>
      </p:sp>
      <p:sp>
        <p:nvSpPr>
          <p:cNvPr id="15" name="Oval 14"/>
          <p:cNvSpPr/>
          <p:nvPr/>
        </p:nvSpPr>
        <p:spPr>
          <a:xfrm>
            <a:off x="825849" y="6243791"/>
            <a:ext cx="288000" cy="28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3567039" y="6243791"/>
            <a:ext cx="288000" cy="28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6308229" y="6243791"/>
            <a:ext cx="288000" cy="28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9049420" y="6243791"/>
            <a:ext cx="288000" cy="288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308260" y="6156959"/>
            <a:ext cx="2378804" cy="46166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sz="2400" dirty="0" smtClean="0">
                <a:solidFill>
                  <a:schemeClr val="accent3"/>
                </a:solidFill>
                <a:latin typeface="+mj-lt"/>
                <a:ea typeface="Open Sans" panose="020B0606030504020204" pitchFamily="34" charset="0"/>
                <a:cs typeface="Open Sans" panose="020B0606030504020204" pitchFamily="34" charset="0"/>
              </a:rPr>
              <a:t>Lorem Ipsum</a:t>
            </a:r>
            <a:endParaRPr lang="en-US" sz="2400" dirty="0">
              <a:solidFill>
                <a:schemeClr val="accent3"/>
              </a:solidFill>
              <a:latin typeface="+mj-lt"/>
              <a:ea typeface="Open Sans" panose="020B0606030504020204" pitchFamily="34" charset="0"/>
              <a:cs typeface="Open Sans" panose="020B0606030504020204" pitchFamily="34" charset="0"/>
            </a:endParaRPr>
          </a:p>
        </p:txBody>
      </p:sp>
      <p:sp>
        <p:nvSpPr>
          <p:cNvPr id="22" name="TextBox 21"/>
          <p:cNvSpPr txBox="1"/>
          <p:nvPr/>
        </p:nvSpPr>
        <p:spPr>
          <a:xfrm>
            <a:off x="3892232" y="6156959"/>
            <a:ext cx="2378804" cy="46166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sz="2400" dirty="0" smtClean="0">
                <a:solidFill>
                  <a:schemeClr val="accent2"/>
                </a:solidFill>
                <a:latin typeface="+mj-lt"/>
                <a:ea typeface="Open Sans" panose="020B0606030504020204" pitchFamily="34" charset="0"/>
                <a:cs typeface="Open Sans" panose="020B0606030504020204" pitchFamily="34" charset="0"/>
              </a:rPr>
              <a:t>Lorem Ipsum</a:t>
            </a:r>
            <a:endParaRPr lang="en-US" sz="2400" dirty="0">
              <a:solidFill>
                <a:schemeClr val="accent2"/>
              </a:solidFill>
              <a:latin typeface="+mj-lt"/>
              <a:ea typeface="Open Sans" panose="020B0606030504020204" pitchFamily="34" charset="0"/>
              <a:cs typeface="Open Sans" panose="020B0606030504020204" pitchFamily="34" charset="0"/>
            </a:endParaRPr>
          </a:p>
        </p:txBody>
      </p:sp>
      <p:sp>
        <p:nvSpPr>
          <p:cNvPr id="23" name="TextBox 22"/>
          <p:cNvSpPr txBox="1"/>
          <p:nvPr/>
        </p:nvSpPr>
        <p:spPr>
          <a:xfrm>
            <a:off x="6613815" y="6156959"/>
            <a:ext cx="2378804" cy="46166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sz="2400" dirty="0" smtClean="0">
                <a:solidFill>
                  <a:schemeClr val="accent1"/>
                </a:solidFill>
                <a:latin typeface="+mj-lt"/>
                <a:ea typeface="Open Sans" panose="020B0606030504020204" pitchFamily="34" charset="0"/>
                <a:cs typeface="Open Sans" panose="020B0606030504020204" pitchFamily="34" charset="0"/>
              </a:rPr>
              <a:t>Lorem Ipsum</a:t>
            </a:r>
            <a:endParaRPr lang="en-US" sz="2400" dirty="0">
              <a:solidFill>
                <a:schemeClr val="accent1"/>
              </a:solidFill>
              <a:latin typeface="+mj-lt"/>
              <a:ea typeface="Open Sans" panose="020B0606030504020204" pitchFamily="34" charset="0"/>
              <a:cs typeface="Open Sans" panose="020B0606030504020204" pitchFamily="34" charset="0"/>
            </a:endParaRPr>
          </a:p>
        </p:txBody>
      </p:sp>
      <p:sp>
        <p:nvSpPr>
          <p:cNvPr id="24" name="TextBox 23"/>
          <p:cNvSpPr txBox="1"/>
          <p:nvPr/>
        </p:nvSpPr>
        <p:spPr>
          <a:xfrm>
            <a:off x="9372600" y="6156959"/>
            <a:ext cx="1894540" cy="46166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sz="2400" dirty="0" smtClean="0">
                <a:solidFill>
                  <a:schemeClr val="accent5"/>
                </a:solidFill>
                <a:latin typeface="+mj-lt"/>
                <a:ea typeface="Open Sans" panose="020B0606030504020204" pitchFamily="34" charset="0"/>
                <a:cs typeface="Open Sans" panose="020B0606030504020204" pitchFamily="34" charset="0"/>
              </a:rPr>
              <a:t>Lorem Ipsum</a:t>
            </a:r>
            <a:endParaRPr lang="en-US" sz="2400" dirty="0">
              <a:solidFill>
                <a:schemeClr val="accent5"/>
              </a:solidFill>
              <a:latin typeface="+mj-lt"/>
              <a:ea typeface="Open Sans" panose="020B0606030504020204" pitchFamily="34" charset="0"/>
              <a:cs typeface="Open Sans" panose="020B0606030504020204" pitchFamily="34" charset="0"/>
            </a:endParaRPr>
          </a:p>
        </p:txBody>
      </p:sp>
      <p:sp>
        <p:nvSpPr>
          <p:cNvPr id="26" name="TextBox 25"/>
          <p:cNvSpPr txBox="1"/>
          <p:nvPr/>
        </p:nvSpPr>
        <p:spPr>
          <a:xfrm>
            <a:off x="3429000" y="848380"/>
            <a:ext cx="2209800" cy="523220"/>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sz="2800" dirty="0" smtClean="0">
                <a:solidFill>
                  <a:schemeClr val="accent5"/>
                </a:solidFill>
                <a:latin typeface="Arial" panose="020B0604020202020204" pitchFamily="34" charset="0"/>
                <a:ea typeface="Open Sans" panose="020B0606030504020204" pitchFamily="34" charset="0"/>
                <a:cs typeface="Arial" panose="020B0604020202020204" pitchFamily="34" charset="0"/>
              </a:rPr>
              <a:t>(February)</a:t>
            </a:r>
            <a:endParaRPr lang="en-US" sz="2800" dirty="0">
              <a:solidFill>
                <a:schemeClr val="accent5"/>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157043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p:cNvGraphicFramePr/>
          <p:nvPr>
            <p:extLst>
              <p:ext uri="{D42A27DB-BD31-4B8C-83A1-F6EECF244321}">
                <p14:modId xmlns:p14="http://schemas.microsoft.com/office/powerpoint/2010/main" val="913971020"/>
              </p:ext>
            </p:extLst>
          </p:nvPr>
        </p:nvGraphicFramePr>
        <p:xfrm>
          <a:off x="-579597" y="1865889"/>
          <a:ext cx="6231326" cy="4154217"/>
        </p:xfrm>
        <a:graphic>
          <a:graphicData uri="http://schemas.openxmlformats.org/drawingml/2006/chart">
            <c:chart xmlns:c="http://schemas.openxmlformats.org/drawingml/2006/chart" xmlns:r="http://schemas.openxmlformats.org/officeDocument/2006/relationships" r:id="rId3"/>
          </a:graphicData>
        </a:graphic>
      </p:graphicFrame>
      <p:sp>
        <p:nvSpPr>
          <p:cNvPr id="32" name="TextBox 31"/>
          <p:cNvSpPr txBox="1"/>
          <p:nvPr/>
        </p:nvSpPr>
        <p:spPr>
          <a:xfrm>
            <a:off x="1221894" y="3349183"/>
            <a:ext cx="2667000" cy="646331"/>
          </a:xfrm>
          <a:prstGeom prst="rect">
            <a:avLst/>
          </a:prstGeom>
          <a:noFill/>
        </p:spPr>
        <p:txBody>
          <a:bodyPr wrap="square" rtlCol="0">
            <a:spAutoFit/>
          </a:bodyPr>
          <a:lstStyle/>
          <a:p>
            <a:pPr algn="ctr"/>
            <a:r>
              <a:rPr lang="en-US" sz="3600" dirty="0">
                <a:solidFill>
                  <a:schemeClr val="accent1">
                    <a:lumMod val="75000"/>
                  </a:schemeClr>
                </a:solidFill>
                <a:latin typeface="Arial" panose="020B0604020202020204" pitchFamily="34" charset="0"/>
                <a:ea typeface="Open Sans" panose="020B0606030504020204" pitchFamily="34" charset="0"/>
                <a:cs typeface="Arial" panose="020B0604020202020204" pitchFamily="34" charset="0"/>
              </a:rPr>
              <a:t>Your Title</a:t>
            </a:r>
          </a:p>
        </p:txBody>
      </p:sp>
      <p:sp>
        <p:nvSpPr>
          <p:cNvPr id="33" name="Rectangle 32"/>
          <p:cNvSpPr/>
          <p:nvPr/>
        </p:nvSpPr>
        <p:spPr>
          <a:xfrm>
            <a:off x="1446600" y="3876651"/>
            <a:ext cx="2246170" cy="830997"/>
          </a:xfrm>
          <a:prstGeom prst="rect">
            <a:avLst/>
          </a:prstGeom>
        </p:spPr>
        <p:txBody>
          <a:bodyPr wrap="square">
            <a:spAutoFit/>
          </a:bodyPr>
          <a:lstStyle/>
          <a:p>
            <a:pPr algn="ctr"/>
            <a:r>
              <a:rPr lang="en-US" sz="1600" dirty="0">
                <a:solidFill>
                  <a:schemeClr val="tx1">
                    <a:lumMod val="75000"/>
                    <a:lumOff val="25000"/>
                  </a:schemeClr>
                </a:solidFill>
              </a:rPr>
              <a:t>Lorem ipsum dolor sit amet, </a:t>
            </a:r>
            <a:r>
              <a:rPr lang="en-US" sz="1600" dirty="0" smtClean="0">
                <a:solidFill>
                  <a:schemeClr val="tx1">
                    <a:lumMod val="75000"/>
                    <a:lumOff val="25000"/>
                  </a:schemeClr>
                </a:solidFill>
              </a:rPr>
              <a:t>pellentesque </a:t>
            </a:r>
            <a:r>
              <a:rPr lang="en-US" sz="1600" dirty="0">
                <a:solidFill>
                  <a:schemeClr val="tx1">
                    <a:lumMod val="75000"/>
                    <a:lumOff val="25000"/>
                  </a:schemeClr>
                </a:solidFill>
              </a:rPr>
              <a:t>eu placerat quis.</a:t>
            </a:r>
          </a:p>
        </p:txBody>
      </p:sp>
      <p:sp>
        <p:nvSpPr>
          <p:cNvPr id="2" name="Oval 1"/>
          <p:cNvSpPr/>
          <p:nvPr/>
        </p:nvSpPr>
        <p:spPr>
          <a:xfrm>
            <a:off x="5579553" y="1997165"/>
            <a:ext cx="1380718" cy="13807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5702832" y="3572816"/>
            <a:ext cx="1134161" cy="11341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50766" y="4901910"/>
            <a:ext cx="838293" cy="8382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6223319" y="2638212"/>
            <a:ext cx="93187" cy="931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220601" y="4093303"/>
            <a:ext cx="93187" cy="931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220601" y="5274463"/>
            <a:ext cx="93187" cy="931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2" idx="2"/>
          </p:cNvCxnSpPr>
          <p:nvPr/>
        </p:nvCxnSpPr>
        <p:spPr>
          <a:xfrm flipH="1">
            <a:off x="4716605" y="4139896"/>
            <a:ext cx="150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716605" y="2684806"/>
            <a:ext cx="150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716605" y="5321057"/>
            <a:ext cx="150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93604" y="2135403"/>
            <a:ext cx="968718" cy="584775"/>
          </a:xfrm>
          <a:prstGeom prst="rect">
            <a:avLst/>
          </a:prstGeom>
          <a:noFill/>
        </p:spPr>
        <p:txBody>
          <a:bodyPr wrap="square" rtlCol="0">
            <a:spAutoFit/>
          </a:bodyPr>
          <a:lstStyle/>
          <a:p>
            <a:pPr algn="ctr"/>
            <a:r>
              <a:rPr lang="en-US" sz="3200" dirty="0" smtClean="0">
                <a:solidFill>
                  <a:schemeClr val="accent1"/>
                </a:solidFill>
                <a:latin typeface="Arial" panose="020B0604020202020204" pitchFamily="34" charset="0"/>
                <a:ea typeface="Open Sans" panose="020B0606030504020204" pitchFamily="34" charset="0"/>
                <a:cs typeface="Arial" panose="020B0604020202020204" pitchFamily="34" charset="0"/>
              </a:rPr>
              <a:t>70</a:t>
            </a:r>
            <a:r>
              <a:rPr lang="en-US" sz="1400" dirty="0" smtClean="0">
                <a:solidFill>
                  <a:schemeClr val="accent1"/>
                </a:solidFill>
                <a:latin typeface="Arial" panose="020B0604020202020204" pitchFamily="34" charset="0"/>
                <a:ea typeface="Open Sans" panose="020B0606030504020204" pitchFamily="34" charset="0"/>
                <a:cs typeface="Arial" panose="020B0604020202020204" pitchFamily="34" charset="0"/>
              </a:rPr>
              <a:t>%</a:t>
            </a:r>
            <a:endParaRPr lang="en-US" sz="1400" dirty="0">
              <a:solidFill>
                <a:schemeClr val="accent1"/>
              </a:solidFill>
              <a:latin typeface="Arial" panose="020B0604020202020204" pitchFamily="34" charset="0"/>
              <a:ea typeface="Open Sans" panose="020B0606030504020204" pitchFamily="34" charset="0"/>
              <a:cs typeface="Arial" panose="020B0604020202020204" pitchFamily="34" charset="0"/>
            </a:endParaRPr>
          </a:p>
        </p:txBody>
      </p:sp>
      <p:sp>
        <p:nvSpPr>
          <p:cNvPr id="20" name="TextBox 19"/>
          <p:cNvSpPr txBox="1"/>
          <p:nvPr/>
        </p:nvSpPr>
        <p:spPr>
          <a:xfrm>
            <a:off x="4693604" y="3583423"/>
            <a:ext cx="968718" cy="584775"/>
          </a:xfrm>
          <a:prstGeom prst="rect">
            <a:avLst/>
          </a:prstGeom>
          <a:noFill/>
        </p:spPr>
        <p:txBody>
          <a:bodyPr wrap="square" rtlCol="0">
            <a:spAutoFit/>
          </a:bodyPr>
          <a:lstStyle/>
          <a:p>
            <a:pPr algn="ctr"/>
            <a:r>
              <a:rPr lang="en-US" sz="3200" dirty="0" smtClean="0">
                <a:solidFill>
                  <a:schemeClr val="accent3"/>
                </a:solidFill>
                <a:latin typeface="Arial" panose="020B0604020202020204" pitchFamily="34" charset="0"/>
                <a:ea typeface="Open Sans" panose="020B0606030504020204" pitchFamily="34" charset="0"/>
                <a:cs typeface="Arial" panose="020B0604020202020204" pitchFamily="34" charset="0"/>
              </a:rPr>
              <a:t>41</a:t>
            </a:r>
            <a:r>
              <a:rPr lang="en-US" sz="1400" dirty="0" smtClean="0">
                <a:solidFill>
                  <a:schemeClr val="accent3"/>
                </a:solidFill>
                <a:latin typeface="Arial" panose="020B0604020202020204" pitchFamily="34" charset="0"/>
                <a:ea typeface="Open Sans" panose="020B0606030504020204" pitchFamily="34" charset="0"/>
                <a:cs typeface="Arial" panose="020B0604020202020204" pitchFamily="34" charset="0"/>
              </a:rPr>
              <a:t>%</a:t>
            </a:r>
            <a:endParaRPr lang="en-US" sz="1400" dirty="0">
              <a:solidFill>
                <a:schemeClr val="accent3"/>
              </a:solidFill>
              <a:latin typeface="Arial" panose="020B0604020202020204" pitchFamily="34" charset="0"/>
              <a:ea typeface="Open Sans" panose="020B0606030504020204" pitchFamily="34" charset="0"/>
              <a:cs typeface="Arial" panose="020B0604020202020204" pitchFamily="34" charset="0"/>
            </a:endParaRPr>
          </a:p>
        </p:txBody>
      </p:sp>
      <p:sp>
        <p:nvSpPr>
          <p:cNvPr id="21" name="TextBox 20"/>
          <p:cNvSpPr txBox="1"/>
          <p:nvPr/>
        </p:nvSpPr>
        <p:spPr>
          <a:xfrm>
            <a:off x="4693604" y="4743006"/>
            <a:ext cx="968718" cy="584775"/>
          </a:xfrm>
          <a:prstGeom prst="rect">
            <a:avLst/>
          </a:prstGeom>
          <a:noFill/>
        </p:spPr>
        <p:txBody>
          <a:bodyPr wrap="square" rtlCol="0">
            <a:spAutoFit/>
          </a:bodyPr>
          <a:lstStyle/>
          <a:p>
            <a:pPr algn="ctr"/>
            <a:r>
              <a:rPr lang="en-US" sz="3200" dirty="0" smtClean="0">
                <a:solidFill>
                  <a:schemeClr val="bg1">
                    <a:lumMod val="75000"/>
                  </a:schemeClr>
                </a:solidFill>
                <a:latin typeface="Arial" panose="020B0604020202020204" pitchFamily="34" charset="0"/>
                <a:ea typeface="Open Sans" panose="020B0606030504020204" pitchFamily="34" charset="0"/>
                <a:cs typeface="Arial" panose="020B0604020202020204" pitchFamily="34" charset="0"/>
              </a:rPr>
              <a:t>34</a:t>
            </a:r>
            <a:r>
              <a:rPr lang="en-US" sz="1400" dirty="0" smtClean="0">
                <a:solidFill>
                  <a:schemeClr val="bg1">
                    <a:lumMod val="75000"/>
                  </a:schemeClr>
                </a:solidFill>
                <a:latin typeface="Arial" panose="020B0604020202020204" pitchFamily="34" charset="0"/>
                <a:ea typeface="Open Sans" panose="020B0606030504020204" pitchFamily="34" charset="0"/>
                <a:cs typeface="Arial" panose="020B0604020202020204" pitchFamily="34" charset="0"/>
              </a:rPr>
              <a:t>%</a:t>
            </a:r>
            <a:endParaRPr lang="en-US" sz="1400" dirty="0">
              <a:solidFill>
                <a:schemeClr val="bg1">
                  <a:lumMod val="7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22" name="Rectangle 21"/>
          <p:cNvSpPr/>
          <p:nvPr/>
        </p:nvSpPr>
        <p:spPr>
          <a:xfrm>
            <a:off x="0" y="6480641"/>
            <a:ext cx="12192000" cy="3773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005188" y="1928495"/>
            <a:ext cx="3107488" cy="584775"/>
          </a:xfrm>
          <a:prstGeom prst="rect">
            <a:avLst/>
          </a:prstGeom>
          <a:noFill/>
        </p:spPr>
        <p:txBody>
          <a:bodyPr wrap="square" rtlCol="0">
            <a:spAutoFit/>
          </a:bodyPr>
          <a:lstStyle>
            <a:defPPr>
              <a:defRPr lang="en-US"/>
            </a:defPPr>
            <a:lvl1pPr algn="ctr">
              <a:defRPr sz="3200">
                <a:solidFill>
                  <a:srgbClr val="582A56"/>
                </a:solidFill>
                <a:latin typeface="Calibri Light" panose="020F0302020204030204" pitchFamily="34" charset="0"/>
              </a:defRPr>
            </a:lvl1pPr>
          </a:lstStyle>
          <a:p>
            <a:pPr algn="l"/>
            <a:r>
              <a:rPr lang="en-US" dirty="0" smtClean="0">
                <a:solidFill>
                  <a:schemeClr val="accent1"/>
                </a:solidFill>
                <a:latin typeface="+mj-lt"/>
                <a:ea typeface="Open Sans" panose="020B0606030504020204" pitchFamily="34" charset="0"/>
                <a:cs typeface="Open Sans" panose="020B0606030504020204" pitchFamily="34" charset="0"/>
              </a:rPr>
              <a:t>More Details</a:t>
            </a:r>
            <a:endParaRPr lang="en-US" dirty="0">
              <a:solidFill>
                <a:schemeClr val="accent1"/>
              </a:solidFill>
              <a:latin typeface="+mj-lt"/>
              <a:ea typeface="Open Sans" panose="020B0606030504020204" pitchFamily="34" charset="0"/>
              <a:cs typeface="Open Sans" panose="020B0606030504020204" pitchFamily="34" charset="0"/>
            </a:endParaRPr>
          </a:p>
        </p:txBody>
      </p:sp>
      <p:sp>
        <p:nvSpPr>
          <p:cNvPr id="36" name="Rectangle 35"/>
          <p:cNvSpPr/>
          <p:nvPr/>
        </p:nvSpPr>
        <p:spPr>
          <a:xfrm>
            <a:off x="8005188" y="2431736"/>
            <a:ext cx="3629016" cy="3416320"/>
          </a:xfrm>
          <a:prstGeom prst="rect">
            <a:avLst/>
          </a:prstGeom>
        </p:spPr>
        <p:txBody>
          <a:bodyPr wrap="square">
            <a:spAutoFit/>
          </a:bodyPr>
          <a:lstStyle/>
          <a:p>
            <a:r>
              <a:rPr lang="en-US" sz="1800" dirty="0">
                <a:solidFill>
                  <a:schemeClr val="tx1">
                    <a:lumMod val="75000"/>
                    <a:lumOff val="25000"/>
                  </a:schemeClr>
                </a:solidFill>
              </a:rPr>
              <a:t> Sed tempor arcu eu diam molestie, vel lobortis augue hendrerit. Sed aliquet imperdiet enim in auctor. Integer pharetra ex dolor, vitae accumsan nibh blandit non. Curabitur pretium sapien non lacus imperdiet, in molestie nisl dignissim. Aenean scelerisque est ut sapien pellentesque, at molestie ante blandit. Vestibulum semper urna eget tincidunt consectetur. Aliquam erat </a:t>
            </a:r>
            <a:r>
              <a:rPr lang="en-US" sz="1800" dirty="0" smtClean="0">
                <a:solidFill>
                  <a:schemeClr val="tx1">
                    <a:lumMod val="75000"/>
                    <a:lumOff val="25000"/>
                  </a:schemeClr>
                </a:solidFill>
              </a:rPr>
              <a:t>volutpat. </a:t>
            </a:r>
            <a:endParaRPr lang="en-US" sz="1800" dirty="0">
              <a:solidFill>
                <a:schemeClr val="tx1">
                  <a:lumMod val="75000"/>
                  <a:lumOff val="25000"/>
                </a:schemeClr>
              </a:solidFill>
            </a:endParaRPr>
          </a:p>
        </p:txBody>
      </p:sp>
      <p:cxnSp>
        <p:nvCxnSpPr>
          <p:cNvPr id="37" name="Straight Connector 36"/>
          <p:cNvCxnSpPr/>
          <p:nvPr/>
        </p:nvCxnSpPr>
        <p:spPr>
          <a:xfrm>
            <a:off x="7628356" y="1939654"/>
            <a:ext cx="0" cy="408045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667000" y="257928"/>
            <a:ext cx="6858000" cy="830997"/>
          </a:xfrm>
          <a:prstGeom prst="rect">
            <a:avLst/>
          </a:prstGeom>
          <a:noFill/>
        </p:spPr>
        <p:txBody>
          <a:bodyPr wrap="square" rtlCol="0">
            <a:spAutoFit/>
          </a:bodyPr>
          <a:lstStyle>
            <a:defPPr>
              <a:defRPr lang="en-US"/>
            </a:defPPr>
            <a:lvl1pPr algn="ctr">
              <a:defRPr sz="4800">
                <a:solidFill>
                  <a:srgbClr val="582A56"/>
                </a:solidFill>
                <a:latin typeface="Arial" panose="020B0604020202020204" pitchFamily="34" charset="0"/>
                <a:ea typeface="Open Sans" panose="020B0606030504020204" pitchFamily="34" charset="0"/>
                <a:cs typeface="Arial" panose="020B0604020202020204" pitchFamily="34" charset="0"/>
              </a:defRPr>
            </a:lvl1pPr>
          </a:lstStyle>
          <a:p>
            <a:r>
              <a:rPr lang="en-US" dirty="0" smtClean="0">
                <a:solidFill>
                  <a:schemeClr val="accent1">
                    <a:lumMod val="75000"/>
                  </a:schemeClr>
                </a:solidFill>
              </a:rPr>
              <a:t>Pie </a:t>
            </a:r>
            <a:r>
              <a:rPr lang="en-US" dirty="0">
                <a:solidFill>
                  <a:schemeClr val="accent1">
                    <a:lumMod val="75000"/>
                  </a:schemeClr>
                </a:solidFill>
              </a:rPr>
              <a:t>Chart </a:t>
            </a:r>
          </a:p>
        </p:txBody>
      </p:sp>
      <p:sp>
        <p:nvSpPr>
          <p:cNvPr id="40" name="Rectangle 39"/>
          <p:cNvSpPr/>
          <p:nvPr/>
        </p:nvSpPr>
        <p:spPr>
          <a:xfrm>
            <a:off x="1600200" y="980590"/>
            <a:ext cx="8991600" cy="338554"/>
          </a:xfrm>
          <a:prstGeom prst="rect">
            <a:avLst/>
          </a:prstGeom>
        </p:spPr>
        <p:txBody>
          <a:bodyPr wrap="square">
            <a:spAutoFit/>
          </a:bodyPr>
          <a:lstStyle/>
          <a:p>
            <a:pPr algn="ctr"/>
            <a:r>
              <a:rPr lang="en-US" sz="1600" dirty="0">
                <a:solidFill>
                  <a:schemeClr val="tx1">
                    <a:lumMod val="75000"/>
                    <a:lumOff val="25000"/>
                  </a:schemeClr>
                </a:solidFill>
              </a:rPr>
              <a:t>Lorem ipsum dolor sit amet, consectetur adipiscing elit Sed lacus velit, pellentesque eu placerat quis.</a:t>
            </a:r>
          </a:p>
        </p:txBody>
      </p:sp>
    </p:spTree>
    <p:extLst>
      <p:ext uri="{BB962C8B-B14F-4D97-AF65-F5344CB8AC3E}">
        <p14:creationId xmlns:p14="http://schemas.microsoft.com/office/powerpoint/2010/main" val="1398675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lat Infographic Charting Element">
      <a:dk1>
        <a:sysClr val="windowText" lastClr="000000"/>
      </a:dk1>
      <a:lt1>
        <a:sysClr val="window" lastClr="FFFFFF"/>
      </a:lt1>
      <a:dk2>
        <a:srgbClr val="1F497D"/>
      </a:dk2>
      <a:lt2>
        <a:srgbClr val="EEECE1"/>
      </a:lt2>
      <a:accent1>
        <a:srgbClr val="783875"/>
      </a:accent1>
      <a:accent2>
        <a:srgbClr val="582A56"/>
      </a:accent2>
      <a:accent3>
        <a:srgbClr val="F9B03D"/>
      </a:accent3>
      <a:accent4>
        <a:srgbClr val="C67314"/>
      </a:accent4>
      <a:accent5>
        <a:srgbClr val="404A58"/>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57FE75-8EBF-49EA-9C45-494DA8BBC3CD}"/>
</file>

<file path=customXml/itemProps2.xml><?xml version="1.0" encoding="utf-8"?>
<ds:datastoreItem xmlns:ds="http://schemas.openxmlformats.org/officeDocument/2006/customXml" ds:itemID="{B66765D3-339B-4485-B74A-13ADABE5F15E}"/>
</file>

<file path=customXml/itemProps3.xml><?xml version="1.0" encoding="utf-8"?>
<ds:datastoreItem xmlns:ds="http://schemas.openxmlformats.org/officeDocument/2006/customXml" ds:itemID="{211D9EBA-48C3-4847-8945-3A99AAAB6313}"/>
</file>

<file path=docProps/app.xml><?xml version="1.0" encoding="utf-8"?>
<Properties xmlns="http://schemas.openxmlformats.org/officeDocument/2006/extended-properties" xmlns:vt="http://schemas.openxmlformats.org/officeDocument/2006/docPropsVTypes">
  <Template/>
  <TotalTime>5444</TotalTime>
  <Words>507</Words>
  <Application>Microsoft Office PowerPoint</Application>
  <PresentationFormat>Widescreen</PresentationFormat>
  <Paragraphs>89</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rafik tikari</cp:lastModifiedBy>
  <cp:revision>130</cp:revision>
  <dcterms:created xsi:type="dcterms:W3CDTF">2013-09-12T13:05:01Z</dcterms:created>
  <dcterms:modified xsi:type="dcterms:W3CDTF">2016-03-30T11:12:27Z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