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5" r:id="rId2"/>
    <p:sldId id="276" r:id="rId3"/>
    <p:sldId id="271" r:id="rId4"/>
    <p:sldId id="277" r:id="rId5"/>
    <p:sldId id="279" r:id="rId6"/>
    <p:sldId id="281" r:id="rId7"/>
    <p:sldId id="282" r:id="rId8"/>
    <p:sldId id="283" r:id="rId9"/>
    <p:sldId id="284" r:id="rId10"/>
    <p:sldId id="280" r:id="rId11"/>
    <p:sldId id="268" r:id="rId12"/>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C36A"/>
    <a:srgbClr val="FFFFF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80" autoAdjust="0"/>
    <p:restoredTop sz="94674"/>
  </p:normalViewPr>
  <p:slideViewPr>
    <p:cSldViewPr>
      <p:cViewPr varScale="1">
        <p:scale>
          <a:sx n="109" d="100"/>
          <a:sy n="109" d="100"/>
        </p:scale>
        <p:origin x="192"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8" Type="http://schemas.openxmlformats.org/officeDocument/2006/relationships/slide" Target="slides/slide7.xml"/><Relationship Id="rId18"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tableStyles" Target="tableStyles.xml"/><Relationship Id="rId7" Type="http://schemas.openxmlformats.org/officeDocument/2006/relationships/slide" Target="slides/slide6.xml"/><Relationship Id="rId16" Type="http://schemas.openxmlformats.org/officeDocument/2006/relationships/theme" Target="theme/theme1.xml"/><Relationship Id="rId2" Type="http://schemas.openxmlformats.org/officeDocument/2006/relationships/slide" Target="slides/slide1.xml"/><Relationship Id="rId20" Type="http://schemas.openxmlformats.org/officeDocument/2006/relationships/customXml" Target="../customXml/item3.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customXml" Target="../customXml/item2.xml"/><Relationship Id="rId1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4/12/16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dirty="0"/>
          </a:p>
        </p:txBody>
      </p:sp>
    </p:spTree>
    <p:extLst>
      <p:ext uri="{BB962C8B-B14F-4D97-AF65-F5344CB8AC3E}">
        <p14:creationId xmlns:p14="http://schemas.microsoft.com/office/powerpoint/2010/main" val="227309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dirty="0"/>
          </a:p>
        </p:txBody>
      </p:sp>
    </p:spTree>
    <p:extLst>
      <p:ext uri="{BB962C8B-B14F-4D97-AF65-F5344CB8AC3E}">
        <p14:creationId xmlns:p14="http://schemas.microsoft.com/office/powerpoint/2010/main" val="1626037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dirty="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4/12/16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4/12/16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4/12/16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4/12/16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4/12/16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4/12/16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
        <p:nvSpPr>
          <p:cNvPr id="17" name="Slide Number Placeholder 16"/>
          <p:cNvSpPr>
            <a:spLocks noGrp="1"/>
          </p:cNvSpPr>
          <p:nvPr>
            <p:ph type="sldNum" sz="quarter" idx="12"/>
          </p:nvPr>
        </p:nvSpPr>
        <p:spPr>
          <a:xfrm>
            <a:off x="11202730" y="6323774"/>
            <a:ext cx="491305" cy="420448"/>
          </a:xfrm>
        </p:spPr>
        <p:txBody>
          <a:bodyPr/>
          <a:lstStyle>
            <a:lvl1pPr>
              <a:defRPr sz="1100">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4/12/16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4/12/16</a:t>
            </a:fld>
            <a:endParaRPr lang="en-US" dirty="0"/>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0526" b="10526"/>
          <a:stretch/>
        </p:blipFill>
        <p:spPr>
          <a:xfrm>
            <a:off x="0" y="0"/>
            <a:ext cx="12192000" cy="6858000"/>
          </a:xfrm>
          <a:prstGeom prst="rect">
            <a:avLst/>
          </a:prstGeom>
        </p:spPr>
      </p:pic>
      <p:sp>
        <p:nvSpPr>
          <p:cNvPr id="6" name="Rectangle 5"/>
          <p:cNvSpPr/>
          <p:nvPr/>
        </p:nvSpPr>
        <p:spPr>
          <a:xfrm>
            <a:off x="0" y="0"/>
            <a:ext cx="12192000" cy="6858000"/>
          </a:xfrm>
          <a:prstGeom prst="rect">
            <a:avLst/>
          </a:prstGeom>
          <a:solidFill>
            <a:srgbClr val="26262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6553200"/>
            <a:ext cx="12192000" cy="30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77" y="5710536"/>
            <a:ext cx="2791845" cy="52849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324099" y="2476136"/>
            <a:ext cx="7543800" cy="2246769"/>
          </a:xfrm>
          <a:prstGeom prst="rect">
            <a:avLst/>
          </a:prstGeom>
          <a:noFill/>
        </p:spPr>
        <p:txBody>
          <a:bodyPr wrap="square" rtlCol="0">
            <a:spAutoFit/>
          </a:bodyPr>
          <a:lstStyle/>
          <a:p>
            <a:pPr algn="ctr"/>
            <a:r>
              <a:rPr lang="en-US" sz="9600" dirty="0" smtClean="0">
                <a:solidFill>
                  <a:schemeClr val="bg1"/>
                </a:solidFill>
                <a:latin typeface="Nexa Bold" panose="02000000000000000000" pitchFamily="50" charset="0"/>
              </a:rPr>
              <a:t>The Best </a:t>
            </a:r>
            <a:r>
              <a:rPr lang="en-US" sz="9600" dirty="0" smtClean="0">
                <a:solidFill>
                  <a:schemeClr val="accent1"/>
                </a:solidFill>
                <a:latin typeface="Nexa Bold" panose="02000000000000000000" pitchFamily="50" charset="0"/>
              </a:rPr>
              <a:t>15</a:t>
            </a:r>
            <a:r>
              <a:rPr lang="en-US" sz="9600" dirty="0" smtClean="0">
                <a:solidFill>
                  <a:schemeClr val="bg1"/>
                </a:solidFill>
                <a:latin typeface="Nexa Bold" panose="02000000000000000000" pitchFamily="50" charset="0"/>
              </a:rPr>
              <a:t> </a:t>
            </a:r>
            <a:r>
              <a:rPr lang="en-US" sz="4400" dirty="0" smtClean="0">
                <a:solidFill>
                  <a:schemeClr val="bg1"/>
                </a:solidFill>
                <a:latin typeface="Nexa Light" panose="02000000000000000000" pitchFamily="50" charset="0"/>
              </a:rPr>
              <a:t>Marketing and Sales Tools</a:t>
            </a:r>
            <a:endParaRPr lang="en-US" sz="4400" dirty="0">
              <a:solidFill>
                <a:schemeClr val="bg1"/>
              </a:solidFill>
              <a:latin typeface="Nexa Light" panose="02000000000000000000" pitchFamily="50" charset="0"/>
            </a:endParaRPr>
          </a:p>
        </p:txBody>
      </p:sp>
      <p:cxnSp>
        <p:nvCxnSpPr>
          <p:cNvPr id="3" name="Straight Connector 2"/>
          <p:cNvCxnSpPr/>
          <p:nvPr/>
        </p:nvCxnSpPr>
        <p:spPr>
          <a:xfrm>
            <a:off x="2590800" y="3880240"/>
            <a:ext cx="6934200" cy="0"/>
          </a:xfrm>
          <a:prstGeom prst="line">
            <a:avLst/>
          </a:prstGeom>
          <a:ln>
            <a:solidFill>
              <a:srgbClr val="FFFFFF">
                <a:alpha val="50196"/>
              </a:srgbClr>
            </a:solidFill>
          </a:ln>
        </p:spPr>
        <p:style>
          <a:lnRef idx="1">
            <a:schemeClr val="accent1"/>
          </a:lnRef>
          <a:fillRef idx="0">
            <a:schemeClr val="accent1"/>
          </a:fillRef>
          <a:effectRef idx="0">
            <a:schemeClr val="accent1"/>
          </a:effectRef>
          <a:fontRef idx="minor">
            <a:schemeClr val="tx1"/>
          </a:fontRef>
        </p:style>
      </p:cxnSp>
      <p:sp>
        <p:nvSpPr>
          <p:cNvPr id="10" name="Freeform 5"/>
          <p:cNvSpPr>
            <a:spLocks noEditPoints="1"/>
          </p:cNvSpPr>
          <p:nvPr/>
        </p:nvSpPr>
        <p:spPr bwMode="auto">
          <a:xfrm>
            <a:off x="5413746" y="556879"/>
            <a:ext cx="1364508" cy="1362378"/>
          </a:xfrm>
          <a:custGeom>
            <a:avLst/>
            <a:gdLst>
              <a:gd name="T0" fmla="*/ 4109 w 7686"/>
              <a:gd name="T1" fmla="*/ 7098 h 7674"/>
              <a:gd name="T2" fmla="*/ 4764 w 7686"/>
              <a:gd name="T3" fmla="*/ 7664 h 7674"/>
              <a:gd name="T4" fmla="*/ 5953 w 7686"/>
              <a:gd name="T5" fmla="*/ 7161 h 7674"/>
              <a:gd name="T6" fmla="*/ 6229 w 7686"/>
              <a:gd name="T7" fmla="*/ 6078 h 7674"/>
              <a:gd name="T8" fmla="*/ 7094 w 7686"/>
              <a:gd name="T9" fmla="*/ 5927 h 7674"/>
              <a:gd name="T10" fmla="*/ 7568 w 7686"/>
              <a:gd name="T11" fmla="*/ 5127 h 7674"/>
              <a:gd name="T12" fmla="*/ 7377 w 7686"/>
              <a:gd name="T13" fmla="*/ 4492 h 7674"/>
              <a:gd name="T14" fmla="*/ 7101 w 7686"/>
              <a:gd name="T15" fmla="*/ 3464 h 7674"/>
              <a:gd name="T16" fmla="*/ 7680 w 7686"/>
              <a:gd name="T17" fmla="*/ 2980 h 7674"/>
              <a:gd name="T18" fmla="*/ 7199 w 7686"/>
              <a:gd name="T19" fmla="*/ 1760 h 7674"/>
              <a:gd name="T20" fmla="*/ 6106 w 7686"/>
              <a:gd name="T21" fmla="*/ 1469 h 7674"/>
              <a:gd name="T22" fmla="*/ 5951 w 7686"/>
              <a:gd name="T23" fmla="*/ 522 h 7674"/>
              <a:gd name="T24" fmla="*/ 5030 w 7686"/>
              <a:gd name="T25" fmla="*/ 81 h 7674"/>
              <a:gd name="T26" fmla="*/ 4341 w 7686"/>
              <a:gd name="T27" fmla="*/ 556 h 7674"/>
              <a:gd name="T28" fmla="*/ 3464 w 7686"/>
              <a:gd name="T29" fmla="*/ 585 h 7674"/>
              <a:gd name="T30" fmla="*/ 2986 w 7686"/>
              <a:gd name="T31" fmla="*/ 2 h 7674"/>
              <a:gd name="T32" fmla="*/ 1857 w 7686"/>
              <a:gd name="T33" fmla="*/ 435 h 7674"/>
              <a:gd name="T34" fmla="*/ 1879 w 7686"/>
              <a:gd name="T35" fmla="*/ 1213 h 7674"/>
              <a:gd name="T36" fmla="*/ 1265 w 7686"/>
              <a:gd name="T37" fmla="*/ 1822 h 7674"/>
              <a:gd name="T38" fmla="*/ 327 w 7686"/>
              <a:gd name="T39" fmla="*/ 2066 h 7674"/>
              <a:gd name="T40" fmla="*/ 301 w 7686"/>
              <a:gd name="T41" fmla="*/ 3172 h 7674"/>
              <a:gd name="T42" fmla="*/ 608 w 7686"/>
              <a:gd name="T43" fmla="*/ 4318 h 7674"/>
              <a:gd name="T44" fmla="*/ 258 w 7686"/>
              <a:gd name="T45" fmla="*/ 5463 h 7674"/>
              <a:gd name="T46" fmla="*/ 1310 w 7686"/>
              <a:gd name="T47" fmla="*/ 5907 h 7674"/>
              <a:gd name="T48" fmla="*/ 1810 w 7686"/>
              <a:gd name="T49" fmla="*/ 6838 h 7674"/>
              <a:gd name="T50" fmla="*/ 2543 w 7686"/>
              <a:gd name="T51" fmla="*/ 7551 h 7674"/>
              <a:gd name="T52" fmla="*/ 3506 w 7686"/>
              <a:gd name="T53" fmla="*/ 6480 h 7674"/>
              <a:gd name="T54" fmla="*/ 2357 w 7686"/>
              <a:gd name="T55" fmla="*/ 6048 h 7674"/>
              <a:gd name="T56" fmla="*/ 1497 w 7686"/>
              <a:gd name="T57" fmla="*/ 5094 h 7674"/>
              <a:gd name="T58" fmla="*/ 1193 w 7686"/>
              <a:gd name="T59" fmla="*/ 4078 h 7674"/>
              <a:gd name="T60" fmla="*/ 1304 w 7686"/>
              <a:gd name="T61" fmla="*/ 3025 h 7674"/>
              <a:gd name="T62" fmla="*/ 1942 w 7686"/>
              <a:gd name="T63" fmla="*/ 1972 h 7674"/>
              <a:gd name="T64" fmla="*/ 3443 w 7686"/>
              <a:gd name="T65" fmla="*/ 1200 h 7674"/>
              <a:gd name="T66" fmla="*/ 4483 w 7686"/>
              <a:gd name="T67" fmla="*/ 1246 h 7674"/>
              <a:gd name="T68" fmla="*/ 6046 w 7686"/>
              <a:gd name="T69" fmla="*/ 2323 h 7674"/>
              <a:gd name="T70" fmla="*/ 6501 w 7686"/>
              <a:gd name="T71" fmla="*/ 3572 h 7674"/>
              <a:gd name="T72" fmla="*/ 6193 w 7686"/>
              <a:gd name="T73" fmla="*/ 5106 h 7674"/>
              <a:gd name="T74" fmla="*/ 5308 w 7686"/>
              <a:gd name="T75" fmla="*/ 6065 h 7674"/>
              <a:gd name="T76" fmla="*/ 4136 w 7686"/>
              <a:gd name="T77" fmla="*/ 6485 h 7674"/>
              <a:gd name="T78" fmla="*/ 5057 w 7686"/>
              <a:gd name="T79" fmla="*/ 5539 h 7674"/>
              <a:gd name="T80" fmla="*/ 4692 w 7686"/>
              <a:gd name="T81" fmla="*/ 5076 h 7674"/>
              <a:gd name="T82" fmla="*/ 5194 w 7686"/>
              <a:gd name="T83" fmla="*/ 4862 h 7674"/>
              <a:gd name="T84" fmla="*/ 5498 w 7686"/>
              <a:gd name="T85" fmla="*/ 5014 h 7674"/>
              <a:gd name="T86" fmla="*/ 3410 w 7686"/>
              <a:gd name="T87" fmla="*/ 2999 h 7674"/>
              <a:gd name="T88" fmla="*/ 2856 w 7686"/>
              <a:gd name="T89" fmla="*/ 2283 h 7674"/>
              <a:gd name="T90" fmla="*/ 2796 w 7686"/>
              <a:gd name="T91" fmla="*/ 2467 h 7674"/>
              <a:gd name="T92" fmla="*/ 2824 w 7686"/>
              <a:gd name="T93" fmla="*/ 2902 h 7674"/>
              <a:gd name="T94" fmla="*/ 2402 w 7686"/>
              <a:gd name="T95" fmla="*/ 2875 h 7674"/>
              <a:gd name="T96" fmla="*/ 2187 w 7686"/>
              <a:gd name="T97" fmla="*/ 2859 h 7674"/>
              <a:gd name="T98" fmla="*/ 4261 w 7686"/>
              <a:gd name="T99" fmla="*/ 4831 h 7674"/>
              <a:gd name="T100" fmla="*/ 5030 w 7686"/>
              <a:gd name="T101" fmla="*/ 5585 h 7674"/>
              <a:gd name="T102" fmla="*/ 3718 w 7686"/>
              <a:gd name="T103" fmla="*/ 4461 h 7674"/>
              <a:gd name="T104" fmla="*/ 3196 w 7686"/>
              <a:gd name="T105" fmla="*/ 4727 h 7674"/>
              <a:gd name="T106" fmla="*/ 3512 w 7686"/>
              <a:gd name="T107" fmla="*/ 4253 h 7674"/>
              <a:gd name="T108" fmla="*/ 2921 w 7686"/>
              <a:gd name="T109" fmla="*/ 4452 h 7674"/>
              <a:gd name="T110" fmla="*/ 3052 w 7686"/>
              <a:gd name="T111" fmla="*/ 4148 h 7674"/>
              <a:gd name="T112" fmla="*/ 2189 w 7686"/>
              <a:gd name="T113" fmla="*/ 4772 h 7674"/>
              <a:gd name="T114" fmla="*/ 2271 w 7686"/>
              <a:gd name="T115" fmla="*/ 5238 h 7674"/>
              <a:gd name="T116" fmla="*/ 4218 w 7686"/>
              <a:gd name="T117" fmla="*/ 3401 h 7674"/>
              <a:gd name="T118" fmla="*/ 4218 w 7686"/>
              <a:gd name="T119" fmla="*/ 3401 h 7674"/>
              <a:gd name="T120" fmla="*/ 5530 w 7686"/>
              <a:gd name="T121" fmla="*/ 2320 h 7674"/>
              <a:gd name="T122" fmla="*/ 4517 w 7686"/>
              <a:gd name="T123" fmla="*/ 2908 h 7674"/>
              <a:gd name="T124" fmla="*/ 4711 w 7686"/>
              <a:gd name="T125" fmla="*/ 3097 h 7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86" h="7674">
                <a:moveTo>
                  <a:pt x="3186" y="7374"/>
                </a:moveTo>
                <a:lnTo>
                  <a:pt x="3375" y="7072"/>
                </a:lnTo>
                <a:lnTo>
                  <a:pt x="3428" y="7080"/>
                </a:lnTo>
                <a:lnTo>
                  <a:pt x="3528" y="7093"/>
                </a:lnTo>
                <a:lnTo>
                  <a:pt x="3737" y="7108"/>
                </a:lnTo>
                <a:lnTo>
                  <a:pt x="3842" y="7109"/>
                </a:lnTo>
                <a:lnTo>
                  <a:pt x="3931" y="7109"/>
                </a:lnTo>
                <a:lnTo>
                  <a:pt x="4109" y="7098"/>
                </a:lnTo>
                <a:lnTo>
                  <a:pt x="4260" y="7080"/>
                </a:lnTo>
                <a:lnTo>
                  <a:pt x="4331" y="7073"/>
                </a:lnTo>
                <a:lnTo>
                  <a:pt x="4504" y="7354"/>
                </a:lnTo>
                <a:lnTo>
                  <a:pt x="4642" y="7576"/>
                </a:lnTo>
                <a:lnTo>
                  <a:pt x="4694" y="7656"/>
                </a:lnTo>
                <a:lnTo>
                  <a:pt x="4698" y="7664"/>
                </a:lnTo>
                <a:lnTo>
                  <a:pt x="4713" y="7671"/>
                </a:lnTo>
                <a:lnTo>
                  <a:pt x="4764" y="7664"/>
                </a:lnTo>
                <a:lnTo>
                  <a:pt x="4849" y="7641"/>
                </a:lnTo>
                <a:lnTo>
                  <a:pt x="4998" y="7599"/>
                </a:lnTo>
                <a:lnTo>
                  <a:pt x="5308" y="7489"/>
                </a:lnTo>
                <a:lnTo>
                  <a:pt x="5453" y="7427"/>
                </a:lnTo>
                <a:lnTo>
                  <a:pt x="5533" y="7391"/>
                </a:lnTo>
                <a:lnTo>
                  <a:pt x="5706" y="7306"/>
                </a:lnTo>
                <a:lnTo>
                  <a:pt x="5858" y="7221"/>
                </a:lnTo>
                <a:lnTo>
                  <a:pt x="5953" y="7161"/>
                </a:lnTo>
                <a:lnTo>
                  <a:pt x="5964" y="7148"/>
                </a:lnTo>
                <a:lnTo>
                  <a:pt x="5945" y="7066"/>
                </a:lnTo>
                <a:lnTo>
                  <a:pt x="5883" y="6801"/>
                </a:lnTo>
                <a:lnTo>
                  <a:pt x="5802" y="6462"/>
                </a:lnTo>
                <a:lnTo>
                  <a:pt x="5920" y="6366"/>
                </a:lnTo>
                <a:lnTo>
                  <a:pt x="5978" y="6318"/>
                </a:lnTo>
                <a:lnTo>
                  <a:pt x="6103" y="6203"/>
                </a:lnTo>
                <a:lnTo>
                  <a:pt x="6229" y="6078"/>
                </a:lnTo>
                <a:lnTo>
                  <a:pt x="6341" y="5955"/>
                </a:lnTo>
                <a:lnTo>
                  <a:pt x="6387" y="5899"/>
                </a:lnTo>
                <a:lnTo>
                  <a:pt x="6423" y="5856"/>
                </a:lnTo>
                <a:lnTo>
                  <a:pt x="6480" y="5797"/>
                </a:lnTo>
                <a:lnTo>
                  <a:pt x="6491" y="5791"/>
                </a:lnTo>
                <a:lnTo>
                  <a:pt x="6578" y="5809"/>
                </a:lnTo>
                <a:lnTo>
                  <a:pt x="6837" y="5868"/>
                </a:lnTo>
                <a:lnTo>
                  <a:pt x="7094" y="5927"/>
                </a:lnTo>
                <a:lnTo>
                  <a:pt x="7170" y="5944"/>
                </a:lnTo>
                <a:lnTo>
                  <a:pt x="7179" y="5937"/>
                </a:lnTo>
                <a:lnTo>
                  <a:pt x="7222" y="5868"/>
                </a:lnTo>
                <a:lnTo>
                  <a:pt x="7321" y="5688"/>
                </a:lnTo>
                <a:lnTo>
                  <a:pt x="7389" y="5554"/>
                </a:lnTo>
                <a:lnTo>
                  <a:pt x="7429" y="5467"/>
                </a:lnTo>
                <a:lnTo>
                  <a:pt x="7503" y="5297"/>
                </a:lnTo>
                <a:lnTo>
                  <a:pt x="7568" y="5127"/>
                </a:lnTo>
                <a:lnTo>
                  <a:pt x="7622" y="4955"/>
                </a:lnTo>
                <a:lnTo>
                  <a:pt x="7647" y="4867"/>
                </a:lnTo>
                <a:lnTo>
                  <a:pt x="7671" y="4777"/>
                </a:lnTo>
                <a:lnTo>
                  <a:pt x="7686" y="4707"/>
                </a:lnTo>
                <a:lnTo>
                  <a:pt x="7684" y="4685"/>
                </a:lnTo>
                <a:lnTo>
                  <a:pt x="7682" y="4682"/>
                </a:lnTo>
                <a:lnTo>
                  <a:pt x="7604" y="4635"/>
                </a:lnTo>
                <a:lnTo>
                  <a:pt x="7377" y="4492"/>
                </a:lnTo>
                <a:lnTo>
                  <a:pt x="7226" y="4397"/>
                </a:lnTo>
                <a:lnTo>
                  <a:pt x="7118" y="4322"/>
                </a:lnTo>
                <a:lnTo>
                  <a:pt x="7092" y="4296"/>
                </a:lnTo>
                <a:lnTo>
                  <a:pt x="7091" y="4289"/>
                </a:lnTo>
                <a:lnTo>
                  <a:pt x="7104" y="4170"/>
                </a:lnTo>
                <a:lnTo>
                  <a:pt x="7117" y="3916"/>
                </a:lnTo>
                <a:lnTo>
                  <a:pt x="7115" y="3671"/>
                </a:lnTo>
                <a:lnTo>
                  <a:pt x="7101" y="3464"/>
                </a:lnTo>
                <a:lnTo>
                  <a:pt x="7088" y="3388"/>
                </a:lnTo>
                <a:lnTo>
                  <a:pt x="7086" y="3376"/>
                </a:lnTo>
                <a:lnTo>
                  <a:pt x="7101" y="3353"/>
                </a:lnTo>
                <a:lnTo>
                  <a:pt x="7199" y="3284"/>
                </a:lnTo>
                <a:lnTo>
                  <a:pt x="7373" y="3175"/>
                </a:lnTo>
                <a:lnTo>
                  <a:pt x="7601" y="3033"/>
                </a:lnTo>
                <a:lnTo>
                  <a:pt x="7676" y="2986"/>
                </a:lnTo>
                <a:lnTo>
                  <a:pt x="7680" y="2980"/>
                </a:lnTo>
                <a:lnTo>
                  <a:pt x="7677" y="2943"/>
                </a:lnTo>
                <a:lnTo>
                  <a:pt x="7657" y="2843"/>
                </a:lnTo>
                <a:lnTo>
                  <a:pt x="7599" y="2650"/>
                </a:lnTo>
                <a:lnTo>
                  <a:pt x="7524" y="2433"/>
                </a:lnTo>
                <a:lnTo>
                  <a:pt x="7484" y="2331"/>
                </a:lnTo>
                <a:lnTo>
                  <a:pt x="7413" y="2171"/>
                </a:lnTo>
                <a:lnTo>
                  <a:pt x="7277" y="1900"/>
                </a:lnTo>
                <a:lnTo>
                  <a:pt x="7199" y="1760"/>
                </a:lnTo>
                <a:lnTo>
                  <a:pt x="7171" y="1720"/>
                </a:lnTo>
                <a:lnTo>
                  <a:pt x="7092" y="1736"/>
                </a:lnTo>
                <a:lnTo>
                  <a:pt x="6823" y="1799"/>
                </a:lnTo>
                <a:lnTo>
                  <a:pt x="6475" y="1881"/>
                </a:lnTo>
                <a:lnTo>
                  <a:pt x="6441" y="1838"/>
                </a:lnTo>
                <a:lnTo>
                  <a:pt x="6376" y="1757"/>
                </a:lnTo>
                <a:lnTo>
                  <a:pt x="6243" y="1609"/>
                </a:lnTo>
                <a:lnTo>
                  <a:pt x="6106" y="1469"/>
                </a:lnTo>
                <a:lnTo>
                  <a:pt x="5961" y="1338"/>
                </a:lnTo>
                <a:lnTo>
                  <a:pt x="5883" y="1276"/>
                </a:lnTo>
                <a:lnTo>
                  <a:pt x="5817" y="1222"/>
                </a:lnTo>
                <a:lnTo>
                  <a:pt x="5798" y="1203"/>
                </a:lnTo>
                <a:lnTo>
                  <a:pt x="5815" y="1125"/>
                </a:lnTo>
                <a:lnTo>
                  <a:pt x="5874" y="869"/>
                </a:lnTo>
                <a:lnTo>
                  <a:pt x="5933" y="610"/>
                </a:lnTo>
                <a:lnTo>
                  <a:pt x="5951" y="522"/>
                </a:lnTo>
                <a:lnTo>
                  <a:pt x="5948" y="515"/>
                </a:lnTo>
                <a:lnTo>
                  <a:pt x="5919" y="490"/>
                </a:lnTo>
                <a:lnTo>
                  <a:pt x="5831" y="434"/>
                </a:lnTo>
                <a:lnTo>
                  <a:pt x="5652" y="337"/>
                </a:lnTo>
                <a:lnTo>
                  <a:pt x="5446" y="238"/>
                </a:lnTo>
                <a:lnTo>
                  <a:pt x="5348" y="196"/>
                </a:lnTo>
                <a:lnTo>
                  <a:pt x="5246" y="156"/>
                </a:lnTo>
                <a:lnTo>
                  <a:pt x="5030" y="81"/>
                </a:lnTo>
                <a:lnTo>
                  <a:pt x="4835" y="23"/>
                </a:lnTo>
                <a:lnTo>
                  <a:pt x="4736" y="3"/>
                </a:lnTo>
                <a:lnTo>
                  <a:pt x="4698" y="0"/>
                </a:lnTo>
                <a:lnTo>
                  <a:pt x="4692" y="5"/>
                </a:lnTo>
                <a:lnTo>
                  <a:pt x="4645" y="80"/>
                </a:lnTo>
                <a:lnTo>
                  <a:pt x="4504" y="307"/>
                </a:lnTo>
                <a:lnTo>
                  <a:pt x="4420" y="438"/>
                </a:lnTo>
                <a:lnTo>
                  <a:pt x="4341" y="556"/>
                </a:lnTo>
                <a:lnTo>
                  <a:pt x="4312" y="591"/>
                </a:lnTo>
                <a:lnTo>
                  <a:pt x="4306" y="592"/>
                </a:lnTo>
                <a:lnTo>
                  <a:pt x="4246" y="585"/>
                </a:lnTo>
                <a:lnTo>
                  <a:pt x="4071" y="572"/>
                </a:lnTo>
                <a:lnTo>
                  <a:pt x="3950" y="565"/>
                </a:lnTo>
                <a:lnTo>
                  <a:pt x="3756" y="565"/>
                </a:lnTo>
                <a:lnTo>
                  <a:pt x="3637" y="572"/>
                </a:lnTo>
                <a:lnTo>
                  <a:pt x="3464" y="585"/>
                </a:lnTo>
                <a:lnTo>
                  <a:pt x="3392" y="594"/>
                </a:lnTo>
                <a:lnTo>
                  <a:pt x="3382" y="595"/>
                </a:lnTo>
                <a:lnTo>
                  <a:pt x="3359" y="579"/>
                </a:lnTo>
                <a:lnTo>
                  <a:pt x="3290" y="480"/>
                </a:lnTo>
                <a:lnTo>
                  <a:pt x="3182" y="307"/>
                </a:lnTo>
                <a:lnTo>
                  <a:pt x="3039" y="78"/>
                </a:lnTo>
                <a:lnTo>
                  <a:pt x="2993" y="5"/>
                </a:lnTo>
                <a:lnTo>
                  <a:pt x="2986" y="2"/>
                </a:lnTo>
                <a:lnTo>
                  <a:pt x="2948" y="5"/>
                </a:lnTo>
                <a:lnTo>
                  <a:pt x="2848" y="28"/>
                </a:lnTo>
                <a:lnTo>
                  <a:pt x="2656" y="84"/>
                </a:lnTo>
                <a:lnTo>
                  <a:pt x="2447" y="156"/>
                </a:lnTo>
                <a:lnTo>
                  <a:pt x="2352" y="192"/>
                </a:lnTo>
                <a:lnTo>
                  <a:pt x="2252" y="235"/>
                </a:lnTo>
                <a:lnTo>
                  <a:pt x="2042" y="336"/>
                </a:lnTo>
                <a:lnTo>
                  <a:pt x="1857" y="435"/>
                </a:lnTo>
                <a:lnTo>
                  <a:pt x="1767" y="493"/>
                </a:lnTo>
                <a:lnTo>
                  <a:pt x="1735" y="520"/>
                </a:lnTo>
                <a:lnTo>
                  <a:pt x="1732" y="527"/>
                </a:lnTo>
                <a:lnTo>
                  <a:pt x="1749" y="614"/>
                </a:lnTo>
                <a:lnTo>
                  <a:pt x="1808" y="867"/>
                </a:lnTo>
                <a:lnTo>
                  <a:pt x="1867" y="1119"/>
                </a:lnTo>
                <a:lnTo>
                  <a:pt x="1885" y="1203"/>
                </a:lnTo>
                <a:lnTo>
                  <a:pt x="1879" y="1213"/>
                </a:lnTo>
                <a:lnTo>
                  <a:pt x="1827" y="1262"/>
                </a:lnTo>
                <a:lnTo>
                  <a:pt x="1788" y="1292"/>
                </a:lnTo>
                <a:lnTo>
                  <a:pt x="1736" y="1334"/>
                </a:lnTo>
                <a:lnTo>
                  <a:pt x="1602" y="1456"/>
                </a:lnTo>
                <a:lnTo>
                  <a:pt x="1460" y="1599"/>
                </a:lnTo>
                <a:lnTo>
                  <a:pt x="1337" y="1733"/>
                </a:lnTo>
                <a:lnTo>
                  <a:pt x="1297" y="1783"/>
                </a:lnTo>
                <a:lnTo>
                  <a:pt x="1265" y="1822"/>
                </a:lnTo>
                <a:lnTo>
                  <a:pt x="1215" y="1875"/>
                </a:lnTo>
                <a:lnTo>
                  <a:pt x="1202" y="1881"/>
                </a:lnTo>
                <a:lnTo>
                  <a:pt x="1114" y="1864"/>
                </a:lnTo>
                <a:lnTo>
                  <a:pt x="854" y="1805"/>
                </a:lnTo>
                <a:lnTo>
                  <a:pt x="524" y="1729"/>
                </a:lnTo>
                <a:lnTo>
                  <a:pt x="504" y="1755"/>
                </a:lnTo>
                <a:lnTo>
                  <a:pt x="464" y="1815"/>
                </a:lnTo>
                <a:lnTo>
                  <a:pt x="327" y="2066"/>
                </a:lnTo>
                <a:lnTo>
                  <a:pt x="272" y="2175"/>
                </a:lnTo>
                <a:lnTo>
                  <a:pt x="210" y="2313"/>
                </a:lnTo>
                <a:lnTo>
                  <a:pt x="93" y="2636"/>
                </a:lnTo>
                <a:lnTo>
                  <a:pt x="47" y="2794"/>
                </a:lnTo>
                <a:lnTo>
                  <a:pt x="10" y="2931"/>
                </a:lnTo>
                <a:lnTo>
                  <a:pt x="0" y="2976"/>
                </a:lnTo>
                <a:lnTo>
                  <a:pt x="67" y="3025"/>
                </a:lnTo>
                <a:lnTo>
                  <a:pt x="301" y="3172"/>
                </a:lnTo>
                <a:lnTo>
                  <a:pt x="602" y="3359"/>
                </a:lnTo>
                <a:lnTo>
                  <a:pt x="595" y="3429"/>
                </a:lnTo>
                <a:lnTo>
                  <a:pt x="583" y="3546"/>
                </a:lnTo>
                <a:lnTo>
                  <a:pt x="573" y="3765"/>
                </a:lnTo>
                <a:lnTo>
                  <a:pt x="573" y="3968"/>
                </a:lnTo>
                <a:lnTo>
                  <a:pt x="586" y="4160"/>
                </a:lnTo>
                <a:lnTo>
                  <a:pt x="598" y="4250"/>
                </a:lnTo>
                <a:lnTo>
                  <a:pt x="608" y="4318"/>
                </a:lnTo>
                <a:lnTo>
                  <a:pt x="366" y="4468"/>
                </a:lnTo>
                <a:lnTo>
                  <a:pt x="164" y="4593"/>
                </a:lnTo>
                <a:lnTo>
                  <a:pt x="62" y="4656"/>
                </a:lnTo>
                <a:lnTo>
                  <a:pt x="1" y="4695"/>
                </a:lnTo>
                <a:lnTo>
                  <a:pt x="40" y="4845"/>
                </a:lnTo>
                <a:lnTo>
                  <a:pt x="85" y="5002"/>
                </a:lnTo>
                <a:lnTo>
                  <a:pt x="197" y="5320"/>
                </a:lnTo>
                <a:lnTo>
                  <a:pt x="258" y="5463"/>
                </a:lnTo>
                <a:lnTo>
                  <a:pt x="320" y="5591"/>
                </a:lnTo>
                <a:lnTo>
                  <a:pt x="468" y="5862"/>
                </a:lnTo>
                <a:lnTo>
                  <a:pt x="511" y="5927"/>
                </a:lnTo>
                <a:lnTo>
                  <a:pt x="536" y="5954"/>
                </a:lnTo>
                <a:lnTo>
                  <a:pt x="877" y="5873"/>
                </a:lnTo>
                <a:lnTo>
                  <a:pt x="1219" y="5793"/>
                </a:lnTo>
                <a:lnTo>
                  <a:pt x="1248" y="5830"/>
                </a:lnTo>
                <a:lnTo>
                  <a:pt x="1310" y="5907"/>
                </a:lnTo>
                <a:lnTo>
                  <a:pt x="1444" y="6058"/>
                </a:lnTo>
                <a:lnTo>
                  <a:pt x="1586" y="6202"/>
                </a:lnTo>
                <a:lnTo>
                  <a:pt x="1729" y="6333"/>
                </a:lnTo>
                <a:lnTo>
                  <a:pt x="1800" y="6390"/>
                </a:lnTo>
                <a:lnTo>
                  <a:pt x="1843" y="6425"/>
                </a:lnTo>
                <a:lnTo>
                  <a:pt x="1889" y="6474"/>
                </a:lnTo>
                <a:lnTo>
                  <a:pt x="1892" y="6485"/>
                </a:lnTo>
                <a:lnTo>
                  <a:pt x="1810" y="6838"/>
                </a:lnTo>
                <a:lnTo>
                  <a:pt x="1744" y="7151"/>
                </a:lnTo>
                <a:lnTo>
                  <a:pt x="1746" y="7158"/>
                </a:lnTo>
                <a:lnTo>
                  <a:pt x="1780" y="7185"/>
                </a:lnTo>
                <a:lnTo>
                  <a:pt x="1876" y="7246"/>
                </a:lnTo>
                <a:lnTo>
                  <a:pt x="2069" y="7350"/>
                </a:lnTo>
                <a:lnTo>
                  <a:pt x="2283" y="7450"/>
                </a:lnTo>
                <a:lnTo>
                  <a:pt x="2381" y="7491"/>
                </a:lnTo>
                <a:lnTo>
                  <a:pt x="2543" y="7551"/>
                </a:lnTo>
                <a:lnTo>
                  <a:pt x="2814" y="7636"/>
                </a:lnTo>
                <a:lnTo>
                  <a:pt x="2944" y="7671"/>
                </a:lnTo>
                <a:lnTo>
                  <a:pt x="2976" y="7674"/>
                </a:lnTo>
                <a:lnTo>
                  <a:pt x="2983" y="7672"/>
                </a:lnTo>
                <a:lnTo>
                  <a:pt x="3010" y="7642"/>
                </a:lnTo>
                <a:lnTo>
                  <a:pt x="3090" y="7528"/>
                </a:lnTo>
                <a:lnTo>
                  <a:pt x="3186" y="7374"/>
                </a:lnTo>
                <a:close/>
                <a:moveTo>
                  <a:pt x="3506" y="6480"/>
                </a:moveTo>
                <a:lnTo>
                  <a:pt x="3423" y="6467"/>
                </a:lnTo>
                <a:lnTo>
                  <a:pt x="3257" y="6435"/>
                </a:lnTo>
                <a:lnTo>
                  <a:pt x="3095" y="6392"/>
                </a:lnTo>
                <a:lnTo>
                  <a:pt x="2938" y="6341"/>
                </a:lnTo>
                <a:lnTo>
                  <a:pt x="2786" y="6281"/>
                </a:lnTo>
                <a:lnTo>
                  <a:pt x="2637" y="6212"/>
                </a:lnTo>
                <a:lnTo>
                  <a:pt x="2494" y="6134"/>
                </a:lnTo>
                <a:lnTo>
                  <a:pt x="2357" y="6048"/>
                </a:lnTo>
                <a:lnTo>
                  <a:pt x="2226" y="5954"/>
                </a:lnTo>
                <a:lnTo>
                  <a:pt x="2101" y="5853"/>
                </a:lnTo>
                <a:lnTo>
                  <a:pt x="1981" y="5744"/>
                </a:lnTo>
                <a:lnTo>
                  <a:pt x="1870" y="5627"/>
                </a:lnTo>
                <a:lnTo>
                  <a:pt x="1765" y="5505"/>
                </a:lnTo>
                <a:lnTo>
                  <a:pt x="1667" y="5374"/>
                </a:lnTo>
                <a:lnTo>
                  <a:pt x="1578" y="5237"/>
                </a:lnTo>
                <a:lnTo>
                  <a:pt x="1497" y="5094"/>
                </a:lnTo>
                <a:lnTo>
                  <a:pt x="1460" y="5019"/>
                </a:lnTo>
                <a:lnTo>
                  <a:pt x="1424" y="4944"/>
                </a:lnTo>
                <a:lnTo>
                  <a:pt x="1360" y="4798"/>
                </a:lnTo>
                <a:lnTo>
                  <a:pt x="1307" y="4655"/>
                </a:lnTo>
                <a:lnTo>
                  <a:pt x="1264" y="4514"/>
                </a:lnTo>
                <a:lnTo>
                  <a:pt x="1232" y="4373"/>
                </a:lnTo>
                <a:lnTo>
                  <a:pt x="1207" y="4227"/>
                </a:lnTo>
                <a:lnTo>
                  <a:pt x="1193" y="4078"/>
                </a:lnTo>
                <a:lnTo>
                  <a:pt x="1186" y="3919"/>
                </a:lnTo>
                <a:lnTo>
                  <a:pt x="1184" y="3836"/>
                </a:lnTo>
                <a:lnTo>
                  <a:pt x="1186" y="3752"/>
                </a:lnTo>
                <a:lnTo>
                  <a:pt x="1191" y="3595"/>
                </a:lnTo>
                <a:lnTo>
                  <a:pt x="1207" y="3447"/>
                </a:lnTo>
                <a:lnTo>
                  <a:pt x="1230" y="3304"/>
                </a:lnTo>
                <a:lnTo>
                  <a:pt x="1262" y="3164"/>
                </a:lnTo>
                <a:lnTo>
                  <a:pt x="1304" y="3025"/>
                </a:lnTo>
                <a:lnTo>
                  <a:pt x="1356" y="2884"/>
                </a:lnTo>
                <a:lnTo>
                  <a:pt x="1419" y="2737"/>
                </a:lnTo>
                <a:lnTo>
                  <a:pt x="1455" y="2660"/>
                </a:lnTo>
                <a:lnTo>
                  <a:pt x="1504" y="2562"/>
                </a:lnTo>
                <a:lnTo>
                  <a:pt x="1608" y="2384"/>
                </a:lnTo>
                <a:lnTo>
                  <a:pt x="1725" y="2218"/>
                </a:lnTo>
                <a:lnTo>
                  <a:pt x="1863" y="2054"/>
                </a:lnTo>
                <a:lnTo>
                  <a:pt x="1942" y="1972"/>
                </a:lnTo>
                <a:lnTo>
                  <a:pt x="2025" y="1890"/>
                </a:lnTo>
                <a:lnTo>
                  <a:pt x="2199" y="1740"/>
                </a:lnTo>
                <a:lnTo>
                  <a:pt x="2383" y="1608"/>
                </a:lnTo>
                <a:lnTo>
                  <a:pt x="2579" y="1490"/>
                </a:lnTo>
                <a:lnTo>
                  <a:pt x="2786" y="1390"/>
                </a:lnTo>
                <a:lnTo>
                  <a:pt x="2999" y="1308"/>
                </a:lnTo>
                <a:lnTo>
                  <a:pt x="3218" y="1245"/>
                </a:lnTo>
                <a:lnTo>
                  <a:pt x="3443" y="1200"/>
                </a:lnTo>
                <a:lnTo>
                  <a:pt x="3557" y="1186"/>
                </a:lnTo>
                <a:lnTo>
                  <a:pt x="3627" y="1180"/>
                </a:lnTo>
                <a:lnTo>
                  <a:pt x="3817" y="1176"/>
                </a:lnTo>
                <a:lnTo>
                  <a:pt x="4028" y="1181"/>
                </a:lnTo>
                <a:lnTo>
                  <a:pt x="4212" y="1194"/>
                </a:lnTo>
                <a:lnTo>
                  <a:pt x="4277" y="1203"/>
                </a:lnTo>
                <a:lnTo>
                  <a:pt x="4346" y="1216"/>
                </a:lnTo>
                <a:lnTo>
                  <a:pt x="4483" y="1246"/>
                </a:lnTo>
                <a:lnTo>
                  <a:pt x="4685" y="1305"/>
                </a:lnTo>
                <a:lnTo>
                  <a:pt x="4945" y="1406"/>
                </a:lnTo>
                <a:lnTo>
                  <a:pt x="5190" y="1534"/>
                </a:lnTo>
                <a:lnTo>
                  <a:pt x="5422" y="1684"/>
                </a:lnTo>
                <a:lnTo>
                  <a:pt x="5635" y="1858"/>
                </a:lnTo>
                <a:lnTo>
                  <a:pt x="5831" y="2053"/>
                </a:lnTo>
                <a:lnTo>
                  <a:pt x="5964" y="2212"/>
                </a:lnTo>
                <a:lnTo>
                  <a:pt x="6046" y="2323"/>
                </a:lnTo>
                <a:lnTo>
                  <a:pt x="6083" y="2381"/>
                </a:lnTo>
                <a:lnTo>
                  <a:pt x="6139" y="2470"/>
                </a:lnTo>
                <a:lnTo>
                  <a:pt x="6247" y="2679"/>
                </a:lnTo>
                <a:lnTo>
                  <a:pt x="6343" y="2904"/>
                </a:lnTo>
                <a:lnTo>
                  <a:pt x="6418" y="3127"/>
                </a:lnTo>
                <a:lnTo>
                  <a:pt x="6443" y="3229"/>
                </a:lnTo>
                <a:lnTo>
                  <a:pt x="6468" y="3343"/>
                </a:lnTo>
                <a:lnTo>
                  <a:pt x="6501" y="3572"/>
                </a:lnTo>
                <a:lnTo>
                  <a:pt x="6513" y="3804"/>
                </a:lnTo>
                <a:lnTo>
                  <a:pt x="6505" y="4034"/>
                </a:lnTo>
                <a:lnTo>
                  <a:pt x="6478" y="4265"/>
                </a:lnTo>
                <a:lnTo>
                  <a:pt x="6432" y="4491"/>
                </a:lnTo>
                <a:lnTo>
                  <a:pt x="6366" y="4711"/>
                </a:lnTo>
                <a:lnTo>
                  <a:pt x="6281" y="4927"/>
                </a:lnTo>
                <a:lnTo>
                  <a:pt x="6232" y="5031"/>
                </a:lnTo>
                <a:lnTo>
                  <a:pt x="6193" y="5106"/>
                </a:lnTo>
                <a:lnTo>
                  <a:pt x="6109" y="5250"/>
                </a:lnTo>
                <a:lnTo>
                  <a:pt x="6017" y="5388"/>
                </a:lnTo>
                <a:lnTo>
                  <a:pt x="5916" y="5519"/>
                </a:lnTo>
                <a:lnTo>
                  <a:pt x="5808" y="5643"/>
                </a:lnTo>
                <a:lnTo>
                  <a:pt x="5693" y="5760"/>
                </a:lnTo>
                <a:lnTo>
                  <a:pt x="5572" y="5869"/>
                </a:lnTo>
                <a:lnTo>
                  <a:pt x="5443" y="5971"/>
                </a:lnTo>
                <a:lnTo>
                  <a:pt x="5308" y="6065"/>
                </a:lnTo>
                <a:lnTo>
                  <a:pt x="5168" y="6150"/>
                </a:lnTo>
                <a:lnTo>
                  <a:pt x="5021" y="6226"/>
                </a:lnTo>
                <a:lnTo>
                  <a:pt x="4870" y="6294"/>
                </a:lnTo>
                <a:lnTo>
                  <a:pt x="4714" y="6353"/>
                </a:lnTo>
                <a:lnTo>
                  <a:pt x="4554" y="6403"/>
                </a:lnTo>
                <a:lnTo>
                  <a:pt x="4390" y="6444"/>
                </a:lnTo>
                <a:lnTo>
                  <a:pt x="4222" y="6474"/>
                </a:lnTo>
                <a:lnTo>
                  <a:pt x="4136" y="6485"/>
                </a:lnTo>
                <a:lnTo>
                  <a:pt x="4078" y="6491"/>
                </a:lnTo>
                <a:lnTo>
                  <a:pt x="3916" y="6497"/>
                </a:lnTo>
                <a:lnTo>
                  <a:pt x="3731" y="6494"/>
                </a:lnTo>
                <a:lnTo>
                  <a:pt x="3565" y="6485"/>
                </a:lnTo>
                <a:lnTo>
                  <a:pt x="3506" y="6480"/>
                </a:lnTo>
                <a:close/>
                <a:moveTo>
                  <a:pt x="5050" y="5567"/>
                </a:moveTo>
                <a:lnTo>
                  <a:pt x="5057" y="5558"/>
                </a:lnTo>
                <a:lnTo>
                  <a:pt x="5057" y="5539"/>
                </a:lnTo>
                <a:lnTo>
                  <a:pt x="4996" y="5467"/>
                </a:lnTo>
                <a:lnTo>
                  <a:pt x="4875" y="5346"/>
                </a:lnTo>
                <a:lnTo>
                  <a:pt x="4767" y="5237"/>
                </a:lnTo>
                <a:lnTo>
                  <a:pt x="4695" y="5156"/>
                </a:lnTo>
                <a:lnTo>
                  <a:pt x="4679" y="5126"/>
                </a:lnTo>
                <a:lnTo>
                  <a:pt x="4678" y="5114"/>
                </a:lnTo>
                <a:lnTo>
                  <a:pt x="4679" y="5103"/>
                </a:lnTo>
                <a:lnTo>
                  <a:pt x="4692" y="5076"/>
                </a:lnTo>
                <a:lnTo>
                  <a:pt x="4753" y="5005"/>
                </a:lnTo>
                <a:lnTo>
                  <a:pt x="4841" y="4917"/>
                </a:lnTo>
                <a:lnTo>
                  <a:pt x="4914" y="4842"/>
                </a:lnTo>
                <a:lnTo>
                  <a:pt x="4988" y="4776"/>
                </a:lnTo>
                <a:lnTo>
                  <a:pt x="5028" y="4757"/>
                </a:lnTo>
                <a:lnTo>
                  <a:pt x="5066" y="4760"/>
                </a:lnTo>
                <a:lnTo>
                  <a:pt x="5109" y="4785"/>
                </a:lnTo>
                <a:lnTo>
                  <a:pt x="5194" y="4862"/>
                </a:lnTo>
                <a:lnTo>
                  <a:pt x="5280" y="4950"/>
                </a:lnTo>
                <a:lnTo>
                  <a:pt x="5401" y="5071"/>
                </a:lnTo>
                <a:lnTo>
                  <a:pt x="5471" y="5129"/>
                </a:lnTo>
                <a:lnTo>
                  <a:pt x="5489" y="5129"/>
                </a:lnTo>
                <a:lnTo>
                  <a:pt x="5497" y="5120"/>
                </a:lnTo>
                <a:lnTo>
                  <a:pt x="5505" y="5112"/>
                </a:lnTo>
                <a:lnTo>
                  <a:pt x="5511" y="5090"/>
                </a:lnTo>
                <a:lnTo>
                  <a:pt x="5498" y="5014"/>
                </a:lnTo>
                <a:lnTo>
                  <a:pt x="5462" y="4881"/>
                </a:lnTo>
                <a:lnTo>
                  <a:pt x="5406" y="4667"/>
                </a:lnTo>
                <a:lnTo>
                  <a:pt x="5293" y="4553"/>
                </a:lnTo>
                <a:lnTo>
                  <a:pt x="5181" y="4438"/>
                </a:lnTo>
                <a:lnTo>
                  <a:pt x="4968" y="4389"/>
                </a:lnTo>
                <a:lnTo>
                  <a:pt x="4754" y="4338"/>
                </a:lnTo>
                <a:lnTo>
                  <a:pt x="4083" y="3668"/>
                </a:lnTo>
                <a:lnTo>
                  <a:pt x="3410" y="2999"/>
                </a:lnTo>
                <a:lnTo>
                  <a:pt x="3371" y="2838"/>
                </a:lnTo>
                <a:lnTo>
                  <a:pt x="3348" y="2737"/>
                </a:lnTo>
                <a:lnTo>
                  <a:pt x="3314" y="2614"/>
                </a:lnTo>
                <a:lnTo>
                  <a:pt x="3283" y="2547"/>
                </a:lnTo>
                <a:lnTo>
                  <a:pt x="3228" y="2489"/>
                </a:lnTo>
                <a:lnTo>
                  <a:pt x="3183" y="2449"/>
                </a:lnTo>
                <a:lnTo>
                  <a:pt x="3067" y="2342"/>
                </a:lnTo>
                <a:lnTo>
                  <a:pt x="2856" y="2283"/>
                </a:lnTo>
                <a:lnTo>
                  <a:pt x="2725" y="2246"/>
                </a:lnTo>
                <a:lnTo>
                  <a:pt x="2650" y="2233"/>
                </a:lnTo>
                <a:lnTo>
                  <a:pt x="2630" y="2238"/>
                </a:lnTo>
                <a:lnTo>
                  <a:pt x="2621" y="2247"/>
                </a:lnTo>
                <a:lnTo>
                  <a:pt x="2614" y="2254"/>
                </a:lnTo>
                <a:lnTo>
                  <a:pt x="2614" y="2274"/>
                </a:lnTo>
                <a:lnTo>
                  <a:pt x="2673" y="2345"/>
                </a:lnTo>
                <a:lnTo>
                  <a:pt x="2796" y="2467"/>
                </a:lnTo>
                <a:lnTo>
                  <a:pt x="2902" y="2575"/>
                </a:lnTo>
                <a:lnTo>
                  <a:pt x="2974" y="2659"/>
                </a:lnTo>
                <a:lnTo>
                  <a:pt x="2992" y="2689"/>
                </a:lnTo>
                <a:lnTo>
                  <a:pt x="2993" y="2701"/>
                </a:lnTo>
                <a:lnTo>
                  <a:pt x="2992" y="2711"/>
                </a:lnTo>
                <a:lnTo>
                  <a:pt x="2977" y="2740"/>
                </a:lnTo>
                <a:lnTo>
                  <a:pt x="2915" y="2812"/>
                </a:lnTo>
                <a:lnTo>
                  <a:pt x="2824" y="2902"/>
                </a:lnTo>
                <a:lnTo>
                  <a:pt x="2739" y="2987"/>
                </a:lnTo>
                <a:lnTo>
                  <a:pt x="2666" y="3052"/>
                </a:lnTo>
                <a:lnTo>
                  <a:pt x="2637" y="3069"/>
                </a:lnTo>
                <a:lnTo>
                  <a:pt x="2627" y="3071"/>
                </a:lnTo>
                <a:lnTo>
                  <a:pt x="2618" y="3069"/>
                </a:lnTo>
                <a:lnTo>
                  <a:pt x="2587" y="3049"/>
                </a:lnTo>
                <a:lnTo>
                  <a:pt x="2502" y="2973"/>
                </a:lnTo>
                <a:lnTo>
                  <a:pt x="2402" y="2875"/>
                </a:lnTo>
                <a:lnTo>
                  <a:pt x="2333" y="2806"/>
                </a:lnTo>
                <a:lnTo>
                  <a:pt x="2242" y="2721"/>
                </a:lnTo>
                <a:lnTo>
                  <a:pt x="2203" y="2694"/>
                </a:lnTo>
                <a:lnTo>
                  <a:pt x="2185" y="2688"/>
                </a:lnTo>
                <a:lnTo>
                  <a:pt x="2167" y="2695"/>
                </a:lnTo>
                <a:lnTo>
                  <a:pt x="2160" y="2712"/>
                </a:lnTo>
                <a:lnTo>
                  <a:pt x="2160" y="2731"/>
                </a:lnTo>
                <a:lnTo>
                  <a:pt x="2187" y="2859"/>
                </a:lnTo>
                <a:lnTo>
                  <a:pt x="2209" y="2947"/>
                </a:lnTo>
                <a:lnTo>
                  <a:pt x="2265" y="3163"/>
                </a:lnTo>
                <a:lnTo>
                  <a:pt x="2379" y="3274"/>
                </a:lnTo>
                <a:lnTo>
                  <a:pt x="2492" y="3386"/>
                </a:lnTo>
                <a:lnTo>
                  <a:pt x="2706" y="3437"/>
                </a:lnTo>
                <a:lnTo>
                  <a:pt x="2921" y="3487"/>
                </a:lnTo>
                <a:lnTo>
                  <a:pt x="3591" y="4160"/>
                </a:lnTo>
                <a:lnTo>
                  <a:pt x="4261" y="4831"/>
                </a:lnTo>
                <a:lnTo>
                  <a:pt x="4312" y="5045"/>
                </a:lnTo>
                <a:lnTo>
                  <a:pt x="4361" y="5260"/>
                </a:lnTo>
                <a:lnTo>
                  <a:pt x="4479" y="5368"/>
                </a:lnTo>
                <a:lnTo>
                  <a:pt x="4597" y="5477"/>
                </a:lnTo>
                <a:lnTo>
                  <a:pt x="4800" y="5534"/>
                </a:lnTo>
                <a:lnTo>
                  <a:pt x="4959" y="5577"/>
                </a:lnTo>
                <a:lnTo>
                  <a:pt x="5015" y="5590"/>
                </a:lnTo>
                <a:lnTo>
                  <a:pt x="5030" y="5585"/>
                </a:lnTo>
                <a:lnTo>
                  <a:pt x="5050" y="5567"/>
                </a:lnTo>
                <a:close/>
                <a:moveTo>
                  <a:pt x="2852" y="5424"/>
                </a:moveTo>
                <a:lnTo>
                  <a:pt x="2876" y="5413"/>
                </a:lnTo>
                <a:lnTo>
                  <a:pt x="2938" y="5368"/>
                </a:lnTo>
                <a:lnTo>
                  <a:pt x="3110" y="5208"/>
                </a:lnTo>
                <a:lnTo>
                  <a:pt x="3358" y="4960"/>
                </a:lnTo>
                <a:lnTo>
                  <a:pt x="3789" y="4531"/>
                </a:lnTo>
                <a:lnTo>
                  <a:pt x="3718" y="4461"/>
                </a:lnTo>
                <a:lnTo>
                  <a:pt x="3647" y="4390"/>
                </a:lnTo>
                <a:lnTo>
                  <a:pt x="3469" y="4567"/>
                </a:lnTo>
                <a:lnTo>
                  <a:pt x="3365" y="4669"/>
                </a:lnTo>
                <a:lnTo>
                  <a:pt x="3291" y="4730"/>
                </a:lnTo>
                <a:lnTo>
                  <a:pt x="3263" y="4743"/>
                </a:lnTo>
                <a:lnTo>
                  <a:pt x="3248" y="4743"/>
                </a:lnTo>
                <a:lnTo>
                  <a:pt x="3227" y="4741"/>
                </a:lnTo>
                <a:lnTo>
                  <a:pt x="3196" y="4727"/>
                </a:lnTo>
                <a:lnTo>
                  <a:pt x="3182" y="4713"/>
                </a:lnTo>
                <a:lnTo>
                  <a:pt x="3165" y="4688"/>
                </a:lnTo>
                <a:lnTo>
                  <a:pt x="3156" y="4656"/>
                </a:lnTo>
                <a:lnTo>
                  <a:pt x="3162" y="4632"/>
                </a:lnTo>
                <a:lnTo>
                  <a:pt x="3191" y="4586"/>
                </a:lnTo>
                <a:lnTo>
                  <a:pt x="3277" y="4491"/>
                </a:lnTo>
                <a:lnTo>
                  <a:pt x="3348" y="4419"/>
                </a:lnTo>
                <a:lnTo>
                  <a:pt x="3512" y="4253"/>
                </a:lnTo>
                <a:lnTo>
                  <a:pt x="3438" y="4181"/>
                </a:lnTo>
                <a:lnTo>
                  <a:pt x="3363" y="4109"/>
                </a:lnTo>
                <a:lnTo>
                  <a:pt x="3179" y="4285"/>
                </a:lnTo>
                <a:lnTo>
                  <a:pt x="3110" y="4350"/>
                </a:lnTo>
                <a:lnTo>
                  <a:pt x="3016" y="4430"/>
                </a:lnTo>
                <a:lnTo>
                  <a:pt x="2973" y="4456"/>
                </a:lnTo>
                <a:lnTo>
                  <a:pt x="2950" y="4461"/>
                </a:lnTo>
                <a:lnTo>
                  <a:pt x="2921" y="4452"/>
                </a:lnTo>
                <a:lnTo>
                  <a:pt x="2902" y="4435"/>
                </a:lnTo>
                <a:lnTo>
                  <a:pt x="2889" y="4422"/>
                </a:lnTo>
                <a:lnTo>
                  <a:pt x="2876" y="4389"/>
                </a:lnTo>
                <a:lnTo>
                  <a:pt x="2875" y="4368"/>
                </a:lnTo>
                <a:lnTo>
                  <a:pt x="2875" y="4354"/>
                </a:lnTo>
                <a:lnTo>
                  <a:pt x="2888" y="4325"/>
                </a:lnTo>
                <a:lnTo>
                  <a:pt x="2950" y="4252"/>
                </a:lnTo>
                <a:lnTo>
                  <a:pt x="3052" y="4148"/>
                </a:lnTo>
                <a:lnTo>
                  <a:pt x="3228" y="3971"/>
                </a:lnTo>
                <a:lnTo>
                  <a:pt x="3157" y="3900"/>
                </a:lnTo>
                <a:lnTo>
                  <a:pt x="3087" y="3831"/>
                </a:lnTo>
                <a:lnTo>
                  <a:pt x="2662" y="4255"/>
                </a:lnTo>
                <a:lnTo>
                  <a:pt x="2502" y="4415"/>
                </a:lnTo>
                <a:lnTo>
                  <a:pt x="2300" y="4623"/>
                </a:lnTo>
                <a:lnTo>
                  <a:pt x="2221" y="4721"/>
                </a:lnTo>
                <a:lnTo>
                  <a:pt x="2189" y="4772"/>
                </a:lnTo>
                <a:lnTo>
                  <a:pt x="2163" y="4842"/>
                </a:lnTo>
                <a:lnTo>
                  <a:pt x="2153" y="4897"/>
                </a:lnTo>
                <a:lnTo>
                  <a:pt x="2147" y="4937"/>
                </a:lnTo>
                <a:lnTo>
                  <a:pt x="2149" y="5011"/>
                </a:lnTo>
                <a:lnTo>
                  <a:pt x="2166" y="5078"/>
                </a:lnTo>
                <a:lnTo>
                  <a:pt x="2198" y="5145"/>
                </a:lnTo>
                <a:lnTo>
                  <a:pt x="2222" y="5178"/>
                </a:lnTo>
                <a:lnTo>
                  <a:pt x="2271" y="5238"/>
                </a:lnTo>
                <a:lnTo>
                  <a:pt x="2405" y="5368"/>
                </a:lnTo>
                <a:lnTo>
                  <a:pt x="2461" y="5408"/>
                </a:lnTo>
                <a:lnTo>
                  <a:pt x="2503" y="5434"/>
                </a:lnTo>
                <a:lnTo>
                  <a:pt x="2597" y="5463"/>
                </a:lnTo>
                <a:lnTo>
                  <a:pt x="2698" y="5467"/>
                </a:lnTo>
                <a:lnTo>
                  <a:pt x="2801" y="5446"/>
                </a:lnTo>
                <a:lnTo>
                  <a:pt x="2852" y="5424"/>
                </a:lnTo>
                <a:close/>
                <a:moveTo>
                  <a:pt x="4218" y="3401"/>
                </a:moveTo>
                <a:lnTo>
                  <a:pt x="3812" y="3002"/>
                </a:lnTo>
                <a:lnTo>
                  <a:pt x="3756" y="3056"/>
                </a:lnTo>
                <a:lnTo>
                  <a:pt x="3699" y="3111"/>
                </a:lnTo>
                <a:lnTo>
                  <a:pt x="4103" y="3514"/>
                </a:lnTo>
                <a:lnTo>
                  <a:pt x="4506" y="3919"/>
                </a:lnTo>
                <a:lnTo>
                  <a:pt x="4566" y="3859"/>
                </a:lnTo>
                <a:lnTo>
                  <a:pt x="4625" y="3800"/>
                </a:lnTo>
                <a:lnTo>
                  <a:pt x="4218" y="3401"/>
                </a:lnTo>
                <a:close/>
                <a:moveTo>
                  <a:pt x="4711" y="3097"/>
                </a:moveTo>
                <a:lnTo>
                  <a:pt x="5005" y="2793"/>
                </a:lnTo>
                <a:lnTo>
                  <a:pt x="5145" y="2748"/>
                </a:lnTo>
                <a:lnTo>
                  <a:pt x="5285" y="2702"/>
                </a:lnTo>
                <a:lnTo>
                  <a:pt x="5409" y="2524"/>
                </a:lnTo>
                <a:lnTo>
                  <a:pt x="5505" y="2382"/>
                </a:lnTo>
                <a:lnTo>
                  <a:pt x="5535" y="2332"/>
                </a:lnTo>
                <a:lnTo>
                  <a:pt x="5530" y="2320"/>
                </a:lnTo>
                <a:lnTo>
                  <a:pt x="5462" y="2248"/>
                </a:lnTo>
                <a:lnTo>
                  <a:pt x="5410" y="2200"/>
                </a:lnTo>
                <a:lnTo>
                  <a:pt x="5280" y="2080"/>
                </a:lnTo>
                <a:lnTo>
                  <a:pt x="5099" y="2210"/>
                </a:lnTo>
                <a:lnTo>
                  <a:pt x="4916" y="2341"/>
                </a:lnTo>
                <a:lnTo>
                  <a:pt x="4871" y="2470"/>
                </a:lnTo>
                <a:lnTo>
                  <a:pt x="4825" y="2600"/>
                </a:lnTo>
                <a:lnTo>
                  <a:pt x="4517" y="2908"/>
                </a:lnTo>
                <a:lnTo>
                  <a:pt x="4207" y="3218"/>
                </a:lnTo>
                <a:lnTo>
                  <a:pt x="4297" y="3308"/>
                </a:lnTo>
                <a:lnTo>
                  <a:pt x="4335" y="3346"/>
                </a:lnTo>
                <a:lnTo>
                  <a:pt x="4393" y="3395"/>
                </a:lnTo>
                <a:lnTo>
                  <a:pt x="4403" y="3401"/>
                </a:lnTo>
                <a:lnTo>
                  <a:pt x="4424" y="3383"/>
                </a:lnTo>
                <a:lnTo>
                  <a:pt x="4593" y="3218"/>
                </a:lnTo>
                <a:lnTo>
                  <a:pt x="4711" y="309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2" name="Group 21"/>
          <p:cNvGrpSpPr/>
          <p:nvPr/>
        </p:nvGrpSpPr>
        <p:grpSpPr>
          <a:xfrm>
            <a:off x="3849874" y="1076234"/>
            <a:ext cx="1219200" cy="323668"/>
            <a:chOff x="3810000" y="914400"/>
            <a:chExt cx="1219200" cy="323668"/>
          </a:xfrm>
        </p:grpSpPr>
        <p:cxnSp>
          <p:nvCxnSpPr>
            <p:cNvPr id="15" name="Straight Connector 14"/>
            <p:cNvCxnSpPr/>
            <p:nvPr/>
          </p:nvCxnSpPr>
          <p:spPr>
            <a:xfrm>
              <a:off x="4191000" y="914400"/>
              <a:ext cx="838200" cy="0"/>
            </a:xfrm>
            <a:prstGeom prst="line">
              <a:avLst/>
            </a:prstGeom>
            <a:ln>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91000" y="1238068"/>
              <a:ext cx="838200" cy="0"/>
            </a:xfrm>
            <a:prstGeom prst="line">
              <a:avLst/>
            </a:prstGeom>
            <a:ln>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0000" y="1076234"/>
              <a:ext cx="1219200" cy="0"/>
            </a:xfrm>
            <a:prstGeom prst="line">
              <a:avLst/>
            </a:prstGeom>
            <a:ln>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flipH="1">
            <a:off x="7122927" y="1076234"/>
            <a:ext cx="1219200" cy="323668"/>
            <a:chOff x="3810000" y="914400"/>
            <a:chExt cx="1219200" cy="323668"/>
          </a:xfrm>
        </p:grpSpPr>
        <p:cxnSp>
          <p:nvCxnSpPr>
            <p:cNvPr id="24" name="Straight Connector 23"/>
            <p:cNvCxnSpPr/>
            <p:nvPr/>
          </p:nvCxnSpPr>
          <p:spPr>
            <a:xfrm>
              <a:off x="4191000" y="914400"/>
              <a:ext cx="838200" cy="0"/>
            </a:xfrm>
            <a:prstGeom prst="line">
              <a:avLst/>
            </a:prstGeom>
            <a:ln>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91000" y="1238068"/>
              <a:ext cx="838200" cy="0"/>
            </a:xfrm>
            <a:prstGeom prst="line">
              <a:avLst/>
            </a:prstGeom>
            <a:ln>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1076234"/>
              <a:ext cx="1219200" cy="0"/>
            </a:xfrm>
            <a:prstGeom prst="line">
              <a:avLst/>
            </a:prstGeom>
            <a:ln>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1521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0526" r="67500" b="10526"/>
          <a:stretch/>
        </p:blipFill>
        <p:spPr>
          <a:xfrm>
            <a:off x="0" y="0"/>
            <a:ext cx="3962400" cy="6858000"/>
          </a:xfrm>
          <a:prstGeom prst="rect">
            <a:avLst/>
          </a:prstGeom>
        </p:spPr>
      </p:pic>
      <p:sp>
        <p:nvSpPr>
          <p:cNvPr id="6" name="Rectangle 5"/>
          <p:cNvSpPr/>
          <p:nvPr/>
        </p:nvSpPr>
        <p:spPr>
          <a:xfrm>
            <a:off x="0" y="0"/>
            <a:ext cx="3962400" cy="6858000"/>
          </a:xfrm>
          <a:prstGeom prst="rect">
            <a:avLst/>
          </a:prstGeom>
          <a:solidFill>
            <a:srgbClr val="26262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876800" y="1143000"/>
            <a:ext cx="3962400" cy="830997"/>
          </a:xfrm>
          <a:prstGeom prst="rect">
            <a:avLst/>
          </a:prstGeom>
          <a:noFill/>
        </p:spPr>
        <p:txBody>
          <a:bodyPr wrap="square" rtlCol="0">
            <a:spAutoFit/>
          </a:bodyPr>
          <a:lstStyle/>
          <a:p>
            <a:r>
              <a:rPr lang="en-US" sz="4800" dirty="0" smtClean="0">
                <a:solidFill>
                  <a:schemeClr val="accent1"/>
                </a:solidFill>
                <a:latin typeface="Nexa Light" panose="02000000000000000000" pitchFamily="50" charset="0"/>
              </a:rPr>
              <a:t>Conclusion</a:t>
            </a:r>
            <a:endParaRPr lang="en-US" sz="4800" dirty="0">
              <a:solidFill>
                <a:schemeClr val="accent1"/>
              </a:solidFill>
              <a:latin typeface="Nexa Light" panose="02000000000000000000" pitchFamily="50" charset="0"/>
            </a:endParaRPr>
          </a:p>
        </p:txBody>
      </p:sp>
      <p:sp>
        <p:nvSpPr>
          <p:cNvPr id="18" name="Rectangle 17"/>
          <p:cNvSpPr/>
          <p:nvPr/>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4876800" y="1973997"/>
            <a:ext cx="6765694" cy="3901068"/>
          </a:xfrm>
          <a:prstGeom prst="rect">
            <a:avLst/>
          </a:prstGeom>
          <a:noFill/>
        </p:spPr>
        <p:txBody>
          <a:bodyPr wrap="square" numCol="1" rtlCol="0">
            <a:spAutoFit/>
          </a:bodyPr>
          <a:lstStyle/>
          <a:p>
            <a:pPr>
              <a:lnSpc>
                <a:spcPts val="3300"/>
              </a:lnSpc>
            </a:pPr>
            <a:r>
              <a:rPr lang="en-US" dirty="0" smtClean="0">
                <a:solidFill>
                  <a:schemeClr val="tx1">
                    <a:lumMod val="50000"/>
                    <a:lumOff val="50000"/>
                  </a:schemeClr>
                </a:solidFill>
                <a:latin typeface="Nexa Light" panose="02000000000000000000" pitchFamily="50" charset="0"/>
              </a:rPr>
              <a:t>Lorem </a:t>
            </a:r>
            <a:r>
              <a:rPr lang="en-US" dirty="0">
                <a:solidFill>
                  <a:schemeClr val="tx1">
                    <a:lumMod val="50000"/>
                    <a:lumOff val="50000"/>
                  </a:schemeClr>
                </a:solidFill>
                <a:latin typeface="Nexa Light" panose="02000000000000000000" pitchFamily="50" charset="0"/>
              </a:rPr>
              <a:t>ipsum dolor sit amet, consectetur adipiscing elit. Nulla volutpat augue in magna vestibulum mattis. Duis elementum ultricies risus, imperdiet vehicula leo ultricies sit amet. Aenean aliquam quis enim eget scelerisque. </a:t>
            </a:r>
            <a:endParaRPr lang="en-US" dirty="0" smtClean="0">
              <a:solidFill>
                <a:schemeClr val="tx1">
                  <a:lumMod val="50000"/>
                  <a:lumOff val="50000"/>
                </a:schemeClr>
              </a:solidFill>
              <a:latin typeface="Nexa Light" panose="02000000000000000000" pitchFamily="50" charset="0"/>
            </a:endParaRPr>
          </a:p>
          <a:p>
            <a:pPr>
              <a:lnSpc>
                <a:spcPts val="3300"/>
              </a:lnSpc>
            </a:pPr>
            <a:endParaRPr lang="en-US" dirty="0">
              <a:solidFill>
                <a:schemeClr val="tx1">
                  <a:lumMod val="50000"/>
                  <a:lumOff val="50000"/>
                </a:schemeClr>
              </a:solidFill>
              <a:latin typeface="Nexa Light" panose="02000000000000000000" pitchFamily="50" charset="0"/>
            </a:endParaRPr>
          </a:p>
          <a:p>
            <a:pPr>
              <a:lnSpc>
                <a:spcPts val="3300"/>
              </a:lnSpc>
            </a:pPr>
            <a:r>
              <a:rPr lang="en-US" dirty="0" smtClean="0">
                <a:solidFill>
                  <a:schemeClr val="tx1">
                    <a:lumMod val="50000"/>
                    <a:lumOff val="50000"/>
                  </a:schemeClr>
                </a:solidFill>
                <a:latin typeface="Nexa Light" panose="02000000000000000000" pitchFamily="50" charset="0"/>
              </a:rPr>
              <a:t>Metus </a:t>
            </a:r>
            <a:r>
              <a:rPr lang="en-US" dirty="0">
                <a:solidFill>
                  <a:schemeClr val="tx1">
                    <a:lumMod val="50000"/>
                    <a:lumOff val="50000"/>
                  </a:schemeClr>
                </a:solidFill>
                <a:latin typeface="Nexa Light" panose="02000000000000000000" pitchFamily="50" charset="0"/>
              </a:rPr>
              <a:t>eros dignissim neque, sit amet tincidunt enim lacus in nibh. Aliquam pharetra risus ac pulvinar fringilla. </a:t>
            </a:r>
            <a:endParaRPr lang="en-US" dirty="0" smtClean="0">
              <a:solidFill>
                <a:schemeClr val="tx1">
                  <a:lumMod val="50000"/>
                  <a:lumOff val="50000"/>
                </a:schemeClr>
              </a:solidFill>
              <a:latin typeface="Nexa Light" panose="02000000000000000000" pitchFamily="50" charset="0"/>
            </a:endParaRPr>
          </a:p>
        </p:txBody>
      </p:sp>
      <p:grpSp>
        <p:nvGrpSpPr>
          <p:cNvPr id="21" name="Group 20"/>
          <p:cNvGrpSpPr/>
          <p:nvPr/>
        </p:nvGrpSpPr>
        <p:grpSpPr>
          <a:xfrm>
            <a:off x="10896600" y="130969"/>
            <a:ext cx="1104648" cy="282986"/>
            <a:chOff x="11049000" y="152400"/>
            <a:chExt cx="937335" cy="240124"/>
          </a:xfrm>
        </p:grpSpPr>
        <p:grpSp>
          <p:nvGrpSpPr>
            <p:cNvPr id="22" name="Group 21"/>
            <p:cNvGrpSpPr/>
            <p:nvPr/>
          </p:nvGrpSpPr>
          <p:grpSpPr>
            <a:xfrm>
              <a:off x="11049000" y="152400"/>
              <a:ext cx="249653" cy="231231"/>
              <a:chOff x="6796088" y="-758825"/>
              <a:chExt cx="623888" cy="577850"/>
            </a:xfrm>
          </p:grpSpPr>
          <p:sp>
            <p:nvSpPr>
              <p:cNvPr id="32" name="Freeform 5"/>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00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6"/>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7"/>
              <p:cNvSpPr>
                <a:spLocks/>
              </p:cNvSpPr>
              <p:nvPr/>
            </p:nvSpPr>
            <p:spPr bwMode="auto">
              <a:xfrm>
                <a:off x="6918326" y="-627063"/>
                <a:ext cx="382588" cy="314325"/>
              </a:xfrm>
              <a:custGeom>
                <a:avLst/>
                <a:gdLst>
                  <a:gd name="T0" fmla="*/ 116 w 120"/>
                  <a:gd name="T1" fmla="*/ 1 h 96"/>
                  <a:gd name="T2" fmla="*/ 101 w 120"/>
                  <a:gd name="T3" fmla="*/ 7 h 96"/>
                  <a:gd name="T4" fmla="*/ 83 w 120"/>
                  <a:gd name="T5" fmla="*/ 0 h 96"/>
                  <a:gd name="T6" fmla="*/ 58 w 120"/>
                  <a:gd name="T7" fmla="*/ 24 h 96"/>
                  <a:gd name="T8" fmla="*/ 59 w 120"/>
                  <a:gd name="T9" fmla="*/ 29 h 96"/>
                  <a:gd name="T10" fmla="*/ 8 w 120"/>
                  <a:gd name="T11" fmla="*/ 4 h 96"/>
                  <a:gd name="T12" fmla="*/ 5 w 120"/>
                  <a:gd name="T13" fmla="*/ 16 h 96"/>
                  <a:gd name="T14" fmla="*/ 16 w 120"/>
                  <a:gd name="T15" fmla="*/ 36 h 96"/>
                  <a:gd name="T16" fmla="*/ 5 w 120"/>
                  <a:gd name="T17" fmla="*/ 33 h 96"/>
                  <a:gd name="T18" fmla="*/ 5 w 120"/>
                  <a:gd name="T19" fmla="*/ 34 h 96"/>
                  <a:gd name="T20" fmla="*/ 24 w 120"/>
                  <a:gd name="T21" fmla="*/ 57 h 96"/>
                  <a:gd name="T22" fmla="*/ 18 w 120"/>
                  <a:gd name="T23" fmla="*/ 58 h 96"/>
                  <a:gd name="T24" fmla="*/ 13 w 120"/>
                  <a:gd name="T25" fmla="*/ 58 h 96"/>
                  <a:gd name="T26" fmla="*/ 36 w 120"/>
                  <a:gd name="T27" fmla="*/ 75 h 96"/>
                  <a:gd name="T28" fmla="*/ 6 w 120"/>
                  <a:gd name="T29" fmla="*/ 85 h 96"/>
                  <a:gd name="T30" fmla="*/ 0 w 120"/>
                  <a:gd name="T31" fmla="*/ 85 h 96"/>
                  <a:gd name="T32" fmla="*/ 37 w 120"/>
                  <a:gd name="T33" fmla="*/ 96 h 96"/>
                  <a:gd name="T34" fmla="*/ 108 w 120"/>
                  <a:gd name="T35" fmla="*/ 27 h 96"/>
                  <a:gd name="T36" fmla="*/ 107 w 120"/>
                  <a:gd name="T37" fmla="*/ 24 h 96"/>
                  <a:gd name="T38" fmla="*/ 120 w 120"/>
                  <a:gd name="T39" fmla="*/ 11 h 96"/>
                  <a:gd name="T40" fmla="*/ 106 w 120"/>
                  <a:gd name="T41" fmla="*/ 15 h 96"/>
                  <a:gd name="T42" fmla="*/ 116 w 120"/>
                  <a:gd name="T43"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96">
                    <a:moveTo>
                      <a:pt x="116" y="1"/>
                    </a:moveTo>
                    <a:cubicBezTo>
                      <a:pt x="112" y="4"/>
                      <a:pt x="106" y="6"/>
                      <a:pt x="101" y="7"/>
                    </a:cubicBezTo>
                    <a:cubicBezTo>
                      <a:pt x="96" y="3"/>
                      <a:pt x="90" y="0"/>
                      <a:pt x="83" y="0"/>
                    </a:cubicBezTo>
                    <a:cubicBezTo>
                      <a:pt x="69" y="0"/>
                      <a:pt x="58" y="10"/>
                      <a:pt x="58" y="24"/>
                    </a:cubicBezTo>
                    <a:cubicBezTo>
                      <a:pt x="58" y="26"/>
                      <a:pt x="58" y="28"/>
                      <a:pt x="59" y="29"/>
                    </a:cubicBezTo>
                    <a:cubicBezTo>
                      <a:pt x="38" y="28"/>
                      <a:pt x="20" y="19"/>
                      <a:pt x="8" y="4"/>
                    </a:cubicBezTo>
                    <a:cubicBezTo>
                      <a:pt x="6" y="8"/>
                      <a:pt x="5" y="12"/>
                      <a:pt x="5" y="16"/>
                    </a:cubicBezTo>
                    <a:cubicBezTo>
                      <a:pt x="5" y="25"/>
                      <a:pt x="9" y="32"/>
                      <a:pt x="16" y="36"/>
                    </a:cubicBezTo>
                    <a:cubicBezTo>
                      <a:pt x="12" y="36"/>
                      <a:pt x="8" y="35"/>
                      <a:pt x="5" y="33"/>
                    </a:cubicBezTo>
                    <a:cubicBezTo>
                      <a:pt x="5" y="33"/>
                      <a:pt x="5" y="34"/>
                      <a:pt x="5" y="34"/>
                    </a:cubicBezTo>
                    <a:cubicBezTo>
                      <a:pt x="5" y="45"/>
                      <a:pt x="13" y="55"/>
                      <a:pt x="24" y="57"/>
                    </a:cubicBezTo>
                    <a:cubicBezTo>
                      <a:pt x="22" y="58"/>
                      <a:pt x="20" y="58"/>
                      <a:pt x="18" y="58"/>
                    </a:cubicBezTo>
                    <a:cubicBezTo>
                      <a:pt x="16" y="58"/>
                      <a:pt x="15" y="58"/>
                      <a:pt x="13" y="58"/>
                    </a:cubicBezTo>
                    <a:cubicBezTo>
                      <a:pt x="16" y="67"/>
                      <a:pt x="25" y="74"/>
                      <a:pt x="36" y="75"/>
                    </a:cubicBezTo>
                    <a:cubicBezTo>
                      <a:pt x="28" y="81"/>
                      <a:pt x="17" y="85"/>
                      <a:pt x="6" y="85"/>
                    </a:cubicBezTo>
                    <a:cubicBezTo>
                      <a:pt x="4" y="85"/>
                      <a:pt x="2" y="85"/>
                      <a:pt x="0" y="85"/>
                    </a:cubicBezTo>
                    <a:cubicBezTo>
                      <a:pt x="11" y="92"/>
                      <a:pt x="24" y="96"/>
                      <a:pt x="37" y="96"/>
                    </a:cubicBezTo>
                    <a:cubicBezTo>
                      <a:pt x="83" y="96"/>
                      <a:pt x="108" y="59"/>
                      <a:pt x="108" y="27"/>
                    </a:cubicBezTo>
                    <a:cubicBezTo>
                      <a:pt x="108" y="26"/>
                      <a:pt x="108" y="25"/>
                      <a:pt x="107" y="24"/>
                    </a:cubicBezTo>
                    <a:cubicBezTo>
                      <a:pt x="112" y="20"/>
                      <a:pt x="116" y="16"/>
                      <a:pt x="120" y="11"/>
                    </a:cubicBezTo>
                    <a:cubicBezTo>
                      <a:pt x="115" y="13"/>
                      <a:pt x="111" y="14"/>
                      <a:pt x="106" y="15"/>
                    </a:cubicBezTo>
                    <a:cubicBezTo>
                      <a:pt x="111" y="12"/>
                      <a:pt x="115" y="7"/>
                      <a:pt x="11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p:cNvGrpSpPr/>
            <p:nvPr/>
          </p:nvGrpSpPr>
          <p:grpSpPr>
            <a:xfrm>
              <a:off x="11736682" y="161929"/>
              <a:ext cx="249653" cy="230595"/>
              <a:chOff x="8880476" y="-735013"/>
              <a:chExt cx="623888" cy="576263"/>
            </a:xfrm>
          </p:grpSpPr>
          <p:sp>
            <p:nvSpPr>
              <p:cNvPr id="29" name="Freeform 8"/>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C65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p:cNvSpPr>
                <a:spLocks noEditPoints="1"/>
              </p:cNvSpPr>
              <p:nvPr/>
            </p:nvSpPr>
            <p:spPr bwMode="auto">
              <a:xfrm>
                <a:off x="9002714" y="-644525"/>
                <a:ext cx="384175" cy="393700"/>
              </a:xfrm>
              <a:custGeom>
                <a:avLst/>
                <a:gdLst>
                  <a:gd name="T0" fmla="*/ 38 w 120"/>
                  <a:gd name="T1" fmla="*/ 120 h 120"/>
                  <a:gd name="T2" fmla="*/ 81 w 120"/>
                  <a:gd name="T3" fmla="*/ 120 h 120"/>
                  <a:gd name="T4" fmla="*/ 120 w 120"/>
                  <a:gd name="T5" fmla="*/ 82 h 120"/>
                  <a:gd name="T6" fmla="*/ 120 w 120"/>
                  <a:gd name="T7" fmla="*/ 51 h 120"/>
                  <a:gd name="T8" fmla="*/ 119 w 120"/>
                  <a:gd name="T9" fmla="*/ 50 h 120"/>
                  <a:gd name="T10" fmla="*/ 118 w 120"/>
                  <a:gd name="T11" fmla="*/ 47 h 120"/>
                  <a:gd name="T12" fmla="*/ 117 w 120"/>
                  <a:gd name="T13" fmla="*/ 46 h 120"/>
                  <a:gd name="T14" fmla="*/ 100 w 120"/>
                  <a:gd name="T15" fmla="*/ 43 h 120"/>
                  <a:gd name="T16" fmla="*/ 97 w 120"/>
                  <a:gd name="T17" fmla="*/ 33 h 120"/>
                  <a:gd name="T18" fmla="*/ 94 w 120"/>
                  <a:gd name="T19" fmla="*/ 20 h 120"/>
                  <a:gd name="T20" fmla="*/ 64 w 120"/>
                  <a:gd name="T21" fmla="*/ 0 h 120"/>
                  <a:gd name="T22" fmla="*/ 38 w 120"/>
                  <a:gd name="T23" fmla="*/ 0 h 120"/>
                  <a:gd name="T24" fmla="*/ 0 w 120"/>
                  <a:gd name="T25" fmla="*/ 38 h 120"/>
                  <a:gd name="T26" fmla="*/ 0 w 120"/>
                  <a:gd name="T27" fmla="*/ 82 h 120"/>
                  <a:gd name="T28" fmla="*/ 38 w 120"/>
                  <a:gd name="T29" fmla="*/ 120 h 120"/>
                  <a:gd name="T30" fmla="*/ 38 w 120"/>
                  <a:gd name="T31" fmla="*/ 31 h 120"/>
                  <a:gd name="T32" fmla="*/ 59 w 120"/>
                  <a:gd name="T33" fmla="*/ 31 h 120"/>
                  <a:gd name="T34" fmla="*/ 67 w 120"/>
                  <a:gd name="T35" fmla="*/ 38 h 120"/>
                  <a:gd name="T36" fmla="*/ 59 w 120"/>
                  <a:gd name="T37" fmla="*/ 45 h 120"/>
                  <a:gd name="T38" fmla="*/ 38 w 120"/>
                  <a:gd name="T39" fmla="*/ 45 h 120"/>
                  <a:gd name="T40" fmla="*/ 31 w 120"/>
                  <a:gd name="T41" fmla="*/ 38 h 120"/>
                  <a:gd name="T42" fmla="*/ 38 w 120"/>
                  <a:gd name="T43" fmla="*/ 31 h 120"/>
                  <a:gd name="T44" fmla="*/ 38 w 120"/>
                  <a:gd name="T45" fmla="*/ 74 h 120"/>
                  <a:gd name="T46" fmla="*/ 81 w 120"/>
                  <a:gd name="T47" fmla="*/ 74 h 120"/>
                  <a:gd name="T48" fmla="*/ 88 w 120"/>
                  <a:gd name="T49" fmla="*/ 81 h 120"/>
                  <a:gd name="T50" fmla="*/ 81 w 120"/>
                  <a:gd name="T51" fmla="*/ 88 h 120"/>
                  <a:gd name="T52" fmla="*/ 38 w 120"/>
                  <a:gd name="T53" fmla="*/ 88 h 120"/>
                  <a:gd name="T54" fmla="*/ 31 w 120"/>
                  <a:gd name="T55" fmla="*/ 81 h 120"/>
                  <a:gd name="T56" fmla="*/ 38 w 120"/>
                  <a:gd name="T57" fmla="*/ 7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20">
                    <a:moveTo>
                      <a:pt x="38" y="120"/>
                    </a:moveTo>
                    <a:cubicBezTo>
                      <a:pt x="81" y="120"/>
                      <a:pt x="81" y="120"/>
                      <a:pt x="81" y="120"/>
                    </a:cubicBezTo>
                    <a:cubicBezTo>
                      <a:pt x="102" y="120"/>
                      <a:pt x="119" y="103"/>
                      <a:pt x="120" y="82"/>
                    </a:cubicBezTo>
                    <a:cubicBezTo>
                      <a:pt x="120" y="51"/>
                      <a:pt x="120" y="51"/>
                      <a:pt x="120" y="51"/>
                    </a:cubicBezTo>
                    <a:cubicBezTo>
                      <a:pt x="119" y="50"/>
                      <a:pt x="119" y="50"/>
                      <a:pt x="119" y="50"/>
                    </a:cubicBezTo>
                    <a:cubicBezTo>
                      <a:pt x="118" y="47"/>
                      <a:pt x="118" y="47"/>
                      <a:pt x="118" y="47"/>
                    </a:cubicBezTo>
                    <a:cubicBezTo>
                      <a:pt x="117" y="46"/>
                      <a:pt x="117" y="46"/>
                      <a:pt x="117" y="46"/>
                    </a:cubicBezTo>
                    <a:cubicBezTo>
                      <a:pt x="114" y="44"/>
                      <a:pt x="103" y="46"/>
                      <a:pt x="100" y="43"/>
                    </a:cubicBezTo>
                    <a:cubicBezTo>
                      <a:pt x="98" y="42"/>
                      <a:pt x="98" y="38"/>
                      <a:pt x="97" y="33"/>
                    </a:cubicBezTo>
                    <a:cubicBezTo>
                      <a:pt x="96" y="24"/>
                      <a:pt x="95" y="23"/>
                      <a:pt x="94" y="20"/>
                    </a:cubicBezTo>
                    <a:cubicBezTo>
                      <a:pt x="89" y="9"/>
                      <a:pt x="74" y="1"/>
                      <a:pt x="64" y="0"/>
                    </a:cubicBezTo>
                    <a:cubicBezTo>
                      <a:pt x="38" y="0"/>
                      <a:pt x="38" y="0"/>
                      <a:pt x="38" y="0"/>
                    </a:cubicBezTo>
                    <a:cubicBezTo>
                      <a:pt x="17" y="0"/>
                      <a:pt x="0" y="17"/>
                      <a:pt x="0" y="38"/>
                    </a:cubicBezTo>
                    <a:cubicBezTo>
                      <a:pt x="0" y="82"/>
                      <a:pt x="0" y="82"/>
                      <a:pt x="0" y="82"/>
                    </a:cubicBezTo>
                    <a:cubicBezTo>
                      <a:pt x="0" y="103"/>
                      <a:pt x="17" y="120"/>
                      <a:pt x="38" y="120"/>
                    </a:cubicBezTo>
                    <a:close/>
                    <a:moveTo>
                      <a:pt x="38" y="31"/>
                    </a:moveTo>
                    <a:cubicBezTo>
                      <a:pt x="59" y="31"/>
                      <a:pt x="59" y="31"/>
                      <a:pt x="59" y="31"/>
                    </a:cubicBezTo>
                    <a:cubicBezTo>
                      <a:pt x="63" y="31"/>
                      <a:pt x="67" y="34"/>
                      <a:pt x="67" y="38"/>
                    </a:cubicBezTo>
                    <a:cubicBezTo>
                      <a:pt x="67" y="42"/>
                      <a:pt x="63" y="45"/>
                      <a:pt x="59" y="45"/>
                    </a:cubicBezTo>
                    <a:cubicBezTo>
                      <a:pt x="38" y="45"/>
                      <a:pt x="38" y="45"/>
                      <a:pt x="38" y="45"/>
                    </a:cubicBezTo>
                    <a:cubicBezTo>
                      <a:pt x="34" y="45"/>
                      <a:pt x="31" y="42"/>
                      <a:pt x="31" y="38"/>
                    </a:cubicBezTo>
                    <a:cubicBezTo>
                      <a:pt x="31" y="34"/>
                      <a:pt x="34" y="31"/>
                      <a:pt x="38" y="31"/>
                    </a:cubicBezTo>
                    <a:close/>
                    <a:moveTo>
                      <a:pt x="38" y="74"/>
                    </a:moveTo>
                    <a:cubicBezTo>
                      <a:pt x="81" y="74"/>
                      <a:pt x="81" y="74"/>
                      <a:pt x="81" y="74"/>
                    </a:cubicBezTo>
                    <a:cubicBezTo>
                      <a:pt x="85" y="74"/>
                      <a:pt x="88" y="77"/>
                      <a:pt x="88" y="81"/>
                    </a:cubicBezTo>
                    <a:cubicBezTo>
                      <a:pt x="88" y="85"/>
                      <a:pt x="85" y="88"/>
                      <a:pt x="81" y="88"/>
                    </a:cubicBezTo>
                    <a:cubicBezTo>
                      <a:pt x="38" y="88"/>
                      <a:pt x="38" y="88"/>
                      <a:pt x="38" y="88"/>
                    </a:cubicBezTo>
                    <a:cubicBezTo>
                      <a:pt x="34" y="88"/>
                      <a:pt x="31" y="85"/>
                      <a:pt x="31" y="81"/>
                    </a:cubicBezTo>
                    <a:cubicBezTo>
                      <a:pt x="31" y="77"/>
                      <a:pt x="34" y="74"/>
                      <a:pt x="38"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11392841" y="161929"/>
              <a:ext cx="249653" cy="230595"/>
              <a:chOff x="7754938" y="-735013"/>
              <a:chExt cx="623888" cy="576263"/>
            </a:xfrm>
          </p:grpSpPr>
          <p:sp>
            <p:nvSpPr>
              <p:cNvPr id="25" name="Freeform 11"/>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84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2"/>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3"/>
              <p:cNvSpPr>
                <a:spLocks/>
              </p:cNvSpPr>
              <p:nvPr/>
            </p:nvSpPr>
            <p:spPr bwMode="auto">
              <a:xfrm>
                <a:off x="8094663" y="-555625"/>
                <a:ext cx="166688" cy="168275"/>
              </a:xfrm>
              <a:custGeom>
                <a:avLst/>
                <a:gdLst>
                  <a:gd name="T0" fmla="*/ 24 w 52"/>
                  <a:gd name="T1" fmla="*/ 51 h 51"/>
                  <a:gd name="T2" fmla="*/ 29 w 52"/>
                  <a:gd name="T3" fmla="*/ 51 h 51"/>
                  <a:gd name="T4" fmla="*/ 31 w 52"/>
                  <a:gd name="T5" fmla="*/ 49 h 51"/>
                  <a:gd name="T6" fmla="*/ 31 w 52"/>
                  <a:gd name="T7" fmla="*/ 31 h 51"/>
                  <a:gd name="T8" fmla="*/ 49 w 52"/>
                  <a:gd name="T9" fmla="*/ 31 h 51"/>
                  <a:gd name="T10" fmla="*/ 52 w 52"/>
                  <a:gd name="T11" fmla="*/ 28 h 51"/>
                  <a:gd name="T12" fmla="*/ 52 w 52"/>
                  <a:gd name="T13" fmla="*/ 23 h 51"/>
                  <a:gd name="T14" fmla="*/ 49 w 52"/>
                  <a:gd name="T15" fmla="*/ 21 h 51"/>
                  <a:gd name="T16" fmla="*/ 31 w 52"/>
                  <a:gd name="T17" fmla="*/ 21 h 51"/>
                  <a:gd name="T18" fmla="*/ 31 w 52"/>
                  <a:gd name="T19" fmla="*/ 2 h 51"/>
                  <a:gd name="T20" fmla="*/ 29 w 52"/>
                  <a:gd name="T21" fmla="*/ 0 h 51"/>
                  <a:gd name="T22" fmla="*/ 24 w 52"/>
                  <a:gd name="T23" fmla="*/ 0 h 51"/>
                  <a:gd name="T24" fmla="*/ 21 w 52"/>
                  <a:gd name="T25" fmla="*/ 2 h 51"/>
                  <a:gd name="T26" fmla="*/ 21 w 52"/>
                  <a:gd name="T27" fmla="*/ 21 h 51"/>
                  <a:gd name="T28" fmla="*/ 3 w 52"/>
                  <a:gd name="T29" fmla="*/ 21 h 51"/>
                  <a:gd name="T30" fmla="*/ 0 w 52"/>
                  <a:gd name="T31" fmla="*/ 23 h 51"/>
                  <a:gd name="T32" fmla="*/ 0 w 52"/>
                  <a:gd name="T33" fmla="*/ 28 h 51"/>
                  <a:gd name="T34" fmla="*/ 3 w 52"/>
                  <a:gd name="T35" fmla="*/ 31 h 51"/>
                  <a:gd name="T36" fmla="*/ 21 w 52"/>
                  <a:gd name="T37" fmla="*/ 31 h 51"/>
                  <a:gd name="T38" fmla="*/ 21 w 52"/>
                  <a:gd name="T39" fmla="*/ 49 h 51"/>
                  <a:gd name="T40" fmla="*/ 24 w 52"/>
                  <a:gd name="T4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51">
                    <a:moveTo>
                      <a:pt x="24" y="51"/>
                    </a:moveTo>
                    <a:cubicBezTo>
                      <a:pt x="29" y="51"/>
                      <a:pt x="29" y="51"/>
                      <a:pt x="29" y="51"/>
                    </a:cubicBezTo>
                    <a:cubicBezTo>
                      <a:pt x="30" y="51"/>
                      <a:pt x="31" y="50"/>
                      <a:pt x="31" y="49"/>
                    </a:cubicBezTo>
                    <a:cubicBezTo>
                      <a:pt x="31" y="31"/>
                      <a:pt x="31" y="31"/>
                      <a:pt x="31" y="31"/>
                    </a:cubicBezTo>
                    <a:cubicBezTo>
                      <a:pt x="49" y="31"/>
                      <a:pt x="49" y="31"/>
                      <a:pt x="49" y="31"/>
                    </a:cubicBezTo>
                    <a:cubicBezTo>
                      <a:pt x="51" y="31"/>
                      <a:pt x="52" y="30"/>
                      <a:pt x="52" y="28"/>
                    </a:cubicBezTo>
                    <a:cubicBezTo>
                      <a:pt x="52" y="23"/>
                      <a:pt x="52" y="23"/>
                      <a:pt x="52" y="23"/>
                    </a:cubicBezTo>
                    <a:cubicBezTo>
                      <a:pt x="52" y="22"/>
                      <a:pt x="51" y="21"/>
                      <a:pt x="49" y="21"/>
                    </a:cubicBezTo>
                    <a:cubicBezTo>
                      <a:pt x="31" y="21"/>
                      <a:pt x="31" y="21"/>
                      <a:pt x="31" y="21"/>
                    </a:cubicBezTo>
                    <a:cubicBezTo>
                      <a:pt x="31" y="2"/>
                      <a:pt x="31" y="2"/>
                      <a:pt x="31" y="2"/>
                    </a:cubicBezTo>
                    <a:cubicBezTo>
                      <a:pt x="31" y="1"/>
                      <a:pt x="30" y="0"/>
                      <a:pt x="29" y="0"/>
                    </a:cubicBezTo>
                    <a:cubicBezTo>
                      <a:pt x="24" y="0"/>
                      <a:pt x="24" y="0"/>
                      <a:pt x="24" y="0"/>
                    </a:cubicBezTo>
                    <a:cubicBezTo>
                      <a:pt x="22" y="0"/>
                      <a:pt x="21" y="1"/>
                      <a:pt x="21" y="2"/>
                    </a:cubicBezTo>
                    <a:cubicBezTo>
                      <a:pt x="21" y="21"/>
                      <a:pt x="21" y="21"/>
                      <a:pt x="21" y="21"/>
                    </a:cubicBezTo>
                    <a:cubicBezTo>
                      <a:pt x="3" y="21"/>
                      <a:pt x="3" y="21"/>
                      <a:pt x="3" y="21"/>
                    </a:cubicBezTo>
                    <a:cubicBezTo>
                      <a:pt x="2" y="21"/>
                      <a:pt x="0" y="22"/>
                      <a:pt x="0" y="23"/>
                    </a:cubicBezTo>
                    <a:cubicBezTo>
                      <a:pt x="0" y="28"/>
                      <a:pt x="0" y="28"/>
                      <a:pt x="0" y="28"/>
                    </a:cubicBezTo>
                    <a:cubicBezTo>
                      <a:pt x="0" y="30"/>
                      <a:pt x="2" y="31"/>
                      <a:pt x="3" y="31"/>
                    </a:cubicBezTo>
                    <a:cubicBezTo>
                      <a:pt x="21" y="31"/>
                      <a:pt x="21" y="31"/>
                      <a:pt x="21" y="31"/>
                    </a:cubicBezTo>
                    <a:cubicBezTo>
                      <a:pt x="21" y="49"/>
                      <a:pt x="21" y="49"/>
                      <a:pt x="21" y="49"/>
                    </a:cubicBezTo>
                    <a:cubicBezTo>
                      <a:pt x="21" y="50"/>
                      <a:pt x="22" y="51"/>
                      <a:pt x="24"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4"/>
              <p:cNvSpPr>
                <a:spLocks noEditPoints="1"/>
              </p:cNvSpPr>
              <p:nvPr/>
            </p:nvSpPr>
            <p:spPr bwMode="auto">
              <a:xfrm>
                <a:off x="7877176" y="-630238"/>
                <a:ext cx="227013" cy="354013"/>
              </a:xfrm>
              <a:custGeom>
                <a:avLst/>
                <a:gdLst>
                  <a:gd name="T0" fmla="*/ 20 w 71"/>
                  <a:gd name="T1" fmla="*/ 106 h 108"/>
                  <a:gd name="T2" fmla="*/ 35 w 71"/>
                  <a:gd name="T3" fmla="*/ 108 h 108"/>
                  <a:gd name="T4" fmla="*/ 48 w 71"/>
                  <a:gd name="T5" fmla="*/ 106 h 108"/>
                  <a:gd name="T6" fmla="*/ 69 w 71"/>
                  <a:gd name="T7" fmla="*/ 82 h 108"/>
                  <a:gd name="T8" fmla="*/ 56 w 71"/>
                  <a:gd name="T9" fmla="*/ 59 h 108"/>
                  <a:gd name="T10" fmla="*/ 49 w 71"/>
                  <a:gd name="T11" fmla="*/ 52 h 108"/>
                  <a:gd name="T12" fmla="*/ 54 w 71"/>
                  <a:gd name="T13" fmla="*/ 44 h 108"/>
                  <a:gd name="T14" fmla="*/ 64 w 71"/>
                  <a:gd name="T15" fmla="*/ 26 h 108"/>
                  <a:gd name="T16" fmla="*/ 59 w 71"/>
                  <a:gd name="T17" fmla="*/ 10 h 108"/>
                  <a:gd name="T18" fmla="*/ 62 w 71"/>
                  <a:gd name="T19" fmla="*/ 10 h 108"/>
                  <a:gd name="T20" fmla="*/ 63 w 71"/>
                  <a:gd name="T21" fmla="*/ 9 h 108"/>
                  <a:gd name="T22" fmla="*/ 70 w 71"/>
                  <a:gd name="T23" fmla="*/ 4 h 108"/>
                  <a:gd name="T24" fmla="*/ 71 w 71"/>
                  <a:gd name="T25" fmla="*/ 1 h 108"/>
                  <a:gd name="T26" fmla="*/ 69 w 71"/>
                  <a:gd name="T27" fmla="*/ 0 h 108"/>
                  <a:gd name="T28" fmla="*/ 37 w 71"/>
                  <a:gd name="T29" fmla="*/ 0 h 108"/>
                  <a:gd name="T30" fmla="*/ 26 w 71"/>
                  <a:gd name="T31" fmla="*/ 1 h 108"/>
                  <a:gd name="T32" fmla="*/ 7 w 71"/>
                  <a:gd name="T33" fmla="*/ 26 h 108"/>
                  <a:gd name="T34" fmla="*/ 33 w 71"/>
                  <a:gd name="T35" fmla="*/ 51 h 108"/>
                  <a:gd name="T36" fmla="*/ 32 w 71"/>
                  <a:gd name="T37" fmla="*/ 55 h 108"/>
                  <a:gd name="T38" fmla="*/ 34 w 71"/>
                  <a:gd name="T39" fmla="*/ 61 h 108"/>
                  <a:gd name="T40" fmla="*/ 34 w 71"/>
                  <a:gd name="T41" fmla="*/ 61 h 108"/>
                  <a:gd name="T42" fmla="*/ 2 w 71"/>
                  <a:gd name="T43" fmla="*/ 78 h 108"/>
                  <a:gd name="T44" fmla="*/ 0 w 71"/>
                  <a:gd name="T45" fmla="*/ 86 h 108"/>
                  <a:gd name="T46" fmla="*/ 2 w 71"/>
                  <a:gd name="T47" fmla="*/ 94 h 108"/>
                  <a:gd name="T48" fmla="*/ 20 w 71"/>
                  <a:gd name="T49" fmla="*/ 106 h 108"/>
                  <a:gd name="T50" fmla="*/ 23 w 71"/>
                  <a:gd name="T51" fmla="*/ 25 h 108"/>
                  <a:gd name="T52" fmla="*/ 26 w 71"/>
                  <a:gd name="T53" fmla="*/ 12 h 108"/>
                  <a:gd name="T54" fmla="*/ 33 w 71"/>
                  <a:gd name="T55" fmla="*/ 9 h 108"/>
                  <a:gd name="T56" fmla="*/ 33 w 71"/>
                  <a:gd name="T57" fmla="*/ 9 h 108"/>
                  <a:gd name="T58" fmla="*/ 48 w 71"/>
                  <a:gd name="T59" fmla="*/ 27 h 108"/>
                  <a:gd name="T60" fmla="*/ 45 w 71"/>
                  <a:gd name="T61" fmla="*/ 40 h 108"/>
                  <a:gd name="T62" fmla="*/ 38 w 71"/>
                  <a:gd name="T63" fmla="*/ 43 h 108"/>
                  <a:gd name="T64" fmla="*/ 38 w 71"/>
                  <a:gd name="T65" fmla="*/ 43 h 108"/>
                  <a:gd name="T66" fmla="*/ 38 w 71"/>
                  <a:gd name="T67" fmla="*/ 43 h 108"/>
                  <a:gd name="T68" fmla="*/ 23 w 71"/>
                  <a:gd name="T69" fmla="*/ 25 h 108"/>
                  <a:gd name="T70" fmla="*/ 37 w 71"/>
                  <a:gd name="T71" fmla="*/ 69 h 108"/>
                  <a:gd name="T72" fmla="*/ 37 w 71"/>
                  <a:gd name="T73" fmla="*/ 69 h 108"/>
                  <a:gd name="T74" fmla="*/ 44 w 71"/>
                  <a:gd name="T75" fmla="*/ 70 h 108"/>
                  <a:gd name="T76" fmla="*/ 46 w 71"/>
                  <a:gd name="T77" fmla="*/ 71 h 108"/>
                  <a:gd name="T78" fmla="*/ 55 w 71"/>
                  <a:gd name="T79" fmla="*/ 81 h 108"/>
                  <a:gd name="T80" fmla="*/ 55 w 71"/>
                  <a:gd name="T81" fmla="*/ 83 h 108"/>
                  <a:gd name="T82" fmla="*/ 35 w 71"/>
                  <a:gd name="T83" fmla="*/ 98 h 108"/>
                  <a:gd name="T84" fmla="*/ 16 w 71"/>
                  <a:gd name="T85" fmla="*/ 83 h 108"/>
                  <a:gd name="T86" fmla="*/ 37 w 71"/>
                  <a:gd name="T87" fmla="*/ 6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1" h="108">
                    <a:moveTo>
                      <a:pt x="20" y="106"/>
                    </a:moveTo>
                    <a:cubicBezTo>
                      <a:pt x="25" y="107"/>
                      <a:pt x="30" y="108"/>
                      <a:pt x="35" y="108"/>
                    </a:cubicBezTo>
                    <a:cubicBezTo>
                      <a:pt x="39" y="108"/>
                      <a:pt x="44" y="107"/>
                      <a:pt x="48" y="106"/>
                    </a:cubicBezTo>
                    <a:cubicBezTo>
                      <a:pt x="60" y="102"/>
                      <a:pt x="69" y="93"/>
                      <a:pt x="69" y="82"/>
                    </a:cubicBezTo>
                    <a:cubicBezTo>
                      <a:pt x="69" y="72"/>
                      <a:pt x="65" y="66"/>
                      <a:pt x="56" y="59"/>
                    </a:cubicBezTo>
                    <a:cubicBezTo>
                      <a:pt x="53" y="57"/>
                      <a:pt x="49" y="53"/>
                      <a:pt x="49" y="52"/>
                    </a:cubicBezTo>
                    <a:cubicBezTo>
                      <a:pt x="49" y="49"/>
                      <a:pt x="49" y="48"/>
                      <a:pt x="54" y="44"/>
                    </a:cubicBezTo>
                    <a:cubicBezTo>
                      <a:pt x="61" y="39"/>
                      <a:pt x="64" y="33"/>
                      <a:pt x="64" y="26"/>
                    </a:cubicBezTo>
                    <a:cubicBezTo>
                      <a:pt x="64" y="19"/>
                      <a:pt x="62" y="14"/>
                      <a:pt x="59" y="10"/>
                    </a:cubicBezTo>
                    <a:cubicBezTo>
                      <a:pt x="62" y="10"/>
                      <a:pt x="62" y="10"/>
                      <a:pt x="62" y="10"/>
                    </a:cubicBezTo>
                    <a:cubicBezTo>
                      <a:pt x="62" y="10"/>
                      <a:pt x="63" y="10"/>
                      <a:pt x="63" y="9"/>
                    </a:cubicBezTo>
                    <a:cubicBezTo>
                      <a:pt x="70" y="4"/>
                      <a:pt x="70" y="4"/>
                      <a:pt x="70" y="4"/>
                    </a:cubicBezTo>
                    <a:cubicBezTo>
                      <a:pt x="71" y="4"/>
                      <a:pt x="71" y="2"/>
                      <a:pt x="71" y="1"/>
                    </a:cubicBezTo>
                    <a:cubicBezTo>
                      <a:pt x="71" y="0"/>
                      <a:pt x="70" y="0"/>
                      <a:pt x="69" y="0"/>
                    </a:cubicBezTo>
                    <a:cubicBezTo>
                      <a:pt x="37" y="0"/>
                      <a:pt x="37" y="0"/>
                      <a:pt x="37" y="0"/>
                    </a:cubicBezTo>
                    <a:cubicBezTo>
                      <a:pt x="33" y="0"/>
                      <a:pt x="30" y="0"/>
                      <a:pt x="26" y="1"/>
                    </a:cubicBezTo>
                    <a:cubicBezTo>
                      <a:pt x="15" y="5"/>
                      <a:pt x="7" y="15"/>
                      <a:pt x="7" y="26"/>
                    </a:cubicBezTo>
                    <a:cubicBezTo>
                      <a:pt x="7" y="40"/>
                      <a:pt x="18" y="51"/>
                      <a:pt x="33" y="51"/>
                    </a:cubicBezTo>
                    <a:cubicBezTo>
                      <a:pt x="32" y="52"/>
                      <a:pt x="32" y="53"/>
                      <a:pt x="32" y="55"/>
                    </a:cubicBezTo>
                    <a:cubicBezTo>
                      <a:pt x="32" y="57"/>
                      <a:pt x="33" y="59"/>
                      <a:pt x="34" y="61"/>
                    </a:cubicBezTo>
                    <a:cubicBezTo>
                      <a:pt x="34" y="61"/>
                      <a:pt x="34" y="61"/>
                      <a:pt x="34" y="61"/>
                    </a:cubicBezTo>
                    <a:cubicBezTo>
                      <a:pt x="19" y="61"/>
                      <a:pt x="7" y="68"/>
                      <a:pt x="2" y="78"/>
                    </a:cubicBezTo>
                    <a:cubicBezTo>
                      <a:pt x="0" y="81"/>
                      <a:pt x="0" y="84"/>
                      <a:pt x="0" y="86"/>
                    </a:cubicBezTo>
                    <a:cubicBezTo>
                      <a:pt x="0" y="89"/>
                      <a:pt x="0" y="92"/>
                      <a:pt x="2" y="94"/>
                    </a:cubicBezTo>
                    <a:cubicBezTo>
                      <a:pt x="5" y="99"/>
                      <a:pt x="11" y="104"/>
                      <a:pt x="20" y="106"/>
                    </a:cubicBezTo>
                    <a:close/>
                    <a:moveTo>
                      <a:pt x="23" y="25"/>
                    </a:moveTo>
                    <a:cubicBezTo>
                      <a:pt x="22" y="20"/>
                      <a:pt x="23" y="15"/>
                      <a:pt x="26" y="12"/>
                    </a:cubicBezTo>
                    <a:cubicBezTo>
                      <a:pt x="28" y="10"/>
                      <a:pt x="30" y="9"/>
                      <a:pt x="33" y="9"/>
                    </a:cubicBezTo>
                    <a:cubicBezTo>
                      <a:pt x="33" y="9"/>
                      <a:pt x="33" y="9"/>
                      <a:pt x="33" y="9"/>
                    </a:cubicBezTo>
                    <a:cubicBezTo>
                      <a:pt x="40" y="9"/>
                      <a:pt x="47" y="17"/>
                      <a:pt x="48" y="27"/>
                    </a:cubicBezTo>
                    <a:cubicBezTo>
                      <a:pt x="48" y="32"/>
                      <a:pt x="47" y="37"/>
                      <a:pt x="45" y="40"/>
                    </a:cubicBezTo>
                    <a:cubicBezTo>
                      <a:pt x="43" y="42"/>
                      <a:pt x="41" y="43"/>
                      <a:pt x="38" y="43"/>
                    </a:cubicBezTo>
                    <a:cubicBezTo>
                      <a:pt x="38" y="43"/>
                      <a:pt x="38" y="43"/>
                      <a:pt x="38" y="43"/>
                    </a:cubicBezTo>
                    <a:cubicBezTo>
                      <a:pt x="38" y="43"/>
                      <a:pt x="38" y="43"/>
                      <a:pt x="38" y="43"/>
                    </a:cubicBezTo>
                    <a:cubicBezTo>
                      <a:pt x="31" y="43"/>
                      <a:pt x="24" y="35"/>
                      <a:pt x="23" y="25"/>
                    </a:cubicBezTo>
                    <a:close/>
                    <a:moveTo>
                      <a:pt x="37" y="69"/>
                    </a:moveTo>
                    <a:cubicBezTo>
                      <a:pt x="37" y="69"/>
                      <a:pt x="37" y="69"/>
                      <a:pt x="37" y="69"/>
                    </a:cubicBezTo>
                    <a:cubicBezTo>
                      <a:pt x="39" y="69"/>
                      <a:pt x="42" y="69"/>
                      <a:pt x="44" y="70"/>
                    </a:cubicBezTo>
                    <a:cubicBezTo>
                      <a:pt x="44" y="70"/>
                      <a:pt x="45" y="71"/>
                      <a:pt x="46" y="71"/>
                    </a:cubicBezTo>
                    <a:cubicBezTo>
                      <a:pt x="51" y="75"/>
                      <a:pt x="54" y="77"/>
                      <a:pt x="55" y="81"/>
                    </a:cubicBezTo>
                    <a:cubicBezTo>
                      <a:pt x="55" y="82"/>
                      <a:pt x="55" y="83"/>
                      <a:pt x="55" y="83"/>
                    </a:cubicBezTo>
                    <a:cubicBezTo>
                      <a:pt x="55" y="93"/>
                      <a:pt x="48" y="98"/>
                      <a:pt x="35" y="98"/>
                    </a:cubicBezTo>
                    <a:cubicBezTo>
                      <a:pt x="24" y="98"/>
                      <a:pt x="16" y="91"/>
                      <a:pt x="16" y="83"/>
                    </a:cubicBezTo>
                    <a:cubicBezTo>
                      <a:pt x="16" y="75"/>
                      <a:pt x="26" y="69"/>
                      <a:pt x="37"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219610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0526" r="67500" b="10526"/>
          <a:stretch/>
        </p:blipFill>
        <p:spPr>
          <a:xfrm>
            <a:off x="0" y="0"/>
            <a:ext cx="3962400" cy="6858000"/>
          </a:xfrm>
          <a:prstGeom prst="rect">
            <a:avLst/>
          </a:prstGeom>
        </p:spPr>
      </p:pic>
      <p:sp>
        <p:nvSpPr>
          <p:cNvPr id="6" name="Rectangle 5"/>
          <p:cNvSpPr/>
          <p:nvPr/>
        </p:nvSpPr>
        <p:spPr>
          <a:xfrm>
            <a:off x="0" y="0"/>
            <a:ext cx="3962400" cy="6858000"/>
          </a:xfrm>
          <a:prstGeom prst="rect">
            <a:avLst/>
          </a:prstGeom>
          <a:solidFill>
            <a:srgbClr val="26262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267200" y="685800"/>
            <a:ext cx="4191000" cy="646331"/>
          </a:xfrm>
          <a:prstGeom prst="rect">
            <a:avLst/>
          </a:prstGeom>
          <a:noFill/>
        </p:spPr>
        <p:txBody>
          <a:bodyPr wrap="square" rtlCol="0">
            <a:spAutoFit/>
          </a:bodyPr>
          <a:lstStyle/>
          <a:p>
            <a:pPr algn="ctr"/>
            <a:r>
              <a:rPr lang="en-US" sz="3600" dirty="0" smtClean="0">
                <a:solidFill>
                  <a:schemeClr val="accent1"/>
                </a:solidFill>
                <a:latin typeface="Nexa Light" panose="02000000000000000000" pitchFamily="50" charset="0"/>
              </a:rPr>
              <a:t>Table Of Contents</a:t>
            </a:r>
            <a:endParaRPr lang="en-US" sz="3600" dirty="0">
              <a:solidFill>
                <a:schemeClr val="accent1"/>
              </a:solidFill>
              <a:latin typeface="Nexa Light" panose="02000000000000000000" pitchFamily="50" charset="0"/>
            </a:endParaRPr>
          </a:p>
        </p:txBody>
      </p:sp>
      <p:grpSp>
        <p:nvGrpSpPr>
          <p:cNvPr id="9" name="Group 8"/>
          <p:cNvGrpSpPr/>
          <p:nvPr/>
        </p:nvGrpSpPr>
        <p:grpSpPr>
          <a:xfrm>
            <a:off x="8610600" y="962859"/>
            <a:ext cx="3200400" cy="92213"/>
            <a:chOff x="4191000" y="914400"/>
            <a:chExt cx="838200" cy="92213"/>
          </a:xfrm>
        </p:grpSpPr>
        <p:cxnSp>
          <p:nvCxnSpPr>
            <p:cNvPr id="10" name="Straight Connector 9"/>
            <p:cNvCxnSpPr/>
            <p:nvPr/>
          </p:nvCxnSpPr>
          <p:spPr>
            <a:xfrm>
              <a:off x="4191000" y="914400"/>
              <a:ext cx="838200" cy="0"/>
            </a:xfrm>
            <a:prstGeom prst="line">
              <a:avLst/>
            </a:prstGeom>
            <a:ln w="19050">
              <a:solidFill>
                <a:schemeClr val="bg1">
                  <a:lumMod val="65000"/>
                  <a:alpha val="31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91000" y="1006613"/>
              <a:ext cx="838200" cy="0"/>
            </a:xfrm>
            <a:prstGeom prst="line">
              <a:avLst/>
            </a:prstGeom>
            <a:ln w="19050">
              <a:solidFill>
                <a:schemeClr val="bg1">
                  <a:lumMod val="65000"/>
                  <a:alpha val="31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495800" y="1429698"/>
            <a:ext cx="7315200" cy="4708981"/>
          </a:xfrm>
          <a:prstGeom prst="rect">
            <a:avLst/>
          </a:prstGeom>
          <a:noFill/>
        </p:spPr>
        <p:txBody>
          <a:bodyPr wrap="square" numCol="2" rtlCol="0">
            <a:spAutoFit/>
          </a:bodyPr>
          <a:lstStyle/>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Social Media</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Blogs</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Email Marketing</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Presentations</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SEO</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Advertising</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News Letters</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Networking</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Research</a:t>
            </a:r>
          </a:p>
          <a:p>
            <a:pPr marL="742950" indent="-742950">
              <a:lnSpc>
                <a:spcPts val="4500"/>
              </a:lnSpc>
              <a:buFont typeface="+mj-lt"/>
              <a:buAutoNum type="arabicPeriod"/>
            </a:pPr>
            <a:r>
              <a:rPr lang="en-US" dirty="0">
                <a:solidFill>
                  <a:schemeClr val="tx1">
                    <a:lumMod val="50000"/>
                    <a:lumOff val="50000"/>
                  </a:schemeClr>
                </a:solidFill>
                <a:latin typeface="Nexa Light" panose="02000000000000000000" pitchFamily="50" charset="0"/>
              </a:rPr>
              <a:t>Content Marketing</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Billboard</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Public Relation</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Speech's</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Trade Show</a:t>
            </a:r>
          </a:p>
          <a:p>
            <a:pPr marL="742950" indent="-742950">
              <a:lnSpc>
                <a:spcPts val="4500"/>
              </a:lnSpc>
              <a:buFont typeface="+mj-lt"/>
              <a:buAutoNum type="arabicPeriod"/>
            </a:pPr>
            <a:r>
              <a:rPr lang="en-US" dirty="0" smtClean="0">
                <a:solidFill>
                  <a:schemeClr val="tx1">
                    <a:lumMod val="50000"/>
                    <a:lumOff val="50000"/>
                  </a:schemeClr>
                </a:solidFill>
                <a:latin typeface="Nexa Light" panose="02000000000000000000" pitchFamily="50" charset="0"/>
              </a:rPr>
              <a:t>Education</a:t>
            </a:r>
          </a:p>
        </p:txBody>
      </p:sp>
      <p:grpSp>
        <p:nvGrpSpPr>
          <p:cNvPr id="14" name="Group 13"/>
          <p:cNvGrpSpPr/>
          <p:nvPr/>
        </p:nvGrpSpPr>
        <p:grpSpPr>
          <a:xfrm>
            <a:off x="4495800" y="6477000"/>
            <a:ext cx="7315200" cy="92213"/>
            <a:chOff x="4191000" y="914400"/>
            <a:chExt cx="838200" cy="92213"/>
          </a:xfrm>
        </p:grpSpPr>
        <p:cxnSp>
          <p:nvCxnSpPr>
            <p:cNvPr id="15" name="Straight Connector 14"/>
            <p:cNvCxnSpPr/>
            <p:nvPr/>
          </p:nvCxnSpPr>
          <p:spPr>
            <a:xfrm>
              <a:off x="4191000" y="914400"/>
              <a:ext cx="838200" cy="0"/>
            </a:xfrm>
            <a:prstGeom prst="line">
              <a:avLst/>
            </a:prstGeom>
            <a:ln w="19050">
              <a:solidFill>
                <a:schemeClr val="bg1">
                  <a:lumMod val="65000"/>
                  <a:alpha val="31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91000" y="1006613"/>
              <a:ext cx="838200" cy="0"/>
            </a:xfrm>
            <a:prstGeom prst="line">
              <a:avLst/>
            </a:prstGeom>
            <a:ln w="19050">
              <a:solidFill>
                <a:schemeClr val="bg1">
                  <a:lumMod val="65000"/>
                  <a:alpha val="31000"/>
                </a:schemeClr>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10896600" y="130969"/>
            <a:ext cx="1104648" cy="282986"/>
            <a:chOff x="11049000" y="152400"/>
            <a:chExt cx="937335" cy="240124"/>
          </a:xfrm>
        </p:grpSpPr>
        <p:grpSp>
          <p:nvGrpSpPr>
            <p:cNvPr id="32" name="Group 31"/>
            <p:cNvGrpSpPr/>
            <p:nvPr/>
          </p:nvGrpSpPr>
          <p:grpSpPr>
            <a:xfrm>
              <a:off x="11049000" y="152400"/>
              <a:ext cx="249653" cy="231231"/>
              <a:chOff x="6796088" y="-758825"/>
              <a:chExt cx="623888" cy="577850"/>
            </a:xfrm>
          </p:grpSpPr>
          <p:sp>
            <p:nvSpPr>
              <p:cNvPr id="22" name="Freeform 5"/>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00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7"/>
              <p:cNvSpPr>
                <a:spLocks/>
              </p:cNvSpPr>
              <p:nvPr/>
            </p:nvSpPr>
            <p:spPr bwMode="auto">
              <a:xfrm>
                <a:off x="6918326" y="-627063"/>
                <a:ext cx="382588" cy="314325"/>
              </a:xfrm>
              <a:custGeom>
                <a:avLst/>
                <a:gdLst>
                  <a:gd name="T0" fmla="*/ 116 w 120"/>
                  <a:gd name="T1" fmla="*/ 1 h 96"/>
                  <a:gd name="T2" fmla="*/ 101 w 120"/>
                  <a:gd name="T3" fmla="*/ 7 h 96"/>
                  <a:gd name="T4" fmla="*/ 83 w 120"/>
                  <a:gd name="T5" fmla="*/ 0 h 96"/>
                  <a:gd name="T6" fmla="*/ 58 w 120"/>
                  <a:gd name="T7" fmla="*/ 24 h 96"/>
                  <a:gd name="T8" fmla="*/ 59 w 120"/>
                  <a:gd name="T9" fmla="*/ 29 h 96"/>
                  <a:gd name="T10" fmla="*/ 8 w 120"/>
                  <a:gd name="T11" fmla="*/ 4 h 96"/>
                  <a:gd name="T12" fmla="*/ 5 w 120"/>
                  <a:gd name="T13" fmla="*/ 16 h 96"/>
                  <a:gd name="T14" fmla="*/ 16 w 120"/>
                  <a:gd name="T15" fmla="*/ 36 h 96"/>
                  <a:gd name="T16" fmla="*/ 5 w 120"/>
                  <a:gd name="T17" fmla="*/ 33 h 96"/>
                  <a:gd name="T18" fmla="*/ 5 w 120"/>
                  <a:gd name="T19" fmla="*/ 34 h 96"/>
                  <a:gd name="T20" fmla="*/ 24 w 120"/>
                  <a:gd name="T21" fmla="*/ 57 h 96"/>
                  <a:gd name="T22" fmla="*/ 18 w 120"/>
                  <a:gd name="T23" fmla="*/ 58 h 96"/>
                  <a:gd name="T24" fmla="*/ 13 w 120"/>
                  <a:gd name="T25" fmla="*/ 58 h 96"/>
                  <a:gd name="T26" fmla="*/ 36 w 120"/>
                  <a:gd name="T27" fmla="*/ 75 h 96"/>
                  <a:gd name="T28" fmla="*/ 6 w 120"/>
                  <a:gd name="T29" fmla="*/ 85 h 96"/>
                  <a:gd name="T30" fmla="*/ 0 w 120"/>
                  <a:gd name="T31" fmla="*/ 85 h 96"/>
                  <a:gd name="T32" fmla="*/ 37 w 120"/>
                  <a:gd name="T33" fmla="*/ 96 h 96"/>
                  <a:gd name="T34" fmla="*/ 108 w 120"/>
                  <a:gd name="T35" fmla="*/ 27 h 96"/>
                  <a:gd name="T36" fmla="*/ 107 w 120"/>
                  <a:gd name="T37" fmla="*/ 24 h 96"/>
                  <a:gd name="T38" fmla="*/ 120 w 120"/>
                  <a:gd name="T39" fmla="*/ 11 h 96"/>
                  <a:gd name="T40" fmla="*/ 106 w 120"/>
                  <a:gd name="T41" fmla="*/ 15 h 96"/>
                  <a:gd name="T42" fmla="*/ 116 w 120"/>
                  <a:gd name="T43"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96">
                    <a:moveTo>
                      <a:pt x="116" y="1"/>
                    </a:moveTo>
                    <a:cubicBezTo>
                      <a:pt x="112" y="4"/>
                      <a:pt x="106" y="6"/>
                      <a:pt x="101" y="7"/>
                    </a:cubicBezTo>
                    <a:cubicBezTo>
                      <a:pt x="96" y="3"/>
                      <a:pt x="90" y="0"/>
                      <a:pt x="83" y="0"/>
                    </a:cubicBezTo>
                    <a:cubicBezTo>
                      <a:pt x="69" y="0"/>
                      <a:pt x="58" y="10"/>
                      <a:pt x="58" y="24"/>
                    </a:cubicBezTo>
                    <a:cubicBezTo>
                      <a:pt x="58" y="26"/>
                      <a:pt x="58" y="28"/>
                      <a:pt x="59" y="29"/>
                    </a:cubicBezTo>
                    <a:cubicBezTo>
                      <a:pt x="38" y="28"/>
                      <a:pt x="20" y="19"/>
                      <a:pt x="8" y="4"/>
                    </a:cubicBezTo>
                    <a:cubicBezTo>
                      <a:pt x="6" y="8"/>
                      <a:pt x="5" y="12"/>
                      <a:pt x="5" y="16"/>
                    </a:cubicBezTo>
                    <a:cubicBezTo>
                      <a:pt x="5" y="25"/>
                      <a:pt x="9" y="32"/>
                      <a:pt x="16" y="36"/>
                    </a:cubicBezTo>
                    <a:cubicBezTo>
                      <a:pt x="12" y="36"/>
                      <a:pt x="8" y="35"/>
                      <a:pt x="5" y="33"/>
                    </a:cubicBezTo>
                    <a:cubicBezTo>
                      <a:pt x="5" y="33"/>
                      <a:pt x="5" y="34"/>
                      <a:pt x="5" y="34"/>
                    </a:cubicBezTo>
                    <a:cubicBezTo>
                      <a:pt x="5" y="45"/>
                      <a:pt x="13" y="55"/>
                      <a:pt x="24" y="57"/>
                    </a:cubicBezTo>
                    <a:cubicBezTo>
                      <a:pt x="22" y="58"/>
                      <a:pt x="20" y="58"/>
                      <a:pt x="18" y="58"/>
                    </a:cubicBezTo>
                    <a:cubicBezTo>
                      <a:pt x="16" y="58"/>
                      <a:pt x="15" y="58"/>
                      <a:pt x="13" y="58"/>
                    </a:cubicBezTo>
                    <a:cubicBezTo>
                      <a:pt x="16" y="67"/>
                      <a:pt x="25" y="74"/>
                      <a:pt x="36" y="75"/>
                    </a:cubicBezTo>
                    <a:cubicBezTo>
                      <a:pt x="28" y="81"/>
                      <a:pt x="17" y="85"/>
                      <a:pt x="6" y="85"/>
                    </a:cubicBezTo>
                    <a:cubicBezTo>
                      <a:pt x="4" y="85"/>
                      <a:pt x="2" y="85"/>
                      <a:pt x="0" y="85"/>
                    </a:cubicBezTo>
                    <a:cubicBezTo>
                      <a:pt x="11" y="92"/>
                      <a:pt x="24" y="96"/>
                      <a:pt x="37" y="96"/>
                    </a:cubicBezTo>
                    <a:cubicBezTo>
                      <a:pt x="83" y="96"/>
                      <a:pt x="108" y="59"/>
                      <a:pt x="108" y="27"/>
                    </a:cubicBezTo>
                    <a:cubicBezTo>
                      <a:pt x="108" y="26"/>
                      <a:pt x="108" y="25"/>
                      <a:pt x="107" y="24"/>
                    </a:cubicBezTo>
                    <a:cubicBezTo>
                      <a:pt x="112" y="20"/>
                      <a:pt x="116" y="16"/>
                      <a:pt x="120" y="11"/>
                    </a:cubicBezTo>
                    <a:cubicBezTo>
                      <a:pt x="115" y="13"/>
                      <a:pt x="111" y="14"/>
                      <a:pt x="106" y="15"/>
                    </a:cubicBezTo>
                    <a:cubicBezTo>
                      <a:pt x="111" y="12"/>
                      <a:pt x="115" y="7"/>
                      <a:pt x="11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p:cNvGrpSpPr/>
            <p:nvPr/>
          </p:nvGrpSpPr>
          <p:grpSpPr>
            <a:xfrm>
              <a:off x="11736682" y="161929"/>
              <a:ext cx="249653" cy="230595"/>
              <a:chOff x="8880476" y="-735013"/>
              <a:chExt cx="623888" cy="576263"/>
            </a:xfrm>
          </p:grpSpPr>
          <p:sp>
            <p:nvSpPr>
              <p:cNvPr id="25" name="Freeform 8"/>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C65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9"/>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0"/>
              <p:cNvSpPr>
                <a:spLocks noEditPoints="1"/>
              </p:cNvSpPr>
              <p:nvPr/>
            </p:nvSpPr>
            <p:spPr bwMode="auto">
              <a:xfrm>
                <a:off x="9002714" y="-644525"/>
                <a:ext cx="384175" cy="393700"/>
              </a:xfrm>
              <a:custGeom>
                <a:avLst/>
                <a:gdLst>
                  <a:gd name="T0" fmla="*/ 38 w 120"/>
                  <a:gd name="T1" fmla="*/ 120 h 120"/>
                  <a:gd name="T2" fmla="*/ 81 w 120"/>
                  <a:gd name="T3" fmla="*/ 120 h 120"/>
                  <a:gd name="T4" fmla="*/ 120 w 120"/>
                  <a:gd name="T5" fmla="*/ 82 h 120"/>
                  <a:gd name="T6" fmla="*/ 120 w 120"/>
                  <a:gd name="T7" fmla="*/ 51 h 120"/>
                  <a:gd name="T8" fmla="*/ 119 w 120"/>
                  <a:gd name="T9" fmla="*/ 50 h 120"/>
                  <a:gd name="T10" fmla="*/ 118 w 120"/>
                  <a:gd name="T11" fmla="*/ 47 h 120"/>
                  <a:gd name="T12" fmla="*/ 117 w 120"/>
                  <a:gd name="T13" fmla="*/ 46 h 120"/>
                  <a:gd name="T14" fmla="*/ 100 w 120"/>
                  <a:gd name="T15" fmla="*/ 43 h 120"/>
                  <a:gd name="T16" fmla="*/ 97 w 120"/>
                  <a:gd name="T17" fmla="*/ 33 h 120"/>
                  <a:gd name="T18" fmla="*/ 94 w 120"/>
                  <a:gd name="T19" fmla="*/ 20 h 120"/>
                  <a:gd name="T20" fmla="*/ 64 w 120"/>
                  <a:gd name="T21" fmla="*/ 0 h 120"/>
                  <a:gd name="T22" fmla="*/ 38 w 120"/>
                  <a:gd name="T23" fmla="*/ 0 h 120"/>
                  <a:gd name="T24" fmla="*/ 0 w 120"/>
                  <a:gd name="T25" fmla="*/ 38 h 120"/>
                  <a:gd name="T26" fmla="*/ 0 w 120"/>
                  <a:gd name="T27" fmla="*/ 82 h 120"/>
                  <a:gd name="T28" fmla="*/ 38 w 120"/>
                  <a:gd name="T29" fmla="*/ 120 h 120"/>
                  <a:gd name="T30" fmla="*/ 38 w 120"/>
                  <a:gd name="T31" fmla="*/ 31 h 120"/>
                  <a:gd name="T32" fmla="*/ 59 w 120"/>
                  <a:gd name="T33" fmla="*/ 31 h 120"/>
                  <a:gd name="T34" fmla="*/ 67 w 120"/>
                  <a:gd name="T35" fmla="*/ 38 h 120"/>
                  <a:gd name="T36" fmla="*/ 59 w 120"/>
                  <a:gd name="T37" fmla="*/ 45 h 120"/>
                  <a:gd name="T38" fmla="*/ 38 w 120"/>
                  <a:gd name="T39" fmla="*/ 45 h 120"/>
                  <a:gd name="T40" fmla="*/ 31 w 120"/>
                  <a:gd name="T41" fmla="*/ 38 h 120"/>
                  <a:gd name="T42" fmla="*/ 38 w 120"/>
                  <a:gd name="T43" fmla="*/ 31 h 120"/>
                  <a:gd name="T44" fmla="*/ 38 w 120"/>
                  <a:gd name="T45" fmla="*/ 74 h 120"/>
                  <a:gd name="T46" fmla="*/ 81 w 120"/>
                  <a:gd name="T47" fmla="*/ 74 h 120"/>
                  <a:gd name="T48" fmla="*/ 88 w 120"/>
                  <a:gd name="T49" fmla="*/ 81 h 120"/>
                  <a:gd name="T50" fmla="*/ 81 w 120"/>
                  <a:gd name="T51" fmla="*/ 88 h 120"/>
                  <a:gd name="T52" fmla="*/ 38 w 120"/>
                  <a:gd name="T53" fmla="*/ 88 h 120"/>
                  <a:gd name="T54" fmla="*/ 31 w 120"/>
                  <a:gd name="T55" fmla="*/ 81 h 120"/>
                  <a:gd name="T56" fmla="*/ 38 w 120"/>
                  <a:gd name="T57" fmla="*/ 7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20">
                    <a:moveTo>
                      <a:pt x="38" y="120"/>
                    </a:moveTo>
                    <a:cubicBezTo>
                      <a:pt x="81" y="120"/>
                      <a:pt x="81" y="120"/>
                      <a:pt x="81" y="120"/>
                    </a:cubicBezTo>
                    <a:cubicBezTo>
                      <a:pt x="102" y="120"/>
                      <a:pt x="119" y="103"/>
                      <a:pt x="120" y="82"/>
                    </a:cubicBezTo>
                    <a:cubicBezTo>
                      <a:pt x="120" y="51"/>
                      <a:pt x="120" y="51"/>
                      <a:pt x="120" y="51"/>
                    </a:cubicBezTo>
                    <a:cubicBezTo>
                      <a:pt x="119" y="50"/>
                      <a:pt x="119" y="50"/>
                      <a:pt x="119" y="50"/>
                    </a:cubicBezTo>
                    <a:cubicBezTo>
                      <a:pt x="118" y="47"/>
                      <a:pt x="118" y="47"/>
                      <a:pt x="118" y="47"/>
                    </a:cubicBezTo>
                    <a:cubicBezTo>
                      <a:pt x="117" y="46"/>
                      <a:pt x="117" y="46"/>
                      <a:pt x="117" y="46"/>
                    </a:cubicBezTo>
                    <a:cubicBezTo>
                      <a:pt x="114" y="44"/>
                      <a:pt x="103" y="46"/>
                      <a:pt x="100" y="43"/>
                    </a:cubicBezTo>
                    <a:cubicBezTo>
                      <a:pt x="98" y="42"/>
                      <a:pt x="98" y="38"/>
                      <a:pt x="97" y="33"/>
                    </a:cubicBezTo>
                    <a:cubicBezTo>
                      <a:pt x="96" y="24"/>
                      <a:pt x="95" y="23"/>
                      <a:pt x="94" y="20"/>
                    </a:cubicBezTo>
                    <a:cubicBezTo>
                      <a:pt x="89" y="9"/>
                      <a:pt x="74" y="1"/>
                      <a:pt x="64" y="0"/>
                    </a:cubicBezTo>
                    <a:cubicBezTo>
                      <a:pt x="38" y="0"/>
                      <a:pt x="38" y="0"/>
                      <a:pt x="38" y="0"/>
                    </a:cubicBezTo>
                    <a:cubicBezTo>
                      <a:pt x="17" y="0"/>
                      <a:pt x="0" y="17"/>
                      <a:pt x="0" y="38"/>
                    </a:cubicBezTo>
                    <a:cubicBezTo>
                      <a:pt x="0" y="82"/>
                      <a:pt x="0" y="82"/>
                      <a:pt x="0" y="82"/>
                    </a:cubicBezTo>
                    <a:cubicBezTo>
                      <a:pt x="0" y="103"/>
                      <a:pt x="17" y="120"/>
                      <a:pt x="38" y="120"/>
                    </a:cubicBezTo>
                    <a:close/>
                    <a:moveTo>
                      <a:pt x="38" y="31"/>
                    </a:moveTo>
                    <a:cubicBezTo>
                      <a:pt x="59" y="31"/>
                      <a:pt x="59" y="31"/>
                      <a:pt x="59" y="31"/>
                    </a:cubicBezTo>
                    <a:cubicBezTo>
                      <a:pt x="63" y="31"/>
                      <a:pt x="67" y="34"/>
                      <a:pt x="67" y="38"/>
                    </a:cubicBezTo>
                    <a:cubicBezTo>
                      <a:pt x="67" y="42"/>
                      <a:pt x="63" y="45"/>
                      <a:pt x="59" y="45"/>
                    </a:cubicBezTo>
                    <a:cubicBezTo>
                      <a:pt x="38" y="45"/>
                      <a:pt x="38" y="45"/>
                      <a:pt x="38" y="45"/>
                    </a:cubicBezTo>
                    <a:cubicBezTo>
                      <a:pt x="34" y="45"/>
                      <a:pt x="31" y="42"/>
                      <a:pt x="31" y="38"/>
                    </a:cubicBezTo>
                    <a:cubicBezTo>
                      <a:pt x="31" y="34"/>
                      <a:pt x="34" y="31"/>
                      <a:pt x="38" y="31"/>
                    </a:cubicBezTo>
                    <a:close/>
                    <a:moveTo>
                      <a:pt x="38" y="74"/>
                    </a:moveTo>
                    <a:cubicBezTo>
                      <a:pt x="81" y="74"/>
                      <a:pt x="81" y="74"/>
                      <a:pt x="81" y="74"/>
                    </a:cubicBezTo>
                    <a:cubicBezTo>
                      <a:pt x="85" y="74"/>
                      <a:pt x="88" y="77"/>
                      <a:pt x="88" y="81"/>
                    </a:cubicBezTo>
                    <a:cubicBezTo>
                      <a:pt x="88" y="85"/>
                      <a:pt x="85" y="88"/>
                      <a:pt x="81" y="88"/>
                    </a:cubicBezTo>
                    <a:cubicBezTo>
                      <a:pt x="38" y="88"/>
                      <a:pt x="38" y="88"/>
                      <a:pt x="38" y="88"/>
                    </a:cubicBezTo>
                    <a:cubicBezTo>
                      <a:pt x="34" y="88"/>
                      <a:pt x="31" y="85"/>
                      <a:pt x="31" y="81"/>
                    </a:cubicBezTo>
                    <a:cubicBezTo>
                      <a:pt x="31" y="77"/>
                      <a:pt x="34" y="74"/>
                      <a:pt x="38"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p:cNvGrpSpPr/>
            <p:nvPr/>
          </p:nvGrpSpPr>
          <p:grpSpPr>
            <a:xfrm>
              <a:off x="11392841" y="161929"/>
              <a:ext cx="249653" cy="230595"/>
              <a:chOff x="7754938" y="-735013"/>
              <a:chExt cx="623888" cy="576263"/>
            </a:xfrm>
          </p:grpSpPr>
          <p:sp>
            <p:nvSpPr>
              <p:cNvPr id="28" name="Freeform 11"/>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84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2"/>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3"/>
              <p:cNvSpPr>
                <a:spLocks/>
              </p:cNvSpPr>
              <p:nvPr/>
            </p:nvSpPr>
            <p:spPr bwMode="auto">
              <a:xfrm>
                <a:off x="8094663" y="-555625"/>
                <a:ext cx="166688" cy="168275"/>
              </a:xfrm>
              <a:custGeom>
                <a:avLst/>
                <a:gdLst>
                  <a:gd name="T0" fmla="*/ 24 w 52"/>
                  <a:gd name="T1" fmla="*/ 51 h 51"/>
                  <a:gd name="T2" fmla="*/ 29 w 52"/>
                  <a:gd name="T3" fmla="*/ 51 h 51"/>
                  <a:gd name="T4" fmla="*/ 31 w 52"/>
                  <a:gd name="T5" fmla="*/ 49 h 51"/>
                  <a:gd name="T6" fmla="*/ 31 w 52"/>
                  <a:gd name="T7" fmla="*/ 31 h 51"/>
                  <a:gd name="T8" fmla="*/ 49 w 52"/>
                  <a:gd name="T9" fmla="*/ 31 h 51"/>
                  <a:gd name="T10" fmla="*/ 52 w 52"/>
                  <a:gd name="T11" fmla="*/ 28 h 51"/>
                  <a:gd name="T12" fmla="*/ 52 w 52"/>
                  <a:gd name="T13" fmla="*/ 23 h 51"/>
                  <a:gd name="T14" fmla="*/ 49 w 52"/>
                  <a:gd name="T15" fmla="*/ 21 h 51"/>
                  <a:gd name="T16" fmla="*/ 31 w 52"/>
                  <a:gd name="T17" fmla="*/ 21 h 51"/>
                  <a:gd name="T18" fmla="*/ 31 w 52"/>
                  <a:gd name="T19" fmla="*/ 2 h 51"/>
                  <a:gd name="T20" fmla="*/ 29 w 52"/>
                  <a:gd name="T21" fmla="*/ 0 h 51"/>
                  <a:gd name="T22" fmla="*/ 24 w 52"/>
                  <a:gd name="T23" fmla="*/ 0 h 51"/>
                  <a:gd name="T24" fmla="*/ 21 w 52"/>
                  <a:gd name="T25" fmla="*/ 2 h 51"/>
                  <a:gd name="T26" fmla="*/ 21 w 52"/>
                  <a:gd name="T27" fmla="*/ 21 h 51"/>
                  <a:gd name="T28" fmla="*/ 3 w 52"/>
                  <a:gd name="T29" fmla="*/ 21 h 51"/>
                  <a:gd name="T30" fmla="*/ 0 w 52"/>
                  <a:gd name="T31" fmla="*/ 23 h 51"/>
                  <a:gd name="T32" fmla="*/ 0 w 52"/>
                  <a:gd name="T33" fmla="*/ 28 h 51"/>
                  <a:gd name="T34" fmla="*/ 3 w 52"/>
                  <a:gd name="T35" fmla="*/ 31 h 51"/>
                  <a:gd name="T36" fmla="*/ 21 w 52"/>
                  <a:gd name="T37" fmla="*/ 31 h 51"/>
                  <a:gd name="T38" fmla="*/ 21 w 52"/>
                  <a:gd name="T39" fmla="*/ 49 h 51"/>
                  <a:gd name="T40" fmla="*/ 24 w 52"/>
                  <a:gd name="T4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51">
                    <a:moveTo>
                      <a:pt x="24" y="51"/>
                    </a:moveTo>
                    <a:cubicBezTo>
                      <a:pt x="29" y="51"/>
                      <a:pt x="29" y="51"/>
                      <a:pt x="29" y="51"/>
                    </a:cubicBezTo>
                    <a:cubicBezTo>
                      <a:pt x="30" y="51"/>
                      <a:pt x="31" y="50"/>
                      <a:pt x="31" y="49"/>
                    </a:cubicBezTo>
                    <a:cubicBezTo>
                      <a:pt x="31" y="31"/>
                      <a:pt x="31" y="31"/>
                      <a:pt x="31" y="31"/>
                    </a:cubicBezTo>
                    <a:cubicBezTo>
                      <a:pt x="49" y="31"/>
                      <a:pt x="49" y="31"/>
                      <a:pt x="49" y="31"/>
                    </a:cubicBezTo>
                    <a:cubicBezTo>
                      <a:pt x="51" y="31"/>
                      <a:pt x="52" y="30"/>
                      <a:pt x="52" y="28"/>
                    </a:cubicBezTo>
                    <a:cubicBezTo>
                      <a:pt x="52" y="23"/>
                      <a:pt x="52" y="23"/>
                      <a:pt x="52" y="23"/>
                    </a:cubicBezTo>
                    <a:cubicBezTo>
                      <a:pt x="52" y="22"/>
                      <a:pt x="51" y="21"/>
                      <a:pt x="49" y="21"/>
                    </a:cubicBezTo>
                    <a:cubicBezTo>
                      <a:pt x="31" y="21"/>
                      <a:pt x="31" y="21"/>
                      <a:pt x="31" y="21"/>
                    </a:cubicBezTo>
                    <a:cubicBezTo>
                      <a:pt x="31" y="2"/>
                      <a:pt x="31" y="2"/>
                      <a:pt x="31" y="2"/>
                    </a:cubicBezTo>
                    <a:cubicBezTo>
                      <a:pt x="31" y="1"/>
                      <a:pt x="30" y="0"/>
                      <a:pt x="29" y="0"/>
                    </a:cubicBezTo>
                    <a:cubicBezTo>
                      <a:pt x="24" y="0"/>
                      <a:pt x="24" y="0"/>
                      <a:pt x="24" y="0"/>
                    </a:cubicBezTo>
                    <a:cubicBezTo>
                      <a:pt x="22" y="0"/>
                      <a:pt x="21" y="1"/>
                      <a:pt x="21" y="2"/>
                    </a:cubicBezTo>
                    <a:cubicBezTo>
                      <a:pt x="21" y="21"/>
                      <a:pt x="21" y="21"/>
                      <a:pt x="21" y="21"/>
                    </a:cubicBezTo>
                    <a:cubicBezTo>
                      <a:pt x="3" y="21"/>
                      <a:pt x="3" y="21"/>
                      <a:pt x="3" y="21"/>
                    </a:cubicBezTo>
                    <a:cubicBezTo>
                      <a:pt x="2" y="21"/>
                      <a:pt x="0" y="22"/>
                      <a:pt x="0" y="23"/>
                    </a:cubicBezTo>
                    <a:cubicBezTo>
                      <a:pt x="0" y="28"/>
                      <a:pt x="0" y="28"/>
                      <a:pt x="0" y="28"/>
                    </a:cubicBezTo>
                    <a:cubicBezTo>
                      <a:pt x="0" y="30"/>
                      <a:pt x="2" y="31"/>
                      <a:pt x="3" y="31"/>
                    </a:cubicBezTo>
                    <a:cubicBezTo>
                      <a:pt x="21" y="31"/>
                      <a:pt x="21" y="31"/>
                      <a:pt x="21" y="31"/>
                    </a:cubicBezTo>
                    <a:cubicBezTo>
                      <a:pt x="21" y="49"/>
                      <a:pt x="21" y="49"/>
                      <a:pt x="21" y="49"/>
                    </a:cubicBezTo>
                    <a:cubicBezTo>
                      <a:pt x="21" y="50"/>
                      <a:pt x="22" y="51"/>
                      <a:pt x="24"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4"/>
              <p:cNvSpPr>
                <a:spLocks noEditPoints="1"/>
              </p:cNvSpPr>
              <p:nvPr/>
            </p:nvSpPr>
            <p:spPr bwMode="auto">
              <a:xfrm>
                <a:off x="7877176" y="-630238"/>
                <a:ext cx="227013" cy="354013"/>
              </a:xfrm>
              <a:custGeom>
                <a:avLst/>
                <a:gdLst>
                  <a:gd name="T0" fmla="*/ 20 w 71"/>
                  <a:gd name="T1" fmla="*/ 106 h 108"/>
                  <a:gd name="T2" fmla="*/ 35 w 71"/>
                  <a:gd name="T3" fmla="*/ 108 h 108"/>
                  <a:gd name="T4" fmla="*/ 48 w 71"/>
                  <a:gd name="T5" fmla="*/ 106 h 108"/>
                  <a:gd name="T6" fmla="*/ 69 w 71"/>
                  <a:gd name="T7" fmla="*/ 82 h 108"/>
                  <a:gd name="T8" fmla="*/ 56 w 71"/>
                  <a:gd name="T9" fmla="*/ 59 h 108"/>
                  <a:gd name="T10" fmla="*/ 49 w 71"/>
                  <a:gd name="T11" fmla="*/ 52 h 108"/>
                  <a:gd name="T12" fmla="*/ 54 w 71"/>
                  <a:gd name="T13" fmla="*/ 44 h 108"/>
                  <a:gd name="T14" fmla="*/ 64 w 71"/>
                  <a:gd name="T15" fmla="*/ 26 h 108"/>
                  <a:gd name="T16" fmla="*/ 59 w 71"/>
                  <a:gd name="T17" fmla="*/ 10 h 108"/>
                  <a:gd name="T18" fmla="*/ 62 w 71"/>
                  <a:gd name="T19" fmla="*/ 10 h 108"/>
                  <a:gd name="T20" fmla="*/ 63 w 71"/>
                  <a:gd name="T21" fmla="*/ 9 h 108"/>
                  <a:gd name="T22" fmla="*/ 70 w 71"/>
                  <a:gd name="T23" fmla="*/ 4 h 108"/>
                  <a:gd name="T24" fmla="*/ 71 w 71"/>
                  <a:gd name="T25" fmla="*/ 1 h 108"/>
                  <a:gd name="T26" fmla="*/ 69 w 71"/>
                  <a:gd name="T27" fmla="*/ 0 h 108"/>
                  <a:gd name="T28" fmla="*/ 37 w 71"/>
                  <a:gd name="T29" fmla="*/ 0 h 108"/>
                  <a:gd name="T30" fmla="*/ 26 w 71"/>
                  <a:gd name="T31" fmla="*/ 1 h 108"/>
                  <a:gd name="T32" fmla="*/ 7 w 71"/>
                  <a:gd name="T33" fmla="*/ 26 h 108"/>
                  <a:gd name="T34" fmla="*/ 33 w 71"/>
                  <a:gd name="T35" fmla="*/ 51 h 108"/>
                  <a:gd name="T36" fmla="*/ 32 w 71"/>
                  <a:gd name="T37" fmla="*/ 55 h 108"/>
                  <a:gd name="T38" fmla="*/ 34 w 71"/>
                  <a:gd name="T39" fmla="*/ 61 h 108"/>
                  <a:gd name="T40" fmla="*/ 34 w 71"/>
                  <a:gd name="T41" fmla="*/ 61 h 108"/>
                  <a:gd name="T42" fmla="*/ 2 w 71"/>
                  <a:gd name="T43" fmla="*/ 78 h 108"/>
                  <a:gd name="T44" fmla="*/ 0 w 71"/>
                  <a:gd name="T45" fmla="*/ 86 h 108"/>
                  <a:gd name="T46" fmla="*/ 2 w 71"/>
                  <a:gd name="T47" fmla="*/ 94 h 108"/>
                  <a:gd name="T48" fmla="*/ 20 w 71"/>
                  <a:gd name="T49" fmla="*/ 106 h 108"/>
                  <a:gd name="T50" fmla="*/ 23 w 71"/>
                  <a:gd name="T51" fmla="*/ 25 h 108"/>
                  <a:gd name="T52" fmla="*/ 26 w 71"/>
                  <a:gd name="T53" fmla="*/ 12 h 108"/>
                  <a:gd name="T54" fmla="*/ 33 w 71"/>
                  <a:gd name="T55" fmla="*/ 9 h 108"/>
                  <a:gd name="T56" fmla="*/ 33 w 71"/>
                  <a:gd name="T57" fmla="*/ 9 h 108"/>
                  <a:gd name="T58" fmla="*/ 48 w 71"/>
                  <a:gd name="T59" fmla="*/ 27 h 108"/>
                  <a:gd name="T60" fmla="*/ 45 w 71"/>
                  <a:gd name="T61" fmla="*/ 40 h 108"/>
                  <a:gd name="T62" fmla="*/ 38 w 71"/>
                  <a:gd name="T63" fmla="*/ 43 h 108"/>
                  <a:gd name="T64" fmla="*/ 38 w 71"/>
                  <a:gd name="T65" fmla="*/ 43 h 108"/>
                  <a:gd name="T66" fmla="*/ 38 w 71"/>
                  <a:gd name="T67" fmla="*/ 43 h 108"/>
                  <a:gd name="T68" fmla="*/ 23 w 71"/>
                  <a:gd name="T69" fmla="*/ 25 h 108"/>
                  <a:gd name="T70" fmla="*/ 37 w 71"/>
                  <a:gd name="T71" fmla="*/ 69 h 108"/>
                  <a:gd name="T72" fmla="*/ 37 w 71"/>
                  <a:gd name="T73" fmla="*/ 69 h 108"/>
                  <a:gd name="T74" fmla="*/ 44 w 71"/>
                  <a:gd name="T75" fmla="*/ 70 h 108"/>
                  <a:gd name="T76" fmla="*/ 46 w 71"/>
                  <a:gd name="T77" fmla="*/ 71 h 108"/>
                  <a:gd name="T78" fmla="*/ 55 w 71"/>
                  <a:gd name="T79" fmla="*/ 81 h 108"/>
                  <a:gd name="T80" fmla="*/ 55 w 71"/>
                  <a:gd name="T81" fmla="*/ 83 h 108"/>
                  <a:gd name="T82" fmla="*/ 35 w 71"/>
                  <a:gd name="T83" fmla="*/ 98 h 108"/>
                  <a:gd name="T84" fmla="*/ 16 w 71"/>
                  <a:gd name="T85" fmla="*/ 83 h 108"/>
                  <a:gd name="T86" fmla="*/ 37 w 71"/>
                  <a:gd name="T87" fmla="*/ 6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1" h="108">
                    <a:moveTo>
                      <a:pt x="20" y="106"/>
                    </a:moveTo>
                    <a:cubicBezTo>
                      <a:pt x="25" y="107"/>
                      <a:pt x="30" y="108"/>
                      <a:pt x="35" y="108"/>
                    </a:cubicBezTo>
                    <a:cubicBezTo>
                      <a:pt x="39" y="108"/>
                      <a:pt x="44" y="107"/>
                      <a:pt x="48" y="106"/>
                    </a:cubicBezTo>
                    <a:cubicBezTo>
                      <a:pt x="60" y="102"/>
                      <a:pt x="69" y="93"/>
                      <a:pt x="69" y="82"/>
                    </a:cubicBezTo>
                    <a:cubicBezTo>
                      <a:pt x="69" y="72"/>
                      <a:pt x="65" y="66"/>
                      <a:pt x="56" y="59"/>
                    </a:cubicBezTo>
                    <a:cubicBezTo>
                      <a:pt x="53" y="57"/>
                      <a:pt x="49" y="53"/>
                      <a:pt x="49" y="52"/>
                    </a:cubicBezTo>
                    <a:cubicBezTo>
                      <a:pt x="49" y="49"/>
                      <a:pt x="49" y="48"/>
                      <a:pt x="54" y="44"/>
                    </a:cubicBezTo>
                    <a:cubicBezTo>
                      <a:pt x="61" y="39"/>
                      <a:pt x="64" y="33"/>
                      <a:pt x="64" y="26"/>
                    </a:cubicBezTo>
                    <a:cubicBezTo>
                      <a:pt x="64" y="19"/>
                      <a:pt x="62" y="14"/>
                      <a:pt x="59" y="10"/>
                    </a:cubicBezTo>
                    <a:cubicBezTo>
                      <a:pt x="62" y="10"/>
                      <a:pt x="62" y="10"/>
                      <a:pt x="62" y="10"/>
                    </a:cubicBezTo>
                    <a:cubicBezTo>
                      <a:pt x="62" y="10"/>
                      <a:pt x="63" y="10"/>
                      <a:pt x="63" y="9"/>
                    </a:cubicBezTo>
                    <a:cubicBezTo>
                      <a:pt x="70" y="4"/>
                      <a:pt x="70" y="4"/>
                      <a:pt x="70" y="4"/>
                    </a:cubicBezTo>
                    <a:cubicBezTo>
                      <a:pt x="71" y="4"/>
                      <a:pt x="71" y="2"/>
                      <a:pt x="71" y="1"/>
                    </a:cubicBezTo>
                    <a:cubicBezTo>
                      <a:pt x="71" y="0"/>
                      <a:pt x="70" y="0"/>
                      <a:pt x="69" y="0"/>
                    </a:cubicBezTo>
                    <a:cubicBezTo>
                      <a:pt x="37" y="0"/>
                      <a:pt x="37" y="0"/>
                      <a:pt x="37" y="0"/>
                    </a:cubicBezTo>
                    <a:cubicBezTo>
                      <a:pt x="33" y="0"/>
                      <a:pt x="30" y="0"/>
                      <a:pt x="26" y="1"/>
                    </a:cubicBezTo>
                    <a:cubicBezTo>
                      <a:pt x="15" y="5"/>
                      <a:pt x="7" y="15"/>
                      <a:pt x="7" y="26"/>
                    </a:cubicBezTo>
                    <a:cubicBezTo>
                      <a:pt x="7" y="40"/>
                      <a:pt x="18" y="51"/>
                      <a:pt x="33" y="51"/>
                    </a:cubicBezTo>
                    <a:cubicBezTo>
                      <a:pt x="32" y="52"/>
                      <a:pt x="32" y="53"/>
                      <a:pt x="32" y="55"/>
                    </a:cubicBezTo>
                    <a:cubicBezTo>
                      <a:pt x="32" y="57"/>
                      <a:pt x="33" y="59"/>
                      <a:pt x="34" y="61"/>
                    </a:cubicBezTo>
                    <a:cubicBezTo>
                      <a:pt x="34" y="61"/>
                      <a:pt x="34" y="61"/>
                      <a:pt x="34" y="61"/>
                    </a:cubicBezTo>
                    <a:cubicBezTo>
                      <a:pt x="19" y="61"/>
                      <a:pt x="7" y="68"/>
                      <a:pt x="2" y="78"/>
                    </a:cubicBezTo>
                    <a:cubicBezTo>
                      <a:pt x="0" y="81"/>
                      <a:pt x="0" y="84"/>
                      <a:pt x="0" y="86"/>
                    </a:cubicBezTo>
                    <a:cubicBezTo>
                      <a:pt x="0" y="89"/>
                      <a:pt x="0" y="92"/>
                      <a:pt x="2" y="94"/>
                    </a:cubicBezTo>
                    <a:cubicBezTo>
                      <a:pt x="5" y="99"/>
                      <a:pt x="11" y="104"/>
                      <a:pt x="20" y="106"/>
                    </a:cubicBezTo>
                    <a:close/>
                    <a:moveTo>
                      <a:pt x="23" y="25"/>
                    </a:moveTo>
                    <a:cubicBezTo>
                      <a:pt x="22" y="20"/>
                      <a:pt x="23" y="15"/>
                      <a:pt x="26" y="12"/>
                    </a:cubicBezTo>
                    <a:cubicBezTo>
                      <a:pt x="28" y="10"/>
                      <a:pt x="30" y="9"/>
                      <a:pt x="33" y="9"/>
                    </a:cubicBezTo>
                    <a:cubicBezTo>
                      <a:pt x="33" y="9"/>
                      <a:pt x="33" y="9"/>
                      <a:pt x="33" y="9"/>
                    </a:cubicBezTo>
                    <a:cubicBezTo>
                      <a:pt x="40" y="9"/>
                      <a:pt x="47" y="17"/>
                      <a:pt x="48" y="27"/>
                    </a:cubicBezTo>
                    <a:cubicBezTo>
                      <a:pt x="48" y="32"/>
                      <a:pt x="47" y="37"/>
                      <a:pt x="45" y="40"/>
                    </a:cubicBezTo>
                    <a:cubicBezTo>
                      <a:pt x="43" y="42"/>
                      <a:pt x="41" y="43"/>
                      <a:pt x="38" y="43"/>
                    </a:cubicBezTo>
                    <a:cubicBezTo>
                      <a:pt x="38" y="43"/>
                      <a:pt x="38" y="43"/>
                      <a:pt x="38" y="43"/>
                    </a:cubicBezTo>
                    <a:cubicBezTo>
                      <a:pt x="38" y="43"/>
                      <a:pt x="38" y="43"/>
                      <a:pt x="38" y="43"/>
                    </a:cubicBezTo>
                    <a:cubicBezTo>
                      <a:pt x="31" y="43"/>
                      <a:pt x="24" y="35"/>
                      <a:pt x="23" y="25"/>
                    </a:cubicBezTo>
                    <a:close/>
                    <a:moveTo>
                      <a:pt x="37" y="69"/>
                    </a:moveTo>
                    <a:cubicBezTo>
                      <a:pt x="37" y="69"/>
                      <a:pt x="37" y="69"/>
                      <a:pt x="37" y="69"/>
                    </a:cubicBezTo>
                    <a:cubicBezTo>
                      <a:pt x="39" y="69"/>
                      <a:pt x="42" y="69"/>
                      <a:pt x="44" y="70"/>
                    </a:cubicBezTo>
                    <a:cubicBezTo>
                      <a:pt x="44" y="70"/>
                      <a:pt x="45" y="71"/>
                      <a:pt x="46" y="71"/>
                    </a:cubicBezTo>
                    <a:cubicBezTo>
                      <a:pt x="51" y="75"/>
                      <a:pt x="54" y="77"/>
                      <a:pt x="55" y="81"/>
                    </a:cubicBezTo>
                    <a:cubicBezTo>
                      <a:pt x="55" y="82"/>
                      <a:pt x="55" y="83"/>
                      <a:pt x="55" y="83"/>
                    </a:cubicBezTo>
                    <a:cubicBezTo>
                      <a:pt x="55" y="93"/>
                      <a:pt x="48" y="98"/>
                      <a:pt x="35" y="98"/>
                    </a:cubicBezTo>
                    <a:cubicBezTo>
                      <a:pt x="24" y="98"/>
                      <a:pt x="16" y="91"/>
                      <a:pt x="16" y="83"/>
                    </a:cubicBezTo>
                    <a:cubicBezTo>
                      <a:pt x="16" y="75"/>
                      <a:pt x="26" y="69"/>
                      <a:pt x="37"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8" name="Rectangle 37"/>
          <p:cNvSpPr/>
          <p:nvPr/>
        </p:nvSpPr>
        <p:spPr>
          <a:xfrm>
            <a:off x="725714" y="1429698"/>
            <a:ext cx="2895600" cy="4524315"/>
          </a:xfrm>
          <a:prstGeom prst="rect">
            <a:avLst/>
          </a:prstGeom>
        </p:spPr>
        <p:txBody>
          <a:bodyPr wrap="square">
            <a:spAutoFit/>
          </a:bodyPr>
          <a:lstStyle/>
          <a:p>
            <a:r>
              <a:rPr lang="en-US" sz="1800" dirty="0">
                <a:solidFill>
                  <a:schemeClr val="bg1"/>
                </a:solidFill>
                <a:latin typeface="Nexa Light" panose="02000000000000000000" pitchFamily="50" charset="0"/>
              </a:rPr>
              <a:t>Aliquam erat volutpat. Suspendisse maximus efficitur aliquet. Mauris hendrerit scelerisque cursus. Cras orci sem, gravida non convallis at, tincidunt vitae risus. Quisque sodales eget ligula nec tempus. Nulla dapibus tincidunt nisl, id sollicitudin odio dignissim sed. Nam ac ullamcorper lacus, sed rutrum lacus. Etiam non diam sit amet velit lobortis luctus sit amet sit amet diam.</a:t>
            </a:r>
          </a:p>
        </p:txBody>
      </p:sp>
      <p:sp>
        <p:nvSpPr>
          <p:cNvPr id="39" name="Rectangle 38"/>
          <p:cNvSpPr/>
          <p:nvPr/>
        </p:nvSpPr>
        <p:spPr>
          <a:xfrm>
            <a:off x="725714" y="911394"/>
            <a:ext cx="2895599" cy="523220"/>
          </a:xfrm>
          <a:prstGeom prst="rect">
            <a:avLst/>
          </a:prstGeom>
        </p:spPr>
        <p:txBody>
          <a:bodyPr wrap="square">
            <a:spAutoFit/>
          </a:bodyPr>
          <a:lstStyle/>
          <a:p>
            <a:r>
              <a:rPr lang="en-US" sz="2800" dirty="0">
                <a:solidFill>
                  <a:schemeClr val="accent1"/>
                </a:solidFill>
                <a:latin typeface="Nexa Light" panose="02000000000000000000" pitchFamily="50" charset="0"/>
              </a:rPr>
              <a:t>Lorem ipsum </a:t>
            </a:r>
          </a:p>
        </p:txBody>
      </p:sp>
    </p:spTree>
    <p:extLst>
      <p:ext uri="{BB962C8B-B14F-4D97-AF65-F5344CB8AC3E}">
        <p14:creationId xmlns:p14="http://schemas.microsoft.com/office/powerpoint/2010/main" val="869625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0526" r="67500" b="10526"/>
          <a:stretch/>
        </p:blipFill>
        <p:spPr>
          <a:xfrm>
            <a:off x="0" y="0"/>
            <a:ext cx="3962400" cy="6858000"/>
          </a:xfrm>
          <a:prstGeom prst="rect">
            <a:avLst/>
          </a:prstGeom>
        </p:spPr>
      </p:pic>
      <p:sp>
        <p:nvSpPr>
          <p:cNvPr id="6" name="Rectangle 5"/>
          <p:cNvSpPr/>
          <p:nvPr/>
        </p:nvSpPr>
        <p:spPr>
          <a:xfrm>
            <a:off x="0" y="0"/>
            <a:ext cx="3962400" cy="6858000"/>
          </a:xfrm>
          <a:prstGeom prst="rect">
            <a:avLst/>
          </a:prstGeom>
          <a:solidFill>
            <a:srgbClr val="26262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876800" y="1296171"/>
            <a:ext cx="3962400" cy="830997"/>
          </a:xfrm>
          <a:prstGeom prst="rect">
            <a:avLst/>
          </a:prstGeom>
          <a:noFill/>
        </p:spPr>
        <p:txBody>
          <a:bodyPr wrap="square" rtlCol="0">
            <a:spAutoFit/>
          </a:bodyPr>
          <a:lstStyle/>
          <a:p>
            <a:r>
              <a:rPr lang="en-US" sz="4800" dirty="0" smtClean="0">
                <a:solidFill>
                  <a:schemeClr val="accent1"/>
                </a:solidFill>
                <a:latin typeface="Nexa Light" panose="02000000000000000000" pitchFamily="50" charset="0"/>
              </a:rPr>
              <a:t>Introduction</a:t>
            </a:r>
            <a:endParaRPr lang="en-US" sz="4800" dirty="0">
              <a:solidFill>
                <a:schemeClr val="accent1"/>
              </a:solidFill>
              <a:latin typeface="Nexa Light" panose="02000000000000000000" pitchFamily="50" charset="0"/>
            </a:endParaRPr>
          </a:p>
        </p:txBody>
      </p:sp>
      <p:sp>
        <p:nvSpPr>
          <p:cNvPr id="18" name="Rectangle 17"/>
          <p:cNvSpPr/>
          <p:nvPr/>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4876800" y="2127168"/>
            <a:ext cx="6765694" cy="3477875"/>
          </a:xfrm>
          <a:prstGeom prst="rect">
            <a:avLst/>
          </a:prstGeom>
          <a:noFill/>
        </p:spPr>
        <p:txBody>
          <a:bodyPr wrap="square" numCol="1" rtlCol="0">
            <a:spAutoFit/>
          </a:bodyPr>
          <a:lstStyle/>
          <a:p>
            <a:pPr>
              <a:lnSpc>
                <a:spcPts val="3300"/>
              </a:lnSpc>
            </a:pPr>
            <a:r>
              <a:rPr lang="en-US" dirty="0">
                <a:solidFill>
                  <a:schemeClr val="tx1">
                    <a:lumMod val="50000"/>
                    <a:lumOff val="50000"/>
                  </a:schemeClr>
                </a:solidFill>
                <a:latin typeface="Nexa Light" panose="02000000000000000000" pitchFamily="50" charset="0"/>
              </a:rPr>
              <a:t>Proin at eros metus. Morbi id venenatis turpis. Nulla facilisi. Vivamus eleifend fermentum nisl ut sollicitudin. Maecenas at eros in sem pretium tincidunt nec a urna. Ut porttitor dapibus nulla id semper. </a:t>
            </a:r>
            <a:endParaRPr lang="en-US" dirty="0" smtClean="0">
              <a:solidFill>
                <a:schemeClr val="tx1">
                  <a:lumMod val="50000"/>
                  <a:lumOff val="50000"/>
                </a:schemeClr>
              </a:solidFill>
              <a:latin typeface="Nexa Light" panose="02000000000000000000" pitchFamily="50" charset="0"/>
            </a:endParaRPr>
          </a:p>
          <a:p>
            <a:pPr>
              <a:lnSpc>
                <a:spcPts val="3300"/>
              </a:lnSpc>
            </a:pPr>
            <a:endParaRPr lang="en-US" dirty="0">
              <a:solidFill>
                <a:schemeClr val="tx1">
                  <a:lumMod val="50000"/>
                  <a:lumOff val="50000"/>
                </a:schemeClr>
              </a:solidFill>
              <a:latin typeface="Nexa Light" panose="02000000000000000000" pitchFamily="50" charset="0"/>
            </a:endParaRPr>
          </a:p>
          <a:p>
            <a:pPr>
              <a:lnSpc>
                <a:spcPts val="3300"/>
              </a:lnSpc>
            </a:pPr>
            <a:r>
              <a:rPr lang="en-US" dirty="0" smtClean="0">
                <a:solidFill>
                  <a:schemeClr val="tx1">
                    <a:lumMod val="50000"/>
                    <a:lumOff val="50000"/>
                  </a:schemeClr>
                </a:solidFill>
                <a:latin typeface="Nexa Light" panose="02000000000000000000" pitchFamily="50" charset="0"/>
              </a:rPr>
              <a:t>Praesent </a:t>
            </a:r>
            <a:r>
              <a:rPr lang="en-US" dirty="0">
                <a:solidFill>
                  <a:schemeClr val="tx1">
                    <a:lumMod val="50000"/>
                    <a:lumOff val="50000"/>
                  </a:schemeClr>
                </a:solidFill>
                <a:latin typeface="Nexa Light" panose="02000000000000000000" pitchFamily="50" charset="0"/>
              </a:rPr>
              <a:t>ullamcorper fringilla ante vitae laoreet. </a:t>
            </a:r>
            <a:endParaRPr lang="en-US" dirty="0" smtClean="0">
              <a:solidFill>
                <a:schemeClr val="tx1">
                  <a:lumMod val="50000"/>
                  <a:lumOff val="50000"/>
                </a:schemeClr>
              </a:solidFill>
              <a:latin typeface="Nexa Light" panose="02000000000000000000" pitchFamily="50" charset="0"/>
            </a:endParaRPr>
          </a:p>
        </p:txBody>
      </p:sp>
      <p:sp>
        <p:nvSpPr>
          <p:cNvPr id="46" name="Rectangle 45"/>
          <p:cNvSpPr/>
          <p:nvPr/>
        </p:nvSpPr>
        <p:spPr>
          <a:xfrm>
            <a:off x="1687574" y="2884295"/>
            <a:ext cx="184731" cy="830997"/>
          </a:xfrm>
          <a:prstGeom prst="rect">
            <a:avLst/>
          </a:prstGeom>
        </p:spPr>
        <p:txBody>
          <a:bodyPr wrap="none">
            <a:spAutoFit/>
          </a:bodyPr>
          <a:lstStyle/>
          <a:p>
            <a:pPr algn="ctr"/>
            <a:endParaRPr lang="en-US" dirty="0">
              <a:solidFill>
                <a:schemeClr val="bg1"/>
              </a:solidFill>
              <a:latin typeface="Nexa Light" panose="02000000000000000000" pitchFamily="50" charset="0"/>
            </a:endParaRPr>
          </a:p>
          <a:p>
            <a:pPr algn="ctr"/>
            <a:endParaRPr lang="en-US" dirty="0">
              <a:solidFill>
                <a:schemeClr val="bg1"/>
              </a:solidFill>
              <a:latin typeface="Nexa Light" panose="02000000000000000000" pitchFamily="50" charset="0"/>
            </a:endParaRPr>
          </a:p>
        </p:txBody>
      </p:sp>
      <p:sp>
        <p:nvSpPr>
          <p:cNvPr id="48" name="Rectangle 47"/>
          <p:cNvSpPr/>
          <p:nvPr/>
        </p:nvSpPr>
        <p:spPr>
          <a:xfrm>
            <a:off x="1372446" y="3744432"/>
            <a:ext cx="184731" cy="830997"/>
          </a:xfrm>
          <a:prstGeom prst="rect">
            <a:avLst/>
          </a:prstGeom>
        </p:spPr>
        <p:txBody>
          <a:bodyPr wrap="none">
            <a:spAutoFit/>
          </a:bodyPr>
          <a:lstStyle/>
          <a:p>
            <a:endParaRPr lang="en-US" dirty="0">
              <a:solidFill>
                <a:schemeClr val="bg1"/>
              </a:solidFill>
            </a:endParaRPr>
          </a:p>
          <a:p>
            <a:endParaRPr lang="en-US" dirty="0">
              <a:solidFill>
                <a:schemeClr val="bg1"/>
              </a:solidFill>
            </a:endParaRPr>
          </a:p>
        </p:txBody>
      </p:sp>
      <p:pic>
        <p:nvPicPr>
          <p:cNvPr id="63" name="Picture 62"/>
          <p:cNvPicPr preferRelativeResize="0">
            <a:picLocks/>
          </p:cNvPicPr>
          <p:nvPr/>
        </p:nvPicPr>
        <p:blipFill rotWithShape="1">
          <a:blip r:embed="rId3">
            <a:extLst>
              <a:ext uri="{28A0092B-C50C-407E-A947-70E740481C1C}">
                <a14:useLocalDpi xmlns:a14="http://schemas.microsoft.com/office/drawing/2010/main" val="0"/>
              </a:ext>
            </a:extLst>
          </a:blip>
          <a:srcRect l="61156" t="19888" r="19813" b="47778"/>
          <a:stretch/>
        </p:blipFill>
        <p:spPr>
          <a:xfrm>
            <a:off x="1152370" y="3753268"/>
            <a:ext cx="1657660" cy="1657660"/>
          </a:xfrm>
          <a:prstGeom prst="rect">
            <a:avLst/>
          </a:prstGeom>
          <a:ln w="28575" cap="sq">
            <a:solidFill>
              <a:schemeClr val="bg1"/>
            </a:solidFill>
            <a:prstDash val="solid"/>
            <a:miter lim="800000"/>
          </a:ln>
          <a:effectLst>
            <a:outerShdw blurRad="50800" dist="38100" dir="2700000" algn="tl" rotWithShape="0">
              <a:srgbClr val="000000">
                <a:alpha val="43000"/>
              </a:srgbClr>
            </a:outerShdw>
          </a:effectLst>
        </p:spPr>
      </p:pic>
      <p:pic>
        <p:nvPicPr>
          <p:cNvPr id="64" name="Picture 63"/>
          <p:cNvPicPr preferRelativeResize="0">
            <a:picLocks/>
          </p:cNvPicPr>
          <p:nvPr/>
        </p:nvPicPr>
        <p:blipFill rotWithShape="1">
          <a:blip r:embed="rId4" cstate="print">
            <a:extLst>
              <a:ext uri="{28A0092B-C50C-407E-A947-70E740481C1C}">
                <a14:useLocalDpi xmlns:a14="http://schemas.microsoft.com/office/drawing/2010/main" val="0"/>
              </a:ext>
            </a:extLst>
          </a:blip>
          <a:srcRect l="11627" t="7406" r="11627" b="31491"/>
          <a:stretch/>
        </p:blipFill>
        <p:spPr>
          <a:xfrm>
            <a:off x="1152370" y="527643"/>
            <a:ext cx="1657660" cy="1657660"/>
          </a:xfrm>
          <a:prstGeom prst="rect">
            <a:avLst/>
          </a:prstGeom>
          <a:ln w="28575" cap="sq">
            <a:solidFill>
              <a:schemeClr val="bg1"/>
            </a:solidFill>
            <a:prstDash val="solid"/>
            <a:miter lim="800000"/>
          </a:ln>
          <a:effectLst>
            <a:outerShdw blurRad="50800" dist="38100" dir="2700000" algn="tl" rotWithShape="0">
              <a:srgbClr val="000000">
                <a:alpha val="43000"/>
              </a:srgbClr>
            </a:outerShdw>
          </a:effectLst>
        </p:spPr>
      </p:pic>
      <p:sp>
        <p:nvSpPr>
          <p:cNvPr id="65" name="Rectangle 64"/>
          <p:cNvSpPr/>
          <p:nvPr/>
        </p:nvSpPr>
        <p:spPr>
          <a:xfrm>
            <a:off x="1103588" y="5576672"/>
            <a:ext cx="1755224" cy="400110"/>
          </a:xfrm>
          <a:prstGeom prst="rect">
            <a:avLst/>
          </a:prstGeom>
        </p:spPr>
        <p:txBody>
          <a:bodyPr wrap="none">
            <a:spAutoFit/>
          </a:bodyPr>
          <a:lstStyle/>
          <a:p>
            <a:pPr algn="ctr"/>
            <a:r>
              <a:rPr lang="en-US" sz="2000" dirty="0">
                <a:solidFill>
                  <a:schemeClr val="accent1"/>
                </a:solidFill>
                <a:latin typeface="Nexa Light" panose="02000000000000000000" pitchFamily="50" charset="0"/>
              </a:rPr>
              <a:t>Jong-Su Eun</a:t>
            </a:r>
          </a:p>
        </p:txBody>
      </p:sp>
      <p:sp>
        <p:nvSpPr>
          <p:cNvPr id="66" name="Rectangle 65"/>
          <p:cNvSpPr/>
          <p:nvPr/>
        </p:nvSpPr>
        <p:spPr>
          <a:xfrm>
            <a:off x="949475" y="2379976"/>
            <a:ext cx="2063450" cy="400110"/>
          </a:xfrm>
          <a:prstGeom prst="rect">
            <a:avLst/>
          </a:prstGeom>
        </p:spPr>
        <p:txBody>
          <a:bodyPr wrap="none">
            <a:spAutoFit/>
          </a:bodyPr>
          <a:lstStyle/>
          <a:p>
            <a:pPr algn="ctr"/>
            <a:r>
              <a:rPr lang="en-US" sz="2000" dirty="0">
                <a:solidFill>
                  <a:schemeClr val="accent1"/>
                </a:solidFill>
                <a:latin typeface="Nexa Light" panose="02000000000000000000" pitchFamily="50" charset="0"/>
              </a:rPr>
              <a:t>Adedayo Andile</a:t>
            </a:r>
          </a:p>
        </p:txBody>
      </p:sp>
      <p:sp>
        <p:nvSpPr>
          <p:cNvPr id="68" name="Rectangle 67"/>
          <p:cNvSpPr/>
          <p:nvPr/>
        </p:nvSpPr>
        <p:spPr>
          <a:xfrm>
            <a:off x="685801" y="6007207"/>
            <a:ext cx="2590798" cy="523220"/>
          </a:xfrm>
          <a:prstGeom prst="rect">
            <a:avLst/>
          </a:prstGeom>
        </p:spPr>
        <p:txBody>
          <a:bodyPr wrap="square">
            <a:spAutoFit/>
          </a:bodyPr>
          <a:lstStyle/>
          <a:p>
            <a:pPr algn="ctr"/>
            <a:r>
              <a:rPr lang="en-US" sz="1400" dirty="0">
                <a:solidFill>
                  <a:schemeClr val="bg1"/>
                </a:solidFill>
                <a:latin typeface="Nexa Light" panose="02000000000000000000" pitchFamily="50" charset="0"/>
              </a:rPr>
              <a:t>Praesent ullamcorper fringilla ante vitae </a:t>
            </a:r>
            <a:r>
              <a:rPr lang="en-US" sz="1400" dirty="0" smtClean="0">
                <a:solidFill>
                  <a:schemeClr val="bg1"/>
                </a:solidFill>
                <a:latin typeface="Nexa Light" panose="02000000000000000000" pitchFamily="50" charset="0"/>
              </a:rPr>
              <a:t>laoreet </a:t>
            </a:r>
            <a:endParaRPr lang="en-US" sz="1400" dirty="0">
              <a:solidFill>
                <a:schemeClr val="bg1"/>
              </a:solidFill>
              <a:latin typeface="Nexa Light" panose="02000000000000000000" pitchFamily="50" charset="0"/>
            </a:endParaRPr>
          </a:p>
        </p:txBody>
      </p:sp>
      <p:sp>
        <p:nvSpPr>
          <p:cNvPr id="69" name="Rectangle 68"/>
          <p:cNvSpPr/>
          <p:nvPr/>
        </p:nvSpPr>
        <p:spPr>
          <a:xfrm>
            <a:off x="685801" y="2775030"/>
            <a:ext cx="2590798" cy="523220"/>
          </a:xfrm>
          <a:prstGeom prst="rect">
            <a:avLst/>
          </a:prstGeom>
        </p:spPr>
        <p:txBody>
          <a:bodyPr wrap="square">
            <a:spAutoFit/>
          </a:bodyPr>
          <a:lstStyle/>
          <a:p>
            <a:pPr algn="ctr"/>
            <a:r>
              <a:rPr lang="en-US" sz="1400" dirty="0">
                <a:solidFill>
                  <a:schemeClr val="bg1"/>
                </a:solidFill>
                <a:latin typeface="Nexa Light" panose="02000000000000000000" pitchFamily="50" charset="0"/>
              </a:rPr>
              <a:t>Praesent ullamcorper fringilla ante vitae </a:t>
            </a:r>
            <a:r>
              <a:rPr lang="en-US" sz="1400" dirty="0" smtClean="0">
                <a:solidFill>
                  <a:schemeClr val="bg1"/>
                </a:solidFill>
                <a:latin typeface="Nexa Light" panose="02000000000000000000" pitchFamily="50" charset="0"/>
              </a:rPr>
              <a:t>laoreet </a:t>
            </a:r>
            <a:endParaRPr lang="en-US" sz="1400" dirty="0">
              <a:solidFill>
                <a:schemeClr val="bg1"/>
              </a:solidFill>
              <a:latin typeface="Nexa Light" panose="02000000000000000000" pitchFamily="50" charset="0"/>
            </a:endParaRPr>
          </a:p>
        </p:txBody>
      </p:sp>
      <p:grpSp>
        <p:nvGrpSpPr>
          <p:cNvPr id="29" name="Group 28"/>
          <p:cNvGrpSpPr/>
          <p:nvPr/>
        </p:nvGrpSpPr>
        <p:grpSpPr>
          <a:xfrm>
            <a:off x="10896600" y="130969"/>
            <a:ext cx="1104648" cy="282986"/>
            <a:chOff x="11049000" y="152400"/>
            <a:chExt cx="937335" cy="240124"/>
          </a:xfrm>
        </p:grpSpPr>
        <p:grpSp>
          <p:nvGrpSpPr>
            <p:cNvPr id="30" name="Group 29"/>
            <p:cNvGrpSpPr/>
            <p:nvPr/>
          </p:nvGrpSpPr>
          <p:grpSpPr>
            <a:xfrm>
              <a:off x="11049000" y="152400"/>
              <a:ext cx="249653" cy="231231"/>
              <a:chOff x="6796088" y="-758825"/>
              <a:chExt cx="623888" cy="577850"/>
            </a:xfrm>
          </p:grpSpPr>
          <p:sp>
            <p:nvSpPr>
              <p:cNvPr id="40" name="Freeform 5"/>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00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6"/>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7"/>
              <p:cNvSpPr>
                <a:spLocks/>
              </p:cNvSpPr>
              <p:nvPr/>
            </p:nvSpPr>
            <p:spPr bwMode="auto">
              <a:xfrm>
                <a:off x="6918326" y="-627063"/>
                <a:ext cx="382588" cy="314325"/>
              </a:xfrm>
              <a:custGeom>
                <a:avLst/>
                <a:gdLst>
                  <a:gd name="T0" fmla="*/ 116 w 120"/>
                  <a:gd name="T1" fmla="*/ 1 h 96"/>
                  <a:gd name="T2" fmla="*/ 101 w 120"/>
                  <a:gd name="T3" fmla="*/ 7 h 96"/>
                  <a:gd name="T4" fmla="*/ 83 w 120"/>
                  <a:gd name="T5" fmla="*/ 0 h 96"/>
                  <a:gd name="T6" fmla="*/ 58 w 120"/>
                  <a:gd name="T7" fmla="*/ 24 h 96"/>
                  <a:gd name="T8" fmla="*/ 59 w 120"/>
                  <a:gd name="T9" fmla="*/ 29 h 96"/>
                  <a:gd name="T10" fmla="*/ 8 w 120"/>
                  <a:gd name="T11" fmla="*/ 4 h 96"/>
                  <a:gd name="T12" fmla="*/ 5 w 120"/>
                  <a:gd name="T13" fmla="*/ 16 h 96"/>
                  <a:gd name="T14" fmla="*/ 16 w 120"/>
                  <a:gd name="T15" fmla="*/ 36 h 96"/>
                  <a:gd name="T16" fmla="*/ 5 w 120"/>
                  <a:gd name="T17" fmla="*/ 33 h 96"/>
                  <a:gd name="T18" fmla="*/ 5 w 120"/>
                  <a:gd name="T19" fmla="*/ 34 h 96"/>
                  <a:gd name="T20" fmla="*/ 24 w 120"/>
                  <a:gd name="T21" fmla="*/ 57 h 96"/>
                  <a:gd name="T22" fmla="*/ 18 w 120"/>
                  <a:gd name="T23" fmla="*/ 58 h 96"/>
                  <a:gd name="T24" fmla="*/ 13 w 120"/>
                  <a:gd name="T25" fmla="*/ 58 h 96"/>
                  <a:gd name="T26" fmla="*/ 36 w 120"/>
                  <a:gd name="T27" fmla="*/ 75 h 96"/>
                  <a:gd name="T28" fmla="*/ 6 w 120"/>
                  <a:gd name="T29" fmla="*/ 85 h 96"/>
                  <a:gd name="T30" fmla="*/ 0 w 120"/>
                  <a:gd name="T31" fmla="*/ 85 h 96"/>
                  <a:gd name="T32" fmla="*/ 37 w 120"/>
                  <a:gd name="T33" fmla="*/ 96 h 96"/>
                  <a:gd name="T34" fmla="*/ 108 w 120"/>
                  <a:gd name="T35" fmla="*/ 27 h 96"/>
                  <a:gd name="T36" fmla="*/ 107 w 120"/>
                  <a:gd name="T37" fmla="*/ 24 h 96"/>
                  <a:gd name="T38" fmla="*/ 120 w 120"/>
                  <a:gd name="T39" fmla="*/ 11 h 96"/>
                  <a:gd name="T40" fmla="*/ 106 w 120"/>
                  <a:gd name="T41" fmla="*/ 15 h 96"/>
                  <a:gd name="T42" fmla="*/ 116 w 120"/>
                  <a:gd name="T43"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96">
                    <a:moveTo>
                      <a:pt x="116" y="1"/>
                    </a:moveTo>
                    <a:cubicBezTo>
                      <a:pt x="112" y="4"/>
                      <a:pt x="106" y="6"/>
                      <a:pt x="101" y="7"/>
                    </a:cubicBezTo>
                    <a:cubicBezTo>
                      <a:pt x="96" y="3"/>
                      <a:pt x="90" y="0"/>
                      <a:pt x="83" y="0"/>
                    </a:cubicBezTo>
                    <a:cubicBezTo>
                      <a:pt x="69" y="0"/>
                      <a:pt x="58" y="10"/>
                      <a:pt x="58" y="24"/>
                    </a:cubicBezTo>
                    <a:cubicBezTo>
                      <a:pt x="58" y="26"/>
                      <a:pt x="58" y="28"/>
                      <a:pt x="59" y="29"/>
                    </a:cubicBezTo>
                    <a:cubicBezTo>
                      <a:pt x="38" y="28"/>
                      <a:pt x="20" y="19"/>
                      <a:pt x="8" y="4"/>
                    </a:cubicBezTo>
                    <a:cubicBezTo>
                      <a:pt x="6" y="8"/>
                      <a:pt x="5" y="12"/>
                      <a:pt x="5" y="16"/>
                    </a:cubicBezTo>
                    <a:cubicBezTo>
                      <a:pt x="5" y="25"/>
                      <a:pt x="9" y="32"/>
                      <a:pt x="16" y="36"/>
                    </a:cubicBezTo>
                    <a:cubicBezTo>
                      <a:pt x="12" y="36"/>
                      <a:pt x="8" y="35"/>
                      <a:pt x="5" y="33"/>
                    </a:cubicBezTo>
                    <a:cubicBezTo>
                      <a:pt x="5" y="33"/>
                      <a:pt x="5" y="34"/>
                      <a:pt x="5" y="34"/>
                    </a:cubicBezTo>
                    <a:cubicBezTo>
                      <a:pt x="5" y="45"/>
                      <a:pt x="13" y="55"/>
                      <a:pt x="24" y="57"/>
                    </a:cubicBezTo>
                    <a:cubicBezTo>
                      <a:pt x="22" y="58"/>
                      <a:pt x="20" y="58"/>
                      <a:pt x="18" y="58"/>
                    </a:cubicBezTo>
                    <a:cubicBezTo>
                      <a:pt x="16" y="58"/>
                      <a:pt x="15" y="58"/>
                      <a:pt x="13" y="58"/>
                    </a:cubicBezTo>
                    <a:cubicBezTo>
                      <a:pt x="16" y="67"/>
                      <a:pt x="25" y="74"/>
                      <a:pt x="36" y="75"/>
                    </a:cubicBezTo>
                    <a:cubicBezTo>
                      <a:pt x="28" y="81"/>
                      <a:pt x="17" y="85"/>
                      <a:pt x="6" y="85"/>
                    </a:cubicBezTo>
                    <a:cubicBezTo>
                      <a:pt x="4" y="85"/>
                      <a:pt x="2" y="85"/>
                      <a:pt x="0" y="85"/>
                    </a:cubicBezTo>
                    <a:cubicBezTo>
                      <a:pt x="11" y="92"/>
                      <a:pt x="24" y="96"/>
                      <a:pt x="37" y="96"/>
                    </a:cubicBezTo>
                    <a:cubicBezTo>
                      <a:pt x="83" y="96"/>
                      <a:pt x="108" y="59"/>
                      <a:pt x="108" y="27"/>
                    </a:cubicBezTo>
                    <a:cubicBezTo>
                      <a:pt x="108" y="26"/>
                      <a:pt x="108" y="25"/>
                      <a:pt x="107" y="24"/>
                    </a:cubicBezTo>
                    <a:cubicBezTo>
                      <a:pt x="112" y="20"/>
                      <a:pt x="116" y="16"/>
                      <a:pt x="120" y="11"/>
                    </a:cubicBezTo>
                    <a:cubicBezTo>
                      <a:pt x="115" y="13"/>
                      <a:pt x="111" y="14"/>
                      <a:pt x="106" y="15"/>
                    </a:cubicBezTo>
                    <a:cubicBezTo>
                      <a:pt x="111" y="12"/>
                      <a:pt x="115" y="7"/>
                      <a:pt x="11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p:cNvGrpSpPr/>
            <p:nvPr/>
          </p:nvGrpSpPr>
          <p:grpSpPr>
            <a:xfrm>
              <a:off x="11736682" y="161929"/>
              <a:ext cx="249653" cy="230595"/>
              <a:chOff x="8880476" y="-735013"/>
              <a:chExt cx="623888" cy="576263"/>
            </a:xfrm>
          </p:grpSpPr>
          <p:sp>
            <p:nvSpPr>
              <p:cNvPr id="37" name="Freeform 8"/>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C65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9"/>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0"/>
              <p:cNvSpPr>
                <a:spLocks noEditPoints="1"/>
              </p:cNvSpPr>
              <p:nvPr/>
            </p:nvSpPr>
            <p:spPr bwMode="auto">
              <a:xfrm>
                <a:off x="9002714" y="-644525"/>
                <a:ext cx="384175" cy="393700"/>
              </a:xfrm>
              <a:custGeom>
                <a:avLst/>
                <a:gdLst>
                  <a:gd name="T0" fmla="*/ 38 w 120"/>
                  <a:gd name="T1" fmla="*/ 120 h 120"/>
                  <a:gd name="T2" fmla="*/ 81 w 120"/>
                  <a:gd name="T3" fmla="*/ 120 h 120"/>
                  <a:gd name="T4" fmla="*/ 120 w 120"/>
                  <a:gd name="T5" fmla="*/ 82 h 120"/>
                  <a:gd name="T6" fmla="*/ 120 w 120"/>
                  <a:gd name="T7" fmla="*/ 51 h 120"/>
                  <a:gd name="T8" fmla="*/ 119 w 120"/>
                  <a:gd name="T9" fmla="*/ 50 h 120"/>
                  <a:gd name="T10" fmla="*/ 118 w 120"/>
                  <a:gd name="T11" fmla="*/ 47 h 120"/>
                  <a:gd name="T12" fmla="*/ 117 w 120"/>
                  <a:gd name="T13" fmla="*/ 46 h 120"/>
                  <a:gd name="T14" fmla="*/ 100 w 120"/>
                  <a:gd name="T15" fmla="*/ 43 h 120"/>
                  <a:gd name="T16" fmla="*/ 97 w 120"/>
                  <a:gd name="T17" fmla="*/ 33 h 120"/>
                  <a:gd name="T18" fmla="*/ 94 w 120"/>
                  <a:gd name="T19" fmla="*/ 20 h 120"/>
                  <a:gd name="T20" fmla="*/ 64 w 120"/>
                  <a:gd name="T21" fmla="*/ 0 h 120"/>
                  <a:gd name="T22" fmla="*/ 38 w 120"/>
                  <a:gd name="T23" fmla="*/ 0 h 120"/>
                  <a:gd name="T24" fmla="*/ 0 w 120"/>
                  <a:gd name="T25" fmla="*/ 38 h 120"/>
                  <a:gd name="T26" fmla="*/ 0 w 120"/>
                  <a:gd name="T27" fmla="*/ 82 h 120"/>
                  <a:gd name="T28" fmla="*/ 38 w 120"/>
                  <a:gd name="T29" fmla="*/ 120 h 120"/>
                  <a:gd name="T30" fmla="*/ 38 w 120"/>
                  <a:gd name="T31" fmla="*/ 31 h 120"/>
                  <a:gd name="T32" fmla="*/ 59 w 120"/>
                  <a:gd name="T33" fmla="*/ 31 h 120"/>
                  <a:gd name="T34" fmla="*/ 67 w 120"/>
                  <a:gd name="T35" fmla="*/ 38 h 120"/>
                  <a:gd name="T36" fmla="*/ 59 w 120"/>
                  <a:gd name="T37" fmla="*/ 45 h 120"/>
                  <a:gd name="T38" fmla="*/ 38 w 120"/>
                  <a:gd name="T39" fmla="*/ 45 h 120"/>
                  <a:gd name="T40" fmla="*/ 31 w 120"/>
                  <a:gd name="T41" fmla="*/ 38 h 120"/>
                  <a:gd name="T42" fmla="*/ 38 w 120"/>
                  <a:gd name="T43" fmla="*/ 31 h 120"/>
                  <a:gd name="T44" fmla="*/ 38 w 120"/>
                  <a:gd name="T45" fmla="*/ 74 h 120"/>
                  <a:gd name="T46" fmla="*/ 81 w 120"/>
                  <a:gd name="T47" fmla="*/ 74 h 120"/>
                  <a:gd name="T48" fmla="*/ 88 w 120"/>
                  <a:gd name="T49" fmla="*/ 81 h 120"/>
                  <a:gd name="T50" fmla="*/ 81 w 120"/>
                  <a:gd name="T51" fmla="*/ 88 h 120"/>
                  <a:gd name="T52" fmla="*/ 38 w 120"/>
                  <a:gd name="T53" fmla="*/ 88 h 120"/>
                  <a:gd name="T54" fmla="*/ 31 w 120"/>
                  <a:gd name="T55" fmla="*/ 81 h 120"/>
                  <a:gd name="T56" fmla="*/ 38 w 120"/>
                  <a:gd name="T57" fmla="*/ 7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20">
                    <a:moveTo>
                      <a:pt x="38" y="120"/>
                    </a:moveTo>
                    <a:cubicBezTo>
                      <a:pt x="81" y="120"/>
                      <a:pt x="81" y="120"/>
                      <a:pt x="81" y="120"/>
                    </a:cubicBezTo>
                    <a:cubicBezTo>
                      <a:pt x="102" y="120"/>
                      <a:pt x="119" y="103"/>
                      <a:pt x="120" y="82"/>
                    </a:cubicBezTo>
                    <a:cubicBezTo>
                      <a:pt x="120" y="51"/>
                      <a:pt x="120" y="51"/>
                      <a:pt x="120" y="51"/>
                    </a:cubicBezTo>
                    <a:cubicBezTo>
                      <a:pt x="119" y="50"/>
                      <a:pt x="119" y="50"/>
                      <a:pt x="119" y="50"/>
                    </a:cubicBezTo>
                    <a:cubicBezTo>
                      <a:pt x="118" y="47"/>
                      <a:pt x="118" y="47"/>
                      <a:pt x="118" y="47"/>
                    </a:cubicBezTo>
                    <a:cubicBezTo>
                      <a:pt x="117" y="46"/>
                      <a:pt x="117" y="46"/>
                      <a:pt x="117" y="46"/>
                    </a:cubicBezTo>
                    <a:cubicBezTo>
                      <a:pt x="114" y="44"/>
                      <a:pt x="103" y="46"/>
                      <a:pt x="100" y="43"/>
                    </a:cubicBezTo>
                    <a:cubicBezTo>
                      <a:pt x="98" y="42"/>
                      <a:pt x="98" y="38"/>
                      <a:pt x="97" y="33"/>
                    </a:cubicBezTo>
                    <a:cubicBezTo>
                      <a:pt x="96" y="24"/>
                      <a:pt x="95" y="23"/>
                      <a:pt x="94" y="20"/>
                    </a:cubicBezTo>
                    <a:cubicBezTo>
                      <a:pt x="89" y="9"/>
                      <a:pt x="74" y="1"/>
                      <a:pt x="64" y="0"/>
                    </a:cubicBezTo>
                    <a:cubicBezTo>
                      <a:pt x="38" y="0"/>
                      <a:pt x="38" y="0"/>
                      <a:pt x="38" y="0"/>
                    </a:cubicBezTo>
                    <a:cubicBezTo>
                      <a:pt x="17" y="0"/>
                      <a:pt x="0" y="17"/>
                      <a:pt x="0" y="38"/>
                    </a:cubicBezTo>
                    <a:cubicBezTo>
                      <a:pt x="0" y="82"/>
                      <a:pt x="0" y="82"/>
                      <a:pt x="0" y="82"/>
                    </a:cubicBezTo>
                    <a:cubicBezTo>
                      <a:pt x="0" y="103"/>
                      <a:pt x="17" y="120"/>
                      <a:pt x="38" y="120"/>
                    </a:cubicBezTo>
                    <a:close/>
                    <a:moveTo>
                      <a:pt x="38" y="31"/>
                    </a:moveTo>
                    <a:cubicBezTo>
                      <a:pt x="59" y="31"/>
                      <a:pt x="59" y="31"/>
                      <a:pt x="59" y="31"/>
                    </a:cubicBezTo>
                    <a:cubicBezTo>
                      <a:pt x="63" y="31"/>
                      <a:pt x="67" y="34"/>
                      <a:pt x="67" y="38"/>
                    </a:cubicBezTo>
                    <a:cubicBezTo>
                      <a:pt x="67" y="42"/>
                      <a:pt x="63" y="45"/>
                      <a:pt x="59" y="45"/>
                    </a:cubicBezTo>
                    <a:cubicBezTo>
                      <a:pt x="38" y="45"/>
                      <a:pt x="38" y="45"/>
                      <a:pt x="38" y="45"/>
                    </a:cubicBezTo>
                    <a:cubicBezTo>
                      <a:pt x="34" y="45"/>
                      <a:pt x="31" y="42"/>
                      <a:pt x="31" y="38"/>
                    </a:cubicBezTo>
                    <a:cubicBezTo>
                      <a:pt x="31" y="34"/>
                      <a:pt x="34" y="31"/>
                      <a:pt x="38" y="31"/>
                    </a:cubicBezTo>
                    <a:close/>
                    <a:moveTo>
                      <a:pt x="38" y="74"/>
                    </a:moveTo>
                    <a:cubicBezTo>
                      <a:pt x="81" y="74"/>
                      <a:pt x="81" y="74"/>
                      <a:pt x="81" y="74"/>
                    </a:cubicBezTo>
                    <a:cubicBezTo>
                      <a:pt x="85" y="74"/>
                      <a:pt x="88" y="77"/>
                      <a:pt x="88" y="81"/>
                    </a:cubicBezTo>
                    <a:cubicBezTo>
                      <a:pt x="88" y="85"/>
                      <a:pt x="85" y="88"/>
                      <a:pt x="81" y="88"/>
                    </a:cubicBezTo>
                    <a:cubicBezTo>
                      <a:pt x="38" y="88"/>
                      <a:pt x="38" y="88"/>
                      <a:pt x="38" y="88"/>
                    </a:cubicBezTo>
                    <a:cubicBezTo>
                      <a:pt x="34" y="88"/>
                      <a:pt x="31" y="85"/>
                      <a:pt x="31" y="81"/>
                    </a:cubicBezTo>
                    <a:cubicBezTo>
                      <a:pt x="31" y="77"/>
                      <a:pt x="34" y="74"/>
                      <a:pt x="38"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11392841" y="161929"/>
              <a:ext cx="249653" cy="230595"/>
              <a:chOff x="7754938" y="-735013"/>
              <a:chExt cx="623888" cy="576263"/>
            </a:xfrm>
          </p:grpSpPr>
          <p:sp>
            <p:nvSpPr>
              <p:cNvPr id="33" name="Freeform 11"/>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84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2"/>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3"/>
              <p:cNvSpPr>
                <a:spLocks/>
              </p:cNvSpPr>
              <p:nvPr/>
            </p:nvSpPr>
            <p:spPr bwMode="auto">
              <a:xfrm>
                <a:off x="8094663" y="-555625"/>
                <a:ext cx="166688" cy="168275"/>
              </a:xfrm>
              <a:custGeom>
                <a:avLst/>
                <a:gdLst>
                  <a:gd name="T0" fmla="*/ 24 w 52"/>
                  <a:gd name="T1" fmla="*/ 51 h 51"/>
                  <a:gd name="T2" fmla="*/ 29 w 52"/>
                  <a:gd name="T3" fmla="*/ 51 h 51"/>
                  <a:gd name="T4" fmla="*/ 31 w 52"/>
                  <a:gd name="T5" fmla="*/ 49 h 51"/>
                  <a:gd name="T6" fmla="*/ 31 w 52"/>
                  <a:gd name="T7" fmla="*/ 31 h 51"/>
                  <a:gd name="T8" fmla="*/ 49 w 52"/>
                  <a:gd name="T9" fmla="*/ 31 h 51"/>
                  <a:gd name="T10" fmla="*/ 52 w 52"/>
                  <a:gd name="T11" fmla="*/ 28 h 51"/>
                  <a:gd name="T12" fmla="*/ 52 w 52"/>
                  <a:gd name="T13" fmla="*/ 23 h 51"/>
                  <a:gd name="T14" fmla="*/ 49 w 52"/>
                  <a:gd name="T15" fmla="*/ 21 h 51"/>
                  <a:gd name="T16" fmla="*/ 31 w 52"/>
                  <a:gd name="T17" fmla="*/ 21 h 51"/>
                  <a:gd name="T18" fmla="*/ 31 w 52"/>
                  <a:gd name="T19" fmla="*/ 2 h 51"/>
                  <a:gd name="T20" fmla="*/ 29 w 52"/>
                  <a:gd name="T21" fmla="*/ 0 h 51"/>
                  <a:gd name="T22" fmla="*/ 24 w 52"/>
                  <a:gd name="T23" fmla="*/ 0 h 51"/>
                  <a:gd name="T24" fmla="*/ 21 w 52"/>
                  <a:gd name="T25" fmla="*/ 2 h 51"/>
                  <a:gd name="T26" fmla="*/ 21 w 52"/>
                  <a:gd name="T27" fmla="*/ 21 h 51"/>
                  <a:gd name="T28" fmla="*/ 3 w 52"/>
                  <a:gd name="T29" fmla="*/ 21 h 51"/>
                  <a:gd name="T30" fmla="*/ 0 w 52"/>
                  <a:gd name="T31" fmla="*/ 23 h 51"/>
                  <a:gd name="T32" fmla="*/ 0 w 52"/>
                  <a:gd name="T33" fmla="*/ 28 h 51"/>
                  <a:gd name="T34" fmla="*/ 3 w 52"/>
                  <a:gd name="T35" fmla="*/ 31 h 51"/>
                  <a:gd name="T36" fmla="*/ 21 w 52"/>
                  <a:gd name="T37" fmla="*/ 31 h 51"/>
                  <a:gd name="T38" fmla="*/ 21 w 52"/>
                  <a:gd name="T39" fmla="*/ 49 h 51"/>
                  <a:gd name="T40" fmla="*/ 24 w 52"/>
                  <a:gd name="T4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51">
                    <a:moveTo>
                      <a:pt x="24" y="51"/>
                    </a:moveTo>
                    <a:cubicBezTo>
                      <a:pt x="29" y="51"/>
                      <a:pt x="29" y="51"/>
                      <a:pt x="29" y="51"/>
                    </a:cubicBezTo>
                    <a:cubicBezTo>
                      <a:pt x="30" y="51"/>
                      <a:pt x="31" y="50"/>
                      <a:pt x="31" y="49"/>
                    </a:cubicBezTo>
                    <a:cubicBezTo>
                      <a:pt x="31" y="31"/>
                      <a:pt x="31" y="31"/>
                      <a:pt x="31" y="31"/>
                    </a:cubicBezTo>
                    <a:cubicBezTo>
                      <a:pt x="49" y="31"/>
                      <a:pt x="49" y="31"/>
                      <a:pt x="49" y="31"/>
                    </a:cubicBezTo>
                    <a:cubicBezTo>
                      <a:pt x="51" y="31"/>
                      <a:pt x="52" y="30"/>
                      <a:pt x="52" y="28"/>
                    </a:cubicBezTo>
                    <a:cubicBezTo>
                      <a:pt x="52" y="23"/>
                      <a:pt x="52" y="23"/>
                      <a:pt x="52" y="23"/>
                    </a:cubicBezTo>
                    <a:cubicBezTo>
                      <a:pt x="52" y="22"/>
                      <a:pt x="51" y="21"/>
                      <a:pt x="49" y="21"/>
                    </a:cubicBezTo>
                    <a:cubicBezTo>
                      <a:pt x="31" y="21"/>
                      <a:pt x="31" y="21"/>
                      <a:pt x="31" y="21"/>
                    </a:cubicBezTo>
                    <a:cubicBezTo>
                      <a:pt x="31" y="2"/>
                      <a:pt x="31" y="2"/>
                      <a:pt x="31" y="2"/>
                    </a:cubicBezTo>
                    <a:cubicBezTo>
                      <a:pt x="31" y="1"/>
                      <a:pt x="30" y="0"/>
                      <a:pt x="29" y="0"/>
                    </a:cubicBezTo>
                    <a:cubicBezTo>
                      <a:pt x="24" y="0"/>
                      <a:pt x="24" y="0"/>
                      <a:pt x="24" y="0"/>
                    </a:cubicBezTo>
                    <a:cubicBezTo>
                      <a:pt x="22" y="0"/>
                      <a:pt x="21" y="1"/>
                      <a:pt x="21" y="2"/>
                    </a:cubicBezTo>
                    <a:cubicBezTo>
                      <a:pt x="21" y="21"/>
                      <a:pt x="21" y="21"/>
                      <a:pt x="21" y="21"/>
                    </a:cubicBezTo>
                    <a:cubicBezTo>
                      <a:pt x="3" y="21"/>
                      <a:pt x="3" y="21"/>
                      <a:pt x="3" y="21"/>
                    </a:cubicBezTo>
                    <a:cubicBezTo>
                      <a:pt x="2" y="21"/>
                      <a:pt x="0" y="22"/>
                      <a:pt x="0" y="23"/>
                    </a:cubicBezTo>
                    <a:cubicBezTo>
                      <a:pt x="0" y="28"/>
                      <a:pt x="0" y="28"/>
                      <a:pt x="0" y="28"/>
                    </a:cubicBezTo>
                    <a:cubicBezTo>
                      <a:pt x="0" y="30"/>
                      <a:pt x="2" y="31"/>
                      <a:pt x="3" y="31"/>
                    </a:cubicBezTo>
                    <a:cubicBezTo>
                      <a:pt x="21" y="31"/>
                      <a:pt x="21" y="31"/>
                      <a:pt x="21" y="31"/>
                    </a:cubicBezTo>
                    <a:cubicBezTo>
                      <a:pt x="21" y="49"/>
                      <a:pt x="21" y="49"/>
                      <a:pt x="21" y="49"/>
                    </a:cubicBezTo>
                    <a:cubicBezTo>
                      <a:pt x="21" y="50"/>
                      <a:pt x="22" y="51"/>
                      <a:pt x="24"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4"/>
              <p:cNvSpPr>
                <a:spLocks noEditPoints="1"/>
              </p:cNvSpPr>
              <p:nvPr/>
            </p:nvSpPr>
            <p:spPr bwMode="auto">
              <a:xfrm>
                <a:off x="7877176" y="-630238"/>
                <a:ext cx="227013" cy="354013"/>
              </a:xfrm>
              <a:custGeom>
                <a:avLst/>
                <a:gdLst>
                  <a:gd name="T0" fmla="*/ 20 w 71"/>
                  <a:gd name="T1" fmla="*/ 106 h 108"/>
                  <a:gd name="T2" fmla="*/ 35 w 71"/>
                  <a:gd name="T3" fmla="*/ 108 h 108"/>
                  <a:gd name="T4" fmla="*/ 48 w 71"/>
                  <a:gd name="T5" fmla="*/ 106 h 108"/>
                  <a:gd name="T6" fmla="*/ 69 w 71"/>
                  <a:gd name="T7" fmla="*/ 82 h 108"/>
                  <a:gd name="T8" fmla="*/ 56 w 71"/>
                  <a:gd name="T9" fmla="*/ 59 h 108"/>
                  <a:gd name="T10" fmla="*/ 49 w 71"/>
                  <a:gd name="T11" fmla="*/ 52 h 108"/>
                  <a:gd name="T12" fmla="*/ 54 w 71"/>
                  <a:gd name="T13" fmla="*/ 44 h 108"/>
                  <a:gd name="T14" fmla="*/ 64 w 71"/>
                  <a:gd name="T15" fmla="*/ 26 h 108"/>
                  <a:gd name="T16" fmla="*/ 59 w 71"/>
                  <a:gd name="T17" fmla="*/ 10 h 108"/>
                  <a:gd name="T18" fmla="*/ 62 w 71"/>
                  <a:gd name="T19" fmla="*/ 10 h 108"/>
                  <a:gd name="T20" fmla="*/ 63 w 71"/>
                  <a:gd name="T21" fmla="*/ 9 h 108"/>
                  <a:gd name="T22" fmla="*/ 70 w 71"/>
                  <a:gd name="T23" fmla="*/ 4 h 108"/>
                  <a:gd name="T24" fmla="*/ 71 w 71"/>
                  <a:gd name="T25" fmla="*/ 1 h 108"/>
                  <a:gd name="T26" fmla="*/ 69 w 71"/>
                  <a:gd name="T27" fmla="*/ 0 h 108"/>
                  <a:gd name="T28" fmla="*/ 37 w 71"/>
                  <a:gd name="T29" fmla="*/ 0 h 108"/>
                  <a:gd name="T30" fmla="*/ 26 w 71"/>
                  <a:gd name="T31" fmla="*/ 1 h 108"/>
                  <a:gd name="T32" fmla="*/ 7 w 71"/>
                  <a:gd name="T33" fmla="*/ 26 h 108"/>
                  <a:gd name="T34" fmla="*/ 33 w 71"/>
                  <a:gd name="T35" fmla="*/ 51 h 108"/>
                  <a:gd name="T36" fmla="*/ 32 w 71"/>
                  <a:gd name="T37" fmla="*/ 55 h 108"/>
                  <a:gd name="T38" fmla="*/ 34 w 71"/>
                  <a:gd name="T39" fmla="*/ 61 h 108"/>
                  <a:gd name="T40" fmla="*/ 34 w 71"/>
                  <a:gd name="T41" fmla="*/ 61 h 108"/>
                  <a:gd name="T42" fmla="*/ 2 w 71"/>
                  <a:gd name="T43" fmla="*/ 78 h 108"/>
                  <a:gd name="T44" fmla="*/ 0 w 71"/>
                  <a:gd name="T45" fmla="*/ 86 h 108"/>
                  <a:gd name="T46" fmla="*/ 2 w 71"/>
                  <a:gd name="T47" fmla="*/ 94 h 108"/>
                  <a:gd name="T48" fmla="*/ 20 w 71"/>
                  <a:gd name="T49" fmla="*/ 106 h 108"/>
                  <a:gd name="T50" fmla="*/ 23 w 71"/>
                  <a:gd name="T51" fmla="*/ 25 h 108"/>
                  <a:gd name="T52" fmla="*/ 26 w 71"/>
                  <a:gd name="T53" fmla="*/ 12 h 108"/>
                  <a:gd name="T54" fmla="*/ 33 w 71"/>
                  <a:gd name="T55" fmla="*/ 9 h 108"/>
                  <a:gd name="T56" fmla="*/ 33 w 71"/>
                  <a:gd name="T57" fmla="*/ 9 h 108"/>
                  <a:gd name="T58" fmla="*/ 48 w 71"/>
                  <a:gd name="T59" fmla="*/ 27 h 108"/>
                  <a:gd name="T60" fmla="*/ 45 w 71"/>
                  <a:gd name="T61" fmla="*/ 40 h 108"/>
                  <a:gd name="T62" fmla="*/ 38 w 71"/>
                  <a:gd name="T63" fmla="*/ 43 h 108"/>
                  <a:gd name="T64" fmla="*/ 38 w 71"/>
                  <a:gd name="T65" fmla="*/ 43 h 108"/>
                  <a:gd name="T66" fmla="*/ 38 w 71"/>
                  <a:gd name="T67" fmla="*/ 43 h 108"/>
                  <a:gd name="T68" fmla="*/ 23 w 71"/>
                  <a:gd name="T69" fmla="*/ 25 h 108"/>
                  <a:gd name="T70" fmla="*/ 37 w 71"/>
                  <a:gd name="T71" fmla="*/ 69 h 108"/>
                  <a:gd name="T72" fmla="*/ 37 w 71"/>
                  <a:gd name="T73" fmla="*/ 69 h 108"/>
                  <a:gd name="T74" fmla="*/ 44 w 71"/>
                  <a:gd name="T75" fmla="*/ 70 h 108"/>
                  <a:gd name="T76" fmla="*/ 46 w 71"/>
                  <a:gd name="T77" fmla="*/ 71 h 108"/>
                  <a:gd name="T78" fmla="*/ 55 w 71"/>
                  <a:gd name="T79" fmla="*/ 81 h 108"/>
                  <a:gd name="T80" fmla="*/ 55 w 71"/>
                  <a:gd name="T81" fmla="*/ 83 h 108"/>
                  <a:gd name="T82" fmla="*/ 35 w 71"/>
                  <a:gd name="T83" fmla="*/ 98 h 108"/>
                  <a:gd name="T84" fmla="*/ 16 w 71"/>
                  <a:gd name="T85" fmla="*/ 83 h 108"/>
                  <a:gd name="T86" fmla="*/ 37 w 71"/>
                  <a:gd name="T87" fmla="*/ 6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1" h="108">
                    <a:moveTo>
                      <a:pt x="20" y="106"/>
                    </a:moveTo>
                    <a:cubicBezTo>
                      <a:pt x="25" y="107"/>
                      <a:pt x="30" y="108"/>
                      <a:pt x="35" y="108"/>
                    </a:cubicBezTo>
                    <a:cubicBezTo>
                      <a:pt x="39" y="108"/>
                      <a:pt x="44" y="107"/>
                      <a:pt x="48" y="106"/>
                    </a:cubicBezTo>
                    <a:cubicBezTo>
                      <a:pt x="60" y="102"/>
                      <a:pt x="69" y="93"/>
                      <a:pt x="69" y="82"/>
                    </a:cubicBezTo>
                    <a:cubicBezTo>
                      <a:pt x="69" y="72"/>
                      <a:pt x="65" y="66"/>
                      <a:pt x="56" y="59"/>
                    </a:cubicBezTo>
                    <a:cubicBezTo>
                      <a:pt x="53" y="57"/>
                      <a:pt x="49" y="53"/>
                      <a:pt x="49" y="52"/>
                    </a:cubicBezTo>
                    <a:cubicBezTo>
                      <a:pt x="49" y="49"/>
                      <a:pt x="49" y="48"/>
                      <a:pt x="54" y="44"/>
                    </a:cubicBezTo>
                    <a:cubicBezTo>
                      <a:pt x="61" y="39"/>
                      <a:pt x="64" y="33"/>
                      <a:pt x="64" y="26"/>
                    </a:cubicBezTo>
                    <a:cubicBezTo>
                      <a:pt x="64" y="19"/>
                      <a:pt x="62" y="14"/>
                      <a:pt x="59" y="10"/>
                    </a:cubicBezTo>
                    <a:cubicBezTo>
                      <a:pt x="62" y="10"/>
                      <a:pt x="62" y="10"/>
                      <a:pt x="62" y="10"/>
                    </a:cubicBezTo>
                    <a:cubicBezTo>
                      <a:pt x="62" y="10"/>
                      <a:pt x="63" y="10"/>
                      <a:pt x="63" y="9"/>
                    </a:cubicBezTo>
                    <a:cubicBezTo>
                      <a:pt x="70" y="4"/>
                      <a:pt x="70" y="4"/>
                      <a:pt x="70" y="4"/>
                    </a:cubicBezTo>
                    <a:cubicBezTo>
                      <a:pt x="71" y="4"/>
                      <a:pt x="71" y="2"/>
                      <a:pt x="71" y="1"/>
                    </a:cubicBezTo>
                    <a:cubicBezTo>
                      <a:pt x="71" y="0"/>
                      <a:pt x="70" y="0"/>
                      <a:pt x="69" y="0"/>
                    </a:cubicBezTo>
                    <a:cubicBezTo>
                      <a:pt x="37" y="0"/>
                      <a:pt x="37" y="0"/>
                      <a:pt x="37" y="0"/>
                    </a:cubicBezTo>
                    <a:cubicBezTo>
                      <a:pt x="33" y="0"/>
                      <a:pt x="30" y="0"/>
                      <a:pt x="26" y="1"/>
                    </a:cubicBezTo>
                    <a:cubicBezTo>
                      <a:pt x="15" y="5"/>
                      <a:pt x="7" y="15"/>
                      <a:pt x="7" y="26"/>
                    </a:cubicBezTo>
                    <a:cubicBezTo>
                      <a:pt x="7" y="40"/>
                      <a:pt x="18" y="51"/>
                      <a:pt x="33" y="51"/>
                    </a:cubicBezTo>
                    <a:cubicBezTo>
                      <a:pt x="32" y="52"/>
                      <a:pt x="32" y="53"/>
                      <a:pt x="32" y="55"/>
                    </a:cubicBezTo>
                    <a:cubicBezTo>
                      <a:pt x="32" y="57"/>
                      <a:pt x="33" y="59"/>
                      <a:pt x="34" y="61"/>
                    </a:cubicBezTo>
                    <a:cubicBezTo>
                      <a:pt x="34" y="61"/>
                      <a:pt x="34" y="61"/>
                      <a:pt x="34" y="61"/>
                    </a:cubicBezTo>
                    <a:cubicBezTo>
                      <a:pt x="19" y="61"/>
                      <a:pt x="7" y="68"/>
                      <a:pt x="2" y="78"/>
                    </a:cubicBezTo>
                    <a:cubicBezTo>
                      <a:pt x="0" y="81"/>
                      <a:pt x="0" y="84"/>
                      <a:pt x="0" y="86"/>
                    </a:cubicBezTo>
                    <a:cubicBezTo>
                      <a:pt x="0" y="89"/>
                      <a:pt x="0" y="92"/>
                      <a:pt x="2" y="94"/>
                    </a:cubicBezTo>
                    <a:cubicBezTo>
                      <a:pt x="5" y="99"/>
                      <a:pt x="11" y="104"/>
                      <a:pt x="20" y="106"/>
                    </a:cubicBezTo>
                    <a:close/>
                    <a:moveTo>
                      <a:pt x="23" y="25"/>
                    </a:moveTo>
                    <a:cubicBezTo>
                      <a:pt x="22" y="20"/>
                      <a:pt x="23" y="15"/>
                      <a:pt x="26" y="12"/>
                    </a:cubicBezTo>
                    <a:cubicBezTo>
                      <a:pt x="28" y="10"/>
                      <a:pt x="30" y="9"/>
                      <a:pt x="33" y="9"/>
                    </a:cubicBezTo>
                    <a:cubicBezTo>
                      <a:pt x="33" y="9"/>
                      <a:pt x="33" y="9"/>
                      <a:pt x="33" y="9"/>
                    </a:cubicBezTo>
                    <a:cubicBezTo>
                      <a:pt x="40" y="9"/>
                      <a:pt x="47" y="17"/>
                      <a:pt x="48" y="27"/>
                    </a:cubicBezTo>
                    <a:cubicBezTo>
                      <a:pt x="48" y="32"/>
                      <a:pt x="47" y="37"/>
                      <a:pt x="45" y="40"/>
                    </a:cubicBezTo>
                    <a:cubicBezTo>
                      <a:pt x="43" y="42"/>
                      <a:pt x="41" y="43"/>
                      <a:pt x="38" y="43"/>
                    </a:cubicBezTo>
                    <a:cubicBezTo>
                      <a:pt x="38" y="43"/>
                      <a:pt x="38" y="43"/>
                      <a:pt x="38" y="43"/>
                    </a:cubicBezTo>
                    <a:cubicBezTo>
                      <a:pt x="38" y="43"/>
                      <a:pt x="38" y="43"/>
                      <a:pt x="38" y="43"/>
                    </a:cubicBezTo>
                    <a:cubicBezTo>
                      <a:pt x="31" y="43"/>
                      <a:pt x="24" y="35"/>
                      <a:pt x="23" y="25"/>
                    </a:cubicBezTo>
                    <a:close/>
                    <a:moveTo>
                      <a:pt x="37" y="69"/>
                    </a:moveTo>
                    <a:cubicBezTo>
                      <a:pt x="37" y="69"/>
                      <a:pt x="37" y="69"/>
                      <a:pt x="37" y="69"/>
                    </a:cubicBezTo>
                    <a:cubicBezTo>
                      <a:pt x="39" y="69"/>
                      <a:pt x="42" y="69"/>
                      <a:pt x="44" y="70"/>
                    </a:cubicBezTo>
                    <a:cubicBezTo>
                      <a:pt x="44" y="70"/>
                      <a:pt x="45" y="71"/>
                      <a:pt x="46" y="71"/>
                    </a:cubicBezTo>
                    <a:cubicBezTo>
                      <a:pt x="51" y="75"/>
                      <a:pt x="54" y="77"/>
                      <a:pt x="55" y="81"/>
                    </a:cubicBezTo>
                    <a:cubicBezTo>
                      <a:pt x="55" y="82"/>
                      <a:pt x="55" y="83"/>
                      <a:pt x="55" y="83"/>
                    </a:cubicBezTo>
                    <a:cubicBezTo>
                      <a:pt x="55" y="93"/>
                      <a:pt x="48" y="98"/>
                      <a:pt x="35" y="98"/>
                    </a:cubicBezTo>
                    <a:cubicBezTo>
                      <a:pt x="24" y="98"/>
                      <a:pt x="16" y="91"/>
                      <a:pt x="16" y="83"/>
                    </a:cubicBezTo>
                    <a:cubicBezTo>
                      <a:pt x="16" y="75"/>
                      <a:pt x="26" y="69"/>
                      <a:pt x="37"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884093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0526" r="67500" b="10526"/>
          <a:stretch/>
        </p:blipFill>
        <p:spPr>
          <a:xfrm>
            <a:off x="0" y="0"/>
            <a:ext cx="3962400" cy="6858000"/>
          </a:xfrm>
          <a:prstGeom prst="rect">
            <a:avLst/>
          </a:prstGeom>
        </p:spPr>
      </p:pic>
      <p:sp>
        <p:nvSpPr>
          <p:cNvPr id="6" name="Rectangle 5"/>
          <p:cNvSpPr/>
          <p:nvPr/>
        </p:nvSpPr>
        <p:spPr>
          <a:xfrm>
            <a:off x="0" y="0"/>
            <a:ext cx="3962400" cy="6858000"/>
          </a:xfrm>
          <a:prstGeom prst="rect">
            <a:avLst/>
          </a:prstGeom>
          <a:solidFill>
            <a:srgbClr val="26262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876800" y="1296171"/>
            <a:ext cx="3962400" cy="830997"/>
          </a:xfrm>
          <a:prstGeom prst="rect">
            <a:avLst/>
          </a:prstGeom>
          <a:noFill/>
        </p:spPr>
        <p:txBody>
          <a:bodyPr wrap="square" rtlCol="0">
            <a:spAutoFit/>
          </a:bodyPr>
          <a:lstStyle/>
          <a:p>
            <a:r>
              <a:rPr lang="en-US" sz="4800" dirty="0">
                <a:solidFill>
                  <a:schemeClr val="accent1"/>
                </a:solidFill>
                <a:latin typeface="Nexa Light" panose="02000000000000000000" pitchFamily="50" charset="0"/>
              </a:rPr>
              <a:t>Social Media</a:t>
            </a:r>
          </a:p>
        </p:txBody>
      </p:sp>
      <p:sp>
        <p:nvSpPr>
          <p:cNvPr id="18" name="Rectangle 17"/>
          <p:cNvSpPr/>
          <p:nvPr/>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4876800" y="2127168"/>
            <a:ext cx="6765694" cy="3041217"/>
          </a:xfrm>
          <a:prstGeom prst="rect">
            <a:avLst/>
          </a:prstGeom>
          <a:noFill/>
        </p:spPr>
        <p:txBody>
          <a:bodyPr wrap="square" numCol="1" rtlCol="0">
            <a:spAutoFit/>
          </a:bodyPr>
          <a:lstStyle/>
          <a:p>
            <a:pPr>
              <a:lnSpc>
                <a:spcPts val="3300"/>
              </a:lnSpc>
            </a:pPr>
            <a:r>
              <a:rPr lang="en-US" dirty="0">
                <a:solidFill>
                  <a:schemeClr val="tx1">
                    <a:lumMod val="50000"/>
                    <a:lumOff val="50000"/>
                  </a:schemeClr>
                </a:solidFill>
                <a:latin typeface="Nexa Light" panose="02000000000000000000" pitchFamily="50" charset="0"/>
              </a:rPr>
              <a:t>Nunc pretium magna at risus bibendum, vel imperdiet nisi interdum. Quisque eleifend elit a pretium vehicula. Praesent fringilla lobortis tortor. Fusce id aliquam orci. </a:t>
            </a:r>
            <a:endParaRPr lang="en-US" dirty="0" smtClean="0">
              <a:solidFill>
                <a:schemeClr val="tx1">
                  <a:lumMod val="50000"/>
                  <a:lumOff val="50000"/>
                </a:schemeClr>
              </a:solidFill>
              <a:latin typeface="Nexa Light" panose="02000000000000000000" pitchFamily="50" charset="0"/>
            </a:endParaRPr>
          </a:p>
          <a:p>
            <a:pPr>
              <a:lnSpc>
                <a:spcPts val="3300"/>
              </a:lnSpc>
            </a:pPr>
            <a:endParaRPr lang="en-US" dirty="0" smtClean="0">
              <a:solidFill>
                <a:schemeClr val="tx1">
                  <a:lumMod val="50000"/>
                  <a:lumOff val="50000"/>
                </a:schemeClr>
              </a:solidFill>
              <a:latin typeface="Nexa Light" panose="02000000000000000000" pitchFamily="50" charset="0"/>
            </a:endParaRPr>
          </a:p>
          <a:p>
            <a:pPr>
              <a:lnSpc>
                <a:spcPts val="3300"/>
              </a:lnSpc>
            </a:pPr>
            <a:r>
              <a:rPr lang="en-US" dirty="0" smtClean="0">
                <a:solidFill>
                  <a:schemeClr val="tx1">
                    <a:lumMod val="50000"/>
                    <a:lumOff val="50000"/>
                  </a:schemeClr>
                </a:solidFill>
                <a:latin typeface="Nexa Light" panose="02000000000000000000" pitchFamily="50" charset="0"/>
              </a:rPr>
              <a:t>Duis </a:t>
            </a:r>
            <a:r>
              <a:rPr lang="en-US" dirty="0">
                <a:solidFill>
                  <a:schemeClr val="tx1">
                    <a:lumMod val="50000"/>
                    <a:lumOff val="50000"/>
                  </a:schemeClr>
                </a:solidFill>
                <a:latin typeface="Nexa Light" panose="02000000000000000000" pitchFamily="50" charset="0"/>
              </a:rPr>
              <a:t>sollicitudin magna dolor, vitae lacinia libero fringilla at. </a:t>
            </a:r>
            <a:endParaRPr lang="en-US" dirty="0" smtClean="0">
              <a:solidFill>
                <a:schemeClr val="tx1">
                  <a:lumMod val="50000"/>
                  <a:lumOff val="50000"/>
                </a:schemeClr>
              </a:solidFill>
              <a:latin typeface="Nexa Light" panose="02000000000000000000" pitchFamily="50" charset="0"/>
            </a:endParaRPr>
          </a:p>
        </p:txBody>
      </p:sp>
      <p:cxnSp>
        <p:nvCxnSpPr>
          <p:cNvPr id="38" name="Straight Connector 37"/>
          <p:cNvCxnSpPr/>
          <p:nvPr/>
        </p:nvCxnSpPr>
        <p:spPr>
          <a:xfrm>
            <a:off x="1333200" y="5334000"/>
            <a:ext cx="1296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333200" y="1447800"/>
            <a:ext cx="1296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09457" y="6018162"/>
            <a:ext cx="144780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Light" panose="020F0302020204030204" pitchFamily="34" charset="0"/>
                <a:cs typeface="Arial" panose="020B0604020202020204" pitchFamily="34" charset="0"/>
              </a:rPr>
              <a:t>ATTRACT</a:t>
            </a:r>
            <a:endParaRPr lang="en-US" dirty="0">
              <a:latin typeface="Calibri Light" panose="020F0302020204030204" pitchFamily="34" charset="0"/>
              <a:cs typeface="Arial" panose="020B0604020202020204" pitchFamily="34" charset="0"/>
            </a:endParaRPr>
          </a:p>
        </p:txBody>
      </p:sp>
      <p:sp>
        <p:nvSpPr>
          <p:cNvPr id="42" name="Rectangle 41"/>
          <p:cNvSpPr/>
          <p:nvPr/>
        </p:nvSpPr>
        <p:spPr>
          <a:xfrm>
            <a:off x="6781800" y="6018162"/>
            <a:ext cx="14478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Light" panose="020F0302020204030204" pitchFamily="34" charset="0"/>
                <a:cs typeface="Arial" panose="020B0604020202020204" pitchFamily="34" charset="0"/>
              </a:rPr>
              <a:t>CONVERT</a:t>
            </a:r>
            <a:endParaRPr lang="en-US" dirty="0">
              <a:latin typeface="Calibri Light" panose="020F0302020204030204" pitchFamily="34" charset="0"/>
              <a:cs typeface="Arial" panose="020B0604020202020204" pitchFamily="34" charset="0"/>
            </a:endParaRPr>
          </a:p>
        </p:txBody>
      </p:sp>
      <p:sp>
        <p:nvSpPr>
          <p:cNvPr id="4" name="Isosceles Triangle 3"/>
          <p:cNvSpPr/>
          <p:nvPr/>
        </p:nvSpPr>
        <p:spPr>
          <a:xfrm rot="5400000">
            <a:off x="6500078" y="6148791"/>
            <a:ext cx="138900" cy="11974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8663669" y="6018162"/>
            <a:ext cx="14478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Light" panose="020F0302020204030204" pitchFamily="34" charset="0"/>
                <a:cs typeface="Arial" panose="020B0604020202020204" pitchFamily="34" charset="0"/>
              </a:rPr>
              <a:t>CLOSE</a:t>
            </a:r>
            <a:endParaRPr lang="en-US" dirty="0">
              <a:latin typeface="Calibri Light" panose="020F0302020204030204" pitchFamily="34" charset="0"/>
              <a:cs typeface="Arial" panose="020B0604020202020204" pitchFamily="34" charset="0"/>
            </a:endParaRPr>
          </a:p>
        </p:txBody>
      </p:sp>
      <p:sp>
        <p:nvSpPr>
          <p:cNvPr id="45" name="Isosceles Triangle 44"/>
          <p:cNvSpPr/>
          <p:nvPr/>
        </p:nvSpPr>
        <p:spPr>
          <a:xfrm rot="5400000">
            <a:off x="8381947" y="6148791"/>
            <a:ext cx="138900" cy="11974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960553" y="2165268"/>
            <a:ext cx="2362200" cy="2646878"/>
          </a:xfrm>
          <a:prstGeom prst="rect">
            <a:avLst/>
          </a:prstGeom>
          <a:noFill/>
        </p:spPr>
        <p:txBody>
          <a:bodyPr wrap="square" rtlCol="0">
            <a:spAutoFit/>
          </a:bodyPr>
          <a:lstStyle/>
          <a:p>
            <a:pPr algn="ctr"/>
            <a:r>
              <a:rPr lang="en-US" sz="16600" dirty="0" smtClean="0">
                <a:solidFill>
                  <a:schemeClr val="bg1"/>
                </a:solidFill>
                <a:latin typeface="Nexa Light" panose="02000000000000000000" pitchFamily="50" charset="0"/>
              </a:rPr>
              <a:t>01</a:t>
            </a:r>
            <a:endParaRPr lang="en-US" sz="16600" dirty="0">
              <a:solidFill>
                <a:schemeClr val="bg1"/>
              </a:solidFill>
              <a:latin typeface="Nexa Light" panose="02000000000000000000" pitchFamily="50" charset="0"/>
            </a:endParaRPr>
          </a:p>
        </p:txBody>
      </p:sp>
      <p:grpSp>
        <p:nvGrpSpPr>
          <p:cNvPr id="29" name="Group 28"/>
          <p:cNvGrpSpPr/>
          <p:nvPr/>
        </p:nvGrpSpPr>
        <p:grpSpPr>
          <a:xfrm>
            <a:off x="10896600" y="130969"/>
            <a:ext cx="1104648" cy="282986"/>
            <a:chOff x="11049000" y="152400"/>
            <a:chExt cx="937335" cy="240124"/>
          </a:xfrm>
        </p:grpSpPr>
        <p:grpSp>
          <p:nvGrpSpPr>
            <p:cNvPr id="30" name="Group 29"/>
            <p:cNvGrpSpPr/>
            <p:nvPr/>
          </p:nvGrpSpPr>
          <p:grpSpPr>
            <a:xfrm>
              <a:off x="11049000" y="152400"/>
              <a:ext cx="249653" cy="231231"/>
              <a:chOff x="6796088" y="-758825"/>
              <a:chExt cx="623888" cy="577850"/>
            </a:xfrm>
          </p:grpSpPr>
          <p:sp>
            <p:nvSpPr>
              <p:cNvPr id="46" name="Freeform 5"/>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00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6"/>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
              <p:cNvSpPr>
                <a:spLocks/>
              </p:cNvSpPr>
              <p:nvPr/>
            </p:nvSpPr>
            <p:spPr bwMode="auto">
              <a:xfrm>
                <a:off x="6918326" y="-627063"/>
                <a:ext cx="382588" cy="314325"/>
              </a:xfrm>
              <a:custGeom>
                <a:avLst/>
                <a:gdLst>
                  <a:gd name="T0" fmla="*/ 116 w 120"/>
                  <a:gd name="T1" fmla="*/ 1 h 96"/>
                  <a:gd name="T2" fmla="*/ 101 w 120"/>
                  <a:gd name="T3" fmla="*/ 7 h 96"/>
                  <a:gd name="T4" fmla="*/ 83 w 120"/>
                  <a:gd name="T5" fmla="*/ 0 h 96"/>
                  <a:gd name="T6" fmla="*/ 58 w 120"/>
                  <a:gd name="T7" fmla="*/ 24 h 96"/>
                  <a:gd name="T8" fmla="*/ 59 w 120"/>
                  <a:gd name="T9" fmla="*/ 29 h 96"/>
                  <a:gd name="T10" fmla="*/ 8 w 120"/>
                  <a:gd name="T11" fmla="*/ 4 h 96"/>
                  <a:gd name="T12" fmla="*/ 5 w 120"/>
                  <a:gd name="T13" fmla="*/ 16 h 96"/>
                  <a:gd name="T14" fmla="*/ 16 w 120"/>
                  <a:gd name="T15" fmla="*/ 36 h 96"/>
                  <a:gd name="T16" fmla="*/ 5 w 120"/>
                  <a:gd name="T17" fmla="*/ 33 h 96"/>
                  <a:gd name="T18" fmla="*/ 5 w 120"/>
                  <a:gd name="T19" fmla="*/ 34 h 96"/>
                  <a:gd name="T20" fmla="*/ 24 w 120"/>
                  <a:gd name="T21" fmla="*/ 57 h 96"/>
                  <a:gd name="T22" fmla="*/ 18 w 120"/>
                  <a:gd name="T23" fmla="*/ 58 h 96"/>
                  <a:gd name="T24" fmla="*/ 13 w 120"/>
                  <a:gd name="T25" fmla="*/ 58 h 96"/>
                  <a:gd name="T26" fmla="*/ 36 w 120"/>
                  <a:gd name="T27" fmla="*/ 75 h 96"/>
                  <a:gd name="T28" fmla="*/ 6 w 120"/>
                  <a:gd name="T29" fmla="*/ 85 h 96"/>
                  <a:gd name="T30" fmla="*/ 0 w 120"/>
                  <a:gd name="T31" fmla="*/ 85 h 96"/>
                  <a:gd name="T32" fmla="*/ 37 w 120"/>
                  <a:gd name="T33" fmla="*/ 96 h 96"/>
                  <a:gd name="T34" fmla="*/ 108 w 120"/>
                  <a:gd name="T35" fmla="*/ 27 h 96"/>
                  <a:gd name="T36" fmla="*/ 107 w 120"/>
                  <a:gd name="T37" fmla="*/ 24 h 96"/>
                  <a:gd name="T38" fmla="*/ 120 w 120"/>
                  <a:gd name="T39" fmla="*/ 11 h 96"/>
                  <a:gd name="T40" fmla="*/ 106 w 120"/>
                  <a:gd name="T41" fmla="*/ 15 h 96"/>
                  <a:gd name="T42" fmla="*/ 116 w 120"/>
                  <a:gd name="T43"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96">
                    <a:moveTo>
                      <a:pt x="116" y="1"/>
                    </a:moveTo>
                    <a:cubicBezTo>
                      <a:pt x="112" y="4"/>
                      <a:pt x="106" y="6"/>
                      <a:pt x="101" y="7"/>
                    </a:cubicBezTo>
                    <a:cubicBezTo>
                      <a:pt x="96" y="3"/>
                      <a:pt x="90" y="0"/>
                      <a:pt x="83" y="0"/>
                    </a:cubicBezTo>
                    <a:cubicBezTo>
                      <a:pt x="69" y="0"/>
                      <a:pt x="58" y="10"/>
                      <a:pt x="58" y="24"/>
                    </a:cubicBezTo>
                    <a:cubicBezTo>
                      <a:pt x="58" y="26"/>
                      <a:pt x="58" y="28"/>
                      <a:pt x="59" y="29"/>
                    </a:cubicBezTo>
                    <a:cubicBezTo>
                      <a:pt x="38" y="28"/>
                      <a:pt x="20" y="19"/>
                      <a:pt x="8" y="4"/>
                    </a:cubicBezTo>
                    <a:cubicBezTo>
                      <a:pt x="6" y="8"/>
                      <a:pt x="5" y="12"/>
                      <a:pt x="5" y="16"/>
                    </a:cubicBezTo>
                    <a:cubicBezTo>
                      <a:pt x="5" y="25"/>
                      <a:pt x="9" y="32"/>
                      <a:pt x="16" y="36"/>
                    </a:cubicBezTo>
                    <a:cubicBezTo>
                      <a:pt x="12" y="36"/>
                      <a:pt x="8" y="35"/>
                      <a:pt x="5" y="33"/>
                    </a:cubicBezTo>
                    <a:cubicBezTo>
                      <a:pt x="5" y="33"/>
                      <a:pt x="5" y="34"/>
                      <a:pt x="5" y="34"/>
                    </a:cubicBezTo>
                    <a:cubicBezTo>
                      <a:pt x="5" y="45"/>
                      <a:pt x="13" y="55"/>
                      <a:pt x="24" y="57"/>
                    </a:cubicBezTo>
                    <a:cubicBezTo>
                      <a:pt x="22" y="58"/>
                      <a:pt x="20" y="58"/>
                      <a:pt x="18" y="58"/>
                    </a:cubicBezTo>
                    <a:cubicBezTo>
                      <a:pt x="16" y="58"/>
                      <a:pt x="15" y="58"/>
                      <a:pt x="13" y="58"/>
                    </a:cubicBezTo>
                    <a:cubicBezTo>
                      <a:pt x="16" y="67"/>
                      <a:pt x="25" y="74"/>
                      <a:pt x="36" y="75"/>
                    </a:cubicBezTo>
                    <a:cubicBezTo>
                      <a:pt x="28" y="81"/>
                      <a:pt x="17" y="85"/>
                      <a:pt x="6" y="85"/>
                    </a:cubicBezTo>
                    <a:cubicBezTo>
                      <a:pt x="4" y="85"/>
                      <a:pt x="2" y="85"/>
                      <a:pt x="0" y="85"/>
                    </a:cubicBezTo>
                    <a:cubicBezTo>
                      <a:pt x="11" y="92"/>
                      <a:pt x="24" y="96"/>
                      <a:pt x="37" y="96"/>
                    </a:cubicBezTo>
                    <a:cubicBezTo>
                      <a:pt x="83" y="96"/>
                      <a:pt x="108" y="59"/>
                      <a:pt x="108" y="27"/>
                    </a:cubicBezTo>
                    <a:cubicBezTo>
                      <a:pt x="108" y="26"/>
                      <a:pt x="108" y="25"/>
                      <a:pt x="107" y="24"/>
                    </a:cubicBezTo>
                    <a:cubicBezTo>
                      <a:pt x="112" y="20"/>
                      <a:pt x="116" y="16"/>
                      <a:pt x="120" y="11"/>
                    </a:cubicBezTo>
                    <a:cubicBezTo>
                      <a:pt x="115" y="13"/>
                      <a:pt x="111" y="14"/>
                      <a:pt x="106" y="15"/>
                    </a:cubicBezTo>
                    <a:cubicBezTo>
                      <a:pt x="111" y="12"/>
                      <a:pt x="115" y="7"/>
                      <a:pt x="11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p:cNvGrpSpPr/>
            <p:nvPr/>
          </p:nvGrpSpPr>
          <p:grpSpPr>
            <a:xfrm>
              <a:off x="11736682" y="161929"/>
              <a:ext cx="249653" cy="230595"/>
              <a:chOff x="8880476" y="-735013"/>
              <a:chExt cx="623888" cy="576263"/>
            </a:xfrm>
          </p:grpSpPr>
          <p:sp>
            <p:nvSpPr>
              <p:cNvPr id="37" name="Freeform 8"/>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C65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9"/>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0"/>
              <p:cNvSpPr>
                <a:spLocks noEditPoints="1"/>
              </p:cNvSpPr>
              <p:nvPr/>
            </p:nvSpPr>
            <p:spPr bwMode="auto">
              <a:xfrm>
                <a:off x="9002714" y="-644525"/>
                <a:ext cx="384175" cy="393700"/>
              </a:xfrm>
              <a:custGeom>
                <a:avLst/>
                <a:gdLst>
                  <a:gd name="T0" fmla="*/ 38 w 120"/>
                  <a:gd name="T1" fmla="*/ 120 h 120"/>
                  <a:gd name="T2" fmla="*/ 81 w 120"/>
                  <a:gd name="T3" fmla="*/ 120 h 120"/>
                  <a:gd name="T4" fmla="*/ 120 w 120"/>
                  <a:gd name="T5" fmla="*/ 82 h 120"/>
                  <a:gd name="T6" fmla="*/ 120 w 120"/>
                  <a:gd name="T7" fmla="*/ 51 h 120"/>
                  <a:gd name="T8" fmla="*/ 119 w 120"/>
                  <a:gd name="T9" fmla="*/ 50 h 120"/>
                  <a:gd name="T10" fmla="*/ 118 w 120"/>
                  <a:gd name="T11" fmla="*/ 47 h 120"/>
                  <a:gd name="T12" fmla="*/ 117 w 120"/>
                  <a:gd name="T13" fmla="*/ 46 h 120"/>
                  <a:gd name="T14" fmla="*/ 100 w 120"/>
                  <a:gd name="T15" fmla="*/ 43 h 120"/>
                  <a:gd name="T16" fmla="*/ 97 w 120"/>
                  <a:gd name="T17" fmla="*/ 33 h 120"/>
                  <a:gd name="T18" fmla="*/ 94 w 120"/>
                  <a:gd name="T19" fmla="*/ 20 h 120"/>
                  <a:gd name="T20" fmla="*/ 64 w 120"/>
                  <a:gd name="T21" fmla="*/ 0 h 120"/>
                  <a:gd name="T22" fmla="*/ 38 w 120"/>
                  <a:gd name="T23" fmla="*/ 0 h 120"/>
                  <a:gd name="T24" fmla="*/ 0 w 120"/>
                  <a:gd name="T25" fmla="*/ 38 h 120"/>
                  <a:gd name="T26" fmla="*/ 0 w 120"/>
                  <a:gd name="T27" fmla="*/ 82 h 120"/>
                  <a:gd name="T28" fmla="*/ 38 w 120"/>
                  <a:gd name="T29" fmla="*/ 120 h 120"/>
                  <a:gd name="T30" fmla="*/ 38 w 120"/>
                  <a:gd name="T31" fmla="*/ 31 h 120"/>
                  <a:gd name="T32" fmla="*/ 59 w 120"/>
                  <a:gd name="T33" fmla="*/ 31 h 120"/>
                  <a:gd name="T34" fmla="*/ 67 w 120"/>
                  <a:gd name="T35" fmla="*/ 38 h 120"/>
                  <a:gd name="T36" fmla="*/ 59 w 120"/>
                  <a:gd name="T37" fmla="*/ 45 h 120"/>
                  <a:gd name="T38" fmla="*/ 38 w 120"/>
                  <a:gd name="T39" fmla="*/ 45 h 120"/>
                  <a:gd name="T40" fmla="*/ 31 w 120"/>
                  <a:gd name="T41" fmla="*/ 38 h 120"/>
                  <a:gd name="T42" fmla="*/ 38 w 120"/>
                  <a:gd name="T43" fmla="*/ 31 h 120"/>
                  <a:gd name="T44" fmla="*/ 38 w 120"/>
                  <a:gd name="T45" fmla="*/ 74 h 120"/>
                  <a:gd name="T46" fmla="*/ 81 w 120"/>
                  <a:gd name="T47" fmla="*/ 74 h 120"/>
                  <a:gd name="T48" fmla="*/ 88 w 120"/>
                  <a:gd name="T49" fmla="*/ 81 h 120"/>
                  <a:gd name="T50" fmla="*/ 81 w 120"/>
                  <a:gd name="T51" fmla="*/ 88 h 120"/>
                  <a:gd name="T52" fmla="*/ 38 w 120"/>
                  <a:gd name="T53" fmla="*/ 88 h 120"/>
                  <a:gd name="T54" fmla="*/ 31 w 120"/>
                  <a:gd name="T55" fmla="*/ 81 h 120"/>
                  <a:gd name="T56" fmla="*/ 38 w 120"/>
                  <a:gd name="T57" fmla="*/ 7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20">
                    <a:moveTo>
                      <a:pt x="38" y="120"/>
                    </a:moveTo>
                    <a:cubicBezTo>
                      <a:pt x="81" y="120"/>
                      <a:pt x="81" y="120"/>
                      <a:pt x="81" y="120"/>
                    </a:cubicBezTo>
                    <a:cubicBezTo>
                      <a:pt x="102" y="120"/>
                      <a:pt x="119" y="103"/>
                      <a:pt x="120" y="82"/>
                    </a:cubicBezTo>
                    <a:cubicBezTo>
                      <a:pt x="120" y="51"/>
                      <a:pt x="120" y="51"/>
                      <a:pt x="120" y="51"/>
                    </a:cubicBezTo>
                    <a:cubicBezTo>
                      <a:pt x="119" y="50"/>
                      <a:pt x="119" y="50"/>
                      <a:pt x="119" y="50"/>
                    </a:cubicBezTo>
                    <a:cubicBezTo>
                      <a:pt x="118" y="47"/>
                      <a:pt x="118" y="47"/>
                      <a:pt x="118" y="47"/>
                    </a:cubicBezTo>
                    <a:cubicBezTo>
                      <a:pt x="117" y="46"/>
                      <a:pt x="117" y="46"/>
                      <a:pt x="117" y="46"/>
                    </a:cubicBezTo>
                    <a:cubicBezTo>
                      <a:pt x="114" y="44"/>
                      <a:pt x="103" y="46"/>
                      <a:pt x="100" y="43"/>
                    </a:cubicBezTo>
                    <a:cubicBezTo>
                      <a:pt x="98" y="42"/>
                      <a:pt x="98" y="38"/>
                      <a:pt x="97" y="33"/>
                    </a:cubicBezTo>
                    <a:cubicBezTo>
                      <a:pt x="96" y="24"/>
                      <a:pt x="95" y="23"/>
                      <a:pt x="94" y="20"/>
                    </a:cubicBezTo>
                    <a:cubicBezTo>
                      <a:pt x="89" y="9"/>
                      <a:pt x="74" y="1"/>
                      <a:pt x="64" y="0"/>
                    </a:cubicBezTo>
                    <a:cubicBezTo>
                      <a:pt x="38" y="0"/>
                      <a:pt x="38" y="0"/>
                      <a:pt x="38" y="0"/>
                    </a:cubicBezTo>
                    <a:cubicBezTo>
                      <a:pt x="17" y="0"/>
                      <a:pt x="0" y="17"/>
                      <a:pt x="0" y="38"/>
                    </a:cubicBezTo>
                    <a:cubicBezTo>
                      <a:pt x="0" y="82"/>
                      <a:pt x="0" y="82"/>
                      <a:pt x="0" y="82"/>
                    </a:cubicBezTo>
                    <a:cubicBezTo>
                      <a:pt x="0" y="103"/>
                      <a:pt x="17" y="120"/>
                      <a:pt x="38" y="120"/>
                    </a:cubicBezTo>
                    <a:close/>
                    <a:moveTo>
                      <a:pt x="38" y="31"/>
                    </a:moveTo>
                    <a:cubicBezTo>
                      <a:pt x="59" y="31"/>
                      <a:pt x="59" y="31"/>
                      <a:pt x="59" y="31"/>
                    </a:cubicBezTo>
                    <a:cubicBezTo>
                      <a:pt x="63" y="31"/>
                      <a:pt x="67" y="34"/>
                      <a:pt x="67" y="38"/>
                    </a:cubicBezTo>
                    <a:cubicBezTo>
                      <a:pt x="67" y="42"/>
                      <a:pt x="63" y="45"/>
                      <a:pt x="59" y="45"/>
                    </a:cubicBezTo>
                    <a:cubicBezTo>
                      <a:pt x="38" y="45"/>
                      <a:pt x="38" y="45"/>
                      <a:pt x="38" y="45"/>
                    </a:cubicBezTo>
                    <a:cubicBezTo>
                      <a:pt x="34" y="45"/>
                      <a:pt x="31" y="42"/>
                      <a:pt x="31" y="38"/>
                    </a:cubicBezTo>
                    <a:cubicBezTo>
                      <a:pt x="31" y="34"/>
                      <a:pt x="34" y="31"/>
                      <a:pt x="38" y="31"/>
                    </a:cubicBezTo>
                    <a:close/>
                    <a:moveTo>
                      <a:pt x="38" y="74"/>
                    </a:moveTo>
                    <a:cubicBezTo>
                      <a:pt x="81" y="74"/>
                      <a:pt x="81" y="74"/>
                      <a:pt x="81" y="74"/>
                    </a:cubicBezTo>
                    <a:cubicBezTo>
                      <a:pt x="85" y="74"/>
                      <a:pt x="88" y="77"/>
                      <a:pt x="88" y="81"/>
                    </a:cubicBezTo>
                    <a:cubicBezTo>
                      <a:pt x="88" y="85"/>
                      <a:pt x="85" y="88"/>
                      <a:pt x="81" y="88"/>
                    </a:cubicBezTo>
                    <a:cubicBezTo>
                      <a:pt x="38" y="88"/>
                      <a:pt x="38" y="88"/>
                      <a:pt x="38" y="88"/>
                    </a:cubicBezTo>
                    <a:cubicBezTo>
                      <a:pt x="34" y="88"/>
                      <a:pt x="31" y="85"/>
                      <a:pt x="31" y="81"/>
                    </a:cubicBezTo>
                    <a:cubicBezTo>
                      <a:pt x="31" y="77"/>
                      <a:pt x="34" y="74"/>
                      <a:pt x="38"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11392841" y="161929"/>
              <a:ext cx="249653" cy="230595"/>
              <a:chOff x="7754938" y="-735013"/>
              <a:chExt cx="623888" cy="576263"/>
            </a:xfrm>
          </p:grpSpPr>
          <p:sp>
            <p:nvSpPr>
              <p:cNvPr id="33" name="Freeform 11"/>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84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2"/>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3"/>
              <p:cNvSpPr>
                <a:spLocks/>
              </p:cNvSpPr>
              <p:nvPr/>
            </p:nvSpPr>
            <p:spPr bwMode="auto">
              <a:xfrm>
                <a:off x="8094663" y="-555625"/>
                <a:ext cx="166688" cy="168275"/>
              </a:xfrm>
              <a:custGeom>
                <a:avLst/>
                <a:gdLst>
                  <a:gd name="T0" fmla="*/ 24 w 52"/>
                  <a:gd name="T1" fmla="*/ 51 h 51"/>
                  <a:gd name="T2" fmla="*/ 29 w 52"/>
                  <a:gd name="T3" fmla="*/ 51 h 51"/>
                  <a:gd name="T4" fmla="*/ 31 w 52"/>
                  <a:gd name="T5" fmla="*/ 49 h 51"/>
                  <a:gd name="T6" fmla="*/ 31 w 52"/>
                  <a:gd name="T7" fmla="*/ 31 h 51"/>
                  <a:gd name="T8" fmla="*/ 49 w 52"/>
                  <a:gd name="T9" fmla="*/ 31 h 51"/>
                  <a:gd name="T10" fmla="*/ 52 w 52"/>
                  <a:gd name="T11" fmla="*/ 28 h 51"/>
                  <a:gd name="T12" fmla="*/ 52 w 52"/>
                  <a:gd name="T13" fmla="*/ 23 h 51"/>
                  <a:gd name="T14" fmla="*/ 49 w 52"/>
                  <a:gd name="T15" fmla="*/ 21 h 51"/>
                  <a:gd name="T16" fmla="*/ 31 w 52"/>
                  <a:gd name="T17" fmla="*/ 21 h 51"/>
                  <a:gd name="T18" fmla="*/ 31 w 52"/>
                  <a:gd name="T19" fmla="*/ 2 h 51"/>
                  <a:gd name="T20" fmla="*/ 29 w 52"/>
                  <a:gd name="T21" fmla="*/ 0 h 51"/>
                  <a:gd name="T22" fmla="*/ 24 w 52"/>
                  <a:gd name="T23" fmla="*/ 0 h 51"/>
                  <a:gd name="T24" fmla="*/ 21 w 52"/>
                  <a:gd name="T25" fmla="*/ 2 h 51"/>
                  <a:gd name="T26" fmla="*/ 21 w 52"/>
                  <a:gd name="T27" fmla="*/ 21 h 51"/>
                  <a:gd name="T28" fmla="*/ 3 w 52"/>
                  <a:gd name="T29" fmla="*/ 21 h 51"/>
                  <a:gd name="T30" fmla="*/ 0 w 52"/>
                  <a:gd name="T31" fmla="*/ 23 h 51"/>
                  <a:gd name="T32" fmla="*/ 0 w 52"/>
                  <a:gd name="T33" fmla="*/ 28 h 51"/>
                  <a:gd name="T34" fmla="*/ 3 w 52"/>
                  <a:gd name="T35" fmla="*/ 31 h 51"/>
                  <a:gd name="T36" fmla="*/ 21 w 52"/>
                  <a:gd name="T37" fmla="*/ 31 h 51"/>
                  <a:gd name="T38" fmla="*/ 21 w 52"/>
                  <a:gd name="T39" fmla="*/ 49 h 51"/>
                  <a:gd name="T40" fmla="*/ 24 w 52"/>
                  <a:gd name="T4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51">
                    <a:moveTo>
                      <a:pt x="24" y="51"/>
                    </a:moveTo>
                    <a:cubicBezTo>
                      <a:pt x="29" y="51"/>
                      <a:pt x="29" y="51"/>
                      <a:pt x="29" y="51"/>
                    </a:cubicBezTo>
                    <a:cubicBezTo>
                      <a:pt x="30" y="51"/>
                      <a:pt x="31" y="50"/>
                      <a:pt x="31" y="49"/>
                    </a:cubicBezTo>
                    <a:cubicBezTo>
                      <a:pt x="31" y="31"/>
                      <a:pt x="31" y="31"/>
                      <a:pt x="31" y="31"/>
                    </a:cubicBezTo>
                    <a:cubicBezTo>
                      <a:pt x="49" y="31"/>
                      <a:pt x="49" y="31"/>
                      <a:pt x="49" y="31"/>
                    </a:cubicBezTo>
                    <a:cubicBezTo>
                      <a:pt x="51" y="31"/>
                      <a:pt x="52" y="30"/>
                      <a:pt x="52" y="28"/>
                    </a:cubicBezTo>
                    <a:cubicBezTo>
                      <a:pt x="52" y="23"/>
                      <a:pt x="52" y="23"/>
                      <a:pt x="52" y="23"/>
                    </a:cubicBezTo>
                    <a:cubicBezTo>
                      <a:pt x="52" y="22"/>
                      <a:pt x="51" y="21"/>
                      <a:pt x="49" y="21"/>
                    </a:cubicBezTo>
                    <a:cubicBezTo>
                      <a:pt x="31" y="21"/>
                      <a:pt x="31" y="21"/>
                      <a:pt x="31" y="21"/>
                    </a:cubicBezTo>
                    <a:cubicBezTo>
                      <a:pt x="31" y="2"/>
                      <a:pt x="31" y="2"/>
                      <a:pt x="31" y="2"/>
                    </a:cubicBezTo>
                    <a:cubicBezTo>
                      <a:pt x="31" y="1"/>
                      <a:pt x="30" y="0"/>
                      <a:pt x="29" y="0"/>
                    </a:cubicBezTo>
                    <a:cubicBezTo>
                      <a:pt x="24" y="0"/>
                      <a:pt x="24" y="0"/>
                      <a:pt x="24" y="0"/>
                    </a:cubicBezTo>
                    <a:cubicBezTo>
                      <a:pt x="22" y="0"/>
                      <a:pt x="21" y="1"/>
                      <a:pt x="21" y="2"/>
                    </a:cubicBezTo>
                    <a:cubicBezTo>
                      <a:pt x="21" y="21"/>
                      <a:pt x="21" y="21"/>
                      <a:pt x="21" y="21"/>
                    </a:cubicBezTo>
                    <a:cubicBezTo>
                      <a:pt x="3" y="21"/>
                      <a:pt x="3" y="21"/>
                      <a:pt x="3" y="21"/>
                    </a:cubicBezTo>
                    <a:cubicBezTo>
                      <a:pt x="2" y="21"/>
                      <a:pt x="0" y="22"/>
                      <a:pt x="0" y="23"/>
                    </a:cubicBezTo>
                    <a:cubicBezTo>
                      <a:pt x="0" y="28"/>
                      <a:pt x="0" y="28"/>
                      <a:pt x="0" y="28"/>
                    </a:cubicBezTo>
                    <a:cubicBezTo>
                      <a:pt x="0" y="30"/>
                      <a:pt x="2" y="31"/>
                      <a:pt x="3" y="31"/>
                    </a:cubicBezTo>
                    <a:cubicBezTo>
                      <a:pt x="21" y="31"/>
                      <a:pt x="21" y="31"/>
                      <a:pt x="21" y="31"/>
                    </a:cubicBezTo>
                    <a:cubicBezTo>
                      <a:pt x="21" y="49"/>
                      <a:pt x="21" y="49"/>
                      <a:pt x="21" y="49"/>
                    </a:cubicBezTo>
                    <a:cubicBezTo>
                      <a:pt x="21" y="50"/>
                      <a:pt x="22" y="51"/>
                      <a:pt x="24"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4"/>
              <p:cNvSpPr>
                <a:spLocks noEditPoints="1"/>
              </p:cNvSpPr>
              <p:nvPr/>
            </p:nvSpPr>
            <p:spPr bwMode="auto">
              <a:xfrm>
                <a:off x="7877176" y="-630238"/>
                <a:ext cx="227013" cy="354013"/>
              </a:xfrm>
              <a:custGeom>
                <a:avLst/>
                <a:gdLst>
                  <a:gd name="T0" fmla="*/ 20 w 71"/>
                  <a:gd name="T1" fmla="*/ 106 h 108"/>
                  <a:gd name="T2" fmla="*/ 35 w 71"/>
                  <a:gd name="T3" fmla="*/ 108 h 108"/>
                  <a:gd name="T4" fmla="*/ 48 w 71"/>
                  <a:gd name="T5" fmla="*/ 106 h 108"/>
                  <a:gd name="T6" fmla="*/ 69 w 71"/>
                  <a:gd name="T7" fmla="*/ 82 h 108"/>
                  <a:gd name="T8" fmla="*/ 56 w 71"/>
                  <a:gd name="T9" fmla="*/ 59 h 108"/>
                  <a:gd name="T10" fmla="*/ 49 w 71"/>
                  <a:gd name="T11" fmla="*/ 52 h 108"/>
                  <a:gd name="T12" fmla="*/ 54 w 71"/>
                  <a:gd name="T13" fmla="*/ 44 h 108"/>
                  <a:gd name="T14" fmla="*/ 64 w 71"/>
                  <a:gd name="T15" fmla="*/ 26 h 108"/>
                  <a:gd name="T16" fmla="*/ 59 w 71"/>
                  <a:gd name="T17" fmla="*/ 10 h 108"/>
                  <a:gd name="T18" fmla="*/ 62 w 71"/>
                  <a:gd name="T19" fmla="*/ 10 h 108"/>
                  <a:gd name="T20" fmla="*/ 63 w 71"/>
                  <a:gd name="T21" fmla="*/ 9 h 108"/>
                  <a:gd name="T22" fmla="*/ 70 w 71"/>
                  <a:gd name="T23" fmla="*/ 4 h 108"/>
                  <a:gd name="T24" fmla="*/ 71 w 71"/>
                  <a:gd name="T25" fmla="*/ 1 h 108"/>
                  <a:gd name="T26" fmla="*/ 69 w 71"/>
                  <a:gd name="T27" fmla="*/ 0 h 108"/>
                  <a:gd name="T28" fmla="*/ 37 w 71"/>
                  <a:gd name="T29" fmla="*/ 0 h 108"/>
                  <a:gd name="T30" fmla="*/ 26 w 71"/>
                  <a:gd name="T31" fmla="*/ 1 h 108"/>
                  <a:gd name="T32" fmla="*/ 7 w 71"/>
                  <a:gd name="T33" fmla="*/ 26 h 108"/>
                  <a:gd name="T34" fmla="*/ 33 w 71"/>
                  <a:gd name="T35" fmla="*/ 51 h 108"/>
                  <a:gd name="T36" fmla="*/ 32 w 71"/>
                  <a:gd name="T37" fmla="*/ 55 h 108"/>
                  <a:gd name="T38" fmla="*/ 34 w 71"/>
                  <a:gd name="T39" fmla="*/ 61 h 108"/>
                  <a:gd name="T40" fmla="*/ 34 w 71"/>
                  <a:gd name="T41" fmla="*/ 61 h 108"/>
                  <a:gd name="T42" fmla="*/ 2 w 71"/>
                  <a:gd name="T43" fmla="*/ 78 h 108"/>
                  <a:gd name="T44" fmla="*/ 0 w 71"/>
                  <a:gd name="T45" fmla="*/ 86 h 108"/>
                  <a:gd name="T46" fmla="*/ 2 w 71"/>
                  <a:gd name="T47" fmla="*/ 94 h 108"/>
                  <a:gd name="T48" fmla="*/ 20 w 71"/>
                  <a:gd name="T49" fmla="*/ 106 h 108"/>
                  <a:gd name="T50" fmla="*/ 23 w 71"/>
                  <a:gd name="T51" fmla="*/ 25 h 108"/>
                  <a:gd name="T52" fmla="*/ 26 w 71"/>
                  <a:gd name="T53" fmla="*/ 12 h 108"/>
                  <a:gd name="T54" fmla="*/ 33 w 71"/>
                  <a:gd name="T55" fmla="*/ 9 h 108"/>
                  <a:gd name="T56" fmla="*/ 33 w 71"/>
                  <a:gd name="T57" fmla="*/ 9 h 108"/>
                  <a:gd name="T58" fmla="*/ 48 w 71"/>
                  <a:gd name="T59" fmla="*/ 27 h 108"/>
                  <a:gd name="T60" fmla="*/ 45 w 71"/>
                  <a:gd name="T61" fmla="*/ 40 h 108"/>
                  <a:gd name="T62" fmla="*/ 38 w 71"/>
                  <a:gd name="T63" fmla="*/ 43 h 108"/>
                  <a:gd name="T64" fmla="*/ 38 w 71"/>
                  <a:gd name="T65" fmla="*/ 43 h 108"/>
                  <a:gd name="T66" fmla="*/ 38 w 71"/>
                  <a:gd name="T67" fmla="*/ 43 h 108"/>
                  <a:gd name="T68" fmla="*/ 23 w 71"/>
                  <a:gd name="T69" fmla="*/ 25 h 108"/>
                  <a:gd name="T70" fmla="*/ 37 w 71"/>
                  <a:gd name="T71" fmla="*/ 69 h 108"/>
                  <a:gd name="T72" fmla="*/ 37 w 71"/>
                  <a:gd name="T73" fmla="*/ 69 h 108"/>
                  <a:gd name="T74" fmla="*/ 44 w 71"/>
                  <a:gd name="T75" fmla="*/ 70 h 108"/>
                  <a:gd name="T76" fmla="*/ 46 w 71"/>
                  <a:gd name="T77" fmla="*/ 71 h 108"/>
                  <a:gd name="T78" fmla="*/ 55 w 71"/>
                  <a:gd name="T79" fmla="*/ 81 h 108"/>
                  <a:gd name="T80" fmla="*/ 55 w 71"/>
                  <a:gd name="T81" fmla="*/ 83 h 108"/>
                  <a:gd name="T82" fmla="*/ 35 w 71"/>
                  <a:gd name="T83" fmla="*/ 98 h 108"/>
                  <a:gd name="T84" fmla="*/ 16 w 71"/>
                  <a:gd name="T85" fmla="*/ 83 h 108"/>
                  <a:gd name="T86" fmla="*/ 37 w 71"/>
                  <a:gd name="T87" fmla="*/ 6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1" h="108">
                    <a:moveTo>
                      <a:pt x="20" y="106"/>
                    </a:moveTo>
                    <a:cubicBezTo>
                      <a:pt x="25" y="107"/>
                      <a:pt x="30" y="108"/>
                      <a:pt x="35" y="108"/>
                    </a:cubicBezTo>
                    <a:cubicBezTo>
                      <a:pt x="39" y="108"/>
                      <a:pt x="44" y="107"/>
                      <a:pt x="48" y="106"/>
                    </a:cubicBezTo>
                    <a:cubicBezTo>
                      <a:pt x="60" y="102"/>
                      <a:pt x="69" y="93"/>
                      <a:pt x="69" y="82"/>
                    </a:cubicBezTo>
                    <a:cubicBezTo>
                      <a:pt x="69" y="72"/>
                      <a:pt x="65" y="66"/>
                      <a:pt x="56" y="59"/>
                    </a:cubicBezTo>
                    <a:cubicBezTo>
                      <a:pt x="53" y="57"/>
                      <a:pt x="49" y="53"/>
                      <a:pt x="49" y="52"/>
                    </a:cubicBezTo>
                    <a:cubicBezTo>
                      <a:pt x="49" y="49"/>
                      <a:pt x="49" y="48"/>
                      <a:pt x="54" y="44"/>
                    </a:cubicBezTo>
                    <a:cubicBezTo>
                      <a:pt x="61" y="39"/>
                      <a:pt x="64" y="33"/>
                      <a:pt x="64" y="26"/>
                    </a:cubicBezTo>
                    <a:cubicBezTo>
                      <a:pt x="64" y="19"/>
                      <a:pt x="62" y="14"/>
                      <a:pt x="59" y="10"/>
                    </a:cubicBezTo>
                    <a:cubicBezTo>
                      <a:pt x="62" y="10"/>
                      <a:pt x="62" y="10"/>
                      <a:pt x="62" y="10"/>
                    </a:cubicBezTo>
                    <a:cubicBezTo>
                      <a:pt x="62" y="10"/>
                      <a:pt x="63" y="10"/>
                      <a:pt x="63" y="9"/>
                    </a:cubicBezTo>
                    <a:cubicBezTo>
                      <a:pt x="70" y="4"/>
                      <a:pt x="70" y="4"/>
                      <a:pt x="70" y="4"/>
                    </a:cubicBezTo>
                    <a:cubicBezTo>
                      <a:pt x="71" y="4"/>
                      <a:pt x="71" y="2"/>
                      <a:pt x="71" y="1"/>
                    </a:cubicBezTo>
                    <a:cubicBezTo>
                      <a:pt x="71" y="0"/>
                      <a:pt x="70" y="0"/>
                      <a:pt x="69" y="0"/>
                    </a:cubicBezTo>
                    <a:cubicBezTo>
                      <a:pt x="37" y="0"/>
                      <a:pt x="37" y="0"/>
                      <a:pt x="37" y="0"/>
                    </a:cubicBezTo>
                    <a:cubicBezTo>
                      <a:pt x="33" y="0"/>
                      <a:pt x="30" y="0"/>
                      <a:pt x="26" y="1"/>
                    </a:cubicBezTo>
                    <a:cubicBezTo>
                      <a:pt x="15" y="5"/>
                      <a:pt x="7" y="15"/>
                      <a:pt x="7" y="26"/>
                    </a:cubicBezTo>
                    <a:cubicBezTo>
                      <a:pt x="7" y="40"/>
                      <a:pt x="18" y="51"/>
                      <a:pt x="33" y="51"/>
                    </a:cubicBezTo>
                    <a:cubicBezTo>
                      <a:pt x="32" y="52"/>
                      <a:pt x="32" y="53"/>
                      <a:pt x="32" y="55"/>
                    </a:cubicBezTo>
                    <a:cubicBezTo>
                      <a:pt x="32" y="57"/>
                      <a:pt x="33" y="59"/>
                      <a:pt x="34" y="61"/>
                    </a:cubicBezTo>
                    <a:cubicBezTo>
                      <a:pt x="34" y="61"/>
                      <a:pt x="34" y="61"/>
                      <a:pt x="34" y="61"/>
                    </a:cubicBezTo>
                    <a:cubicBezTo>
                      <a:pt x="19" y="61"/>
                      <a:pt x="7" y="68"/>
                      <a:pt x="2" y="78"/>
                    </a:cubicBezTo>
                    <a:cubicBezTo>
                      <a:pt x="0" y="81"/>
                      <a:pt x="0" y="84"/>
                      <a:pt x="0" y="86"/>
                    </a:cubicBezTo>
                    <a:cubicBezTo>
                      <a:pt x="0" y="89"/>
                      <a:pt x="0" y="92"/>
                      <a:pt x="2" y="94"/>
                    </a:cubicBezTo>
                    <a:cubicBezTo>
                      <a:pt x="5" y="99"/>
                      <a:pt x="11" y="104"/>
                      <a:pt x="20" y="106"/>
                    </a:cubicBezTo>
                    <a:close/>
                    <a:moveTo>
                      <a:pt x="23" y="25"/>
                    </a:moveTo>
                    <a:cubicBezTo>
                      <a:pt x="22" y="20"/>
                      <a:pt x="23" y="15"/>
                      <a:pt x="26" y="12"/>
                    </a:cubicBezTo>
                    <a:cubicBezTo>
                      <a:pt x="28" y="10"/>
                      <a:pt x="30" y="9"/>
                      <a:pt x="33" y="9"/>
                    </a:cubicBezTo>
                    <a:cubicBezTo>
                      <a:pt x="33" y="9"/>
                      <a:pt x="33" y="9"/>
                      <a:pt x="33" y="9"/>
                    </a:cubicBezTo>
                    <a:cubicBezTo>
                      <a:pt x="40" y="9"/>
                      <a:pt x="47" y="17"/>
                      <a:pt x="48" y="27"/>
                    </a:cubicBezTo>
                    <a:cubicBezTo>
                      <a:pt x="48" y="32"/>
                      <a:pt x="47" y="37"/>
                      <a:pt x="45" y="40"/>
                    </a:cubicBezTo>
                    <a:cubicBezTo>
                      <a:pt x="43" y="42"/>
                      <a:pt x="41" y="43"/>
                      <a:pt x="38" y="43"/>
                    </a:cubicBezTo>
                    <a:cubicBezTo>
                      <a:pt x="38" y="43"/>
                      <a:pt x="38" y="43"/>
                      <a:pt x="38" y="43"/>
                    </a:cubicBezTo>
                    <a:cubicBezTo>
                      <a:pt x="38" y="43"/>
                      <a:pt x="38" y="43"/>
                      <a:pt x="38" y="43"/>
                    </a:cubicBezTo>
                    <a:cubicBezTo>
                      <a:pt x="31" y="43"/>
                      <a:pt x="24" y="35"/>
                      <a:pt x="23" y="25"/>
                    </a:cubicBezTo>
                    <a:close/>
                    <a:moveTo>
                      <a:pt x="37" y="69"/>
                    </a:moveTo>
                    <a:cubicBezTo>
                      <a:pt x="37" y="69"/>
                      <a:pt x="37" y="69"/>
                      <a:pt x="37" y="69"/>
                    </a:cubicBezTo>
                    <a:cubicBezTo>
                      <a:pt x="39" y="69"/>
                      <a:pt x="42" y="69"/>
                      <a:pt x="44" y="70"/>
                    </a:cubicBezTo>
                    <a:cubicBezTo>
                      <a:pt x="44" y="70"/>
                      <a:pt x="45" y="71"/>
                      <a:pt x="46" y="71"/>
                    </a:cubicBezTo>
                    <a:cubicBezTo>
                      <a:pt x="51" y="75"/>
                      <a:pt x="54" y="77"/>
                      <a:pt x="55" y="81"/>
                    </a:cubicBezTo>
                    <a:cubicBezTo>
                      <a:pt x="55" y="82"/>
                      <a:pt x="55" y="83"/>
                      <a:pt x="55" y="83"/>
                    </a:cubicBezTo>
                    <a:cubicBezTo>
                      <a:pt x="55" y="93"/>
                      <a:pt x="48" y="98"/>
                      <a:pt x="35" y="98"/>
                    </a:cubicBezTo>
                    <a:cubicBezTo>
                      <a:pt x="24" y="98"/>
                      <a:pt x="16" y="91"/>
                      <a:pt x="16" y="83"/>
                    </a:cubicBezTo>
                    <a:cubicBezTo>
                      <a:pt x="16" y="75"/>
                      <a:pt x="26" y="69"/>
                      <a:pt x="37"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316249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609600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09600" y="466960"/>
            <a:ext cx="5257800" cy="2185214"/>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01. </a:t>
            </a:r>
            <a:r>
              <a:rPr lang="en-US" sz="3200" dirty="0" smtClean="0">
                <a:solidFill>
                  <a:schemeClr val="accent1"/>
                </a:solidFill>
                <a:latin typeface="Nexa Light" panose="02000000000000000000" pitchFamily="50" charset="0"/>
              </a:rPr>
              <a:t>PINTEREST</a:t>
            </a:r>
          </a:p>
          <a:p>
            <a:r>
              <a:rPr lang="en-US" sz="1800" dirty="0">
                <a:solidFill>
                  <a:schemeClr val="tx1">
                    <a:lumMod val="50000"/>
                    <a:lumOff val="50000"/>
                  </a:schemeClr>
                </a:solidFill>
                <a:latin typeface="Nexa Light" panose="02000000000000000000" pitchFamily="50" charset="0"/>
              </a:rPr>
              <a:t>Lorem ipsum dolor sit amet, consectetur adipiscing elit. Maecenas vel faucibus sem. In non cursus eros, sed finibus urna. Nunc pretium tellus ante. </a:t>
            </a:r>
          </a:p>
          <a:p>
            <a:endParaRPr lang="en-US" sz="3200" dirty="0">
              <a:solidFill>
                <a:srgbClr val="21C36A"/>
              </a:solidFill>
              <a:latin typeface="Nexa Light" panose="02000000000000000000" pitchFamily="50" charset="0"/>
            </a:endParaRPr>
          </a:p>
        </p:txBody>
      </p:sp>
      <p:sp>
        <p:nvSpPr>
          <p:cNvPr id="9" name="TextBox 8"/>
          <p:cNvSpPr txBox="1"/>
          <p:nvPr/>
        </p:nvSpPr>
        <p:spPr>
          <a:xfrm>
            <a:off x="609600" y="2285404"/>
            <a:ext cx="5257800" cy="1631216"/>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02. </a:t>
            </a:r>
            <a:r>
              <a:rPr lang="en-US" sz="3200" dirty="0" smtClean="0">
                <a:solidFill>
                  <a:schemeClr val="accent1"/>
                </a:solidFill>
                <a:latin typeface="Nexa Light" panose="02000000000000000000" pitchFamily="50" charset="0"/>
              </a:rPr>
              <a:t>SLIDESHARE</a:t>
            </a:r>
          </a:p>
          <a:p>
            <a:r>
              <a:rPr lang="en-US" sz="1800" dirty="0">
                <a:solidFill>
                  <a:schemeClr val="tx1">
                    <a:lumMod val="50000"/>
                    <a:lumOff val="50000"/>
                  </a:schemeClr>
                </a:solidFill>
                <a:latin typeface="Nexa Light" panose="02000000000000000000" pitchFamily="50" charset="0"/>
              </a:rPr>
              <a:t>Lorem ipsum dolor sit amet, consectetur adipiscing elit. Maecenas vel faucibus sem. </a:t>
            </a:r>
          </a:p>
          <a:p>
            <a:endParaRPr lang="en-US" sz="3200" dirty="0">
              <a:solidFill>
                <a:srgbClr val="21C36A"/>
              </a:solidFill>
              <a:latin typeface="Nexa Light" panose="02000000000000000000" pitchFamily="50" charset="0"/>
            </a:endParaRPr>
          </a:p>
        </p:txBody>
      </p:sp>
      <p:sp>
        <p:nvSpPr>
          <p:cNvPr id="12" name="TextBox 11"/>
          <p:cNvSpPr txBox="1"/>
          <p:nvPr/>
        </p:nvSpPr>
        <p:spPr>
          <a:xfrm>
            <a:off x="609600" y="3630988"/>
            <a:ext cx="5257800" cy="1908215"/>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03. </a:t>
            </a:r>
            <a:r>
              <a:rPr lang="en-US" sz="3200" dirty="0" smtClean="0">
                <a:solidFill>
                  <a:schemeClr val="accent1"/>
                </a:solidFill>
                <a:latin typeface="Nexa Light" panose="02000000000000000000" pitchFamily="50" charset="0"/>
              </a:rPr>
              <a:t>DRIBBLE</a:t>
            </a:r>
          </a:p>
          <a:p>
            <a:r>
              <a:rPr lang="en-US" sz="1800" dirty="0">
                <a:solidFill>
                  <a:schemeClr val="tx1">
                    <a:lumMod val="50000"/>
                    <a:lumOff val="50000"/>
                  </a:schemeClr>
                </a:solidFill>
                <a:latin typeface="Nexa Light" panose="02000000000000000000" pitchFamily="50" charset="0"/>
              </a:rPr>
              <a:t>Proin at eros metus. Morbi id venenatis turpis. Nulla facilisi. Vivamus eleifend fermentum nisl ut sollicitudin. </a:t>
            </a:r>
          </a:p>
          <a:p>
            <a:endParaRPr lang="en-US" sz="3200" dirty="0">
              <a:solidFill>
                <a:srgbClr val="21C36A"/>
              </a:solidFill>
              <a:latin typeface="Nexa Light" panose="02000000000000000000" pitchFamily="50" charset="0"/>
            </a:endParaRPr>
          </a:p>
        </p:txBody>
      </p:sp>
      <p:sp>
        <p:nvSpPr>
          <p:cNvPr id="14" name="TextBox 13"/>
          <p:cNvSpPr txBox="1"/>
          <p:nvPr/>
        </p:nvSpPr>
        <p:spPr>
          <a:xfrm>
            <a:off x="609600" y="5189698"/>
            <a:ext cx="5257800" cy="1631216"/>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04. </a:t>
            </a:r>
            <a:r>
              <a:rPr lang="en-US" sz="3200" dirty="0" smtClean="0">
                <a:solidFill>
                  <a:schemeClr val="accent1"/>
                </a:solidFill>
                <a:latin typeface="Nexa Light" panose="02000000000000000000" pitchFamily="50" charset="0"/>
              </a:rPr>
              <a:t>BEHANCE</a:t>
            </a:r>
          </a:p>
          <a:p>
            <a:r>
              <a:rPr lang="en-US" sz="1800" dirty="0">
                <a:solidFill>
                  <a:schemeClr val="tx1">
                    <a:lumMod val="50000"/>
                    <a:lumOff val="50000"/>
                  </a:schemeClr>
                </a:solidFill>
                <a:latin typeface="Nexa Light" panose="02000000000000000000" pitchFamily="50" charset="0"/>
              </a:rPr>
              <a:t>Proin at eros metus. Morbi id venenatis turpis. Nulla facilisi. </a:t>
            </a:r>
          </a:p>
          <a:p>
            <a:endParaRPr lang="en-US" sz="3200" dirty="0">
              <a:solidFill>
                <a:srgbClr val="21C36A"/>
              </a:solidFill>
              <a:latin typeface="Nexa Light" panose="02000000000000000000" pitchFamily="50" charset="0"/>
            </a:endParaRPr>
          </a:p>
        </p:txBody>
      </p:sp>
      <p:sp>
        <p:nvSpPr>
          <p:cNvPr id="16" name="Rectangle 15"/>
          <p:cNvSpPr/>
          <p:nvPr/>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3043"/>
          <a:stretch/>
        </p:blipFill>
        <p:spPr>
          <a:xfrm>
            <a:off x="6888056" y="3581400"/>
            <a:ext cx="4511888" cy="27940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8056" y="533400"/>
            <a:ext cx="4511888" cy="2543628"/>
          </a:xfrm>
          <a:prstGeom prst="rect">
            <a:avLst/>
          </a:prstGeom>
        </p:spPr>
      </p:pic>
    </p:spTree>
    <p:extLst>
      <p:ext uri="{BB962C8B-B14F-4D97-AF65-F5344CB8AC3E}">
        <p14:creationId xmlns:p14="http://schemas.microsoft.com/office/powerpoint/2010/main" val="1074392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0526" r="67500" b="10526"/>
          <a:stretch/>
        </p:blipFill>
        <p:spPr>
          <a:xfrm>
            <a:off x="0" y="0"/>
            <a:ext cx="3962400" cy="6858000"/>
          </a:xfrm>
          <a:prstGeom prst="rect">
            <a:avLst/>
          </a:prstGeom>
        </p:spPr>
      </p:pic>
      <p:sp>
        <p:nvSpPr>
          <p:cNvPr id="6" name="Rectangle 5"/>
          <p:cNvSpPr/>
          <p:nvPr/>
        </p:nvSpPr>
        <p:spPr>
          <a:xfrm>
            <a:off x="0" y="0"/>
            <a:ext cx="3962400" cy="6858000"/>
          </a:xfrm>
          <a:prstGeom prst="rect">
            <a:avLst/>
          </a:prstGeom>
          <a:solidFill>
            <a:srgbClr val="26262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876799" y="1296171"/>
            <a:ext cx="6257869" cy="830997"/>
          </a:xfrm>
          <a:prstGeom prst="rect">
            <a:avLst/>
          </a:prstGeom>
          <a:noFill/>
        </p:spPr>
        <p:txBody>
          <a:bodyPr wrap="square" rtlCol="0">
            <a:spAutoFit/>
          </a:bodyPr>
          <a:lstStyle/>
          <a:p>
            <a:r>
              <a:rPr lang="en-US" sz="4800" dirty="0" smtClean="0">
                <a:solidFill>
                  <a:schemeClr val="accent1"/>
                </a:solidFill>
                <a:latin typeface="Nexa Light" panose="02000000000000000000" pitchFamily="50" charset="0"/>
              </a:rPr>
              <a:t>Content Marketing</a:t>
            </a:r>
            <a:endParaRPr lang="en-US" sz="4800" dirty="0">
              <a:solidFill>
                <a:schemeClr val="accent1"/>
              </a:solidFill>
              <a:latin typeface="Nexa Light" panose="02000000000000000000" pitchFamily="50" charset="0"/>
            </a:endParaRPr>
          </a:p>
        </p:txBody>
      </p:sp>
      <p:sp>
        <p:nvSpPr>
          <p:cNvPr id="18" name="Rectangle 17"/>
          <p:cNvSpPr/>
          <p:nvPr/>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4876800" y="2127168"/>
            <a:ext cx="6765694" cy="3041217"/>
          </a:xfrm>
          <a:prstGeom prst="rect">
            <a:avLst/>
          </a:prstGeom>
          <a:noFill/>
        </p:spPr>
        <p:txBody>
          <a:bodyPr wrap="square" numCol="1" rtlCol="0">
            <a:spAutoFit/>
          </a:bodyPr>
          <a:lstStyle/>
          <a:p>
            <a:pPr>
              <a:lnSpc>
                <a:spcPts val="3300"/>
              </a:lnSpc>
            </a:pPr>
            <a:r>
              <a:rPr lang="en-US" dirty="0">
                <a:solidFill>
                  <a:schemeClr val="tx1">
                    <a:lumMod val="50000"/>
                    <a:lumOff val="50000"/>
                  </a:schemeClr>
                </a:solidFill>
                <a:latin typeface="Nexa Light" panose="02000000000000000000" pitchFamily="50" charset="0"/>
              </a:rPr>
              <a:t>Nunc pretium magna at risus bibendum, vel imperdiet nisi interdum. Quisque eleifend elit a pretium vehicula. Praesent fringilla lobortis tortor. Fusce id aliquam orci. </a:t>
            </a:r>
            <a:endParaRPr lang="en-US" dirty="0" smtClean="0">
              <a:solidFill>
                <a:schemeClr val="tx1">
                  <a:lumMod val="50000"/>
                  <a:lumOff val="50000"/>
                </a:schemeClr>
              </a:solidFill>
              <a:latin typeface="Nexa Light" panose="02000000000000000000" pitchFamily="50" charset="0"/>
            </a:endParaRPr>
          </a:p>
          <a:p>
            <a:pPr>
              <a:lnSpc>
                <a:spcPts val="3300"/>
              </a:lnSpc>
            </a:pPr>
            <a:endParaRPr lang="en-US" dirty="0" smtClean="0">
              <a:solidFill>
                <a:schemeClr val="tx1">
                  <a:lumMod val="50000"/>
                  <a:lumOff val="50000"/>
                </a:schemeClr>
              </a:solidFill>
              <a:latin typeface="Nexa Light" panose="02000000000000000000" pitchFamily="50" charset="0"/>
            </a:endParaRPr>
          </a:p>
          <a:p>
            <a:pPr>
              <a:lnSpc>
                <a:spcPts val="3300"/>
              </a:lnSpc>
            </a:pPr>
            <a:r>
              <a:rPr lang="en-US" dirty="0" smtClean="0">
                <a:solidFill>
                  <a:schemeClr val="tx1">
                    <a:lumMod val="50000"/>
                    <a:lumOff val="50000"/>
                  </a:schemeClr>
                </a:solidFill>
                <a:latin typeface="Nexa Light" panose="02000000000000000000" pitchFamily="50" charset="0"/>
              </a:rPr>
              <a:t>Duis </a:t>
            </a:r>
            <a:r>
              <a:rPr lang="en-US" dirty="0">
                <a:solidFill>
                  <a:schemeClr val="tx1">
                    <a:lumMod val="50000"/>
                    <a:lumOff val="50000"/>
                  </a:schemeClr>
                </a:solidFill>
                <a:latin typeface="Nexa Light" panose="02000000000000000000" pitchFamily="50" charset="0"/>
              </a:rPr>
              <a:t>sollicitudin magna dolor, vitae lacinia libero fringilla at. </a:t>
            </a:r>
            <a:endParaRPr lang="en-US" dirty="0" smtClean="0">
              <a:solidFill>
                <a:schemeClr val="tx1">
                  <a:lumMod val="50000"/>
                  <a:lumOff val="50000"/>
                </a:schemeClr>
              </a:solidFill>
              <a:latin typeface="Nexa Light" panose="02000000000000000000" pitchFamily="50" charset="0"/>
            </a:endParaRPr>
          </a:p>
        </p:txBody>
      </p:sp>
      <p:cxnSp>
        <p:nvCxnSpPr>
          <p:cNvPr id="38" name="Straight Connector 37"/>
          <p:cNvCxnSpPr/>
          <p:nvPr/>
        </p:nvCxnSpPr>
        <p:spPr>
          <a:xfrm>
            <a:off x="1333200" y="5334000"/>
            <a:ext cx="1296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333200" y="1447800"/>
            <a:ext cx="1296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60553" y="2165268"/>
            <a:ext cx="2362200" cy="2646878"/>
          </a:xfrm>
          <a:prstGeom prst="rect">
            <a:avLst/>
          </a:prstGeom>
          <a:noFill/>
        </p:spPr>
        <p:txBody>
          <a:bodyPr wrap="square" rtlCol="0">
            <a:spAutoFit/>
          </a:bodyPr>
          <a:lstStyle/>
          <a:p>
            <a:pPr algn="ctr"/>
            <a:r>
              <a:rPr lang="en-US" sz="16600" dirty="0" smtClean="0">
                <a:solidFill>
                  <a:schemeClr val="bg1"/>
                </a:solidFill>
                <a:latin typeface="Nexa Light" panose="02000000000000000000" pitchFamily="50" charset="0"/>
              </a:rPr>
              <a:t>10</a:t>
            </a:r>
            <a:endParaRPr lang="en-US" sz="16600" dirty="0">
              <a:solidFill>
                <a:schemeClr val="bg1"/>
              </a:solidFill>
              <a:latin typeface="Nexa Light" panose="02000000000000000000" pitchFamily="50" charset="0"/>
            </a:endParaRPr>
          </a:p>
        </p:txBody>
      </p:sp>
      <p:sp>
        <p:nvSpPr>
          <p:cNvPr id="31" name="Rectangle 30"/>
          <p:cNvSpPr/>
          <p:nvPr/>
        </p:nvSpPr>
        <p:spPr>
          <a:xfrm>
            <a:off x="4909457" y="6018162"/>
            <a:ext cx="14478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Light" panose="020F0302020204030204" pitchFamily="34" charset="0"/>
                <a:cs typeface="Arial" panose="020B0604020202020204" pitchFamily="34" charset="0"/>
              </a:rPr>
              <a:t>ATTRACT</a:t>
            </a:r>
            <a:endParaRPr lang="en-US" dirty="0">
              <a:latin typeface="Calibri Light" panose="020F0302020204030204" pitchFamily="34" charset="0"/>
              <a:cs typeface="Arial" panose="020B0604020202020204" pitchFamily="34" charset="0"/>
            </a:endParaRPr>
          </a:p>
        </p:txBody>
      </p:sp>
      <p:sp>
        <p:nvSpPr>
          <p:cNvPr id="32" name="Rectangle 31"/>
          <p:cNvSpPr/>
          <p:nvPr/>
        </p:nvSpPr>
        <p:spPr>
          <a:xfrm>
            <a:off x="6781800" y="6018162"/>
            <a:ext cx="144780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Light" panose="020F0302020204030204" pitchFamily="34" charset="0"/>
                <a:cs typeface="Arial" panose="020B0604020202020204" pitchFamily="34" charset="0"/>
              </a:rPr>
              <a:t>CONVERT</a:t>
            </a:r>
            <a:endParaRPr lang="en-US" dirty="0">
              <a:latin typeface="Calibri Light" panose="020F0302020204030204" pitchFamily="34" charset="0"/>
              <a:cs typeface="Arial" panose="020B0604020202020204" pitchFamily="34" charset="0"/>
            </a:endParaRPr>
          </a:p>
        </p:txBody>
      </p:sp>
      <p:sp>
        <p:nvSpPr>
          <p:cNvPr id="33" name="Isosceles Triangle 32"/>
          <p:cNvSpPr/>
          <p:nvPr/>
        </p:nvSpPr>
        <p:spPr>
          <a:xfrm rot="5400000">
            <a:off x="6500078" y="6148791"/>
            <a:ext cx="138900" cy="11974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663669" y="6018162"/>
            <a:ext cx="14478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Light" panose="020F0302020204030204" pitchFamily="34" charset="0"/>
                <a:cs typeface="Arial" panose="020B0604020202020204" pitchFamily="34" charset="0"/>
              </a:rPr>
              <a:t>CLOSE</a:t>
            </a:r>
            <a:endParaRPr lang="en-US" dirty="0">
              <a:latin typeface="Calibri Light" panose="020F0302020204030204" pitchFamily="34" charset="0"/>
              <a:cs typeface="Arial" panose="020B0604020202020204" pitchFamily="34" charset="0"/>
            </a:endParaRPr>
          </a:p>
        </p:txBody>
      </p:sp>
      <p:sp>
        <p:nvSpPr>
          <p:cNvPr id="36" name="Isosceles Triangle 35"/>
          <p:cNvSpPr/>
          <p:nvPr/>
        </p:nvSpPr>
        <p:spPr>
          <a:xfrm rot="5400000">
            <a:off x="8381947" y="6148791"/>
            <a:ext cx="138900" cy="11974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p:cNvGrpSpPr/>
          <p:nvPr/>
        </p:nvGrpSpPr>
        <p:grpSpPr>
          <a:xfrm>
            <a:off x="10896600" y="130969"/>
            <a:ext cx="1104648" cy="282986"/>
            <a:chOff x="11049000" y="152400"/>
            <a:chExt cx="937335" cy="240124"/>
          </a:xfrm>
        </p:grpSpPr>
        <p:grpSp>
          <p:nvGrpSpPr>
            <p:cNvPr id="30" name="Group 29"/>
            <p:cNvGrpSpPr/>
            <p:nvPr/>
          </p:nvGrpSpPr>
          <p:grpSpPr>
            <a:xfrm>
              <a:off x="11049000" y="152400"/>
              <a:ext cx="249653" cy="231231"/>
              <a:chOff x="6796088" y="-758825"/>
              <a:chExt cx="623888" cy="577850"/>
            </a:xfrm>
          </p:grpSpPr>
          <p:sp>
            <p:nvSpPr>
              <p:cNvPr id="62" name="Freeform 5"/>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00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6918326" y="-627063"/>
                <a:ext cx="382588" cy="314325"/>
              </a:xfrm>
              <a:custGeom>
                <a:avLst/>
                <a:gdLst>
                  <a:gd name="T0" fmla="*/ 116 w 120"/>
                  <a:gd name="T1" fmla="*/ 1 h 96"/>
                  <a:gd name="T2" fmla="*/ 101 w 120"/>
                  <a:gd name="T3" fmla="*/ 7 h 96"/>
                  <a:gd name="T4" fmla="*/ 83 w 120"/>
                  <a:gd name="T5" fmla="*/ 0 h 96"/>
                  <a:gd name="T6" fmla="*/ 58 w 120"/>
                  <a:gd name="T7" fmla="*/ 24 h 96"/>
                  <a:gd name="T8" fmla="*/ 59 w 120"/>
                  <a:gd name="T9" fmla="*/ 29 h 96"/>
                  <a:gd name="T10" fmla="*/ 8 w 120"/>
                  <a:gd name="T11" fmla="*/ 4 h 96"/>
                  <a:gd name="T12" fmla="*/ 5 w 120"/>
                  <a:gd name="T13" fmla="*/ 16 h 96"/>
                  <a:gd name="T14" fmla="*/ 16 w 120"/>
                  <a:gd name="T15" fmla="*/ 36 h 96"/>
                  <a:gd name="T16" fmla="*/ 5 w 120"/>
                  <a:gd name="T17" fmla="*/ 33 h 96"/>
                  <a:gd name="T18" fmla="*/ 5 w 120"/>
                  <a:gd name="T19" fmla="*/ 34 h 96"/>
                  <a:gd name="T20" fmla="*/ 24 w 120"/>
                  <a:gd name="T21" fmla="*/ 57 h 96"/>
                  <a:gd name="T22" fmla="*/ 18 w 120"/>
                  <a:gd name="T23" fmla="*/ 58 h 96"/>
                  <a:gd name="T24" fmla="*/ 13 w 120"/>
                  <a:gd name="T25" fmla="*/ 58 h 96"/>
                  <a:gd name="T26" fmla="*/ 36 w 120"/>
                  <a:gd name="T27" fmla="*/ 75 h 96"/>
                  <a:gd name="T28" fmla="*/ 6 w 120"/>
                  <a:gd name="T29" fmla="*/ 85 h 96"/>
                  <a:gd name="T30" fmla="*/ 0 w 120"/>
                  <a:gd name="T31" fmla="*/ 85 h 96"/>
                  <a:gd name="T32" fmla="*/ 37 w 120"/>
                  <a:gd name="T33" fmla="*/ 96 h 96"/>
                  <a:gd name="T34" fmla="*/ 108 w 120"/>
                  <a:gd name="T35" fmla="*/ 27 h 96"/>
                  <a:gd name="T36" fmla="*/ 107 w 120"/>
                  <a:gd name="T37" fmla="*/ 24 h 96"/>
                  <a:gd name="T38" fmla="*/ 120 w 120"/>
                  <a:gd name="T39" fmla="*/ 11 h 96"/>
                  <a:gd name="T40" fmla="*/ 106 w 120"/>
                  <a:gd name="T41" fmla="*/ 15 h 96"/>
                  <a:gd name="T42" fmla="*/ 116 w 120"/>
                  <a:gd name="T43"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96">
                    <a:moveTo>
                      <a:pt x="116" y="1"/>
                    </a:moveTo>
                    <a:cubicBezTo>
                      <a:pt x="112" y="4"/>
                      <a:pt x="106" y="6"/>
                      <a:pt x="101" y="7"/>
                    </a:cubicBezTo>
                    <a:cubicBezTo>
                      <a:pt x="96" y="3"/>
                      <a:pt x="90" y="0"/>
                      <a:pt x="83" y="0"/>
                    </a:cubicBezTo>
                    <a:cubicBezTo>
                      <a:pt x="69" y="0"/>
                      <a:pt x="58" y="10"/>
                      <a:pt x="58" y="24"/>
                    </a:cubicBezTo>
                    <a:cubicBezTo>
                      <a:pt x="58" y="26"/>
                      <a:pt x="58" y="28"/>
                      <a:pt x="59" y="29"/>
                    </a:cubicBezTo>
                    <a:cubicBezTo>
                      <a:pt x="38" y="28"/>
                      <a:pt x="20" y="19"/>
                      <a:pt x="8" y="4"/>
                    </a:cubicBezTo>
                    <a:cubicBezTo>
                      <a:pt x="6" y="8"/>
                      <a:pt x="5" y="12"/>
                      <a:pt x="5" y="16"/>
                    </a:cubicBezTo>
                    <a:cubicBezTo>
                      <a:pt x="5" y="25"/>
                      <a:pt x="9" y="32"/>
                      <a:pt x="16" y="36"/>
                    </a:cubicBezTo>
                    <a:cubicBezTo>
                      <a:pt x="12" y="36"/>
                      <a:pt x="8" y="35"/>
                      <a:pt x="5" y="33"/>
                    </a:cubicBezTo>
                    <a:cubicBezTo>
                      <a:pt x="5" y="33"/>
                      <a:pt x="5" y="34"/>
                      <a:pt x="5" y="34"/>
                    </a:cubicBezTo>
                    <a:cubicBezTo>
                      <a:pt x="5" y="45"/>
                      <a:pt x="13" y="55"/>
                      <a:pt x="24" y="57"/>
                    </a:cubicBezTo>
                    <a:cubicBezTo>
                      <a:pt x="22" y="58"/>
                      <a:pt x="20" y="58"/>
                      <a:pt x="18" y="58"/>
                    </a:cubicBezTo>
                    <a:cubicBezTo>
                      <a:pt x="16" y="58"/>
                      <a:pt x="15" y="58"/>
                      <a:pt x="13" y="58"/>
                    </a:cubicBezTo>
                    <a:cubicBezTo>
                      <a:pt x="16" y="67"/>
                      <a:pt x="25" y="74"/>
                      <a:pt x="36" y="75"/>
                    </a:cubicBezTo>
                    <a:cubicBezTo>
                      <a:pt x="28" y="81"/>
                      <a:pt x="17" y="85"/>
                      <a:pt x="6" y="85"/>
                    </a:cubicBezTo>
                    <a:cubicBezTo>
                      <a:pt x="4" y="85"/>
                      <a:pt x="2" y="85"/>
                      <a:pt x="0" y="85"/>
                    </a:cubicBezTo>
                    <a:cubicBezTo>
                      <a:pt x="11" y="92"/>
                      <a:pt x="24" y="96"/>
                      <a:pt x="37" y="96"/>
                    </a:cubicBezTo>
                    <a:cubicBezTo>
                      <a:pt x="83" y="96"/>
                      <a:pt x="108" y="59"/>
                      <a:pt x="108" y="27"/>
                    </a:cubicBezTo>
                    <a:cubicBezTo>
                      <a:pt x="108" y="26"/>
                      <a:pt x="108" y="25"/>
                      <a:pt x="107" y="24"/>
                    </a:cubicBezTo>
                    <a:cubicBezTo>
                      <a:pt x="112" y="20"/>
                      <a:pt x="116" y="16"/>
                      <a:pt x="120" y="11"/>
                    </a:cubicBezTo>
                    <a:cubicBezTo>
                      <a:pt x="115" y="13"/>
                      <a:pt x="111" y="14"/>
                      <a:pt x="106" y="15"/>
                    </a:cubicBezTo>
                    <a:cubicBezTo>
                      <a:pt x="111" y="12"/>
                      <a:pt x="115" y="7"/>
                      <a:pt x="11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p:cNvGrpSpPr/>
            <p:nvPr/>
          </p:nvGrpSpPr>
          <p:grpSpPr>
            <a:xfrm>
              <a:off x="11736682" y="161929"/>
              <a:ext cx="249653" cy="230595"/>
              <a:chOff x="8880476" y="-735013"/>
              <a:chExt cx="623888" cy="576263"/>
            </a:xfrm>
          </p:grpSpPr>
          <p:sp>
            <p:nvSpPr>
              <p:cNvPr id="45" name="Freeform 8"/>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C65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9"/>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0"/>
              <p:cNvSpPr>
                <a:spLocks noEditPoints="1"/>
              </p:cNvSpPr>
              <p:nvPr/>
            </p:nvSpPr>
            <p:spPr bwMode="auto">
              <a:xfrm>
                <a:off x="9002714" y="-644525"/>
                <a:ext cx="384175" cy="393700"/>
              </a:xfrm>
              <a:custGeom>
                <a:avLst/>
                <a:gdLst>
                  <a:gd name="T0" fmla="*/ 38 w 120"/>
                  <a:gd name="T1" fmla="*/ 120 h 120"/>
                  <a:gd name="T2" fmla="*/ 81 w 120"/>
                  <a:gd name="T3" fmla="*/ 120 h 120"/>
                  <a:gd name="T4" fmla="*/ 120 w 120"/>
                  <a:gd name="T5" fmla="*/ 82 h 120"/>
                  <a:gd name="T6" fmla="*/ 120 w 120"/>
                  <a:gd name="T7" fmla="*/ 51 h 120"/>
                  <a:gd name="T8" fmla="*/ 119 w 120"/>
                  <a:gd name="T9" fmla="*/ 50 h 120"/>
                  <a:gd name="T10" fmla="*/ 118 w 120"/>
                  <a:gd name="T11" fmla="*/ 47 h 120"/>
                  <a:gd name="T12" fmla="*/ 117 w 120"/>
                  <a:gd name="T13" fmla="*/ 46 h 120"/>
                  <a:gd name="T14" fmla="*/ 100 w 120"/>
                  <a:gd name="T15" fmla="*/ 43 h 120"/>
                  <a:gd name="T16" fmla="*/ 97 w 120"/>
                  <a:gd name="T17" fmla="*/ 33 h 120"/>
                  <a:gd name="T18" fmla="*/ 94 w 120"/>
                  <a:gd name="T19" fmla="*/ 20 h 120"/>
                  <a:gd name="T20" fmla="*/ 64 w 120"/>
                  <a:gd name="T21" fmla="*/ 0 h 120"/>
                  <a:gd name="T22" fmla="*/ 38 w 120"/>
                  <a:gd name="T23" fmla="*/ 0 h 120"/>
                  <a:gd name="T24" fmla="*/ 0 w 120"/>
                  <a:gd name="T25" fmla="*/ 38 h 120"/>
                  <a:gd name="T26" fmla="*/ 0 w 120"/>
                  <a:gd name="T27" fmla="*/ 82 h 120"/>
                  <a:gd name="T28" fmla="*/ 38 w 120"/>
                  <a:gd name="T29" fmla="*/ 120 h 120"/>
                  <a:gd name="T30" fmla="*/ 38 w 120"/>
                  <a:gd name="T31" fmla="*/ 31 h 120"/>
                  <a:gd name="T32" fmla="*/ 59 w 120"/>
                  <a:gd name="T33" fmla="*/ 31 h 120"/>
                  <a:gd name="T34" fmla="*/ 67 w 120"/>
                  <a:gd name="T35" fmla="*/ 38 h 120"/>
                  <a:gd name="T36" fmla="*/ 59 w 120"/>
                  <a:gd name="T37" fmla="*/ 45 h 120"/>
                  <a:gd name="T38" fmla="*/ 38 w 120"/>
                  <a:gd name="T39" fmla="*/ 45 h 120"/>
                  <a:gd name="T40" fmla="*/ 31 w 120"/>
                  <a:gd name="T41" fmla="*/ 38 h 120"/>
                  <a:gd name="T42" fmla="*/ 38 w 120"/>
                  <a:gd name="T43" fmla="*/ 31 h 120"/>
                  <a:gd name="T44" fmla="*/ 38 w 120"/>
                  <a:gd name="T45" fmla="*/ 74 h 120"/>
                  <a:gd name="T46" fmla="*/ 81 w 120"/>
                  <a:gd name="T47" fmla="*/ 74 h 120"/>
                  <a:gd name="T48" fmla="*/ 88 w 120"/>
                  <a:gd name="T49" fmla="*/ 81 h 120"/>
                  <a:gd name="T50" fmla="*/ 81 w 120"/>
                  <a:gd name="T51" fmla="*/ 88 h 120"/>
                  <a:gd name="T52" fmla="*/ 38 w 120"/>
                  <a:gd name="T53" fmla="*/ 88 h 120"/>
                  <a:gd name="T54" fmla="*/ 31 w 120"/>
                  <a:gd name="T55" fmla="*/ 81 h 120"/>
                  <a:gd name="T56" fmla="*/ 38 w 120"/>
                  <a:gd name="T57" fmla="*/ 7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20">
                    <a:moveTo>
                      <a:pt x="38" y="120"/>
                    </a:moveTo>
                    <a:cubicBezTo>
                      <a:pt x="81" y="120"/>
                      <a:pt x="81" y="120"/>
                      <a:pt x="81" y="120"/>
                    </a:cubicBezTo>
                    <a:cubicBezTo>
                      <a:pt x="102" y="120"/>
                      <a:pt x="119" y="103"/>
                      <a:pt x="120" y="82"/>
                    </a:cubicBezTo>
                    <a:cubicBezTo>
                      <a:pt x="120" y="51"/>
                      <a:pt x="120" y="51"/>
                      <a:pt x="120" y="51"/>
                    </a:cubicBezTo>
                    <a:cubicBezTo>
                      <a:pt x="119" y="50"/>
                      <a:pt x="119" y="50"/>
                      <a:pt x="119" y="50"/>
                    </a:cubicBezTo>
                    <a:cubicBezTo>
                      <a:pt x="118" y="47"/>
                      <a:pt x="118" y="47"/>
                      <a:pt x="118" y="47"/>
                    </a:cubicBezTo>
                    <a:cubicBezTo>
                      <a:pt x="117" y="46"/>
                      <a:pt x="117" y="46"/>
                      <a:pt x="117" y="46"/>
                    </a:cubicBezTo>
                    <a:cubicBezTo>
                      <a:pt x="114" y="44"/>
                      <a:pt x="103" y="46"/>
                      <a:pt x="100" y="43"/>
                    </a:cubicBezTo>
                    <a:cubicBezTo>
                      <a:pt x="98" y="42"/>
                      <a:pt x="98" y="38"/>
                      <a:pt x="97" y="33"/>
                    </a:cubicBezTo>
                    <a:cubicBezTo>
                      <a:pt x="96" y="24"/>
                      <a:pt x="95" y="23"/>
                      <a:pt x="94" y="20"/>
                    </a:cubicBezTo>
                    <a:cubicBezTo>
                      <a:pt x="89" y="9"/>
                      <a:pt x="74" y="1"/>
                      <a:pt x="64" y="0"/>
                    </a:cubicBezTo>
                    <a:cubicBezTo>
                      <a:pt x="38" y="0"/>
                      <a:pt x="38" y="0"/>
                      <a:pt x="38" y="0"/>
                    </a:cubicBezTo>
                    <a:cubicBezTo>
                      <a:pt x="17" y="0"/>
                      <a:pt x="0" y="17"/>
                      <a:pt x="0" y="38"/>
                    </a:cubicBezTo>
                    <a:cubicBezTo>
                      <a:pt x="0" y="82"/>
                      <a:pt x="0" y="82"/>
                      <a:pt x="0" y="82"/>
                    </a:cubicBezTo>
                    <a:cubicBezTo>
                      <a:pt x="0" y="103"/>
                      <a:pt x="17" y="120"/>
                      <a:pt x="38" y="120"/>
                    </a:cubicBezTo>
                    <a:close/>
                    <a:moveTo>
                      <a:pt x="38" y="31"/>
                    </a:moveTo>
                    <a:cubicBezTo>
                      <a:pt x="59" y="31"/>
                      <a:pt x="59" y="31"/>
                      <a:pt x="59" y="31"/>
                    </a:cubicBezTo>
                    <a:cubicBezTo>
                      <a:pt x="63" y="31"/>
                      <a:pt x="67" y="34"/>
                      <a:pt x="67" y="38"/>
                    </a:cubicBezTo>
                    <a:cubicBezTo>
                      <a:pt x="67" y="42"/>
                      <a:pt x="63" y="45"/>
                      <a:pt x="59" y="45"/>
                    </a:cubicBezTo>
                    <a:cubicBezTo>
                      <a:pt x="38" y="45"/>
                      <a:pt x="38" y="45"/>
                      <a:pt x="38" y="45"/>
                    </a:cubicBezTo>
                    <a:cubicBezTo>
                      <a:pt x="34" y="45"/>
                      <a:pt x="31" y="42"/>
                      <a:pt x="31" y="38"/>
                    </a:cubicBezTo>
                    <a:cubicBezTo>
                      <a:pt x="31" y="34"/>
                      <a:pt x="34" y="31"/>
                      <a:pt x="38" y="31"/>
                    </a:cubicBezTo>
                    <a:close/>
                    <a:moveTo>
                      <a:pt x="38" y="74"/>
                    </a:moveTo>
                    <a:cubicBezTo>
                      <a:pt x="81" y="74"/>
                      <a:pt x="81" y="74"/>
                      <a:pt x="81" y="74"/>
                    </a:cubicBezTo>
                    <a:cubicBezTo>
                      <a:pt x="85" y="74"/>
                      <a:pt x="88" y="77"/>
                      <a:pt x="88" y="81"/>
                    </a:cubicBezTo>
                    <a:cubicBezTo>
                      <a:pt x="88" y="85"/>
                      <a:pt x="85" y="88"/>
                      <a:pt x="81" y="88"/>
                    </a:cubicBezTo>
                    <a:cubicBezTo>
                      <a:pt x="38" y="88"/>
                      <a:pt x="38" y="88"/>
                      <a:pt x="38" y="88"/>
                    </a:cubicBezTo>
                    <a:cubicBezTo>
                      <a:pt x="34" y="88"/>
                      <a:pt x="31" y="85"/>
                      <a:pt x="31" y="81"/>
                    </a:cubicBezTo>
                    <a:cubicBezTo>
                      <a:pt x="31" y="77"/>
                      <a:pt x="34" y="74"/>
                      <a:pt x="38"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11392841" y="161929"/>
              <a:ext cx="249653" cy="230595"/>
              <a:chOff x="7754938" y="-735013"/>
              <a:chExt cx="623888" cy="576263"/>
            </a:xfrm>
          </p:grpSpPr>
          <p:sp>
            <p:nvSpPr>
              <p:cNvPr id="40" name="Freeform 11"/>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84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2"/>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3"/>
              <p:cNvSpPr>
                <a:spLocks/>
              </p:cNvSpPr>
              <p:nvPr/>
            </p:nvSpPr>
            <p:spPr bwMode="auto">
              <a:xfrm>
                <a:off x="8094663" y="-555625"/>
                <a:ext cx="166688" cy="168275"/>
              </a:xfrm>
              <a:custGeom>
                <a:avLst/>
                <a:gdLst>
                  <a:gd name="T0" fmla="*/ 24 w 52"/>
                  <a:gd name="T1" fmla="*/ 51 h 51"/>
                  <a:gd name="T2" fmla="*/ 29 w 52"/>
                  <a:gd name="T3" fmla="*/ 51 h 51"/>
                  <a:gd name="T4" fmla="*/ 31 w 52"/>
                  <a:gd name="T5" fmla="*/ 49 h 51"/>
                  <a:gd name="T6" fmla="*/ 31 w 52"/>
                  <a:gd name="T7" fmla="*/ 31 h 51"/>
                  <a:gd name="T8" fmla="*/ 49 w 52"/>
                  <a:gd name="T9" fmla="*/ 31 h 51"/>
                  <a:gd name="T10" fmla="*/ 52 w 52"/>
                  <a:gd name="T11" fmla="*/ 28 h 51"/>
                  <a:gd name="T12" fmla="*/ 52 w 52"/>
                  <a:gd name="T13" fmla="*/ 23 h 51"/>
                  <a:gd name="T14" fmla="*/ 49 w 52"/>
                  <a:gd name="T15" fmla="*/ 21 h 51"/>
                  <a:gd name="T16" fmla="*/ 31 w 52"/>
                  <a:gd name="T17" fmla="*/ 21 h 51"/>
                  <a:gd name="T18" fmla="*/ 31 w 52"/>
                  <a:gd name="T19" fmla="*/ 2 h 51"/>
                  <a:gd name="T20" fmla="*/ 29 w 52"/>
                  <a:gd name="T21" fmla="*/ 0 h 51"/>
                  <a:gd name="T22" fmla="*/ 24 w 52"/>
                  <a:gd name="T23" fmla="*/ 0 h 51"/>
                  <a:gd name="T24" fmla="*/ 21 w 52"/>
                  <a:gd name="T25" fmla="*/ 2 h 51"/>
                  <a:gd name="T26" fmla="*/ 21 w 52"/>
                  <a:gd name="T27" fmla="*/ 21 h 51"/>
                  <a:gd name="T28" fmla="*/ 3 w 52"/>
                  <a:gd name="T29" fmla="*/ 21 h 51"/>
                  <a:gd name="T30" fmla="*/ 0 w 52"/>
                  <a:gd name="T31" fmla="*/ 23 h 51"/>
                  <a:gd name="T32" fmla="*/ 0 w 52"/>
                  <a:gd name="T33" fmla="*/ 28 h 51"/>
                  <a:gd name="T34" fmla="*/ 3 w 52"/>
                  <a:gd name="T35" fmla="*/ 31 h 51"/>
                  <a:gd name="T36" fmla="*/ 21 w 52"/>
                  <a:gd name="T37" fmla="*/ 31 h 51"/>
                  <a:gd name="T38" fmla="*/ 21 w 52"/>
                  <a:gd name="T39" fmla="*/ 49 h 51"/>
                  <a:gd name="T40" fmla="*/ 24 w 52"/>
                  <a:gd name="T4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51">
                    <a:moveTo>
                      <a:pt x="24" y="51"/>
                    </a:moveTo>
                    <a:cubicBezTo>
                      <a:pt x="29" y="51"/>
                      <a:pt x="29" y="51"/>
                      <a:pt x="29" y="51"/>
                    </a:cubicBezTo>
                    <a:cubicBezTo>
                      <a:pt x="30" y="51"/>
                      <a:pt x="31" y="50"/>
                      <a:pt x="31" y="49"/>
                    </a:cubicBezTo>
                    <a:cubicBezTo>
                      <a:pt x="31" y="31"/>
                      <a:pt x="31" y="31"/>
                      <a:pt x="31" y="31"/>
                    </a:cubicBezTo>
                    <a:cubicBezTo>
                      <a:pt x="49" y="31"/>
                      <a:pt x="49" y="31"/>
                      <a:pt x="49" y="31"/>
                    </a:cubicBezTo>
                    <a:cubicBezTo>
                      <a:pt x="51" y="31"/>
                      <a:pt x="52" y="30"/>
                      <a:pt x="52" y="28"/>
                    </a:cubicBezTo>
                    <a:cubicBezTo>
                      <a:pt x="52" y="23"/>
                      <a:pt x="52" y="23"/>
                      <a:pt x="52" y="23"/>
                    </a:cubicBezTo>
                    <a:cubicBezTo>
                      <a:pt x="52" y="22"/>
                      <a:pt x="51" y="21"/>
                      <a:pt x="49" y="21"/>
                    </a:cubicBezTo>
                    <a:cubicBezTo>
                      <a:pt x="31" y="21"/>
                      <a:pt x="31" y="21"/>
                      <a:pt x="31" y="21"/>
                    </a:cubicBezTo>
                    <a:cubicBezTo>
                      <a:pt x="31" y="2"/>
                      <a:pt x="31" y="2"/>
                      <a:pt x="31" y="2"/>
                    </a:cubicBezTo>
                    <a:cubicBezTo>
                      <a:pt x="31" y="1"/>
                      <a:pt x="30" y="0"/>
                      <a:pt x="29" y="0"/>
                    </a:cubicBezTo>
                    <a:cubicBezTo>
                      <a:pt x="24" y="0"/>
                      <a:pt x="24" y="0"/>
                      <a:pt x="24" y="0"/>
                    </a:cubicBezTo>
                    <a:cubicBezTo>
                      <a:pt x="22" y="0"/>
                      <a:pt x="21" y="1"/>
                      <a:pt x="21" y="2"/>
                    </a:cubicBezTo>
                    <a:cubicBezTo>
                      <a:pt x="21" y="21"/>
                      <a:pt x="21" y="21"/>
                      <a:pt x="21" y="21"/>
                    </a:cubicBezTo>
                    <a:cubicBezTo>
                      <a:pt x="3" y="21"/>
                      <a:pt x="3" y="21"/>
                      <a:pt x="3" y="21"/>
                    </a:cubicBezTo>
                    <a:cubicBezTo>
                      <a:pt x="2" y="21"/>
                      <a:pt x="0" y="22"/>
                      <a:pt x="0" y="23"/>
                    </a:cubicBezTo>
                    <a:cubicBezTo>
                      <a:pt x="0" y="28"/>
                      <a:pt x="0" y="28"/>
                      <a:pt x="0" y="28"/>
                    </a:cubicBezTo>
                    <a:cubicBezTo>
                      <a:pt x="0" y="30"/>
                      <a:pt x="2" y="31"/>
                      <a:pt x="3" y="31"/>
                    </a:cubicBezTo>
                    <a:cubicBezTo>
                      <a:pt x="21" y="31"/>
                      <a:pt x="21" y="31"/>
                      <a:pt x="21" y="31"/>
                    </a:cubicBezTo>
                    <a:cubicBezTo>
                      <a:pt x="21" y="49"/>
                      <a:pt x="21" y="49"/>
                      <a:pt x="21" y="49"/>
                    </a:cubicBezTo>
                    <a:cubicBezTo>
                      <a:pt x="21" y="50"/>
                      <a:pt x="22" y="51"/>
                      <a:pt x="24"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4"/>
              <p:cNvSpPr>
                <a:spLocks noEditPoints="1"/>
              </p:cNvSpPr>
              <p:nvPr/>
            </p:nvSpPr>
            <p:spPr bwMode="auto">
              <a:xfrm>
                <a:off x="7877176" y="-630238"/>
                <a:ext cx="227013" cy="354013"/>
              </a:xfrm>
              <a:custGeom>
                <a:avLst/>
                <a:gdLst>
                  <a:gd name="T0" fmla="*/ 20 w 71"/>
                  <a:gd name="T1" fmla="*/ 106 h 108"/>
                  <a:gd name="T2" fmla="*/ 35 w 71"/>
                  <a:gd name="T3" fmla="*/ 108 h 108"/>
                  <a:gd name="T4" fmla="*/ 48 w 71"/>
                  <a:gd name="T5" fmla="*/ 106 h 108"/>
                  <a:gd name="T6" fmla="*/ 69 w 71"/>
                  <a:gd name="T7" fmla="*/ 82 h 108"/>
                  <a:gd name="T8" fmla="*/ 56 w 71"/>
                  <a:gd name="T9" fmla="*/ 59 h 108"/>
                  <a:gd name="T10" fmla="*/ 49 w 71"/>
                  <a:gd name="T11" fmla="*/ 52 h 108"/>
                  <a:gd name="T12" fmla="*/ 54 w 71"/>
                  <a:gd name="T13" fmla="*/ 44 h 108"/>
                  <a:gd name="T14" fmla="*/ 64 w 71"/>
                  <a:gd name="T15" fmla="*/ 26 h 108"/>
                  <a:gd name="T16" fmla="*/ 59 w 71"/>
                  <a:gd name="T17" fmla="*/ 10 h 108"/>
                  <a:gd name="T18" fmla="*/ 62 w 71"/>
                  <a:gd name="T19" fmla="*/ 10 h 108"/>
                  <a:gd name="T20" fmla="*/ 63 w 71"/>
                  <a:gd name="T21" fmla="*/ 9 h 108"/>
                  <a:gd name="T22" fmla="*/ 70 w 71"/>
                  <a:gd name="T23" fmla="*/ 4 h 108"/>
                  <a:gd name="T24" fmla="*/ 71 w 71"/>
                  <a:gd name="T25" fmla="*/ 1 h 108"/>
                  <a:gd name="T26" fmla="*/ 69 w 71"/>
                  <a:gd name="T27" fmla="*/ 0 h 108"/>
                  <a:gd name="T28" fmla="*/ 37 w 71"/>
                  <a:gd name="T29" fmla="*/ 0 h 108"/>
                  <a:gd name="T30" fmla="*/ 26 w 71"/>
                  <a:gd name="T31" fmla="*/ 1 h 108"/>
                  <a:gd name="T32" fmla="*/ 7 w 71"/>
                  <a:gd name="T33" fmla="*/ 26 h 108"/>
                  <a:gd name="T34" fmla="*/ 33 w 71"/>
                  <a:gd name="T35" fmla="*/ 51 h 108"/>
                  <a:gd name="T36" fmla="*/ 32 w 71"/>
                  <a:gd name="T37" fmla="*/ 55 h 108"/>
                  <a:gd name="T38" fmla="*/ 34 w 71"/>
                  <a:gd name="T39" fmla="*/ 61 h 108"/>
                  <a:gd name="T40" fmla="*/ 34 w 71"/>
                  <a:gd name="T41" fmla="*/ 61 h 108"/>
                  <a:gd name="T42" fmla="*/ 2 w 71"/>
                  <a:gd name="T43" fmla="*/ 78 h 108"/>
                  <a:gd name="T44" fmla="*/ 0 w 71"/>
                  <a:gd name="T45" fmla="*/ 86 h 108"/>
                  <a:gd name="T46" fmla="*/ 2 w 71"/>
                  <a:gd name="T47" fmla="*/ 94 h 108"/>
                  <a:gd name="T48" fmla="*/ 20 w 71"/>
                  <a:gd name="T49" fmla="*/ 106 h 108"/>
                  <a:gd name="T50" fmla="*/ 23 w 71"/>
                  <a:gd name="T51" fmla="*/ 25 h 108"/>
                  <a:gd name="T52" fmla="*/ 26 w 71"/>
                  <a:gd name="T53" fmla="*/ 12 h 108"/>
                  <a:gd name="T54" fmla="*/ 33 w 71"/>
                  <a:gd name="T55" fmla="*/ 9 h 108"/>
                  <a:gd name="T56" fmla="*/ 33 w 71"/>
                  <a:gd name="T57" fmla="*/ 9 h 108"/>
                  <a:gd name="T58" fmla="*/ 48 w 71"/>
                  <a:gd name="T59" fmla="*/ 27 h 108"/>
                  <a:gd name="T60" fmla="*/ 45 w 71"/>
                  <a:gd name="T61" fmla="*/ 40 h 108"/>
                  <a:gd name="T62" fmla="*/ 38 w 71"/>
                  <a:gd name="T63" fmla="*/ 43 h 108"/>
                  <a:gd name="T64" fmla="*/ 38 w 71"/>
                  <a:gd name="T65" fmla="*/ 43 h 108"/>
                  <a:gd name="T66" fmla="*/ 38 w 71"/>
                  <a:gd name="T67" fmla="*/ 43 h 108"/>
                  <a:gd name="T68" fmla="*/ 23 w 71"/>
                  <a:gd name="T69" fmla="*/ 25 h 108"/>
                  <a:gd name="T70" fmla="*/ 37 w 71"/>
                  <a:gd name="T71" fmla="*/ 69 h 108"/>
                  <a:gd name="T72" fmla="*/ 37 w 71"/>
                  <a:gd name="T73" fmla="*/ 69 h 108"/>
                  <a:gd name="T74" fmla="*/ 44 w 71"/>
                  <a:gd name="T75" fmla="*/ 70 h 108"/>
                  <a:gd name="T76" fmla="*/ 46 w 71"/>
                  <a:gd name="T77" fmla="*/ 71 h 108"/>
                  <a:gd name="T78" fmla="*/ 55 w 71"/>
                  <a:gd name="T79" fmla="*/ 81 h 108"/>
                  <a:gd name="T80" fmla="*/ 55 w 71"/>
                  <a:gd name="T81" fmla="*/ 83 h 108"/>
                  <a:gd name="T82" fmla="*/ 35 w 71"/>
                  <a:gd name="T83" fmla="*/ 98 h 108"/>
                  <a:gd name="T84" fmla="*/ 16 w 71"/>
                  <a:gd name="T85" fmla="*/ 83 h 108"/>
                  <a:gd name="T86" fmla="*/ 37 w 71"/>
                  <a:gd name="T87" fmla="*/ 6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1" h="108">
                    <a:moveTo>
                      <a:pt x="20" y="106"/>
                    </a:moveTo>
                    <a:cubicBezTo>
                      <a:pt x="25" y="107"/>
                      <a:pt x="30" y="108"/>
                      <a:pt x="35" y="108"/>
                    </a:cubicBezTo>
                    <a:cubicBezTo>
                      <a:pt x="39" y="108"/>
                      <a:pt x="44" y="107"/>
                      <a:pt x="48" y="106"/>
                    </a:cubicBezTo>
                    <a:cubicBezTo>
                      <a:pt x="60" y="102"/>
                      <a:pt x="69" y="93"/>
                      <a:pt x="69" y="82"/>
                    </a:cubicBezTo>
                    <a:cubicBezTo>
                      <a:pt x="69" y="72"/>
                      <a:pt x="65" y="66"/>
                      <a:pt x="56" y="59"/>
                    </a:cubicBezTo>
                    <a:cubicBezTo>
                      <a:pt x="53" y="57"/>
                      <a:pt x="49" y="53"/>
                      <a:pt x="49" y="52"/>
                    </a:cubicBezTo>
                    <a:cubicBezTo>
                      <a:pt x="49" y="49"/>
                      <a:pt x="49" y="48"/>
                      <a:pt x="54" y="44"/>
                    </a:cubicBezTo>
                    <a:cubicBezTo>
                      <a:pt x="61" y="39"/>
                      <a:pt x="64" y="33"/>
                      <a:pt x="64" y="26"/>
                    </a:cubicBezTo>
                    <a:cubicBezTo>
                      <a:pt x="64" y="19"/>
                      <a:pt x="62" y="14"/>
                      <a:pt x="59" y="10"/>
                    </a:cubicBezTo>
                    <a:cubicBezTo>
                      <a:pt x="62" y="10"/>
                      <a:pt x="62" y="10"/>
                      <a:pt x="62" y="10"/>
                    </a:cubicBezTo>
                    <a:cubicBezTo>
                      <a:pt x="62" y="10"/>
                      <a:pt x="63" y="10"/>
                      <a:pt x="63" y="9"/>
                    </a:cubicBezTo>
                    <a:cubicBezTo>
                      <a:pt x="70" y="4"/>
                      <a:pt x="70" y="4"/>
                      <a:pt x="70" y="4"/>
                    </a:cubicBezTo>
                    <a:cubicBezTo>
                      <a:pt x="71" y="4"/>
                      <a:pt x="71" y="2"/>
                      <a:pt x="71" y="1"/>
                    </a:cubicBezTo>
                    <a:cubicBezTo>
                      <a:pt x="71" y="0"/>
                      <a:pt x="70" y="0"/>
                      <a:pt x="69" y="0"/>
                    </a:cubicBezTo>
                    <a:cubicBezTo>
                      <a:pt x="37" y="0"/>
                      <a:pt x="37" y="0"/>
                      <a:pt x="37" y="0"/>
                    </a:cubicBezTo>
                    <a:cubicBezTo>
                      <a:pt x="33" y="0"/>
                      <a:pt x="30" y="0"/>
                      <a:pt x="26" y="1"/>
                    </a:cubicBezTo>
                    <a:cubicBezTo>
                      <a:pt x="15" y="5"/>
                      <a:pt x="7" y="15"/>
                      <a:pt x="7" y="26"/>
                    </a:cubicBezTo>
                    <a:cubicBezTo>
                      <a:pt x="7" y="40"/>
                      <a:pt x="18" y="51"/>
                      <a:pt x="33" y="51"/>
                    </a:cubicBezTo>
                    <a:cubicBezTo>
                      <a:pt x="32" y="52"/>
                      <a:pt x="32" y="53"/>
                      <a:pt x="32" y="55"/>
                    </a:cubicBezTo>
                    <a:cubicBezTo>
                      <a:pt x="32" y="57"/>
                      <a:pt x="33" y="59"/>
                      <a:pt x="34" y="61"/>
                    </a:cubicBezTo>
                    <a:cubicBezTo>
                      <a:pt x="34" y="61"/>
                      <a:pt x="34" y="61"/>
                      <a:pt x="34" y="61"/>
                    </a:cubicBezTo>
                    <a:cubicBezTo>
                      <a:pt x="19" y="61"/>
                      <a:pt x="7" y="68"/>
                      <a:pt x="2" y="78"/>
                    </a:cubicBezTo>
                    <a:cubicBezTo>
                      <a:pt x="0" y="81"/>
                      <a:pt x="0" y="84"/>
                      <a:pt x="0" y="86"/>
                    </a:cubicBezTo>
                    <a:cubicBezTo>
                      <a:pt x="0" y="89"/>
                      <a:pt x="0" y="92"/>
                      <a:pt x="2" y="94"/>
                    </a:cubicBezTo>
                    <a:cubicBezTo>
                      <a:pt x="5" y="99"/>
                      <a:pt x="11" y="104"/>
                      <a:pt x="20" y="106"/>
                    </a:cubicBezTo>
                    <a:close/>
                    <a:moveTo>
                      <a:pt x="23" y="25"/>
                    </a:moveTo>
                    <a:cubicBezTo>
                      <a:pt x="22" y="20"/>
                      <a:pt x="23" y="15"/>
                      <a:pt x="26" y="12"/>
                    </a:cubicBezTo>
                    <a:cubicBezTo>
                      <a:pt x="28" y="10"/>
                      <a:pt x="30" y="9"/>
                      <a:pt x="33" y="9"/>
                    </a:cubicBezTo>
                    <a:cubicBezTo>
                      <a:pt x="33" y="9"/>
                      <a:pt x="33" y="9"/>
                      <a:pt x="33" y="9"/>
                    </a:cubicBezTo>
                    <a:cubicBezTo>
                      <a:pt x="40" y="9"/>
                      <a:pt x="47" y="17"/>
                      <a:pt x="48" y="27"/>
                    </a:cubicBezTo>
                    <a:cubicBezTo>
                      <a:pt x="48" y="32"/>
                      <a:pt x="47" y="37"/>
                      <a:pt x="45" y="40"/>
                    </a:cubicBezTo>
                    <a:cubicBezTo>
                      <a:pt x="43" y="42"/>
                      <a:pt x="41" y="43"/>
                      <a:pt x="38" y="43"/>
                    </a:cubicBezTo>
                    <a:cubicBezTo>
                      <a:pt x="38" y="43"/>
                      <a:pt x="38" y="43"/>
                      <a:pt x="38" y="43"/>
                    </a:cubicBezTo>
                    <a:cubicBezTo>
                      <a:pt x="38" y="43"/>
                      <a:pt x="38" y="43"/>
                      <a:pt x="38" y="43"/>
                    </a:cubicBezTo>
                    <a:cubicBezTo>
                      <a:pt x="31" y="43"/>
                      <a:pt x="24" y="35"/>
                      <a:pt x="23" y="25"/>
                    </a:cubicBezTo>
                    <a:close/>
                    <a:moveTo>
                      <a:pt x="37" y="69"/>
                    </a:moveTo>
                    <a:cubicBezTo>
                      <a:pt x="37" y="69"/>
                      <a:pt x="37" y="69"/>
                      <a:pt x="37" y="69"/>
                    </a:cubicBezTo>
                    <a:cubicBezTo>
                      <a:pt x="39" y="69"/>
                      <a:pt x="42" y="69"/>
                      <a:pt x="44" y="70"/>
                    </a:cubicBezTo>
                    <a:cubicBezTo>
                      <a:pt x="44" y="70"/>
                      <a:pt x="45" y="71"/>
                      <a:pt x="46" y="71"/>
                    </a:cubicBezTo>
                    <a:cubicBezTo>
                      <a:pt x="51" y="75"/>
                      <a:pt x="54" y="77"/>
                      <a:pt x="55" y="81"/>
                    </a:cubicBezTo>
                    <a:cubicBezTo>
                      <a:pt x="55" y="82"/>
                      <a:pt x="55" y="83"/>
                      <a:pt x="55" y="83"/>
                    </a:cubicBezTo>
                    <a:cubicBezTo>
                      <a:pt x="55" y="93"/>
                      <a:pt x="48" y="98"/>
                      <a:pt x="35" y="98"/>
                    </a:cubicBezTo>
                    <a:cubicBezTo>
                      <a:pt x="24" y="98"/>
                      <a:pt x="16" y="91"/>
                      <a:pt x="16" y="83"/>
                    </a:cubicBezTo>
                    <a:cubicBezTo>
                      <a:pt x="16" y="75"/>
                      <a:pt x="26" y="69"/>
                      <a:pt x="37"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078878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609600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09600" y="466960"/>
            <a:ext cx="5257800" cy="2185214"/>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01. </a:t>
            </a:r>
            <a:r>
              <a:rPr lang="en-US" sz="3200" dirty="0" smtClean="0">
                <a:solidFill>
                  <a:schemeClr val="accent1"/>
                </a:solidFill>
                <a:latin typeface="Nexa Light" panose="02000000000000000000" pitchFamily="50" charset="0"/>
              </a:rPr>
              <a:t>CANVA</a:t>
            </a:r>
          </a:p>
          <a:p>
            <a:r>
              <a:rPr lang="en-US" sz="1800" dirty="0">
                <a:solidFill>
                  <a:schemeClr val="tx1">
                    <a:lumMod val="50000"/>
                    <a:lumOff val="50000"/>
                  </a:schemeClr>
                </a:solidFill>
                <a:latin typeface="Nexa Light" panose="02000000000000000000" pitchFamily="50" charset="0"/>
              </a:rPr>
              <a:t>Lorem ipsum dolor sit amet, consectetur adipiscing elit. Maecenas vel faucibus sem. In non cursus eros, sed finibus urna. Nunc pretium tellus ante. </a:t>
            </a:r>
          </a:p>
          <a:p>
            <a:endParaRPr lang="en-US" sz="3200" dirty="0">
              <a:solidFill>
                <a:srgbClr val="21C36A"/>
              </a:solidFill>
              <a:latin typeface="Nexa Light" panose="02000000000000000000" pitchFamily="50" charset="0"/>
            </a:endParaRPr>
          </a:p>
        </p:txBody>
      </p:sp>
      <p:sp>
        <p:nvSpPr>
          <p:cNvPr id="9" name="TextBox 8"/>
          <p:cNvSpPr txBox="1"/>
          <p:nvPr/>
        </p:nvSpPr>
        <p:spPr>
          <a:xfrm>
            <a:off x="609600" y="2285404"/>
            <a:ext cx="5257800" cy="1631216"/>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02. </a:t>
            </a:r>
            <a:r>
              <a:rPr lang="en-US" sz="3200" dirty="0" smtClean="0">
                <a:solidFill>
                  <a:schemeClr val="accent1"/>
                </a:solidFill>
                <a:latin typeface="Nexa Light" panose="02000000000000000000" pitchFamily="50" charset="0"/>
              </a:rPr>
              <a:t>CREATIVE CLOUD</a:t>
            </a:r>
          </a:p>
          <a:p>
            <a:r>
              <a:rPr lang="en-US" sz="1800" dirty="0">
                <a:solidFill>
                  <a:schemeClr val="tx1">
                    <a:lumMod val="50000"/>
                    <a:lumOff val="50000"/>
                  </a:schemeClr>
                </a:solidFill>
                <a:latin typeface="Nexa Light" panose="02000000000000000000" pitchFamily="50" charset="0"/>
              </a:rPr>
              <a:t>Lorem ipsum dolor sit amet, consectetur adipiscing elit. Maecenas vel faucibus sem. </a:t>
            </a:r>
          </a:p>
          <a:p>
            <a:endParaRPr lang="en-US" sz="3200" dirty="0">
              <a:solidFill>
                <a:srgbClr val="21C36A"/>
              </a:solidFill>
              <a:latin typeface="Nexa Light" panose="02000000000000000000" pitchFamily="50" charset="0"/>
            </a:endParaRPr>
          </a:p>
        </p:txBody>
      </p:sp>
      <p:sp>
        <p:nvSpPr>
          <p:cNvPr id="12" name="TextBox 11"/>
          <p:cNvSpPr txBox="1"/>
          <p:nvPr/>
        </p:nvSpPr>
        <p:spPr>
          <a:xfrm>
            <a:off x="609600" y="3630988"/>
            <a:ext cx="5257800" cy="1908215"/>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03. </a:t>
            </a:r>
            <a:r>
              <a:rPr lang="en-US" sz="3200" dirty="0" smtClean="0">
                <a:solidFill>
                  <a:schemeClr val="accent1"/>
                </a:solidFill>
                <a:latin typeface="Nexa Light" panose="02000000000000000000" pitchFamily="50" charset="0"/>
              </a:rPr>
              <a:t>POWERPOINT/KEY</a:t>
            </a:r>
          </a:p>
          <a:p>
            <a:r>
              <a:rPr lang="en-US" sz="1800" dirty="0">
                <a:solidFill>
                  <a:schemeClr val="tx1">
                    <a:lumMod val="50000"/>
                    <a:lumOff val="50000"/>
                  </a:schemeClr>
                </a:solidFill>
                <a:latin typeface="Nexa Light" panose="02000000000000000000" pitchFamily="50" charset="0"/>
              </a:rPr>
              <a:t>Proin at eros metus. Morbi id venenatis turpis. Nulla facilisi. Vivamus eleifend fermentum nisl ut sollicitudin. </a:t>
            </a:r>
          </a:p>
          <a:p>
            <a:endParaRPr lang="en-US" sz="3200" dirty="0">
              <a:solidFill>
                <a:srgbClr val="21C36A"/>
              </a:solidFill>
              <a:latin typeface="Nexa Light" panose="02000000000000000000" pitchFamily="50" charset="0"/>
            </a:endParaRPr>
          </a:p>
        </p:txBody>
      </p:sp>
      <p:sp>
        <p:nvSpPr>
          <p:cNvPr id="14" name="TextBox 13"/>
          <p:cNvSpPr txBox="1"/>
          <p:nvPr/>
        </p:nvSpPr>
        <p:spPr>
          <a:xfrm>
            <a:off x="609600" y="5189698"/>
            <a:ext cx="5257800" cy="1631216"/>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04. </a:t>
            </a:r>
            <a:r>
              <a:rPr lang="en-US" sz="3200" dirty="0" smtClean="0">
                <a:solidFill>
                  <a:schemeClr val="accent1"/>
                </a:solidFill>
                <a:latin typeface="Nexa Light" panose="02000000000000000000" pitchFamily="50" charset="0"/>
              </a:rPr>
              <a:t>PREZI</a:t>
            </a:r>
          </a:p>
          <a:p>
            <a:r>
              <a:rPr lang="en-US" sz="1800" dirty="0">
                <a:solidFill>
                  <a:schemeClr val="tx1">
                    <a:lumMod val="50000"/>
                    <a:lumOff val="50000"/>
                  </a:schemeClr>
                </a:solidFill>
                <a:latin typeface="Nexa Light" panose="02000000000000000000" pitchFamily="50" charset="0"/>
              </a:rPr>
              <a:t>Proin at eros metus. Morbi id venenatis turpis. Nulla facilisi. </a:t>
            </a:r>
          </a:p>
          <a:p>
            <a:endParaRPr lang="en-US" sz="3200" dirty="0">
              <a:solidFill>
                <a:srgbClr val="21C36A"/>
              </a:solidFill>
              <a:latin typeface="Nexa Light" panose="02000000000000000000" pitchFamily="50" charset="0"/>
            </a:endParaRPr>
          </a:p>
        </p:txBody>
      </p:sp>
      <p:sp>
        <p:nvSpPr>
          <p:cNvPr id="16" name="Rectangle 15"/>
          <p:cNvSpPr/>
          <p:nvPr/>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20000" r="20625" b="19132"/>
          <a:stretch/>
        </p:blipFill>
        <p:spPr>
          <a:xfrm>
            <a:off x="6888057" y="347951"/>
            <a:ext cx="4511887" cy="3081049"/>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15575"/>
          <a:stretch/>
        </p:blipFill>
        <p:spPr>
          <a:xfrm>
            <a:off x="6888057" y="3796523"/>
            <a:ext cx="4511887" cy="2648234"/>
          </a:xfrm>
          <a:prstGeom prst="rect">
            <a:avLst/>
          </a:prstGeom>
        </p:spPr>
      </p:pic>
    </p:spTree>
    <p:extLst>
      <p:ext uri="{BB962C8B-B14F-4D97-AF65-F5344CB8AC3E}">
        <p14:creationId xmlns:p14="http://schemas.microsoft.com/office/powerpoint/2010/main" val="1813961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0526" r="67500" b="10526"/>
          <a:stretch/>
        </p:blipFill>
        <p:spPr>
          <a:xfrm>
            <a:off x="0" y="0"/>
            <a:ext cx="3962400" cy="6858000"/>
          </a:xfrm>
          <a:prstGeom prst="rect">
            <a:avLst/>
          </a:prstGeom>
        </p:spPr>
      </p:pic>
      <p:sp>
        <p:nvSpPr>
          <p:cNvPr id="6" name="Rectangle 5"/>
          <p:cNvSpPr/>
          <p:nvPr/>
        </p:nvSpPr>
        <p:spPr>
          <a:xfrm>
            <a:off x="0" y="0"/>
            <a:ext cx="3962400" cy="6858000"/>
          </a:xfrm>
          <a:prstGeom prst="rect">
            <a:avLst/>
          </a:prstGeom>
          <a:solidFill>
            <a:srgbClr val="26262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876799" y="1296171"/>
            <a:ext cx="6257869" cy="830997"/>
          </a:xfrm>
          <a:prstGeom prst="rect">
            <a:avLst/>
          </a:prstGeom>
          <a:noFill/>
        </p:spPr>
        <p:txBody>
          <a:bodyPr wrap="square" rtlCol="0">
            <a:spAutoFit/>
          </a:bodyPr>
          <a:lstStyle/>
          <a:p>
            <a:r>
              <a:rPr lang="en-US" sz="4800" dirty="0" smtClean="0">
                <a:solidFill>
                  <a:schemeClr val="accent1"/>
                </a:solidFill>
                <a:latin typeface="Nexa Light" panose="02000000000000000000" pitchFamily="50" charset="0"/>
              </a:rPr>
              <a:t>Education</a:t>
            </a:r>
            <a:endParaRPr lang="en-US" sz="4800" dirty="0">
              <a:solidFill>
                <a:schemeClr val="accent1"/>
              </a:solidFill>
              <a:latin typeface="Nexa Light" panose="02000000000000000000" pitchFamily="50" charset="0"/>
            </a:endParaRPr>
          </a:p>
        </p:txBody>
      </p:sp>
      <p:sp>
        <p:nvSpPr>
          <p:cNvPr id="18" name="Rectangle 17"/>
          <p:cNvSpPr/>
          <p:nvPr/>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4876800" y="2127168"/>
            <a:ext cx="6765694" cy="3041217"/>
          </a:xfrm>
          <a:prstGeom prst="rect">
            <a:avLst/>
          </a:prstGeom>
          <a:noFill/>
        </p:spPr>
        <p:txBody>
          <a:bodyPr wrap="square" numCol="1" rtlCol="0">
            <a:spAutoFit/>
          </a:bodyPr>
          <a:lstStyle/>
          <a:p>
            <a:pPr>
              <a:lnSpc>
                <a:spcPts val="3300"/>
              </a:lnSpc>
            </a:pPr>
            <a:r>
              <a:rPr lang="en-US" dirty="0">
                <a:solidFill>
                  <a:schemeClr val="tx1">
                    <a:lumMod val="50000"/>
                    <a:lumOff val="50000"/>
                  </a:schemeClr>
                </a:solidFill>
                <a:latin typeface="Nexa Light" panose="02000000000000000000" pitchFamily="50" charset="0"/>
              </a:rPr>
              <a:t>Nunc pretium magna at risus bibendum, vel imperdiet nisi interdum. Quisque eleifend elit a pretium vehicula. Praesent fringilla lobortis tortor. Fusce id aliquam orci. </a:t>
            </a:r>
            <a:endParaRPr lang="en-US" dirty="0" smtClean="0">
              <a:solidFill>
                <a:schemeClr val="tx1">
                  <a:lumMod val="50000"/>
                  <a:lumOff val="50000"/>
                </a:schemeClr>
              </a:solidFill>
              <a:latin typeface="Nexa Light" panose="02000000000000000000" pitchFamily="50" charset="0"/>
            </a:endParaRPr>
          </a:p>
          <a:p>
            <a:pPr>
              <a:lnSpc>
                <a:spcPts val="3300"/>
              </a:lnSpc>
            </a:pPr>
            <a:endParaRPr lang="en-US" dirty="0" smtClean="0">
              <a:solidFill>
                <a:schemeClr val="tx1">
                  <a:lumMod val="50000"/>
                  <a:lumOff val="50000"/>
                </a:schemeClr>
              </a:solidFill>
              <a:latin typeface="Nexa Light" panose="02000000000000000000" pitchFamily="50" charset="0"/>
            </a:endParaRPr>
          </a:p>
          <a:p>
            <a:pPr>
              <a:lnSpc>
                <a:spcPts val="3300"/>
              </a:lnSpc>
            </a:pPr>
            <a:r>
              <a:rPr lang="en-US" dirty="0" smtClean="0">
                <a:solidFill>
                  <a:schemeClr val="tx1">
                    <a:lumMod val="50000"/>
                    <a:lumOff val="50000"/>
                  </a:schemeClr>
                </a:solidFill>
                <a:latin typeface="Nexa Light" panose="02000000000000000000" pitchFamily="50" charset="0"/>
              </a:rPr>
              <a:t>Duis </a:t>
            </a:r>
            <a:r>
              <a:rPr lang="en-US" dirty="0">
                <a:solidFill>
                  <a:schemeClr val="tx1">
                    <a:lumMod val="50000"/>
                    <a:lumOff val="50000"/>
                  </a:schemeClr>
                </a:solidFill>
                <a:latin typeface="Nexa Light" panose="02000000000000000000" pitchFamily="50" charset="0"/>
              </a:rPr>
              <a:t>sollicitudin magna dolor, vitae lacinia libero fringilla at. </a:t>
            </a:r>
            <a:endParaRPr lang="en-US" dirty="0" smtClean="0">
              <a:solidFill>
                <a:schemeClr val="tx1">
                  <a:lumMod val="50000"/>
                  <a:lumOff val="50000"/>
                </a:schemeClr>
              </a:solidFill>
              <a:latin typeface="Nexa Light" panose="02000000000000000000" pitchFamily="50" charset="0"/>
            </a:endParaRPr>
          </a:p>
        </p:txBody>
      </p:sp>
      <p:cxnSp>
        <p:nvCxnSpPr>
          <p:cNvPr id="38" name="Straight Connector 37"/>
          <p:cNvCxnSpPr/>
          <p:nvPr/>
        </p:nvCxnSpPr>
        <p:spPr>
          <a:xfrm>
            <a:off x="1333200" y="5334000"/>
            <a:ext cx="1296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333200" y="1447800"/>
            <a:ext cx="1296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60553" y="2165268"/>
            <a:ext cx="2362200" cy="2646878"/>
          </a:xfrm>
          <a:prstGeom prst="rect">
            <a:avLst/>
          </a:prstGeom>
          <a:noFill/>
        </p:spPr>
        <p:txBody>
          <a:bodyPr wrap="square" rtlCol="0">
            <a:spAutoFit/>
          </a:bodyPr>
          <a:lstStyle/>
          <a:p>
            <a:pPr algn="ctr"/>
            <a:r>
              <a:rPr lang="en-US" sz="16600" dirty="0" smtClean="0">
                <a:solidFill>
                  <a:schemeClr val="bg1"/>
                </a:solidFill>
                <a:latin typeface="Nexa Light" panose="02000000000000000000" pitchFamily="50" charset="0"/>
              </a:rPr>
              <a:t>15</a:t>
            </a:r>
            <a:endParaRPr lang="en-US" sz="16600" dirty="0">
              <a:solidFill>
                <a:schemeClr val="bg1"/>
              </a:solidFill>
              <a:latin typeface="Nexa Light" panose="02000000000000000000" pitchFamily="50" charset="0"/>
            </a:endParaRPr>
          </a:p>
        </p:txBody>
      </p:sp>
      <p:sp>
        <p:nvSpPr>
          <p:cNvPr id="25" name="Rectangle 24"/>
          <p:cNvSpPr/>
          <p:nvPr/>
        </p:nvSpPr>
        <p:spPr>
          <a:xfrm>
            <a:off x="4909457" y="6018162"/>
            <a:ext cx="14478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Light" panose="020F0302020204030204" pitchFamily="34" charset="0"/>
                <a:cs typeface="Arial" panose="020B0604020202020204" pitchFamily="34" charset="0"/>
              </a:rPr>
              <a:t>ATTRACT</a:t>
            </a:r>
            <a:endParaRPr lang="en-US" dirty="0">
              <a:latin typeface="Calibri Light" panose="020F0302020204030204" pitchFamily="34" charset="0"/>
              <a:cs typeface="Arial" panose="020B0604020202020204" pitchFamily="34" charset="0"/>
            </a:endParaRPr>
          </a:p>
        </p:txBody>
      </p:sp>
      <p:sp>
        <p:nvSpPr>
          <p:cNvPr id="26" name="Rectangle 25"/>
          <p:cNvSpPr/>
          <p:nvPr/>
        </p:nvSpPr>
        <p:spPr>
          <a:xfrm>
            <a:off x="6781800" y="6018162"/>
            <a:ext cx="14478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Light" panose="020F0302020204030204" pitchFamily="34" charset="0"/>
                <a:cs typeface="Arial" panose="020B0604020202020204" pitchFamily="34" charset="0"/>
              </a:rPr>
              <a:t>CONVERT</a:t>
            </a:r>
          </a:p>
        </p:txBody>
      </p:sp>
      <p:sp>
        <p:nvSpPr>
          <p:cNvPr id="27" name="Isosceles Triangle 26"/>
          <p:cNvSpPr/>
          <p:nvPr/>
        </p:nvSpPr>
        <p:spPr>
          <a:xfrm rot="5400000">
            <a:off x="6500078" y="6148791"/>
            <a:ext cx="138900" cy="11974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663669" y="6018162"/>
            <a:ext cx="144780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Light" panose="020F0302020204030204" pitchFamily="34" charset="0"/>
                <a:cs typeface="Arial" panose="020B0604020202020204" pitchFamily="34" charset="0"/>
              </a:rPr>
              <a:t>CLOSE</a:t>
            </a:r>
            <a:endParaRPr lang="en-US" dirty="0">
              <a:latin typeface="Calibri Light" panose="020F0302020204030204" pitchFamily="34" charset="0"/>
              <a:cs typeface="Arial" panose="020B0604020202020204" pitchFamily="34" charset="0"/>
            </a:endParaRPr>
          </a:p>
        </p:txBody>
      </p:sp>
      <p:sp>
        <p:nvSpPr>
          <p:cNvPr id="29" name="Isosceles Triangle 28"/>
          <p:cNvSpPr/>
          <p:nvPr/>
        </p:nvSpPr>
        <p:spPr>
          <a:xfrm rot="5400000">
            <a:off x="8381947" y="6148791"/>
            <a:ext cx="138900" cy="11974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Arial" panose="020B0604020202020204" pitchFamily="34" charset="0"/>
            </a:endParaRPr>
          </a:p>
        </p:txBody>
      </p:sp>
      <p:grpSp>
        <p:nvGrpSpPr>
          <p:cNvPr id="30" name="Group 29"/>
          <p:cNvGrpSpPr/>
          <p:nvPr/>
        </p:nvGrpSpPr>
        <p:grpSpPr>
          <a:xfrm>
            <a:off x="10896600" y="130969"/>
            <a:ext cx="1104648" cy="282986"/>
            <a:chOff x="11049000" y="152400"/>
            <a:chExt cx="937335" cy="240124"/>
          </a:xfrm>
        </p:grpSpPr>
        <p:grpSp>
          <p:nvGrpSpPr>
            <p:cNvPr id="31" name="Group 30"/>
            <p:cNvGrpSpPr/>
            <p:nvPr/>
          </p:nvGrpSpPr>
          <p:grpSpPr>
            <a:xfrm>
              <a:off x="11049000" y="152400"/>
              <a:ext cx="249653" cy="231231"/>
              <a:chOff x="6796088" y="-758825"/>
              <a:chExt cx="623888" cy="577850"/>
            </a:xfrm>
          </p:grpSpPr>
          <p:sp>
            <p:nvSpPr>
              <p:cNvPr id="44" name="Freeform 5"/>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00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6"/>
              <p:cNvSpPr>
                <a:spLocks/>
              </p:cNvSpPr>
              <p:nvPr/>
            </p:nvSpPr>
            <p:spPr bwMode="auto">
              <a:xfrm>
                <a:off x="6796088" y="-758825"/>
                <a:ext cx="623888" cy="577850"/>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7"/>
              <p:cNvSpPr>
                <a:spLocks/>
              </p:cNvSpPr>
              <p:nvPr/>
            </p:nvSpPr>
            <p:spPr bwMode="auto">
              <a:xfrm>
                <a:off x="6918326" y="-627063"/>
                <a:ext cx="382588" cy="314325"/>
              </a:xfrm>
              <a:custGeom>
                <a:avLst/>
                <a:gdLst>
                  <a:gd name="T0" fmla="*/ 116 w 120"/>
                  <a:gd name="T1" fmla="*/ 1 h 96"/>
                  <a:gd name="T2" fmla="*/ 101 w 120"/>
                  <a:gd name="T3" fmla="*/ 7 h 96"/>
                  <a:gd name="T4" fmla="*/ 83 w 120"/>
                  <a:gd name="T5" fmla="*/ 0 h 96"/>
                  <a:gd name="T6" fmla="*/ 58 w 120"/>
                  <a:gd name="T7" fmla="*/ 24 h 96"/>
                  <a:gd name="T8" fmla="*/ 59 w 120"/>
                  <a:gd name="T9" fmla="*/ 29 h 96"/>
                  <a:gd name="T10" fmla="*/ 8 w 120"/>
                  <a:gd name="T11" fmla="*/ 4 h 96"/>
                  <a:gd name="T12" fmla="*/ 5 w 120"/>
                  <a:gd name="T13" fmla="*/ 16 h 96"/>
                  <a:gd name="T14" fmla="*/ 16 w 120"/>
                  <a:gd name="T15" fmla="*/ 36 h 96"/>
                  <a:gd name="T16" fmla="*/ 5 w 120"/>
                  <a:gd name="T17" fmla="*/ 33 h 96"/>
                  <a:gd name="T18" fmla="*/ 5 w 120"/>
                  <a:gd name="T19" fmla="*/ 34 h 96"/>
                  <a:gd name="T20" fmla="*/ 24 w 120"/>
                  <a:gd name="T21" fmla="*/ 57 h 96"/>
                  <a:gd name="T22" fmla="*/ 18 w 120"/>
                  <a:gd name="T23" fmla="*/ 58 h 96"/>
                  <a:gd name="T24" fmla="*/ 13 w 120"/>
                  <a:gd name="T25" fmla="*/ 58 h 96"/>
                  <a:gd name="T26" fmla="*/ 36 w 120"/>
                  <a:gd name="T27" fmla="*/ 75 h 96"/>
                  <a:gd name="T28" fmla="*/ 6 w 120"/>
                  <a:gd name="T29" fmla="*/ 85 h 96"/>
                  <a:gd name="T30" fmla="*/ 0 w 120"/>
                  <a:gd name="T31" fmla="*/ 85 h 96"/>
                  <a:gd name="T32" fmla="*/ 37 w 120"/>
                  <a:gd name="T33" fmla="*/ 96 h 96"/>
                  <a:gd name="T34" fmla="*/ 108 w 120"/>
                  <a:gd name="T35" fmla="*/ 27 h 96"/>
                  <a:gd name="T36" fmla="*/ 107 w 120"/>
                  <a:gd name="T37" fmla="*/ 24 h 96"/>
                  <a:gd name="T38" fmla="*/ 120 w 120"/>
                  <a:gd name="T39" fmla="*/ 11 h 96"/>
                  <a:gd name="T40" fmla="*/ 106 w 120"/>
                  <a:gd name="T41" fmla="*/ 15 h 96"/>
                  <a:gd name="T42" fmla="*/ 116 w 120"/>
                  <a:gd name="T43"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96">
                    <a:moveTo>
                      <a:pt x="116" y="1"/>
                    </a:moveTo>
                    <a:cubicBezTo>
                      <a:pt x="112" y="4"/>
                      <a:pt x="106" y="6"/>
                      <a:pt x="101" y="7"/>
                    </a:cubicBezTo>
                    <a:cubicBezTo>
                      <a:pt x="96" y="3"/>
                      <a:pt x="90" y="0"/>
                      <a:pt x="83" y="0"/>
                    </a:cubicBezTo>
                    <a:cubicBezTo>
                      <a:pt x="69" y="0"/>
                      <a:pt x="58" y="10"/>
                      <a:pt x="58" y="24"/>
                    </a:cubicBezTo>
                    <a:cubicBezTo>
                      <a:pt x="58" y="26"/>
                      <a:pt x="58" y="28"/>
                      <a:pt x="59" y="29"/>
                    </a:cubicBezTo>
                    <a:cubicBezTo>
                      <a:pt x="38" y="28"/>
                      <a:pt x="20" y="19"/>
                      <a:pt x="8" y="4"/>
                    </a:cubicBezTo>
                    <a:cubicBezTo>
                      <a:pt x="6" y="8"/>
                      <a:pt x="5" y="12"/>
                      <a:pt x="5" y="16"/>
                    </a:cubicBezTo>
                    <a:cubicBezTo>
                      <a:pt x="5" y="25"/>
                      <a:pt x="9" y="32"/>
                      <a:pt x="16" y="36"/>
                    </a:cubicBezTo>
                    <a:cubicBezTo>
                      <a:pt x="12" y="36"/>
                      <a:pt x="8" y="35"/>
                      <a:pt x="5" y="33"/>
                    </a:cubicBezTo>
                    <a:cubicBezTo>
                      <a:pt x="5" y="33"/>
                      <a:pt x="5" y="34"/>
                      <a:pt x="5" y="34"/>
                    </a:cubicBezTo>
                    <a:cubicBezTo>
                      <a:pt x="5" y="45"/>
                      <a:pt x="13" y="55"/>
                      <a:pt x="24" y="57"/>
                    </a:cubicBezTo>
                    <a:cubicBezTo>
                      <a:pt x="22" y="58"/>
                      <a:pt x="20" y="58"/>
                      <a:pt x="18" y="58"/>
                    </a:cubicBezTo>
                    <a:cubicBezTo>
                      <a:pt x="16" y="58"/>
                      <a:pt x="15" y="58"/>
                      <a:pt x="13" y="58"/>
                    </a:cubicBezTo>
                    <a:cubicBezTo>
                      <a:pt x="16" y="67"/>
                      <a:pt x="25" y="74"/>
                      <a:pt x="36" y="75"/>
                    </a:cubicBezTo>
                    <a:cubicBezTo>
                      <a:pt x="28" y="81"/>
                      <a:pt x="17" y="85"/>
                      <a:pt x="6" y="85"/>
                    </a:cubicBezTo>
                    <a:cubicBezTo>
                      <a:pt x="4" y="85"/>
                      <a:pt x="2" y="85"/>
                      <a:pt x="0" y="85"/>
                    </a:cubicBezTo>
                    <a:cubicBezTo>
                      <a:pt x="11" y="92"/>
                      <a:pt x="24" y="96"/>
                      <a:pt x="37" y="96"/>
                    </a:cubicBezTo>
                    <a:cubicBezTo>
                      <a:pt x="83" y="96"/>
                      <a:pt x="108" y="59"/>
                      <a:pt x="108" y="27"/>
                    </a:cubicBezTo>
                    <a:cubicBezTo>
                      <a:pt x="108" y="26"/>
                      <a:pt x="108" y="25"/>
                      <a:pt x="107" y="24"/>
                    </a:cubicBezTo>
                    <a:cubicBezTo>
                      <a:pt x="112" y="20"/>
                      <a:pt x="116" y="16"/>
                      <a:pt x="120" y="11"/>
                    </a:cubicBezTo>
                    <a:cubicBezTo>
                      <a:pt x="115" y="13"/>
                      <a:pt x="111" y="14"/>
                      <a:pt x="106" y="15"/>
                    </a:cubicBezTo>
                    <a:cubicBezTo>
                      <a:pt x="111" y="12"/>
                      <a:pt x="115" y="7"/>
                      <a:pt x="11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11736682" y="161929"/>
              <a:ext cx="249653" cy="230595"/>
              <a:chOff x="8880476" y="-735013"/>
              <a:chExt cx="623888" cy="576263"/>
            </a:xfrm>
          </p:grpSpPr>
          <p:sp>
            <p:nvSpPr>
              <p:cNvPr id="40" name="Freeform 8"/>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C65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9"/>
              <p:cNvSpPr>
                <a:spLocks/>
              </p:cNvSpPr>
              <p:nvPr/>
            </p:nvSpPr>
            <p:spPr bwMode="auto">
              <a:xfrm>
                <a:off x="8880476"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0"/>
              <p:cNvSpPr>
                <a:spLocks noEditPoints="1"/>
              </p:cNvSpPr>
              <p:nvPr/>
            </p:nvSpPr>
            <p:spPr bwMode="auto">
              <a:xfrm>
                <a:off x="9002714" y="-644525"/>
                <a:ext cx="384175" cy="393700"/>
              </a:xfrm>
              <a:custGeom>
                <a:avLst/>
                <a:gdLst>
                  <a:gd name="T0" fmla="*/ 38 w 120"/>
                  <a:gd name="T1" fmla="*/ 120 h 120"/>
                  <a:gd name="T2" fmla="*/ 81 w 120"/>
                  <a:gd name="T3" fmla="*/ 120 h 120"/>
                  <a:gd name="T4" fmla="*/ 120 w 120"/>
                  <a:gd name="T5" fmla="*/ 82 h 120"/>
                  <a:gd name="T6" fmla="*/ 120 w 120"/>
                  <a:gd name="T7" fmla="*/ 51 h 120"/>
                  <a:gd name="T8" fmla="*/ 119 w 120"/>
                  <a:gd name="T9" fmla="*/ 50 h 120"/>
                  <a:gd name="T10" fmla="*/ 118 w 120"/>
                  <a:gd name="T11" fmla="*/ 47 h 120"/>
                  <a:gd name="T12" fmla="*/ 117 w 120"/>
                  <a:gd name="T13" fmla="*/ 46 h 120"/>
                  <a:gd name="T14" fmla="*/ 100 w 120"/>
                  <a:gd name="T15" fmla="*/ 43 h 120"/>
                  <a:gd name="T16" fmla="*/ 97 w 120"/>
                  <a:gd name="T17" fmla="*/ 33 h 120"/>
                  <a:gd name="T18" fmla="*/ 94 w 120"/>
                  <a:gd name="T19" fmla="*/ 20 h 120"/>
                  <a:gd name="T20" fmla="*/ 64 w 120"/>
                  <a:gd name="T21" fmla="*/ 0 h 120"/>
                  <a:gd name="T22" fmla="*/ 38 w 120"/>
                  <a:gd name="T23" fmla="*/ 0 h 120"/>
                  <a:gd name="T24" fmla="*/ 0 w 120"/>
                  <a:gd name="T25" fmla="*/ 38 h 120"/>
                  <a:gd name="T26" fmla="*/ 0 w 120"/>
                  <a:gd name="T27" fmla="*/ 82 h 120"/>
                  <a:gd name="T28" fmla="*/ 38 w 120"/>
                  <a:gd name="T29" fmla="*/ 120 h 120"/>
                  <a:gd name="T30" fmla="*/ 38 w 120"/>
                  <a:gd name="T31" fmla="*/ 31 h 120"/>
                  <a:gd name="T32" fmla="*/ 59 w 120"/>
                  <a:gd name="T33" fmla="*/ 31 h 120"/>
                  <a:gd name="T34" fmla="*/ 67 w 120"/>
                  <a:gd name="T35" fmla="*/ 38 h 120"/>
                  <a:gd name="T36" fmla="*/ 59 w 120"/>
                  <a:gd name="T37" fmla="*/ 45 h 120"/>
                  <a:gd name="T38" fmla="*/ 38 w 120"/>
                  <a:gd name="T39" fmla="*/ 45 h 120"/>
                  <a:gd name="T40" fmla="*/ 31 w 120"/>
                  <a:gd name="T41" fmla="*/ 38 h 120"/>
                  <a:gd name="T42" fmla="*/ 38 w 120"/>
                  <a:gd name="T43" fmla="*/ 31 h 120"/>
                  <a:gd name="T44" fmla="*/ 38 w 120"/>
                  <a:gd name="T45" fmla="*/ 74 h 120"/>
                  <a:gd name="T46" fmla="*/ 81 w 120"/>
                  <a:gd name="T47" fmla="*/ 74 h 120"/>
                  <a:gd name="T48" fmla="*/ 88 w 120"/>
                  <a:gd name="T49" fmla="*/ 81 h 120"/>
                  <a:gd name="T50" fmla="*/ 81 w 120"/>
                  <a:gd name="T51" fmla="*/ 88 h 120"/>
                  <a:gd name="T52" fmla="*/ 38 w 120"/>
                  <a:gd name="T53" fmla="*/ 88 h 120"/>
                  <a:gd name="T54" fmla="*/ 31 w 120"/>
                  <a:gd name="T55" fmla="*/ 81 h 120"/>
                  <a:gd name="T56" fmla="*/ 38 w 120"/>
                  <a:gd name="T57" fmla="*/ 7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20">
                    <a:moveTo>
                      <a:pt x="38" y="120"/>
                    </a:moveTo>
                    <a:cubicBezTo>
                      <a:pt x="81" y="120"/>
                      <a:pt x="81" y="120"/>
                      <a:pt x="81" y="120"/>
                    </a:cubicBezTo>
                    <a:cubicBezTo>
                      <a:pt x="102" y="120"/>
                      <a:pt x="119" y="103"/>
                      <a:pt x="120" y="82"/>
                    </a:cubicBezTo>
                    <a:cubicBezTo>
                      <a:pt x="120" y="51"/>
                      <a:pt x="120" y="51"/>
                      <a:pt x="120" y="51"/>
                    </a:cubicBezTo>
                    <a:cubicBezTo>
                      <a:pt x="119" y="50"/>
                      <a:pt x="119" y="50"/>
                      <a:pt x="119" y="50"/>
                    </a:cubicBezTo>
                    <a:cubicBezTo>
                      <a:pt x="118" y="47"/>
                      <a:pt x="118" y="47"/>
                      <a:pt x="118" y="47"/>
                    </a:cubicBezTo>
                    <a:cubicBezTo>
                      <a:pt x="117" y="46"/>
                      <a:pt x="117" y="46"/>
                      <a:pt x="117" y="46"/>
                    </a:cubicBezTo>
                    <a:cubicBezTo>
                      <a:pt x="114" y="44"/>
                      <a:pt x="103" y="46"/>
                      <a:pt x="100" y="43"/>
                    </a:cubicBezTo>
                    <a:cubicBezTo>
                      <a:pt x="98" y="42"/>
                      <a:pt x="98" y="38"/>
                      <a:pt x="97" y="33"/>
                    </a:cubicBezTo>
                    <a:cubicBezTo>
                      <a:pt x="96" y="24"/>
                      <a:pt x="95" y="23"/>
                      <a:pt x="94" y="20"/>
                    </a:cubicBezTo>
                    <a:cubicBezTo>
                      <a:pt x="89" y="9"/>
                      <a:pt x="74" y="1"/>
                      <a:pt x="64" y="0"/>
                    </a:cubicBezTo>
                    <a:cubicBezTo>
                      <a:pt x="38" y="0"/>
                      <a:pt x="38" y="0"/>
                      <a:pt x="38" y="0"/>
                    </a:cubicBezTo>
                    <a:cubicBezTo>
                      <a:pt x="17" y="0"/>
                      <a:pt x="0" y="17"/>
                      <a:pt x="0" y="38"/>
                    </a:cubicBezTo>
                    <a:cubicBezTo>
                      <a:pt x="0" y="82"/>
                      <a:pt x="0" y="82"/>
                      <a:pt x="0" y="82"/>
                    </a:cubicBezTo>
                    <a:cubicBezTo>
                      <a:pt x="0" y="103"/>
                      <a:pt x="17" y="120"/>
                      <a:pt x="38" y="120"/>
                    </a:cubicBezTo>
                    <a:close/>
                    <a:moveTo>
                      <a:pt x="38" y="31"/>
                    </a:moveTo>
                    <a:cubicBezTo>
                      <a:pt x="59" y="31"/>
                      <a:pt x="59" y="31"/>
                      <a:pt x="59" y="31"/>
                    </a:cubicBezTo>
                    <a:cubicBezTo>
                      <a:pt x="63" y="31"/>
                      <a:pt x="67" y="34"/>
                      <a:pt x="67" y="38"/>
                    </a:cubicBezTo>
                    <a:cubicBezTo>
                      <a:pt x="67" y="42"/>
                      <a:pt x="63" y="45"/>
                      <a:pt x="59" y="45"/>
                    </a:cubicBezTo>
                    <a:cubicBezTo>
                      <a:pt x="38" y="45"/>
                      <a:pt x="38" y="45"/>
                      <a:pt x="38" y="45"/>
                    </a:cubicBezTo>
                    <a:cubicBezTo>
                      <a:pt x="34" y="45"/>
                      <a:pt x="31" y="42"/>
                      <a:pt x="31" y="38"/>
                    </a:cubicBezTo>
                    <a:cubicBezTo>
                      <a:pt x="31" y="34"/>
                      <a:pt x="34" y="31"/>
                      <a:pt x="38" y="31"/>
                    </a:cubicBezTo>
                    <a:close/>
                    <a:moveTo>
                      <a:pt x="38" y="74"/>
                    </a:moveTo>
                    <a:cubicBezTo>
                      <a:pt x="81" y="74"/>
                      <a:pt x="81" y="74"/>
                      <a:pt x="81" y="74"/>
                    </a:cubicBezTo>
                    <a:cubicBezTo>
                      <a:pt x="85" y="74"/>
                      <a:pt x="88" y="77"/>
                      <a:pt x="88" y="81"/>
                    </a:cubicBezTo>
                    <a:cubicBezTo>
                      <a:pt x="88" y="85"/>
                      <a:pt x="85" y="88"/>
                      <a:pt x="81" y="88"/>
                    </a:cubicBezTo>
                    <a:cubicBezTo>
                      <a:pt x="38" y="88"/>
                      <a:pt x="38" y="88"/>
                      <a:pt x="38" y="88"/>
                    </a:cubicBezTo>
                    <a:cubicBezTo>
                      <a:pt x="34" y="88"/>
                      <a:pt x="31" y="85"/>
                      <a:pt x="31" y="81"/>
                    </a:cubicBezTo>
                    <a:cubicBezTo>
                      <a:pt x="31" y="77"/>
                      <a:pt x="34" y="74"/>
                      <a:pt x="38"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p:cNvGrpSpPr/>
            <p:nvPr/>
          </p:nvGrpSpPr>
          <p:grpSpPr>
            <a:xfrm>
              <a:off x="11392841" y="161929"/>
              <a:ext cx="249653" cy="230595"/>
              <a:chOff x="7754938" y="-735013"/>
              <a:chExt cx="623888" cy="576263"/>
            </a:xfrm>
          </p:grpSpPr>
          <p:sp>
            <p:nvSpPr>
              <p:cNvPr id="34" name="Freeform 11"/>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rgbClr val="E844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2"/>
              <p:cNvSpPr>
                <a:spLocks/>
              </p:cNvSpPr>
              <p:nvPr/>
            </p:nvSpPr>
            <p:spPr bwMode="auto">
              <a:xfrm>
                <a:off x="7754938" y="-735013"/>
                <a:ext cx="623888" cy="576263"/>
              </a:xfrm>
              <a:custGeom>
                <a:avLst/>
                <a:gdLst>
                  <a:gd name="T0" fmla="*/ 128 w 195"/>
                  <a:gd name="T1" fmla="*/ 0 h 176"/>
                  <a:gd name="T2" fmla="*/ 159 w 195"/>
                  <a:gd name="T3" fmla="*/ 17 h 176"/>
                  <a:gd name="T4" fmla="*/ 190 w 195"/>
                  <a:gd name="T5" fmla="*/ 70 h 176"/>
                  <a:gd name="T6" fmla="*/ 190 w 195"/>
                  <a:gd name="T7" fmla="*/ 105 h 176"/>
                  <a:gd name="T8" fmla="*/ 159 w 195"/>
                  <a:gd name="T9" fmla="*/ 158 h 176"/>
                  <a:gd name="T10" fmla="*/ 128 w 195"/>
                  <a:gd name="T11" fmla="*/ 176 h 176"/>
                  <a:gd name="T12" fmla="*/ 67 w 195"/>
                  <a:gd name="T13" fmla="*/ 176 h 176"/>
                  <a:gd name="T14" fmla="*/ 37 w 195"/>
                  <a:gd name="T15" fmla="*/ 158 h 176"/>
                  <a:gd name="T16" fmla="*/ 6 w 195"/>
                  <a:gd name="T17" fmla="*/ 105 h 176"/>
                  <a:gd name="T18" fmla="*/ 6 w 195"/>
                  <a:gd name="T19" fmla="*/ 70 h 176"/>
                  <a:gd name="T20" fmla="*/ 37 w 195"/>
                  <a:gd name="T21" fmla="*/ 17 h 176"/>
                  <a:gd name="T22" fmla="*/ 67 w 195"/>
                  <a:gd name="T23" fmla="*/ 0 h 176"/>
                  <a:gd name="T24" fmla="*/ 128 w 195"/>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76">
                    <a:moveTo>
                      <a:pt x="128" y="0"/>
                    </a:moveTo>
                    <a:cubicBezTo>
                      <a:pt x="140" y="0"/>
                      <a:pt x="153" y="8"/>
                      <a:pt x="159" y="17"/>
                    </a:cubicBezTo>
                    <a:cubicBezTo>
                      <a:pt x="190" y="70"/>
                      <a:pt x="190" y="70"/>
                      <a:pt x="190" y="70"/>
                    </a:cubicBezTo>
                    <a:cubicBezTo>
                      <a:pt x="195" y="80"/>
                      <a:pt x="195" y="96"/>
                      <a:pt x="190" y="105"/>
                    </a:cubicBezTo>
                    <a:cubicBezTo>
                      <a:pt x="159" y="158"/>
                      <a:pt x="159" y="158"/>
                      <a:pt x="159" y="158"/>
                    </a:cubicBezTo>
                    <a:cubicBezTo>
                      <a:pt x="153" y="168"/>
                      <a:pt x="140" y="176"/>
                      <a:pt x="128" y="176"/>
                    </a:cubicBezTo>
                    <a:cubicBezTo>
                      <a:pt x="67" y="176"/>
                      <a:pt x="67" y="176"/>
                      <a:pt x="67" y="176"/>
                    </a:cubicBezTo>
                    <a:cubicBezTo>
                      <a:pt x="56" y="176"/>
                      <a:pt x="42" y="168"/>
                      <a:pt x="37" y="158"/>
                    </a:cubicBezTo>
                    <a:cubicBezTo>
                      <a:pt x="6" y="105"/>
                      <a:pt x="6" y="105"/>
                      <a:pt x="6" y="105"/>
                    </a:cubicBezTo>
                    <a:cubicBezTo>
                      <a:pt x="0" y="96"/>
                      <a:pt x="0" y="80"/>
                      <a:pt x="6" y="70"/>
                    </a:cubicBezTo>
                    <a:cubicBezTo>
                      <a:pt x="37" y="17"/>
                      <a:pt x="37" y="17"/>
                      <a:pt x="37" y="17"/>
                    </a:cubicBezTo>
                    <a:cubicBezTo>
                      <a:pt x="42" y="8"/>
                      <a:pt x="56" y="0"/>
                      <a:pt x="67" y="0"/>
                    </a:cubicBezTo>
                    <a:lnTo>
                      <a:pt x="12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3"/>
              <p:cNvSpPr>
                <a:spLocks/>
              </p:cNvSpPr>
              <p:nvPr/>
            </p:nvSpPr>
            <p:spPr bwMode="auto">
              <a:xfrm>
                <a:off x="8094663" y="-555625"/>
                <a:ext cx="166688" cy="168275"/>
              </a:xfrm>
              <a:custGeom>
                <a:avLst/>
                <a:gdLst>
                  <a:gd name="T0" fmla="*/ 24 w 52"/>
                  <a:gd name="T1" fmla="*/ 51 h 51"/>
                  <a:gd name="T2" fmla="*/ 29 w 52"/>
                  <a:gd name="T3" fmla="*/ 51 h 51"/>
                  <a:gd name="T4" fmla="*/ 31 w 52"/>
                  <a:gd name="T5" fmla="*/ 49 h 51"/>
                  <a:gd name="T6" fmla="*/ 31 w 52"/>
                  <a:gd name="T7" fmla="*/ 31 h 51"/>
                  <a:gd name="T8" fmla="*/ 49 w 52"/>
                  <a:gd name="T9" fmla="*/ 31 h 51"/>
                  <a:gd name="T10" fmla="*/ 52 w 52"/>
                  <a:gd name="T11" fmla="*/ 28 h 51"/>
                  <a:gd name="T12" fmla="*/ 52 w 52"/>
                  <a:gd name="T13" fmla="*/ 23 h 51"/>
                  <a:gd name="T14" fmla="*/ 49 w 52"/>
                  <a:gd name="T15" fmla="*/ 21 h 51"/>
                  <a:gd name="T16" fmla="*/ 31 w 52"/>
                  <a:gd name="T17" fmla="*/ 21 h 51"/>
                  <a:gd name="T18" fmla="*/ 31 w 52"/>
                  <a:gd name="T19" fmla="*/ 2 h 51"/>
                  <a:gd name="T20" fmla="*/ 29 w 52"/>
                  <a:gd name="T21" fmla="*/ 0 h 51"/>
                  <a:gd name="T22" fmla="*/ 24 w 52"/>
                  <a:gd name="T23" fmla="*/ 0 h 51"/>
                  <a:gd name="T24" fmla="*/ 21 w 52"/>
                  <a:gd name="T25" fmla="*/ 2 h 51"/>
                  <a:gd name="T26" fmla="*/ 21 w 52"/>
                  <a:gd name="T27" fmla="*/ 21 h 51"/>
                  <a:gd name="T28" fmla="*/ 3 w 52"/>
                  <a:gd name="T29" fmla="*/ 21 h 51"/>
                  <a:gd name="T30" fmla="*/ 0 w 52"/>
                  <a:gd name="T31" fmla="*/ 23 h 51"/>
                  <a:gd name="T32" fmla="*/ 0 w 52"/>
                  <a:gd name="T33" fmla="*/ 28 h 51"/>
                  <a:gd name="T34" fmla="*/ 3 w 52"/>
                  <a:gd name="T35" fmla="*/ 31 h 51"/>
                  <a:gd name="T36" fmla="*/ 21 w 52"/>
                  <a:gd name="T37" fmla="*/ 31 h 51"/>
                  <a:gd name="T38" fmla="*/ 21 w 52"/>
                  <a:gd name="T39" fmla="*/ 49 h 51"/>
                  <a:gd name="T40" fmla="*/ 24 w 52"/>
                  <a:gd name="T4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51">
                    <a:moveTo>
                      <a:pt x="24" y="51"/>
                    </a:moveTo>
                    <a:cubicBezTo>
                      <a:pt x="29" y="51"/>
                      <a:pt x="29" y="51"/>
                      <a:pt x="29" y="51"/>
                    </a:cubicBezTo>
                    <a:cubicBezTo>
                      <a:pt x="30" y="51"/>
                      <a:pt x="31" y="50"/>
                      <a:pt x="31" y="49"/>
                    </a:cubicBezTo>
                    <a:cubicBezTo>
                      <a:pt x="31" y="31"/>
                      <a:pt x="31" y="31"/>
                      <a:pt x="31" y="31"/>
                    </a:cubicBezTo>
                    <a:cubicBezTo>
                      <a:pt x="49" y="31"/>
                      <a:pt x="49" y="31"/>
                      <a:pt x="49" y="31"/>
                    </a:cubicBezTo>
                    <a:cubicBezTo>
                      <a:pt x="51" y="31"/>
                      <a:pt x="52" y="30"/>
                      <a:pt x="52" y="28"/>
                    </a:cubicBezTo>
                    <a:cubicBezTo>
                      <a:pt x="52" y="23"/>
                      <a:pt x="52" y="23"/>
                      <a:pt x="52" y="23"/>
                    </a:cubicBezTo>
                    <a:cubicBezTo>
                      <a:pt x="52" y="22"/>
                      <a:pt x="51" y="21"/>
                      <a:pt x="49" y="21"/>
                    </a:cubicBezTo>
                    <a:cubicBezTo>
                      <a:pt x="31" y="21"/>
                      <a:pt x="31" y="21"/>
                      <a:pt x="31" y="21"/>
                    </a:cubicBezTo>
                    <a:cubicBezTo>
                      <a:pt x="31" y="2"/>
                      <a:pt x="31" y="2"/>
                      <a:pt x="31" y="2"/>
                    </a:cubicBezTo>
                    <a:cubicBezTo>
                      <a:pt x="31" y="1"/>
                      <a:pt x="30" y="0"/>
                      <a:pt x="29" y="0"/>
                    </a:cubicBezTo>
                    <a:cubicBezTo>
                      <a:pt x="24" y="0"/>
                      <a:pt x="24" y="0"/>
                      <a:pt x="24" y="0"/>
                    </a:cubicBezTo>
                    <a:cubicBezTo>
                      <a:pt x="22" y="0"/>
                      <a:pt x="21" y="1"/>
                      <a:pt x="21" y="2"/>
                    </a:cubicBezTo>
                    <a:cubicBezTo>
                      <a:pt x="21" y="21"/>
                      <a:pt x="21" y="21"/>
                      <a:pt x="21" y="21"/>
                    </a:cubicBezTo>
                    <a:cubicBezTo>
                      <a:pt x="3" y="21"/>
                      <a:pt x="3" y="21"/>
                      <a:pt x="3" y="21"/>
                    </a:cubicBezTo>
                    <a:cubicBezTo>
                      <a:pt x="2" y="21"/>
                      <a:pt x="0" y="22"/>
                      <a:pt x="0" y="23"/>
                    </a:cubicBezTo>
                    <a:cubicBezTo>
                      <a:pt x="0" y="28"/>
                      <a:pt x="0" y="28"/>
                      <a:pt x="0" y="28"/>
                    </a:cubicBezTo>
                    <a:cubicBezTo>
                      <a:pt x="0" y="30"/>
                      <a:pt x="2" y="31"/>
                      <a:pt x="3" y="31"/>
                    </a:cubicBezTo>
                    <a:cubicBezTo>
                      <a:pt x="21" y="31"/>
                      <a:pt x="21" y="31"/>
                      <a:pt x="21" y="31"/>
                    </a:cubicBezTo>
                    <a:cubicBezTo>
                      <a:pt x="21" y="49"/>
                      <a:pt x="21" y="49"/>
                      <a:pt x="21" y="49"/>
                    </a:cubicBezTo>
                    <a:cubicBezTo>
                      <a:pt x="21" y="50"/>
                      <a:pt x="22" y="51"/>
                      <a:pt x="24"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4"/>
              <p:cNvSpPr>
                <a:spLocks noEditPoints="1"/>
              </p:cNvSpPr>
              <p:nvPr/>
            </p:nvSpPr>
            <p:spPr bwMode="auto">
              <a:xfrm>
                <a:off x="7877176" y="-630238"/>
                <a:ext cx="227013" cy="354013"/>
              </a:xfrm>
              <a:custGeom>
                <a:avLst/>
                <a:gdLst>
                  <a:gd name="T0" fmla="*/ 20 w 71"/>
                  <a:gd name="T1" fmla="*/ 106 h 108"/>
                  <a:gd name="T2" fmla="*/ 35 w 71"/>
                  <a:gd name="T3" fmla="*/ 108 h 108"/>
                  <a:gd name="T4" fmla="*/ 48 w 71"/>
                  <a:gd name="T5" fmla="*/ 106 h 108"/>
                  <a:gd name="T6" fmla="*/ 69 w 71"/>
                  <a:gd name="T7" fmla="*/ 82 h 108"/>
                  <a:gd name="T8" fmla="*/ 56 w 71"/>
                  <a:gd name="T9" fmla="*/ 59 h 108"/>
                  <a:gd name="T10" fmla="*/ 49 w 71"/>
                  <a:gd name="T11" fmla="*/ 52 h 108"/>
                  <a:gd name="T12" fmla="*/ 54 w 71"/>
                  <a:gd name="T13" fmla="*/ 44 h 108"/>
                  <a:gd name="T14" fmla="*/ 64 w 71"/>
                  <a:gd name="T15" fmla="*/ 26 h 108"/>
                  <a:gd name="T16" fmla="*/ 59 w 71"/>
                  <a:gd name="T17" fmla="*/ 10 h 108"/>
                  <a:gd name="T18" fmla="*/ 62 w 71"/>
                  <a:gd name="T19" fmla="*/ 10 h 108"/>
                  <a:gd name="T20" fmla="*/ 63 w 71"/>
                  <a:gd name="T21" fmla="*/ 9 h 108"/>
                  <a:gd name="T22" fmla="*/ 70 w 71"/>
                  <a:gd name="T23" fmla="*/ 4 h 108"/>
                  <a:gd name="T24" fmla="*/ 71 w 71"/>
                  <a:gd name="T25" fmla="*/ 1 h 108"/>
                  <a:gd name="T26" fmla="*/ 69 w 71"/>
                  <a:gd name="T27" fmla="*/ 0 h 108"/>
                  <a:gd name="T28" fmla="*/ 37 w 71"/>
                  <a:gd name="T29" fmla="*/ 0 h 108"/>
                  <a:gd name="T30" fmla="*/ 26 w 71"/>
                  <a:gd name="T31" fmla="*/ 1 h 108"/>
                  <a:gd name="T32" fmla="*/ 7 w 71"/>
                  <a:gd name="T33" fmla="*/ 26 h 108"/>
                  <a:gd name="T34" fmla="*/ 33 w 71"/>
                  <a:gd name="T35" fmla="*/ 51 h 108"/>
                  <a:gd name="T36" fmla="*/ 32 w 71"/>
                  <a:gd name="T37" fmla="*/ 55 h 108"/>
                  <a:gd name="T38" fmla="*/ 34 w 71"/>
                  <a:gd name="T39" fmla="*/ 61 h 108"/>
                  <a:gd name="T40" fmla="*/ 34 w 71"/>
                  <a:gd name="T41" fmla="*/ 61 h 108"/>
                  <a:gd name="T42" fmla="*/ 2 w 71"/>
                  <a:gd name="T43" fmla="*/ 78 h 108"/>
                  <a:gd name="T44" fmla="*/ 0 w 71"/>
                  <a:gd name="T45" fmla="*/ 86 h 108"/>
                  <a:gd name="T46" fmla="*/ 2 w 71"/>
                  <a:gd name="T47" fmla="*/ 94 h 108"/>
                  <a:gd name="T48" fmla="*/ 20 w 71"/>
                  <a:gd name="T49" fmla="*/ 106 h 108"/>
                  <a:gd name="T50" fmla="*/ 23 w 71"/>
                  <a:gd name="T51" fmla="*/ 25 h 108"/>
                  <a:gd name="T52" fmla="*/ 26 w 71"/>
                  <a:gd name="T53" fmla="*/ 12 h 108"/>
                  <a:gd name="T54" fmla="*/ 33 w 71"/>
                  <a:gd name="T55" fmla="*/ 9 h 108"/>
                  <a:gd name="T56" fmla="*/ 33 w 71"/>
                  <a:gd name="T57" fmla="*/ 9 h 108"/>
                  <a:gd name="T58" fmla="*/ 48 w 71"/>
                  <a:gd name="T59" fmla="*/ 27 h 108"/>
                  <a:gd name="T60" fmla="*/ 45 w 71"/>
                  <a:gd name="T61" fmla="*/ 40 h 108"/>
                  <a:gd name="T62" fmla="*/ 38 w 71"/>
                  <a:gd name="T63" fmla="*/ 43 h 108"/>
                  <a:gd name="T64" fmla="*/ 38 w 71"/>
                  <a:gd name="T65" fmla="*/ 43 h 108"/>
                  <a:gd name="T66" fmla="*/ 38 w 71"/>
                  <a:gd name="T67" fmla="*/ 43 h 108"/>
                  <a:gd name="T68" fmla="*/ 23 w 71"/>
                  <a:gd name="T69" fmla="*/ 25 h 108"/>
                  <a:gd name="T70" fmla="*/ 37 w 71"/>
                  <a:gd name="T71" fmla="*/ 69 h 108"/>
                  <a:gd name="T72" fmla="*/ 37 w 71"/>
                  <a:gd name="T73" fmla="*/ 69 h 108"/>
                  <a:gd name="T74" fmla="*/ 44 w 71"/>
                  <a:gd name="T75" fmla="*/ 70 h 108"/>
                  <a:gd name="T76" fmla="*/ 46 w 71"/>
                  <a:gd name="T77" fmla="*/ 71 h 108"/>
                  <a:gd name="T78" fmla="*/ 55 w 71"/>
                  <a:gd name="T79" fmla="*/ 81 h 108"/>
                  <a:gd name="T80" fmla="*/ 55 w 71"/>
                  <a:gd name="T81" fmla="*/ 83 h 108"/>
                  <a:gd name="T82" fmla="*/ 35 w 71"/>
                  <a:gd name="T83" fmla="*/ 98 h 108"/>
                  <a:gd name="T84" fmla="*/ 16 w 71"/>
                  <a:gd name="T85" fmla="*/ 83 h 108"/>
                  <a:gd name="T86" fmla="*/ 37 w 71"/>
                  <a:gd name="T87" fmla="*/ 6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1" h="108">
                    <a:moveTo>
                      <a:pt x="20" y="106"/>
                    </a:moveTo>
                    <a:cubicBezTo>
                      <a:pt x="25" y="107"/>
                      <a:pt x="30" y="108"/>
                      <a:pt x="35" y="108"/>
                    </a:cubicBezTo>
                    <a:cubicBezTo>
                      <a:pt x="39" y="108"/>
                      <a:pt x="44" y="107"/>
                      <a:pt x="48" y="106"/>
                    </a:cubicBezTo>
                    <a:cubicBezTo>
                      <a:pt x="60" y="102"/>
                      <a:pt x="69" y="93"/>
                      <a:pt x="69" y="82"/>
                    </a:cubicBezTo>
                    <a:cubicBezTo>
                      <a:pt x="69" y="72"/>
                      <a:pt x="65" y="66"/>
                      <a:pt x="56" y="59"/>
                    </a:cubicBezTo>
                    <a:cubicBezTo>
                      <a:pt x="53" y="57"/>
                      <a:pt x="49" y="53"/>
                      <a:pt x="49" y="52"/>
                    </a:cubicBezTo>
                    <a:cubicBezTo>
                      <a:pt x="49" y="49"/>
                      <a:pt x="49" y="48"/>
                      <a:pt x="54" y="44"/>
                    </a:cubicBezTo>
                    <a:cubicBezTo>
                      <a:pt x="61" y="39"/>
                      <a:pt x="64" y="33"/>
                      <a:pt x="64" y="26"/>
                    </a:cubicBezTo>
                    <a:cubicBezTo>
                      <a:pt x="64" y="19"/>
                      <a:pt x="62" y="14"/>
                      <a:pt x="59" y="10"/>
                    </a:cubicBezTo>
                    <a:cubicBezTo>
                      <a:pt x="62" y="10"/>
                      <a:pt x="62" y="10"/>
                      <a:pt x="62" y="10"/>
                    </a:cubicBezTo>
                    <a:cubicBezTo>
                      <a:pt x="62" y="10"/>
                      <a:pt x="63" y="10"/>
                      <a:pt x="63" y="9"/>
                    </a:cubicBezTo>
                    <a:cubicBezTo>
                      <a:pt x="70" y="4"/>
                      <a:pt x="70" y="4"/>
                      <a:pt x="70" y="4"/>
                    </a:cubicBezTo>
                    <a:cubicBezTo>
                      <a:pt x="71" y="4"/>
                      <a:pt x="71" y="2"/>
                      <a:pt x="71" y="1"/>
                    </a:cubicBezTo>
                    <a:cubicBezTo>
                      <a:pt x="71" y="0"/>
                      <a:pt x="70" y="0"/>
                      <a:pt x="69" y="0"/>
                    </a:cubicBezTo>
                    <a:cubicBezTo>
                      <a:pt x="37" y="0"/>
                      <a:pt x="37" y="0"/>
                      <a:pt x="37" y="0"/>
                    </a:cubicBezTo>
                    <a:cubicBezTo>
                      <a:pt x="33" y="0"/>
                      <a:pt x="30" y="0"/>
                      <a:pt x="26" y="1"/>
                    </a:cubicBezTo>
                    <a:cubicBezTo>
                      <a:pt x="15" y="5"/>
                      <a:pt x="7" y="15"/>
                      <a:pt x="7" y="26"/>
                    </a:cubicBezTo>
                    <a:cubicBezTo>
                      <a:pt x="7" y="40"/>
                      <a:pt x="18" y="51"/>
                      <a:pt x="33" y="51"/>
                    </a:cubicBezTo>
                    <a:cubicBezTo>
                      <a:pt x="32" y="52"/>
                      <a:pt x="32" y="53"/>
                      <a:pt x="32" y="55"/>
                    </a:cubicBezTo>
                    <a:cubicBezTo>
                      <a:pt x="32" y="57"/>
                      <a:pt x="33" y="59"/>
                      <a:pt x="34" y="61"/>
                    </a:cubicBezTo>
                    <a:cubicBezTo>
                      <a:pt x="34" y="61"/>
                      <a:pt x="34" y="61"/>
                      <a:pt x="34" y="61"/>
                    </a:cubicBezTo>
                    <a:cubicBezTo>
                      <a:pt x="19" y="61"/>
                      <a:pt x="7" y="68"/>
                      <a:pt x="2" y="78"/>
                    </a:cubicBezTo>
                    <a:cubicBezTo>
                      <a:pt x="0" y="81"/>
                      <a:pt x="0" y="84"/>
                      <a:pt x="0" y="86"/>
                    </a:cubicBezTo>
                    <a:cubicBezTo>
                      <a:pt x="0" y="89"/>
                      <a:pt x="0" y="92"/>
                      <a:pt x="2" y="94"/>
                    </a:cubicBezTo>
                    <a:cubicBezTo>
                      <a:pt x="5" y="99"/>
                      <a:pt x="11" y="104"/>
                      <a:pt x="20" y="106"/>
                    </a:cubicBezTo>
                    <a:close/>
                    <a:moveTo>
                      <a:pt x="23" y="25"/>
                    </a:moveTo>
                    <a:cubicBezTo>
                      <a:pt x="22" y="20"/>
                      <a:pt x="23" y="15"/>
                      <a:pt x="26" y="12"/>
                    </a:cubicBezTo>
                    <a:cubicBezTo>
                      <a:pt x="28" y="10"/>
                      <a:pt x="30" y="9"/>
                      <a:pt x="33" y="9"/>
                    </a:cubicBezTo>
                    <a:cubicBezTo>
                      <a:pt x="33" y="9"/>
                      <a:pt x="33" y="9"/>
                      <a:pt x="33" y="9"/>
                    </a:cubicBezTo>
                    <a:cubicBezTo>
                      <a:pt x="40" y="9"/>
                      <a:pt x="47" y="17"/>
                      <a:pt x="48" y="27"/>
                    </a:cubicBezTo>
                    <a:cubicBezTo>
                      <a:pt x="48" y="32"/>
                      <a:pt x="47" y="37"/>
                      <a:pt x="45" y="40"/>
                    </a:cubicBezTo>
                    <a:cubicBezTo>
                      <a:pt x="43" y="42"/>
                      <a:pt x="41" y="43"/>
                      <a:pt x="38" y="43"/>
                    </a:cubicBezTo>
                    <a:cubicBezTo>
                      <a:pt x="38" y="43"/>
                      <a:pt x="38" y="43"/>
                      <a:pt x="38" y="43"/>
                    </a:cubicBezTo>
                    <a:cubicBezTo>
                      <a:pt x="38" y="43"/>
                      <a:pt x="38" y="43"/>
                      <a:pt x="38" y="43"/>
                    </a:cubicBezTo>
                    <a:cubicBezTo>
                      <a:pt x="31" y="43"/>
                      <a:pt x="24" y="35"/>
                      <a:pt x="23" y="25"/>
                    </a:cubicBezTo>
                    <a:close/>
                    <a:moveTo>
                      <a:pt x="37" y="69"/>
                    </a:moveTo>
                    <a:cubicBezTo>
                      <a:pt x="37" y="69"/>
                      <a:pt x="37" y="69"/>
                      <a:pt x="37" y="69"/>
                    </a:cubicBezTo>
                    <a:cubicBezTo>
                      <a:pt x="39" y="69"/>
                      <a:pt x="42" y="69"/>
                      <a:pt x="44" y="70"/>
                    </a:cubicBezTo>
                    <a:cubicBezTo>
                      <a:pt x="44" y="70"/>
                      <a:pt x="45" y="71"/>
                      <a:pt x="46" y="71"/>
                    </a:cubicBezTo>
                    <a:cubicBezTo>
                      <a:pt x="51" y="75"/>
                      <a:pt x="54" y="77"/>
                      <a:pt x="55" y="81"/>
                    </a:cubicBezTo>
                    <a:cubicBezTo>
                      <a:pt x="55" y="82"/>
                      <a:pt x="55" y="83"/>
                      <a:pt x="55" y="83"/>
                    </a:cubicBezTo>
                    <a:cubicBezTo>
                      <a:pt x="55" y="93"/>
                      <a:pt x="48" y="98"/>
                      <a:pt x="35" y="98"/>
                    </a:cubicBezTo>
                    <a:cubicBezTo>
                      <a:pt x="24" y="98"/>
                      <a:pt x="16" y="91"/>
                      <a:pt x="16" y="83"/>
                    </a:cubicBezTo>
                    <a:cubicBezTo>
                      <a:pt x="16" y="75"/>
                      <a:pt x="26" y="69"/>
                      <a:pt x="37"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65435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609600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09600" y="466960"/>
            <a:ext cx="5257800" cy="2185214"/>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01. </a:t>
            </a:r>
            <a:r>
              <a:rPr lang="en-US" sz="3200" dirty="0" smtClean="0">
                <a:solidFill>
                  <a:schemeClr val="accent1"/>
                </a:solidFill>
                <a:latin typeface="Nexa Light" panose="02000000000000000000" pitchFamily="50" charset="0"/>
              </a:rPr>
              <a:t>Lynda.com</a:t>
            </a:r>
          </a:p>
          <a:p>
            <a:r>
              <a:rPr lang="en-US" sz="1800" dirty="0">
                <a:solidFill>
                  <a:schemeClr val="tx1">
                    <a:lumMod val="50000"/>
                    <a:lumOff val="50000"/>
                  </a:schemeClr>
                </a:solidFill>
                <a:latin typeface="Nexa Light" panose="02000000000000000000" pitchFamily="50" charset="0"/>
              </a:rPr>
              <a:t>Lorem ipsum dolor sit amet, consectetur adipiscing elit. Maecenas vel faucibus sem. In non cursus eros, sed finibus urna. Nunc pretium tellus ante. </a:t>
            </a:r>
          </a:p>
          <a:p>
            <a:endParaRPr lang="en-US" sz="3200" dirty="0">
              <a:solidFill>
                <a:srgbClr val="21C36A"/>
              </a:solidFill>
              <a:latin typeface="Nexa Light" panose="02000000000000000000" pitchFamily="50" charset="0"/>
            </a:endParaRPr>
          </a:p>
        </p:txBody>
      </p:sp>
      <p:sp>
        <p:nvSpPr>
          <p:cNvPr id="9" name="TextBox 8"/>
          <p:cNvSpPr txBox="1"/>
          <p:nvPr/>
        </p:nvSpPr>
        <p:spPr>
          <a:xfrm>
            <a:off x="609600" y="2285404"/>
            <a:ext cx="5257800" cy="1631216"/>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02. </a:t>
            </a:r>
            <a:r>
              <a:rPr lang="en-US" sz="3200" dirty="0" smtClean="0">
                <a:solidFill>
                  <a:schemeClr val="accent1"/>
                </a:solidFill>
                <a:latin typeface="Nexa Light" panose="02000000000000000000" pitchFamily="50" charset="0"/>
              </a:rPr>
              <a:t>Skillshare</a:t>
            </a:r>
          </a:p>
          <a:p>
            <a:r>
              <a:rPr lang="en-US" sz="1800" dirty="0" smtClean="0">
                <a:solidFill>
                  <a:schemeClr val="tx1">
                    <a:lumMod val="50000"/>
                    <a:lumOff val="50000"/>
                  </a:schemeClr>
                </a:solidFill>
                <a:latin typeface="Nexa Light" panose="02000000000000000000" pitchFamily="50" charset="0"/>
              </a:rPr>
              <a:t>Lorem </a:t>
            </a:r>
            <a:r>
              <a:rPr lang="en-US" sz="1800" dirty="0">
                <a:solidFill>
                  <a:schemeClr val="tx1">
                    <a:lumMod val="50000"/>
                    <a:lumOff val="50000"/>
                  </a:schemeClr>
                </a:solidFill>
                <a:latin typeface="Nexa Light" panose="02000000000000000000" pitchFamily="50" charset="0"/>
              </a:rPr>
              <a:t>ipsum dolor sit amet, consectetur adipiscing elit. Maecenas vel faucibus sem. </a:t>
            </a:r>
          </a:p>
          <a:p>
            <a:endParaRPr lang="en-US" sz="3200" dirty="0">
              <a:solidFill>
                <a:srgbClr val="21C36A"/>
              </a:solidFill>
              <a:latin typeface="Nexa Light" panose="02000000000000000000" pitchFamily="50" charset="0"/>
            </a:endParaRPr>
          </a:p>
        </p:txBody>
      </p:sp>
      <p:sp>
        <p:nvSpPr>
          <p:cNvPr id="12" name="TextBox 11"/>
          <p:cNvSpPr txBox="1"/>
          <p:nvPr/>
        </p:nvSpPr>
        <p:spPr>
          <a:xfrm>
            <a:off x="609600" y="3630988"/>
            <a:ext cx="5257800" cy="1908215"/>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03. </a:t>
            </a:r>
            <a:r>
              <a:rPr lang="en-US" sz="3200" dirty="0" smtClean="0">
                <a:solidFill>
                  <a:schemeClr val="accent1"/>
                </a:solidFill>
                <a:latin typeface="Nexa Light" panose="02000000000000000000" pitchFamily="50" charset="0"/>
              </a:rPr>
              <a:t>Treehouse</a:t>
            </a:r>
          </a:p>
          <a:p>
            <a:r>
              <a:rPr lang="en-US" sz="1800" dirty="0">
                <a:solidFill>
                  <a:schemeClr val="tx1">
                    <a:lumMod val="50000"/>
                    <a:lumOff val="50000"/>
                  </a:schemeClr>
                </a:solidFill>
                <a:latin typeface="Nexa Light" panose="02000000000000000000" pitchFamily="50" charset="0"/>
              </a:rPr>
              <a:t>Proin at eros metus. Morbi id venenatis turpis. Nulla facilisi. Vivamus eleifend fermentum nisl ut sollicitudin. </a:t>
            </a:r>
          </a:p>
          <a:p>
            <a:endParaRPr lang="en-US" sz="3200" dirty="0">
              <a:solidFill>
                <a:srgbClr val="21C36A"/>
              </a:solidFill>
              <a:latin typeface="Nexa Light" panose="02000000000000000000" pitchFamily="50" charset="0"/>
            </a:endParaRPr>
          </a:p>
        </p:txBody>
      </p:sp>
      <p:sp>
        <p:nvSpPr>
          <p:cNvPr id="14" name="TextBox 13"/>
          <p:cNvSpPr txBox="1"/>
          <p:nvPr/>
        </p:nvSpPr>
        <p:spPr>
          <a:xfrm>
            <a:off x="609600" y="5189698"/>
            <a:ext cx="5257800" cy="1631216"/>
          </a:xfrm>
          <a:prstGeom prst="rect">
            <a:avLst/>
          </a:prstGeom>
          <a:noFill/>
        </p:spPr>
        <p:txBody>
          <a:bodyPr wrap="square" rtlCol="0">
            <a:spAutoFit/>
          </a:bodyPr>
          <a:lstStyle/>
          <a:p>
            <a:r>
              <a:rPr lang="en-US" sz="3200" dirty="0" smtClean="0">
                <a:solidFill>
                  <a:schemeClr val="bg1">
                    <a:lumMod val="65000"/>
                  </a:schemeClr>
                </a:solidFill>
                <a:latin typeface="Nexa Light" panose="02000000000000000000" pitchFamily="50" charset="0"/>
              </a:rPr>
              <a:t>04. </a:t>
            </a:r>
            <a:r>
              <a:rPr lang="en-US" sz="3200" dirty="0" smtClean="0">
                <a:solidFill>
                  <a:schemeClr val="accent1"/>
                </a:solidFill>
                <a:latin typeface="Nexa Light" panose="02000000000000000000" pitchFamily="50" charset="0"/>
              </a:rPr>
              <a:t>Coursera</a:t>
            </a:r>
          </a:p>
          <a:p>
            <a:r>
              <a:rPr lang="en-US" sz="1800" dirty="0">
                <a:solidFill>
                  <a:schemeClr val="tx1">
                    <a:lumMod val="50000"/>
                    <a:lumOff val="50000"/>
                  </a:schemeClr>
                </a:solidFill>
                <a:latin typeface="Nexa Light" panose="02000000000000000000" pitchFamily="50" charset="0"/>
              </a:rPr>
              <a:t>Proin at eros metus. Morbi id venenatis turpis. Nulla facilisi. </a:t>
            </a:r>
          </a:p>
          <a:p>
            <a:endParaRPr lang="en-US" sz="3200" dirty="0">
              <a:solidFill>
                <a:srgbClr val="21C36A"/>
              </a:solidFill>
              <a:latin typeface="Nexa Light" panose="02000000000000000000" pitchFamily="50" charset="0"/>
            </a:endParaRPr>
          </a:p>
        </p:txBody>
      </p:sp>
      <p:sp>
        <p:nvSpPr>
          <p:cNvPr id="16" name="Rectangle 15"/>
          <p:cNvSpPr/>
          <p:nvPr/>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1250" r="12803"/>
          <a:stretch/>
        </p:blipFill>
        <p:spPr>
          <a:xfrm>
            <a:off x="6796829" y="347951"/>
            <a:ext cx="4694343" cy="3072158"/>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1752" t="20052" r="23249" b="20612"/>
          <a:stretch/>
        </p:blipFill>
        <p:spPr>
          <a:xfrm>
            <a:off x="6796829" y="3706498"/>
            <a:ext cx="4694343" cy="2743200"/>
          </a:xfrm>
          <a:prstGeom prst="rect">
            <a:avLst/>
          </a:prstGeom>
        </p:spPr>
      </p:pic>
    </p:spTree>
    <p:extLst>
      <p:ext uri="{BB962C8B-B14F-4D97-AF65-F5344CB8AC3E}">
        <p14:creationId xmlns:p14="http://schemas.microsoft.com/office/powerpoint/2010/main" val="774327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he BEst 15 Marketing and Sales Tools">
      <a:dk1>
        <a:sysClr val="windowText" lastClr="000000"/>
      </a:dk1>
      <a:lt1>
        <a:sysClr val="window" lastClr="FFFFFF"/>
      </a:lt1>
      <a:dk2>
        <a:srgbClr val="1F497D"/>
      </a:dk2>
      <a:lt2>
        <a:srgbClr val="EEECE1"/>
      </a:lt2>
      <a:accent1>
        <a:srgbClr val="21C36A"/>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784170-DD86-47F7-8797-A059AC9E46EC}"/>
</file>

<file path=customXml/itemProps2.xml><?xml version="1.0" encoding="utf-8"?>
<ds:datastoreItem xmlns:ds="http://schemas.openxmlformats.org/officeDocument/2006/customXml" ds:itemID="{A9D26901-8387-434C-974A-D14E77D97B63}"/>
</file>

<file path=customXml/itemProps3.xml><?xml version="1.0" encoding="utf-8"?>
<ds:datastoreItem xmlns:ds="http://schemas.openxmlformats.org/officeDocument/2006/customXml" ds:itemID="{431B554E-CB75-4047-B0C9-FE97B2600079}"/>
</file>

<file path=docProps/app.xml><?xml version="1.0" encoding="utf-8"?>
<Properties xmlns="http://schemas.openxmlformats.org/officeDocument/2006/extended-properties" xmlns:vt="http://schemas.openxmlformats.org/officeDocument/2006/docPropsVTypes">
  <Template>Ion Boardroom</Template>
  <TotalTime>5280</TotalTime>
  <Words>659</Words>
  <Application>Microsoft Macintosh PowerPoint</Application>
  <PresentationFormat>Widescreen</PresentationFormat>
  <Paragraphs>83</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Calibri Light</vt:lpstr>
      <vt:lpstr>Nexa Bold</vt:lpstr>
      <vt:lpstr>Nexa Light</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Catherina Plaza</cp:lastModifiedBy>
  <cp:revision>114</cp:revision>
  <dcterms:created xsi:type="dcterms:W3CDTF">2013-09-12T13:05:01Z</dcterms:created>
  <dcterms:modified xsi:type="dcterms:W3CDTF">2016-04-12T15:37:55Z</dcterms:modified>
  <cp:category>SlideModel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