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77" r:id="rId4"/>
    <p:sldId id="278" r:id="rId5"/>
    <p:sldId id="279" r:id="rId6"/>
    <p:sldId id="280" r:id="rId7"/>
    <p:sldId id="268" r:id="rId8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1BC"/>
    <a:srgbClr val="27486B"/>
    <a:srgbClr val="0664AE"/>
    <a:srgbClr val="078E8A"/>
    <a:srgbClr val="FE2C01"/>
    <a:srgbClr val="FF8B00"/>
    <a:srgbClr val="E4E4E2"/>
    <a:srgbClr val="E3E3E1"/>
    <a:srgbClr val="EAEAE8"/>
    <a:srgbClr val="E9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/>
    <p:restoredTop sz="94884" autoAdjust="0"/>
  </p:normalViewPr>
  <p:slideViewPr>
    <p:cSldViewPr>
      <p:cViewPr>
        <p:scale>
          <a:sx n="25" d="100"/>
          <a:sy n="25" d="100"/>
        </p:scale>
        <p:origin x="2616" y="19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8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0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7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7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3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EFED"/>
            </a:gs>
            <a:gs pos="100000">
              <a:srgbClr val="BEBFB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15474" y="918249"/>
            <a:ext cx="4907835" cy="561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77544" y="231709"/>
            <a:ext cx="1274096" cy="1253236"/>
            <a:chOff x="10077544" y="231709"/>
            <a:chExt cx="1274096" cy="1253236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0581406" y="231709"/>
              <a:ext cx="770234" cy="731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0077544" y="231709"/>
              <a:ext cx="507071" cy="1248422"/>
            </a:xfrm>
            <a:custGeom>
              <a:avLst/>
              <a:gdLst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0" h="2470150">
                  <a:moveTo>
                    <a:pt x="0" y="1352550"/>
                  </a:moveTo>
                  <a:lnTo>
                    <a:pt x="1003300" y="0"/>
                  </a:lnTo>
                  <a:cubicBezTo>
                    <a:pt x="1001183" y="480483"/>
                    <a:pt x="999067" y="960967"/>
                    <a:pt x="996950" y="1441450"/>
                  </a:cubicBezTo>
                  <a:cubicBezTo>
                    <a:pt x="779829" y="1822042"/>
                    <a:pt x="426068" y="2226194"/>
                    <a:pt x="6350" y="2470150"/>
                  </a:cubicBezTo>
                  <a:cubicBezTo>
                    <a:pt x="4233" y="2097617"/>
                    <a:pt x="2117" y="1725083"/>
                    <a:pt x="0" y="13525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080753" y="960223"/>
              <a:ext cx="1270887" cy="524722"/>
            </a:xfrm>
            <a:custGeom>
              <a:avLst/>
              <a:gdLst>
                <a:gd name="connsiteX0" fmla="*/ 0 w 2514600"/>
                <a:gd name="connsiteY0" fmla="*/ 1035050 h 1038225"/>
                <a:gd name="connsiteX1" fmla="*/ 1336675 w 2514600"/>
                <a:gd name="connsiteY1" fmla="*/ 1038225 h 1038225"/>
                <a:gd name="connsiteX2" fmla="*/ 2514600 w 2514600"/>
                <a:gd name="connsiteY2" fmla="*/ 0 h 1038225"/>
                <a:gd name="connsiteX3" fmla="*/ 987425 w 2514600"/>
                <a:gd name="connsiteY3" fmla="*/ 0 h 1038225"/>
                <a:gd name="connsiteX4" fmla="*/ 0 w 2514600"/>
                <a:gd name="connsiteY4" fmla="*/ 1035050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1038225">
                  <a:moveTo>
                    <a:pt x="0" y="1035050"/>
                  </a:moveTo>
                  <a:lnTo>
                    <a:pt x="1336675" y="1038225"/>
                  </a:lnTo>
                  <a:lnTo>
                    <a:pt x="2514600" y="0"/>
                  </a:lnTo>
                  <a:lnTo>
                    <a:pt x="987425" y="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528331" y="918249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56055" y="635279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28332" y="635280"/>
            <a:ext cx="254723" cy="1174608"/>
          </a:xfrm>
          <a:prstGeom prst="rect">
            <a:avLst/>
          </a:prstGeom>
          <a:solidFill>
            <a:srgbClr val="E4E4E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947759" y="367019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7" name="Freeform 76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292468" y="2105923"/>
            <a:ext cx="4615666" cy="56188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00417" y="1665237"/>
            <a:ext cx="1237189" cy="1004513"/>
            <a:chOff x="9400417" y="1665237"/>
            <a:chExt cx="1237189" cy="1004513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Freeform 11"/>
            <p:cNvSpPr/>
            <p:nvPr/>
          </p:nvSpPr>
          <p:spPr>
            <a:xfrm>
              <a:off x="9405231" y="2351026"/>
              <a:ext cx="1232375" cy="318724"/>
            </a:xfrm>
            <a:custGeom>
              <a:avLst/>
              <a:gdLst>
                <a:gd name="connsiteX0" fmla="*/ 914400 w 2441575"/>
                <a:gd name="connsiteY0" fmla="*/ 3175 h 536575"/>
                <a:gd name="connsiteX1" fmla="*/ 2441575 w 2441575"/>
                <a:gd name="connsiteY1" fmla="*/ 0 h 536575"/>
                <a:gd name="connsiteX2" fmla="*/ 1323975 w 2441575"/>
                <a:gd name="connsiteY2" fmla="*/ 533400 h 536575"/>
                <a:gd name="connsiteX3" fmla="*/ 0 w 2441575"/>
                <a:gd name="connsiteY3" fmla="*/ 536575 h 536575"/>
                <a:gd name="connsiteX4" fmla="*/ 914400 w 2441575"/>
                <a:gd name="connsiteY4" fmla="*/ 3175 h 536575"/>
                <a:gd name="connsiteX0" fmla="*/ 914400 w 2441575"/>
                <a:gd name="connsiteY0" fmla="*/ 58920 h 592320"/>
                <a:gd name="connsiteX1" fmla="*/ 2441575 w 2441575"/>
                <a:gd name="connsiteY1" fmla="*/ 55745 h 592320"/>
                <a:gd name="connsiteX2" fmla="*/ 1323975 w 2441575"/>
                <a:gd name="connsiteY2" fmla="*/ 589145 h 592320"/>
                <a:gd name="connsiteX3" fmla="*/ 0 w 2441575"/>
                <a:gd name="connsiteY3" fmla="*/ 592320 h 592320"/>
                <a:gd name="connsiteX4" fmla="*/ 914400 w 2441575"/>
                <a:gd name="connsiteY4" fmla="*/ 58920 h 592320"/>
                <a:gd name="connsiteX0" fmla="*/ 914400 w 2441575"/>
                <a:gd name="connsiteY0" fmla="*/ 95657 h 629057"/>
                <a:gd name="connsiteX1" fmla="*/ 2441575 w 2441575"/>
                <a:gd name="connsiteY1" fmla="*/ 92482 h 629057"/>
                <a:gd name="connsiteX2" fmla="*/ 1323975 w 2441575"/>
                <a:gd name="connsiteY2" fmla="*/ 625882 h 629057"/>
                <a:gd name="connsiteX3" fmla="*/ 0 w 2441575"/>
                <a:gd name="connsiteY3" fmla="*/ 629057 h 629057"/>
                <a:gd name="connsiteX4" fmla="*/ 914400 w 2441575"/>
                <a:gd name="connsiteY4" fmla="*/ 95657 h 629057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630634">
                  <a:moveTo>
                    <a:pt x="914400" y="97234"/>
                  </a:moveTo>
                  <a:cubicBezTo>
                    <a:pt x="1328208" y="-33999"/>
                    <a:pt x="2011892" y="-28708"/>
                    <a:pt x="2438400" y="90884"/>
                  </a:cubicBezTo>
                  <a:lnTo>
                    <a:pt x="1323975" y="627459"/>
                  </a:lnTo>
                  <a:lnTo>
                    <a:pt x="0" y="630634"/>
                  </a:lnTo>
                  <a:cubicBezTo>
                    <a:pt x="187325" y="363934"/>
                    <a:pt x="679450" y="119459"/>
                    <a:pt x="914400" y="972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65767" y="1667435"/>
              <a:ext cx="770234" cy="731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/>
            <p:cNvSpPr/>
            <p:nvPr/>
          </p:nvSpPr>
          <p:spPr>
            <a:xfrm>
              <a:off x="9400417" y="1665237"/>
              <a:ext cx="468559" cy="1001305"/>
            </a:xfrm>
            <a:custGeom>
              <a:avLst/>
              <a:gdLst>
                <a:gd name="connsiteX0" fmla="*/ 0 w 927100"/>
                <a:gd name="connsiteY0" fmla="*/ 869950 h 1981200"/>
                <a:gd name="connsiteX1" fmla="*/ 923925 w 927100"/>
                <a:gd name="connsiteY1" fmla="*/ 0 h 1981200"/>
                <a:gd name="connsiteX2" fmla="*/ 927100 w 927100"/>
                <a:gd name="connsiteY2" fmla="*/ 1454150 h 1981200"/>
                <a:gd name="connsiteX3" fmla="*/ 12700 w 927100"/>
                <a:gd name="connsiteY3" fmla="*/ 1981200 h 1981200"/>
                <a:gd name="connsiteX4" fmla="*/ 0 w 927100"/>
                <a:gd name="connsiteY4" fmla="*/ 8699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100" h="1981200">
                  <a:moveTo>
                    <a:pt x="0" y="869950"/>
                  </a:moveTo>
                  <a:lnTo>
                    <a:pt x="923925" y="0"/>
                  </a:lnTo>
                  <a:cubicBezTo>
                    <a:pt x="924983" y="484717"/>
                    <a:pt x="926042" y="969433"/>
                    <a:pt x="927100" y="1454150"/>
                  </a:cubicBezTo>
                  <a:lnTo>
                    <a:pt x="12700" y="1981200"/>
                  </a:lnTo>
                  <a:lnTo>
                    <a:pt x="0" y="8699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036138" y="210592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263862" y="182295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36139" y="1822954"/>
            <a:ext cx="254723" cy="1174608"/>
          </a:xfrm>
          <a:prstGeom prst="rect">
            <a:avLst/>
          </a:prstGeom>
          <a:solidFill>
            <a:srgbClr val="E5E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454216" y="1549610"/>
            <a:ext cx="1673297" cy="1665698"/>
            <a:chOff x="11272340" y="1358793"/>
            <a:chExt cx="2218796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9" name="Freeform 78"/>
            <p:cNvSpPr/>
            <p:nvPr/>
          </p:nvSpPr>
          <p:spPr>
            <a:xfrm>
              <a:off x="11272340" y="1358793"/>
              <a:ext cx="1105963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752930" y="3284059"/>
            <a:ext cx="4647487" cy="56188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8869478" y="3086962"/>
            <a:ext cx="1038657" cy="758451"/>
            <a:chOff x="8869478" y="3086962"/>
            <a:chExt cx="1038657" cy="758451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9" name="Freeform 18"/>
            <p:cNvSpPr/>
            <p:nvPr/>
          </p:nvSpPr>
          <p:spPr>
            <a:xfrm>
              <a:off x="8870725" y="3756767"/>
              <a:ext cx="1037409" cy="88646"/>
            </a:xfrm>
            <a:custGeom>
              <a:avLst/>
              <a:gdLst>
                <a:gd name="connsiteX0" fmla="*/ 0 w 2050256"/>
                <a:gd name="connsiteY0" fmla="*/ 102394 h 116681"/>
                <a:gd name="connsiteX1" fmla="*/ 1288256 w 2050256"/>
                <a:gd name="connsiteY1" fmla="*/ 116681 h 116681"/>
                <a:gd name="connsiteX2" fmla="*/ 2050256 w 2050256"/>
                <a:gd name="connsiteY2" fmla="*/ 21431 h 116681"/>
                <a:gd name="connsiteX3" fmla="*/ 661987 w 2050256"/>
                <a:gd name="connsiteY3" fmla="*/ 0 h 116681"/>
                <a:gd name="connsiteX4" fmla="*/ 0 w 2050256"/>
                <a:gd name="connsiteY4" fmla="*/ 102394 h 116681"/>
                <a:gd name="connsiteX0" fmla="*/ 0 w 2052637"/>
                <a:gd name="connsiteY0" fmla="*/ 100012 h 116681"/>
                <a:gd name="connsiteX1" fmla="*/ 1290637 w 2052637"/>
                <a:gd name="connsiteY1" fmla="*/ 116681 h 116681"/>
                <a:gd name="connsiteX2" fmla="*/ 2052637 w 2052637"/>
                <a:gd name="connsiteY2" fmla="*/ 21431 h 116681"/>
                <a:gd name="connsiteX3" fmla="*/ 664368 w 2052637"/>
                <a:gd name="connsiteY3" fmla="*/ 0 h 116681"/>
                <a:gd name="connsiteX4" fmla="*/ 0 w 2052637"/>
                <a:gd name="connsiteY4" fmla="*/ 100012 h 116681"/>
                <a:gd name="connsiteX0" fmla="*/ 0 w 2052637"/>
                <a:gd name="connsiteY0" fmla="*/ 175397 h 192066"/>
                <a:gd name="connsiteX1" fmla="*/ 1290637 w 2052637"/>
                <a:gd name="connsiteY1" fmla="*/ 192066 h 192066"/>
                <a:gd name="connsiteX2" fmla="*/ 2052637 w 2052637"/>
                <a:gd name="connsiteY2" fmla="*/ 96816 h 192066"/>
                <a:gd name="connsiteX3" fmla="*/ 654947 w 2052637"/>
                <a:gd name="connsiteY3" fmla="*/ 0 h 192066"/>
                <a:gd name="connsiteX4" fmla="*/ 0 w 2052637"/>
                <a:gd name="connsiteY4" fmla="*/ 175397 h 192066"/>
                <a:gd name="connsiteX0" fmla="*/ 0 w 2052637"/>
                <a:gd name="connsiteY0" fmla="*/ 175397 h 175396"/>
                <a:gd name="connsiteX1" fmla="*/ 1285926 w 2052637"/>
                <a:gd name="connsiteY1" fmla="*/ 173220 h 175396"/>
                <a:gd name="connsiteX2" fmla="*/ 2052637 w 2052637"/>
                <a:gd name="connsiteY2" fmla="*/ 96816 h 175396"/>
                <a:gd name="connsiteX3" fmla="*/ 654947 w 2052637"/>
                <a:gd name="connsiteY3" fmla="*/ 0 h 175396"/>
                <a:gd name="connsiteX4" fmla="*/ 0 w 2052637"/>
                <a:gd name="connsiteY4" fmla="*/ 175397 h 17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637" h="175396">
                  <a:moveTo>
                    <a:pt x="0" y="175397"/>
                  </a:moveTo>
                  <a:lnTo>
                    <a:pt x="1285926" y="173220"/>
                  </a:lnTo>
                  <a:lnTo>
                    <a:pt x="2052637" y="96816"/>
                  </a:lnTo>
                  <a:lnTo>
                    <a:pt x="654947" y="0"/>
                  </a:lnTo>
                  <a:lnTo>
                    <a:pt x="0" y="17539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05296" y="3086962"/>
              <a:ext cx="702839" cy="717132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418930">
                  <a:moveTo>
                    <a:pt x="0" y="0"/>
                  </a:moveTo>
                  <a:lnTo>
                    <a:pt x="1371600" y="0"/>
                  </a:lnTo>
                  <a:lnTo>
                    <a:pt x="1390650" y="1418930"/>
                  </a:lnTo>
                  <a:lnTo>
                    <a:pt x="0" y="1403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9478" y="3090022"/>
              <a:ext cx="338092" cy="754188"/>
            </a:xfrm>
            <a:custGeom>
              <a:avLst/>
              <a:gdLst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1332000 w 1332000"/>
                <a:gd name="connsiteY2" fmla="*/ 1066800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658900 w 1332000"/>
                <a:gd name="connsiteY2" fmla="*/ 981075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665250"/>
                <a:gd name="connsiteY0" fmla="*/ 425450 h 1492250"/>
                <a:gd name="connsiteX1" fmla="*/ 665250 w 665250"/>
                <a:gd name="connsiteY1" fmla="*/ 0 h 1492250"/>
                <a:gd name="connsiteX2" fmla="*/ 658900 w 665250"/>
                <a:gd name="connsiteY2" fmla="*/ 1406525 h 1492250"/>
                <a:gd name="connsiteX3" fmla="*/ 0 w 665250"/>
                <a:gd name="connsiteY3" fmla="*/ 1492250 h 1492250"/>
                <a:gd name="connsiteX4" fmla="*/ 0 w 665250"/>
                <a:gd name="connsiteY4" fmla="*/ 425450 h 1492250"/>
                <a:gd name="connsiteX0" fmla="*/ 0 w 668425"/>
                <a:gd name="connsiteY0" fmla="*/ 400050 h 1492250"/>
                <a:gd name="connsiteX1" fmla="*/ 668425 w 668425"/>
                <a:gd name="connsiteY1" fmla="*/ 0 h 1492250"/>
                <a:gd name="connsiteX2" fmla="*/ 662075 w 668425"/>
                <a:gd name="connsiteY2" fmla="*/ 1406525 h 1492250"/>
                <a:gd name="connsiteX3" fmla="*/ 3175 w 668425"/>
                <a:gd name="connsiteY3" fmla="*/ 1492250 h 1492250"/>
                <a:gd name="connsiteX4" fmla="*/ 0 w 668425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6525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1762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1587 w 665556"/>
                <a:gd name="connsiteY2" fmla="*/ 1399380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3968 w 665556"/>
                <a:gd name="connsiteY2" fmla="*/ 1394618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6881"/>
                <a:gd name="connsiteY0" fmla="*/ 400050 h 1492250"/>
                <a:gd name="connsiteX1" fmla="*/ 665556 w 666881"/>
                <a:gd name="connsiteY1" fmla="*/ 0 h 1492250"/>
                <a:gd name="connsiteX2" fmla="*/ 666349 w 666881"/>
                <a:gd name="connsiteY2" fmla="*/ 1394618 h 1492250"/>
                <a:gd name="connsiteX3" fmla="*/ 306 w 666881"/>
                <a:gd name="connsiteY3" fmla="*/ 1492250 h 1492250"/>
                <a:gd name="connsiteX4" fmla="*/ 306 w 666881"/>
                <a:gd name="connsiteY4" fmla="*/ 400050 h 1492250"/>
                <a:gd name="connsiteX0" fmla="*/ 0 w 668956"/>
                <a:gd name="connsiteY0" fmla="*/ 390525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90525 h 1492250"/>
                <a:gd name="connsiteX0" fmla="*/ 0 w 668956"/>
                <a:gd name="connsiteY0" fmla="*/ 388144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88144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956" h="1492250">
                  <a:moveTo>
                    <a:pt x="0" y="388144"/>
                  </a:moveTo>
                  <a:lnTo>
                    <a:pt x="667631" y="0"/>
                  </a:lnTo>
                  <a:cubicBezTo>
                    <a:pt x="665514" y="468842"/>
                    <a:pt x="670541" y="925776"/>
                    <a:pt x="668424" y="1394618"/>
                  </a:cubicBezTo>
                  <a:lnTo>
                    <a:pt x="2381" y="1492250"/>
                  </a:lnTo>
                  <a:cubicBezTo>
                    <a:pt x="1323" y="1128183"/>
                    <a:pt x="1058" y="752211"/>
                    <a:pt x="0" y="3881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495235" y="3284275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2959" y="3001305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95236" y="3001306"/>
            <a:ext cx="254723" cy="1174608"/>
          </a:xfrm>
          <a:prstGeom prst="rect">
            <a:avLst/>
          </a:prstGeom>
          <a:solidFill>
            <a:srgbClr val="E7E7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914299" y="2731324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2" name="Freeform 81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 82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197359" y="4468008"/>
            <a:ext cx="4672120" cy="56188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8189085" y="4406560"/>
            <a:ext cx="888083" cy="689097"/>
            <a:chOff x="8189085" y="4406560"/>
            <a:chExt cx="888083" cy="689097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2" name="Rectangle 16"/>
            <p:cNvSpPr/>
            <p:nvPr/>
          </p:nvSpPr>
          <p:spPr>
            <a:xfrm>
              <a:off x="8398321" y="4406560"/>
              <a:ext cx="678847" cy="689097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  <a:gd name="connsiteX0" fmla="*/ 0 w 1435997"/>
                <a:gd name="connsiteY0" fmla="*/ 0 h 1428792"/>
                <a:gd name="connsiteX1" fmla="*/ 1371600 w 1435997"/>
                <a:gd name="connsiteY1" fmla="*/ 0 h 1428792"/>
                <a:gd name="connsiteX2" fmla="*/ 1435997 w 1435997"/>
                <a:gd name="connsiteY2" fmla="*/ 1428792 h 1428792"/>
                <a:gd name="connsiteX3" fmla="*/ 0 w 1435997"/>
                <a:gd name="connsiteY3" fmla="*/ 1403055 h 1428792"/>
                <a:gd name="connsiteX4" fmla="*/ 0 w 1435997"/>
                <a:gd name="connsiteY4" fmla="*/ 0 h 1428792"/>
                <a:gd name="connsiteX0" fmla="*/ 0 w 1435997"/>
                <a:gd name="connsiteY0" fmla="*/ 2465 h 1431257"/>
                <a:gd name="connsiteX1" fmla="*/ 1401832 w 1435997"/>
                <a:gd name="connsiteY1" fmla="*/ 0 h 1431257"/>
                <a:gd name="connsiteX2" fmla="*/ 1435997 w 1435997"/>
                <a:gd name="connsiteY2" fmla="*/ 1431257 h 1431257"/>
                <a:gd name="connsiteX3" fmla="*/ 0 w 1435997"/>
                <a:gd name="connsiteY3" fmla="*/ 1405520 h 1431257"/>
                <a:gd name="connsiteX4" fmla="*/ 0 w 1435997"/>
                <a:gd name="connsiteY4" fmla="*/ 2465 h 1431257"/>
                <a:gd name="connsiteX0" fmla="*/ 0 w 1421044"/>
                <a:gd name="connsiteY0" fmla="*/ 2465 h 1411743"/>
                <a:gd name="connsiteX1" fmla="*/ 1401832 w 1421044"/>
                <a:gd name="connsiteY1" fmla="*/ 0 h 1411743"/>
                <a:gd name="connsiteX2" fmla="*/ 1421044 w 1421044"/>
                <a:gd name="connsiteY2" fmla="*/ 1411743 h 1411743"/>
                <a:gd name="connsiteX3" fmla="*/ 0 w 1421044"/>
                <a:gd name="connsiteY3" fmla="*/ 1405520 h 1411743"/>
                <a:gd name="connsiteX4" fmla="*/ 0 w 1421044"/>
                <a:gd name="connsiteY4" fmla="*/ 2465 h 14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044" h="1411743">
                  <a:moveTo>
                    <a:pt x="0" y="2465"/>
                  </a:moveTo>
                  <a:lnTo>
                    <a:pt x="1401832" y="0"/>
                  </a:lnTo>
                  <a:lnTo>
                    <a:pt x="1421044" y="1411743"/>
                  </a:lnTo>
                  <a:lnTo>
                    <a:pt x="0" y="1405520"/>
                  </a:lnTo>
                  <a:lnTo>
                    <a:pt x="0" y="2465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89085" y="4408721"/>
              <a:ext cx="210440" cy="685251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6350 w 416381"/>
                <a:gd name="connsiteY0" fmla="*/ 11985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9856 h 1355850"/>
                <a:gd name="connsiteX0" fmla="*/ 6350 w 416381"/>
                <a:gd name="connsiteY0" fmla="*/ 110331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0331 h 1355850"/>
                <a:gd name="connsiteX0" fmla="*/ 385 w 410416"/>
                <a:gd name="connsiteY0" fmla="*/ 110331 h 1355850"/>
                <a:gd name="connsiteX1" fmla="*/ 408035 w 410416"/>
                <a:gd name="connsiteY1" fmla="*/ 0 h 1355850"/>
                <a:gd name="connsiteX2" fmla="*/ 410416 w 410416"/>
                <a:gd name="connsiteY2" fmla="*/ 1355850 h 1355850"/>
                <a:gd name="connsiteX3" fmla="*/ 3560 w 410416"/>
                <a:gd name="connsiteY3" fmla="*/ 1228056 h 1355850"/>
                <a:gd name="connsiteX4" fmla="*/ 385 w 410416"/>
                <a:gd name="connsiteY4" fmla="*/ 110331 h 1355850"/>
                <a:gd name="connsiteX0" fmla="*/ 611 w 410642"/>
                <a:gd name="connsiteY0" fmla="*/ 110331 h 1355850"/>
                <a:gd name="connsiteX1" fmla="*/ 408261 w 410642"/>
                <a:gd name="connsiteY1" fmla="*/ 0 h 1355850"/>
                <a:gd name="connsiteX2" fmla="*/ 410642 w 410642"/>
                <a:gd name="connsiteY2" fmla="*/ 1355850 h 1355850"/>
                <a:gd name="connsiteX3" fmla="*/ 611 w 410642"/>
                <a:gd name="connsiteY3" fmla="*/ 1228056 h 1355850"/>
                <a:gd name="connsiteX4" fmla="*/ 611 w 410642"/>
                <a:gd name="connsiteY4" fmla="*/ 110331 h 1355850"/>
                <a:gd name="connsiteX0" fmla="*/ 3175 w 413206"/>
                <a:gd name="connsiteY0" fmla="*/ 110331 h 1355850"/>
                <a:gd name="connsiteX1" fmla="*/ 410825 w 413206"/>
                <a:gd name="connsiteY1" fmla="*/ 0 h 1355850"/>
                <a:gd name="connsiteX2" fmla="*/ 413206 w 413206"/>
                <a:gd name="connsiteY2" fmla="*/ 1355850 h 1355850"/>
                <a:gd name="connsiteX3" fmla="*/ 0 w 413206"/>
                <a:gd name="connsiteY3" fmla="*/ 1228056 h 1355850"/>
                <a:gd name="connsiteX4" fmla="*/ 3175 w 413206"/>
                <a:gd name="connsiteY4" fmla="*/ 110331 h 1355850"/>
                <a:gd name="connsiteX0" fmla="*/ 384 w 416765"/>
                <a:gd name="connsiteY0" fmla="*/ 110331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0331 h 1355850"/>
                <a:gd name="connsiteX0" fmla="*/ 384 w 416765"/>
                <a:gd name="connsiteY0" fmla="*/ 113506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3506 h 1355850"/>
                <a:gd name="connsiteX0" fmla="*/ 0 w 416381"/>
                <a:gd name="connsiteY0" fmla="*/ 1135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3175 w 416381"/>
                <a:gd name="connsiteY3" fmla="*/ 1228056 h 1355850"/>
                <a:gd name="connsiteX4" fmla="*/ 0 w 416381"/>
                <a:gd name="connsiteY4" fmla="*/ 113506 h 135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81" h="1355850">
                  <a:moveTo>
                    <a:pt x="0" y="113506"/>
                  </a:moveTo>
                  <a:lnTo>
                    <a:pt x="414000" y="0"/>
                  </a:lnTo>
                  <a:cubicBezTo>
                    <a:pt x="414794" y="451950"/>
                    <a:pt x="415587" y="903900"/>
                    <a:pt x="416381" y="1355850"/>
                  </a:cubicBezTo>
                  <a:lnTo>
                    <a:pt x="3175" y="1228056"/>
                  </a:lnTo>
                  <a:cubicBezTo>
                    <a:pt x="2117" y="856539"/>
                    <a:pt x="1058" y="485023"/>
                    <a:pt x="0" y="11350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946506" y="4469773"/>
            <a:ext cx="755377" cy="561600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170619" y="4183200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42896" y="4183201"/>
            <a:ext cx="254723" cy="1174608"/>
          </a:xfrm>
          <a:prstGeom prst="rect">
            <a:avLst/>
          </a:prstGeom>
          <a:solidFill>
            <a:srgbClr val="E9E9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362015" y="3924357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5" name="Freeform 84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 85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581400" y="5652733"/>
            <a:ext cx="4607685" cy="56188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7437" y="5648527"/>
            <a:ext cx="663266" cy="612000"/>
            <a:chOff x="7617437" y="5648527"/>
            <a:chExt cx="663266" cy="612000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7" name="Rectangle 22"/>
            <p:cNvSpPr/>
            <p:nvPr/>
          </p:nvSpPr>
          <p:spPr>
            <a:xfrm>
              <a:off x="7617437" y="5651754"/>
              <a:ext cx="79750" cy="603309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0 w 447337"/>
                <a:gd name="connsiteY3" fmla="*/ 1272506 h 1343569"/>
                <a:gd name="connsiteX4" fmla="*/ 0 w 447337"/>
                <a:gd name="connsiteY4" fmla="*/ 88106 h 1343569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309562 w 447337"/>
                <a:gd name="connsiteY3" fmla="*/ 1247944 h 1343569"/>
                <a:gd name="connsiteX4" fmla="*/ 0 w 447337"/>
                <a:gd name="connsiteY4" fmla="*/ 88106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26193 w 163968"/>
                <a:gd name="connsiteY3" fmla="*/ 1247944 h 1343569"/>
                <a:gd name="connsiteX4" fmla="*/ 0 w 163968"/>
                <a:gd name="connsiteY4" fmla="*/ 7050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35718 w 163968"/>
                <a:gd name="connsiteY3" fmla="*/ 1245488 h 1343569"/>
                <a:gd name="connsiteX4" fmla="*/ 0 w 163968"/>
                <a:gd name="connsiteY4" fmla="*/ 7050 h 1343569"/>
                <a:gd name="connsiteX0" fmla="*/ 0 w 160793"/>
                <a:gd name="connsiteY0" fmla="*/ 559 h 1343569"/>
                <a:gd name="connsiteX1" fmla="*/ 127456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559 h 1343569"/>
                <a:gd name="connsiteX1" fmla="*/ 136981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0 h 1343010"/>
                <a:gd name="connsiteX1" fmla="*/ 153649 w 160793"/>
                <a:gd name="connsiteY1" fmla="*/ 1876 h 1343010"/>
                <a:gd name="connsiteX2" fmla="*/ 160793 w 160793"/>
                <a:gd name="connsiteY2" fmla="*/ 1343010 h 1343010"/>
                <a:gd name="connsiteX3" fmla="*/ 32543 w 160793"/>
                <a:gd name="connsiteY3" fmla="*/ 1244929 h 1343010"/>
                <a:gd name="connsiteX4" fmla="*/ 0 w 160793"/>
                <a:gd name="connsiteY4" fmla="*/ 0 h 1343010"/>
                <a:gd name="connsiteX0" fmla="*/ 0 w 173755"/>
                <a:gd name="connsiteY0" fmla="*/ 0 h 1343010"/>
                <a:gd name="connsiteX1" fmla="*/ 153649 w 173755"/>
                <a:gd name="connsiteY1" fmla="*/ 1876 h 1343010"/>
                <a:gd name="connsiteX2" fmla="*/ 160793 w 173755"/>
                <a:gd name="connsiteY2" fmla="*/ 1343010 h 1343010"/>
                <a:gd name="connsiteX3" fmla="*/ 32543 w 173755"/>
                <a:gd name="connsiteY3" fmla="*/ 1244929 h 1343010"/>
                <a:gd name="connsiteX4" fmla="*/ 0 w 173755"/>
                <a:gd name="connsiteY4" fmla="*/ 0 h 1343010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32543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5399 w 173755"/>
                <a:gd name="connsiteY3" fmla="*/ 1250355 h 1343568"/>
                <a:gd name="connsiteX4" fmla="*/ 0 w 173755"/>
                <a:gd name="connsiteY4" fmla="*/ 558 h 134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5" h="1343568">
                  <a:moveTo>
                    <a:pt x="0" y="558"/>
                  </a:moveTo>
                  <a:lnTo>
                    <a:pt x="153649" y="0"/>
                  </a:lnTo>
                  <a:cubicBezTo>
                    <a:pt x="154443" y="451950"/>
                    <a:pt x="193337" y="911090"/>
                    <a:pt x="160793" y="1343568"/>
                  </a:cubicBezTo>
                  <a:lnTo>
                    <a:pt x="25399" y="1250355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84681" y="5648527"/>
              <a:ext cx="596022" cy="612000"/>
            </a:xfrm>
            <a:custGeom>
              <a:avLst/>
              <a:gdLst>
                <a:gd name="connsiteX0" fmla="*/ 0 w 1293019"/>
                <a:gd name="connsiteY0" fmla="*/ 0 h 1295400"/>
                <a:gd name="connsiteX1" fmla="*/ 1293019 w 1293019"/>
                <a:gd name="connsiteY1" fmla="*/ 0 h 1295400"/>
                <a:gd name="connsiteX2" fmla="*/ 1293019 w 1293019"/>
                <a:gd name="connsiteY2" fmla="*/ 1295400 h 1295400"/>
                <a:gd name="connsiteX3" fmla="*/ 0 w 1293019"/>
                <a:gd name="connsiteY3" fmla="*/ 1295400 h 1295400"/>
                <a:gd name="connsiteX4" fmla="*/ 0 w 1293019"/>
                <a:gd name="connsiteY4" fmla="*/ 0 h 1295400"/>
                <a:gd name="connsiteX0" fmla="*/ 0 w 1293019"/>
                <a:gd name="connsiteY0" fmla="*/ 0 h 1302544"/>
                <a:gd name="connsiteX1" fmla="*/ 1293019 w 1293019"/>
                <a:gd name="connsiteY1" fmla="*/ 0 h 1302544"/>
                <a:gd name="connsiteX2" fmla="*/ 1293019 w 1293019"/>
                <a:gd name="connsiteY2" fmla="*/ 1295400 h 1302544"/>
                <a:gd name="connsiteX3" fmla="*/ 35719 w 1293019"/>
                <a:gd name="connsiteY3" fmla="*/ 1302544 h 1302544"/>
                <a:gd name="connsiteX4" fmla="*/ 0 w 1293019"/>
                <a:gd name="connsiteY4" fmla="*/ 0 h 1302544"/>
                <a:gd name="connsiteX0" fmla="*/ 0 w 1309687"/>
                <a:gd name="connsiteY0" fmla="*/ 0 h 1312069"/>
                <a:gd name="connsiteX1" fmla="*/ 1293019 w 1309687"/>
                <a:gd name="connsiteY1" fmla="*/ 0 h 1312069"/>
                <a:gd name="connsiteX2" fmla="*/ 1309687 w 1309687"/>
                <a:gd name="connsiteY2" fmla="*/ 1312069 h 1312069"/>
                <a:gd name="connsiteX3" fmla="*/ 35719 w 1309687"/>
                <a:gd name="connsiteY3" fmla="*/ 1302544 h 1312069"/>
                <a:gd name="connsiteX4" fmla="*/ 0 w 1309687"/>
                <a:gd name="connsiteY4" fmla="*/ 0 h 1312069"/>
                <a:gd name="connsiteX0" fmla="*/ 0 w 1319213"/>
                <a:gd name="connsiteY0" fmla="*/ 0 h 1312069"/>
                <a:gd name="connsiteX1" fmla="*/ 1319213 w 1319213"/>
                <a:gd name="connsiteY1" fmla="*/ 14288 h 1312069"/>
                <a:gd name="connsiteX2" fmla="*/ 1309687 w 1319213"/>
                <a:gd name="connsiteY2" fmla="*/ 1312069 h 1312069"/>
                <a:gd name="connsiteX3" fmla="*/ 35719 w 1319213"/>
                <a:gd name="connsiteY3" fmla="*/ 1302544 h 1312069"/>
                <a:gd name="connsiteX4" fmla="*/ 0 w 1319213"/>
                <a:gd name="connsiteY4" fmla="*/ 0 h 1312069"/>
                <a:gd name="connsiteX0" fmla="*/ 0 w 1312069"/>
                <a:gd name="connsiteY0" fmla="*/ 0 h 1319213"/>
                <a:gd name="connsiteX1" fmla="*/ 1312069 w 1312069"/>
                <a:gd name="connsiteY1" fmla="*/ 21432 h 1319213"/>
                <a:gd name="connsiteX2" fmla="*/ 1302543 w 1312069"/>
                <a:gd name="connsiteY2" fmla="*/ 1319213 h 1319213"/>
                <a:gd name="connsiteX3" fmla="*/ 28575 w 1312069"/>
                <a:gd name="connsiteY3" fmla="*/ 1309688 h 1319213"/>
                <a:gd name="connsiteX4" fmla="*/ 0 w 1312069"/>
                <a:gd name="connsiteY4" fmla="*/ 0 h 1319213"/>
                <a:gd name="connsiteX0" fmla="*/ 0 w 1315244"/>
                <a:gd name="connsiteY0" fmla="*/ 0 h 1319213"/>
                <a:gd name="connsiteX1" fmla="*/ 1315244 w 1315244"/>
                <a:gd name="connsiteY1" fmla="*/ 8800 h 1319213"/>
                <a:gd name="connsiteX2" fmla="*/ 1302543 w 1315244"/>
                <a:gd name="connsiteY2" fmla="*/ 1319213 h 1319213"/>
                <a:gd name="connsiteX3" fmla="*/ 28575 w 1315244"/>
                <a:gd name="connsiteY3" fmla="*/ 1309688 h 1319213"/>
                <a:gd name="connsiteX4" fmla="*/ 0 w 1315244"/>
                <a:gd name="connsiteY4" fmla="*/ 0 h 1319213"/>
                <a:gd name="connsiteX0" fmla="*/ 0 w 1315244"/>
                <a:gd name="connsiteY0" fmla="*/ 6989 h 1326202"/>
                <a:gd name="connsiteX1" fmla="*/ 1315244 w 1315244"/>
                <a:gd name="connsiteY1" fmla="*/ 0 h 1326202"/>
                <a:gd name="connsiteX2" fmla="*/ 1302543 w 1315244"/>
                <a:gd name="connsiteY2" fmla="*/ 1326202 h 1326202"/>
                <a:gd name="connsiteX3" fmla="*/ 28575 w 1315244"/>
                <a:gd name="connsiteY3" fmla="*/ 1316677 h 1326202"/>
                <a:gd name="connsiteX4" fmla="*/ 0 w 1315244"/>
                <a:gd name="connsiteY4" fmla="*/ 6989 h 1326202"/>
                <a:gd name="connsiteX0" fmla="*/ 0 w 1308100"/>
                <a:gd name="connsiteY0" fmla="*/ 6989 h 1326202"/>
                <a:gd name="connsiteX1" fmla="*/ 1308100 w 1308100"/>
                <a:gd name="connsiteY1" fmla="*/ 0 h 1326202"/>
                <a:gd name="connsiteX2" fmla="*/ 1295399 w 1308100"/>
                <a:gd name="connsiteY2" fmla="*/ 1326202 h 1326202"/>
                <a:gd name="connsiteX3" fmla="*/ 21431 w 1308100"/>
                <a:gd name="connsiteY3" fmla="*/ 1316677 h 1326202"/>
                <a:gd name="connsiteX4" fmla="*/ 0 w 1308100"/>
                <a:gd name="connsiteY4" fmla="*/ 6989 h 1326202"/>
                <a:gd name="connsiteX0" fmla="*/ 0 w 1298575"/>
                <a:gd name="connsiteY0" fmla="*/ 6989 h 1326202"/>
                <a:gd name="connsiteX1" fmla="*/ 1298575 w 1298575"/>
                <a:gd name="connsiteY1" fmla="*/ 0 h 1326202"/>
                <a:gd name="connsiteX2" fmla="*/ 1285874 w 1298575"/>
                <a:gd name="connsiteY2" fmla="*/ 1326202 h 1326202"/>
                <a:gd name="connsiteX3" fmla="*/ 11906 w 1298575"/>
                <a:gd name="connsiteY3" fmla="*/ 1316677 h 1326202"/>
                <a:gd name="connsiteX4" fmla="*/ 0 w 1298575"/>
                <a:gd name="connsiteY4" fmla="*/ 6989 h 13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575" h="1326202">
                  <a:moveTo>
                    <a:pt x="0" y="6989"/>
                  </a:moveTo>
                  <a:lnTo>
                    <a:pt x="1298575" y="0"/>
                  </a:lnTo>
                  <a:cubicBezTo>
                    <a:pt x="1295400" y="432594"/>
                    <a:pt x="1289049" y="893608"/>
                    <a:pt x="1285874" y="1326202"/>
                  </a:cubicBezTo>
                  <a:lnTo>
                    <a:pt x="11906" y="1316677"/>
                  </a:lnTo>
                  <a:lnTo>
                    <a:pt x="0" y="6989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353676" y="565273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581400" y="536976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53677" y="5369764"/>
            <a:ext cx="254723" cy="1174608"/>
          </a:xfrm>
          <a:prstGeom prst="rect">
            <a:avLst/>
          </a:prstGeom>
          <a:solidFill>
            <a:srgbClr val="EAEA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775959" y="5100825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8" name="Freeform 87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88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581406" y="385664"/>
            <a:ext cx="77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en-US" sz="2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865767" y="1829513"/>
            <a:ext cx="75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70%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205296" y="3244309"/>
            <a:ext cx="70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395571" y="4552124"/>
            <a:ext cx="6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30%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84300" y="5784131"/>
            <a:ext cx="59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10%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9427" y="870465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517834" y="2065531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79875" y="325328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47495" y="443404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42021" y="5611929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740899" y="941173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740899" y="1104983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84820" y="213413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84820" y="229794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20185" y="3312991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820185" y="3476801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17862" y="449592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317862" y="465973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722959" y="56824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722959" y="5846302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264985" y="2065531"/>
            <a:ext cx="611037" cy="715995"/>
          </a:xfrm>
          <a:custGeom>
            <a:avLst/>
            <a:gdLst>
              <a:gd name="T0" fmla="*/ 364 w 373"/>
              <a:gd name="T1" fmla="*/ 217 h 433"/>
              <a:gd name="T2" fmla="*/ 353 w 373"/>
              <a:gd name="T3" fmla="*/ 186 h 433"/>
              <a:gd name="T4" fmla="*/ 355 w 373"/>
              <a:gd name="T5" fmla="*/ 167 h 433"/>
              <a:gd name="T6" fmla="*/ 350 w 373"/>
              <a:gd name="T7" fmla="*/ 143 h 433"/>
              <a:gd name="T8" fmla="*/ 341 w 373"/>
              <a:gd name="T9" fmla="*/ 115 h 433"/>
              <a:gd name="T10" fmla="*/ 328 w 373"/>
              <a:gd name="T11" fmla="*/ 90 h 433"/>
              <a:gd name="T12" fmla="*/ 327 w 373"/>
              <a:gd name="T13" fmla="*/ 66 h 433"/>
              <a:gd name="T14" fmla="*/ 312 w 373"/>
              <a:gd name="T15" fmla="*/ 48 h 433"/>
              <a:gd name="T16" fmla="*/ 308 w 373"/>
              <a:gd name="T17" fmla="*/ 34 h 433"/>
              <a:gd name="T18" fmla="*/ 289 w 373"/>
              <a:gd name="T19" fmla="*/ 23 h 433"/>
              <a:gd name="T20" fmla="*/ 269 w 373"/>
              <a:gd name="T21" fmla="*/ 14 h 433"/>
              <a:gd name="T22" fmla="*/ 244 w 373"/>
              <a:gd name="T23" fmla="*/ 6 h 433"/>
              <a:gd name="T24" fmla="*/ 218 w 373"/>
              <a:gd name="T25" fmla="*/ 2 h 433"/>
              <a:gd name="T26" fmla="*/ 191 w 373"/>
              <a:gd name="T27" fmla="*/ 0 h 433"/>
              <a:gd name="T28" fmla="*/ 164 w 373"/>
              <a:gd name="T29" fmla="*/ 2 h 433"/>
              <a:gd name="T30" fmla="*/ 137 w 373"/>
              <a:gd name="T31" fmla="*/ 6 h 433"/>
              <a:gd name="T32" fmla="*/ 110 w 373"/>
              <a:gd name="T33" fmla="*/ 14 h 433"/>
              <a:gd name="T34" fmla="*/ 84 w 373"/>
              <a:gd name="T35" fmla="*/ 25 h 433"/>
              <a:gd name="T36" fmla="*/ 60 w 373"/>
              <a:gd name="T37" fmla="*/ 39 h 433"/>
              <a:gd name="T38" fmla="*/ 41 w 373"/>
              <a:gd name="T39" fmla="*/ 57 h 433"/>
              <a:gd name="T40" fmla="*/ 24 w 373"/>
              <a:gd name="T41" fmla="*/ 78 h 433"/>
              <a:gd name="T42" fmla="*/ 12 w 373"/>
              <a:gd name="T43" fmla="*/ 102 h 433"/>
              <a:gd name="T44" fmla="*/ 4 w 373"/>
              <a:gd name="T45" fmla="*/ 126 h 433"/>
              <a:gd name="T46" fmla="*/ 0 w 373"/>
              <a:gd name="T47" fmla="*/ 172 h 433"/>
              <a:gd name="T48" fmla="*/ 11 w 373"/>
              <a:gd name="T49" fmla="*/ 223 h 433"/>
              <a:gd name="T50" fmla="*/ 97 w 373"/>
              <a:gd name="T51" fmla="*/ 433 h 433"/>
              <a:gd name="T52" fmla="*/ 284 w 373"/>
              <a:gd name="T53" fmla="*/ 407 h 433"/>
              <a:gd name="T54" fmla="*/ 288 w 373"/>
              <a:gd name="T55" fmla="*/ 365 h 433"/>
              <a:gd name="T56" fmla="*/ 296 w 373"/>
              <a:gd name="T57" fmla="*/ 359 h 433"/>
              <a:gd name="T58" fmla="*/ 309 w 373"/>
              <a:gd name="T59" fmla="*/ 357 h 433"/>
              <a:gd name="T60" fmla="*/ 321 w 373"/>
              <a:gd name="T61" fmla="*/ 358 h 433"/>
              <a:gd name="T62" fmla="*/ 322 w 373"/>
              <a:gd name="T63" fmla="*/ 360 h 433"/>
              <a:gd name="T64" fmla="*/ 337 w 373"/>
              <a:gd name="T65" fmla="*/ 360 h 433"/>
              <a:gd name="T66" fmla="*/ 348 w 373"/>
              <a:gd name="T67" fmla="*/ 356 h 433"/>
              <a:gd name="T68" fmla="*/ 355 w 373"/>
              <a:gd name="T69" fmla="*/ 345 h 433"/>
              <a:gd name="T70" fmla="*/ 354 w 373"/>
              <a:gd name="T71" fmla="*/ 327 h 433"/>
              <a:gd name="T72" fmla="*/ 359 w 373"/>
              <a:gd name="T73" fmla="*/ 320 h 433"/>
              <a:gd name="T74" fmla="*/ 361 w 373"/>
              <a:gd name="T75" fmla="*/ 312 h 433"/>
              <a:gd name="T76" fmla="*/ 357 w 373"/>
              <a:gd name="T77" fmla="*/ 303 h 433"/>
              <a:gd name="T78" fmla="*/ 353 w 373"/>
              <a:gd name="T79" fmla="*/ 297 h 433"/>
              <a:gd name="T80" fmla="*/ 361 w 373"/>
              <a:gd name="T81" fmla="*/ 290 h 433"/>
              <a:gd name="T82" fmla="*/ 360 w 373"/>
              <a:gd name="T83" fmla="*/ 276 h 433"/>
              <a:gd name="T84" fmla="*/ 361 w 373"/>
              <a:gd name="T85" fmla="*/ 255 h 433"/>
              <a:gd name="T86" fmla="*/ 371 w 373"/>
              <a:gd name="T87" fmla="*/ 249 h 433"/>
              <a:gd name="T88" fmla="*/ 269 w 373"/>
              <a:gd name="T89" fmla="*/ 118 h 433"/>
              <a:gd name="T90" fmla="*/ 187 w 373"/>
              <a:gd name="T91" fmla="*/ 165 h 433"/>
              <a:gd name="T92" fmla="*/ 66 w 373"/>
              <a:gd name="T93" fmla="*/ 154 h 433"/>
              <a:gd name="T94" fmla="*/ 53 w 373"/>
              <a:gd name="T95" fmla="*/ 93 h 433"/>
              <a:gd name="T96" fmla="*/ 113 w 373"/>
              <a:gd name="T97" fmla="*/ 43 h 433"/>
              <a:gd name="T98" fmla="*/ 158 w 373"/>
              <a:gd name="T99" fmla="*/ 37 h 433"/>
              <a:gd name="T100" fmla="*/ 256 w 373"/>
              <a:gd name="T101" fmla="*/ 53 h 433"/>
              <a:gd name="T102" fmla="*/ 269 w 373"/>
              <a:gd name="T103" fmla="*/ 116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3" h="433">
                <a:moveTo>
                  <a:pt x="373" y="243"/>
                </a:moveTo>
                <a:cubicBezTo>
                  <a:pt x="370" y="234"/>
                  <a:pt x="370" y="234"/>
                  <a:pt x="370" y="234"/>
                </a:cubicBezTo>
                <a:cubicBezTo>
                  <a:pt x="367" y="225"/>
                  <a:pt x="367" y="225"/>
                  <a:pt x="367" y="225"/>
                </a:cubicBezTo>
                <a:cubicBezTo>
                  <a:pt x="364" y="217"/>
                  <a:pt x="364" y="217"/>
                  <a:pt x="364" y="217"/>
                </a:cubicBezTo>
                <a:cubicBezTo>
                  <a:pt x="361" y="209"/>
                  <a:pt x="361" y="209"/>
                  <a:pt x="361" y="209"/>
                </a:cubicBezTo>
                <a:cubicBezTo>
                  <a:pt x="358" y="202"/>
                  <a:pt x="358" y="202"/>
                  <a:pt x="358" y="202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3" y="186"/>
                  <a:pt x="353" y="186"/>
                  <a:pt x="353" y="186"/>
                </a:cubicBezTo>
                <a:cubicBezTo>
                  <a:pt x="351" y="178"/>
                  <a:pt x="351" y="178"/>
                  <a:pt x="351" y="178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3" y="171"/>
                  <a:pt x="353" y="171"/>
                  <a:pt x="353" y="171"/>
                </a:cubicBezTo>
                <a:cubicBezTo>
                  <a:pt x="355" y="167"/>
                  <a:pt x="355" y="167"/>
                  <a:pt x="355" y="167"/>
                </a:cubicBezTo>
                <a:cubicBezTo>
                  <a:pt x="355" y="164"/>
                  <a:pt x="355" y="164"/>
                  <a:pt x="355" y="164"/>
                </a:cubicBezTo>
                <a:cubicBezTo>
                  <a:pt x="354" y="157"/>
                  <a:pt x="354" y="157"/>
                  <a:pt x="354" y="157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50" y="143"/>
                  <a:pt x="350" y="143"/>
                  <a:pt x="350" y="143"/>
                </a:cubicBezTo>
                <a:cubicBezTo>
                  <a:pt x="348" y="136"/>
                  <a:pt x="348" y="136"/>
                  <a:pt x="348" y="136"/>
                </a:cubicBezTo>
                <a:cubicBezTo>
                  <a:pt x="346" y="129"/>
                  <a:pt x="346" y="129"/>
                  <a:pt x="346" y="129"/>
                </a:cubicBezTo>
                <a:cubicBezTo>
                  <a:pt x="343" y="122"/>
                  <a:pt x="343" y="122"/>
                  <a:pt x="343" y="122"/>
                </a:cubicBezTo>
                <a:cubicBezTo>
                  <a:pt x="341" y="115"/>
                  <a:pt x="341" y="115"/>
                  <a:pt x="341" y="115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335" y="102"/>
                  <a:pt x="335" y="102"/>
                  <a:pt x="335" y="102"/>
                </a:cubicBezTo>
                <a:cubicBezTo>
                  <a:pt x="332" y="96"/>
                  <a:pt x="332" y="96"/>
                  <a:pt x="332" y="96"/>
                </a:cubicBezTo>
                <a:cubicBezTo>
                  <a:pt x="328" y="90"/>
                  <a:pt x="328" y="90"/>
                  <a:pt x="328" y="90"/>
                </a:cubicBezTo>
                <a:cubicBezTo>
                  <a:pt x="338" y="83"/>
                  <a:pt x="338" y="83"/>
                  <a:pt x="338" y="83"/>
                </a:cubicBezTo>
                <a:cubicBezTo>
                  <a:pt x="335" y="78"/>
                  <a:pt x="335" y="78"/>
                  <a:pt x="335" y="78"/>
                </a:cubicBezTo>
                <a:cubicBezTo>
                  <a:pt x="331" y="72"/>
                  <a:pt x="331" y="72"/>
                  <a:pt x="331" y="72"/>
                </a:cubicBezTo>
                <a:cubicBezTo>
                  <a:pt x="327" y="66"/>
                  <a:pt x="327" y="66"/>
                  <a:pt x="327" y="66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20" y="57"/>
                  <a:pt x="320" y="57"/>
                  <a:pt x="320" y="57"/>
                </a:cubicBezTo>
                <a:cubicBezTo>
                  <a:pt x="316" y="52"/>
                  <a:pt x="316" y="52"/>
                  <a:pt x="316" y="52"/>
                </a:cubicBezTo>
                <a:cubicBezTo>
                  <a:pt x="312" y="48"/>
                  <a:pt x="312" y="48"/>
                  <a:pt x="312" y="48"/>
                </a:cubicBezTo>
                <a:cubicBezTo>
                  <a:pt x="308" y="44"/>
                  <a:pt x="308" y="44"/>
                  <a:pt x="308" y="44"/>
                </a:cubicBezTo>
                <a:cubicBezTo>
                  <a:pt x="304" y="41"/>
                  <a:pt x="304" y="41"/>
                  <a:pt x="304" y="41"/>
                </a:cubicBezTo>
                <a:cubicBezTo>
                  <a:pt x="313" y="37"/>
                  <a:pt x="313" y="37"/>
                  <a:pt x="313" y="37"/>
                </a:cubicBezTo>
                <a:cubicBezTo>
                  <a:pt x="308" y="34"/>
                  <a:pt x="308" y="34"/>
                  <a:pt x="308" y="34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299" y="28"/>
                  <a:pt x="299" y="28"/>
                  <a:pt x="299" y="28"/>
                </a:cubicBezTo>
                <a:cubicBezTo>
                  <a:pt x="294" y="25"/>
                  <a:pt x="294" y="25"/>
                  <a:pt x="294" y="25"/>
                </a:cubicBezTo>
                <a:cubicBezTo>
                  <a:pt x="289" y="23"/>
                  <a:pt x="289" y="23"/>
                  <a:pt x="289" y="23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79" y="18"/>
                  <a:pt x="279" y="18"/>
                  <a:pt x="279" y="18"/>
                </a:cubicBezTo>
                <a:cubicBezTo>
                  <a:pt x="274" y="16"/>
                  <a:pt x="274" y="16"/>
                  <a:pt x="274" y="16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3" y="12"/>
                  <a:pt x="263" y="12"/>
                  <a:pt x="263" y="12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0" y="8"/>
                  <a:pt x="250" y="8"/>
                  <a:pt x="250" y="8"/>
                </a:cubicBezTo>
                <a:cubicBezTo>
                  <a:pt x="244" y="6"/>
                  <a:pt x="244" y="6"/>
                  <a:pt x="244" y="6"/>
                </a:cubicBezTo>
                <a:cubicBezTo>
                  <a:pt x="238" y="5"/>
                  <a:pt x="238" y="5"/>
                  <a:pt x="238" y="5"/>
                </a:cubicBezTo>
                <a:cubicBezTo>
                  <a:pt x="231" y="4"/>
                  <a:pt x="231" y="4"/>
                  <a:pt x="231" y="4"/>
                </a:cubicBezTo>
                <a:cubicBezTo>
                  <a:pt x="224" y="3"/>
                  <a:pt x="224" y="3"/>
                  <a:pt x="224" y="3"/>
                </a:cubicBezTo>
                <a:cubicBezTo>
                  <a:pt x="218" y="2"/>
                  <a:pt x="218" y="2"/>
                  <a:pt x="218" y="2"/>
                </a:cubicBezTo>
                <a:cubicBezTo>
                  <a:pt x="211" y="1"/>
                  <a:pt x="211" y="1"/>
                  <a:pt x="211" y="1"/>
                </a:cubicBezTo>
                <a:cubicBezTo>
                  <a:pt x="204" y="1"/>
                  <a:pt x="204" y="1"/>
                  <a:pt x="204" y="1"/>
                </a:cubicBezTo>
                <a:cubicBezTo>
                  <a:pt x="198" y="0"/>
                  <a:pt x="198" y="0"/>
                  <a:pt x="19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77" y="1"/>
                  <a:pt x="177" y="1"/>
                  <a:pt x="177" y="1"/>
                </a:cubicBezTo>
                <a:cubicBezTo>
                  <a:pt x="171" y="1"/>
                  <a:pt x="171" y="1"/>
                  <a:pt x="171" y="1"/>
                </a:cubicBezTo>
                <a:cubicBezTo>
                  <a:pt x="164" y="2"/>
                  <a:pt x="164" y="2"/>
                  <a:pt x="164" y="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1" y="4"/>
                  <a:pt x="151" y="4"/>
                  <a:pt x="151" y="4"/>
                </a:cubicBezTo>
                <a:cubicBezTo>
                  <a:pt x="144" y="5"/>
                  <a:pt x="144" y="5"/>
                  <a:pt x="144" y="5"/>
                </a:cubicBezTo>
                <a:cubicBezTo>
                  <a:pt x="137" y="6"/>
                  <a:pt x="137" y="6"/>
                  <a:pt x="137" y="6"/>
                </a:cubicBezTo>
                <a:cubicBezTo>
                  <a:pt x="130" y="8"/>
                  <a:pt x="130" y="8"/>
                  <a:pt x="130" y="8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96" y="19"/>
                  <a:pt x="96" y="19"/>
                  <a:pt x="96" y="19"/>
                </a:cubicBezTo>
                <a:cubicBezTo>
                  <a:pt x="90" y="22"/>
                  <a:pt x="90" y="22"/>
                  <a:pt x="90" y="22"/>
                </a:cubicBezTo>
                <a:cubicBezTo>
                  <a:pt x="84" y="25"/>
                  <a:pt x="84" y="25"/>
                  <a:pt x="84" y="25"/>
                </a:cubicBezTo>
                <a:cubicBezTo>
                  <a:pt x="77" y="28"/>
                  <a:pt x="77" y="28"/>
                  <a:pt x="77" y="28"/>
                </a:cubicBezTo>
                <a:cubicBezTo>
                  <a:pt x="71" y="31"/>
                  <a:pt x="71" y="31"/>
                  <a:pt x="71" y="31"/>
                </a:cubicBezTo>
                <a:cubicBezTo>
                  <a:pt x="66" y="35"/>
                  <a:pt x="66" y="35"/>
                  <a:pt x="66" y="35"/>
                </a:cubicBezTo>
                <a:cubicBezTo>
                  <a:pt x="60" y="39"/>
                  <a:pt x="60" y="39"/>
                  <a:pt x="60" y="39"/>
                </a:cubicBezTo>
                <a:cubicBezTo>
                  <a:pt x="55" y="43"/>
                  <a:pt x="55" y="43"/>
                  <a:pt x="55" y="43"/>
                </a:cubicBezTo>
                <a:cubicBezTo>
                  <a:pt x="50" y="48"/>
                  <a:pt x="50" y="48"/>
                  <a:pt x="50" y="48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7"/>
                  <a:pt x="41" y="57"/>
                  <a:pt x="41" y="57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7"/>
                  <a:pt x="32" y="67"/>
                  <a:pt x="32" y="67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8"/>
                  <a:pt x="24" y="78"/>
                  <a:pt x="24" y="78"/>
                </a:cubicBezTo>
                <a:cubicBezTo>
                  <a:pt x="21" y="84"/>
                  <a:pt x="21" y="84"/>
                  <a:pt x="21" y="84"/>
                </a:cubicBezTo>
                <a:cubicBezTo>
                  <a:pt x="18" y="90"/>
                  <a:pt x="18" y="90"/>
                  <a:pt x="18" y="90"/>
                </a:cubicBezTo>
                <a:cubicBezTo>
                  <a:pt x="15" y="95"/>
                  <a:pt x="15" y="95"/>
                  <a:pt x="15" y="95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9" y="108"/>
                  <a:pt x="9" y="108"/>
                  <a:pt x="9" y="108"/>
                </a:cubicBezTo>
                <a:cubicBezTo>
                  <a:pt x="7" y="114"/>
                  <a:pt x="7" y="114"/>
                  <a:pt x="7" y="114"/>
                </a:cubicBezTo>
                <a:cubicBezTo>
                  <a:pt x="5" y="120"/>
                  <a:pt x="5" y="120"/>
                  <a:pt x="5" y="120"/>
                </a:cubicBezTo>
                <a:cubicBezTo>
                  <a:pt x="4" y="126"/>
                  <a:pt x="4" y="126"/>
                  <a:pt x="4" y="126"/>
                </a:cubicBezTo>
                <a:cubicBezTo>
                  <a:pt x="3" y="133"/>
                  <a:pt x="3" y="133"/>
                  <a:pt x="3" y="133"/>
                </a:cubicBezTo>
                <a:cubicBezTo>
                  <a:pt x="1" y="146"/>
                  <a:pt x="1" y="146"/>
                  <a:pt x="1" y="146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2"/>
                  <a:pt x="0" y="172"/>
                  <a:pt x="0" y="172"/>
                </a:cubicBezTo>
                <a:cubicBezTo>
                  <a:pt x="2" y="185"/>
                  <a:pt x="2" y="185"/>
                  <a:pt x="2" y="185"/>
                </a:cubicBezTo>
                <a:cubicBezTo>
                  <a:pt x="4" y="198"/>
                  <a:pt x="4" y="198"/>
                  <a:pt x="4" y="198"/>
                </a:cubicBezTo>
                <a:cubicBezTo>
                  <a:pt x="7" y="210"/>
                  <a:pt x="7" y="210"/>
                  <a:pt x="7" y="210"/>
                </a:cubicBezTo>
                <a:cubicBezTo>
                  <a:pt x="11" y="223"/>
                  <a:pt x="11" y="223"/>
                  <a:pt x="11" y="223"/>
                </a:cubicBezTo>
                <a:cubicBezTo>
                  <a:pt x="44" y="275"/>
                  <a:pt x="44" y="275"/>
                  <a:pt x="44" y="275"/>
                </a:cubicBezTo>
                <a:cubicBezTo>
                  <a:pt x="98" y="331"/>
                  <a:pt x="96" y="387"/>
                  <a:pt x="96" y="387"/>
                </a:cubicBezTo>
                <a:cubicBezTo>
                  <a:pt x="96" y="399"/>
                  <a:pt x="96" y="399"/>
                  <a:pt x="96" y="399"/>
                </a:cubicBezTo>
                <a:cubicBezTo>
                  <a:pt x="97" y="433"/>
                  <a:pt x="97" y="433"/>
                  <a:pt x="97" y="433"/>
                </a:cubicBezTo>
                <a:cubicBezTo>
                  <a:pt x="283" y="433"/>
                  <a:pt x="283" y="433"/>
                  <a:pt x="283" y="433"/>
                </a:cubicBezTo>
                <a:cubicBezTo>
                  <a:pt x="284" y="429"/>
                  <a:pt x="284" y="429"/>
                  <a:pt x="284" y="429"/>
                </a:cubicBezTo>
                <a:cubicBezTo>
                  <a:pt x="284" y="418"/>
                  <a:pt x="284" y="418"/>
                  <a:pt x="284" y="418"/>
                </a:cubicBezTo>
                <a:cubicBezTo>
                  <a:pt x="284" y="407"/>
                  <a:pt x="284" y="407"/>
                  <a:pt x="284" y="407"/>
                </a:cubicBezTo>
                <a:cubicBezTo>
                  <a:pt x="285" y="383"/>
                  <a:pt x="285" y="383"/>
                  <a:pt x="285" y="383"/>
                </a:cubicBezTo>
                <a:cubicBezTo>
                  <a:pt x="286" y="370"/>
                  <a:pt x="286" y="370"/>
                  <a:pt x="286" y="370"/>
                </a:cubicBezTo>
                <a:cubicBezTo>
                  <a:pt x="287" y="368"/>
                  <a:pt x="287" y="368"/>
                  <a:pt x="287" y="368"/>
                </a:cubicBezTo>
                <a:cubicBezTo>
                  <a:pt x="288" y="365"/>
                  <a:pt x="288" y="365"/>
                  <a:pt x="288" y="365"/>
                </a:cubicBezTo>
                <a:cubicBezTo>
                  <a:pt x="289" y="363"/>
                  <a:pt x="289" y="363"/>
                  <a:pt x="289" y="363"/>
                </a:cubicBezTo>
                <a:cubicBezTo>
                  <a:pt x="291" y="361"/>
                  <a:pt x="291" y="361"/>
                  <a:pt x="291" y="361"/>
                </a:cubicBezTo>
                <a:cubicBezTo>
                  <a:pt x="293" y="360"/>
                  <a:pt x="293" y="360"/>
                  <a:pt x="293" y="360"/>
                </a:cubicBezTo>
                <a:cubicBezTo>
                  <a:pt x="296" y="359"/>
                  <a:pt x="296" y="359"/>
                  <a:pt x="296" y="359"/>
                </a:cubicBezTo>
                <a:cubicBezTo>
                  <a:pt x="298" y="358"/>
                  <a:pt x="298" y="358"/>
                  <a:pt x="298" y="358"/>
                </a:cubicBezTo>
                <a:cubicBezTo>
                  <a:pt x="301" y="358"/>
                  <a:pt x="301" y="358"/>
                  <a:pt x="301" y="358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9" y="357"/>
                  <a:pt x="309" y="357"/>
                  <a:pt x="309" y="357"/>
                </a:cubicBezTo>
                <a:cubicBezTo>
                  <a:pt x="310" y="357"/>
                  <a:pt x="310" y="357"/>
                  <a:pt x="310" y="357"/>
                </a:cubicBezTo>
                <a:cubicBezTo>
                  <a:pt x="313" y="358"/>
                  <a:pt x="313" y="358"/>
                  <a:pt x="313" y="358"/>
                </a:cubicBezTo>
                <a:cubicBezTo>
                  <a:pt x="317" y="358"/>
                  <a:pt x="317" y="358"/>
                  <a:pt x="317" y="358"/>
                </a:cubicBezTo>
                <a:cubicBezTo>
                  <a:pt x="321" y="358"/>
                  <a:pt x="321" y="358"/>
                  <a:pt x="321" y="358"/>
                </a:cubicBezTo>
                <a:cubicBezTo>
                  <a:pt x="324" y="359"/>
                  <a:pt x="324" y="359"/>
                  <a:pt x="324" y="359"/>
                </a:cubicBezTo>
                <a:cubicBezTo>
                  <a:pt x="328" y="359"/>
                  <a:pt x="328" y="359"/>
                  <a:pt x="328" y="359"/>
                </a:cubicBezTo>
                <a:cubicBezTo>
                  <a:pt x="331" y="359"/>
                  <a:pt x="331" y="359"/>
                  <a:pt x="331" y="359"/>
                </a:cubicBezTo>
                <a:cubicBezTo>
                  <a:pt x="322" y="360"/>
                  <a:pt x="322" y="360"/>
                  <a:pt x="322" y="360"/>
                </a:cubicBezTo>
                <a:cubicBezTo>
                  <a:pt x="326" y="360"/>
                  <a:pt x="326" y="360"/>
                  <a:pt x="326" y="360"/>
                </a:cubicBezTo>
                <a:cubicBezTo>
                  <a:pt x="330" y="360"/>
                  <a:pt x="330" y="360"/>
                  <a:pt x="330" y="360"/>
                </a:cubicBezTo>
                <a:cubicBezTo>
                  <a:pt x="335" y="360"/>
                  <a:pt x="335" y="360"/>
                  <a:pt x="335" y="360"/>
                </a:cubicBezTo>
                <a:cubicBezTo>
                  <a:pt x="337" y="360"/>
                  <a:pt x="337" y="360"/>
                  <a:pt x="337" y="360"/>
                </a:cubicBezTo>
                <a:cubicBezTo>
                  <a:pt x="340" y="360"/>
                  <a:pt x="340" y="360"/>
                  <a:pt x="340" y="360"/>
                </a:cubicBezTo>
                <a:cubicBezTo>
                  <a:pt x="343" y="359"/>
                  <a:pt x="343" y="359"/>
                  <a:pt x="343" y="359"/>
                </a:cubicBezTo>
                <a:cubicBezTo>
                  <a:pt x="346" y="357"/>
                  <a:pt x="346" y="357"/>
                  <a:pt x="346" y="357"/>
                </a:cubicBezTo>
                <a:cubicBezTo>
                  <a:pt x="348" y="356"/>
                  <a:pt x="348" y="356"/>
                  <a:pt x="348" y="356"/>
                </a:cubicBezTo>
                <a:cubicBezTo>
                  <a:pt x="350" y="354"/>
                  <a:pt x="350" y="354"/>
                  <a:pt x="350" y="354"/>
                </a:cubicBezTo>
                <a:cubicBezTo>
                  <a:pt x="352" y="351"/>
                  <a:pt x="352" y="351"/>
                  <a:pt x="352" y="351"/>
                </a:cubicBezTo>
                <a:cubicBezTo>
                  <a:pt x="354" y="349"/>
                  <a:pt x="354" y="349"/>
                  <a:pt x="354" y="349"/>
                </a:cubicBezTo>
                <a:cubicBezTo>
                  <a:pt x="355" y="345"/>
                  <a:pt x="355" y="345"/>
                  <a:pt x="355" y="345"/>
                </a:cubicBezTo>
                <a:cubicBezTo>
                  <a:pt x="354" y="339"/>
                  <a:pt x="354" y="339"/>
                  <a:pt x="354" y="339"/>
                </a:cubicBezTo>
                <a:cubicBezTo>
                  <a:pt x="353" y="334"/>
                  <a:pt x="353" y="334"/>
                  <a:pt x="353" y="334"/>
                </a:cubicBezTo>
                <a:cubicBezTo>
                  <a:pt x="353" y="329"/>
                  <a:pt x="353" y="329"/>
                  <a:pt x="353" y="329"/>
                </a:cubicBezTo>
                <a:cubicBezTo>
                  <a:pt x="354" y="327"/>
                  <a:pt x="354" y="327"/>
                  <a:pt x="354" y="327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356" y="323"/>
                  <a:pt x="356" y="323"/>
                  <a:pt x="356" y="323"/>
                </a:cubicBezTo>
                <a:cubicBezTo>
                  <a:pt x="357" y="322"/>
                  <a:pt x="357" y="322"/>
                  <a:pt x="357" y="322"/>
                </a:cubicBezTo>
                <a:cubicBezTo>
                  <a:pt x="359" y="320"/>
                  <a:pt x="359" y="320"/>
                  <a:pt x="359" y="320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6"/>
                  <a:pt x="361" y="316"/>
                  <a:pt x="361" y="316"/>
                </a:cubicBezTo>
                <a:cubicBezTo>
                  <a:pt x="361" y="314"/>
                  <a:pt x="361" y="314"/>
                  <a:pt x="361" y="314"/>
                </a:cubicBezTo>
                <a:cubicBezTo>
                  <a:pt x="361" y="312"/>
                  <a:pt x="361" y="312"/>
                  <a:pt x="361" y="312"/>
                </a:cubicBezTo>
                <a:cubicBezTo>
                  <a:pt x="360" y="309"/>
                  <a:pt x="360" y="309"/>
                  <a:pt x="360" y="309"/>
                </a:cubicBezTo>
                <a:cubicBezTo>
                  <a:pt x="360" y="307"/>
                  <a:pt x="360" y="307"/>
                  <a:pt x="360" y="307"/>
                </a:cubicBezTo>
                <a:cubicBezTo>
                  <a:pt x="358" y="305"/>
                  <a:pt x="358" y="305"/>
                  <a:pt x="358" y="305"/>
                </a:cubicBezTo>
                <a:cubicBezTo>
                  <a:pt x="357" y="303"/>
                  <a:pt x="357" y="303"/>
                  <a:pt x="357" y="303"/>
                </a:cubicBezTo>
                <a:cubicBezTo>
                  <a:pt x="355" y="301"/>
                  <a:pt x="355" y="301"/>
                  <a:pt x="355" y="301"/>
                </a:cubicBezTo>
                <a:cubicBezTo>
                  <a:pt x="353" y="300"/>
                  <a:pt x="353" y="300"/>
                  <a:pt x="353" y="300"/>
                </a:cubicBezTo>
                <a:cubicBezTo>
                  <a:pt x="351" y="298"/>
                  <a:pt x="351" y="298"/>
                  <a:pt x="351" y="298"/>
                </a:cubicBezTo>
                <a:cubicBezTo>
                  <a:pt x="353" y="297"/>
                  <a:pt x="353" y="297"/>
                  <a:pt x="353" y="297"/>
                </a:cubicBezTo>
                <a:cubicBezTo>
                  <a:pt x="356" y="296"/>
                  <a:pt x="356" y="296"/>
                  <a:pt x="356" y="296"/>
                </a:cubicBezTo>
                <a:cubicBezTo>
                  <a:pt x="358" y="294"/>
                  <a:pt x="358" y="294"/>
                  <a:pt x="358" y="294"/>
                </a:cubicBezTo>
                <a:cubicBezTo>
                  <a:pt x="360" y="292"/>
                  <a:pt x="360" y="292"/>
                  <a:pt x="360" y="292"/>
                </a:cubicBezTo>
                <a:cubicBezTo>
                  <a:pt x="361" y="290"/>
                  <a:pt x="361" y="290"/>
                  <a:pt x="361" y="290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3" y="286"/>
                  <a:pt x="363" y="286"/>
                  <a:pt x="363" y="286"/>
                </a:cubicBezTo>
                <a:cubicBezTo>
                  <a:pt x="362" y="284"/>
                  <a:pt x="362" y="284"/>
                  <a:pt x="362" y="284"/>
                </a:cubicBezTo>
                <a:cubicBezTo>
                  <a:pt x="360" y="276"/>
                  <a:pt x="360" y="276"/>
                  <a:pt x="360" y="276"/>
                </a:cubicBezTo>
                <a:cubicBezTo>
                  <a:pt x="358" y="270"/>
                  <a:pt x="358" y="270"/>
                  <a:pt x="358" y="270"/>
                </a:cubicBezTo>
                <a:cubicBezTo>
                  <a:pt x="358" y="263"/>
                  <a:pt x="358" y="263"/>
                  <a:pt x="358" y="263"/>
                </a:cubicBezTo>
                <a:cubicBezTo>
                  <a:pt x="358" y="257"/>
                  <a:pt x="358" y="257"/>
                  <a:pt x="358" y="257"/>
                </a:cubicBezTo>
                <a:cubicBezTo>
                  <a:pt x="361" y="255"/>
                  <a:pt x="361" y="255"/>
                  <a:pt x="361" y="255"/>
                </a:cubicBezTo>
                <a:cubicBezTo>
                  <a:pt x="364" y="254"/>
                  <a:pt x="364" y="254"/>
                  <a:pt x="364" y="254"/>
                </a:cubicBezTo>
                <a:cubicBezTo>
                  <a:pt x="367" y="252"/>
                  <a:pt x="367" y="252"/>
                  <a:pt x="367" y="252"/>
                </a:cubicBezTo>
                <a:cubicBezTo>
                  <a:pt x="370" y="251"/>
                  <a:pt x="370" y="251"/>
                  <a:pt x="370" y="251"/>
                </a:cubicBezTo>
                <a:cubicBezTo>
                  <a:pt x="371" y="249"/>
                  <a:pt x="371" y="249"/>
                  <a:pt x="371" y="249"/>
                </a:cubicBezTo>
                <a:cubicBezTo>
                  <a:pt x="372" y="247"/>
                  <a:pt x="372" y="247"/>
                  <a:pt x="372" y="247"/>
                </a:cubicBezTo>
                <a:cubicBezTo>
                  <a:pt x="373" y="245"/>
                  <a:pt x="373" y="245"/>
                  <a:pt x="373" y="245"/>
                </a:cubicBezTo>
                <a:lnTo>
                  <a:pt x="373" y="243"/>
                </a:lnTo>
                <a:close/>
                <a:moveTo>
                  <a:pt x="269" y="118"/>
                </a:moveTo>
                <a:cubicBezTo>
                  <a:pt x="271" y="132"/>
                  <a:pt x="261" y="145"/>
                  <a:pt x="246" y="150"/>
                </a:cubicBezTo>
                <a:cubicBezTo>
                  <a:pt x="242" y="154"/>
                  <a:pt x="236" y="156"/>
                  <a:pt x="230" y="157"/>
                </a:cubicBezTo>
                <a:cubicBezTo>
                  <a:pt x="225" y="163"/>
                  <a:pt x="217" y="167"/>
                  <a:pt x="208" y="168"/>
                </a:cubicBezTo>
                <a:cubicBezTo>
                  <a:pt x="200" y="170"/>
                  <a:pt x="193" y="168"/>
                  <a:pt x="187" y="165"/>
                </a:cubicBezTo>
                <a:cubicBezTo>
                  <a:pt x="183" y="176"/>
                  <a:pt x="154" y="176"/>
                  <a:pt x="139" y="178"/>
                </a:cubicBezTo>
                <a:cubicBezTo>
                  <a:pt x="131" y="180"/>
                  <a:pt x="128" y="211"/>
                  <a:pt x="122" y="208"/>
                </a:cubicBezTo>
                <a:cubicBezTo>
                  <a:pt x="114" y="220"/>
                  <a:pt x="102" y="217"/>
                  <a:pt x="101" y="212"/>
                </a:cubicBezTo>
                <a:cubicBezTo>
                  <a:pt x="100" y="207"/>
                  <a:pt x="106" y="158"/>
                  <a:pt x="66" y="154"/>
                </a:cubicBezTo>
                <a:cubicBezTo>
                  <a:pt x="66" y="152"/>
                  <a:pt x="57" y="150"/>
                  <a:pt x="57" y="148"/>
                </a:cubicBezTo>
                <a:cubicBezTo>
                  <a:pt x="52" y="144"/>
                  <a:pt x="65" y="148"/>
                  <a:pt x="63" y="142"/>
                </a:cubicBezTo>
                <a:cubicBezTo>
                  <a:pt x="49" y="138"/>
                  <a:pt x="48" y="128"/>
                  <a:pt x="46" y="116"/>
                </a:cubicBezTo>
                <a:cubicBezTo>
                  <a:pt x="45" y="107"/>
                  <a:pt x="48" y="100"/>
                  <a:pt x="53" y="93"/>
                </a:cubicBezTo>
                <a:cubicBezTo>
                  <a:pt x="53" y="93"/>
                  <a:pt x="53" y="93"/>
                  <a:pt x="52" y="93"/>
                </a:cubicBezTo>
                <a:cubicBezTo>
                  <a:pt x="51" y="82"/>
                  <a:pt x="58" y="72"/>
                  <a:pt x="69" y="67"/>
                </a:cubicBezTo>
                <a:cubicBezTo>
                  <a:pt x="75" y="58"/>
                  <a:pt x="85" y="52"/>
                  <a:pt x="97" y="49"/>
                </a:cubicBezTo>
                <a:cubicBezTo>
                  <a:pt x="101" y="46"/>
                  <a:pt x="107" y="44"/>
                  <a:pt x="113" y="43"/>
                </a:cubicBezTo>
                <a:cubicBezTo>
                  <a:pt x="118" y="42"/>
                  <a:pt x="123" y="43"/>
                  <a:pt x="128" y="44"/>
                </a:cubicBezTo>
                <a:cubicBezTo>
                  <a:pt x="129" y="44"/>
                  <a:pt x="131" y="43"/>
                  <a:pt x="133" y="43"/>
                </a:cubicBezTo>
                <a:cubicBezTo>
                  <a:pt x="136" y="43"/>
                  <a:pt x="140" y="43"/>
                  <a:pt x="143" y="43"/>
                </a:cubicBezTo>
                <a:cubicBezTo>
                  <a:pt x="147" y="40"/>
                  <a:pt x="152" y="38"/>
                  <a:pt x="158" y="37"/>
                </a:cubicBezTo>
                <a:cubicBezTo>
                  <a:pt x="165" y="36"/>
                  <a:pt x="173" y="38"/>
                  <a:pt x="178" y="42"/>
                </a:cubicBezTo>
                <a:cubicBezTo>
                  <a:pt x="184" y="38"/>
                  <a:pt x="190" y="35"/>
                  <a:pt x="198" y="34"/>
                </a:cubicBezTo>
                <a:cubicBezTo>
                  <a:pt x="205" y="33"/>
                  <a:pt x="212" y="34"/>
                  <a:pt x="218" y="36"/>
                </a:cubicBezTo>
                <a:cubicBezTo>
                  <a:pt x="234" y="35"/>
                  <a:pt x="249" y="41"/>
                  <a:pt x="256" y="53"/>
                </a:cubicBezTo>
                <a:cubicBezTo>
                  <a:pt x="265" y="57"/>
                  <a:pt x="272" y="64"/>
                  <a:pt x="273" y="74"/>
                </a:cubicBezTo>
                <a:cubicBezTo>
                  <a:pt x="274" y="78"/>
                  <a:pt x="273" y="81"/>
                  <a:pt x="272" y="85"/>
                </a:cubicBezTo>
                <a:cubicBezTo>
                  <a:pt x="274" y="88"/>
                  <a:pt x="275" y="91"/>
                  <a:pt x="276" y="94"/>
                </a:cubicBezTo>
                <a:cubicBezTo>
                  <a:pt x="277" y="102"/>
                  <a:pt x="274" y="110"/>
                  <a:pt x="269" y="116"/>
                </a:cubicBezTo>
                <a:cubicBezTo>
                  <a:pt x="269" y="117"/>
                  <a:pt x="269" y="117"/>
                  <a:pt x="269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793414" y="880622"/>
            <a:ext cx="552163" cy="638103"/>
            <a:chOff x="10693400" y="2660650"/>
            <a:chExt cx="1223963" cy="1414463"/>
          </a:xfrm>
          <a:solidFill>
            <a:schemeClr val="accent1"/>
          </a:solidFill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0885488" y="2660650"/>
              <a:ext cx="236538" cy="2397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1156950" y="3219450"/>
              <a:ext cx="760413" cy="855662"/>
            </a:xfrm>
            <a:custGeom>
              <a:avLst/>
              <a:gdLst>
                <a:gd name="T0" fmla="*/ 197 w 479"/>
                <a:gd name="T1" fmla="*/ 73 h 539"/>
                <a:gd name="T2" fmla="*/ 0 w 479"/>
                <a:gd name="T3" fmla="*/ 73 h 539"/>
                <a:gd name="T4" fmla="*/ 0 w 479"/>
                <a:gd name="T5" fmla="*/ 0 h 539"/>
                <a:gd name="T6" fmla="*/ 479 w 479"/>
                <a:gd name="T7" fmla="*/ 0 h 539"/>
                <a:gd name="T8" fmla="*/ 479 w 479"/>
                <a:gd name="T9" fmla="*/ 73 h 539"/>
                <a:gd name="T10" fmla="*/ 282 w 479"/>
                <a:gd name="T11" fmla="*/ 73 h 539"/>
                <a:gd name="T12" fmla="*/ 282 w 479"/>
                <a:gd name="T13" fmla="*/ 539 h 539"/>
                <a:gd name="T14" fmla="*/ 197 w 479"/>
                <a:gd name="T15" fmla="*/ 539 h 539"/>
                <a:gd name="T16" fmla="*/ 197 w 479"/>
                <a:gd name="T17" fmla="*/ 7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539">
                  <a:moveTo>
                    <a:pt x="197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479" y="0"/>
                  </a:lnTo>
                  <a:lnTo>
                    <a:pt x="479" y="73"/>
                  </a:lnTo>
                  <a:lnTo>
                    <a:pt x="282" y="73"/>
                  </a:lnTo>
                  <a:lnTo>
                    <a:pt x="282" y="539"/>
                  </a:lnTo>
                  <a:lnTo>
                    <a:pt x="197" y="539"/>
                  </a:lnTo>
                  <a:lnTo>
                    <a:pt x="19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0693400" y="2919413"/>
              <a:ext cx="700088" cy="1155700"/>
            </a:xfrm>
            <a:custGeom>
              <a:avLst/>
              <a:gdLst>
                <a:gd name="T0" fmla="*/ 196 w 219"/>
                <a:gd name="T1" fmla="*/ 84 h 358"/>
                <a:gd name="T2" fmla="*/ 196 w 219"/>
                <a:gd name="T3" fmla="*/ 83 h 358"/>
                <a:gd name="T4" fmla="*/ 196 w 219"/>
                <a:gd name="T5" fmla="*/ 83 h 358"/>
                <a:gd name="T6" fmla="*/ 219 w 219"/>
                <a:gd name="T7" fmla="*/ 60 h 358"/>
                <a:gd name="T8" fmla="*/ 196 w 219"/>
                <a:gd name="T9" fmla="*/ 37 h 358"/>
                <a:gd name="T10" fmla="*/ 196 w 219"/>
                <a:gd name="T11" fmla="*/ 37 h 358"/>
                <a:gd name="T12" fmla="*/ 110 w 219"/>
                <a:gd name="T13" fmla="*/ 37 h 358"/>
                <a:gd name="T14" fmla="*/ 114 w 219"/>
                <a:gd name="T15" fmla="*/ 5 h 358"/>
                <a:gd name="T16" fmla="*/ 109 w 219"/>
                <a:gd name="T17" fmla="*/ 0 h 358"/>
                <a:gd name="T18" fmla="*/ 69 w 219"/>
                <a:gd name="T19" fmla="*/ 0 h 358"/>
                <a:gd name="T20" fmla="*/ 63 w 219"/>
                <a:gd name="T21" fmla="*/ 5 h 358"/>
                <a:gd name="T22" fmla="*/ 0 w 219"/>
                <a:gd name="T23" fmla="*/ 197 h 358"/>
                <a:gd name="T24" fmla="*/ 5 w 219"/>
                <a:gd name="T25" fmla="*/ 202 h 358"/>
                <a:gd name="T26" fmla="*/ 147 w 219"/>
                <a:gd name="T27" fmla="*/ 202 h 358"/>
                <a:gd name="T28" fmla="*/ 147 w 219"/>
                <a:gd name="T29" fmla="*/ 333 h 358"/>
                <a:gd name="T30" fmla="*/ 173 w 219"/>
                <a:gd name="T31" fmla="*/ 358 h 358"/>
                <a:gd name="T32" fmla="*/ 199 w 219"/>
                <a:gd name="T33" fmla="*/ 333 h 358"/>
                <a:gd name="T34" fmla="*/ 199 w 219"/>
                <a:gd name="T35" fmla="*/ 157 h 358"/>
                <a:gd name="T36" fmla="*/ 193 w 219"/>
                <a:gd name="T37" fmla="*/ 151 h 358"/>
                <a:gd name="T38" fmla="*/ 93 w 219"/>
                <a:gd name="T39" fmla="*/ 151 h 358"/>
                <a:gd name="T40" fmla="*/ 103 w 219"/>
                <a:gd name="T41" fmla="*/ 84 h 358"/>
                <a:gd name="T42" fmla="*/ 196 w 219"/>
                <a:gd name="T43" fmla="*/ 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358">
                  <a:moveTo>
                    <a:pt x="196" y="84"/>
                  </a:move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209" y="83"/>
                    <a:pt x="219" y="73"/>
                    <a:pt x="219" y="60"/>
                  </a:cubicBezTo>
                  <a:cubicBezTo>
                    <a:pt x="219" y="47"/>
                    <a:pt x="209" y="37"/>
                    <a:pt x="196" y="3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2"/>
                    <a:pt x="112" y="0"/>
                    <a:pt x="10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6" y="0"/>
                    <a:pt x="63" y="2"/>
                    <a:pt x="63" y="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00"/>
                    <a:pt x="2" y="202"/>
                    <a:pt x="5" y="202"/>
                  </a:cubicBezTo>
                  <a:cubicBezTo>
                    <a:pt x="147" y="202"/>
                    <a:pt x="147" y="202"/>
                    <a:pt x="147" y="202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7" y="347"/>
                    <a:pt x="159" y="358"/>
                    <a:pt x="173" y="358"/>
                  </a:cubicBezTo>
                  <a:cubicBezTo>
                    <a:pt x="187" y="358"/>
                    <a:pt x="199" y="347"/>
                    <a:pt x="199" y="333"/>
                  </a:cubicBezTo>
                  <a:cubicBezTo>
                    <a:pt x="199" y="157"/>
                    <a:pt x="199" y="157"/>
                    <a:pt x="199" y="157"/>
                  </a:cubicBezTo>
                  <a:cubicBezTo>
                    <a:pt x="199" y="154"/>
                    <a:pt x="196" y="151"/>
                    <a:pt x="193" y="151"/>
                  </a:cubicBezTo>
                  <a:cubicBezTo>
                    <a:pt x="93" y="151"/>
                    <a:pt x="93" y="151"/>
                    <a:pt x="93" y="151"/>
                  </a:cubicBezTo>
                  <a:cubicBezTo>
                    <a:pt x="103" y="84"/>
                    <a:pt x="103" y="84"/>
                    <a:pt x="103" y="84"/>
                  </a:cubicBezTo>
                  <a:lnTo>
                    <a:pt x="19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731500" y="3616325"/>
              <a:ext cx="400050" cy="447675"/>
            </a:xfrm>
            <a:custGeom>
              <a:avLst/>
              <a:gdLst>
                <a:gd name="T0" fmla="*/ 103 w 252"/>
                <a:gd name="T1" fmla="*/ 37 h 282"/>
                <a:gd name="T2" fmla="*/ 0 w 252"/>
                <a:gd name="T3" fmla="*/ 37 h 282"/>
                <a:gd name="T4" fmla="*/ 0 w 252"/>
                <a:gd name="T5" fmla="*/ 0 h 282"/>
                <a:gd name="T6" fmla="*/ 252 w 252"/>
                <a:gd name="T7" fmla="*/ 0 h 282"/>
                <a:gd name="T8" fmla="*/ 252 w 252"/>
                <a:gd name="T9" fmla="*/ 37 h 282"/>
                <a:gd name="T10" fmla="*/ 149 w 252"/>
                <a:gd name="T11" fmla="*/ 37 h 282"/>
                <a:gd name="T12" fmla="*/ 149 w 252"/>
                <a:gd name="T13" fmla="*/ 282 h 282"/>
                <a:gd name="T14" fmla="*/ 103 w 252"/>
                <a:gd name="T15" fmla="*/ 282 h 282"/>
                <a:gd name="T16" fmla="*/ 103 w 252"/>
                <a:gd name="T17" fmla="*/ 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82">
                  <a:moveTo>
                    <a:pt x="1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37"/>
                  </a:lnTo>
                  <a:lnTo>
                    <a:pt x="149" y="37"/>
                  </a:lnTo>
                  <a:lnTo>
                    <a:pt x="149" y="282"/>
                  </a:lnTo>
                  <a:lnTo>
                    <a:pt x="103" y="282"/>
                  </a:lnTo>
                  <a:lnTo>
                    <a:pt x="10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1437938" y="30670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11515725" y="2935288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1509375" y="2803525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1453813" y="26733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5780" y="5520775"/>
            <a:ext cx="494238" cy="697619"/>
            <a:chOff x="12515850" y="573088"/>
            <a:chExt cx="1076326" cy="1519237"/>
          </a:xfrm>
          <a:solidFill>
            <a:schemeClr val="accent5"/>
          </a:solidFill>
        </p:grpSpPr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2604750" y="1354138"/>
              <a:ext cx="566738" cy="738187"/>
            </a:xfrm>
            <a:custGeom>
              <a:avLst/>
              <a:gdLst>
                <a:gd name="T0" fmla="*/ 87 w 357"/>
                <a:gd name="T1" fmla="*/ 465 h 465"/>
                <a:gd name="T2" fmla="*/ 270 w 357"/>
                <a:gd name="T3" fmla="*/ 465 h 465"/>
                <a:gd name="T4" fmla="*/ 357 w 357"/>
                <a:gd name="T5" fmla="*/ 0 h 465"/>
                <a:gd name="T6" fmla="*/ 0 w 357"/>
                <a:gd name="T7" fmla="*/ 0 h 465"/>
                <a:gd name="T8" fmla="*/ 87 w 357"/>
                <a:gd name="T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465">
                  <a:moveTo>
                    <a:pt x="87" y="465"/>
                  </a:moveTo>
                  <a:lnTo>
                    <a:pt x="270" y="465"/>
                  </a:lnTo>
                  <a:lnTo>
                    <a:pt x="357" y="0"/>
                  </a:lnTo>
                  <a:lnTo>
                    <a:pt x="0" y="0"/>
                  </a:lnTo>
                  <a:lnTo>
                    <a:pt x="87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12515850" y="1214438"/>
              <a:ext cx="74453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12780963" y="644525"/>
              <a:ext cx="227013" cy="22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12611100" y="908050"/>
              <a:ext cx="547688" cy="284162"/>
            </a:xfrm>
            <a:custGeom>
              <a:avLst/>
              <a:gdLst>
                <a:gd name="T0" fmla="*/ 2 w 171"/>
                <a:gd name="T1" fmla="*/ 88 h 88"/>
                <a:gd name="T2" fmla="*/ 32 w 171"/>
                <a:gd name="T3" fmla="*/ 88 h 88"/>
                <a:gd name="T4" fmla="*/ 32 w 171"/>
                <a:gd name="T5" fmla="*/ 45 h 88"/>
                <a:gd name="T6" fmla="*/ 41 w 171"/>
                <a:gd name="T7" fmla="*/ 45 h 88"/>
                <a:gd name="T8" fmla="*/ 41 w 171"/>
                <a:gd name="T9" fmla="*/ 88 h 88"/>
                <a:gd name="T10" fmla="*/ 131 w 171"/>
                <a:gd name="T11" fmla="*/ 88 h 88"/>
                <a:gd name="T12" fmla="*/ 131 w 171"/>
                <a:gd name="T13" fmla="*/ 45 h 88"/>
                <a:gd name="T14" fmla="*/ 141 w 171"/>
                <a:gd name="T15" fmla="*/ 45 h 88"/>
                <a:gd name="T16" fmla="*/ 141 w 171"/>
                <a:gd name="T17" fmla="*/ 88 h 88"/>
                <a:gd name="T18" fmla="*/ 171 w 171"/>
                <a:gd name="T19" fmla="*/ 88 h 88"/>
                <a:gd name="T20" fmla="*/ 171 w 171"/>
                <a:gd name="T21" fmla="*/ 39 h 88"/>
                <a:gd name="T22" fmla="*/ 123 w 171"/>
                <a:gd name="T23" fmla="*/ 0 h 88"/>
                <a:gd name="T24" fmla="*/ 98 w 171"/>
                <a:gd name="T25" fmla="*/ 0 h 88"/>
                <a:gd name="T26" fmla="*/ 89 w 171"/>
                <a:gd name="T27" fmla="*/ 16 h 88"/>
                <a:gd name="T28" fmla="*/ 79 w 171"/>
                <a:gd name="T29" fmla="*/ 0 h 88"/>
                <a:gd name="T30" fmla="*/ 51 w 171"/>
                <a:gd name="T31" fmla="*/ 0 h 88"/>
                <a:gd name="T32" fmla="*/ 2 w 171"/>
                <a:gd name="T33" fmla="*/ 39 h 88"/>
                <a:gd name="T34" fmla="*/ 2 w 171"/>
                <a:gd name="T3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88">
                  <a:moveTo>
                    <a:pt x="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8" y="0"/>
                    <a:pt x="123" y="0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1"/>
                    <a:pt x="2" y="39"/>
                    <a:pt x="2" y="39"/>
                  </a:cubicBezTo>
                  <a:lnTo>
                    <a:pt x="2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8"/>
            <p:cNvSpPr>
              <a:spLocks noEditPoints="1"/>
            </p:cNvSpPr>
            <p:nvPr/>
          </p:nvSpPr>
          <p:spPr bwMode="auto">
            <a:xfrm>
              <a:off x="13158788" y="573088"/>
              <a:ext cx="433388" cy="384175"/>
            </a:xfrm>
            <a:custGeom>
              <a:avLst/>
              <a:gdLst>
                <a:gd name="T0" fmla="*/ 68 w 136"/>
                <a:gd name="T1" fmla="*/ 0 h 119"/>
                <a:gd name="T2" fmla="*/ 0 w 136"/>
                <a:gd name="T3" fmla="*/ 48 h 119"/>
                <a:gd name="T4" fmla="*/ 37 w 136"/>
                <a:gd name="T5" fmla="*/ 90 h 119"/>
                <a:gd name="T6" fmla="*/ 22 w 136"/>
                <a:gd name="T7" fmla="*/ 119 h 119"/>
                <a:gd name="T8" fmla="*/ 73 w 136"/>
                <a:gd name="T9" fmla="*/ 95 h 119"/>
                <a:gd name="T10" fmla="*/ 136 w 136"/>
                <a:gd name="T11" fmla="*/ 48 h 119"/>
                <a:gd name="T12" fmla="*/ 68 w 136"/>
                <a:gd name="T13" fmla="*/ 0 h 119"/>
                <a:gd name="T14" fmla="*/ 104 w 136"/>
                <a:gd name="T15" fmla="*/ 64 h 119"/>
                <a:gd name="T16" fmla="*/ 32 w 136"/>
                <a:gd name="T17" fmla="*/ 64 h 119"/>
                <a:gd name="T18" fmla="*/ 28 w 136"/>
                <a:gd name="T19" fmla="*/ 59 h 119"/>
                <a:gd name="T20" fmla="*/ 32 w 136"/>
                <a:gd name="T21" fmla="*/ 55 h 119"/>
                <a:gd name="T22" fmla="*/ 104 w 136"/>
                <a:gd name="T23" fmla="*/ 55 h 119"/>
                <a:gd name="T24" fmla="*/ 109 w 136"/>
                <a:gd name="T25" fmla="*/ 59 h 119"/>
                <a:gd name="T26" fmla="*/ 104 w 136"/>
                <a:gd name="T27" fmla="*/ 64 h 119"/>
                <a:gd name="T28" fmla="*/ 104 w 136"/>
                <a:gd name="T29" fmla="*/ 41 h 119"/>
                <a:gd name="T30" fmla="*/ 32 w 136"/>
                <a:gd name="T31" fmla="*/ 41 h 119"/>
                <a:gd name="T32" fmla="*/ 28 w 136"/>
                <a:gd name="T33" fmla="*/ 36 h 119"/>
                <a:gd name="T34" fmla="*/ 32 w 136"/>
                <a:gd name="T35" fmla="*/ 32 h 119"/>
                <a:gd name="T36" fmla="*/ 104 w 136"/>
                <a:gd name="T37" fmla="*/ 32 h 119"/>
                <a:gd name="T38" fmla="*/ 109 w 136"/>
                <a:gd name="T39" fmla="*/ 36 h 119"/>
                <a:gd name="T40" fmla="*/ 104 w 136"/>
                <a:gd name="T41" fmla="*/ 4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19">
                  <a:moveTo>
                    <a:pt x="68" y="0"/>
                  </a:moveTo>
                  <a:cubicBezTo>
                    <a:pt x="31" y="0"/>
                    <a:pt x="0" y="21"/>
                    <a:pt x="0" y="48"/>
                  </a:cubicBezTo>
                  <a:cubicBezTo>
                    <a:pt x="0" y="66"/>
                    <a:pt x="15" y="82"/>
                    <a:pt x="37" y="90"/>
                  </a:cubicBezTo>
                  <a:cubicBezTo>
                    <a:pt x="38" y="96"/>
                    <a:pt x="37" y="105"/>
                    <a:pt x="22" y="119"/>
                  </a:cubicBezTo>
                  <a:cubicBezTo>
                    <a:pt x="22" y="119"/>
                    <a:pt x="54" y="110"/>
                    <a:pt x="73" y="95"/>
                  </a:cubicBezTo>
                  <a:cubicBezTo>
                    <a:pt x="108" y="94"/>
                    <a:pt x="136" y="73"/>
                    <a:pt x="136" y="48"/>
                  </a:cubicBezTo>
                  <a:cubicBezTo>
                    <a:pt x="136" y="21"/>
                    <a:pt x="106" y="0"/>
                    <a:pt x="68" y="0"/>
                  </a:cubicBezTo>
                  <a:close/>
                  <a:moveTo>
                    <a:pt x="104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0" y="64"/>
                    <a:pt x="28" y="62"/>
                    <a:pt x="28" y="59"/>
                  </a:cubicBezTo>
                  <a:cubicBezTo>
                    <a:pt x="28" y="57"/>
                    <a:pt x="30" y="55"/>
                    <a:pt x="32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7" y="55"/>
                    <a:pt x="109" y="57"/>
                    <a:pt x="109" y="59"/>
                  </a:cubicBezTo>
                  <a:cubicBezTo>
                    <a:pt x="109" y="62"/>
                    <a:pt x="107" y="64"/>
                    <a:pt x="104" y="64"/>
                  </a:cubicBezTo>
                  <a:close/>
                  <a:moveTo>
                    <a:pt x="104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0" y="41"/>
                    <a:pt x="28" y="39"/>
                    <a:pt x="28" y="36"/>
                  </a:cubicBezTo>
                  <a:cubicBezTo>
                    <a:pt x="28" y="34"/>
                    <a:pt x="30" y="32"/>
                    <a:pt x="32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7" y="32"/>
                    <a:pt x="109" y="34"/>
                    <a:pt x="109" y="36"/>
                  </a:cubicBezTo>
                  <a:cubicBezTo>
                    <a:pt x="109" y="39"/>
                    <a:pt x="107" y="41"/>
                    <a:pt x="10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33245" y="4347845"/>
            <a:ext cx="628740" cy="594603"/>
            <a:chOff x="12617450" y="2554288"/>
            <a:chExt cx="1608138" cy="1520825"/>
          </a:xfrm>
          <a:solidFill>
            <a:schemeClr val="accent4"/>
          </a:solidFill>
        </p:grpSpPr>
        <p:sp>
          <p:nvSpPr>
            <p:cNvPr id="61" name="Freeform 19"/>
            <p:cNvSpPr>
              <a:spLocks noEditPoints="1"/>
            </p:cNvSpPr>
            <p:nvPr/>
          </p:nvSpPr>
          <p:spPr bwMode="auto">
            <a:xfrm>
              <a:off x="12617450" y="2554288"/>
              <a:ext cx="1608138" cy="1520825"/>
            </a:xfrm>
            <a:custGeom>
              <a:avLst/>
              <a:gdLst>
                <a:gd name="T0" fmla="*/ 498 w 503"/>
                <a:gd name="T1" fmla="*/ 54 h 471"/>
                <a:gd name="T2" fmla="*/ 486 w 503"/>
                <a:gd name="T3" fmla="*/ 51 h 471"/>
                <a:gd name="T4" fmla="*/ 429 w 503"/>
                <a:gd name="T5" fmla="*/ 65 h 471"/>
                <a:gd name="T6" fmla="*/ 429 w 503"/>
                <a:gd name="T7" fmla="*/ 38 h 471"/>
                <a:gd name="T8" fmla="*/ 394 w 503"/>
                <a:gd name="T9" fmla="*/ 4 h 471"/>
                <a:gd name="T10" fmla="*/ 251 w 503"/>
                <a:gd name="T11" fmla="*/ 70 h 471"/>
                <a:gd name="T12" fmla="*/ 110 w 503"/>
                <a:gd name="T13" fmla="*/ 0 h 471"/>
                <a:gd name="T14" fmla="*/ 74 w 503"/>
                <a:gd name="T15" fmla="*/ 38 h 471"/>
                <a:gd name="T16" fmla="*/ 74 w 503"/>
                <a:gd name="T17" fmla="*/ 66 h 471"/>
                <a:gd name="T18" fmla="*/ 17 w 503"/>
                <a:gd name="T19" fmla="*/ 54 h 471"/>
                <a:gd name="T20" fmla="*/ 5 w 503"/>
                <a:gd name="T21" fmla="*/ 56 h 471"/>
                <a:gd name="T22" fmla="*/ 0 w 503"/>
                <a:gd name="T23" fmla="*/ 67 h 471"/>
                <a:gd name="T24" fmla="*/ 0 w 503"/>
                <a:gd name="T25" fmla="*/ 427 h 471"/>
                <a:gd name="T26" fmla="*/ 5 w 503"/>
                <a:gd name="T27" fmla="*/ 437 h 471"/>
                <a:gd name="T28" fmla="*/ 16 w 503"/>
                <a:gd name="T29" fmla="*/ 440 h 471"/>
                <a:gd name="T30" fmla="*/ 200 w 503"/>
                <a:gd name="T31" fmla="*/ 445 h 471"/>
                <a:gd name="T32" fmla="*/ 210 w 503"/>
                <a:gd name="T33" fmla="*/ 452 h 471"/>
                <a:gd name="T34" fmla="*/ 251 w 503"/>
                <a:gd name="T35" fmla="*/ 471 h 471"/>
                <a:gd name="T36" fmla="*/ 252 w 503"/>
                <a:gd name="T37" fmla="*/ 471 h 471"/>
                <a:gd name="T38" fmla="*/ 294 w 503"/>
                <a:gd name="T39" fmla="*/ 451 h 471"/>
                <a:gd name="T40" fmla="*/ 304 w 503"/>
                <a:gd name="T41" fmla="*/ 443 h 471"/>
                <a:gd name="T42" fmla="*/ 487 w 503"/>
                <a:gd name="T43" fmla="*/ 440 h 471"/>
                <a:gd name="T44" fmla="*/ 498 w 503"/>
                <a:gd name="T45" fmla="*/ 437 h 471"/>
                <a:gd name="T46" fmla="*/ 503 w 503"/>
                <a:gd name="T47" fmla="*/ 427 h 471"/>
                <a:gd name="T48" fmla="*/ 503 w 503"/>
                <a:gd name="T49" fmla="*/ 65 h 471"/>
                <a:gd name="T50" fmla="*/ 498 w 503"/>
                <a:gd name="T51" fmla="*/ 54 h 471"/>
                <a:gd name="T52" fmla="*/ 101 w 503"/>
                <a:gd name="T53" fmla="*/ 38 h 471"/>
                <a:gd name="T54" fmla="*/ 110 w 503"/>
                <a:gd name="T55" fmla="*/ 28 h 471"/>
                <a:gd name="T56" fmla="*/ 232 w 503"/>
                <a:gd name="T57" fmla="*/ 87 h 471"/>
                <a:gd name="T58" fmla="*/ 251 w 503"/>
                <a:gd name="T59" fmla="*/ 101 h 471"/>
                <a:gd name="T60" fmla="*/ 270 w 503"/>
                <a:gd name="T61" fmla="*/ 90 h 471"/>
                <a:gd name="T62" fmla="*/ 394 w 503"/>
                <a:gd name="T63" fmla="*/ 31 h 471"/>
                <a:gd name="T64" fmla="*/ 402 w 503"/>
                <a:gd name="T65" fmla="*/ 38 h 471"/>
                <a:gd name="T66" fmla="*/ 402 w 503"/>
                <a:gd name="T67" fmla="*/ 312 h 471"/>
                <a:gd name="T68" fmla="*/ 270 w 503"/>
                <a:gd name="T69" fmla="*/ 335 h 471"/>
                <a:gd name="T70" fmla="*/ 252 w 503"/>
                <a:gd name="T71" fmla="*/ 348 h 471"/>
                <a:gd name="T72" fmla="*/ 232 w 503"/>
                <a:gd name="T73" fmla="*/ 335 h 471"/>
                <a:gd name="T74" fmla="*/ 101 w 503"/>
                <a:gd name="T75" fmla="*/ 312 h 471"/>
                <a:gd name="T76" fmla="*/ 101 w 503"/>
                <a:gd name="T77" fmla="*/ 38 h 471"/>
                <a:gd name="T78" fmla="*/ 475 w 503"/>
                <a:gd name="T79" fmla="*/ 382 h 471"/>
                <a:gd name="T80" fmla="*/ 291 w 503"/>
                <a:gd name="T81" fmla="*/ 386 h 471"/>
                <a:gd name="T82" fmla="*/ 277 w 503"/>
                <a:gd name="T83" fmla="*/ 397 h 471"/>
                <a:gd name="T84" fmla="*/ 252 w 503"/>
                <a:gd name="T85" fmla="*/ 411 h 471"/>
                <a:gd name="T86" fmla="*/ 252 w 503"/>
                <a:gd name="T87" fmla="*/ 411 h 471"/>
                <a:gd name="T88" fmla="*/ 227 w 503"/>
                <a:gd name="T89" fmla="*/ 398 h 471"/>
                <a:gd name="T90" fmla="*/ 213 w 503"/>
                <a:gd name="T91" fmla="*/ 388 h 471"/>
                <a:gd name="T92" fmla="*/ 28 w 503"/>
                <a:gd name="T93" fmla="*/ 386 h 471"/>
                <a:gd name="T94" fmla="*/ 28 w 503"/>
                <a:gd name="T95" fmla="*/ 85 h 471"/>
                <a:gd name="T96" fmla="*/ 74 w 503"/>
                <a:gd name="T97" fmla="*/ 94 h 471"/>
                <a:gd name="T98" fmla="*/ 74 w 503"/>
                <a:gd name="T99" fmla="*/ 340 h 471"/>
                <a:gd name="T100" fmla="*/ 89 w 503"/>
                <a:gd name="T101" fmla="*/ 340 h 471"/>
                <a:gd name="T102" fmla="*/ 239 w 503"/>
                <a:gd name="T103" fmla="*/ 369 h 471"/>
                <a:gd name="T104" fmla="*/ 243 w 503"/>
                <a:gd name="T105" fmla="*/ 371 h 471"/>
                <a:gd name="T106" fmla="*/ 243 w 503"/>
                <a:gd name="T107" fmla="*/ 382 h 471"/>
                <a:gd name="T108" fmla="*/ 252 w 503"/>
                <a:gd name="T109" fmla="*/ 376 h 471"/>
                <a:gd name="T110" fmla="*/ 259 w 503"/>
                <a:gd name="T111" fmla="*/ 381 h 471"/>
                <a:gd name="T112" fmla="*/ 259 w 503"/>
                <a:gd name="T113" fmla="*/ 372 h 471"/>
                <a:gd name="T114" fmla="*/ 263 w 503"/>
                <a:gd name="T115" fmla="*/ 369 h 471"/>
                <a:gd name="T116" fmla="*/ 413 w 503"/>
                <a:gd name="T117" fmla="*/ 340 h 471"/>
                <a:gd name="T118" fmla="*/ 429 w 503"/>
                <a:gd name="T119" fmla="*/ 340 h 471"/>
                <a:gd name="T120" fmla="*/ 429 w 503"/>
                <a:gd name="T121" fmla="*/ 93 h 471"/>
                <a:gd name="T122" fmla="*/ 475 w 503"/>
                <a:gd name="T123" fmla="*/ 82 h 471"/>
                <a:gd name="T124" fmla="*/ 475 w 503"/>
                <a:gd name="T125" fmla="*/ 38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3" h="471">
                  <a:moveTo>
                    <a:pt x="498" y="54"/>
                  </a:moveTo>
                  <a:cubicBezTo>
                    <a:pt x="494" y="51"/>
                    <a:pt x="490" y="50"/>
                    <a:pt x="486" y="51"/>
                  </a:cubicBezTo>
                  <a:cubicBezTo>
                    <a:pt x="429" y="65"/>
                    <a:pt x="429" y="65"/>
                    <a:pt x="429" y="65"/>
                  </a:cubicBezTo>
                  <a:cubicBezTo>
                    <a:pt x="429" y="38"/>
                    <a:pt x="429" y="38"/>
                    <a:pt x="429" y="38"/>
                  </a:cubicBezTo>
                  <a:cubicBezTo>
                    <a:pt x="429" y="17"/>
                    <a:pt x="416" y="4"/>
                    <a:pt x="394" y="4"/>
                  </a:cubicBezTo>
                  <a:cubicBezTo>
                    <a:pt x="356" y="4"/>
                    <a:pt x="275" y="51"/>
                    <a:pt x="251" y="70"/>
                  </a:cubicBezTo>
                  <a:cubicBezTo>
                    <a:pt x="227" y="50"/>
                    <a:pt x="150" y="0"/>
                    <a:pt x="110" y="0"/>
                  </a:cubicBezTo>
                  <a:cubicBezTo>
                    <a:pt x="87" y="0"/>
                    <a:pt x="74" y="14"/>
                    <a:pt x="74" y="38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61" y="64"/>
                    <a:pt x="34" y="58"/>
                    <a:pt x="17" y="54"/>
                  </a:cubicBezTo>
                  <a:cubicBezTo>
                    <a:pt x="13" y="53"/>
                    <a:pt x="9" y="54"/>
                    <a:pt x="5" y="56"/>
                  </a:cubicBezTo>
                  <a:cubicBezTo>
                    <a:pt x="2" y="59"/>
                    <a:pt x="0" y="63"/>
                    <a:pt x="0" y="67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31"/>
                    <a:pt x="2" y="434"/>
                    <a:pt x="5" y="437"/>
                  </a:cubicBezTo>
                  <a:cubicBezTo>
                    <a:pt x="8" y="440"/>
                    <a:pt x="12" y="441"/>
                    <a:pt x="16" y="440"/>
                  </a:cubicBezTo>
                  <a:cubicBezTo>
                    <a:pt x="17" y="440"/>
                    <a:pt x="140" y="412"/>
                    <a:pt x="200" y="445"/>
                  </a:cubicBezTo>
                  <a:cubicBezTo>
                    <a:pt x="203" y="446"/>
                    <a:pt x="206" y="449"/>
                    <a:pt x="210" y="452"/>
                  </a:cubicBezTo>
                  <a:cubicBezTo>
                    <a:pt x="220" y="460"/>
                    <a:pt x="234" y="471"/>
                    <a:pt x="251" y="471"/>
                  </a:cubicBezTo>
                  <a:cubicBezTo>
                    <a:pt x="251" y="471"/>
                    <a:pt x="251" y="471"/>
                    <a:pt x="252" y="471"/>
                  </a:cubicBezTo>
                  <a:cubicBezTo>
                    <a:pt x="269" y="471"/>
                    <a:pt x="283" y="460"/>
                    <a:pt x="294" y="451"/>
                  </a:cubicBezTo>
                  <a:cubicBezTo>
                    <a:pt x="298" y="448"/>
                    <a:pt x="302" y="445"/>
                    <a:pt x="304" y="443"/>
                  </a:cubicBezTo>
                  <a:cubicBezTo>
                    <a:pt x="364" y="411"/>
                    <a:pt x="486" y="440"/>
                    <a:pt x="487" y="440"/>
                  </a:cubicBezTo>
                  <a:cubicBezTo>
                    <a:pt x="491" y="441"/>
                    <a:pt x="495" y="440"/>
                    <a:pt x="498" y="437"/>
                  </a:cubicBezTo>
                  <a:cubicBezTo>
                    <a:pt x="501" y="434"/>
                    <a:pt x="503" y="431"/>
                    <a:pt x="503" y="427"/>
                  </a:cubicBezTo>
                  <a:cubicBezTo>
                    <a:pt x="503" y="65"/>
                    <a:pt x="503" y="65"/>
                    <a:pt x="503" y="65"/>
                  </a:cubicBezTo>
                  <a:cubicBezTo>
                    <a:pt x="503" y="61"/>
                    <a:pt x="501" y="57"/>
                    <a:pt x="498" y="54"/>
                  </a:cubicBezTo>
                  <a:close/>
                  <a:moveTo>
                    <a:pt x="101" y="38"/>
                  </a:moveTo>
                  <a:cubicBezTo>
                    <a:pt x="101" y="28"/>
                    <a:pt x="104" y="28"/>
                    <a:pt x="110" y="28"/>
                  </a:cubicBezTo>
                  <a:cubicBezTo>
                    <a:pt x="142" y="28"/>
                    <a:pt x="211" y="71"/>
                    <a:pt x="232" y="87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70" y="90"/>
                    <a:pt x="270" y="90"/>
                    <a:pt x="270" y="90"/>
                  </a:cubicBezTo>
                  <a:cubicBezTo>
                    <a:pt x="291" y="76"/>
                    <a:pt x="363" y="31"/>
                    <a:pt x="394" y="31"/>
                  </a:cubicBezTo>
                  <a:cubicBezTo>
                    <a:pt x="402" y="31"/>
                    <a:pt x="402" y="33"/>
                    <a:pt x="402" y="38"/>
                  </a:cubicBezTo>
                  <a:cubicBezTo>
                    <a:pt x="402" y="312"/>
                    <a:pt x="402" y="312"/>
                    <a:pt x="402" y="312"/>
                  </a:cubicBezTo>
                  <a:cubicBezTo>
                    <a:pt x="361" y="313"/>
                    <a:pt x="291" y="324"/>
                    <a:pt x="270" y="335"/>
                  </a:cubicBezTo>
                  <a:cubicBezTo>
                    <a:pt x="250" y="347"/>
                    <a:pt x="252" y="348"/>
                    <a:pt x="252" y="348"/>
                  </a:cubicBezTo>
                  <a:cubicBezTo>
                    <a:pt x="252" y="348"/>
                    <a:pt x="250" y="346"/>
                    <a:pt x="232" y="335"/>
                  </a:cubicBezTo>
                  <a:cubicBezTo>
                    <a:pt x="210" y="320"/>
                    <a:pt x="141" y="313"/>
                    <a:pt x="101" y="312"/>
                  </a:cubicBezTo>
                  <a:lnTo>
                    <a:pt x="101" y="38"/>
                  </a:lnTo>
                  <a:close/>
                  <a:moveTo>
                    <a:pt x="475" y="382"/>
                  </a:moveTo>
                  <a:cubicBezTo>
                    <a:pt x="442" y="367"/>
                    <a:pt x="346" y="357"/>
                    <a:pt x="291" y="386"/>
                  </a:cubicBezTo>
                  <a:cubicBezTo>
                    <a:pt x="286" y="389"/>
                    <a:pt x="281" y="393"/>
                    <a:pt x="277" y="397"/>
                  </a:cubicBezTo>
                  <a:cubicBezTo>
                    <a:pt x="269" y="403"/>
                    <a:pt x="259" y="411"/>
                    <a:pt x="252" y="411"/>
                  </a:cubicBezTo>
                  <a:cubicBezTo>
                    <a:pt x="252" y="411"/>
                    <a:pt x="252" y="411"/>
                    <a:pt x="252" y="411"/>
                  </a:cubicBezTo>
                  <a:cubicBezTo>
                    <a:pt x="244" y="411"/>
                    <a:pt x="235" y="404"/>
                    <a:pt x="227" y="398"/>
                  </a:cubicBezTo>
                  <a:cubicBezTo>
                    <a:pt x="222" y="394"/>
                    <a:pt x="218" y="390"/>
                    <a:pt x="213" y="388"/>
                  </a:cubicBezTo>
                  <a:cubicBezTo>
                    <a:pt x="158" y="358"/>
                    <a:pt x="64" y="373"/>
                    <a:pt x="28" y="386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42" y="88"/>
                    <a:pt x="63" y="93"/>
                    <a:pt x="74" y="94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89" y="340"/>
                    <a:pt x="89" y="340"/>
                    <a:pt x="89" y="340"/>
                  </a:cubicBezTo>
                  <a:cubicBezTo>
                    <a:pt x="126" y="340"/>
                    <a:pt x="194" y="344"/>
                    <a:pt x="239" y="369"/>
                  </a:cubicBezTo>
                  <a:cubicBezTo>
                    <a:pt x="243" y="371"/>
                    <a:pt x="243" y="371"/>
                    <a:pt x="243" y="371"/>
                  </a:cubicBezTo>
                  <a:cubicBezTo>
                    <a:pt x="243" y="382"/>
                    <a:pt x="243" y="382"/>
                    <a:pt x="243" y="382"/>
                  </a:cubicBezTo>
                  <a:cubicBezTo>
                    <a:pt x="252" y="376"/>
                    <a:pt x="252" y="376"/>
                    <a:pt x="252" y="376"/>
                  </a:cubicBezTo>
                  <a:cubicBezTo>
                    <a:pt x="259" y="381"/>
                    <a:pt x="259" y="381"/>
                    <a:pt x="259" y="381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63" y="369"/>
                    <a:pt x="263" y="369"/>
                    <a:pt x="263" y="369"/>
                  </a:cubicBezTo>
                  <a:cubicBezTo>
                    <a:pt x="308" y="344"/>
                    <a:pt x="376" y="340"/>
                    <a:pt x="413" y="340"/>
                  </a:cubicBezTo>
                  <a:cubicBezTo>
                    <a:pt x="429" y="340"/>
                    <a:pt x="429" y="340"/>
                    <a:pt x="429" y="340"/>
                  </a:cubicBezTo>
                  <a:cubicBezTo>
                    <a:pt x="429" y="93"/>
                    <a:pt x="429" y="93"/>
                    <a:pt x="429" y="93"/>
                  </a:cubicBezTo>
                  <a:cubicBezTo>
                    <a:pt x="475" y="82"/>
                    <a:pt x="475" y="82"/>
                    <a:pt x="475" y="82"/>
                  </a:cubicBezTo>
                  <a:lnTo>
                    <a:pt x="475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13109575" y="3119438"/>
              <a:ext cx="31750" cy="193675"/>
            </a:xfrm>
            <a:custGeom>
              <a:avLst/>
              <a:gdLst>
                <a:gd name="T0" fmla="*/ 0 w 10"/>
                <a:gd name="T1" fmla="*/ 11 h 60"/>
                <a:gd name="T2" fmla="*/ 0 w 10"/>
                <a:gd name="T3" fmla="*/ 52 h 60"/>
                <a:gd name="T4" fmla="*/ 10 w 10"/>
                <a:gd name="T5" fmla="*/ 60 h 60"/>
                <a:gd name="T6" fmla="*/ 10 w 10"/>
                <a:gd name="T7" fmla="*/ 0 h 60"/>
                <a:gd name="T8" fmla="*/ 0 w 10"/>
                <a:gd name="T9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0">
                  <a:moveTo>
                    <a:pt x="0" y="11"/>
                  </a:moveTo>
                  <a:cubicBezTo>
                    <a:pt x="0" y="23"/>
                    <a:pt x="0" y="44"/>
                    <a:pt x="0" y="52"/>
                  </a:cubicBezTo>
                  <a:cubicBezTo>
                    <a:pt x="0" y="55"/>
                    <a:pt x="4" y="58"/>
                    <a:pt x="10" y="6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0" y="6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13168313" y="2938463"/>
              <a:ext cx="258763" cy="555625"/>
            </a:xfrm>
            <a:custGeom>
              <a:avLst/>
              <a:gdLst>
                <a:gd name="T0" fmla="*/ 81 w 81"/>
                <a:gd name="T1" fmla="*/ 163 h 172"/>
                <a:gd name="T2" fmla="*/ 81 w 81"/>
                <a:gd name="T3" fmla="*/ 7 h 172"/>
                <a:gd name="T4" fmla="*/ 72 w 81"/>
                <a:gd name="T5" fmla="*/ 7 h 172"/>
                <a:gd name="T6" fmla="*/ 12 w 81"/>
                <a:gd name="T7" fmla="*/ 51 h 172"/>
                <a:gd name="T8" fmla="*/ 0 w 81"/>
                <a:gd name="T9" fmla="*/ 54 h 172"/>
                <a:gd name="T10" fmla="*/ 0 w 81"/>
                <a:gd name="T11" fmla="*/ 118 h 172"/>
                <a:gd name="T12" fmla="*/ 12 w 81"/>
                <a:gd name="T13" fmla="*/ 120 h 172"/>
                <a:gd name="T14" fmla="*/ 71 w 81"/>
                <a:gd name="T15" fmla="*/ 163 h 172"/>
                <a:gd name="T16" fmla="*/ 81 w 81"/>
                <a:gd name="T17" fmla="*/ 16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72">
                  <a:moveTo>
                    <a:pt x="81" y="163"/>
                  </a:moveTo>
                  <a:cubicBezTo>
                    <a:pt x="81" y="154"/>
                    <a:pt x="81" y="16"/>
                    <a:pt x="81" y="7"/>
                  </a:cubicBezTo>
                  <a:cubicBezTo>
                    <a:pt x="81" y="0"/>
                    <a:pt x="72" y="7"/>
                    <a:pt x="72" y="7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7" y="52"/>
                    <a:pt x="0" y="5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7" y="120"/>
                    <a:pt x="12" y="120"/>
                    <a:pt x="12" y="120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3"/>
                    <a:pt x="81" y="172"/>
                    <a:pt x="8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13503275" y="3063875"/>
              <a:ext cx="303213" cy="300037"/>
            </a:xfrm>
            <a:custGeom>
              <a:avLst/>
              <a:gdLst>
                <a:gd name="T0" fmla="*/ 5 w 95"/>
                <a:gd name="T1" fmla="*/ 90 h 93"/>
                <a:gd name="T2" fmla="*/ 13 w 95"/>
                <a:gd name="T3" fmla="*/ 93 h 93"/>
                <a:gd name="T4" fmla="*/ 22 w 95"/>
                <a:gd name="T5" fmla="*/ 90 h 93"/>
                <a:gd name="T6" fmla="*/ 47 w 95"/>
                <a:gd name="T7" fmla="*/ 64 h 93"/>
                <a:gd name="T8" fmla="*/ 73 w 95"/>
                <a:gd name="T9" fmla="*/ 90 h 93"/>
                <a:gd name="T10" fmla="*/ 81 w 95"/>
                <a:gd name="T11" fmla="*/ 93 h 93"/>
                <a:gd name="T12" fmla="*/ 90 w 95"/>
                <a:gd name="T13" fmla="*/ 90 h 93"/>
                <a:gd name="T14" fmla="*/ 90 w 95"/>
                <a:gd name="T15" fmla="*/ 72 h 93"/>
                <a:gd name="T16" fmla="*/ 65 w 95"/>
                <a:gd name="T17" fmla="*/ 47 h 93"/>
                <a:gd name="T18" fmla="*/ 90 w 95"/>
                <a:gd name="T19" fmla="*/ 22 h 93"/>
                <a:gd name="T20" fmla="*/ 90 w 95"/>
                <a:gd name="T21" fmla="*/ 4 h 93"/>
                <a:gd name="T22" fmla="*/ 73 w 95"/>
                <a:gd name="T23" fmla="*/ 4 h 93"/>
                <a:gd name="T24" fmla="*/ 47 w 95"/>
                <a:gd name="T25" fmla="*/ 30 h 93"/>
                <a:gd name="T26" fmla="*/ 22 w 95"/>
                <a:gd name="T27" fmla="*/ 4 h 93"/>
                <a:gd name="T28" fmla="*/ 5 w 95"/>
                <a:gd name="T29" fmla="*/ 4 h 93"/>
                <a:gd name="T30" fmla="*/ 5 w 95"/>
                <a:gd name="T31" fmla="*/ 22 h 93"/>
                <a:gd name="T32" fmla="*/ 30 w 95"/>
                <a:gd name="T33" fmla="*/ 47 h 93"/>
                <a:gd name="T34" fmla="*/ 5 w 95"/>
                <a:gd name="T35" fmla="*/ 72 h 93"/>
                <a:gd name="T36" fmla="*/ 5 w 95"/>
                <a:gd name="T37" fmla="*/ 9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93">
                  <a:moveTo>
                    <a:pt x="5" y="90"/>
                  </a:moveTo>
                  <a:cubicBezTo>
                    <a:pt x="7" y="92"/>
                    <a:pt x="10" y="93"/>
                    <a:pt x="13" y="93"/>
                  </a:cubicBezTo>
                  <a:cubicBezTo>
                    <a:pt x="16" y="93"/>
                    <a:pt x="19" y="92"/>
                    <a:pt x="22" y="90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5" y="92"/>
                    <a:pt x="78" y="93"/>
                    <a:pt x="81" y="93"/>
                  </a:cubicBezTo>
                  <a:cubicBezTo>
                    <a:pt x="84" y="93"/>
                    <a:pt x="88" y="92"/>
                    <a:pt x="90" y="90"/>
                  </a:cubicBezTo>
                  <a:cubicBezTo>
                    <a:pt x="95" y="85"/>
                    <a:pt x="95" y="77"/>
                    <a:pt x="90" y="72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5" y="17"/>
                    <a:pt x="95" y="9"/>
                    <a:pt x="90" y="4"/>
                  </a:cubicBezTo>
                  <a:cubicBezTo>
                    <a:pt x="85" y="0"/>
                    <a:pt x="77" y="0"/>
                    <a:pt x="73" y="4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0"/>
                    <a:pt x="9" y="0"/>
                    <a:pt x="5" y="4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0" y="77"/>
                    <a:pt x="0" y="85"/>
                    <a:pt x="5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75214" y="3136173"/>
            <a:ext cx="684472" cy="745378"/>
            <a:chOff x="10939463" y="4725988"/>
            <a:chExt cx="1873250" cy="2039937"/>
          </a:xfrm>
          <a:solidFill>
            <a:schemeClr val="accent3"/>
          </a:solidFill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11258550" y="5032375"/>
              <a:ext cx="1554163" cy="1733550"/>
            </a:xfrm>
            <a:custGeom>
              <a:avLst/>
              <a:gdLst>
                <a:gd name="T0" fmla="*/ 416 w 486"/>
                <a:gd name="T1" fmla="*/ 453 h 537"/>
                <a:gd name="T2" fmla="*/ 454 w 486"/>
                <a:gd name="T3" fmla="*/ 391 h 537"/>
                <a:gd name="T4" fmla="*/ 469 w 486"/>
                <a:gd name="T5" fmla="*/ 294 h 537"/>
                <a:gd name="T6" fmla="*/ 413 w 486"/>
                <a:gd name="T7" fmla="*/ 130 h 537"/>
                <a:gd name="T8" fmla="*/ 300 w 486"/>
                <a:gd name="T9" fmla="*/ 75 h 537"/>
                <a:gd name="T10" fmla="*/ 299 w 486"/>
                <a:gd name="T11" fmla="*/ 63 h 537"/>
                <a:gd name="T12" fmla="*/ 290 w 486"/>
                <a:gd name="T13" fmla="*/ 53 h 537"/>
                <a:gd name="T14" fmla="*/ 246 w 486"/>
                <a:gd name="T15" fmla="*/ 0 h 537"/>
                <a:gd name="T16" fmla="*/ 202 w 486"/>
                <a:gd name="T17" fmla="*/ 79 h 537"/>
                <a:gd name="T18" fmla="*/ 165 w 486"/>
                <a:gd name="T19" fmla="*/ 146 h 537"/>
                <a:gd name="T20" fmla="*/ 98 w 486"/>
                <a:gd name="T21" fmla="*/ 145 h 537"/>
                <a:gd name="T22" fmla="*/ 0 w 486"/>
                <a:gd name="T23" fmla="*/ 143 h 537"/>
                <a:gd name="T24" fmla="*/ 27 w 486"/>
                <a:gd name="T25" fmla="*/ 212 h 537"/>
                <a:gd name="T26" fmla="*/ 27 w 486"/>
                <a:gd name="T27" fmla="*/ 212 h 537"/>
                <a:gd name="T28" fmla="*/ 29 w 486"/>
                <a:gd name="T29" fmla="*/ 221 h 537"/>
                <a:gd name="T30" fmla="*/ 59 w 486"/>
                <a:gd name="T31" fmla="*/ 236 h 537"/>
                <a:gd name="T32" fmla="*/ 54 w 486"/>
                <a:gd name="T33" fmla="*/ 294 h 537"/>
                <a:gd name="T34" fmla="*/ 110 w 486"/>
                <a:gd name="T35" fmla="*/ 457 h 537"/>
                <a:gd name="T36" fmla="*/ 265 w 486"/>
                <a:gd name="T37" fmla="*/ 515 h 537"/>
                <a:gd name="T38" fmla="*/ 371 w 486"/>
                <a:gd name="T39" fmla="*/ 483 h 537"/>
                <a:gd name="T40" fmla="*/ 467 w 486"/>
                <a:gd name="T41" fmla="*/ 537 h 537"/>
                <a:gd name="T42" fmla="*/ 486 w 486"/>
                <a:gd name="T43" fmla="*/ 490 h 537"/>
                <a:gd name="T44" fmla="*/ 416 w 486"/>
                <a:gd name="T45" fmla="*/ 453 h 537"/>
                <a:gd name="T46" fmla="*/ 372 w 486"/>
                <a:gd name="T47" fmla="*/ 357 h 537"/>
                <a:gd name="T48" fmla="*/ 347 w 486"/>
                <a:gd name="T49" fmla="*/ 405 h 537"/>
                <a:gd name="T50" fmla="*/ 265 w 486"/>
                <a:gd name="T51" fmla="*/ 361 h 537"/>
                <a:gd name="T52" fmla="*/ 241 w 486"/>
                <a:gd name="T53" fmla="*/ 410 h 537"/>
                <a:gd name="T54" fmla="*/ 294 w 486"/>
                <a:gd name="T55" fmla="*/ 437 h 537"/>
                <a:gd name="T56" fmla="*/ 259 w 486"/>
                <a:gd name="T57" fmla="*/ 443 h 537"/>
                <a:gd name="T58" fmla="*/ 176 w 486"/>
                <a:gd name="T59" fmla="*/ 406 h 537"/>
                <a:gd name="T60" fmla="*/ 143 w 486"/>
                <a:gd name="T61" fmla="*/ 294 h 537"/>
                <a:gd name="T62" fmla="*/ 147 w 486"/>
                <a:gd name="T63" fmla="*/ 247 h 537"/>
                <a:gd name="T64" fmla="*/ 207 w 486"/>
                <a:gd name="T65" fmla="*/ 239 h 537"/>
                <a:gd name="T66" fmla="*/ 273 w 486"/>
                <a:gd name="T67" fmla="*/ 147 h 537"/>
                <a:gd name="T68" fmla="*/ 347 w 486"/>
                <a:gd name="T69" fmla="*/ 183 h 537"/>
                <a:gd name="T70" fmla="*/ 380 w 486"/>
                <a:gd name="T71" fmla="*/ 294 h 537"/>
                <a:gd name="T72" fmla="*/ 372 w 486"/>
                <a:gd name="T73" fmla="*/ 35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537">
                  <a:moveTo>
                    <a:pt x="416" y="453"/>
                  </a:moveTo>
                  <a:cubicBezTo>
                    <a:pt x="433" y="433"/>
                    <a:pt x="446" y="413"/>
                    <a:pt x="454" y="391"/>
                  </a:cubicBezTo>
                  <a:cubicBezTo>
                    <a:pt x="464" y="363"/>
                    <a:pt x="469" y="331"/>
                    <a:pt x="469" y="294"/>
                  </a:cubicBezTo>
                  <a:cubicBezTo>
                    <a:pt x="469" y="224"/>
                    <a:pt x="451" y="169"/>
                    <a:pt x="413" y="130"/>
                  </a:cubicBezTo>
                  <a:cubicBezTo>
                    <a:pt x="384" y="100"/>
                    <a:pt x="346" y="81"/>
                    <a:pt x="300" y="75"/>
                  </a:cubicBezTo>
                  <a:cubicBezTo>
                    <a:pt x="301" y="70"/>
                    <a:pt x="300" y="66"/>
                    <a:pt x="299" y="63"/>
                  </a:cubicBezTo>
                  <a:cubicBezTo>
                    <a:pt x="298" y="61"/>
                    <a:pt x="295" y="59"/>
                    <a:pt x="290" y="53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5"/>
                    <a:pt x="27" y="218"/>
                    <a:pt x="29" y="221"/>
                  </a:cubicBezTo>
                  <a:cubicBezTo>
                    <a:pt x="32" y="226"/>
                    <a:pt x="44" y="232"/>
                    <a:pt x="59" y="236"/>
                  </a:cubicBezTo>
                  <a:cubicBezTo>
                    <a:pt x="56" y="254"/>
                    <a:pt x="54" y="273"/>
                    <a:pt x="54" y="294"/>
                  </a:cubicBezTo>
                  <a:cubicBezTo>
                    <a:pt x="54" y="364"/>
                    <a:pt x="73" y="418"/>
                    <a:pt x="110" y="457"/>
                  </a:cubicBezTo>
                  <a:cubicBezTo>
                    <a:pt x="147" y="496"/>
                    <a:pt x="199" y="515"/>
                    <a:pt x="265" y="515"/>
                  </a:cubicBezTo>
                  <a:cubicBezTo>
                    <a:pt x="312" y="515"/>
                    <a:pt x="348" y="497"/>
                    <a:pt x="371" y="483"/>
                  </a:cubicBezTo>
                  <a:cubicBezTo>
                    <a:pt x="467" y="537"/>
                    <a:pt x="467" y="537"/>
                    <a:pt x="467" y="537"/>
                  </a:cubicBezTo>
                  <a:cubicBezTo>
                    <a:pt x="486" y="490"/>
                    <a:pt x="486" y="490"/>
                    <a:pt x="486" y="490"/>
                  </a:cubicBezTo>
                  <a:lnTo>
                    <a:pt x="416" y="453"/>
                  </a:lnTo>
                  <a:close/>
                  <a:moveTo>
                    <a:pt x="372" y="357"/>
                  </a:moveTo>
                  <a:cubicBezTo>
                    <a:pt x="366" y="376"/>
                    <a:pt x="358" y="392"/>
                    <a:pt x="347" y="405"/>
                  </a:cubicBezTo>
                  <a:cubicBezTo>
                    <a:pt x="265" y="361"/>
                    <a:pt x="265" y="361"/>
                    <a:pt x="265" y="361"/>
                  </a:cubicBezTo>
                  <a:cubicBezTo>
                    <a:pt x="241" y="410"/>
                    <a:pt x="241" y="410"/>
                    <a:pt x="241" y="410"/>
                  </a:cubicBezTo>
                  <a:cubicBezTo>
                    <a:pt x="294" y="437"/>
                    <a:pt x="294" y="437"/>
                    <a:pt x="294" y="437"/>
                  </a:cubicBezTo>
                  <a:cubicBezTo>
                    <a:pt x="283" y="441"/>
                    <a:pt x="272" y="443"/>
                    <a:pt x="259" y="443"/>
                  </a:cubicBezTo>
                  <a:cubicBezTo>
                    <a:pt x="226" y="443"/>
                    <a:pt x="198" y="431"/>
                    <a:pt x="176" y="406"/>
                  </a:cubicBezTo>
                  <a:cubicBezTo>
                    <a:pt x="154" y="381"/>
                    <a:pt x="143" y="344"/>
                    <a:pt x="143" y="294"/>
                  </a:cubicBezTo>
                  <a:cubicBezTo>
                    <a:pt x="143" y="277"/>
                    <a:pt x="145" y="261"/>
                    <a:pt x="147" y="247"/>
                  </a:cubicBezTo>
                  <a:cubicBezTo>
                    <a:pt x="173" y="248"/>
                    <a:pt x="196" y="245"/>
                    <a:pt x="207" y="239"/>
                  </a:cubicBezTo>
                  <a:cubicBezTo>
                    <a:pt x="223" y="229"/>
                    <a:pt x="251" y="187"/>
                    <a:pt x="273" y="147"/>
                  </a:cubicBezTo>
                  <a:cubicBezTo>
                    <a:pt x="303" y="149"/>
                    <a:pt x="328" y="161"/>
                    <a:pt x="347" y="183"/>
                  </a:cubicBezTo>
                  <a:cubicBezTo>
                    <a:pt x="369" y="207"/>
                    <a:pt x="380" y="244"/>
                    <a:pt x="380" y="294"/>
                  </a:cubicBezTo>
                  <a:cubicBezTo>
                    <a:pt x="380" y="318"/>
                    <a:pt x="377" y="339"/>
                    <a:pt x="372" y="3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>
              <a:off x="10939463" y="4725988"/>
              <a:ext cx="1217613" cy="736600"/>
            </a:xfrm>
            <a:custGeom>
              <a:avLst/>
              <a:gdLst>
                <a:gd name="T0" fmla="*/ 520 w 767"/>
                <a:gd name="T1" fmla="*/ 464 h 464"/>
                <a:gd name="T2" fmla="*/ 572 w 767"/>
                <a:gd name="T3" fmla="*/ 364 h 464"/>
                <a:gd name="T4" fmla="*/ 767 w 767"/>
                <a:gd name="T5" fmla="*/ 0 h 464"/>
                <a:gd name="T6" fmla="*/ 314 w 767"/>
                <a:gd name="T7" fmla="*/ 104 h 464"/>
                <a:gd name="T8" fmla="*/ 0 w 767"/>
                <a:gd name="T9" fmla="*/ 454 h 464"/>
                <a:gd name="T10" fmla="*/ 421 w 767"/>
                <a:gd name="T11" fmla="*/ 462 h 464"/>
                <a:gd name="T12" fmla="*/ 520 w 767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7" h="464">
                  <a:moveTo>
                    <a:pt x="520" y="464"/>
                  </a:moveTo>
                  <a:lnTo>
                    <a:pt x="572" y="364"/>
                  </a:lnTo>
                  <a:lnTo>
                    <a:pt x="767" y="0"/>
                  </a:lnTo>
                  <a:lnTo>
                    <a:pt x="314" y="104"/>
                  </a:lnTo>
                  <a:lnTo>
                    <a:pt x="0" y="454"/>
                  </a:lnTo>
                  <a:lnTo>
                    <a:pt x="421" y="462"/>
                  </a:lnTo>
                  <a:lnTo>
                    <a:pt x="52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10961688" y="5478463"/>
              <a:ext cx="307975" cy="528637"/>
            </a:xfrm>
            <a:custGeom>
              <a:avLst/>
              <a:gdLst>
                <a:gd name="T0" fmla="*/ 0 w 194"/>
                <a:gd name="T1" fmla="*/ 0 h 333"/>
                <a:gd name="T2" fmla="*/ 127 w 194"/>
                <a:gd name="T3" fmla="*/ 270 h 333"/>
                <a:gd name="T4" fmla="*/ 194 w 194"/>
                <a:gd name="T5" fmla="*/ 333 h 333"/>
                <a:gd name="T6" fmla="*/ 171 w 194"/>
                <a:gd name="T7" fmla="*/ 244 h 333"/>
                <a:gd name="T8" fmla="*/ 0 w 194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333">
                  <a:moveTo>
                    <a:pt x="0" y="0"/>
                  </a:moveTo>
                  <a:lnTo>
                    <a:pt x="127" y="270"/>
                  </a:lnTo>
                  <a:lnTo>
                    <a:pt x="194" y="333"/>
                  </a:lnTo>
                  <a:lnTo>
                    <a:pt x="171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992590" y="2092256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992382" y="2274253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526177" y="85314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525969" y="103514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65207" y="318460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464999" y="336660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38886" y="4312217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938678" y="4494214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297160" y="55590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96952" y="5741089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EFED"/>
            </a:gs>
            <a:gs pos="100000">
              <a:srgbClr val="BEBFB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5715474" y="918249"/>
            <a:ext cx="4920527" cy="561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0077544" y="231709"/>
            <a:ext cx="1274096" cy="1253236"/>
            <a:chOff x="10077544" y="231709"/>
            <a:chExt cx="1274096" cy="1253236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5" name="Rectangle 134"/>
            <p:cNvSpPr/>
            <p:nvPr/>
          </p:nvSpPr>
          <p:spPr>
            <a:xfrm>
              <a:off x="10581406" y="231709"/>
              <a:ext cx="770234" cy="731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10077544" y="231709"/>
              <a:ext cx="507071" cy="1248422"/>
            </a:xfrm>
            <a:custGeom>
              <a:avLst/>
              <a:gdLst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0" h="2470150">
                  <a:moveTo>
                    <a:pt x="0" y="1352550"/>
                  </a:moveTo>
                  <a:lnTo>
                    <a:pt x="1003300" y="0"/>
                  </a:lnTo>
                  <a:cubicBezTo>
                    <a:pt x="1001183" y="480483"/>
                    <a:pt x="999067" y="960967"/>
                    <a:pt x="996950" y="1441450"/>
                  </a:cubicBezTo>
                  <a:cubicBezTo>
                    <a:pt x="779829" y="1822042"/>
                    <a:pt x="426068" y="2226194"/>
                    <a:pt x="6350" y="2470150"/>
                  </a:cubicBezTo>
                  <a:cubicBezTo>
                    <a:pt x="4233" y="2097617"/>
                    <a:pt x="2117" y="1725083"/>
                    <a:pt x="0" y="13525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10080753" y="960223"/>
              <a:ext cx="1270887" cy="524722"/>
            </a:xfrm>
            <a:custGeom>
              <a:avLst/>
              <a:gdLst>
                <a:gd name="connsiteX0" fmla="*/ 0 w 2514600"/>
                <a:gd name="connsiteY0" fmla="*/ 1035050 h 1038225"/>
                <a:gd name="connsiteX1" fmla="*/ 1336675 w 2514600"/>
                <a:gd name="connsiteY1" fmla="*/ 1038225 h 1038225"/>
                <a:gd name="connsiteX2" fmla="*/ 2514600 w 2514600"/>
                <a:gd name="connsiteY2" fmla="*/ 0 h 1038225"/>
                <a:gd name="connsiteX3" fmla="*/ 987425 w 2514600"/>
                <a:gd name="connsiteY3" fmla="*/ 0 h 1038225"/>
                <a:gd name="connsiteX4" fmla="*/ 0 w 2514600"/>
                <a:gd name="connsiteY4" fmla="*/ 1035050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1038225">
                  <a:moveTo>
                    <a:pt x="0" y="1035050"/>
                  </a:moveTo>
                  <a:lnTo>
                    <a:pt x="1336675" y="1038225"/>
                  </a:lnTo>
                  <a:lnTo>
                    <a:pt x="2514600" y="0"/>
                  </a:lnTo>
                  <a:lnTo>
                    <a:pt x="987425" y="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5528331" y="918249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5756055" y="635279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5528332" y="635280"/>
            <a:ext cx="254723" cy="1174608"/>
          </a:xfrm>
          <a:prstGeom prst="rect">
            <a:avLst/>
          </a:prstGeom>
          <a:solidFill>
            <a:srgbClr val="E4E4E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4947759" y="367019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42" name="Freeform 141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 142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0581406" y="385664"/>
            <a:ext cx="77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en-US" sz="2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29427" y="870465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740899" y="941173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740899" y="1104983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2468" y="2105923"/>
            <a:ext cx="4615666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00417" y="1665237"/>
            <a:ext cx="1237189" cy="1004513"/>
            <a:chOff x="9400417" y="1665237"/>
            <a:chExt cx="1237189" cy="1004513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Freeform 11"/>
            <p:cNvSpPr/>
            <p:nvPr/>
          </p:nvSpPr>
          <p:spPr>
            <a:xfrm>
              <a:off x="9405231" y="2351026"/>
              <a:ext cx="1232375" cy="318724"/>
            </a:xfrm>
            <a:custGeom>
              <a:avLst/>
              <a:gdLst>
                <a:gd name="connsiteX0" fmla="*/ 914400 w 2441575"/>
                <a:gd name="connsiteY0" fmla="*/ 3175 h 536575"/>
                <a:gd name="connsiteX1" fmla="*/ 2441575 w 2441575"/>
                <a:gd name="connsiteY1" fmla="*/ 0 h 536575"/>
                <a:gd name="connsiteX2" fmla="*/ 1323975 w 2441575"/>
                <a:gd name="connsiteY2" fmla="*/ 533400 h 536575"/>
                <a:gd name="connsiteX3" fmla="*/ 0 w 2441575"/>
                <a:gd name="connsiteY3" fmla="*/ 536575 h 536575"/>
                <a:gd name="connsiteX4" fmla="*/ 914400 w 2441575"/>
                <a:gd name="connsiteY4" fmla="*/ 3175 h 536575"/>
                <a:gd name="connsiteX0" fmla="*/ 914400 w 2441575"/>
                <a:gd name="connsiteY0" fmla="*/ 58920 h 592320"/>
                <a:gd name="connsiteX1" fmla="*/ 2441575 w 2441575"/>
                <a:gd name="connsiteY1" fmla="*/ 55745 h 592320"/>
                <a:gd name="connsiteX2" fmla="*/ 1323975 w 2441575"/>
                <a:gd name="connsiteY2" fmla="*/ 589145 h 592320"/>
                <a:gd name="connsiteX3" fmla="*/ 0 w 2441575"/>
                <a:gd name="connsiteY3" fmla="*/ 592320 h 592320"/>
                <a:gd name="connsiteX4" fmla="*/ 914400 w 2441575"/>
                <a:gd name="connsiteY4" fmla="*/ 58920 h 592320"/>
                <a:gd name="connsiteX0" fmla="*/ 914400 w 2441575"/>
                <a:gd name="connsiteY0" fmla="*/ 95657 h 629057"/>
                <a:gd name="connsiteX1" fmla="*/ 2441575 w 2441575"/>
                <a:gd name="connsiteY1" fmla="*/ 92482 h 629057"/>
                <a:gd name="connsiteX2" fmla="*/ 1323975 w 2441575"/>
                <a:gd name="connsiteY2" fmla="*/ 625882 h 629057"/>
                <a:gd name="connsiteX3" fmla="*/ 0 w 2441575"/>
                <a:gd name="connsiteY3" fmla="*/ 629057 h 629057"/>
                <a:gd name="connsiteX4" fmla="*/ 914400 w 2441575"/>
                <a:gd name="connsiteY4" fmla="*/ 95657 h 629057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630634">
                  <a:moveTo>
                    <a:pt x="914400" y="97234"/>
                  </a:moveTo>
                  <a:cubicBezTo>
                    <a:pt x="1328208" y="-33999"/>
                    <a:pt x="2011892" y="-28708"/>
                    <a:pt x="2438400" y="90884"/>
                  </a:cubicBezTo>
                  <a:lnTo>
                    <a:pt x="1323975" y="627459"/>
                  </a:lnTo>
                  <a:lnTo>
                    <a:pt x="0" y="630634"/>
                  </a:lnTo>
                  <a:cubicBezTo>
                    <a:pt x="187325" y="363934"/>
                    <a:pt x="679450" y="119459"/>
                    <a:pt x="914400" y="9723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65767" y="1667435"/>
              <a:ext cx="770234" cy="7317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/>
            <p:cNvSpPr/>
            <p:nvPr/>
          </p:nvSpPr>
          <p:spPr>
            <a:xfrm>
              <a:off x="9400417" y="1665237"/>
              <a:ext cx="468559" cy="1001305"/>
            </a:xfrm>
            <a:custGeom>
              <a:avLst/>
              <a:gdLst>
                <a:gd name="connsiteX0" fmla="*/ 0 w 927100"/>
                <a:gd name="connsiteY0" fmla="*/ 869950 h 1981200"/>
                <a:gd name="connsiteX1" fmla="*/ 923925 w 927100"/>
                <a:gd name="connsiteY1" fmla="*/ 0 h 1981200"/>
                <a:gd name="connsiteX2" fmla="*/ 927100 w 927100"/>
                <a:gd name="connsiteY2" fmla="*/ 1454150 h 1981200"/>
                <a:gd name="connsiteX3" fmla="*/ 12700 w 927100"/>
                <a:gd name="connsiteY3" fmla="*/ 1981200 h 1981200"/>
                <a:gd name="connsiteX4" fmla="*/ 0 w 927100"/>
                <a:gd name="connsiteY4" fmla="*/ 8699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100" h="1981200">
                  <a:moveTo>
                    <a:pt x="0" y="869950"/>
                  </a:moveTo>
                  <a:lnTo>
                    <a:pt x="923925" y="0"/>
                  </a:lnTo>
                  <a:cubicBezTo>
                    <a:pt x="924983" y="484717"/>
                    <a:pt x="926042" y="969433"/>
                    <a:pt x="927100" y="1454150"/>
                  </a:cubicBezTo>
                  <a:lnTo>
                    <a:pt x="12700" y="1981200"/>
                  </a:lnTo>
                  <a:lnTo>
                    <a:pt x="0" y="8699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036138" y="210592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263862" y="182295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36139" y="1822954"/>
            <a:ext cx="254723" cy="1174608"/>
          </a:xfrm>
          <a:prstGeom prst="rect">
            <a:avLst/>
          </a:prstGeom>
          <a:solidFill>
            <a:srgbClr val="E5E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454216" y="1549610"/>
            <a:ext cx="1673297" cy="1665698"/>
            <a:chOff x="11272340" y="1358793"/>
            <a:chExt cx="2218796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9" name="Freeform 78"/>
            <p:cNvSpPr/>
            <p:nvPr/>
          </p:nvSpPr>
          <p:spPr>
            <a:xfrm>
              <a:off x="11272340" y="1358793"/>
              <a:ext cx="1105963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752930" y="3284059"/>
            <a:ext cx="4647487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8869478" y="3086962"/>
            <a:ext cx="1038657" cy="758451"/>
            <a:chOff x="8869478" y="3086962"/>
            <a:chExt cx="1038657" cy="758451"/>
          </a:xfrm>
          <a:solidFill>
            <a:schemeClr val="bg1">
              <a:lumMod val="65000"/>
            </a:schemeClr>
          </a:solidFill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9" name="Freeform 18"/>
            <p:cNvSpPr/>
            <p:nvPr/>
          </p:nvSpPr>
          <p:spPr>
            <a:xfrm>
              <a:off x="8870725" y="3756767"/>
              <a:ext cx="1037409" cy="88646"/>
            </a:xfrm>
            <a:custGeom>
              <a:avLst/>
              <a:gdLst>
                <a:gd name="connsiteX0" fmla="*/ 0 w 2050256"/>
                <a:gd name="connsiteY0" fmla="*/ 102394 h 116681"/>
                <a:gd name="connsiteX1" fmla="*/ 1288256 w 2050256"/>
                <a:gd name="connsiteY1" fmla="*/ 116681 h 116681"/>
                <a:gd name="connsiteX2" fmla="*/ 2050256 w 2050256"/>
                <a:gd name="connsiteY2" fmla="*/ 21431 h 116681"/>
                <a:gd name="connsiteX3" fmla="*/ 661987 w 2050256"/>
                <a:gd name="connsiteY3" fmla="*/ 0 h 116681"/>
                <a:gd name="connsiteX4" fmla="*/ 0 w 2050256"/>
                <a:gd name="connsiteY4" fmla="*/ 102394 h 116681"/>
                <a:gd name="connsiteX0" fmla="*/ 0 w 2052637"/>
                <a:gd name="connsiteY0" fmla="*/ 100012 h 116681"/>
                <a:gd name="connsiteX1" fmla="*/ 1290637 w 2052637"/>
                <a:gd name="connsiteY1" fmla="*/ 116681 h 116681"/>
                <a:gd name="connsiteX2" fmla="*/ 2052637 w 2052637"/>
                <a:gd name="connsiteY2" fmla="*/ 21431 h 116681"/>
                <a:gd name="connsiteX3" fmla="*/ 664368 w 2052637"/>
                <a:gd name="connsiteY3" fmla="*/ 0 h 116681"/>
                <a:gd name="connsiteX4" fmla="*/ 0 w 2052637"/>
                <a:gd name="connsiteY4" fmla="*/ 100012 h 116681"/>
                <a:gd name="connsiteX0" fmla="*/ 0 w 2052637"/>
                <a:gd name="connsiteY0" fmla="*/ 175397 h 192066"/>
                <a:gd name="connsiteX1" fmla="*/ 1290637 w 2052637"/>
                <a:gd name="connsiteY1" fmla="*/ 192066 h 192066"/>
                <a:gd name="connsiteX2" fmla="*/ 2052637 w 2052637"/>
                <a:gd name="connsiteY2" fmla="*/ 96816 h 192066"/>
                <a:gd name="connsiteX3" fmla="*/ 654947 w 2052637"/>
                <a:gd name="connsiteY3" fmla="*/ 0 h 192066"/>
                <a:gd name="connsiteX4" fmla="*/ 0 w 2052637"/>
                <a:gd name="connsiteY4" fmla="*/ 175397 h 192066"/>
                <a:gd name="connsiteX0" fmla="*/ 0 w 2052637"/>
                <a:gd name="connsiteY0" fmla="*/ 175397 h 175396"/>
                <a:gd name="connsiteX1" fmla="*/ 1285926 w 2052637"/>
                <a:gd name="connsiteY1" fmla="*/ 173220 h 175396"/>
                <a:gd name="connsiteX2" fmla="*/ 2052637 w 2052637"/>
                <a:gd name="connsiteY2" fmla="*/ 96816 h 175396"/>
                <a:gd name="connsiteX3" fmla="*/ 654947 w 2052637"/>
                <a:gd name="connsiteY3" fmla="*/ 0 h 175396"/>
                <a:gd name="connsiteX4" fmla="*/ 0 w 2052637"/>
                <a:gd name="connsiteY4" fmla="*/ 175397 h 17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637" h="175396">
                  <a:moveTo>
                    <a:pt x="0" y="175397"/>
                  </a:moveTo>
                  <a:lnTo>
                    <a:pt x="1285926" y="173220"/>
                  </a:lnTo>
                  <a:lnTo>
                    <a:pt x="2052637" y="96816"/>
                  </a:lnTo>
                  <a:lnTo>
                    <a:pt x="654947" y="0"/>
                  </a:lnTo>
                  <a:lnTo>
                    <a:pt x="0" y="1753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05296" y="3086962"/>
              <a:ext cx="702839" cy="717132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418930">
                  <a:moveTo>
                    <a:pt x="0" y="0"/>
                  </a:moveTo>
                  <a:lnTo>
                    <a:pt x="1371600" y="0"/>
                  </a:lnTo>
                  <a:lnTo>
                    <a:pt x="1390650" y="1418930"/>
                  </a:lnTo>
                  <a:lnTo>
                    <a:pt x="0" y="14030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9478" y="3090022"/>
              <a:ext cx="338092" cy="754188"/>
            </a:xfrm>
            <a:custGeom>
              <a:avLst/>
              <a:gdLst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1332000 w 1332000"/>
                <a:gd name="connsiteY2" fmla="*/ 1066800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658900 w 1332000"/>
                <a:gd name="connsiteY2" fmla="*/ 981075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665250"/>
                <a:gd name="connsiteY0" fmla="*/ 425450 h 1492250"/>
                <a:gd name="connsiteX1" fmla="*/ 665250 w 665250"/>
                <a:gd name="connsiteY1" fmla="*/ 0 h 1492250"/>
                <a:gd name="connsiteX2" fmla="*/ 658900 w 665250"/>
                <a:gd name="connsiteY2" fmla="*/ 1406525 h 1492250"/>
                <a:gd name="connsiteX3" fmla="*/ 0 w 665250"/>
                <a:gd name="connsiteY3" fmla="*/ 1492250 h 1492250"/>
                <a:gd name="connsiteX4" fmla="*/ 0 w 665250"/>
                <a:gd name="connsiteY4" fmla="*/ 425450 h 1492250"/>
                <a:gd name="connsiteX0" fmla="*/ 0 w 668425"/>
                <a:gd name="connsiteY0" fmla="*/ 400050 h 1492250"/>
                <a:gd name="connsiteX1" fmla="*/ 668425 w 668425"/>
                <a:gd name="connsiteY1" fmla="*/ 0 h 1492250"/>
                <a:gd name="connsiteX2" fmla="*/ 662075 w 668425"/>
                <a:gd name="connsiteY2" fmla="*/ 1406525 h 1492250"/>
                <a:gd name="connsiteX3" fmla="*/ 3175 w 668425"/>
                <a:gd name="connsiteY3" fmla="*/ 1492250 h 1492250"/>
                <a:gd name="connsiteX4" fmla="*/ 0 w 668425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6525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1762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1587 w 665556"/>
                <a:gd name="connsiteY2" fmla="*/ 1399380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3968 w 665556"/>
                <a:gd name="connsiteY2" fmla="*/ 1394618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6881"/>
                <a:gd name="connsiteY0" fmla="*/ 400050 h 1492250"/>
                <a:gd name="connsiteX1" fmla="*/ 665556 w 666881"/>
                <a:gd name="connsiteY1" fmla="*/ 0 h 1492250"/>
                <a:gd name="connsiteX2" fmla="*/ 666349 w 666881"/>
                <a:gd name="connsiteY2" fmla="*/ 1394618 h 1492250"/>
                <a:gd name="connsiteX3" fmla="*/ 306 w 666881"/>
                <a:gd name="connsiteY3" fmla="*/ 1492250 h 1492250"/>
                <a:gd name="connsiteX4" fmla="*/ 306 w 666881"/>
                <a:gd name="connsiteY4" fmla="*/ 400050 h 1492250"/>
                <a:gd name="connsiteX0" fmla="*/ 0 w 668956"/>
                <a:gd name="connsiteY0" fmla="*/ 390525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90525 h 1492250"/>
                <a:gd name="connsiteX0" fmla="*/ 0 w 668956"/>
                <a:gd name="connsiteY0" fmla="*/ 388144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88144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956" h="1492250">
                  <a:moveTo>
                    <a:pt x="0" y="388144"/>
                  </a:moveTo>
                  <a:lnTo>
                    <a:pt x="667631" y="0"/>
                  </a:lnTo>
                  <a:cubicBezTo>
                    <a:pt x="665514" y="468842"/>
                    <a:pt x="670541" y="925776"/>
                    <a:pt x="668424" y="1394618"/>
                  </a:cubicBezTo>
                  <a:lnTo>
                    <a:pt x="2381" y="1492250"/>
                  </a:lnTo>
                  <a:cubicBezTo>
                    <a:pt x="1323" y="1128183"/>
                    <a:pt x="1058" y="752211"/>
                    <a:pt x="0" y="38814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495235" y="3284275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2959" y="3001305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95236" y="3001306"/>
            <a:ext cx="254723" cy="1174608"/>
          </a:xfrm>
          <a:prstGeom prst="rect">
            <a:avLst/>
          </a:prstGeom>
          <a:solidFill>
            <a:srgbClr val="E7E7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914299" y="2731324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2" name="Freeform 81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 82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197357" y="4468008"/>
            <a:ext cx="4718320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8189085" y="4406560"/>
            <a:ext cx="888083" cy="689097"/>
            <a:chOff x="8189085" y="4406560"/>
            <a:chExt cx="888083" cy="689097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2" name="Rectangle 16"/>
            <p:cNvSpPr/>
            <p:nvPr/>
          </p:nvSpPr>
          <p:spPr>
            <a:xfrm>
              <a:off x="8398321" y="4406560"/>
              <a:ext cx="678847" cy="689097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  <a:gd name="connsiteX0" fmla="*/ 0 w 1435997"/>
                <a:gd name="connsiteY0" fmla="*/ 0 h 1428792"/>
                <a:gd name="connsiteX1" fmla="*/ 1371600 w 1435997"/>
                <a:gd name="connsiteY1" fmla="*/ 0 h 1428792"/>
                <a:gd name="connsiteX2" fmla="*/ 1435997 w 1435997"/>
                <a:gd name="connsiteY2" fmla="*/ 1428792 h 1428792"/>
                <a:gd name="connsiteX3" fmla="*/ 0 w 1435997"/>
                <a:gd name="connsiteY3" fmla="*/ 1403055 h 1428792"/>
                <a:gd name="connsiteX4" fmla="*/ 0 w 1435997"/>
                <a:gd name="connsiteY4" fmla="*/ 0 h 1428792"/>
                <a:gd name="connsiteX0" fmla="*/ 0 w 1435997"/>
                <a:gd name="connsiteY0" fmla="*/ 2465 h 1431257"/>
                <a:gd name="connsiteX1" fmla="*/ 1401832 w 1435997"/>
                <a:gd name="connsiteY1" fmla="*/ 0 h 1431257"/>
                <a:gd name="connsiteX2" fmla="*/ 1435997 w 1435997"/>
                <a:gd name="connsiteY2" fmla="*/ 1431257 h 1431257"/>
                <a:gd name="connsiteX3" fmla="*/ 0 w 1435997"/>
                <a:gd name="connsiteY3" fmla="*/ 1405520 h 1431257"/>
                <a:gd name="connsiteX4" fmla="*/ 0 w 1435997"/>
                <a:gd name="connsiteY4" fmla="*/ 2465 h 1431257"/>
                <a:gd name="connsiteX0" fmla="*/ 0 w 1421044"/>
                <a:gd name="connsiteY0" fmla="*/ 2465 h 1411743"/>
                <a:gd name="connsiteX1" fmla="*/ 1401832 w 1421044"/>
                <a:gd name="connsiteY1" fmla="*/ 0 h 1411743"/>
                <a:gd name="connsiteX2" fmla="*/ 1421044 w 1421044"/>
                <a:gd name="connsiteY2" fmla="*/ 1411743 h 1411743"/>
                <a:gd name="connsiteX3" fmla="*/ 0 w 1421044"/>
                <a:gd name="connsiteY3" fmla="*/ 1405520 h 1411743"/>
                <a:gd name="connsiteX4" fmla="*/ 0 w 1421044"/>
                <a:gd name="connsiteY4" fmla="*/ 2465 h 14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044" h="1411743">
                  <a:moveTo>
                    <a:pt x="0" y="2465"/>
                  </a:moveTo>
                  <a:lnTo>
                    <a:pt x="1401832" y="0"/>
                  </a:lnTo>
                  <a:lnTo>
                    <a:pt x="1421044" y="1411743"/>
                  </a:lnTo>
                  <a:lnTo>
                    <a:pt x="0" y="1405520"/>
                  </a:lnTo>
                  <a:lnTo>
                    <a:pt x="0" y="246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89085" y="4408721"/>
              <a:ext cx="210440" cy="685251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6350 w 416381"/>
                <a:gd name="connsiteY0" fmla="*/ 11985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9856 h 1355850"/>
                <a:gd name="connsiteX0" fmla="*/ 6350 w 416381"/>
                <a:gd name="connsiteY0" fmla="*/ 110331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0331 h 1355850"/>
                <a:gd name="connsiteX0" fmla="*/ 385 w 410416"/>
                <a:gd name="connsiteY0" fmla="*/ 110331 h 1355850"/>
                <a:gd name="connsiteX1" fmla="*/ 408035 w 410416"/>
                <a:gd name="connsiteY1" fmla="*/ 0 h 1355850"/>
                <a:gd name="connsiteX2" fmla="*/ 410416 w 410416"/>
                <a:gd name="connsiteY2" fmla="*/ 1355850 h 1355850"/>
                <a:gd name="connsiteX3" fmla="*/ 3560 w 410416"/>
                <a:gd name="connsiteY3" fmla="*/ 1228056 h 1355850"/>
                <a:gd name="connsiteX4" fmla="*/ 385 w 410416"/>
                <a:gd name="connsiteY4" fmla="*/ 110331 h 1355850"/>
                <a:gd name="connsiteX0" fmla="*/ 611 w 410642"/>
                <a:gd name="connsiteY0" fmla="*/ 110331 h 1355850"/>
                <a:gd name="connsiteX1" fmla="*/ 408261 w 410642"/>
                <a:gd name="connsiteY1" fmla="*/ 0 h 1355850"/>
                <a:gd name="connsiteX2" fmla="*/ 410642 w 410642"/>
                <a:gd name="connsiteY2" fmla="*/ 1355850 h 1355850"/>
                <a:gd name="connsiteX3" fmla="*/ 611 w 410642"/>
                <a:gd name="connsiteY3" fmla="*/ 1228056 h 1355850"/>
                <a:gd name="connsiteX4" fmla="*/ 611 w 410642"/>
                <a:gd name="connsiteY4" fmla="*/ 110331 h 1355850"/>
                <a:gd name="connsiteX0" fmla="*/ 3175 w 413206"/>
                <a:gd name="connsiteY0" fmla="*/ 110331 h 1355850"/>
                <a:gd name="connsiteX1" fmla="*/ 410825 w 413206"/>
                <a:gd name="connsiteY1" fmla="*/ 0 h 1355850"/>
                <a:gd name="connsiteX2" fmla="*/ 413206 w 413206"/>
                <a:gd name="connsiteY2" fmla="*/ 1355850 h 1355850"/>
                <a:gd name="connsiteX3" fmla="*/ 0 w 413206"/>
                <a:gd name="connsiteY3" fmla="*/ 1228056 h 1355850"/>
                <a:gd name="connsiteX4" fmla="*/ 3175 w 413206"/>
                <a:gd name="connsiteY4" fmla="*/ 110331 h 1355850"/>
                <a:gd name="connsiteX0" fmla="*/ 384 w 416765"/>
                <a:gd name="connsiteY0" fmla="*/ 110331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0331 h 1355850"/>
                <a:gd name="connsiteX0" fmla="*/ 384 w 416765"/>
                <a:gd name="connsiteY0" fmla="*/ 113506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3506 h 1355850"/>
                <a:gd name="connsiteX0" fmla="*/ 0 w 416381"/>
                <a:gd name="connsiteY0" fmla="*/ 1135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3175 w 416381"/>
                <a:gd name="connsiteY3" fmla="*/ 1228056 h 1355850"/>
                <a:gd name="connsiteX4" fmla="*/ 0 w 416381"/>
                <a:gd name="connsiteY4" fmla="*/ 113506 h 135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81" h="1355850">
                  <a:moveTo>
                    <a:pt x="0" y="113506"/>
                  </a:moveTo>
                  <a:lnTo>
                    <a:pt x="414000" y="0"/>
                  </a:lnTo>
                  <a:cubicBezTo>
                    <a:pt x="414794" y="451950"/>
                    <a:pt x="415587" y="903900"/>
                    <a:pt x="416381" y="1355850"/>
                  </a:cubicBezTo>
                  <a:lnTo>
                    <a:pt x="3175" y="1228056"/>
                  </a:lnTo>
                  <a:cubicBezTo>
                    <a:pt x="2117" y="856539"/>
                    <a:pt x="1058" y="485023"/>
                    <a:pt x="0" y="1135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946506" y="4469773"/>
            <a:ext cx="755377" cy="561600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170619" y="4183200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42896" y="4183201"/>
            <a:ext cx="254723" cy="1174608"/>
          </a:xfrm>
          <a:prstGeom prst="rect">
            <a:avLst/>
          </a:prstGeom>
          <a:solidFill>
            <a:srgbClr val="E9E9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362015" y="3924357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5" name="Freeform 84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 85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581400" y="5652733"/>
            <a:ext cx="4607685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7437" y="5648527"/>
            <a:ext cx="663266" cy="612000"/>
            <a:chOff x="7617437" y="5648527"/>
            <a:chExt cx="663266" cy="612000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7" name="Rectangle 22"/>
            <p:cNvSpPr/>
            <p:nvPr/>
          </p:nvSpPr>
          <p:spPr>
            <a:xfrm>
              <a:off x="7617437" y="5651754"/>
              <a:ext cx="79750" cy="603309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0 w 447337"/>
                <a:gd name="connsiteY3" fmla="*/ 1272506 h 1343569"/>
                <a:gd name="connsiteX4" fmla="*/ 0 w 447337"/>
                <a:gd name="connsiteY4" fmla="*/ 88106 h 1343569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309562 w 447337"/>
                <a:gd name="connsiteY3" fmla="*/ 1247944 h 1343569"/>
                <a:gd name="connsiteX4" fmla="*/ 0 w 447337"/>
                <a:gd name="connsiteY4" fmla="*/ 88106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26193 w 163968"/>
                <a:gd name="connsiteY3" fmla="*/ 1247944 h 1343569"/>
                <a:gd name="connsiteX4" fmla="*/ 0 w 163968"/>
                <a:gd name="connsiteY4" fmla="*/ 7050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35718 w 163968"/>
                <a:gd name="connsiteY3" fmla="*/ 1245488 h 1343569"/>
                <a:gd name="connsiteX4" fmla="*/ 0 w 163968"/>
                <a:gd name="connsiteY4" fmla="*/ 7050 h 1343569"/>
                <a:gd name="connsiteX0" fmla="*/ 0 w 160793"/>
                <a:gd name="connsiteY0" fmla="*/ 559 h 1343569"/>
                <a:gd name="connsiteX1" fmla="*/ 127456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559 h 1343569"/>
                <a:gd name="connsiteX1" fmla="*/ 136981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0 h 1343010"/>
                <a:gd name="connsiteX1" fmla="*/ 153649 w 160793"/>
                <a:gd name="connsiteY1" fmla="*/ 1876 h 1343010"/>
                <a:gd name="connsiteX2" fmla="*/ 160793 w 160793"/>
                <a:gd name="connsiteY2" fmla="*/ 1343010 h 1343010"/>
                <a:gd name="connsiteX3" fmla="*/ 32543 w 160793"/>
                <a:gd name="connsiteY3" fmla="*/ 1244929 h 1343010"/>
                <a:gd name="connsiteX4" fmla="*/ 0 w 160793"/>
                <a:gd name="connsiteY4" fmla="*/ 0 h 1343010"/>
                <a:gd name="connsiteX0" fmla="*/ 0 w 173755"/>
                <a:gd name="connsiteY0" fmla="*/ 0 h 1343010"/>
                <a:gd name="connsiteX1" fmla="*/ 153649 w 173755"/>
                <a:gd name="connsiteY1" fmla="*/ 1876 h 1343010"/>
                <a:gd name="connsiteX2" fmla="*/ 160793 w 173755"/>
                <a:gd name="connsiteY2" fmla="*/ 1343010 h 1343010"/>
                <a:gd name="connsiteX3" fmla="*/ 32543 w 173755"/>
                <a:gd name="connsiteY3" fmla="*/ 1244929 h 1343010"/>
                <a:gd name="connsiteX4" fmla="*/ 0 w 173755"/>
                <a:gd name="connsiteY4" fmla="*/ 0 h 1343010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32543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5399 w 173755"/>
                <a:gd name="connsiteY3" fmla="*/ 1250355 h 1343568"/>
                <a:gd name="connsiteX4" fmla="*/ 0 w 173755"/>
                <a:gd name="connsiteY4" fmla="*/ 558 h 134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5" h="1343568">
                  <a:moveTo>
                    <a:pt x="0" y="558"/>
                  </a:moveTo>
                  <a:lnTo>
                    <a:pt x="153649" y="0"/>
                  </a:lnTo>
                  <a:cubicBezTo>
                    <a:pt x="154443" y="451950"/>
                    <a:pt x="193337" y="911090"/>
                    <a:pt x="160793" y="1343568"/>
                  </a:cubicBezTo>
                  <a:lnTo>
                    <a:pt x="25399" y="1250355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84681" y="5648527"/>
              <a:ext cx="596022" cy="612000"/>
            </a:xfrm>
            <a:custGeom>
              <a:avLst/>
              <a:gdLst>
                <a:gd name="connsiteX0" fmla="*/ 0 w 1293019"/>
                <a:gd name="connsiteY0" fmla="*/ 0 h 1295400"/>
                <a:gd name="connsiteX1" fmla="*/ 1293019 w 1293019"/>
                <a:gd name="connsiteY1" fmla="*/ 0 h 1295400"/>
                <a:gd name="connsiteX2" fmla="*/ 1293019 w 1293019"/>
                <a:gd name="connsiteY2" fmla="*/ 1295400 h 1295400"/>
                <a:gd name="connsiteX3" fmla="*/ 0 w 1293019"/>
                <a:gd name="connsiteY3" fmla="*/ 1295400 h 1295400"/>
                <a:gd name="connsiteX4" fmla="*/ 0 w 1293019"/>
                <a:gd name="connsiteY4" fmla="*/ 0 h 1295400"/>
                <a:gd name="connsiteX0" fmla="*/ 0 w 1293019"/>
                <a:gd name="connsiteY0" fmla="*/ 0 h 1302544"/>
                <a:gd name="connsiteX1" fmla="*/ 1293019 w 1293019"/>
                <a:gd name="connsiteY1" fmla="*/ 0 h 1302544"/>
                <a:gd name="connsiteX2" fmla="*/ 1293019 w 1293019"/>
                <a:gd name="connsiteY2" fmla="*/ 1295400 h 1302544"/>
                <a:gd name="connsiteX3" fmla="*/ 35719 w 1293019"/>
                <a:gd name="connsiteY3" fmla="*/ 1302544 h 1302544"/>
                <a:gd name="connsiteX4" fmla="*/ 0 w 1293019"/>
                <a:gd name="connsiteY4" fmla="*/ 0 h 1302544"/>
                <a:gd name="connsiteX0" fmla="*/ 0 w 1309687"/>
                <a:gd name="connsiteY0" fmla="*/ 0 h 1312069"/>
                <a:gd name="connsiteX1" fmla="*/ 1293019 w 1309687"/>
                <a:gd name="connsiteY1" fmla="*/ 0 h 1312069"/>
                <a:gd name="connsiteX2" fmla="*/ 1309687 w 1309687"/>
                <a:gd name="connsiteY2" fmla="*/ 1312069 h 1312069"/>
                <a:gd name="connsiteX3" fmla="*/ 35719 w 1309687"/>
                <a:gd name="connsiteY3" fmla="*/ 1302544 h 1312069"/>
                <a:gd name="connsiteX4" fmla="*/ 0 w 1309687"/>
                <a:gd name="connsiteY4" fmla="*/ 0 h 1312069"/>
                <a:gd name="connsiteX0" fmla="*/ 0 w 1319213"/>
                <a:gd name="connsiteY0" fmla="*/ 0 h 1312069"/>
                <a:gd name="connsiteX1" fmla="*/ 1319213 w 1319213"/>
                <a:gd name="connsiteY1" fmla="*/ 14288 h 1312069"/>
                <a:gd name="connsiteX2" fmla="*/ 1309687 w 1319213"/>
                <a:gd name="connsiteY2" fmla="*/ 1312069 h 1312069"/>
                <a:gd name="connsiteX3" fmla="*/ 35719 w 1319213"/>
                <a:gd name="connsiteY3" fmla="*/ 1302544 h 1312069"/>
                <a:gd name="connsiteX4" fmla="*/ 0 w 1319213"/>
                <a:gd name="connsiteY4" fmla="*/ 0 h 1312069"/>
                <a:gd name="connsiteX0" fmla="*/ 0 w 1312069"/>
                <a:gd name="connsiteY0" fmla="*/ 0 h 1319213"/>
                <a:gd name="connsiteX1" fmla="*/ 1312069 w 1312069"/>
                <a:gd name="connsiteY1" fmla="*/ 21432 h 1319213"/>
                <a:gd name="connsiteX2" fmla="*/ 1302543 w 1312069"/>
                <a:gd name="connsiteY2" fmla="*/ 1319213 h 1319213"/>
                <a:gd name="connsiteX3" fmla="*/ 28575 w 1312069"/>
                <a:gd name="connsiteY3" fmla="*/ 1309688 h 1319213"/>
                <a:gd name="connsiteX4" fmla="*/ 0 w 1312069"/>
                <a:gd name="connsiteY4" fmla="*/ 0 h 1319213"/>
                <a:gd name="connsiteX0" fmla="*/ 0 w 1315244"/>
                <a:gd name="connsiteY0" fmla="*/ 0 h 1319213"/>
                <a:gd name="connsiteX1" fmla="*/ 1315244 w 1315244"/>
                <a:gd name="connsiteY1" fmla="*/ 8800 h 1319213"/>
                <a:gd name="connsiteX2" fmla="*/ 1302543 w 1315244"/>
                <a:gd name="connsiteY2" fmla="*/ 1319213 h 1319213"/>
                <a:gd name="connsiteX3" fmla="*/ 28575 w 1315244"/>
                <a:gd name="connsiteY3" fmla="*/ 1309688 h 1319213"/>
                <a:gd name="connsiteX4" fmla="*/ 0 w 1315244"/>
                <a:gd name="connsiteY4" fmla="*/ 0 h 1319213"/>
                <a:gd name="connsiteX0" fmla="*/ 0 w 1315244"/>
                <a:gd name="connsiteY0" fmla="*/ 6989 h 1326202"/>
                <a:gd name="connsiteX1" fmla="*/ 1315244 w 1315244"/>
                <a:gd name="connsiteY1" fmla="*/ 0 h 1326202"/>
                <a:gd name="connsiteX2" fmla="*/ 1302543 w 1315244"/>
                <a:gd name="connsiteY2" fmla="*/ 1326202 h 1326202"/>
                <a:gd name="connsiteX3" fmla="*/ 28575 w 1315244"/>
                <a:gd name="connsiteY3" fmla="*/ 1316677 h 1326202"/>
                <a:gd name="connsiteX4" fmla="*/ 0 w 1315244"/>
                <a:gd name="connsiteY4" fmla="*/ 6989 h 1326202"/>
                <a:gd name="connsiteX0" fmla="*/ 0 w 1308100"/>
                <a:gd name="connsiteY0" fmla="*/ 6989 h 1326202"/>
                <a:gd name="connsiteX1" fmla="*/ 1308100 w 1308100"/>
                <a:gd name="connsiteY1" fmla="*/ 0 h 1326202"/>
                <a:gd name="connsiteX2" fmla="*/ 1295399 w 1308100"/>
                <a:gd name="connsiteY2" fmla="*/ 1326202 h 1326202"/>
                <a:gd name="connsiteX3" fmla="*/ 21431 w 1308100"/>
                <a:gd name="connsiteY3" fmla="*/ 1316677 h 1326202"/>
                <a:gd name="connsiteX4" fmla="*/ 0 w 1308100"/>
                <a:gd name="connsiteY4" fmla="*/ 6989 h 1326202"/>
                <a:gd name="connsiteX0" fmla="*/ 0 w 1298575"/>
                <a:gd name="connsiteY0" fmla="*/ 6989 h 1326202"/>
                <a:gd name="connsiteX1" fmla="*/ 1298575 w 1298575"/>
                <a:gd name="connsiteY1" fmla="*/ 0 h 1326202"/>
                <a:gd name="connsiteX2" fmla="*/ 1285874 w 1298575"/>
                <a:gd name="connsiteY2" fmla="*/ 1326202 h 1326202"/>
                <a:gd name="connsiteX3" fmla="*/ 11906 w 1298575"/>
                <a:gd name="connsiteY3" fmla="*/ 1316677 h 1326202"/>
                <a:gd name="connsiteX4" fmla="*/ 0 w 1298575"/>
                <a:gd name="connsiteY4" fmla="*/ 6989 h 13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575" h="1326202">
                  <a:moveTo>
                    <a:pt x="0" y="6989"/>
                  </a:moveTo>
                  <a:lnTo>
                    <a:pt x="1298575" y="0"/>
                  </a:lnTo>
                  <a:cubicBezTo>
                    <a:pt x="1295400" y="432594"/>
                    <a:pt x="1289049" y="893608"/>
                    <a:pt x="1285874" y="1326202"/>
                  </a:cubicBezTo>
                  <a:lnTo>
                    <a:pt x="11906" y="1316677"/>
                  </a:lnTo>
                  <a:lnTo>
                    <a:pt x="0" y="698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353676" y="565273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581400" y="536976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53677" y="5369764"/>
            <a:ext cx="254723" cy="1174608"/>
          </a:xfrm>
          <a:prstGeom prst="rect">
            <a:avLst/>
          </a:prstGeom>
          <a:solidFill>
            <a:srgbClr val="EAEA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775959" y="5100825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8" name="Freeform 87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88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9865767" y="1829513"/>
            <a:ext cx="75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70%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205296" y="3244309"/>
            <a:ext cx="70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395571" y="4552124"/>
            <a:ext cx="6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30%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84300" y="5784131"/>
            <a:ext cx="59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10%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517834" y="2065531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79875" y="325328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47495" y="443404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42021" y="5611929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84820" y="213413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84820" y="229794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20185" y="3312991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820185" y="3476801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17862" y="449592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317862" y="465973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722959" y="56824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722959" y="5846302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264985" y="2065531"/>
            <a:ext cx="611037" cy="715995"/>
          </a:xfrm>
          <a:custGeom>
            <a:avLst/>
            <a:gdLst>
              <a:gd name="T0" fmla="*/ 364 w 373"/>
              <a:gd name="T1" fmla="*/ 217 h 433"/>
              <a:gd name="T2" fmla="*/ 353 w 373"/>
              <a:gd name="T3" fmla="*/ 186 h 433"/>
              <a:gd name="T4" fmla="*/ 355 w 373"/>
              <a:gd name="T5" fmla="*/ 167 h 433"/>
              <a:gd name="T6" fmla="*/ 350 w 373"/>
              <a:gd name="T7" fmla="*/ 143 h 433"/>
              <a:gd name="T8" fmla="*/ 341 w 373"/>
              <a:gd name="T9" fmla="*/ 115 h 433"/>
              <a:gd name="T10" fmla="*/ 328 w 373"/>
              <a:gd name="T11" fmla="*/ 90 h 433"/>
              <a:gd name="T12" fmla="*/ 327 w 373"/>
              <a:gd name="T13" fmla="*/ 66 h 433"/>
              <a:gd name="T14" fmla="*/ 312 w 373"/>
              <a:gd name="T15" fmla="*/ 48 h 433"/>
              <a:gd name="T16" fmla="*/ 308 w 373"/>
              <a:gd name="T17" fmla="*/ 34 h 433"/>
              <a:gd name="T18" fmla="*/ 289 w 373"/>
              <a:gd name="T19" fmla="*/ 23 h 433"/>
              <a:gd name="T20" fmla="*/ 269 w 373"/>
              <a:gd name="T21" fmla="*/ 14 h 433"/>
              <a:gd name="T22" fmla="*/ 244 w 373"/>
              <a:gd name="T23" fmla="*/ 6 h 433"/>
              <a:gd name="T24" fmla="*/ 218 w 373"/>
              <a:gd name="T25" fmla="*/ 2 h 433"/>
              <a:gd name="T26" fmla="*/ 191 w 373"/>
              <a:gd name="T27" fmla="*/ 0 h 433"/>
              <a:gd name="T28" fmla="*/ 164 w 373"/>
              <a:gd name="T29" fmla="*/ 2 h 433"/>
              <a:gd name="T30" fmla="*/ 137 w 373"/>
              <a:gd name="T31" fmla="*/ 6 h 433"/>
              <a:gd name="T32" fmla="*/ 110 w 373"/>
              <a:gd name="T33" fmla="*/ 14 h 433"/>
              <a:gd name="T34" fmla="*/ 84 w 373"/>
              <a:gd name="T35" fmla="*/ 25 h 433"/>
              <a:gd name="T36" fmla="*/ 60 w 373"/>
              <a:gd name="T37" fmla="*/ 39 h 433"/>
              <a:gd name="T38" fmla="*/ 41 w 373"/>
              <a:gd name="T39" fmla="*/ 57 h 433"/>
              <a:gd name="T40" fmla="*/ 24 w 373"/>
              <a:gd name="T41" fmla="*/ 78 h 433"/>
              <a:gd name="T42" fmla="*/ 12 w 373"/>
              <a:gd name="T43" fmla="*/ 102 h 433"/>
              <a:gd name="T44" fmla="*/ 4 w 373"/>
              <a:gd name="T45" fmla="*/ 126 h 433"/>
              <a:gd name="T46" fmla="*/ 0 w 373"/>
              <a:gd name="T47" fmla="*/ 172 h 433"/>
              <a:gd name="T48" fmla="*/ 11 w 373"/>
              <a:gd name="T49" fmla="*/ 223 h 433"/>
              <a:gd name="T50" fmla="*/ 97 w 373"/>
              <a:gd name="T51" fmla="*/ 433 h 433"/>
              <a:gd name="T52" fmla="*/ 284 w 373"/>
              <a:gd name="T53" fmla="*/ 407 h 433"/>
              <a:gd name="T54" fmla="*/ 288 w 373"/>
              <a:gd name="T55" fmla="*/ 365 h 433"/>
              <a:gd name="T56" fmla="*/ 296 w 373"/>
              <a:gd name="T57" fmla="*/ 359 h 433"/>
              <a:gd name="T58" fmla="*/ 309 w 373"/>
              <a:gd name="T59" fmla="*/ 357 h 433"/>
              <a:gd name="T60" fmla="*/ 321 w 373"/>
              <a:gd name="T61" fmla="*/ 358 h 433"/>
              <a:gd name="T62" fmla="*/ 322 w 373"/>
              <a:gd name="T63" fmla="*/ 360 h 433"/>
              <a:gd name="T64" fmla="*/ 337 w 373"/>
              <a:gd name="T65" fmla="*/ 360 h 433"/>
              <a:gd name="T66" fmla="*/ 348 w 373"/>
              <a:gd name="T67" fmla="*/ 356 h 433"/>
              <a:gd name="T68" fmla="*/ 355 w 373"/>
              <a:gd name="T69" fmla="*/ 345 h 433"/>
              <a:gd name="T70" fmla="*/ 354 w 373"/>
              <a:gd name="T71" fmla="*/ 327 h 433"/>
              <a:gd name="T72" fmla="*/ 359 w 373"/>
              <a:gd name="T73" fmla="*/ 320 h 433"/>
              <a:gd name="T74" fmla="*/ 361 w 373"/>
              <a:gd name="T75" fmla="*/ 312 h 433"/>
              <a:gd name="T76" fmla="*/ 357 w 373"/>
              <a:gd name="T77" fmla="*/ 303 h 433"/>
              <a:gd name="T78" fmla="*/ 353 w 373"/>
              <a:gd name="T79" fmla="*/ 297 h 433"/>
              <a:gd name="T80" fmla="*/ 361 w 373"/>
              <a:gd name="T81" fmla="*/ 290 h 433"/>
              <a:gd name="T82" fmla="*/ 360 w 373"/>
              <a:gd name="T83" fmla="*/ 276 h 433"/>
              <a:gd name="T84" fmla="*/ 361 w 373"/>
              <a:gd name="T85" fmla="*/ 255 h 433"/>
              <a:gd name="T86" fmla="*/ 371 w 373"/>
              <a:gd name="T87" fmla="*/ 249 h 433"/>
              <a:gd name="T88" fmla="*/ 269 w 373"/>
              <a:gd name="T89" fmla="*/ 118 h 433"/>
              <a:gd name="T90" fmla="*/ 187 w 373"/>
              <a:gd name="T91" fmla="*/ 165 h 433"/>
              <a:gd name="T92" fmla="*/ 66 w 373"/>
              <a:gd name="T93" fmla="*/ 154 h 433"/>
              <a:gd name="T94" fmla="*/ 53 w 373"/>
              <a:gd name="T95" fmla="*/ 93 h 433"/>
              <a:gd name="T96" fmla="*/ 113 w 373"/>
              <a:gd name="T97" fmla="*/ 43 h 433"/>
              <a:gd name="T98" fmla="*/ 158 w 373"/>
              <a:gd name="T99" fmla="*/ 37 h 433"/>
              <a:gd name="T100" fmla="*/ 256 w 373"/>
              <a:gd name="T101" fmla="*/ 53 h 433"/>
              <a:gd name="T102" fmla="*/ 269 w 373"/>
              <a:gd name="T103" fmla="*/ 116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3" h="433">
                <a:moveTo>
                  <a:pt x="373" y="243"/>
                </a:moveTo>
                <a:cubicBezTo>
                  <a:pt x="370" y="234"/>
                  <a:pt x="370" y="234"/>
                  <a:pt x="370" y="234"/>
                </a:cubicBezTo>
                <a:cubicBezTo>
                  <a:pt x="367" y="225"/>
                  <a:pt x="367" y="225"/>
                  <a:pt x="367" y="225"/>
                </a:cubicBezTo>
                <a:cubicBezTo>
                  <a:pt x="364" y="217"/>
                  <a:pt x="364" y="217"/>
                  <a:pt x="364" y="217"/>
                </a:cubicBezTo>
                <a:cubicBezTo>
                  <a:pt x="361" y="209"/>
                  <a:pt x="361" y="209"/>
                  <a:pt x="361" y="209"/>
                </a:cubicBezTo>
                <a:cubicBezTo>
                  <a:pt x="358" y="202"/>
                  <a:pt x="358" y="202"/>
                  <a:pt x="358" y="202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3" y="186"/>
                  <a:pt x="353" y="186"/>
                  <a:pt x="353" y="186"/>
                </a:cubicBezTo>
                <a:cubicBezTo>
                  <a:pt x="351" y="178"/>
                  <a:pt x="351" y="178"/>
                  <a:pt x="351" y="178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3" y="171"/>
                  <a:pt x="353" y="171"/>
                  <a:pt x="353" y="171"/>
                </a:cubicBezTo>
                <a:cubicBezTo>
                  <a:pt x="355" y="167"/>
                  <a:pt x="355" y="167"/>
                  <a:pt x="355" y="167"/>
                </a:cubicBezTo>
                <a:cubicBezTo>
                  <a:pt x="355" y="164"/>
                  <a:pt x="355" y="164"/>
                  <a:pt x="355" y="164"/>
                </a:cubicBezTo>
                <a:cubicBezTo>
                  <a:pt x="354" y="157"/>
                  <a:pt x="354" y="157"/>
                  <a:pt x="354" y="157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50" y="143"/>
                  <a:pt x="350" y="143"/>
                  <a:pt x="350" y="143"/>
                </a:cubicBezTo>
                <a:cubicBezTo>
                  <a:pt x="348" y="136"/>
                  <a:pt x="348" y="136"/>
                  <a:pt x="348" y="136"/>
                </a:cubicBezTo>
                <a:cubicBezTo>
                  <a:pt x="346" y="129"/>
                  <a:pt x="346" y="129"/>
                  <a:pt x="346" y="129"/>
                </a:cubicBezTo>
                <a:cubicBezTo>
                  <a:pt x="343" y="122"/>
                  <a:pt x="343" y="122"/>
                  <a:pt x="343" y="122"/>
                </a:cubicBezTo>
                <a:cubicBezTo>
                  <a:pt x="341" y="115"/>
                  <a:pt x="341" y="115"/>
                  <a:pt x="341" y="115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335" y="102"/>
                  <a:pt x="335" y="102"/>
                  <a:pt x="335" y="102"/>
                </a:cubicBezTo>
                <a:cubicBezTo>
                  <a:pt x="332" y="96"/>
                  <a:pt x="332" y="96"/>
                  <a:pt x="332" y="96"/>
                </a:cubicBezTo>
                <a:cubicBezTo>
                  <a:pt x="328" y="90"/>
                  <a:pt x="328" y="90"/>
                  <a:pt x="328" y="90"/>
                </a:cubicBezTo>
                <a:cubicBezTo>
                  <a:pt x="338" y="83"/>
                  <a:pt x="338" y="83"/>
                  <a:pt x="338" y="83"/>
                </a:cubicBezTo>
                <a:cubicBezTo>
                  <a:pt x="335" y="78"/>
                  <a:pt x="335" y="78"/>
                  <a:pt x="335" y="78"/>
                </a:cubicBezTo>
                <a:cubicBezTo>
                  <a:pt x="331" y="72"/>
                  <a:pt x="331" y="72"/>
                  <a:pt x="331" y="72"/>
                </a:cubicBezTo>
                <a:cubicBezTo>
                  <a:pt x="327" y="66"/>
                  <a:pt x="327" y="66"/>
                  <a:pt x="327" y="66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20" y="57"/>
                  <a:pt x="320" y="57"/>
                  <a:pt x="320" y="57"/>
                </a:cubicBezTo>
                <a:cubicBezTo>
                  <a:pt x="316" y="52"/>
                  <a:pt x="316" y="52"/>
                  <a:pt x="316" y="52"/>
                </a:cubicBezTo>
                <a:cubicBezTo>
                  <a:pt x="312" y="48"/>
                  <a:pt x="312" y="48"/>
                  <a:pt x="312" y="48"/>
                </a:cubicBezTo>
                <a:cubicBezTo>
                  <a:pt x="308" y="44"/>
                  <a:pt x="308" y="44"/>
                  <a:pt x="308" y="44"/>
                </a:cubicBezTo>
                <a:cubicBezTo>
                  <a:pt x="304" y="41"/>
                  <a:pt x="304" y="41"/>
                  <a:pt x="304" y="41"/>
                </a:cubicBezTo>
                <a:cubicBezTo>
                  <a:pt x="313" y="37"/>
                  <a:pt x="313" y="37"/>
                  <a:pt x="313" y="37"/>
                </a:cubicBezTo>
                <a:cubicBezTo>
                  <a:pt x="308" y="34"/>
                  <a:pt x="308" y="34"/>
                  <a:pt x="308" y="34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299" y="28"/>
                  <a:pt x="299" y="28"/>
                  <a:pt x="299" y="28"/>
                </a:cubicBezTo>
                <a:cubicBezTo>
                  <a:pt x="294" y="25"/>
                  <a:pt x="294" y="25"/>
                  <a:pt x="294" y="25"/>
                </a:cubicBezTo>
                <a:cubicBezTo>
                  <a:pt x="289" y="23"/>
                  <a:pt x="289" y="23"/>
                  <a:pt x="289" y="23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79" y="18"/>
                  <a:pt x="279" y="18"/>
                  <a:pt x="279" y="18"/>
                </a:cubicBezTo>
                <a:cubicBezTo>
                  <a:pt x="274" y="16"/>
                  <a:pt x="274" y="16"/>
                  <a:pt x="274" y="16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3" y="12"/>
                  <a:pt x="263" y="12"/>
                  <a:pt x="263" y="12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0" y="8"/>
                  <a:pt x="250" y="8"/>
                  <a:pt x="250" y="8"/>
                </a:cubicBezTo>
                <a:cubicBezTo>
                  <a:pt x="244" y="6"/>
                  <a:pt x="244" y="6"/>
                  <a:pt x="244" y="6"/>
                </a:cubicBezTo>
                <a:cubicBezTo>
                  <a:pt x="238" y="5"/>
                  <a:pt x="238" y="5"/>
                  <a:pt x="238" y="5"/>
                </a:cubicBezTo>
                <a:cubicBezTo>
                  <a:pt x="231" y="4"/>
                  <a:pt x="231" y="4"/>
                  <a:pt x="231" y="4"/>
                </a:cubicBezTo>
                <a:cubicBezTo>
                  <a:pt x="224" y="3"/>
                  <a:pt x="224" y="3"/>
                  <a:pt x="224" y="3"/>
                </a:cubicBezTo>
                <a:cubicBezTo>
                  <a:pt x="218" y="2"/>
                  <a:pt x="218" y="2"/>
                  <a:pt x="218" y="2"/>
                </a:cubicBezTo>
                <a:cubicBezTo>
                  <a:pt x="211" y="1"/>
                  <a:pt x="211" y="1"/>
                  <a:pt x="211" y="1"/>
                </a:cubicBezTo>
                <a:cubicBezTo>
                  <a:pt x="204" y="1"/>
                  <a:pt x="204" y="1"/>
                  <a:pt x="204" y="1"/>
                </a:cubicBezTo>
                <a:cubicBezTo>
                  <a:pt x="198" y="0"/>
                  <a:pt x="198" y="0"/>
                  <a:pt x="19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77" y="1"/>
                  <a:pt x="177" y="1"/>
                  <a:pt x="177" y="1"/>
                </a:cubicBezTo>
                <a:cubicBezTo>
                  <a:pt x="171" y="1"/>
                  <a:pt x="171" y="1"/>
                  <a:pt x="171" y="1"/>
                </a:cubicBezTo>
                <a:cubicBezTo>
                  <a:pt x="164" y="2"/>
                  <a:pt x="164" y="2"/>
                  <a:pt x="164" y="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1" y="4"/>
                  <a:pt x="151" y="4"/>
                  <a:pt x="151" y="4"/>
                </a:cubicBezTo>
                <a:cubicBezTo>
                  <a:pt x="144" y="5"/>
                  <a:pt x="144" y="5"/>
                  <a:pt x="144" y="5"/>
                </a:cubicBezTo>
                <a:cubicBezTo>
                  <a:pt x="137" y="6"/>
                  <a:pt x="137" y="6"/>
                  <a:pt x="137" y="6"/>
                </a:cubicBezTo>
                <a:cubicBezTo>
                  <a:pt x="130" y="8"/>
                  <a:pt x="130" y="8"/>
                  <a:pt x="130" y="8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96" y="19"/>
                  <a:pt x="96" y="19"/>
                  <a:pt x="96" y="19"/>
                </a:cubicBezTo>
                <a:cubicBezTo>
                  <a:pt x="90" y="22"/>
                  <a:pt x="90" y="22"/>
                  <a:pt x="90" y="22"/>
                </a:cubicBezTo>
                <a:cubicBezTo>
                  <a:pt x="84" y="25"/>
                  <a:pt x="84" y="25"/>
                  <a:pt x="84" y="25"/>
                </a:cubicBezTo>
                <a:cubicBezTo>
                  <a:pt x="77" y="28"/>
                  <a:pt x="77" y="28"/>
                  <a:pt x="77" y="28"/>
                </a:cubicBezTo>
                <a:cubicBezTo>
                  <a:pt x="71" y="31"/>
                  <a:pt x="71" y="31"/>
                  <a:pt x="71" y="31"/>
                </a:cubicBezTo>
                <a:cubicBezTo>
                  <a:pt x="66" y="35"/>
                  <a:pt x="66" y="35"/>
                  <a:pt x="66" y="35"/>
                </a:cubicBezTo>
                <a:cubicBezTo>
                  <a:pt x="60" y="39"/>
                  <a:pt x="60" y="39"/>
                  <a:pt x="60" y="39"/>
                </a:cubicBezTo>
                <a:cubicBezTo>
                  <a:pt x="55" y="43"/>
                  <a:pt x="55" y="43"/>
                  <a:pt x="55" y="43"/>
                </a:cubicBezTo>
                <a:cubicBezTo>
                  <a:pt x="50" y="48"/>
                  <a:pt x="50" y="48"/>
                  <a:pt x="50" y="48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7"/>
                  <a:pt x="41" y="57"/>
                  <a:pt x="41" y="57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7"/>
                  <a:pt x="32" y="67"/>
                  <a:pt x="32" y="67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8"/>
                  <a:pt x="24" y="78"/>
                  <a:pt x="24" y="78"/>
                </a:cubicBezTo>
                <a:cubicBezTo>
                  <a:pt x="21" y="84"/>
                  <a:pt x="21" y="84"/>
                  <a:pt x="21" y="84"/>
                </a:cubicBezTo>
                <a:cubicBezTo>
                  <a:pt x="18" y="90"/>
                  <a:pt x="18" y="90"/>
                  <a:pt x="18" y="90"/>
                </a:cubicBezTo>
                <a:cubicBezTo>
                  <a:pt x="15" y="95"/>
                  <a:pt x="15" y="95"/>
                  <a:pt x="15" y="95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9" y="108"/>
                  <a:pt x="9" y="108"/>
                  <a:pt x="9" y="108"/>
                </a:cubicBezTo>
                <a:cubicBezTo>
                  <a:pt x="7" y="114"/>
                  <a:pt x="7" y="114"/>
                  <a:pt x="7" y="114"/>
                </a:cubicBezTo>
                <a:cubicBezTo>
                  <a:pt x="5" y="120"/>
                  <a:pt x="5" y="120"/>
                  <a:pt x="5" y="120"/>
                </a:cubicBezTo>
                <a:cubicBezTo>
                  <a:pt x="4" y="126"/>
                  <a:pt x="4" y="126"/>
                  <a:pt x="4" y="126"/>
                </a:cubicBezTo>
                <a:cubicBezTo>
                  <a:pt x="3" y="133"/>
                  <a:pt x="3" y="133"/>
                  <a:pt x="3" y="133"/>
                </a:cubicBezTo>
                <a:cubicBezTo>
                  <a:pt x="1" y="146"/>
                  <a:pt x="1" y="146"/>
                  <a:pt x="1" y="146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2"/>
                  <a:pt x="0" y="172"/>
                  <a:pt x="0" y="172"/>
                </a:cubicBezTo>
                <a:cubicBezTo>
                  <a:pt x="2" y="185"/>
                  <a:pt x="2" y="185"/>
                  <a:pt x="2" y="185"/>
                </a:cubicBezTo>
                <a:cubicBezTo>
                  <a:pt x="4" y="198"/>
                  <a:pt x="4" y="198"/>
                  <a:pt x="4" y="198"/>
                </a:cubicBezTo>
                <a:cubicBezTo>
                  <a:pt x="7" y="210"/>
                  <a:pt x="7" y="210"/>
                  <a:pt x="7" y="210"/>
                </a:cubicBezTo>
                <a:cubicBezTo>
                  <a:pt x="11" y="223"/>
                  <a:pt x="11" y="223"/>
                  <a:pt x="11" y="223"/>
                </a:cubicBezTo>
                <a:cubicBezTo>
                  <a:pt x="44" y="275"/>
                  <a:pt x="44" y="275"/>
                  <a:pt x="44" y="275"/>
                </a:cubicBezTo>
                <a:cubicBezTo>
                  <a:pt x="98" y="331"/>
                  <a:pt x="96" y="387"/>
                  <a:pt x="96" y="387"/>
                </a:cubicBezTo>
                <a:cubicBezTo>
                  <a:pt x="96" y="399"/>
                  <a:pt x="96" y="399"/>
                  <a:pt x="96" y="399"/>
                </a:cubicBezTo>
                <a:cubicBezTo>
                  <a:pt x="97" y="433"/>
                  <a:pt x="97" y="433"/>
                  <a:pt x="97" y="433"/>
                </a:cubicBezTo>
                <a:cubicBezTo>
                  <a:pt x="283" y="433"/>
                  <a:pt x="283" y="433"/>
                  <a:pt x="283" y="433"/>
                </a:cubicBezTo>
                <a:cubicBezTo>
                  <a:pt x="284" y="429"/>
                  <a:pt x="284" y="429"/>
                  <a:pt x="284" y="429"/>
                </a:cubicBezTo>
                <a:cubicBezTo>
                  <a:pt x="284" y="418"/>
                  <a:pt x="284" y="418"/>
                  <a:pt x="284" y="418"/>
                </a:cubicBezTo>
                <a:cubicBezTo>
                  <a:pt x="284" y="407"/>
                  <a:pt x="284" y="407"/>
                  <a:pt x="284" y="407"/>
                </a:cubicBezTo>
                <a:cubicBezTo>
                  <a:pt x="285" y="383"/>
                  <a:pt x="285" y="383"/>
                  <a:pt x="285" y="383"/>
                </a:cubicBezTo>
                <a:cubicBezTo>
                  <a:pt x="286" y="370"/>
                  <a:pt x="286" y="370"/>
                  <a:pt x="286" y="370"/>
                </a:cubicBezTo>
                <a:cubicBezTo>
                  <a:pt x="287" y="368"/>
                  <a:pt x="287" y="368"/>
                  <a:pt x="287" y="368"/>
                </a:cubicBezTo>
                <a:cubicBezTo>
                  <a:pt x="288" y="365"/>
                  <a:pt x="288" y="365"/>
                  <a:pt x="288" y="365"/>
                </a:cubicBezTo>
                <a:cubicBezTo>
                  <a:pt x="289" y="363"/>
                  <a:pt x="289" y="363"/>
                  <a:pt x="289" y="363"/>
                </a:cubicBezTo>
                <a:cubicBezTo>
                  <a:pt x="291" y="361"/>
                  <a:pt x="291" y="361"/>
                  <a:pt x="291" y="361"/>
                </a:cubicBezTo>
                <a:cubicBezTo>
                  <a:pt x="293" y="360"/>
                  <a:pt x="293" y="360"/>
                  <a:pt x="293" y="360"/>
                </a:cubicBezTo>
                <a:cubicBezTo>
                  <a:pt x="296" y="359"/>
                  <a:pt x="296" y="359"/>
                  <a:pt x="296" y="359"/>
                </a:cubicBezTo>
                <a:cubicBezTo>
                  <a:pt x="298" y="358"/>
                  <a:pt x="298" y="358"/>
                  <a:pt x="298" y="358"/>
                </a:cubicBezTo>
                <a:cubicBezTo>
                  <a:pt x="301" y="358"/>
                  <a:pt x="301" y="358"/>
                  <a:pt x="301" y="358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9" y="357"/>
                  <a:pt x="309" y="357"/>
                  <a:pt x="309" y="357"/>
                </a:cubicBezTo>
                <a:cubicBezTo>
                  <a:pt x="310" y="357"/>
                  <a:pt x="310" y="357"/>
                  <a:pt x="310" y="357"/>
                </a:cubicBezTo>
                <a:cubicBezTo>
                  <a:pt x="313" y="358"/>
                  <a:pt x="313" y="358"/>
                  <a:pt x="313" y="358"/>
                </a:cubicBezTo>
                <a:cubicBezTo>
                  <a:pt x="317" y="358"/>
                  <a:pt x="317" y="358"/>
                  <a:pt x="317" y="358"/>
                </a:cubicBezTo>
                <a:cubicBezTo>
                  <a:pt x="321" y="358"/>
                  <a:pt x="321" y="358"/>
                  <a:pt x="321" y="358"/>
                </a:cubicBezTo>
                <a:cubicBezTo>
                  <a:pt x="324" y="359"/>
                  <a:pt x="324" y="359"/>
                  <a:pt x="324" y="359"/>
                </a:cubicBezTo>
                <a:cubicBezTo>
                  <a:pt x="328" y="359"/>
                  <a:pt x="328" y="359"/>
                  <a:pt x="328" y="359"/>
                </a:cubicBezTo>
                <a:cubicBezTo>
                  <a:pt x="331" y="359"/>
                  <a:pt x="331" y="359"/>
                  <a:pt x="331" y="359"/>
                </a:cubicBezTo>
                <a:cubicBezTo>
                  <a:pt x="322" y="360"/>
                  <a:pt x="322" y="360"/>
                  <a:pt x="322" y="360"/>
                </a:cubicBezTo>
                <a:cubicBezTo>
                  <a:pt x="326" y="360"/>
                  <a:pt x="326" y="360"/>
                  <a:pt x="326" y="360"/>
                </a:cubicBezTo>
                <a:cubicBezTo>
                  <a:pt x="330" y="360"/>
                  <a:pt x="330" y="360"/>
                  <a:pt x="330" y="360"/>
                </a:cubicBezTo>
                <a:cubicBezTo>
                  <a:pt x="335" y="360"/>
                  <a:pt x="335" y="360"/>
                  <a:pt x="335" y="360"/>
                </a:cubicBezTo>
                <a:cubicBezTo>
                  <a:pt x="337" y="360"/>
                  <a:pt x="337" y="360"/>
                  <a:pt x="337" y="360"/>
                </a:cubicBezTo>
                <a:cubicBezTo>
                  <a:pt x="340" y="360"/>
                  <a:pt x="340" y="360"/>
                  <a:pt x="340" y="360"/>
                </a:cubicBezTo>
                <a:cubicBezTo>
                  <a:pt x="343" y="359"/>
                  <a:pt x="343" y="359"/>
                  <a:pt x="343" y="359"/>
                </a:cubicBezTo>
                <a:cubicBezTo>
                  <a:pt x="346" y="357"/>
                  <a:pt x="346" y="357"/>
                  <a:pt x="346" y="357"/>
                </a:cubicBezTo>
                <a:cubicBezTo>
                  <a:pt x="348" y="356"/>
                  <a:pt x="348" y="356"/>
                  <a:pt x="348" y="356"/>
                </a:cubicBezTo>
                <a:cubicBezTo>
                  <a:pt x="350" y="354"/>
                  <a:pt x="350" y="354"/>
                  <a:pt x="350" y="354"/>
                </a:cubicBezTo>
                <a:cubicBezTo>
                  <a:pt x="352" y="351"/>
                  <a:pt x="352" y="351"/>
                  <a:pt x="352" y="351"/>
                </a:cubicBezTo>
                <a:cubicBezTo>
                  <a:pt x="354" y="349"/>
                  <a:pt x="354" y="349"/>
                  <a:pt x="354" y="349"/>
                </a:cubicBezTo>
                <a:cubicBezTo>
                  <a:pt x="355" y="345"/>
                  <a:pt x="355" y="345"/>
                  <a:pt x="355" y="345"/>
                </a:cubicBezTo>
                <a:cubicBezTo>
                  <a:pt x="354" y="339"/>
                  <a:pt x="354" y="339"/>
                  <a:pt x="354" y="339"/>
                </a:cubicBezTo>
                <a:cubicBezTo>
                  <a:pt x="353" y="334"/>
                  <a:pt x="353" y="334"/>
                  <a:pt x="353" y="334"/>
                </a:cubicBezTo>
                <a:cubicBezTo>
                  <a:pt x="353" y="329"/>
                  <a:pt x="353" y="329"/>
                  <a:pt x="353" y="329"/>
                </a:cubicBezTo>
                <a:cubicBezTo>
                  <a:pt x="354" y="327"/>
                  <a:pt x="354" y="327"/>
                  <a:pt x="354" y="327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356" y="323"/>
                  <a:pt x="356" y="323"/>
                  <a:pt x="356" y="323"/>
                </a:cubicBezTo>
                <a:cubicBezTo>
                  <a:pt x="357" y="322"/>
                  <a:pt x="357" y="322"/>
                  <a:pt x="357" y="322"/>
                </a:cubicBezTo>
                <a:cubicBezTo>
                  <a:pt x="359" y="320"/>
                  <a:pt x="359" y="320"/>
                  <a:pt x="359" y="320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6"/>
                  <a:pt x="361" y="316"/>
                  <a:pt x="361" y="316"/>
                </a:cubicBezTo>
                <a:cubicBezTo>
                  <a:pt x="361" y="314"/>
                  <a:pt x="361" y="314"/>
                  <a:pt x="361" y="314"/>
                </a:cubicBezTo>
                <a:cubicBezTo>
                  <a:pt x="361" y="312"/>
                  <a:pt x="361" y="312"/>
                  <a:pt x="361" y="312"/>
                </a:cubicBezTo>
                <a:cubicBezTo>
                  <a:pt x="360" y="309"/>
                  <a:pt x="360" y="309"/>
                  <a:pt x="360" y="309"/>
                </a:cubicBezTo>
                <a:cubicBezTo>
                  <a:pt x="360" y="307"/>
                  <a:pt x="360" y="307"/>
                  <a:pt x="360" y="307"/>
                </a:cubicBezTo>
                <a:cubicBezTo>
                  <a:pt x="358" y="305"/>
                  <a:pt x="358" y="305"/>
                  <a:pt x="358" y="305"/>
                </a:cubicBezTo>
                <a:cubicBezTo>
                  <a:pt x="357" y="303"/>
                  <a:pt x="357" y="303"/>
                  <a:pt x="357" y="303"/>
                </a:cubicBezTo>
                <a:cubicBezTo>
                  <a:pt x="355" y="301"/>
                  <a:pt x="355" y="301"/>
                  <a:pt x="355" y="301"/>
                </a:cubicBezTo>
                <a:cubicBezTo>
                  <a:pt x="353" y="300"/>
                  <a:pt x="353" y="300"/>
                  <a:pt x="353" y="300"/>
                </a:cubicBezTo>
                <a:cubicBezTo>
                  <a:pt x="351" y="298"/>
                  <a:pt x="351" y="298"/>
                  <a:pt x="351" y="298"/>
                </a:cubicBezTo>
                <a:cubicBezTo>
                  <a:pt x="353" y="297"/>
                  <a:pt x="353" y="297"/>
                  <a:pt x="353" y="297"/>
                </a:cubicBezTo>
                <a:cubicBezTo>
                  <a:pt x="356" y="296"/>
                  <a:pt x="356" y="296"/>
                  <a:pt x="356" y="296"/>
                </a:cubicBezTo>
                <a:cubicBezTo>
                  <a:pt x="358" y="294"/>
                  <a:pt x="358" y="294"/>
                  <a:pt x="358" y="294"/>
                </a:cubicBezTo>
                <a:cubicBezTo>
                  <a:pt x="360" y="292"/>
                  <a:pt x="360" y="292"/>
                  <a:pt x="360" y="292"/>
                </a:cubicBezTo>
                <a:cubicBezTo>
                  <a:pt x="361" y="290"/>
                  <a:pt x="361" y="290"/>
                  <a:pt x="361" y="290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3" y="286"/>
                  <a:pt x="363" y="286"/>
                  <a:pt x="363" y="286"/>
                </a:cubicBezTo>
                <a:cubicBezTo>
                  <a:pt x="362" y="284"/>
                  <a:pt x="362" y="284"/>
                  <a:pt x="362" y="284"/>
                </a:cubicBezTo>
                <a:cubicBezTo>
                  <a:pt x="360" y="276"/>
                  <a:pt x="360" y="276"/>
                  <a:pt x="360" y="276"/>
                </a:cubicBezTo>
                <a:cubicBezTo>
                  <a:pt x="358" y="270"/>
                  <a:pt x="358" y="270"/>
                  <a:pt x="358" y="270"/>
                </a:cubicBezTo>
                <a:cubicBezTo>
                  <a:pt x="358" y="263"/>
                  <a:pt x="358" y="263"/>
                  <a:pt x="358" y="263"/>
                </a:cubicBezTo>
                <a:cubicBezTo>
                  <a:pt x="358" y="257"/>
                  <a:pt x="358" y="257"/>
                  <a:pt x="358" y="257"/>
                </a:cubicBezTo>
                <a:cubicBezTo>
                  <a:pt x="361" y="255"/>
                  <a:pt x="361" y="255"/>
                  <a:pt x="361" y="255"/>
                </a:cubicBezTo>
                <a:cubicBezTo>
                  <a:pt x="364" y="254"/>
                  <a:pt x="364" y="254"/>
                  <a:pt x="364" y="254"/>
                </a:cubicBezTo>
                <a:cubicBezTo>
                  <a:pt x="367" y="252"/>
                  <a:pt x="367" y="252"/>
                  <a:pt x="367" y="252"/>
                </a:cubicBezTo>
                <a:cubicBezTo>
                  <a:pt x="370" y="251"/>
                  <a:pt x="370" y="251"/>
                  <a:pt x="370" y="251"/>
                </a:cubicBezTo>
                <a:cubicBezTo>
                  <a:pt x="371" y="249"/>
                  <a:pt x="371" y="249"/>
                  <a:pt x="371" y="249"/>
                </a:cubicBezTo>
                <a:cubicBezTo>
                  <a:pt x="372" y="247"/>
                  <a:pt x="372" y="247"/>
                  <a:pt x="372" y="247"/>
                </a:cubicBezTo>
                <a:cubicBezTo>
                  <a:pt x="373" y="245"/>
                  <a:pt x="373" y="245"/>
                  <a:pt x="373" y="245"/>
                </a:cubicBezTo>
                <a:lnTo>
                  <a:pt x="373" y="243"/>
                </a:lnTo>
                <a:close/>
                <a:moveTo>
                  <a:pt x="269" y="118"/>
                </a:moveTo>
                <a:cubicBezTo>
                  <a:pt x="271" y="132"/>
                  <a:pt x="261" y="145"/>
                  <a:pt x="246" y="150"/>
                </a:cubicBezTo>
                <a:cubicBezTo>
                  <a:pt x="242" y="154"/>
                  <a:pt x="236" y="156"/>
                  <a:pt x="230" y="157"/>
                </a:cubicBezTo>
                <a:cubicBezTo>
                  <a:pt x="225" y="163"/>
                  <a:pt x="217" y="167"/>
                  <a:pt x="208" y="168"/>
                </a:cubicBezTo>
                <a:cubicBezTo>
                  <a:pt x="200" y="170"/>
                  <a:pt x="193" y="168"/>
                  <a:pt x="187" y="165"/>
                </a:cubicBezTo>
                <a:cubicBezTo>
                  <a:pt x="183" y="176"/>
                  <a:pt x="154" y="176"/>
                  <a:pt x="139" y="178"/>
                </a:cubicBezTo>
                <a:cubicBezTo>
                  <a:pt x="131" y="180"/>
                  <a:pt x="128" y="211"/>
                  <a:pt x="122" y="208"/>
                </a:cubicBezTo>
                <a:cubicBezTo>
                  <a:pt x="114" y="220"/>
                  <a:pt x="102" y="217"/>
                  <a:pt x="101" y="212"/>
                </a:cubicBezTo>
                <a:cubicBezTo>
                  <a:pt x="100" y="207"/>
                  <a:pt x="106" y="158"/>
                  <a:pt x="66" y="154"/>
                </a:cubicBezTo>
                <a:cubicBezTo>
                  <a:pt x="66" y="152"/>
                  <a:pt x="57" y="150"/>
                  <a:pt x="57" y="148"/>
                </a:cubicBezTo>
                <a:cubicBezTo>
                  <a:pt x="52" y="144"/>
                  <a:pt x="65" y="148"/>
                  <a:pt x="63" y="142"/>
                </a:cubicBezTo>
                <a:cubicBezTo>
                  <a:pt x="49" y="138"/>
                  <a:pt x="48" y="128"/>
                  <a:pt x="46" y="116"/>
                </a:cubicBezTo>
                <a:cubicBezTo>
                  <a:pt x="45" y="107"/>
                  <a:pt x="48" y="100"/>
                  <a:pt x="53" y="93"/>
                </a:cubicBezTo>
                <a:cubicBezTo>
                  <a:pt x="53" y="93"/>
                  <a:pt x="53" y="93"/>
                  <a:pt x="52" y="93"/>
                </a:cubicBezTo>
                <a:cubicBezTo>
                  <a:pt x="51" y="82"/>
                  <a:pt x="58" y="72"/>
                  <a:pt x="69" y="67"/>
                </a:cubicBezTo>
                <a:cubicBezTo>
                  <a:pt x="75" y="58"/>
                  <a:pt x="85" y="52"/>
                  <a:pt x="97" y="49"/>
                </a:cubicBezTo>
                <a:cubicBezTo>
                  <a:pt x="101" y="46"/>
                  <a:pt x="107" y="44"/>
                  <a:pt x="113" y="43"/>
                </a:cubicBezTo>
                <a:cubicBezTo>
                  <a:pt x="118" y="42"/>
                  <a:pt x="123" y="43"/>
                  <a:pt x="128" y="44"/>
                </a:cubicBezTo>
                <a:cubicBezTo>
                  <a:pt x="129" y="44"/>
                  <a:pt x="131" y="43"/>
                  <a:pt x="133" y="43"/>
                </a:cubicBezTo>
                <a:cubicBezTo>
                  <a:pt x="136" y="43"/>
                  <a:pt x="140" y="43"/>
                  <a:pt x="143" y="43"/>
                </a:cubicBezTo>
                <a:cubicBezTo>
                  <a:pt x="147" y="40"/>
                  <a:pt x="152" y="38"/>
                  <a:pt x="158" y="37"/>
                </a:cubicBezTo>
                <a:cubicBezTo>
                  <a:pt x="165" y="36"/>
                  <a:pt x="173" y="38"/>
                  <a:pt x="178" y="42"/>
                </a:cubicBezTo>
                <a:cubicBezTo>
                  <a:pt x="184" y="38"/>
                  <a:pt x="190" y="35"/>
                  <a:pt x="198" y="34"/>
                </a:cubicBezTo>
                <a:cubicBezTo>
                  <a:pt x="205" y="33"/>
                  <a:pt x="212" y="34"/>
                  <a:pt x="218" y="36"/>
                </a:cubicBezTo>
                <a:cubicBezTo>
                  <a:pt x="234" y="35"/>
                  <a:pt x="249" y="41"/>
                  <a:pt x="256" y="53"/>
                </a:cubicBezTo>
                <a:cubicBezTo>
                  <a:pt x="265" y="57"/>
                  <a:pt x="272" y="64"/>
                  <a:pt x="273" y="74"/>
                </a:cubicBezTo>
                <a:cubicBezTo>
                  <a:pt x="274" y="78"/>
                  <a:pt x="273" y="81"/>
                  <a:pt x="272" y="85"/>
                </a:cubicBezTo>
                <a:cubicBezTo>
                  <a:pt x="274" y="88"/>
                  <a:pt x="275" y="91"/>
                  <a:pt x="276" y="94"/>
                </a:cubicBezTo>
                <a:cubicBezTo>
                  <a:pt x="277" y="102"/>
                  <a:pt x="274" y="110"/>
                  <a:pt x="269" y="116"/>
                </a:cubicBezTo>
                <a:cubicBezTo>
                  <a:pt x="269" y="117"/>
                  <a:pt x="269" y="117"/>
                  <a:pt x="269" y="11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715780" y="5520775"/>
            <a:ext cx="494238" cy="697619"/>
            <a:chOff x="12515850" y="573088"/>
            <a:chExt cx="1076326" cy="1519237"/>
          </a:xfrm>
          <a:solidFill>
            <a:schemeClr val="bg1">
              <a:lumMod val="65000"/>
            </a:schemeClr>
          </a:solidFill>
        </p:grpSpPr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2604750" y="1354138"/>
              <a:ext cx="566738" cy="738187"/>
            </a:xfrm>
            <a:custGeom>
              <a:avLst/>
              <a:gdLst>
                <a:gd name="T0" fmla="*/ 87 w 357"/>
                <a:gd name="T1" fmla="*/ 465 h 465"/>
                <a:gd name="T2" fmla="*/ 270 w 357"/>
                <a:gd name="T3" fmla="*/ 465 h 465"/>
                <a:gd name="T4" fmla="*/ 357 w 357"/>
                <a:gd name="T5" fmla="*/ 0 h 465"/>
                <a:gd name="T6" fmla="*/ 0 w 357"/>
                <a:gd name="T7" fmla="*/ 0 h 465"/>
                <a:gd name="T8" fmla="*/ 87 w 357"/>
                <a:gd name="T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465">
                  <a:moveTo>
                    <a:pt x="87" y="465"/>
                  </a:moveTo>
                  <a:lnTo>
                    <a:pt x="270" y="465"/>
                  </a:lnTo>
                  <a:lnTo>
                    <a:pt x="357" y="0"/>
                  </a:lnTo>
                  <a:lnTo>
                    <a:pt x="0" y="0"/>
                  </a:lnTo>
                  <a:lnTo>
                    <a:pt x="87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12515850" y="1214438"/>
              <a:ext cx="74453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12780963" y="644525"/>
              <a:ext cx="227013" cy="22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12611100" y="908050"/>
              <a:ext cx="547688" cy="284162"/>
            </a:xfrm>
            <a:custGeom>
              <a:avLst/>
              <a:gdLst>
                <a:gd name="T0" fmla="*/ 2 w 171"/>
                <a:gd name="T1" fmla="*/ 88 h 88"/>
                <a:gd name="T2" fmla="*/ 32 w 171"/>
                <a:gd name="T3" fmla="*/ 88 h 88"/>
                <a:gd name="T4" fmla="*/ 32 w 171"/>
                <a:gd name="T5" fmla="*/ 45 h 88"/>
                <a:gd name="T6" fmla="*/ 41 w 171"/>
                <a:gd name="T7" fmla="*/ 45 h 88"/>
                <a:gd name="T8" fmla="*/ 41 w 171"/>
                <a:gd name="T9" fmla="*/ 88 h 88"/>
                <a:gd name="T10" fmla="*/ 131 w 171"/>
                <a:gd name="T11" fmla="*/ 88 h 88"/>
                <a:gd name="T12" fmla="*/ 131 w 171"/>
                <a:gd name="T13" fmla="*/ 45 h 88"/>
                <a:gd name="T14" fmla="*/ 141 w 171"/>
                <a:gd name="T15" fmla="*/ 45 h 88"/>
                <a:gd name="T16" fmla="*/ 141 w 171"/>
                <a:gd name="T17" fmla="*/ 88 h 88"/>
                <a:gd name="T18" fmla="*/ 171 w 171"/>
                <a:gd name="T19" fmla="*/ 88 h 88"/>
                <a:gd name="T20" fmla="*/ 171 w 171"/>
                <a:gd name="T21" fmla="*/ 39 h 88"/>
                <a:gd name="T22" fmla="*/ 123 w 171"/>
                <a:gd name="T23" fmla="*/ 0 h 88"/>
                <a:gd name="T24" fmla="*/ 98 w 171"/>
                <a:gd name="T25" fmla="*/ 0 h 88"/>
                <a:gd name="T26" fmla="*/ 89 w 171"/>
                <a:gd name="T27" fmla="*/ 16 h 88"/>
                <a:gd name="T28" fmla="*/ 79 w 171"/>
                <a:gd name="T29" fmla="*/ 0 h 88"/>
                <a:gd name="T30" fmla="*/ 51 w 171"/>
                <a:gd name="T31" fmla="*/ 0 h 88"/>
                <a:gd name="T32" fmla="*/ 2 w 171"/>
                <a:gd name="T33" fmla="*/ 39 h 88"/>
                <a:gd name="T34" fmla="*/ 2 w 171"/>
                <a:gd name="T3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88">
                  <a:moveTo>
                    <a:pt x="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8" y="0"/>
                    <a:pt x="123" y="0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1"/>
                    <a:pt x="2" y="39"/>
                    <a:pt x="2" y="39"/>
                  </a:cubicBezTo>
                  <a:lnTo>
                    <a:pt x="2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8"/>
            <p:cNvSpPr>
              <a:spLocks noEditPoints="1"/>
            </p:cNvSpPr>
            <p:nvPr/>
          </p:nvSpPr>
          <p:spPr bwMode="auto">
            <a:xfrm>
              <a:off x="13158788" y="573088"/>
              <a:ext cx="433388" cy="384175"/>
            </a:xfrm>
            <a:custGeom>
              <a:avLst/>
              <a:gdLst>
                <a:gd name="T0" fmla="*/ 68 w 136"/>
                <a:gd name="T1" fmla="*/ 0 h 119"/>
                <a:gd name="T2" fmla="*/ 0 w 136"/>
                <a:gd name="T3" fmla="*/ 48 h 119"/>
                <a:gd name="T4" fmla="*/ 37 w 136"/>
                <a:gd name="T5" fmla="*/ 90 h 119"/>
                <a:gd name="T6" fmla="*/ 22 w 136"/>
                <a:gd name="T7" fmla="*/ 119 h 119"/>
                <a:gd name="T8" fmla="*/ 73 w 136"/>
                <a:gd name="T9" fmla="*/ 95 h 119"/>
                <a:gd name="T10" fmla="*/ 136 w 136"/>
                <a:gd name="T11" fmla="*/ 48 h 119"/>
                <a:gd name="T12" fmla="*/ 68 w 136"/>
                <a:gd name="T13" fmla="*/ 0 h 119"/>
                <a:gd name="T14" fmla="*/ 104 w 136"/>
                <a:gd name="T15" fmla="*/ 64 h 119"/>
                <a:gd name="T16" fmla="*/ 32 w 136"/>
                <a:gd name="T17" fmla="*/ 64 h 119"/>
                <a:gd name="T18" fmla="*/ 28 w 136"/>
                <a:gd name="T19" fmla="*/ 59 h 119"/>
                <a:gd name="T20" fmla="*/ 32 w 136"/>
                <a:gd name="T21" fmla="*/ 55 h 119"/>
                <a:gd name="T22" fmla="*/ 104 w 136"/>
                <a:gd name="T23" fmla="*/ 55 h 119"/>
                <a:gd name="T24" fmla="*/ 109 w 136"/>
                <a:gd name="T25" fmla="*/ 59 h 119"/>
                <a:gd name="T26" fmla="*/ 104 w 136"/>
                <a:gd name="T27" fmla="*/ 64 h 119"/>
                <a:gd name="T28" fmla="*/ 104 w 136"/>
                <a:gd name="T29" fmla="*/ 41 h 119"/>
                <a:gd name="T30" fmla="*/ 32 w 136"/>
                <a:gd name="T31" fmla="*/ 41 h 119"/>
                <a:gd name="T32" fmla="*/ 28 w 136"/>
                <a:gd name="T33" fmla="*/ 36 h 119"/>
                <a:gd name="T34" fmla="*/ 32 w 136"/>
                <a:gd name="T35" fmla="*/ 32 h 119"/>
                <a:gd name="T36" fmla="*/ 104 w 136"/>
                <a:gd name="T37" fmla="*/ 32 h 119"/>
                <a:gd name="T38" fmla="*/ 109 w 136"/>
                <a:gd name="T39" fmla="*/ 36 h 119"/>
                <a:gd name="T40" fmla="*/ 104 w 136"/>
                <a:gd name="T41" fmla="*/ 4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19">
                  <a:moveTo>
                    <a:pt x="68" y="0"/>
                  </a:moveTo>
                  <a:cubicBezTo>
                    <a:pt x="31" y="0"/>
                    <a:pt x="0" y="21"/>
                    <a:pt x="0" y="48"/>
                  </a:cubicBezTo>
                  <a:cubicBezTo>
                    <a:pt x="0" y="66"/>
                    <a:pt x="15" y="82"/>
                    <a:pt x="37" y="90"/>
                  </a:cubicBezTo>
                  <a:cubicBezTo>
                    <a:pt x="38" y="96"/>
                    <a:pt x="37" y="105"/>
                    <a:pt x="22" y="119"/>
                  </a:cubicBezTo>
                  <a:cubicBezTo>
                    <a:pt x="22" y="119"/>
                    <a:pt x="54" y="110"/>
                    <a:pt x="73" y="95"/>
                  </a:cubicBezTo>
                  <a:cubicBezTo>
                    <a:pt x="108" y="94"/>
                    <a:pt x="136" y="73"/>
                    <a:pt x="136" y="48"/>
                  </a:cubicBezTo>
                  <a:cubicBezTo>
                    <a:pt x="136" y="21"/>
                    <a:pt x="106" y="0"/>
                    <a:pt x="68" y="0"/>
                  </a:cubicBezTo>
                  <a:close/>
                  <a:moveTo>
                    <a:pt x="104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0" y="64"/>
                    <a:pt x="28" y="62"/>
                    <a:pt x="28" y="59"/>
                  </a:cubicBezTo>
                  <a:cubicBezTo>
                    <a:pt x="28" y="57"/>
                    <a:pt x="30" y="55"/>
                    <a:pt x="32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7" y="55"/>
                    <a:pt x="109" y="57"/>
                    <a:pt x="109" y="59"/>
                  </a:cubicBezTo>
                  <a:cubicBezTo>
                    <a:pt x="109" y="62"/>
                    <a:pt x="107" y="64"/>
                    <a:pt x="104" y="64"/>
                  </a:cubicBezTo>
                  <a:close/>
                  <a:moveTo>
                    <a:pt x="104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0" y="41"/>
                    <a:pt x="28" y="39"/>
                    <a:pt x="28" y="36"/>
                  </a:cubicBezTo>
                  <a:cubicBezTo>
                    <a:pt x="28" y="34"/>
                    <a:pt x="30" y="32"/>
                    <a:pt x="32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7" y="32"/>
                    <a:pt x="109" y="34"/>
                    <a:pt x="109" y="36"/>
                  </a:cubicBezTo>
                  <a:cubicBezTo>
                    <a:pt x="109" y="39"/>
                    <a:pt x="107" y="41"/>
                    <a:pt x="10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33245" y="4347845"/>
            <a:ext cx="628740" cy="594603"/>
            <a:chOff x="12617450" y="2554288"/>
            <a:chExt cx="1608138" cy="1520825"/>
          </a:xfrm>
          <a:solidFill>
            <a:schemeClr val="bg1">
              <a:lumMod val="65000"/>
            </a:schemeClr>
          </a:solidFill>
        </p:grpSpPr>
        <p:sp>
          <p:nvSpPr>
            <p:cNvPr id="61" name="Freeform 19"/>
            <p:cNvSpPr>
              <a:spLocks noEditPoints="1"/>
            </p:cNvSpPr>
            <p:nvPr/>
          </p:nvSpPr>
          <p:spPr bwMode="auto">
            <a:xfrm>
              <a:off x="12617450" y="2554288"/>
              <a:ext cx="1608138" cy="1520825"/>
            </a:xfrm>
            <a:custGeom>
              <a:avLst/>
              <a:gdLst>
                <a:gd name="T0" fmla="*/ 498 w 503"/>
                <a:gd name="T1" fmla="*/ 54 h 471"/>
                <a:gd name="T2" fmla="*/ 486 w 503"/>
                <a:gd name="T3" fmla="*/ 51 h 471"/>
                <a:gd name="T4" fmla="*/ 429 w 503"/>
                <a:gd name="T5" fmla="*/ 65 h 471"/>
                <a:gd name="T6" fmla="*/ 429 w 503"/>
                <a:gd name="T7" fmla="*/ 38 h 471"/>
                <a:gd name="T8" fmla="*/ 394 w 503"/>
                <a:gd name="T9" fmla="*/ 4 h 471"/>
                <a:gd name="T10" fmla="*/ 251 w 503"/>
                <a:gd name="T11" fmla="*/ 70 h 471"/>
                <a:gd name="T12" fmla="*/ 110 w 503"/>
                <a:gd name="T13" fmla="*/ 0 h 471"/>
                <a:gd name="T14" fmla="*/ 74 w 503"/>
                <a:gd name="T15" fmla="*/ 38 h 471"/>
                <a:gd name="T16" fmla="*/ 74 w 503"/>
                <a:gd name="T17" fmla="*/ 66 h 471"/>
                <a:gd name="T18" fmla="*/ 17 w 503"/>
                <a:gd name="T19" fmla="*/ 54 h 471"/>
                <a:gd name="T20" fmla="*/ 5 w 503"/>
                <a:gd name="T21" fmla="*/ 56 h 471"/>
                <a:gd name="T22" fmla="*/ 0 w 503"/>
                <a:gd name="T23" fmla="*/ 67 h 471"/>
                <a:gd name="T24" fmla="*/ 0 w 503"/>
                <a:gd name="T25" fmla="*/ 427 h 471"/>
                <a:gd name="T26" fmla="*/ 5 w 503"/>
                <a:gd name="T27" fmla="*/ 437 h 471"/>
                <a:gd name="T28" fmla="*/ 16 w 503"/>
                <a:gd name="T29" fmla="*/ 440 h 471"/>
                <a:gd name="T30" fmla="*/ 200 w 503"/>
                <a:gd name="T31" fmla="*/ 445 h 471"/>
                <a:gd name="T32" fmla="*/ 210 w 503"/>
                <a:gd name="T33" fmla="*/ 452 h 471"/>
                <a:gd name="T34" fmla="*/ 251 w 503"/>
                <a:gd name="T35" fmla="*/ 471 h 471"/>
                <a:gd name="T36" fmla="*/ 252 w 503"/>
                <a:gd name="T37" fmla="*/ 471 h 471"/>
                <a:gd name="T38" fmla="*/ 294 w 503"/>
                <a:gd name="T39" fmla="*/ 451 h 471"/>
                <a:gd name="T40" fmla="*/ 304 w 503"/>
                <a:gd name="T41" fmla="*/ 443 h 471"/>
                <a:gd name="T42" fmla="*/ 487 w 503"/>
                <a:gd name="T43" fmla="*/ 440 h 471"/>
                <a:gd name="T44" fmla="*/ 498 w 503"/>
                <a:gd name="T45" fmla="*/ 437 h 471"/>
                <a:gd name="T46" fmla="*/ 503 w 503"/>
                <a:gd name="T47" fmla="*/ 427 h 471"/>
                <a:gd name="T48" fmla="*/ 503 w 503"/>
                <a:gd name="T49" fmla="*/ 65 h 471"/>
                <a:gd name="T50" fmla="*/ 498 w 503"/>
                <a:gd name="T51" fmla="*/ 54 h 471"/>
                <a:gd name="T52" fmla="*/ 101 w 503"/>
                <a:gd name="T53" fmla="*/ 38 h 471"/>
                <a:gd name="T54" fmla="*/ 110 w 503"/>
                <a:gd name="T55" fmla="*/ 28 h 471"/>
                <a:gd name="T56" fmla="*/ 232 w 503"/>
                <a:gd name="T57" fmla="*/ 87 h 471"/>
                <a:gd name="T58" fmla="*/ 251 w 503"/>
                <a:gd name="T59" fmla="*/ 101 h 471"/>
                <a:gd name="T60" fmla="*/ 270 w 503"/>
                <a:gd name="T61" fmla="*/ 90 h 471"/>
                <a:gd name="T62" fmla="*/ 394 w 503"/>
                <a:gd name="T63" fmla="*/ 31 h 471"/>
                <a:gd name="T64" fmla="*/ 402 w 503"/>
                <a:gd name="T65" fmla="*/ 38 h 471"/>
                <a:gd name="T66" fmla="*/ 402 w 503"/>
                <a:gd name="T67" fmla="*/ 312 h 471"/>
                <a:gd name="T68" fmla="*/ 270 w 503"/>
                <a:gd name="T69" fmla="*/ 335 h 471"/>
                <a:gd name="T70" fmla="*/ 252 w 503"/>
                <a:gd name="T71" fmla="*/ 348 h 471"/>
                <a:gd name="T72" fmla="*/ 232 w 503"/>
                <a:gd name="T73" fmla="*/ 335 h 471"/>
                <a:gd name="T74" fmla="*/ 101 w 503"/>
                <a:gd name="T75" fmla="*/ 312 h 471"/>
                <a:gd name="T76" fmla="*/ 101 w 503"/>
                <a:gd name="T77" fmla="*/ 38 h 471"/>
                <a:gd name="T78" fmla="*/ 475 w 503"/>
                <a:gd name="T79" fmla="*/ 382 h 471"/>
                <a:gd name="T80" fmla="*/ 291 w 503"/>
                <a:gd name="T81" fmla="*/ 386 h 471"/>
                <a:gd name="T82" fmla="*/ 277 w 503"/>
                <a:gd name="T83" fmla="*/ 397 h 471"/>
                <a:gd name="T84" fmla="*/ 252 w 503"/>
                <a:gd name="T85" fmla="*/ 411 h 471"/>
                <a:gd name="T86" fmla="*/ 252 w 503"/>
                <a:gd name="T87" fmla="*/ 411 h 471"/>
                <a:gd name="T88" fmla="*/ 227 w 503"/>
                <a:gd name="T89" fmla="*/ 398 h 471"/>
                <a:gd name="T90" fmla="*/ 213 w 503"/>
                <a:gd name="T91" fmla="*/ 388 h 471"/>
                <a:gd name="T92" fmla="*/ 28 w 503"/>
                <a:gd name="T93" fmla="*/ 386 h 471"/>
                <a:gd name="T94" fmla="*/ 28 w 503"/>
                <a:gd name="T95" fmla="*/ 85 h 471"/>
                <a:gd name="T96" fmla="*/ 74 w 503"/>
                <a:gd name="T97" fmla="*/ 94 h 471"/>
                <a:gd name="T98" fmla="*/ 74 w 503"/>
                <a:gd name="T99" fmla="*/ 340 h 471"/>
                <a:gd name="T100" fmla="*/ 89 w 503"/>
                <a:gd name="T101" fmla="*/ 340 h 471"/>
                <a:gd name="T102" fmla="*/ 239 w 503"/>
                <a:gd name="T103" fmla="*/ 369 h 471"/>
                <a:gd name="T104" fmla="*/ 243 w 503"/>
                <a:gd name="T105" fmla="*/ 371 h 471"/>
                <a:gd name="T106" fmla="*/ 243 w 503"/>
                <a:gd name="T107" fmla="*/ 382 h 471"/>
                <a:gd name="T108" fmla="*/ 252 w 503"/>
                <a:gd name="T109" fmla="*/ 376 h 471"/>
                <a:gd name="T110" fmla="*/ 259 w 503"/>
                <a:gd name="T111" fmla="*/ 381 h 471"/>
                <a:gd name="T112" fmla="*/ 259 w 503"/>
                <a:gd name="T113" fmla="*/ 372 h 471"/>
                <a:gd name="T114" fmla="*/ 263 w 503"/>
                <a:gd name="T115" fmla="*/ 369 h 471"/>
                <a:gd name="T116" fmla="*/ 413 w 503"/>
                <a:gd name="T117" fmla="*/ 340 h 471"/>
                <a:gd name="T118" fmla="*/ 429 w 503"/>
                <a:gd name="T119" fmla="*/ 340 h 471"/>
                <a:gd name="T120" fmla="*/ 429 w 503"/>
                <a:gd name="T121" fmla="*/ 93 h 471"/>
                <a:gd name="T122" fmla="*/ 475 w 503"/>
                <a:gd name="T123" fmla="*/ 82 h 471"/>
                <a:gd name="T124" fmla="*/ 475 w 503"/>
                <a:gd name="T125" fmla="*/ 38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3" h="471">
                  <a:moveTo>
                    <a:pt x="498" y="54"/>
                  </a:moveTo>
                  <a:cubicBezTo>
                    <a:pt x="494" y="51"/>
                    <a:pt x="490" y="50"/>
                    <a:pt x="486" y="51"/>
                  </a:cubicBezTo>
                  <a:cubicBezTo>
                    <a:pt x="429" y="65"/>
                    <a:pt x="429" y="65"/>
                    <a:pt x="429" y="65"/>
                  </a:cubicBezTo>
                  <a:cubicBezTo>
                    <a:pt x="429" y="38"/>
                    <a:pt x="429" y="38"/>
                    <a:pt x="429" y="38"/>
                  </a:cubicBezTo>
                  <a:cubicBezTo>
                    <a:pt x="429" y="17"/>
                    <a:pt x="416" y="4"/>
                    <a:pt x="394" y="4"/>
                  </a:cubicBezTo>
                  <a:cubicBezTo>
                    <a:pt x="356" y="4"/>
                    <a:pt x="275" y="51"/>
                    <a:pt x="251" y="70"/>
                  </a:cubicBezTo>
                  <a:cubicBezTo>
                    <a:pt x="227" y="50"/>
                    <a:pt x="150" y="0"/>
                    <a:pt x="110" y="0"/>
                  </a:cubicBezTo>
                  <a:cubicBezTo>
                    <a:pt x="87" y="0"/>
                    <a:pt x="74" y="14"/>
                    <a:pt x="74" y="38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61" y="64"/>
                    <a:pt x="34" y="58"/>
                    <a:pt x="17" y="54"/>
                  </a:cubicBezTo>
                  <a:cubicBezTo>
                    <a:pt x="13" y="53"/>
                    <a:pt x="9" y="54"/>
                    <a:pt x="5" y="56"/>
                  </a:cubicBezTo>
                  <a:cubicBezTo>
                    <a:pt x="2" y="59"/>
                    <a:pt x="0" y="63"/>
                    <a:pt x="0" y="67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31"/>
                    <a:pt x="2" y="434"/>
                    <a:pt x="5" y="437"/>
                  </a:cubicBezTo>
                  <a:cubicBezTo>
                    <a:pt x="8" y="440"/>
                    <a:pt x="12" y="441"/>
                    <a:pt x="16" y="440"/>
                  </a:cubicBezTo>
                  <a:cubicBezTo>
                    <a:pt x="17" y="440"/>
                    <a:pt x="140" y="412"/>
                    <a:pt x="200" y="445"/>
                  </a:cubicBezTo>
                  <a:cubicBezTo>
                    <a:pt x="203" y="446"/>
                    <a:pt x="206" y="449"/>
                    <a:pt x="210" y="452"/>
                  </a:cubicBezTo>
                  <a:cubicBezTo>
                    <a:pt x="220" y="460"/>
                    <a:pt x="234" y="471"/>
                    <a:pt x="251" y="471"/>
                  </a:cubicBezTo>
                  <a:cubicBezTo>
                    <a:pt x="251" y="471"/>
                    <a:pt x="251" y="471"/>
                    <a:pt x="252" y="471"/>
                  </a:cubicBezTo>
                  <a:cubicBezTo>
                    <a:pt x="269" y="471"/>
                    <a:pt x="283" y="460"/>
                    <a:pt x="294" y="451"/>
                  </a:cubicBezTo>
                  <a:cubicBezTo>
                    <a:pt x="298" y="448"/>
                    <a:pt x="302" y="445"/>
                    <a:pt x="304" y="443"/>
                  </a:cubicBezTo>
                  <a:cubicBezTo>
                    <a:pt x="364" y="411"/>
                    <a:pt x="486" y="440"/>
                    <a:pt x="487" y="440"/>
                  </a:cubicBezTo>
                  <a:cubicBezTo>
                    <a:pt x="491" y="441"/>
                    <a:pt x="495" y="440"/>
                    <a:pt x="498" y="437"/>
                  </a:cubicBezTo>
                  <a:cubicBezTo>
                    <a:pt x="501" y="434"/>
                    <a:pt x="503" y="431"/>
                    <a:pt x="503" y="427"/>
                  </a:cubicBezTo>
                  <a:cubicBezTo>
                    <a:pt x="503" y="65"/>
                    <a:pt x="503" y="65"/>
                    <a:pt x="503" y="65"/>
                  </a:cubicBezTo>
                  <a:cubicBezTo>
                    <a:pt x="503" y="61"/>
                    <a:pt x="501" y="57"/>
                    <a:pt x="498" y="54"/>
                  </a:cubicBezTo>
                  <a:close/>
                  <a:moveTo>
                    <a:pt x="101" y="38"/>
                  </a:moveTo>
                  <a:cubicBezTo>
                    <a:pt x="101" y="28"/>
                    <a:pt x="104" y="28"/>
                    <a:pt x="110" y="28"/>
                  </a:cubicBezTo>
                  <a:cubicBezTo>
                    <a:pt x="142" y="28"/>
                    <a:pt x="211" y="71"/>
                    <a:pt x="232" y="87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70" y="90"/>
                    <a:pt x="270" y="90"/>
                    <a:pt x="270" y="90"/>
                  </a:cubicBezTo>
                  <a:cubicBezTo>
                    <a:pt x="291" y="76"/>
                    <a:pt x="363" y="31"/>
                    <a:pt x="394" y="31"/>
                  </a:cubicBezTo>
                  <a:cubicBezTo>
                    <a:pt x="402" y="31"/>
                    <a:pt x="402" y="33"/>
                    <a:pt x="402" y="38"/>
                  </a:cubicBezTo>
                  <a:cubicBezTo>
                    <a:pt x="402" y="312"/>
                    <a:pt x="402" y="312"/>
                    <a:pt x="402" y="312"/>
                  </a:cubicBezTo>
                  <a:cubicBezTo>
                    <a:pt x="361" y="313"/>
                    <a:pt x="291" y="324"/>
                    <a:pt x="270" y="335"/>
                  </a:cubicBezTo>
                  <a:cubicBezTo>
                    <a:pt x="250" y="347"/>
                    <a:pt x="252" y="348"/>
                    <a:pt x="252" y="348"/>
                  </a:cubicBezTo>
                  <a:cubicBezTo>
                    <a:pt x="252" y="348"/>
                    <a:pt x="250" y="346"/>
                    <a:pt x="232" y="335"/>
                  </a:cubicBezTo>
                  <a:cubicBezTo>
                    <a:pt x="210" y="320"/>
                    <a:pt x="141" y="313"/>
                    <a:pt x="101" y="312"/>
                  </a:cubicBezTo>
                  <a:lnTo>
                    <a:pt x="101" y="38"/>
                  </a:lnTo>
                  <a:close/>
                  <a:moveTo>
                    <a:pt x="475" y="382"/>
                  </a:moveTo>
                  <a:cubicBezTo>
                    <a:pt x="442" y="367"/>
                    <a:pt x="346" y="357"/>
                    <a:pt x="291" y="386"/>
                  </a:cubicBezTo>
                  <a:cubicBezTo>
                    <a:pt x="286" y="389"/>
                    <a:pt x="281" y="393"/>
                    <a:pt x="277" y="397"/>
                  </a:cubicBezTo>
                  <a:cubicBezTo>
                    <a:pt x="269" y="403"/>
                    <a:pt x="259" y="411"/>
                    <a:pt x="252" y="411"/>
                  </a:cubicBezTo>
                  <a:cubicBezTo>
                    <a:pt x="252" y="411"/>
                    <a:pt x="252" y="411"/>
                    <a:pt x="252" y="411"/>
                  </a:cubicBezTo>
                  <a:cubicBezTo>
                    <a:pt x="244" y="411"/>
                    <a:pt x="235" y="404"/>
                    <a:pt x="227" y="398"/>
                  </a:cubicBezTo>
                  <a:cubicBezTo>
                    <a:pt x="222" y="394"/>
                    <a:pt x="218" y="390"/>
                    <a:pt x="213" y="388"/>
                  </a:cubicBezTo>
                  <a:cubicBezTo>
                    <a:pt x="158" y="358"/>
                    <a:pt x="64" y="373"/>
                    <a:pt x="28" y="386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42" y="88"/>
                    <a:pt x="63" y="93"/>
                    <a:pt x="74" y="94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89" y="340"/>
                    <a:pt x="89" y="340"/>
                    <a:pt x="89" y="340"/>
                  </a:cubicBezTo>
                  <a:cubicBezTo>
                    <a:pt x="126" y="340"/>
                    <a:pt x="194" y="344"/>
                    <a:pt x="239" y="369"/>
                  </a:cubicBezTo>
                  <a:cubicBezTo>
                    <a:pt x="243" y="371"/>
                    <a:pt x="243" y="371"/>
                    <a:pt x="243" y="371"/>
                  </a:cubicBezTo>
                  <a:cubicBezTo>
                    <a:pt x="243" y="382"/>
                    <a:pt x="243" y="382"/>
                    <a:pt x="243" y="382"/>
                  </a:cubicBezTo>
                  <a:cubicBezTo>
                    <a:pt x="252" y="376"/>
                    <a:pt x="252" y="376"/>
                    <a:pt x="252" y="376"/>
                  </a:cubicBezTo>
                  <a:cubicBezTo>
                    <a:pt x="259" y="381"/>
                    <a:pt x="259" y="381"/>
                    <a:pt x="259" y="381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63" y="369"/>
                    <a:pt x="263" y="369"/>
                    <a:pt x="263" y="369"/>
                  </a:cubicBezTo>
                  <a:cubicBezTo>
                    <a:pt x="308" y="344"/>
                    <a:pt x="376" y="340"/>
                    <a:pt x="413" y="340"/>
                  </a:cubicBezTo>
                  <a:cubicBezTo>
                    <a:pt x="429" y="340"/>
                    <a:pt x="429" y="340"/>
                    <a:pt x="429" y="340"/>
                  </a:cubicBezTo>
                  <a:cubicBezTo>
                    <a:pt x="429" y="93"/>
                    <a:pt x="429" y="93"/>
                    <a:pt x="429" y="93"/>
                  </a:cubicBezTo>
                  <a:cubicBezTo>
                    <a:pt x="475" y="82"/>
                    <a:pt x="475" y="82"/>
                    <a:pt x="475" y="82"/>
                  </a:cubicBezTo>
                  <a:lnTo>
                    <a:pt x="475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13109575" y="3119438"/>
              <a:ext cx="31750" cy="193675"/>
            </a:xfrm>
            <a:custGeom>
              <a:avLst/>
              <a:gdLst>
                <a:gd name="T0" fmla="*/ 0 w 10"/>
                <a:gd name="T1" fmla="*/ 11 h 60"/>
                <a:gd name="T2" fmla="*/ 0 w 10"/>
                <a:gd name="T3" fmla="*/ 52 h 60"/>
                <a:gd name="T4" fmla="*/ 10 w 10"/>
                <a:gd name="T5" fmla="*/ 60 h 60"/>
                <a:gd name="T6" fmla="*/ 10 w 10"/>
                <a:gd name="T7" fmla="*/ 0 h 60"/>
                <a:gd name="T8" fmla="*/ 0 w 10"/>
                <a:gd name="T9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0">
                  <a:moveTo>
                    <a:pt x="0" y="11"/>
                  </a:moveTo>
                  <a:cubicBezTo>
                    <a:pt x="0" y="23"/>
                    <a:pt x="0" y="44"/>
                    <a:pt x="0" y="52"/>
                  </a:cubicBezTo>
                  <a:cubicBezTo>
                    <a:pt x="0" y="55"/>
                    <a:pt x="4" y="58"/>
                    <a:pt x="10" y="6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0" y="6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13168313" y="2938463"/>
              <a:ext cx="258763" cy="555625"/>
            </a:xfrm>
            <a:custGeom>
              <a:avLst/>
              <a:gdLst>
                <a:gd name="T0" fmla="*/ 81 w 81"/>
                <a:gd name="T1" fmla="*/ 163 h 172"/>
                <a:gd name="T2" fmla="*/ 81 w 81"/>
                <a:gd name="T3" fmla="*/ 7 h 172"/>
                <a:gd name="T4" fmla="*/ 72 w 81"/>
                <a:gd name="T5" fmla="*/ 7 h 172"/>
                <a:gd name="T6" fmla="*/ 12 w 81"/>
                <a:gd name="T7" fmla="*/ 51 h 172"/>
                <a:gd name="T8" fmla="*/ 0 w 81"/>
                <a:gd name="T9" fmla="*/ 54 h 172"/>
                <a:gd name="T10" fmla="*/ 0 w 81"/>
                <a:gd name="T11" fmla="*/ 118 h 172"/>
                <a:gd name="T12" fmla="*/ 12 w 81"/>
                <a:gd name="T13" fmla="*/ 120 h 172"/>
                <a:gd name="T14" fmla="*/ 71 w 81"/>
                <a:gd name="T15" fmla="*/ 163 h 172"/>
                <a:gd name="T16" fmla="*/ 81 w 81"/>
                <a:gd name="T17" fmla="*/ 16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72">
                  <a:moveTo>
                    <a:pt x="81" y="163"/>
                  </a:moveTo>
                  <a:cubicBezTo>
                    <a:pt x="81" y="154"/>
                    <a:pt x="81" y="16"/>
                    <a:pt x="81" y="7"/>
                  </a:cubicBezTo>
                  <a:cubicBezTo>
                    <a:pt x="81" y="0"/>
                    <a:pt x="72" y="7"/>
                    <a:pt x="72" y="7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7" y="52"/>
                    <a:pt x="0" y="5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7" y="120"/>
                    <a:pt x="12" y="120"/>
                    <a:pt x="12" y="120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3"/>
                    <a:pt x="81" y="172"/>
                    <a:pt x="8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13503275" y="3063875"/>
              <a:ext cx="303213" cy="300037"/>
            </a:xfrm>
            <a:custGeom>
              <a:avLst/>
              <a:gdLst>
                <a:gd name="T0" fmla="*/ 5 w 95"/>
                <a:gd name="T1" fmla="*/ 90 h 93"/>
                <a:gd name="T2" fmla="*/ 13 w 95"/>
                <a:gd name="T3" fmla="*/ 93 h 93"/>
                <a:gd name="T4" fmla="*/ 22 w 95"/>
                <a:gd name="T5" fmla="*/ 90 h 93"/>
                <a:gd name="T6" fmla="*/ 47 w 95"/>
                <a:gd name="T7" fmla="*/ 64 h 93"/>
                <a:gd name="T8" fmla="*/ 73 w 95"/>
                <a:gd name="T9" fmla="*/ 90 h 93"/>
                <a:gd name="T10" fmla="*/ 81 w 95"/>
                <a:gd name="T11" fmla="*/ 93 h 93"/>
                <a:gd name="T12" fmla="*/ 90 w 95"/>
                <a:gd name="T13" fmla="*/ 90 h 93"/>
                <a:gd name="T14" fmla="*/ 90 w 95"/>
                <a:gd name="T15" fmla="*/ 72 h 93"/>
                <a:gd name="T16" fmla="*/ 65 w 95"/>
                <a:gd name="T17" fmla="*/ 47 h 93"/>
                <a:gd name="T18" fmla="*/ 90 w 95"/>
                <a:gd name="T19" fmla="*/ 22 h 93"/>
                <a:gd name="T20" fmla="*/ 90 w 95"/>
                <a:gd name="T21" fmla="*/ 4 h 93"/>
                <a:gd name="T22" fmla="*/ 73 w 95"/>
                <a:gd name="T23" fmla="*/ 4 h 93"/>
                <a:gd name="T24" fmla="*/ 47 w 95"/>
                <a:gd name="T25" fmla="*/ 30 h 93"/>
                <a:gd name="T26" fmla="*/ 22 w 95"/>
                <a:gd name="T27" fmla="*/ 4 h 93"/>
                <a:gd name="T28" fmla="*/ 5 w 95"/>
                <a:gd name="T29" fmla="*/ 4 h 93"/>
                <a:gd name="T30" fmla="*/ 5 w 95"/>
                <a:gd name="T31" fmla="*/ 22 h 93"/>
                <a:gd name="T32" fmla="*/ 30 w 95"/>
                <a:gd name="T33" fmla="*/ 47 h 93"/>
                <a:gd name="T34" fmla="*/ 5 w 95"/>
                <a:gd name="T35" fmla="*/ 72 h 93"/>
                <a:gd name="T36" fmla="*/ 5 w 95"/>
                <a:gd name="T37" fmla="*/ 9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93">
                  <a:moveTo>
                    <a:pt x="5" y="90"/>
                  </a:moveTo>
                  <a:cubicBezTo>
                    <a:pt x="7" y="92"/>
                    <a:pt x="10" y="93"/>
                    <a:pt x="13" y="93"/>
                  </a:cubicBezTo>
                  <a:cubicBezTo>
                    <a:pt x="16" y="93"/>
                    <a:pt x="19" y="92"/>
                    <a:pt x="22" y="90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5" y="92"/>
                    <a:pt x="78" y="93"/>
                    <a:pt x="81" y="93"/>
                  </a:cubicBezTo>
                  <a:cubicBezTo>
                    <a:pt x="84" y="93"/>
                    <a:pt x="88" y="92"/>
                    <a:pt x="90" y="90"/>
                  </a:cubicBezTo>
                  <a:cubicBezTo>
                    <a:pt x="95" y="85"/>
                    <a:pt x="95" y="77"/>
                    <a:pt x="90" y="72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5" y="17"/>
                    <a:pt x="95" y="9"/>
                    <a:pt x="90" y="4"/>
                  </a:cubicBezTo>
                  <a:cubicBezTo>
                    <a:pt x="85" y="0"/>
                    <a:pt x="77" y="0"/>
                    <a:pt x="73" y="4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0"/>
                    <a:pt x="9" y="0"/>
                    <a:pt x="5" y="4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0" y="77"/>
                    <a:pt x="0" y="85"/>
                    <a:pt x="5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75214" y="3136173"/>
            <a:ext cx="684472" cy="745378"/>
            <a:chOff x="10939463" y="4725988"/>
            <a:chExt cx="1873250" cy="2039937"/>
          </a:xfrm>
          <a:solidFill>
            <a:schemeClr val="bg1">
              <a:lumMod val="65000"/>
            </a:schemeClr>
          </a:solidFill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11258550" y="5032375"/>
              <a:ext cx="1554163" cy="1733550"/>
            </a:xfrm>
            <a:custGeom>
              <a:avLst/>
              <a:gdLst>
                <a:gd name="T0" fmla="*/ 416 w 486"/>
                <a:gd name="T1" fmla="*/ 453 h 537"/>
                <a:gd name="T2" fmla="*/ 454 w 486"/>
                <a:gd name="T3" fmla="*/ 391 h 537"/>
                <a:gd name="T4" fmla="*/ 469 w 486"/>
                <a:gd name="T5" fmla="*/ 294 h 537"/>
                <a:gd name="T6" fmla="*/ 413 w 486"/>
                <a:gd name="T7" fmla="*/ 130 h 537"/>
                <a:gd name="T8" fmla="*/ 300 w 486"/>
                <a:gd name="T9" fmla="*/ 75 h 537"/>
                <a:gd name="T10" fmla="*/ 299 w 486"/>
                <a:gd name="T11" fmla="*/ 63 h 537"/>
                <a:gd name="T12" fmla="*/ 290 w 486"/>
                <a:gd name="T13" fmla="*/ 53 h 537"/>
                <a:gd name="T14" fmla="*/ 246 w 486"/>
                <a:gd name="T15" fmla="*/ 0 h 537"/>
                <a:gd name="T16" fmla="*/ 202 w 486"/>
                <a:gd name="T17" fmla="*/ 79 h 537"/>
                <a:gd name="T18" fmla="*/ 165 w 486"/>
                <a:gd name="T19" fmla="*/ 146 h 537"/>
                <a:gd name="T20" fmla="*/ 98 w 486"/>
                <a:gd name="T21" fmla="*/ 145 h 537"/>
                <a:gd name="T22" fmla="*/ 0 w 486"/>
                <a:gd name="T23" fmla="*/ 143 h 537"/>
                <a:gd name="T24" fmla="*/ 27 w 486"/>
                <a:gd name="T25" fmla="*/ 212 h 537"/>
                <a:gd name="T26" fmla="*/ 27 w 486"/>
                <a:gd name="T27" fmla="*/ 212 h 537"/>
                <a:gd name="T28" fmla="*/ 29 w 486"/>
                <a:gd name="T29" fmla="*/ 221 h 537"/>
                <a:gd name="T30" fmla="*/ 59 w 486"/>
                <a:gd name="T31" fmla="*/ 236 h 537"/>
                <a:gd name="T32" fmla="*/ 54 w 486"/>
                <a:gd name="T33" fmla="*/ 294 h 537"/>
                <a:gd name="T34" fmla="*/ 110 w 486"/>
                <a:gd name="T35" fmla="*/ 457 h 537"/>
                <a:gd name="T36" fmla="*/ 265 w 486"/>
                <a:gd name="T37" fmla="*/ 515 h 537"/>
                <a:gd name="T38" fmla="*/ 371 w 486"/>
                <a:gd name="T39" fmla="*/ 483 h 537"/>
                <a:gd name="T40" fmla="*/ 467 w 486"/>
                <a:gd name="T41" fmla="*/ 537 h 537"/>
                <a:gd name="T42" fmla="*/ 486 w 486"/>
                <a:gd name="T43" fmla="*/ 490 h 537"/>
                <a:gd name="T44" fmla="*/ 416 w 486"/>
                <a:gd name="T45" fmla="*/ 453 h 537"/>
                <a:gd name="T46" fmla="*/ 372 w 486"/>
                <a:gd name="T47" fmla="*/ 357 h 537"/>
                <a:gd name="T48" fmla="*/ 347 w 486"/>
                <a:gd name="T49" fmla="*/ 405 h 537"/>
                <a:gd name="T50" fmla="*/ 265 w 486"/>
                <a:gd name="T51" fmla="*/ 361 h 537"/>
                <a:gd name="T52" fmla="*/ 241 w 486"/>
                <a:gd name="T53" fmla="*/ 410 h 537"/>
                <a:gd name="T54" fmla="*/ 294 w 486"/>
                <a:gd name="T55" fmla="*/ 437 h 537"/>
                <a:gd name="T56" fmla="*/ 259 w 486"/>
                <a:gd name="T57" fmla="*/ 443 h 537"/>
                <a:gd name="T58" fmla="*/ 176 w 486"/>
                <a:gd name="T59" fmla="*/ 406 h 537"/>
                <a:gd name="T60" fmla="*/ 143 w 486"/>
                <a:gd name="T61" fmla="*/ 294 h 537"/>
                <a:gd name="T62" fmla="*/ 147 w 486"/>
                <a:gd name="T63" fmla="*/ 247 h 537"/>
                <a:gd name="T64" fmla="*/ 207 w 486"/>
                <a:gd name="T65" fmla="*/ 239 h 537"/>
                <a:gd name="T66" fmla="*/ 273 w 486"/>
                <a:gd name="T67" fmla="*/ 147 h 537"/>
                <a:gd name="T68" fmla="*/ 347 w 486"/>
                <a:gd name="T69" fmla="*/ 183 h 537"/>
                <a:gd name="T70" fmla="*/ 380 w 486"/>
                <a:gd name="T71" fmla="*/ 294 h 537"/>
                <a:gd name="T72" fmla="*/ 372 w 486"/>
                <a:gd name="T73" fmla="*/ 35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537">
                  <a:moveTo>
                    <a:pt x="416" y="453"/>
                  </a:moveTo>
                  <a:cubicBezTo>
                    <a:pt x="433" y="433"/>
                    <a:pt x="446" y="413"/>
                    <a:pt x="454" y="391"/>
                  </a:cubicBezTo>
                  <a:cubicBezTo>
                    <a:pt x="464" y="363"/>
                    <a:pt x="469" y="331"/>
                    <a:pt x="469" y="294"/>
                  </a:cubicBezTo>
                  <a:cubicBezTo>
                    <a:pt x="469" y="224"/>
                    <a:pt x="451" y="169"/>
                    <a:pt x="413" y="130"/>
                  </a:cubicBezTo>
                  <a:cubicBezTo>
                    <a:pt x="384" y="100"/>
                    <a:pt x="346" y="81"/>
                    <a:pt x="300" y="75"/>
                  </a:cubicBezTo>
                  <a:cubicBezTo>
                    <a:pt x="301" y="70"/>
                    <a:pt x="300" y="66"/>
                    <a:pt x="299" y="63"/>
                  </a:cubicBezTo>
                  <a:cubicBezTo>
                    <a:pt x="298" y="61"/>
                    <a:pt x="295" y="59"/>
                    <a:pt x="290" y="53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5"/>
                    <a:pt x="27" y="218"/>
                    <a:pt x="29" y="221"/>
                  </a:cubicBezTo>
                  <a:cubicBezTo>
                    <a:pt x="32" y="226"/>
                    <a:pt x="44" y="232"/>
                    <a:pt x="59" y="236"/>
                  </a:cubicBezTo>
                  <a:cubicBezTo>
                    <a:pt x="56" y="254"/>
                    <a:pt x="54" y="273"/>
                    <a:pt x="54" y="294"/>
                  </a:cubicBezTo>
                  <a:cubicBezTo>
                    <a:pt x="54" y="364"/>
                    <a:pt x="73" y="418"/>
                    <a:pt x="110" y="457"/>
                  </a:cubicBezTo>
                  <a:cubicBezTo>
                    <a:pt x="147" y="496"/>
                    <a:pt x="199" y="515"/>
                    <a:pt x="265" y="515"/>
                  </a:cubicBezTo>
                  <a:cubicBezTo>
                    <a:pt x="312" y="515"/>
                    <a:pt x="348" y="497"/>
                    <a:pt x="371" y="483"/>
                  </a:cubicBezTo>
                  <a:cubicBezTo>
                    <a:pt x="467" y="537"/>
                    <a:pt x="467" y="537"/>
                    <a:pt x="467" y="537"/>
                  </a:cubicBezTo>
                  <a:cubicBezTo>
                    <a:pt x="486" y="490"/>
                    <a:pt x="486" y="490"/>
                    <a:pt x="486" y="490"/>
                  </a:cubicBezTo>
                  <a:lnTo>
                    <a:pt x="416" y="453"/>
                  </a:lnTo>
                  <a:close/>
                  <a:moveTo>
                    <a:pt x="372" y="357"/>
                  </a:moveTo>
                  <a:cubicBezTo>
                    <a:pt x="366" y="376"/>
                    <a:pt x="358" y="392"/>
                    <a:pt x="347" y="405"/>
                  </a:cubicBezTo>
                  <a:cubicBezTo>
                    <a:pt x="265" y="361"/>
                    <a:pt x="265" y="361"/>
                    <a:pt x="265" y="361"/>
                  </a:cubicBezTo>
                  <a:cubicBezTo>
                    <a:pt x="241" y="410"/>
                    <a:pt x="241" y="410"/>
                    <a:pt x="241" y="410"/>
                  </a:cubicBezTo>
                  <a:cubicBezTo>
                    <a:pt x="294" y="437"/>
                    <a:pt x="294" y="437"/>
                    <a:pt x="294" y="437"/>
                  </a:cubicBezTo>
                  <a:cubicBezTo>
                    <a:pt x="283" y="441"/>
                    <a:pt x="272" y="443"/>
                    <a:pt x="259" y="443"/>
                  </a:cubicBezTo>
                  <a:cubicBezTo>
                    <a:pt x="226" y="443"/>
                    <a:pt x="198" y="431"/>
                    <a:pt x="176" y="406"/>
                  </a:cubicBezTo>
                  <a:cubicBezTo>
                    <a:pt x="154" y="381"/>
                    <a:pt x="143" y="344"/>
                    <a:pt x="143" y="294"/>
                  </a:cubicBezTo>
                  <a:cubicBezTo>
                    <a:pt x="143" y="277"/>
                    <a:pt x="145" y="261"/>
                    <a:pt x="147" y="247"/>
                  </a:cubicBezTo>
                  <a:cubicBezTo>
                    <a:pt x="173" y="248"/>
                    <a:pt x="196" y="245"/>
                    <a:pt x="207" y="239"/>
                  </a:cubicBezTo>
                  <a:cubicBezTo>
                    <a:pt x="223" y="229"/>
                    <a:pt x="251" y="187"/>
                    <a:pt x="273" y="147"/>
                  </a:cubicBezTo>
                  <a:cubicBezTo>
                    <a:pt x="303" y="149"/>
                    <a:pt x="328" y="161"/>
                    <a:pt x="347" y="183"/>
                  </a:cubicBezTo>
                  <a:cubicBezTo>
                    <a:pt x="369" y="207"/>
                    <a:pt x="380" y="244"/>
                    <a:pt x="380" y="294"/>
                  </a:cubicBezTo>
                  <a:cubicBezTo>
                    <a:pt x="380" y="318"/>
                    <a:pt x="377" y="339"/>
                    <a:pt x="372" y="3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>
              <a:off x="10939463" y="4725988"/>
              <a:ext cx="1217613" cy="736600"/>
            </a:xfrm>
            <a:custGeom>
              <a:avLst/>
              <a:gdLst>
                <a:gd name="T0" fmla="*/ 520 w 767"/>
                <a:gd name="T1" fmla="*/ 464 h 464"/>
                <a:gd name="T2" fmla="*/ 572 w 767"/>
                <a:gd name="T3" fmla="*/ 364 h 464"/>
                <a:gd name="T4" fmla="*/ 767 w 767"/>
                <a:gd name="T5" fmla="*/ 0 h 464"/>
                <a:gd name="T6" fmla="*/ 314 w 767"/>
                <a:gd name="T7" fmla="*/ 104 h 464"/>
                <a:gd name="T8" fmla="*/ 0 w 767"/>
                <a:gd name="T9" fmla="*/ 454 h 464"/>
                <a:gd name="T10" fmla="*/ 421 w 767"/>
                <a:gd name="T11" fmla="*/ 462 h 464"/>
                <a:gd name="T12" fmla="*/ 520 w 767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7" h="464">
                  <a:moveTo>
                    <a:pt x="520" y="464"/>
                  </a:moveTo>
                  <a:lnTo>
                    <a:pt x="572" y="364"/>
                  </a:lnTo>
                  <a:lnTo>
                    <a:pt x="767" y="0"/>
                  </a:lnTo>
                  <a:lnTo>
                    <a:pt x="314" y="104"/>
                  </a:lnTo>
                  <a:lnTo>
                    <a:pt x="0" y="454"/>
                  </a:lnTo>
                  <a:lnTo>
                    <a:pt x="421" y="462"/>
                  </a:lnTo>
                  <a:lnTo>
                    <a:pt x="52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10961688" y="5478463"/>
              <a:ext cx="307975" cy="528637"/>
            </a:xfrm>
            <a:custGeom>
              <a:avLst/>
              <a:gdLst>
                <a:gd name="T0" fmla="*/ 0 w 194"/>
                <a:gd name="T1" fmla="*/ 0 h 333"/>
                <a:gd name="T2" fmla="*/ 127 w 194"/>
                <a:gd name="T3" fmla="*/ 270 h 333"/>
                <a:gd name="T4" fmla="*/ 194 w 194"/>
                <a:gd name="T5" fmla="*/ 333 h 333"/>
                <a:gd name="T6" fmla="*/ 171 w 194"/>
                <a:gd name="T7" fmla="*/ 244 h 333"/>
                <a:gd name="T8" fmla="*/ 0 w 194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333">
                  <a:moveTo>
                    <a:pt x="0" y="0"/>
                  </a:moveTo>
                  <a:lnTo>
                    <a:pt x="127" y="270"/>
                  </a:lnTo>
                  <a:lnTo>
                    <a:pt x="194" y="333"/>
                  </a:lnTo>
                  <a:lnTo>
                    <a:pt x="171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992590" y="2092256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992382" y="2274253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65207" y="318460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464999" y="336660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38886" y="4312217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938678" y="4494214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297160" y="55590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96952" y="5741089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793414" y="880622"/>
            <a:ext cx="552163" cy="638103"/>
            <a:chOff x="10693400" y="2660650"/>
            <a:chExt cx="1223963" cy="1414463"/>
          </a:xfrm>
          <a:solidFill>
            <a:schemeClr val="accent1"/>
          </a:solidFill>
        </p:grpSpPr>
        <p:sp>
          <p:nvSpPr>
            <p:cNvPr id="164" name="Oval 6"/>
            <p:cNvSpPr>
              <a:spLocks noChangeArrowheads="1"/>
            </p:cNvSpPr>
            <p:nvPr/>
          </p:nvSpPr>
          <p:spPr bwMode="auto">
            <a:xfrm>
              <a:off x="10885488" y="2660650"/>
              <a:ext cx="236538" cy="2397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7"/>
            <p:cNvSpPr>
              <a:spLocks/>
            </p:cNvSpPr>
            <p:nvPr/>
          </p:nvSpPr>
          <p:spPr bwMode="auto">
            <a:xfrm>
              <a:off x="11156950" y="3219450"/>
              <a:ext cx="760413" cy="855662"/>
            </a:xfrm>
            <a:custGeom>
              <a:avLst/>
              <a:gdLst>
                <a:gd name="T0" fmla="*/ 197 w 479"/>
                <a:gd name="T1" fmla="*/ 73 h 539"/>
                <a:gd name="T2" fmla="*/ 0 w 479"/>
                <a:gd name="T3" fmla="*/ 73 h 539"/>
                <a:gd name="T4" fmla="*/ 0 w 479"/>
                <a:gd name="T5" fmla="*/ 0 h 539"/>
                <a:gd name="T6" fmla="*/ 479 w 479"/>
                <a:gd name="T7" fmla="*/ 0 h 539"/>
                <a:gd name="T8" fmla="*/ 479 w 479"/>
                <a:gd name="T9" fmla="*/ 73 h 539"/>
                <a:gd name="T10" fmla="*/ 282 w 479"/>
                <a:gd name="T11" fmla="*/ 73 h 539"/>
                <a:gd name="T12" fmla="*/ 282 w 479"/>
                <a:gd name="T13" fmla="*/ 539 h 539"/>
                <a:gd name="T14" fmla="*/ 197 w 479"/>
                <a:gd name="T15" fmla="*/ 539 h 539"/>
                <a:gd name="T16" fmla="*/ 197 w 479"/>
                <a:gd name="T17" fmla="*/ 7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539">
                  <a:moveTo>
                    <a:pt x="197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479" y="0"/>
                  </a:lnTo>
                  <a:lnTo>
                    <a:pt x="479" y="73"/>
                  </a:lnTo>
                  <a:lnTo>
                    <a:pt x="282" y="73"/>
                  </a:lnTo>
                  <a:lnTo>
                    <a:pt x="282" y="539"/>
                  </a:lnTo>
                  <a:lnTo>
                    <a:pt x="197" y="539"/>
                  </a:lnTo>
                  <a:lnTo>
                    <a:pt x="19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"/>
            <p:cNvSpPr>
              <a:spLocks/>
            </p:cNvSpPr>
            <p:nvPr/>
          </p:nvSpPr>
          <p:spPr bwMode="auto">
            <a:xfrm>
              <a:off x="10693400" y="2919413"/>
              <a:ext cx="700088" cy="1155700"/>
            </a:xfrm>
            <a:custGeom>
              <a:avLst/>
              <a:gdLst>
                <a:gd name="T0" fmla="*/ 196 w 219"/>
                <a:gd name="T1" fmla="*/ 84 h 358"/>
                <a:gd name="T2" fmla="*/ 196 w 219"/>
                <a:gd name="T3" fmla="*/ 83 h 358"/>
                <a:gd name="T4" fmla="*/ 196 w 219"/>
                <a:gd name="T5" fmla="*/ 83 h 358"/>
                <a:gd name="T6" fmla="*/ 219 w 219"/>
                <a:gd name="T7" fmla="*/ 60 h 358"/>
                <a:gd name="T8" fmla="*/ 196 w 219"/>
                <a:gd name="T9" fmla="*/ 37 h 358"/>
                <a:gd name="T10" fmla="*/ 196 w 219"/>
                <a:gd name="T11" fmla="*/ 37 h 358"/>
                <a:gd name="T12" fmla="*/ 110 w 219"/>
                <a:gd name="T13" fmla="*/ 37 h 358"/>
                <a:gd name="T14" fmla="*/ 114 w 219"/>
                <a:gd name="T15" fmla="*/ 5 h 358"/>
                <a:gd name="T16" fmla="*/ 109 w 219"/>
                <a:gd name="T17" fmla="*/ 0 h 358"/>
                <a:gd name="T18" fmla="*/ 69 w 219"/>
                <a:gd name="T19" fmla="*/ 0 h 358"/>
                <a:gd name="T20" fmla="*/ 63 w 219"/>
                <a:gd name="T21" fmla="*/ 5 h 358"/>
                <a:gd name="T22" fmla="*/ 0 w 219"/>
                <a:gd name="T23" fmla="*/ 197 h 358"/>
                <a:gd name="T24" fmla="*/ 5 w 219"/>
                <a:gd name="T25" fmla="*/ 202 h 358"/>
                <a:gd name="T26" fmla="*/ 147 w 219"/>
                <a:gd name="T27" fmla="*/ 202 h 358"/>
                <a:gd name="T28" fmla="*/ 147 w 219"/>
                <a:gd name="T29" fmla="*/ 333 h 358"/>
                <a:gd name="T30" fmla="*/ 173 w 219"/>
                <a:gd name="T31" fmla="*/ 358 h 358"/>
                <a:gd name="T32" fmla="*/ 199 w 219"/>
                <a:gd name="T33" fmla="*/ 333 h 358"/>
                <a:gd name="T34" fmla="*/ 199 w 219"/>
                <a:gd name="T35" fmla="*/ 157 h 358"/>
                <a:gd name="T36" fmla="*/ 193 w 219"/>
                <a:gd name="T37" fmla="*/ 151 h 358"/>
                <a:gd name="T38" fmla="*/ 93 w 219"/>
                <a:gd name="T39" fmla="*/ 151 h 358"/>
                <a:gd name="T40" fmla="*/ 103 w 219"/>
                <a:gd name="T41" fmla="*/ 84 h 358"/>
                <a:gd name="T42" fmla="*/ 196 w 219"/>
                <a:gd name="T43" fmla="*/ 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358">
                  <a:moveTo>
                    <a:pt x="196" y="84"/>
                  </a:move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209" y="83"/>
                    <a:pt x="219" y="73"/>
                    <a:pt x="219" y="60"/>
                  </a:cubicBezTo>
                  <a:cubicBezTo>
                    <a:pt x="219" y="47"/>
                    <a:pt x="209" y="37"/>
                    <a:pt x="196" y="3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2"/>
                    <a:pt x="112" y="0"/>
                    <a:pt x="10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6" y="0"/>
                    <a:pt x="63" y="2"/>
                    <a:pt x="63" y="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00"/>
                    <a:pt x="2" y="202"/>
                    <a:pt x="5" y="202"/>
                  </a:cubicBezTo>
                  <a:cubicBezTo>
                    <a:pt x="147" y="202"/>
                    <a:pt x="147" y="202"/>
                    <a:pt x="147" y="202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7" y="347"/>
                    <a:pt x="159" y="358"/>
                    <a:pt x="173" y="358"/>
                  </a:cubicBezTo>
                  <a:cubicBezTo>
                    <a:pt x="187" y="358"/>
                    <a:pt x="199" y="347"/>
                    <a:pt x="199" y="333"/>
                  </a:cubicBezTo>
                  <a:cubicBezTo>
                    <a:pt x="199" y="157"/>
                    <a:pt x="199" y="157"/>
                    <a:pt x="199" y="157"/>
                  </a:cubicBezTo>
                  <a:cubicBezTo>
                    <a:pt x="199" y="154"/>
                    <a:pt x="196" y="151"/>
                    <a:pt x="193" y="151"/>
                  </a:cubicBezTo>
                  <a:cubicBezTo>
                    <a:pt x="93" y="151"/>
                    <a:pt x="93" y="151"/>
                    <a:pt x="93" y="151"/>
                  </a:cubicBezTo>
                  <a:cubicBezTo>
                    <a:pt x="103" y="84"/>
                    <a:pt x="103" y="84"/>
                    <a:pt x="103" y="84"/>
                  </a:cubicBezTo>
                  <a:lnTo>
                    <a:pt x="19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9"/>
            <p:cNvSpPr>
              <a:spLocks/>
            </p:cNvSpPr>
            <p:nvPr/>
          </p:nvSpPr>
          <p:spPr bwMode="auto">
            <a:xfrm>
              <a:off x="10731500" y="3616325"/>
              <a:ext cx="400050" cy="447675"/>
            </a:xfrm>
            <a:custGeom>
              <a:avLst/>
              <a:gdLst>
                <a:gd name="T0" fmla="*/ 103 w 252"/>
                <a:gd name="T1" fmla="*/ 37 h 282"/>
                <a:gd name="T2" fmla="*/ 0 w 252"/>
                <a:gd name="T3" fmla="*/ 37 h 282"/>
                <a:gd name="T4" fmla="*/ 0 w 252"/>
                <a:gd name="T5" fmla="*/ 0 h 282"/>
                <a:gd name="T6" fmla="*/ 252 w 252"/>
                <a:gd name="T7" fmla="*/ 0 h 282"/>
                <a:gd name="T8" fmla="*/ 252 w 252"/>
                <a:gd name="T9" fmla="*/ 37 h 282"/>
                <a:gd name="T10" fmla="*/ 149 w 252"/>
                <a:gd name="T11" fmla="*/ 37 h 282"/>
                <a:gd name="T12" fmla="*/ 149 w 252"/>
                <a:gd name="T13" fmla="*/ 282 h 282"/>
                <a:gd name="T14" fmla="*/ 103 w 252"/>
                <a:gd name="T15" fmla="*/ 282 h 282"/>
                <a:gd name="T16" fmla="*/ 103 w 252"/>
                <a:gd name="T17" fmla="*/ 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82">
                  <a:moveTo>
                    <a:pt x="1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37"/>
                  </a:lnTo>
                  <a:lnTo>
                    <a:pt x="149" y="37"/>
                  </a:lnTo>
                  <a:lnTo>
                    <a:pt x="149" y="282"/>
                  </a:lnTo>
                  <a:lnTo>
                    <a:pt x="103" y="282"/>
                  </a:lnTo>
                  <a:lnTo>
                    <a:pt x="10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10"/>
            <p:cNvSpPr>
              <a:spLocks noChangeArrowheads="1"/>
            </p:cNvSpPr>
            <p:nvPr/>
          </p:nvSpPr>
          <p:spPr bwMode="auto">
            <a:xfrm>
              <a:off x="11437938" y="30670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Rectangle 11"/>
            <p:cNvSpPr>
              <a:spLocks noChangeArrowheads="1"/>
            </p:cNvSpPr>
            <p:nvPr/>
          </p:nvSpPr>
          <p:spPr bwMode="auto">
            <a:xfrm>
              <a:off x="11515725" y="2935288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Rectangle 12"/>
            <p:cNvSpPr>
              <a:spLocks noChangeArrowheads="1"/>
            </p:cNvSpPr>
            <p:nvPr/>
          </p:nvSpPr>
          <p:spPr bwMode="auto">
            <a:xfrm>
              <a:off x="11509375" y="2803525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Rectangle 13"/>
            <p:cNvSpPr>
              <a:spLocks noChangeArrowheads="1"/>
            </p:cNvSpPr>
            <p:nvPr/>
          </p:nvSpPr>
          <p:spPr bwMode="auto">
            <a:xfrm>
              <a:off x="11453813" y="26733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3526177" y="85314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525969" y="103514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EFED"/>
            </a:gs>
            <a:gs pos="100000">
              <a:srgbClr val="BEBFB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5292468" y="2105923"/>
            <a:ext cx="4615666" cy="56188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9400417" y="1665237"/>
            <a:ext cx="1237189" cy="1004513"/>
            <a:chOff x="9400417" y="1665237"/>
            <a:chExt cx="1237189" cy="1004513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5" name="Freeform 134"/>
            <p:cNvSpPr/>
            <p:nvPr/>
          </p:nvSpPr>
          <p:spPr>
            <a:xfrm>
              <a:off x="9405231" y="2351026"/>
              <a:ext cx="1232375" cy="318724"/>
            </a:xfrm>
            <a:custGeom>
              <a:avLst/>
              <a:gdLst>
                <a:gd name="connsiteX0" fmla="*/ 914400 w 2441575"/>
                <a:gd name="connsiteY0" fmla="*/ 3175 h 536575"/>
                <a:gd name="connsiteX1" fmla="*/ 2441575 w 2441575"/>
                <a:gd name="connsiteY1" fmla="*/ 0 h 536575"/>
                <a:gd name="connsiteX2" fmla="*/ 1323975 w 2441575"/>
                <a:gd name="connsiteY2" fmla="*/ 533400 h 536575"/>
                <a:gd name="connsiteX3" fmla="*/ 0 w 2441575"/>
                <a:gd name="connsiteY3" fmla="*/ 536575 h 536575"/>
                <a:gd name="connsiteX4" fmla="*/ 914400 w 2441575"/>
                <a:gd name="connsiteY4" fmla="*/ 3175 h 536575"/>
                <a:gd name="connsiteX0" fmla="*/ 914400 w 2441575"/>
                <a:gd name="connsiteY0" fmla="*/ 58920 h 592320"/>
                <a:gd name="connsiteX1" fmla="*/ 2441575 w 2441575"/>
                <a:gd name="connsiteY1" fmla="*/ 55745 h 592320"/>
                <a:gd name="connsiteX2" fmla="*/ 1323975 w 2441575"/>
                <a:gd name="connsiteY2" fmla="*/ 589145 h 592320"/>
                <a:gd name="connsiteX3" fmla="*/ 0 w 2441575"/>
                <a:gd name="connsiteY3" fmla="*/ 592320 h 592320"/>
                <a:gd name="connsiteX4" fmla="*/ 914400 w 2441575"/>
                <a:gd name="connsiteY4" fmla="*/ 58920 h 592320"/>
                <a:gd name="connsiteX0" fmla="*/ 914400 w 2441575"/>
                <a:gd name="connsiteY0" fmla="*/ 95657 h 629057"/>
                <a:gd name="connsiteX1" fmla="*/ 2441575 w 2441575"/>
                <a:gd name="connsiteY1" fmla="*/ 92482 h 629057"/>
                <a:gd name="connsiteX2" fmla="*/ 1323975 w 2441575"/>
                <a:gd name="connsiteY2" fmla="*/ 625882 h 629057"/>
                <a:gd name="connsiteX3" fmla="*/ 0 w 2441575"/>
                <a:gd name="connsiteY3" fmla="*/ 629057 h 629057"/>
                <a:gd name="connsiteX4" fmla="*/ 914400 w 2441575"/>
                <a:gd name="connsiteY4" fmla="*/ 95657 h 629057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630634">
                  <a:moveTo>
                    <a:pt x="914400" y="97234"/>
                  </a:moveTo>
                  <a:cubicBezTo>
                    <a:pt x="1328208" y="-33999"/>
                    <a:pt x="2011892" y="-28708"/>
                    <a:pt x="2438400" y="90884"/>
                  </a:cubicBezTo>
                  <a:lnTo>
                    <a:pt x="1323975" y="627459"/>
                  </a:lnTo>
                  <a:lnTo>
                    <a:pt x="0" y="630634"/>
                  </a:lnTo>
                  <a:cubicBezTo>
                    <a:pt x="187325" y="363934"/>
                    <a:pt x="679450" y="119459"/>
                    <a:pt x="914400" y="972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865767" y="1667435"/>
              <a:ext cx="770234" cy="731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9400417" y="1665237"/>
              <a:ext cx="468559" cy="1001305"/>
            </a:xfrm>
            <a:custGeom>
              <a:avLst/>
              <a:gdLst>
                <a:gd name="connsiteX0" fmla="*/ 0 w 927100"/>
                <a:gd name="connsiteY0" fmla="*/ 869950 h 1981200"/>
                <a:gd name="connsiteX1" fmla="*/ 923925 w 927100"/>
                <a:gd name="connsiteY1" fmla="*/ 0 h 1981200"/>
                <a:gd name="connsiteX2" fmla="*/ 927100 w 927100"/>
                <a:gd name="connsiteY2" fmla="*/ 1454150 h 1981200"/>
                <a:gd name="connsiteX3" fmla="*/ 12700 w 927100"/>
                <a:gd name="connsiteY3" fmla="*/ 1981200 h 1981200"/>
                <a:gd name="connsiteX4" fmla="*/ 0 w 927100"/>
                <a:gd name="connsiteY4" fmla="*/ 8699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100" h="1981200">
                  <a:moveTo>
                    <a:pt x="0" y="869950"/>
                  </a:moveTo>
                  <a:lnTo>
                    <a:pt x="923925" y="0"/>
                  </a:lnTo>
                  <a:cubicBezTo>
                    <a:pt x="924983" y="484717"/>
                    <a:pt x="926042" y="969433"/>
                    <a:pt x="927100" y="1454150"/>
                  </a:cubicBezTo>
                  <a:lnTo>
                    <a:pt x="12700" y="1981200"/>
                  </a:lnTo>
                  <a:lnTo>
                    <a:pt x="0" y="8699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5036138" y="210592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5263862" y="182295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5036139" y="1822954"/>
            <a:ext cx="254723" cy="1174608"/>
          </a:xfrm>
          <a:prstGeom prst="rect">
            <a:avLst/>
          </a:prstGeom>
          <a:solidFill>
            <a:srgbClr val="E5E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4454216" y="1549610"/>
            <a:ext cx="1673297" cy="1665698"/>
            <a:chOff x="11272340" y="1358793"/>
            <a:chExt cx="2218796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42" name="Freeform 141"/>
            <p:cNvSpPr/>
            <p:nvPr/>
          </p:nvSpPr>
          <p:spPr>
            <a:xfrm>
              <a:off x="11272340" y="1358793"/>
              <a:ext cx="1105963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 142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9865767" y="1829513"/>
            <a:ext cx="75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70%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517834" y="2065531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84820" y="213413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284820" y="229794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474" y="918249"/>
            <a:ext cx="4920527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77544" y="231709"/>
            <a:ext cx="1274096" cy="1253236"/>
            <a:chOff x="10077544" y="231709"/>
            <a:chExt cx="1274096" cy="1253236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0581406" y="231709"/>
              <a:ext cx="770234" cy="7317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0077544" y="231709"/>
              <a:ext cx="507071" cy="1248422"/>
            </a:xfrm>
            <a:custGeom>
              <a:avLst/>
              <a:gdLst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0" h="2470150">
                  <a:moveTo>
                    <a:pt x="0" y="1352550"/>
                  </a:moveTo>
                  <a:lnTo>
                    <a:pt x="1003300" y="0"/>
                  </a:lnTo>
                  <a:cubicBezTo>
                    <a:pt x="1001183" y="480483"/>
                    <a:pt x="999067" y="960967"/>
                    <a:pt x="996950" y="1441450"/>
                  </a:cubicBezTo>
                  <a:cubicBezTo>
                    <a:pt x="779829" y="1822042"/>
                    <a:pt x="426068" y="2226194"/>
                    <a:pt x="6350" y="2470150"/>
                  </a:cubicBezTo>
                  <a:cubicBezTo>
                    <a:pt x="4233" y="2097617"/>
                    <a:pt x="2117" y="1725083"/>
                    <a:pt x="0" y="13525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080753" y="960223"/>
              <a:ext cx="1270887" cy="524722"/>
            </a:xfrm>
            <a:custGeom>
              <a:avLst/>
              <a:gdLst>
                <a:gd name="connsiteX0" fmla="*/ 0 w 2514600"/>
                <a:gd name="connsiteY0" fmla="*/ 1035050 h 1038225"/>
                <a:gd name="connsiteX1" fmla="*/ 1336675 w 2514600"/>
                <a:gd name="connsiteY1" fmla="*/ 1038225 h 1038225"/>
                <a:gd name="connsiteX2" fmla="*/ 2514600 w 2514600"/>
                <a:gd name="connsiteY2" fmla="*/ 0 h 1038225"/>
                <a:gd name="connsiteX3" fmla="*/ 987425 w 2514600"/>
                <a:gd name="connsiteY3" fmla="*/ 0 h 1038225"/>
                <a:gd name="connsiteX4" fmla="*/ 0 w 2514600"/>
                <a:gd name="connsiteY4" fmla="*/ 1035050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1038225">
                  <a:moveTo>
                    <a:pt x="0" y="1035050"/>
                  </a:moveTo>
                  <a:lnTo>
                    <a:pt x="1336675" y="1038225"/>
                  </a:lnTo>
                  <a:lnTo>
                    <a:pt x="2514600" y="0"/>
                  </a:lnTo>
                  <a:lnTo>
                    <a:pt x="987425" y="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528331" y="918249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56055" y="635279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28332" y="635280"/>
            <a:ext cx="254723" cy="1174608"/>
          </a:xfrm>
          <a:prstGeom prst="rect">
            <a:avLst/>
          </a:prstGeom>
          <a:solidFill>
            <a:srgbClr val="E4E4E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947759" y="367019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7" name="Freeform 76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752930" y="3284059"/>
            <a:ext cx="4647487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8869478" y="3086962"/>
            <a:ext cx="1038657" cy="758451"/>
            <a:chOff x="8869478" y="3086962"/>
            <a:chExt cx="1038657" cy="758451"/>
          </a:xfrm>
          <a:solidFill>
            <a:schemeClr val="bg1">
              <a:lumMod val="65000"/>
            </a:schemeClr>
          </a:solidFill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9" name="Freeform 18"/>
            <p:cNvSpPr/>
            <p:nvPr/>
          </p:nvSpPr>
          <p:spPr>
            <a:xfrm>
              <a:off x="8870725" y="3756767"/>
              <a:ext cx="1037409" cy="88646"/>
            </a:xfrm>
            <a:custGeom>
              <a:avLst/>
              <a:gdLst>
                <a:gd name="connsiteX0" fmla="*/ 0 w 2050256"/>
                <a:gd name="connsiteY0" fmla="*/ 102394 h 116681"/>
                <a:gd name="connsiteX1" fmla="*/ 1288256 w 2050256"/>
                <a:gd name="connsiteY1" fmla="*/ 116681 h 116681"/>
                <a:gd name="connsiteX2" fmla="*/ 2050256 w 2050256"/>
                <a:gd name="connsiteY2" fmla="*/ 21431 h 116681"/>
                <a:gd name="connsiteX3" fmla="*/ 661987 w 2050256"/>
                <a:gd name="connsiteY3" fmla="*/ 0 h 116681"/>
                <a:gd name="connsiteX4" fmla="*/ 0 w 2050256"/>
                <a:gd name="connsiteY4" fmla="*/ 102394 h 116681"/>
                <a:gd name="connsiteX0" fmla="*/ 0 w 2052637"/>
                <a:gd name="connsiteY0" fmla="*/ 100012 h 116681"/>
                <a:gd name="connsiteX1" fmla="*/ 1290637 w 2052637"/>
                <a:gd name="connsiteY1" fmla="*/ 116681 h 116681"/>
                <a:gd name="connsiteX2" fmla="*/ 2052637 w 2052637"/>
                <a:gd name="connsiteY2" fmla="*/ 21431 h 116681"/>
                <a:gd name="connsiteX3" fmla="*/ 664368 w 2052637"/>
                <a:gd name="connsiteY3" fmla="*/ 0 h 116681"/>
                <a:gd name="connsiteX4" fmla="*/ 0 w 2052637"/>
                <a:gd name="connsiteY4" fmla="*/ 100012 h 116681"/>
                <a:gd name="connsiteX0" fmla="*/ 0 w 2052637"/>
                <a:gd name="connsiteY0" fmla="*/ 175397 h 192066"/>
                <a:gd name="connsiteX1" fmla="*/ 1290637 w 2052637"/>
                <a:gd name="connsiteY1" fmla="*/ 192066 h 192066"/>
                <a:gd name="connsiteX2" fmla="*/ 2052637 w 2052637"/>
                <a:gd name="connsiteY2" fmla="*/ 96816 h 192066"/>
                <a:gd name="connsiteX3" fmla="*/ 654947 w 2052637"/>
                <a:gd name="connsiteY3" fmla="*/ 0 h 192066"/>
                <a:gd name="connsiteX4" fmla="*/ 0 w 2052637"/>
                <a:gd name="connsiteY4" fmla="*/ 175397 h 192066"/>
                <a:gd name="connsiteX0" fmla="*/ 0 w 2052637"/>
                <a:gd name="connsiteY0" fmla="*/ 175397 h 175396"/>
                <a:gd name="connsiteX1" fmla="*/ 1285926 w 2052637"/>
                <a:gd name="connsiteY1" fmla="*/ 173220 h 175396"/>
                <a:gd name="connsiteX2" fmla="*/ 2052637 w 2052637"/>
                <a:gd name="connsiteY2" fmla="*/ 96816 h 175396"/>
                <a:gd name="connsiteX3" fmla="*/ 654947 w 2052637"/>
                <a:gd name="connsiteY3" fmla="*/ 0 h 175396"/>
                <a:gd name="connsiteX4" fmla="*/ 0 w 2052637"/>
                <a:gd name="connsiteY4" fmla="*/ 175397 h 17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637" h="175396">
                  <a:moveTo>
                    <a:pt x="0" y="175397"/>
                  </a:moveTo>
                  <a:lnTo>
                    <a:pt x="1285926" y="173220"/>
                  </a:lnTo>
                  <a:lnTo>
                    <a:pt x="2052637" y="96816"/>
                  </a:lnTo>
                  <a:lnTo>
                    <a:pt x="654947" y="0"/>
                  </a:lnTo>
                  <a:lnTo>
                    <a:pt x="0" y="1753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05296" y="3086962"/>
              <a:ext cx="702839" cy="717132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418930">
                  <a:moveTo>
                    <a:pt x="0" y="0"/>
                  </a:moveTo>
                  <a:lnTo>
                    <a:pt x="1371600" y="0"/>
                  </a:lnTo>
                  <a:lnTo>
                    <a:pt x="1390650" y="1418930"/>
                  </a:lnTo>
                  <a:lnTo>
                    <a:pt x="0" y="14030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9478" y="3090022"/>
              <a:ext cx="338092" cy="754188"/>
            </a:xfrm>
            <a:custGeom>
              <a:avLst/>
              <a:gdLst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1332000 w 1332000"/>
                <a:gd name="connsiteY2" fmla="*/ 1066800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658900 w 1332000"/>
                <a:gd name="connsiteY2" fmla="*/ 981075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665250"/>
                <a:gd name="connsiteY0" fmla="*/ 425450 h 1492250"/>
                <a:gd name="connsiteX1" fmla="*/ 665250 w 665250"/>
                <a:gd name="connsiteY1" fmla="*/ 0 h 1492250"/>
                <a:gd name="connsiteX2" fmla="*/ 658900 w 665250"/>
                <a:gd name="connsiteY2" fmla="*/ 1406525 h 1492250"/>
                <a:gd name="connsiteX3" fmla="*/ 0 w 665250"/>
                <a:gd name="connsiteY3" fmla="*/ 1492250 h 1492250"/>
                <a:gd name="connsiteX4" fmla="*/ 0 w 665250"/>
                <a:gd name="connsiteY4" fmla="*/ 425450 h 1492250"/>
                <a:gd name="connsiteX0" fmla="*/ 0 w 668425"/>
                <a:gd name="connsiteY0" fmla="*/ 400050 h 1492250"/>
                <a:gd name="connsiteX1" fmla="*/ 668425 w 668425"/>
                <a:gd name="connsiteY1" fmla="*/ 0 h 1492250"/>
                <a:gd name="connsiteX2" fmla="*/ 662075 w 668425"/>
                <a:gd name="connsiteY2" fmla="*/ 1406525 h 1492250"/>
                <a:gd name="connsiteX3" fmla="*/ 3175 w 668425"/>
                <a:gd name="connsiteY3" fmla="*/ 1492250 h 1492250"/>
                <a:gd name="connsiteX4" fmla="*/ 0 w 668425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6525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1762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1587 w 665556"/>
                <a:gd name="connsiteY2" fmla="*/ 1399380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3968 w 665556"/>
                <a:gd name="connsiteY2" fmla="*/ 1394618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6881"/>
                <a:gd name="connsiteY0" fmla="*/ 400050 h 1492250"/>
                <a:gd name="connsiteX1" fmla="*/ 665556 w 666881"/>
                <a:gd name="connsiteY1" fmla="*/ 0 h 1492250"/>
                <a:gd name="connsiteX2" fmla="*/ 666349 w 666881"/>
                <a:gd name="connsiteY2" fmla="*/ 1394618 h 1492250"/>
                <a:gd name="connsiteX3" fmla="*/ 306 w 666881"/>
                <a:gd name="connsiteY3" fmla="*/ 1492250 h 1492250"/>
                <a:gd name="connsiteX4" fmla="*/ 306 w 666881"/>
                <a:gd name="connsiteY4" fmla="*/ 400050 h 1492250"/>
                <a:gd name="connsiteX0" fmla="*/ 0 w 668956"/>
                <a:gd name="connsiteY0" fmla="*/ 390525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90525 h 1492250"/>
                <a:gd name="connsiteX0" fmla="*/ 0 w 668956"/>
                <a:gd name="connsiteY0" fmla="*/ 388144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88144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956" h="1492250">
                  <a:moveTo>
                    <a:pt x="0" y="388144"/>
                  </a:moveTo>
                  <a:lnTo>
                    <a:pt x="667631" y="0"/>
                  </a:lnTo>
                  <a:cubicBezTo>
                    <a:pt x="665514" y="468842"/>
                    <a:pt x="670541" y="925776"/>
                    <a:pt x="668424" y="1394618"/>
                  </a:cubicBezTo>
                  <a:lnTo>
                    <a:pt x="2381" y="1492250"/>
                  </a:lnTo>
                  <a:cubicBezTo>
                    <a:pt x="1323" y="1128183"/>
                    <a:pt x="1058" y="752211"/>
                    <a:pt x="0" y="38814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495235" y="3284275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2959" y="3001305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95236" y="3001306"/>
            <a:ext cx="254723" cy="1174608"/>
          </a:xfrm>
          <a:prstGeom prst="rect">
            <a:avLst/>
          </a:prstGeom>
          <a:solidFill>
            <a:srgbClr val="E7E7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914299" y="2731324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2" name="Freeform 81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 82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197357" y="4468008"/>
            <a:ext cx="4718320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8189085" y="4406560"/>
            <a:ext cx="888083" cy="689097"/>
            <a:chOff x="8189085" y="4406560"/>
            <a:chExt cx="888083" cy="689097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2" name="Rectangle 16"/>
            <p:cNvSpPr/>
            <p:nvPr/>
          </p:nvSpPr>
          <p:spPr>
            <a:xfrm>
              <a:off x="8398321" y="4406560"/>
              <a:ext cx="678847" cy="689097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  <a:gd name="connsiteX0" fmla="*/ 0 w 1435997"/>
                <a:gd name="connsiteY0" fmla="*/ 0 h 1428792"/>
                <a:gd name="connsiteX1" fmla="*/ 1371600 w 1435997"/>
                <a:gd name="connsiteY1" fmla="*/ 0 h 1428792"/>
                <a:gd name="connsiteX2" fmla="*/ 1435997 w 1435997"/>
                <a:gd name="connsiteY2" fmla="*/ 1428792 h 1428792"/>
                <a:gd name="connsiteX3" fmla="*/ 0 w 1435997"/>
                <a:gd name="connsiteY3" fmla="*/ 1403055 h 1428792"/>
                <a:gd name="connsiteX4" fmla="*/ 0 w 1435997"/>
                <a:gd name="connsiteY4" fmla="*/ 0 h 1428792"/>
                <a:gd name="connsiteX0" fmla="*/ 0 w 1435997"/>
                <a:gd name="connsiteY0" fmla="*/ 2465 h 1431257"/>
                <a:gd name="connsiteX1" fmla="*/ 1401832 w 1435997"/>
                <a:gd name="connsiteY1" fmla="*/ 0 h 1431257"/>
                <a:gd name="connsiteX2" fmla="*/ 1435997 w 1435997"/>
                <a:gd name="connsiteY2" fmla="*/ 1431257 h 1431257"/>
                <a:gd name="connsiteX3" fmla="*/ 0 w 1435997"/>
                <a:gd name="connsiteY3" fmla="*/ 1405520 h 1431257"/>
                <a:gd name="connsiteX4" fmla="*/ 0 w 1435997"/>
                <a:gd name="connsiteY4" fmla="*/ 2465 h 1431257"/>
                <a:gd name="connsiteX0" fmla="*/ 0 w 1421044"/>
                <a:gd name="connsiteY0" fmla="*/ 2465 h 1411743"/>
                <a:gd name="connsiteX1" fmla="*/ 1401832 w 1421044"/>
                <a:gd name="connsiteY1" fmla="*/ 0 h 1411743"/>
                <a:gd name="connsiteX2" fmla="*/ 1421044 w 1421044"/>
                <a:gd name="connsiteY2" fmla="*/ 1411743 h 1411743"/>
                <a:gd name="connsiteX3" fmla="*/ 0 w 1421044"/>
                <a:gd name="connsiteY3" fmla="*/ 1405520 h 1411743"/>
                <a:gd name="connsiteX4" fmla="*/ 0 w 1421044"/>
                <a:gd name="connsiteY4" fmla="*/ 2465 h 14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044" h="1411743">
                  <a:moveTo>
                    <a:pt x="0" y="2465"/>
                  </a:moveTo>
                  <a:lnTo>
                    <a:pt x="1401832" y="0"/>
                  </a:lnTo>
                  <a:lnTo>
                    <a:pt x="1421044" y="1411743"/>
                  </a:lnTo>
                  <a:lnTo>
                    <a:pt x="0" y="1405520"/>
                  </a:lnTo>
                  <a:lnTo>
                    <a:pt x="0" y="246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89085" y="4408721"/>
              <a:ext cx="210440" cy="685251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6350 w 416381"/>
                <a:gd name="connsiteY0" fmla="*/ 11985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9856 h 1355850"/>
                <a:gd name="connsiteX0" fmla="*/ 6350 w 416381"/>
                <a:gd name="connsiteY0" fmla="*/ 110331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0331 h 1355850"/>
                <a:gd name="connsiteX0" fmla="*/ 385 w 410416"/>
                <a:gd name="connsiteY0" fmla="*/ 110331 h 1355850"/>
                <a:gd name="connsiteX1" fmla="*/ 408035 w 410416"/>
                <a:gd name="connsiteY1" fmla="*/ 0 h 1355850"/>
                <a:gd name="connsiteX2" fmla="*/ 410416 w 410416"/>
                <a:gd name="connsiteY2" fmla="*/ 1355850 h 1355850"/>
                <a:gd name="connsiteX3" fmla="*/ 3560 w 410416"/>
                <a:gd name="connsiteY3" fmla="*/ 1228056 h 1355850"/>
                <a:gd name="connsiteX4" fmla="*/ 385 w 410416"/>
                <a:gd name="connsiteY4" fmla="*/ 110331 h 1355850"/>
                <a:gd name="connsiteX0" fmla="*/ 611 w 410642"/>
                <a:gd name="connsiteY0" fmla="*/ 110331 h 1355850"/>
                <a:gd name="connsiteX1" fmla="*/ 408261 w 410642"/>
                <a:gd name="connsiteY1" fmla="*/ 0 h 1355850"/>
                <a:gd name="connsiteX2" fmla="*/ 410642 w 410642"/>
                <a:gd name="connsiteY2" fmla="*/ 1355850 h 1355850"/>
                <a:gd name="connsiteX3" fmla="*/ 611 w 410642"/>
                <a:gd name="connsiteY3" fmla="*/ 1228056 h 1355850"/>
                <a:gd name="connsiteX4" fmla="*/ 611 w 410642"/>
                <a:gd name="connsiteY4" fmla="*/ 110331 h 1355850"/>
                <a:gd name="connsiteX0" fmla="*/ 3175 w 413206"/>
                <a:gd name="connsiteY0" fmla="*/ 110331 h 1355850"/>
                <a:gd name="connsiteX1" fmla="*/ 410825 w 413206"/>
                <a:gd name="connsiteY1" fmla="*/ 0 h 1355850"/>
                <a:gd name="connsiteX2" fmla="*/ 413206 w 413206"/>
                <a:gd name="connsiteY2" fmla="*/ 1355850 h 1355850"/>
                <a:gd name="connsiteX3" fmla="*/ 0 w 413206"/>
                <a:gd name="connsiteY3" fmla="*/ 1228056 h 1355850"/>
                <a:gd name="connsiteX4" fmla="*/ 3175 w 413206"/>
                <a:gd name="connsiteY4" fmla="*/ 110331 h 1355850"/>
                <a:gd name="connsiteX0" fmla="*/ 384 w 416765"/>
                <a:gd name="connsiteY0" fmla="*/ 110331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0331 h 1355850"/>
                <a:gd name="connsiteX0" fmla="*/ 384 w 416765"/>
                <a:gd name="connsiteY0" fmla="*/ 113506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3506 h 1355850"/>
                <a:gd name="connsiteX0" fmla="*/ 0 w 416381"/>
                <a:gd name="connsiteY0" fmla="*/ 1135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3175 w 416381"/>
                <a:gd name="connsiteY3" fmla="*/ 1228056 h 1355850"/>
                <a:gd name="connsiteX4" fmla="*/ 0 w 416381"/>
                <a:gd name="connsiteY4" fmla="*/ 113506 h 135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81" h="1355850">
                  <a:moveTo>
                    <a:pt x="0" y="113506"/>
                  </a:moveTo>
                  <a:lnTo>
                    <a:pt x="414000" y="0"/>
                  </a:lnTo>
                  <a:cubicBezTo>
                    <a:pt x="414794" y="451950"/>
                    <a:pt x="415587" y="903900"/>
                    <a:pt x="416381" y="1355850"/>
                  </a:cubicBezTo>
                  <a:lnTo>
                    <a:pt x="3175" y="1228056"/>
                  </a:lnTo>
                  <a:cubicBezTo>
                    <a:pt x="2117" y="856539"/>
                    <a:pt x="1058" y="485023"/>
                    <a:pt x="0" y="1135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946506" y="4469773"/>
            <a:ext cx="755377" cy="561600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170619" y="4183200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42896" y="4183201"/>
            <a:ext cx="254723" cy="1174608"/>
          </a:xfrm>
          <a:prstGeom prst="rect">
            <a:avLst/>
          </a:prstGeom>
          <a:solidFill>
            <a:srgbClr val="E9E9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362015" y="3924357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5" name="Freeform 84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 85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581400" y="5652733"/>
            <a:ext cx="4607685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7437" y="5648527"/>
            <a:ext cx="663266" cy="612000"/>
            <a:chOff x="7617437" y="5648527"/>
            <a:chExt cx="663266" cy="612000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7" name="Rectangle 22"/>
            <p:cNvSpPr/>
            <p:nvPr/>
          </p:nvSpPr>
          <p:spPr>
            <a:xfrm>
              <a:off x="7617437" y="5651754"/>
              <a:ext cx="79750" cy="603309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0 w 447337"/>
                <a:gd name="connsiteY3" fmla="*/ 1272506 h 1343569"/>
                <a:gd name="connsiteX4" fmla="*/ 0 w 447337"/>
                <a:gd name="connsiteY4" fmla="*/ 88106 h 1343569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309562 w 447337"/>
                <a:gd name="connsiteY3" fmla="*/ 1247944 h 1343569"/>
                <a:gd name="connsiteX4" fmla="*/ 0 w 447337"/>
                <a:gd name="connsiteY4" fmla="*/ 88106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26193 w 163968"/>
                <a:gd name="connsiteY3" fmla="*/ 1247944 h 1343569"/>
                <a:gd name="connsiteX4" fmla="*/ 0 w 163968"/>
                <a:gd name="connsiteY4" fmla="*/ 7050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35718 w 163968"/>
                <a:gd name="connsiteY3" fmla="*/ 1245488 h 1343569"/>
                <a:gd name="connsiteX4" fmla="*/ 0 w 163968"/>
                <a:gd name="connsiteY4" fmla="*/ 7050 h 1343569"/>
                <a:gd name="connsiteX0" fmla="*/ 0 w 160793"/>
                <a:gd name="connsiteY0" fmla="*/ 559 h 1343569"/>
                <a:gd name="connsiteX1" fmla="*/ 127456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559 h 1343569"/>
                <a:gd name="connsiteX1" fmla="*/ 136981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0 h 1343010"/>
                <a:gd name="connsiteX1" fmla="*/ 153649 w 160793"/>
                <a:gd name="connsiteY1" fmla="*/ 1876 h 1343010"/>
                <a:gd name="connsiteX2" fmla="*/ 160793 w 160793"/>
                <a:gd name="connsiteY2" fmla="*/ 1343010 h 1343010"/>
                <a:gd name="connsiteX3" fmla="*/ 32543 w 160793"/>
                <a:gd name="connsiteY3" fmla="*/ 1244929 h 1343010"/>
                <a:gd name="connsiteX4" fmla="*/ 0 w 160793"/>
                <a:gd name="connsiteY4" fmla="*/ 0 h 1343010"/>
                <a:gd name="connsiteX0" fmla="*/ 0 w 173755"/>
                <a:gd name="connsiteY0" fmla="*/ 0 h 1343010"/>
                <a:gd name="connsiteX1" fmla="*/ 153649 w 173755"/>
                <a:gd name="connsiteY1" fmla="*/ 1876 h 1343010"/>
                <a:gd name="connsiteX2" fmla="*/ 160793 w 173755"/>
                <a:gd name="connsiteY2" fmla="*/ 1343010 h 1343010"/>
                <a:gd name="connsiteX3" fmla="*/ 32543 w 173755"/>
                <a:gd name="connsiteY3" fmla="*/ 1244929 h 1343010"/>
                <a:gd name="connsiteX4" fmla="*/ 0 w 173755"/>
                <a:gd name="connsiteY4" fmla="*/ 0 h 1343010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32543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5399 w 173755"/>
                <a:gd name="connsiteY3" fmla="*/ 1250355 h 1343568"/>
                <a:gd name="connsiteX4" fmla="*/ 0 w 173755"/>
                <a:gd name="connsiteY4" fmla="*/ 558 h 134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5" h="1343568">
                  <a:moveTo>
                    <a:pt x="0" y="558"/>
                  </a:moveTo>
                  <a:lnTo>
                    <a:pt x="153649" y="0"/>
                  </a:lnTo>
                  <a:cubicBezTo>
                    <a:pt x="154443" y="451950"/>
                    <a:pt x="193337" y="911090"/>
                    <a:pt x="160793" y="1343568"/>
                  </a:cubicBezTo>
                  <a:lnTo>
                    <a:pt x="25399" y="1250355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84681" y="5648527"/>
              <a:ext cx="596022" cy="612000"/>
            </a:xfrm>
            <a:custGeom>
              <a:avLst/>
              <a:gdLst>
                <a:gd name="connsiteX0" fmla="*/ 0 w 1293019"/>
                <a:gd name="connsiteY0" fmla="*/ 0 h 1295400"/>
                <a:gd name="connsiteX1" fmla="*/ 1293019 w 1293019"/>
                <a:gd name="connsiteY1" fmla="*/ 0 h 1295400"/>
                <a:gd name="connsiteX2" fmla="*/ 1293019 w 1293019"/>
                <a:gd name="connsiteY2" fmla="*/ 1295400 h 1295400"/>
                <a:gd name="connsiteX3" fmla="*/ 0 w 1293019"/>
                <a:gd name="connsiteY3" fmla="*/ 1295400 h 1295400"/>
                <a:gd name="connsiteX4" fmla="*/ 0 w 1293019"/>
                <a:gd name="connsiteY4" fmla="*/ 0 h 1295400"/>
                <a:gd name="connsiteX0" fmla="*/ 0 w 1293019"/>
                <a:gd name="connsiteY0" fmla="*/ 0 h 1302544"/>
                <a:gd name="connsiteX1" fmla="*/ 1293019 w 1293019"/>
                <a:gd name="connsiteY1" fmla="*/ 0 h 1302544"/>
                <a:gd name="connsiteX2" fmla="*/ 1293019 w 1293019"/>
                <a:gd name="connsiteY2" fmla="*/ 1295400 h 1302544"/>
                <a:gd name="connsiteX3" fmla="*/ 35719 w 1293019"/>
                <a:gd name="connsiteY3" fmla="*/ 1302544 h 1302544"/>
                <a:gd name="connsiteX4" fmla="*/ 0 w 1293019"/>
                <a:gd name="connsiteY4" fmla="*/ 0 h 1302544"/>
                <a:gd name="connsiteX0" fmla="*/ 0 w 1309687"/>
                <a:gd name="connsiteY0" fmla="*/ 0 h 1312069"/>
                <a:gd name="connsiteX1" fmla="*/ 1293019 w 1309687"/>
                <a:gd name="connsiteY1" fmla="*/ 0 h 1312069"/>
                <a:gd name="connsiteX2" fmla="*/ 1309687 w 1309687"/>
                <a:gd name="connsiteY2" fmla="*/ 1312069 h 1312069"/>
                <a:gd name="connsiteX3" fmla="*/ 35719 w 1309687"/>
                <a:gd name="connsiteY3" fmla="*/ 1302544 h 1312069"/>
                <a:gd name="connsiteX4" fmla="*/ 0 w 1309687"/>
                <a:gd name="connsiteY4" fmla="*/ 0 h 1312069"/>
                <a:gd name="connsiteX0" fmla="*/ 0 w 1319213"/>
                <a:gd name="connsiteY0" fmla="*/ 0 h 1312069"/>
                <a:gd name="connsiteX1" fmla="*/ 1319213 w 1319213"/>
                <a:gd name="connsiteY1" fmla="*/ 14288 h 1312069"/>
                <a:gd name="connsiteX2" fmla="*/ 1309687 w 1319213"/>
                <a:gd name="connsiteY2" fmla="*/ 1312069 h 1312069"/>
                <a:gd name="connsiteX3" fmla="*/ 35719 w 1319213"/>
                <a:gd name="connsiteY3" fmla="*/ 1302544 h 1312069"/>
                <a:gd name="connsiteX4" fmla="*/ 0 w 1319213"/>
                <a:gd name="connsiteY4" fmla="*/ 0 h 1312069"/>
                <a:gd name="connsiteX0" fmla="*/ 0 w 1312069"/>
                <a:gd name="connsiteY0" fmla="*/ 0 h 1319213"/>
                <a:gd name="connsiteX1" fmla="*/ 1312069 w 1312069"/>
                <a:gd name="connsiteY1" fmla="*/ 21432 h 1319213"/>
                <a:gd name="connsiteX2" fmla="*/ 1302543 w 1312069"/>
                <a:gd name="connsiteY2" fmla="*/ 1319213 h 1319213"/>
                <a:gd name="connsiteX3" fmla="*/ 28575 w 1312069"/>
                <a:gd name="connsiteY3" fmla="*/ 1309688 h 1319213"/>
                <a:gd name="connsiteX4" fmla="*/ 0 w 1312069"/>
                <a:gd name="connsiteY4" fmla="*/ 0 h 1319213"/>
                <a:gd name="connsiteX0" fmla="*/ 0 w 1315244"/>
                <a:gd name="connsiteY0" fmla="*/ 0 h 1319213"/>
                <a:gd name="connsiteX1" fmla="*/ 1315244 w 1315244"/>
                <a:gd name="connsiteY1" fmla="*/ 8800 h 1319213"/>
                <a:gd name="connsiteX2" fmla="*/ 1302543 w 1315244"/>
                <a:gd name="connsiteY2" fmla="*/ 1319213 h 1319213"/>
                <a:gd name="connsiteX3" fmla="*/ 28575 w 1315244"/>
                <a:gd name="connsiteY3" fmla="*/ 1309688 h 1319213"/>
                <a:gd name="connsiteX4" fmla="*/ 0 w 1315244"/>
                <a:gd name="connsiteY4" fmla="*/ 0 h 1319213"/>
                <a:gd name="connsiteX0" fmla="*/ 0 w 1315244"/>
                <a:gd name="connsiteY0" fmla="*/ 6989 h 1326202"/>
                <a:gd name="connsiteX1" fmla="*/ 1315244 w 1315244"/>
                <a:gd name="connsiteY1" fmla="*/ 0 h 1326202"/>
                <a:gd name="connsiteX2" fmla="*/ 1302543 w 1315244"/>
                <a:gd name="connsiteY2" fmla="*/ 1326202 h 1326202"/>
                <a:gd name="connsiteX3" fmla="*/ 28575 w 1315244"/>
                <a:gd name="connsiteY3" fmla="*/ 1316677 h 1326202"/>
                <a:gd name="connsiteX4" fmla="*/ 0 w 1315244"/>
                <a:gd name="connsiteY4" fmla="*/ 6989 h 1326202"/>
                <a:gd name="connsiteX0" fmla="*/ 0 w 1308100"/>
                <a:gd name="connsiteY0" fmla="*/ 6989 h 1326202"/>
                <a:gd name="connsiteX1" fmla="*/ 1308100 w 1308100"/>
                <a:gd name="connsiteY1" fmla="*/ 0 h 1326202"/>
                <a:gd name="connsiteX2" fmla="*/ 1295399 w 1308100"/>
                <a:gd name="connsiteY2" fmla="*/ 1326202 h 1326202"/>
                <a:gd name="connsiteX3" fmla="*/ 21431 w 1308100"/>
                <a:gd name="connsiteY3" fmla="*/ 1316677 h 1326202"/>
                <a:gd name="connsiteX4" fmla="*/ 0 w 1308100"/>
                <a:gd name="connsiteY4" fmla="*/ 6989 h 1326202"/>
                <a:gd name="connsiteX0" fmla="*/ 0 w 1298575"/>
                <a:gd name="connsiteY0" fmla="*/ 6989 h 1326202"/>
                <a:gd name="connsiteX1" fmla="*/ 1298575 w 1298575"/>
                <a:gd name="connsiteY1" fmla="*/ 0 h 1326202"/>
                <a:gd name="connsiteX2" fmla="*/ 1285874 w 1298575"/>
                <a:gd name="connsiteY2" fmla="*/ 1326202 h 1326202"/>
                <a:gd name="connsiteX3" fmla="*/ 11906 w 1298575"/>
                <a:gd name="connsiteY3" fmla="*/ 1316677 h 1326202"/>
                <a:gd name="connsiteX4" fmla="*/ 0 w 1298575"/>
                <a:gd name="connsiteY4" fmla="*/ 6989 h 13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575" h="1326202">
                  <a:moveTo>
                    <a:pt x="0" y="6989"/>
                  </a:moveTo>
                  <a:lnTo>
                    <a:pt x="1298575" y="0"/>
                  </a:lnTo>
                  <a:cubicBezTo>
                    <a:pt x="1295400" y="432594"/>
                    <a:pt x="1289049" y="893608"/>
                    <a:pt x="1285874" y="1326202"/>
                  </a:cubicBezTo>
                  <a:lnTo>
                    <a:pt x="11906" y="1316677"/>
                  </a:lnTo>
                  <a:lnTo>
                    <a:pt x="0" y="698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353676" y="565273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581400" y="536976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53677" y="5369764"/>
            <a:ext cx="254723" cy="1174608"/>
          </a:xfrm>
          <a:prstGeom prst="rect">
            <a:avLst/>
          </a:prstGeom>
          <a:solidFill>
            <a:srgbClr val="EAEA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775959" y="5100825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8" name="Freeform 87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88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581406" y="385664"/>
            <a:ext cx="77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en-US" sz="2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05296" y="3244309"/>
            <a:ext cx="70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395571" y="4552124"/>
            <a:ext cx="6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30%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84300" y="5784131"/>
            <a:ext cx="59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10%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9427" y="870465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79875" y="325328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47495" y="443404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42021" y="5611929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740899" y="941173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740899" y="1104983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20185" y="3312991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820185" y="3476801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17862" y="449592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317862" y="465973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722959" y="56824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722959" y="5846302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793414" y="880622"/>
            <a:ext cx="552163" cy="638103"/>
            <a:chOff x="10693400" y="2660650"/>
            <a:chExt cx="1223963" cy="1414463"/>
          </a:xfrm>
          <a:solidFill>
            <a:schemeClr val="bg1">
              <a:lumMod val="65000"/>
            </a:schemeClr>
          </a:solidFill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0885488" y="2660650"/>
              <a:ext cx="236538" cy="2397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1156950" y="3219450"/>
              <a:ext cx="760413" cy="855662"/>
            </a:xfrm>
            <a:custGeom>
              <a:avLst/>
              <a:gdLst>
                <a:gd name="T0" fmla="*/ 197 w 479"/>
                <a:gd name="T1" fmla="*/ 73 h 539"/>
                <a:gd name="T2" fmla="*/ 0 w 479"/>
                <a:gd name="T3" fmla="*/ 73 h 539"/>
                <a:gd name="T4" fmla="*/ 0 w 479"/>
                <a:gd name="T5" fmla="*/ 0 h 539"/>
                <a:gd name="T6" fmla="*/ 479 w 479"/>
                <a:gd name="T7" fmla="*/ 0 h 539"/>
                <a:gd name="T8" fmla="*/ 479 w 479"/>
                <a:gd name="T9" fmla="*/ 73 h 539"/>
                <a:gd name="T10" fmla="*/ 282 w 479"/>
                <a:gd name="T11" fmla="*/ 73 h 539"/>
                <a:gd name="T12" fmla="*/ 282 w 479"/>
                <a:gd name="T13" fmla="*/ 539 h 539"/>
                <a:gd name="T14" fmla="*/ 197 w 479"/>
                <a:gd name="T15" fmla="*/ 539 h 539"/>
                <a:gd name="T16" fmla="*/ 197 w 479"/>
                <a:gd name="T17" fmla="*/ 7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539">
                  <a:moveTo>
                    <a:pt x="197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479" y="0"/>
                  </a:lnTo>
                  <a:lnTo>
                    <a:pt x="479" y="73"/>
                  </a:lnTo>
                  <a:lnTo>
                    <a:pt x="282" y="73"/>
                  </a:lnTo>
                  <a:lnTo>
                    <a:pt x="282" y="539"/>
                  </a:lnTo>
                  <a:lnTo>
                    <a:pt x="197" y="539"/>
                  </a:lnTo>
                  <a:lnTo>
                    <a:pt x="19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0693400" y="2919413"/>
              <a:ext cx="700088" cy="1155700"/>
            </a:xfrm>
            <a:custGeom>
              <a:avLst/>
              <a:gdLst>
                <a:gd name="T0" fmla="*/ 196 w 219"/>
                <a:gd name="T1" fmla="*/ 84 h 358"/>
                <a:gd name="T2" fmla="*/ 196 w 219"/>
                <a:gd name="T3" fmla="*/ 83 h 358"/>
                <a:gd name="T4" fmla="*/ 196 w 219"/>
                <a:gd name="T5" fmla="*/ 83 h 358"/>
                <a:gd name="T6" fmla="*/ 219 w 219"/>
                <a:gd name="T7" fmla="*/ 60 h 358"/>
                <a:gd name="T8" fmla="*/ 196 w 219"/>
                <a:gd name="T9" fmla="*/ 37 h 358"/>
                <a:gd name="T10" fmla="*/ 196 w 219"/>
                <a:gd name="T11" fmla="*/ 37 h 358"/>
                <a:gd name="T12" fmla="*/ 110 w 219"/>
                <a:gd name="T13" fmla="*/ 37 h 358"/>
                <a:gd name="T14" fmla="*/ 114 w 219"/>
                <a:gd name="T15" fmla="*/ 5 h 358"/>
                <a:gd name="T16" fmla="*/ 109 w 219"/>
                <a:gd name="T17" fmla="*/ 0 h 358"/>
                <a:gd name="T18" fmla="*/ 69 w 219"/>
                <a:gd name="T19" fmla="*/ 0 h 358"/>
                <a:gd name="T20" fmla="*/ 63 w 219"/>
                <a:gd name="T21" fmla="*/ 5 h 358"/>
                <a:gd name="T22" fmla="*/ 0 w 219"/>
                <a:gd name="T23" fmla="*/ 197 h 358"/>
                <a:gd name="T24" fmla="*/ 5 w 219"/>
                <a:gd name="T25" fmla="*/ 202 h 358"/>
                <a:gd name="T26" fmla="*/ 147 w 219"/>
                <a:gd name="T27" fmla="*/ 202 h 358"/>
                <a:gd name="T28" fmla="*/ 147 w 219"/>
                <a:gd name="T29" fmla="*/ 333 h 358"/>
                <a:gd name="T30" fmla="*/ 173 w 219"/>
                <a:gd name="T31" fmla="*/ 358 h 358"/>
                <a:gd name="T32" fmla="*/ 199 w 219"/>
                <a:gd name="T33" fmla="*/ 333 h 358"/>
                <a:gd name="T34" fmla="*/ 199 w 219"/>
                <a:gd name="T35" fmla="*/ 157 h 358"/>
                <a:gd name="T36" fmla="*/ 193 w 219"/>
                <a:gd name="T37" fmla="*/ 151 h 358"/>
                <a:gd name="T38" fmla="*/ 93 w 219"/>
                <a:gd name="T39" fmla="*/ 151 h 358"/>
                <a:gd name="T40" fmla="*/ 103 w 219"/>
                <a:gd name="T41" fmla="*/ 84 h 358"/>
                <a:gd name="T42" fmla="*/ 196 w 219"/>
                <a:gd name="T43" fmla="*/ 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358">
                  <a:moveTo>
                    <a:pt x="196" y="84"/>
                  </a:move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209" y="83"/>
                    <a:pt x="219" y="73"/>
                    <a:pt x="219" y="60"/>
                  </a:cubicBezTo>
                  <a:cubicBezTo>
                    <a:pt x="219" y="47"/>
                    <a:pt x="209" y="37"/>
                    <a:pt x="196" y="3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2"/>
                    <a:pt x="112" y="0"/>
                    <a:pt x="10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6" y="0"/>
                    <a:pt x="63" y="2"/>
                    <a:pt x="63" y="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00"/>
                    <a:pt x="2" y="202"/>
                    <a:pt x="5" y="202"/>
                  </a:cubicBezTo>
                  <a:cubicBezTo>
                    <a:pt x="147" y="202"/>
                    <a:pt x="147" y="202"/>
                    <a:pt x="147" y="202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7" y="347"/>
                    <a:pt x="159" y="358"/>
                    <a:pt x="173" y="358"/>
                  </a:cubicBezTo>
                  <a:cubicBezTo>
                    <a:pt x="187" y="358"/>
                    <a:pt x="199" y="347"/>
                    <a:pt x="199" y="333"/>
                  </a:cubicBezTo>
                  <a:cubicBezTo>
                    <a:pt x="199" y="157"/>
                    <a:pt x="199" y="157"/>
                    <a:pt x="199" y="157"/>
                  </a:cubicBezTo>
                  <a:cubicBezTo>
                    <a:pt x="199" y="154"/>
                    <a:pt x="196" y="151"/>
                    <a:pt x="193" y="151"/>
                  </a:cubicBezTo>
                  <a:cubicBezTo>
                    <a:pt x="93" y="151"/>
                    <a:pt x="93" y="151"/>
                    <a:pt x="93" y="151"/>
                  </a:cubicBezTo>
                  <a:cubicBezTo>
                    <a:pt x="103" y="84"/>
                    <a:pt x="103" y="84"/>
                    <a:pt x="103" y="84"/>
                  </a:cubicBezTo>
                  <a:lnTo>
                    <a:pt x="19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731500" y="3616325"/>
              <a:ext cx="400050" cy="447675"/>
            </a:xfrm>
            <a:custGeom>
              <a:avLst/>
              <a:gdLst>
                <a:gd name="T0" fmla="*/ 103 w 252"/>
                <a:gd name="T1" fmla="*/ 37 h 282"/>
                <a:gd name="T2" fmla="*/ 0 w 252"/>
                <a:gd name="T3" fmla="*/ 37 h 282"/>
                <a:gd name="T4" fmla="*/ 0 w 252"/>
                <a:gd name="T5" fmla="*/ 0 h 282"/>
                <a:gd name="T6" fmla="*/ 252 w 252"/>
                <a:gd name="T7" fmla="*/ 0 h 282"/>
                <a:gd name="T8" fmla="*/ 252 w 252"/>
                <a:gd name="T9" fmla="*/ 37 h 282"/>
                <a:gd name="T10" fmla="*/ 149 w 252"/>
                <a:gd name="T11" fmla="*/ 37 h 282"/>
                <a:gd name="T12" fmla="*/ 149 w 252"/>
                <a:gd name="T13" fmla="*/ 282 h 282"/>
                <a:gd name="T14" fmla="*/ 103 w 252"/>
                <a:gd name="T15" fmla="*/ 282 h 282"/>
                <a:gd name="T16" fmla="*/ 103 w 252"/>
                <a:gd name="T17" fmla="*/ 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82">
                  <a:moveTo>
                    <a:pt x="1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37"/>
                  </a:lnTo>
                  <a:lnTo>
                    <a:pt x="149" y="37"/>
                  </a:lnTo>
                  <a:lnTo>
                    <a:pt x="149" y="282"/>
                  </a:lnTo>
                  <a:lnTo>
                    <a:pt x="103" y="282"/>
                  </a:lnTo>
                  <a:lnTo>
                    <a:pt x="10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1437938" y="30670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11515725" y="2935288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1509375" y="2803525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1453813" y="26733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5780" y="5520775"/>
            <a:ext cx="494238" cy="697619"/>
            <a:chOff x="12515850" y="573088"/>
            <a:chExt cx="1076326" cy="1519237"/>
          </a:xfrm>
          <a:solidFill>
            <a:schemeClr val="bg1">
              <a:lumMod val="65000"/>
            </a:schemeClr>
          </a:solidFill>
        </p:grpSpPr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2604750" y="1354138"/>
              <a:ext cx="566738" cy="738187"/>
            </a:xfrm>
            <a:custGeom>
              <a:avLst/>
              <a:gdLst>
                <a:gd name="T0" fmla="*/ 87 w 357"/>
                <a:gd name="T1" fmla="*/ 465 h 465"/>
                <a:gd name="T2" fmla="*/ 270 w 357"/>
                <a:gd name="T3" fmla="*/ 465 h 465"/>
                <a:gd name="T4" fmla="*/ 357 w 357"/>
                <a:gd name="T5" fmla="*/ 0 h 465"/>
                <a:gd name="T6" fmla="*/ 0 w 357"/>
                <a:gd name="T7" fmla="*/ 0 h 465"/>
                <a:gd name="T8" fmla="*/ 87 w 357"/>
                <a:gd name="T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465">
                  <a:moveTo>
                    <a:pt x="87" y="465"/>
                  </a:moveTo>
                  <a:lnTo>
                    <a:pt x="270" y="465"/>
                  </a:lnTo>
                  <a:lnTo>
                    <a:pt x="357" y="0"/>
                  </a:lnTo>
                  <a:lnTo>
                    <a:pt x="0" y="0"/>
                  </a:lnTo>
                  <a:lnTo>
                    <a:pt x="87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12515850" y="1214438"/>
              <a:ext cx="74453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12780963" y="644525"/>
              <a:ext cx="227013" cy="22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12611100" y="908050"/>
              <a:ext cx="547688" cy="284162"/>
            </a:xfrm>
            <a:custGeom>
              <a:avLst/>
              <a:gdLst>
                <a:gd name="T0" fmla="*/ 2 w 171"/>
                <a:gd name="T1" fmla="*/ 88 h 88"/>
                <a:gd name="T2" fmla="*/ 32 w 171"/>
                <a:gd name="T3" fmla="*/ 88 h 88"/>
                <a:gd name="T4" fmla="*/ 32 w 171"/>
                <a:gd name="T5" fmla="*/ 45 h 88"/>
                <a:gd name="T6" fmla="*/ 41 w 171"/>
                <a:gd name="T7" fmla="*/ 45 h 88"/>
                <a:gd name="T8" fmla="*/ 41 w 171"/>
                <a:gd name="T9" fmla="*/ 88 h 88"/>
                <a:gd name="T10" fmla="*/ 131 w 171"/>
                <a:gd name="T11" fmla="*/ 88 h 88"/>
                <a:gd name="T12" fmla="*/ 131 w 171"/>
                <a:gd name="T13" fmla="*/ 45 h 88"/>
                <a:gd name="T14" fmla="*/ 141 w 171"/>
                <a:gd name="T15" fmla="*/ 45 h 88"/>
                <a:gd name="T16" fmla="*/ 141 w 171"/>
                <a:gd name="T17" fmla="*/ 88 h 88"/>
                <a:gd name="T18" fmla="*/ 171 w 171"/>
                <a:gd name="T19" fmla="*/ 88 h 88"/>
                <a:gd name="T20" fmla="*/ 171 w 171"/>
                <a:gd name="T21" fmla="*/ 39 h 88"/>
                <a:gd name="T22" fmla="*/ 123 w 171"/>
                <a:gd name="T23" fmla="*/ 0 h 88"/>
                <a:gd name="T24" fmla="*/ 98 w 171"/>
                <a:gd name="T25" fmla="*/ 0 h 88"/>
                <a:gd name="T26" fmla="*/ 89 w 171"/>
                <a:gd name="T27" fmla="*/ 16 h 88"/>
                <a:gd name="T28" fmla="*/ 79 w 171"/>
                <a:gd name="T29" fmla="*/ 0 h 88"/>
                <a:gd name="T30" fmla="*/ 51 w 171"/>
                <a:gd name="T31" fmla="*/ 0 h 88"/>
                <a:gd name="T32" fmla="*/ 2 w 171"/>
                <a:gd name="T33" fmla="*/ 39 h 88"/>
                <a:gd name="T34" fmla="*/ 2 w 171"/>
                <a:gd name="T3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88">
                  <a:moveTo>
                    <a:pt x="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8" y="0"/>
                    <a:pt x="123" y="0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1"/>
                    <a:pt x="2" y="39"/>
                    <a:pt x="2" y="39"/>
                  </a:cubicBezTo>
                  <a:lnTo>
                    <a:pt x="2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8"/>
            <p:cNvSpPr>
              <a:spLocks noEditPoints="1"/>
            </p:cNvSpPr>
            <p:nvPr/>
          </p:nvSpPr>
          <p:spPr bwMode="auto">
            <a:xfrm>
              <a:off x="13158788" y="573088"/>
              <a:ext cx="433388" cy="384175"/>
            </a:xfrm>
            <a:custGeom>
              <a:avLst/>
              <a:gdLst>
                <a:gd name="T0" fmla="*/ 68 w 136"/>
                <a:gd name="T1" fmla="*/ 0 h 119"/>
                <a:gd name="T2" fmla="*/ 0 w 136"/>
                <a:gd name="T3" fmla="*/ 48 h 119"/>
                <a:gd name="T4" fmla="*/ 37 w 136"/>
                <a:gd name="T5" fmla="*/ 90 h 119"/>
                <a:gd name="T6" fmla="*/ 22 w 136"/>
                <a:gd name="T7" fmla="*/ 119 h 119"/>
                <a:gd name="T8" fmla="*/ 73 w 136"/>
                <a:gd name="T9" fmla="*/ 95 h 119"/>
                <a:gd name="T10" fmla="*/ 136 w 136"/>
                <a:gd name="T11" fmla="*/ 48 h 119"/>
                <a:gd name="T12" fmla="*/ 68 w 136"/>
                <a:gd name="T13" fmla="*/ 0 h 119"/>
                <a:gd name="T14" fmla="*/ 104 w 136"/>
                <a:gd name="T15" fmla="*/ 64 h 119"/>
                <a:gd name="T16" fmla="*/ 32 w 136"/>
                <a:gd name="T17" fmla="*/ 64 h 119"/>
                <a:gd name="T18" fmla="*/ 28 w 136"/>
                <a:gd name="T19" fmla="*/ 59 h 119"/>
                <a:gd name="T20" fmla="*/ 32 w 136"/>
                <a:gd name="T21" fmla="*/ 55 h 119"/>
                <a:gd name="T22" fmla="*/ 104 w 136"/>
                <a:gd name="T23" fmla="*/ 55 h 119"/>
                <a:gd name="T24" fmla="*/ 109 w 136"/>
                <a:gd name="T25" fmla="*/ 59 h 119"/>
                <a:gd name="T26" fmla="*/ 104 w 136"/>
                <a:gd name="T27" fmla="*/ 64 h 119"/>
                <a:gd name="T28" fmla="*/ 104 w 136"/>
                <a:gd name="T29" fmla="*/ 41 h 119"/>
                <a:gd name="T30" fmla="*/ 32 w 136"/>
                <a:gd name="T31" fmla="*/ 41 h 119"/>
                <a:gd name="T32" fmla="*/ 28 w 136"/>
                <a:gd name="T33" fmla="*/ 36 h 119"/>
                <a:gd name="T34" fmla="*/ 32 w 136"/>
                <a:gd name="T35" fmla="*/ 32 h 119"/>
                <a:gd name="T36" fmla="*/ 104 w 136"/>
                <a:gd name="T37" fmla="*/ 32 h 119"/>
                <a:gd name="T38" fmla="*/ 109 w 136"/>
                <a:gd name="T39" fmla="*/ 36 h 119"/>
                <a:gd name="T40" fmla="*/ 104 w 136"/>
                <a:gd name="T41" fmla="*/ 4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19">
                  <a:moveTo>
                    <a:pt x="68" y="0"/>
                  </a:moveTo>
                  <a:cubicBezTo>
                    <a:pt x="31" y="0"/>
                    <a:pt x="0" y="21"/>
                    <a:pt x="0" y="48"/>
                  </a:cubicBezTo>
                  <a:cubicBezTo>
                    <a:pt x="0" y="66"/>
                    <a:pt x="15" y="82"/>
                    <a:pt x="37" y="90"/>
                  </a:cubicBezTo>
                  <a:cubicBezTo>
                    <a:pt x="38" y="96"/>
                    <a:pt x="37" y="105"/>
                    <a:pt x="22" y="119"/>
                  </a:cubicBezTo>
                  <a:cubicBezTo>
                    <a:pt x="22" y="119"/>
                    <a:pt x="54" y="110"/>
                    <a:pt x="73" y="95"/>
                  </a:cubicBezTo>
                  <a:cubicBezTo>
                    <a:pt x="108" y="94"/>
                    <a:pt x="136" y="73"/>
                    <a:pt x="136" y="48"/>
                  </a:cubicBezTo>
                  <a:cubicBezTo>
                    <a:pt x="136" y="21"/>
                    <a:pt x="106" y="0"/>
                    <a:pt x="68" y="0"/>
                  </a:cubicBezTo>
                  <a:close/>
                  <a:moveTo>
                    <a:pt x="104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0" y="64"/>
                    <a:pt x="28" y="62"/>
                    <a:pt x="28" y="59"/>
                  </a:cubicBezTo>
                  <a:cubicBezTo>
                    <a:pt x="28" y="57"/>
                    <a:pt x="30" y="55"/>
                    <a:pt x="32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7" y="55"/>
                    <a:pt x="109" y="57"/>
                    <a:pt x="109" y="59"/>
                  </a:cubicBezTo>
                  <a:cubicBezTo>
                    <a:pt x="109" y="62"/>
                    <a:pt x="107" y="64"/>
                    <a:pt x="104" y="64"/>
                  </a:cubicBezTo>
                  <a:close/>
                  <a:moveTo>
                    <a:pt x="104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0" y="41"/>
                    <a:pt x="28" y="39"/>
                    <a:pt x="28" y="36"/>
                  </a:cubicBezTo>
                  <a:cubicBezTo>
                    <a:pt x="28" y="34"/>
                    <a:pt x="30" y="32"/>
                    <a:pt x="32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7" y="32"/>
                    <a:pt x="109" y="34"/>
                    <a:pt x="109" y="36"/>
                  </a:cubicBezTo>
                  <a:cubicBezTo>
                    <a:pt x="109" y="39"/>
                    <a:pt x="107" y="41"/>
                    <a:pt x="10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33245" y="4347845"/>
            <a:ext cx="628740" cy="594603"/>
            <a:chOff x="12617450" y="2554288"/>
            <a:chExt cx="1608138" cy="1520825"/>
          </a:xfrm>
          <a:solidFill>
            <a:schemeClr val="bg1">
              <a:lumMod val="65000"/>
            </a:schemeClr>
          </a:solidFill>
        </p:grpSpPr>
        <p:sp>
          <p:nvSpPr>
            <p:cNvPr id="61" name="Freeform 19"/>
            <p:cNvSpPr>
              <a:spLocks noEditPoints="1"/>
            </p:cNvSpPr>
            <p:nvPr/>
          </p:nvSpPr>
          <p:spPr bwMode="auto">
            <a:xfrm>
              <a:off x="12617450" y="2554288"/>
              <a:ext cx="1608138" cy="1520825"/>
            </a:xfrm>
            <a:custGeom>
              <a:avLst/>
              <a:gdLst>
                <a:gd name="T0" fmla="*/ 498 w 503"/>
                <a:gd name="T1" fmla="*/ 54 h 471"/>
                <a:gd name="T2" fmla="*/ 486 w 503"/>
                <a:gd name="T3" fmla="*/ 51 h 471"/>
                <a:gd name="T4" fmla="*/ 429 w 503"/>
                <a:gd name="T5" fmla="*/ 65 h 471"/>
                <a:gd name="T6" fmla="*/ 429 w 503"/>
                <a:gd name="T7" fmla="*/ 38 h 471"/>
                <a:gd name="T8" fmla="*/ 394 w 503"/>
                <a:gd name="T9" fmla="*/ 4 h 471"/>
                <a:gd name="T10" fmla="*/ 251 w 503"/>
                <a:gd name="T11" fmla="*/ 70 h 471"/>
                <a:gd name="T12" fmla="*/ 110 w 503"/>
                <a:gd name="T13" fmla="*/ 0 h 471"/>
                <a:gd name="T14" fmla="*/ 74 w 503"/>
                <a:gd name="T15" fmla="*/ 38 h 471"/>
                <a:gd name="T16" fmla="*/ 74 w 503"/>
                <a:gd name="T17" fmla="*/ 66 h 471"/>
                <a:gd name="T18" fmla="*/ 17 w 503"/>
                <a:gd name="T19" fmla="*/ 54 h 471"/>
                <a:gd name="T20" fmla="*/ 5 w 503"/>
                <a:gd name="T21" fmla="*/ 56 h 471"/>
                <a:gd name="T22" fmla="*/ 0 w 503"/>
                <a:gd name="T23" fmla="*/ 67 h 471"/>
                <a:gd name="T24" fmla="*/ 0 w 503"/>
                <a:gd name="T25" fmla="*/ 427 h 471"/>
                <a:gd name="T26" fmla="*/ 5 w 503"/>
                <a:gd name="T27" fmla="*/ 437 h 471"/>
                <a:gd name="T28" fmla="*/ 16 w 503"/>
                <a:gd name="T29" fmla="*/ 440 h 471"/>
                <a:gd name="T30" fmla="*/ 200 w 503"/>
                <a:gd name="T31" fmla="*/ 445 h 471"/>
                <a:gd name="T32" fmla="*/ 210 w 503"/>
                <a:gd name="T33" fmla="*/ 452 h 471"/>
                <a:gd name="T34" fmla="*/ 251 w 503"/>
                <a:gd name="T35" fmla="*/ 471 h 471"/>
                <a:gd name="T36" fmla="*/ 252 w 503"/>
                <a:gd name="T37" fmla="*/ 471 h 471"/>
                <a:gd name="T38" fmla="*/ 294 w 503"/>
                <a:gd name="T39" fmla="*/ 451 h 471"/>
                <a:gd name="T40" fmla="*/ 304 w 503"/>
                <a:gd name="T41" fmla="*/ 443 h 471"/>
                <a:gd name="T42" fmla="*/ 487 w 503"/>
                <a:gd name="T43" fmla="*/ 440 h 471"/>
                <a:gd name="T44" fmla="*/ 498 w 503"/>
                <a:gd name="T45" fmla="*/ 437 h 471"/>
                <a:gd name="T46" fmla="*/ 503 w 503"/>
                <a:gd name="T47" fmla="*/ 427 h 471"/>
                <a:gd name="T48" fmla="*/ 503 w 503"/>
                <a:gd name="T49" fmla="*/ 65 h 471"/>
                <a:gd name="T50" fmla="*/ 498 w 503"/>
                <a:gd name="T51" fmla="*/ 54 h 471"/>
                <a:gd name="T52" fmla="*/ 101 w 503"/>
                <a:gd name="T53" fmla="*/ 38 h 471"/>
                <a:gd name="T54" fmla="*/ 110 w 503"/>
                <a:gd name="T55" fmla="*/ 28 h 471"/>
                <a:gd name="T56" fmla="*/ 232 w 503"/>
                <a:gd name="T57" fmla="*/ 87 h 471"/>
                <a:gd name="T58" fmla="*/ 251 w 503"/>
                <a:gd name="T59" fmla="*/ 101 h 471"/>
                <a:gd name="T60" fmla="*/ 270 w 503"/>
                <a:gd name="T61" fmla="*/ 90 h 471"/>
                <a:gd name="T62" fmla="*/ 394 w 503"/>
                <a:gd name="T63" fmla="*/ 31 h 471"/>
                <a:gd name="T64" fmla="*/ 402 w 503"/>
                <a:gd name="T65" fmla="*/ 38 h 471"/>
                <a:gd name="T66" fmla="*/ 402 w 503"/>
                <a:gd name="T67" fmla="*/ 312 h 471"/>
                <a:gd name="T68" fmla="*/ 270 w 503"/>
                <a:gd name="T69" fmla="*/ 335 h 471"/>
                <a:gd name="T70" fmla="*/ 252 w 503"/>
                <a:gd name="T71" fmla="*/ 348 h 471"/>
                <a:gd name="T72" fmla="*/ 232 w 503"/>
                <a:gd name="T73" fmla="*/ 335 h 471"/>
                <a:gd name="T74" fmla="*/ 101 w 503"/>
                <a:gd name="T75" fmla="*/ 312 h 471"/>
                <a:gd name="T76" fmla="*/ 101 w 503"/>
                <a:gd name="T77" fmla="*/ 38 h 471"/>
                <a:gd name="T78" fmla="*/ 475 w 503"/>
                <a:gd name="T79" fmla="*/ 382 h 471"/>
                <a:gd name="T80" fmla="*/ 291 w 503"/>
                <a:gd name="T81" fmla="*/ 386 h 471"/>
                <a:gd name="T82" fmla="*/ 277 w 503"/>
                <a:gd name="T83" fmla="*/ 397 h 471"/>
                <a:gd name="T84" fmla="*/ 252 w 503"/>
                <a:gd name="T85" fmla="*/ 411 h 471"/>
                <a:gd name="T86" fmla="*/ 252 w 503"/>
                <a:gd name="T87" fmla="*/ 411 h 471"/>
                <a:gd name="T88" fmla="*/ 227 w 503"/>
                <a:gd name="T89" fmla="*/ 398 h 471"/>
                <a:gd name="T90" fmla="*/ 213 w 503"/>
                <a:gd name="T91" fmla="*/ 388 h 471"/>
                <a:gd name="T92" fmla="*/ 28 w 503"/>
                <a:gd name="T93" fmla="*/ 386 h 471"/>
                <a:gd name="T94" fmla="*/ 28 w 503"/>
                <a:gd name="T95" fmla="*/ 85 h 471"/>
                <a:gd name="T96" fmla="*/ 74 w 503"/>
                <a:gd name="T97" fmla="*/ 94 h 471"/>
                <a:gd name="T98" fmla="*/ 74 w 503"/>
                <a:gd name="T99" fmla="*/ 340 h 471"/>
                <a:gd name="T100" fmla="*/ 89 w 503"/>
                <a:gd name="T101" fmla="*/ 340 h 471"/>
                <a:gd name="T102" fmla="*/ 239 w 503"/>
                <a:gd name="T103" fmla="*/ 369 h 471"/>
                <a:gd name="T104" fmla="*/ 243 w 503"/>
                <a:gd name="T105" fmla="*/ 371 h 471"/>
                <a:gd name="T106" fmla="*/ 243 w 503"/>
                <a:gd name="T107" fmla="*/ 382 h 471"/>
                <a:gd name="T108" fmla="*/ 252 w 503"/>
                <a:gd name="T109" fmla="*/ 376 h 471"/>
                <a:gd name="T110" fmla="*/ 259 w 503"/>
                <a:gd name="T111" fmla="*/ 381 h 471"/>
                <a:gd name="T112" fmla="*/ 259 w 503"/>
                <a:gd name="T113" fmla="*/ 372 h 471"/>
                <a:gd name="T114" fmla="*/ 263 w 503"/>
                <a:gd name="T115" fmla="*/ 369 h 471"/>
                <a:gd name="T116" fmla="*/ 413 w 503"/>
                <a:gd name="T117" fmla="*/ 340 h 471"/>
                <a:gd name="T118" fmla="*/ 429 w 503"/>
                <a:gd name="T119" fmla="*/ 340 h 471"/>
                <a:gd name="T120" fmla="*/ 429 w 503"/>
                <a:gd name="T121" fmla="*/ 93 h 471"/>
                <a:gd name="T122" fmla="*/ 475 w 503"/>
                <a:gd name="T123" fmla="*/ 82 h 471"/>
                <a:gd name="T124" fmla="*/ 475 w 503"/>
                <a:gd name="T125" fmla="*/ 38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3" h="471">
                  <a:moveTo>
                    <a:pt x="498" y="54"/>
                  </a:moveTo>
                  <a:cubicBezTo>
                    <a:pt x="494" y="51"/>
                    <a:pt x="490" y="50"/>
                    <a:pt x="486" y="51"/>
                  </a:cubicBezTo>
                  <a:cubicBezTo>
                    <a:pt x="429" y="65"/>
                    <a:pt x="429" y="65"/>
                    <a:pt x="429" y="65"/>
                  </a:cubicBezTo>
                  <a:cubicBezTo>
                    <a:pt x="429" y="38"/>
                    <a:pt x="429" y="38"/>
                    <a:pt x="429" y="38"/>
                  </a:cubicBezTo>
                  <a:cubicBezTo>
                    <a:pt x="429" y="17"/>
                    <a:pt x="416" y="4"/>
                    <a:pt x="394" y="4"/>
                  </a:cubicBezTo>
                  <a:cubicBezTo>
                    <a:pt x="356" y="4"/>
                    <a:pt x="275" y="51"/>
                    <a:pt x="251" y="70"/>
                  </a:cubicBezTo>
                  <a:cubicBezTo>
                    <a:pt x="227" y="50"/>
                    <a:pt x="150" y="0"/>
                    <a:pt x="110" y="0"/>
                  </a:cubicBezTo>
                  <a:cubicBezTo>
                    <a:pt x="87" y="0"/>
                    <a:pt x="74" y="14"/>
                    <a:pt x="74" y="38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61" y="64"/>
                    <a:pt x="34" y="58"/>
                    <a:pt x="17" y="54"/>
                  </a:cubicBezTo>
                  <a:cubicBezTo>
                    <a:pt x="13" y="53"/>
                    <a:pt x="9" y="54"/>
                    <a:pt x="5" y="56"/>
                  </a:cubicBezTo>
                  <a:cubicBezTo>
                    <a:pt x="2" y="59"/>
                    <a:pt x="0" y="63"/>
                    <a:pt x="0" y="67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31"/>
                    <a:pt x="2" y="434"/>
                    <a:pt x="5" y="437"/>
                  </a:cubicBezTo>
                  <a:cubicBezTo>
                    <a:pt x="8" y="440"/>
                    <a:pt x="12" y="441"/>
                    <a:pt x="16" y="440"/>
                  </a:cubicBezTo>
                  <a:cubicBezTo>
                    <a:pt x="17" y="440"/>
                    <a:pt x="140" y="412"/>
                    <a:pt x="200" y="445"/>
                  </a:cubicBezTo>
                  <a:cubicBezTo>
                    <a:pt x="203" y="446"/>
                    <a:pt x="206" y="449"/>
                    <a:pt x="210" y="452"/>
                  </a:cubicBezTo>
                  <a:cubicBezTo>
                    <a:pt x="220" y="460"/>
                    <a:pt x="234" y="471"/>
                    <a:pt x="251" y="471"/>
                  </a:cubicBezTo>
                  <a:cubicBezTo>
                    <a:pt x="251" y="471"/>
                    <a:pt x="251" y="471"/>
                    <a:pt x="252" y="471"/>
                  </a:cubicBezTo>
                  <a:cubicBezTo>
                    <a:pt x="269" y="471"/>
                    <a:pt x="283" y="460"/>
                    <a:pt x="294" y="451"/>
                  </a:cubicBezTo>
                  <a:cubicBezTo>
                    <a:pt x="298" y="448"/>
                    <a:pt x="302" y="445"/>
                    <a:pt x="304" y="443"/>
                  </a:cubicBezTo>
                  <a:cubicBezTo>
                    <a:pt x="364" y="411"/>
                    <a:pt x="486" y="440"/>
                    <a:pt x="487" y="440"/>
                  </a:cubicBezTo>
                  <a:cubicBezTo>
                    <a:pt x="491" y="441"/>
                    <a:pt x="495" y="440"/>
                    <a:pt x="498" y="437"/>
                  </a:cubicBezTo>
                  <a:cubicBezTo>
                    <a:pt x="501" y="434"/>
                    <a:pt x="503" y="431"/>
                    <a:pt x="503" y="427"/>
                  </a:cubicBezTo>
                  <a:cubicBezTo>
                    <a:pt x="503" y="65"/>
                    <a:pt x="503" y="65"/>
                    <a:pt x="503" y="65"/>
                  </a:cubicBezTo>
                  <a:cubicBezTo>
                    <a:pt x="503" y="61"/>
                    <a:pt x="501" y="57"/>
                    <a:pt x="498" y="54"/>
                  </a:cubicBezTo>
                  <a:close/>
                  <a:moveTo>
                    <a:pt x="101" y="38"/>
                  </a:moveTo>
                  <a:cubicBezTo>
                    <a:pt x="101" y="28"/>
                    <a:pt x="104" y="28"/>
                    <a:pt x="110" y="28"/>
                  </a:cubicBezTo>
                  <a:cubicBezTo>
                    <a:pt x="142" y="28"/>
                    <a:pt x="211" y="71"/>
                    <a:pt x="232" y="87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70" y="90"/>
                    <a:pt x="270" y="90"/>
                    <a:pt x="270" y="90"/>
                  </a:cubicBezTo>
                  <a:cubicBezTo>
                    <a:pt x="291" y="76"/>
                    <a:pt x="363" y="31"/>
                    <a:pt x="394" y="31"/>
                  </a:cubicBezTo>
                  <a:cubicBezTo>
                    <a:pt x="402" y="31"/>
                    <a:pt x="402" y="33"/>
                    <a:pt x="402" y="38"/>
                  </a:cubicBezTo>
                  <a:cubicBezTo>
                    <a:pt x="402" y="312"/>
                    <a:pt x="402" y="312"/>
                    <a:pt x="402" y="312"/>
                  </a:cubicBezTo>
                  <a:cubicBezTo>
                    <a:pt x="361" y="313"/>
                    <a:pt x="291" y="324"/>
                    <a:pt x="270" y="335"/>
                  </a:cubicBezTo>
                  <a:cubicBezTo>
                    <a:pt x="250" y="347"/>
                    <a:pt x="252" y="348"/>
                    <a:pt x="252" y="348"/>
                  </a:cubicBezTo>
                  <a:cubicBezTo>
                    <a:pt x="252" y="348"/>
                    <a:pt x="250" y="346"/>
                    <a:pt x="232" y="335"/>
                  </a:cubicBezTo>
                  <a:cubicBezTo>
                    <a:pt x="210" y="320"/>
                    <a:pt x="141" y="313"/>
                    <a:pt x="101" y="312"/>
                  </a:cubicBezTo>
                  <a:lnTo>
                    <a:pt x="101" y="38"/>
                  </a:lnTo>
                  <a:close/>
                  <a:moveTo>
                    <a:pt x="475" y="382"/>
                  </a:moveTo>
                  <a:cubicBezTo>
                    <a:pt x="442" y="367"/>
                    <a:pt x="346" y="357"/>
                    <a:pt x="291" y="386"/>
                  </a:cubicBezTo>
                  <a:cubicBezTo>
                    <a:pt x="286" y="389"/>
                    <a:pt x="281" y="393"/>
                    <a:pt x="277" y="397"/>
                  </a:cubicBezTo>
                  <a:cubicBezTo>
                    <a:pt x="269" y="403"/>
                    <a:pt x="259" y="411"/>
                    <a:pt x="252" y="411"/>
                  </a:cubicBezTo>
                  <a:cubicBezTo>
                    <a:pt x="252" y="411"/>
                    <a:pt x="252" y="411"/>
                    <a:pt x="252" y="411"/>
                  </a:cubicBezTo>
                  <a:cubicBezTo>
                    <a:pt x="244" y="411"/>
                    <a:pt x="235" y="404"/>
                    <a:pt x="227" y="398"/>
                  </a:cubicBezTo>
                  <a:cubicBezTo>
                    <a:pt x="222" y="394"/>
                    <a:pt x="218" y="390"/>
                    <a:pt x="213" y="388"/>
                  </a:cubicBezTo>
                  <a:cubicBezTo>
                    <a:pt x="158" y="358"/>
                    <a:pt x="64" y="373"/>
                    <a:pt x="28" y="386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42" y="88"/>
                    <a:pt x="63" y="93"/>
                    <a:pt x="74" y="94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89" y="340"/>
                    <a:pt x="89" y="340"/>
                    <a:pt x="89" y="340"/>
                  </a:cubicBezTo>
                  <a:cubicBezTo>
                    <a:pt x="126" y="340"/>
                    <a:pt x="194" y="344"/>
                    <a:pt x="239" y="369"/>
                  </a:cubicBezTo>
                  <a:cubicBezTo>
                    <a:pt x="243" y="371"/>
                    <a:pt x="243" y="371"/>
                    <a:pt x="243" y="371"/>
                  </a:cubicBezTo>
                  <a:cubicBezTo>
                    <a:pt x="243" y="382"/>
                    <a:pt x="243" y="382"/>
                    <a:pt x="243" y="382"/>
                  </a:cubicBezTo>
                  <a:cubicBezTo>
                    <a:pt x="252" y="376"/>
                    <a:pt x="252" y="376"/>
                    <a:pt x="252" y="376"/>
                  </a:cubicBezTo>
                  <a:cubicBezTo>
                    <a:pt x="259" y="381"/>
                    <a:pt x="259" y="381"/>
                    <a:pt x="259" y="381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63" y="369"/>
                    <a:pt x="263" y="369"/>
                    <a:pt x="263" y="369"/>
                  </a:cubicBezTo>
                  <a:cubicBezTo>
                    <a:pt x="308" y="344"/>
                    <a:pt x="376" y="340"/>
                    <a:pt x="413" y="340"/>
                  </a:cubicBezTo>
                  <a:cubicBezTo>
                    <a:pt x="429" y="340"/>
                    <a:pt x="429" y="340"/>
                    <a:pt x="429" y="340"/>
                  </a:cubicBezTo>
                  <a:cubicBezTo>
                    <a:pt x="429" y="93"/>
                    <a:pt x="429" y="93"/>
                    <a:pt x="429" y="93"/>
                  </a:cubicBezTo>
                  <a:cubicBezTo>
                    <a:pt x="475" y="82"/>
                    <a:pt x="475" y="82"/>
                    <a:pt x="475" y="82"/>
                  </a:cubicBezTo>
                  <a:lnTo>
                    <a:pt x="475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13109575" y="3119438"/>
              <a:ext cx="31750" cy="193675"/>
            </a:xfrm>
            <a:custGeom>
              <a:avLst/>
              <a:gdLst>
                <a:gd name="T0" fmla="*/ 0 w 10"/>
                <a:gd name="T1" fmla="*/ 11 h 60"/>
                <a:gd name="T2" fmla="*/ 0 w 10"/>
                <a:gd name="T3" fmla="*/ 52 h 60"/>
                <a:gd name="T4" fmla="*/ 10 w 10"/>
                <a:gd name="T5" fmla="*/ 60 h 60"/>
                <a:gd name="T6" fmla="*/ 10 w 10"/>
                <a:gd name="T7" fmla="*/ 0 h 60"/>
                <a:gd name="T8" fmla="*/ 0 w 10"/>
                <a:gd name="T9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0">
                  <a:moveTo>
                    <a:pt x="0" y="11"/>
                  </a:moveTo>
                  <a:cubicBezTo>
                    <a:pt x="0" y="23"/>
                    <a:pt x="0" y="44"/>
                    <a:pt x="0" y="52"/>
                  </a:cubicBezTo>
                  <a:cubicBezTo>
                    <a:pt x="0" y="55"/>
                    <a:pt x="4" y="58"/>
                    <a:pt x="10" y="6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0" y="6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13168313" y="2938463"/>
              <a:ext cx="258763" cy="555625"/>
            </a:xfrm>
            <a:custGeom>
              <a:avLst/>
              <a:gdLst>
                <a:gd name="T0" fmla="*/ 81 w 81"/>
                <a:gd name="T1" fmla="*/ 163 h 172"/>
                <a:gd name="T2" fmla="*/ 81 w 81"/>
                <a:gd name="T3" fmla="*/ 7 h 172"/>
                <a:gd name="T4" fmla="*/ 72 w 81"/>
                <a:gd name="T5" fmla="*/ 7 h 172"/>
                <a:gd name="T6" fmla="*/ 12 w 81"/>
                <a:gd name="T7" fmla="*/ 51 h 172"/>
                <a:gd name="T8" fmla="*/ 0 w 81"/>
                <a:gd name="T9" fmla="*/ 54 h 172"/>
                <a:gd name="T10" fmla="*/ 0 w 81"/>
                <a:gd name="T11" fmla="*/ 118 h 172"/>
                <a:gd name="T12" fmla="*/ 12 w 81"/>
                <a:gd name="T13" fmla="*/ 120 h 172"/>
                <a:gd name="T14" fmla="*/ 71 w 81"/>
                <a:gd name="T15" fmla="*/ 163 h 172"/>
                <a:gd name="T16" fmla="*/ 81 w 81"/>
                <a:gd name="T17" fmla="*/ 16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72">
                  <a:moveTo>
                    <a:pt x="81" y="163"/>
                  </a:moveTo>
                  <a:cubicBezTo>
                    <a:pt x="81" y="154"/>
                    <a:pt x="81" y="16"/>
                    <a:pt x="81" y="7"/>
                  </a:cubicBezTo>
                  <a:cubicBezTo>
                    <a:pt x="81" y="0"/>
                    <a:pt x="72" y="7"/>
                    <a:pt x="72" y="7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7" y="52"/>
                    <a:pt x="0" y="5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7" y="120"/>
                    <a:pt x="12" y="120"/>
                    <a:pt x="12" y="120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3"/>
                    <a:pt x="81" y="172"/>
                    <a:pt x="8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13503275" y="3063875"/>
              <a:ext cx="303213" cy="300037"/>
            </a:xfrm>
            <a:custGeom>
              <a:avLst/>
              <a:gdLst>
                <a:gd name="T0" fmla="*/ 5 w 95"/>
                <a:gd name="T1" fmla="*/ 90 h 93"/>
                <a:gd name="T2" fmla="*/ 13 w 95"/>
                <a:gd name="T3" fmla="*/ 93 h 93"/>
                <a:gd name="T4" fmla="*/ 22 w 95"/>
                <a:gd name="T5" fmla="*/ 90 h 93"/>
                <a:gd name="T6" fmla="*/ 47 w 95"/>
                <a:gd name="T7" fmla="*/ 64 h 93"/>
                <a:gd name="T8" fmla="*/ 73 w 95"/>
                <a:gd name="T9" fmla="*/ 90 h 93"/>
                <a:gd name="T10" fmla="*/ 81 w 95"/>
                <a:gd name="T11" fmla="*/ 93 h 93"/>
                <a:gd name="T12" fmla="*/ 90 w 95"/>
                <a:gd name="T13" fmla="*/ 90 h 93"/>
                <a:gd name="T14" fmla="*/ 90 w 95"/>
                <a:gd name="T15" fmla="*/ 72 h 93"/>
                <a:gd name="T16" fmla="*/ 65 w 95"/>
                <a:gd name="T17" fmla="*/ 47 h 93"/>
                <a:gd name="T18" fmla="*/ 90 w 95"/>
                <a:gd name="T19" fmla="*/ 22 h 93"/>
                <a:gd name="T20" fmla="*/ 90 w 95"/>
                <a:gd name="T21" fmla="*/ 4 h 93"/>
                <a:gd name="T22" fmla="*/ 73 w 95"/>
                <a:gd name="T23" fmla="*/ 4 h 93"/>
                <a:gd name="T24" fmla="*/ 47 w 95"/>
                <a:gd name="T25" fmla="*/ 30 h 93"/>
                <a:gd name="T26" fmla="*/ 22 w 95"/>
                <a:gd name="T27" fmla="*/ 4 h 93"/>
                <a:gd name="T28" fmla="*/ 5 w 95"/>
                <a:gd name="T29" fmla="*/ 4 h 93"/>
                <a:gd name="T30" fmla="*/ 5 w 95"/>
                <a:gd name="T31" fmla="*/ 22 h 93"/>
                <a:gd name="T32" fmla="*/ 30 w 95"/>
                <a:gd name="T33" fmla="*/ 47 h 93"/>
                <a:gd name="T34" fmla="*/ 5 w 95"/>
                <a:gd name="T35" fmla="*/ 72 h 93"/>
                <a:gd name="T36" fmla="*/ 5 w 95"/>
                <a:gd name="T37" fmla="*/ 9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93">
                  <a:moveTo>
                    <a:pt x="5" y="90"/>
                  </a:moveTo>
                  <a:cubicBezTo>
                    <a:pt x="7" y="92"/>
                    <a:pt x="10" y="93"/>
                    <a:pt x="13" y="93"/>
                  </a:cubicBezTo>
                  <a:cubicBezTo>
                    <a:pt x="16" y="93"/>
                    <a:pt x="19" y="92"/>
                    <a:pt x="22" y="90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5" y="92"/>
                    <a:pt x="78" y="93"/>
                    <a:pt x="81" y="93"/>
                  </a:cubicBezTo>
                  <a:cubicBezTo>
                    <a:pt x="84" y="93"/>
                    <a:pt x="88" y="92"/>
                    <a:pt x="90" y="90"/>
                  </a:cubicBezTo>
                  <a:cubicBezTo>
                    <a:pt x="95" y="85"/>
                    <a:pt x="95" y="77"/>
                    <a:pt x="90" y="72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5" y="17"/>
                    <a:pt x="95" y="9"/>
                    <a:pt x="90" y="4"/>
                  </a:cubicBezTo>
                  <a:cubicBezTo>
                    <a:pt x="85" y="0"/>
                    <a:pt x="77" y="0"/>
                    <a:pt x="73" y="4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0"/>
                    <a:pt x="9" y="0"/>
                    <a:pt x="5" y="4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0" y="77"/>
                    <a:pt x="0" y="85"/>
                    <a:pt x="5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75214" y="3136173"/>
            <a:ext cx="684472" cy="745378"/>
            <a:chOff x="10939463" y="4725988"/>
            <a:chExt cx="1873250" cy="2039937"/>
          </a:xfrm>
          <a:solidFill>
            <a:schemeClr val="bg1">
              <a:lumMod val="65000"/>
            </a:schemeClr>
          </a:solidFill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11258550" y="5032375"/>
              <a:ext cx="1554163" cy="1733550"/>
            </a:xfrm>
            <a:custGeom>
              <a:avLst/>
              <a:gdLst>
                <a:gd name="T0" fmla="*/ 416 w 486"/>
                <a:gd name="T1" fmla="*/ 453 h 537"/>
                <a:gd name="T2" fmla="*/ 454 w 486"/>
                <a:gd name="T3" fmla="*/ 391 h 537"/>
                <a:gd name="T4" fmla="*/ 469 w 486"/>
                <a:gd name="T5" fmla="*/ 294 h 537"/>
                <a:gd name="T6" fmla="*/ 413 w 486"/>
                <a:gd name="T7" fmla="*/ 130 h 537"/>
                <a:gd name="T8" fmla="*/ 300 w 486"/>
                <a:gd name="T9" fmla="*/ 75 h 537"/>
                <a:gd name="T10" fmla="*/ 299 w 486"/>
                <a:gd name="T11" fmla="*/ 63 h 537"/>
                <a:gd name="T12" fmla="*/ 290 w 486"/>
                <a:gd name="T13" fmla="*/ 53 h 537"/>
                <a:gd name="T14" fmla="*/ 246 w 486"/>
                <a:gd name="T15" fmla="*/ 0 h 537"/>
                <a:gd name="T16" fmla="*/ 202 w 486"/>
                <a:gd name="T17" fmla="*/ 79 h 537"/>
                <a:gd name="T18" fmla="*/ 165 w 486"/>
                <a:gd name="T19" fmla="*/ 146 h 537"/>
                <a:gd name="T20" fmla="*/ 98 w 486"/>
                <a:gd name="T21" fmla="*/ 145 h 537"/>
                <a:gd name="T22" fmla="*/ 0 w 486"/>
                <a:gd name="T23" fmla="*/ 143 h 537"/>
                <a:gd name="T24" fmla="*/ 27 w 486"/>
                <a:gd name="T25" fmla="*/ 212 h 537"/>
                <a:gd name="T26" fmla="*/ 27 w 486"/>
                <a:gd name="T27" fmla="*/ 212 h 537"/>
                <a:gd name="T28" fmla="*/ 29 w 486"/>
                <a:gd name="T29" fmla="*/ 221 h 537"/>
                <a:gd name="T30" fmla="*/ 59 w 486"/>
                <a:gd name="T31" fmla="*/ 236 h 537"/>
                <a:gd name="T32" fmla="*/ 54 w 486"/>
                <a:gd name="T33" fmla="*/ 294 h 537"/>
                <a:gd name="T34" fmla="*/ 110 w 486"/>
                <a:gd name="T35" fmla="*/ 457 h 537"/>
                <a:gd name="T36" fmla="*/ 265 w 486"/>
                <a:gd name="T37" fmla="*/ 515 h 537"/>
                <a:gd name="T38" fmla="*/ 371 w 486"/>
                <a:gd name="T39" fmla="*/ 483 h 537"/>
                <a:gd name="T40" fmla="*/ 467 w 486"/>
                <a:gd name="T41" fmla="*/ 537 h 537"/>
                <a:gd name="T42" fmla="*/ 486 w 486"/>
                <a:gd name="T43" fmla="*/ 490 h 537"/>
                <a:gd name="T44" fmla="*/ 416 w 486"/>
                <a:gd name="T45" fmla="*/ 453 h 537"/>
                <a:gd name="T46" fmla="*/ 372 w 486"/>
                <a:gd name="T47" fmla="*/ 357 h 537"/>
                <a:gd name="T48" fmla="*/ 347 w 486"/>
                <a:gd name="T49" fmla="*/ 405 h 537"/>
                <a:gd name="T50" fmla="*/ 265 w 486"/>
                <a:gd name="T51" fmla="*/ 361 h 537"/>
                <a:gd name="T52" fmla="*/ 241 w 486"/>
                <a:gd name="T53" fmla="*/ 410 h 537"/>
                <a:gd name="T54" fmla="*/ 294 w 486"/>
                <a:gd name="T55" fmla="*/ 437 h 537"/>
                <a:gd name="T56" fmla="*/ 259 w 486"/>
                <a:gd name="T57" fmla="*/ 443 h 537"/>
                <a:gd name="T58" fmla="*/ 176 w 486"/>
                <a:gd name="T59" fmla="*/ 406 h 537"/>
                <a:gd name="T60" fmla="*/ 143 w 486"/>
                <a:gd name="T61" fmla="*/ 294 h 537"/>
                <a:gd name="T62" fmla="*/ 147 w 486"/>
                <a:gd name="T63" fmla="*/ 247 h 537"/>
                <a:gd name="T64" fmla="*/ 207 w 486"/>
                <a:gd name="T65" fmla="*/ 239 h 537"/>
                <a:gd name="T66" fmla="*/ 273 w 486"/>
                <a:gd name="T67" fmla="*/ 147 h 537"/>
                <a:gd name="T68" fmla="*/ 347 w 486"/>
                <a:gd name="T69" fmla="*/ 183 h 537"/>
                <a:gd name="T70" fmla="*/ 380 w 486"/>
                <a:gd name="T71" fmla="*/ 294 h 537"/>
                <a:gd name="T72" fmla="*/ 372 w 486"/>
                <a:gd name="T73" fmla="*/ 35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537">
                  <a:moveTo>
                    <a:pt x="416" y="453"/>
                  </a:moveTo>
                  <a:cubicBezTo>
                    <a:pt x="433" y="433"/>
                    <a:pt x="446" y="413"/>
                    <a:pt x="454" y="391"/>
                  </a:cubicBezTo>
                  <a:cubicBezTo>
                    <a:pt x="464" y="363"/>
                    <a:pt x="469" y="331"/>
                    <a:pt x="469" y="294"/>
                  </a:cubicBezTo>
                  <a:cubicBezTo>
                    <a:pt x="469" y="224"/>
                    <a:pt x="451" y="169"/>
                    <a:pt x="413" y="130"/>
                  </a:cubicBezTo>
                  <a:cubicBezTo>
                    <a:pt x="384" y="100"/>
                    <a:pt x="346" y="81"/>
                    <a:pt x="300" y="75"/>
                  </a:cubicBezTo>
                  <a:cubicBezTo>
                    <a:pt x="301" y="70"/>
                    <a:pt x="300" y="66"/>
                    <a:pt x="299" y="63"/>
                  </a:cubicBezTo>
                  <a:cubicBezTo>
                    <a:pt x="298" y="61"/>
                    <a:pt x="295" y="59"/>
                    <a:pt x="290" y="53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5"/>
                    <a:pt x="27" y="218"/>
                    <a:pt x="29" y="221"/>
                  </a:cubicBezTo>
                  <a:cubicBezTo>
                    <a:pt x="32" y="226"/>
                    <a:pt x="44" y="232"/>
                    <a:pt x="59" y="236"/>
                  </a:cubicBezTo>
                  <a:cubicBezTo>
                    <a:pt x="56" y="254"/>
                    <a:pt x="54" y="273"/>
                    <a:pt x="54" y="294"/>
                  </a:cubicBezTo>
                  <a:cubicBezTo>
                    <a:pt x="54" y="364"/>
                    <a:pt x="73" y="418"/>
                    <a:pt x="110" y="457"/>
                  </a:cubicBezTo>
                  <a:cubicBezTo>
                    <a:pt x="147" y="496"/>
                    <a:pt x="199" y="515"/>
                    <a:pt x="265" y="515"/>
                  </a:cubicBezTo>
                  <a:cubicBezTo>
                    <a:pt x="312" y="515"/>
                    <a:pt x="348" y="497"/>
                    <a:pt x="371" y="483"/>
                  </a:cubicBezTo>
                  <a:cubicBezTo>
                    <a:pt x="467" y="537"/>
                    <a:pt x="467" y="537"/>
                    <a:pt x="467" y="537"/>
                  </a:cubicBezTo>
                  <a:cubicBezTo>
                    <a:pt x="486" y="490"/>
                    <a:pt x="486" y="490"/>
                    <a:pt x="486" y="490"/>
                  </a:cubicBezTo>
                  <a:lnTo>
                    <a:pt x="416" y="453"/>
                  </a:lnTo>
                  <a:close/>
                  <a:moveTo>
                    <a:pt x="372" y="357"/>
                  </a:moveTo>
                  <a:cubicBezTo>
                    <a:pt x="366" y="376"/>
                    <a:pt x="358" y="392"/>
                    <a:pt x="347" y="405"/>
                  </a:cubicBezTo>
                  <a:cubicBezTo>
                    <a:pt x="265" y="361"/>
                    <a:pt x="265" y="361"/>
                    <a:pt x="265" y="361"/>
                  </a:cubicBezTo>
                  <a:cubicBezTo>
                    <a:pt x="241" y="410"/>
                    <a:pt x="241" y="410"/>
                    <a:pt x="241" y="410"/>
                  </a:cubicBezTo>
                  <a:cubicBezTo>
                    <a:pt x="294" y="437"/>
                    <a:pt x="294" y="437"/>
                    <a:pt x="294" y="437"/>
                  </a:cubicBezTo>
                  <a:cubicBezTo>
                    <a:pt x="283" y="441"/>
                    <a:pt x="272" y="443"/>
                    <a:pt x="259" y="443"/>
                  </a:cubicBezTo>
                  <a:cubicBezTo>
                    <a:pt x="226" y="443"/>
                    <a:pt x="198" y="431"/>
                    <a:pt x="176" y="406"/>
                  </a:cubicBezTo>
                  <a:cubicBezTo>
                    <a:pt x="154" y="381"/>
                    <a:pt x="143" y="344"/>
                    <a:pt x="143" y="294"/>
                  </a:cubicBezTo>
                  <a:cubicBezTo>
                    <a:pt x="143" y="277"/>
                    <a:pt x="145" y="261"/>
                    <a:pt x="147" y="247"/>
                  </a:cubicBezTo>
                  <a:cubicBezTo>
                    <a:pt x="173" y="248"/>
                    <a:pt x="196" y="245"/>
                    <a:pt x="207" y="239"/>
                  </a:cubicBezTo>
                  <a:cubicBezTo>
                    <a:pt x="223" y="229"/>
                    <a:pt x="251" y="187"/>
                    <a:pt x="273" y="147"/>
                  </a:cubicBezTo>
                  <a:cubicBezTo>
                    <a:pt x="303" y="149"/>
                    <a:pt x="328" y="161"/>
                    <a:pt x="347" y="183"/>
                  </a:cubicBezTo>
                  <a:cubicBezTo>
                    <a:pt x="369" y="207"/>
                    <a:pt x="380" y="244"/>
                    <a:pt x="380" y="294"/>
                  </a:cubicBezTo>
                  <a:cubicBezTo>
                    <a:pt x="380" y="318"/>
                    <a:pt x="377" y="339"/>
                    <a:pt x="372" y="3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>
              <a:off x="10939463" y="4725988"/>
              <a:ext cx="1217613" cy="736600"/>
            </a:xfrm>
            <a:custGeom>
              <a:avLst/>
              <a:gdLst>
                <a:gd name="T0" fmla="*/ 520 w 767"/>
                <a:gd name="T1" fmla="*/ 464 h 464"/>
                <a:gd name="T2" fmla="*/ 572 w 767"/>
                <a:gd name="T3" fmla="*/ 364 h 464"/>
                <a:gd name="T4" fmla="*/ 767 w 767"/>
                <a:gd name="T5" fmla="*/ 0 h 464"/>
                <a:gd name="T6" fmla="*/ 314 w 767"/>
                <a:gd name="T7" fmla="*/ 104 h 464"/>
                <a:gd name="T8" fmla="*/ 0 w 767"/>
                <a:gd name="T9" fmla="*/ 454 h 464"/>
                <a:gd name="T10" fmla="*/ 421 w 767"/>
                <a:gd name="T11" fmla="*/ 462 h 464"/>
                <a:gd name="T12" fmla="*/ 520 w 767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7" h="464">
                  <a:moveTo>
                    <a:pt x="520" y="464"/>
                  </a:moveTo>
                  <a:lnTo>
                    <a:pt x="572" y="364"/>
                  </a:lnTo>
                  <a:lnTo>
                    <a:pt x="767" y="0"/>
                  </a:lnTo>
                  <a:lnTo>
                    <a:pt x="314" y="104"/>
                  </a:lnTo>
                  <a:lnTo>
                    <a:pt x="0" y="454"/>
                  </a:lnTo>
                  <a:lnTo>
                    <a:pt x="421" y="462"/>
                  </a:lnTo>
                  <a:lnTo>
                    <a:pt x="52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10961688" y="5478463"/>
              <a:ext cx="307975" cy="528637"/>
            </a:xfrm>
            <a:custGeom>
              <a:avLst/>
              <a:gdLst>
                <a:gd name="T0" fmla="*/ 0 w 194"/>
                <a:gd name="T1" fmla="*/ 0 h 333"/>
                <a:gd name="T2" fmla="*/ 127 w 194"/>
                <a:gd name="T3" fmla="*/ 270 h 333"/>
                <a:gd name="T4" fmla="*/ 194 w 194"/>
                <a:gd name="T5" fmla="*/ 333 h 333"/>
                <a:gd name="T6" fmla="*/ 171 w 194"/>
                <a:gd name="T7" fmla="*/ 244 h 333"/>
                <a:gd name="T8" fmla="*/ 0 w 194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333">
                  <a:moveTo>
                    <a:pt x="0" y="0"/>
                  </a:moveTo>
                  <a:lnTo>
                    <a:pt x="127" y="270"/>
                  </a:lnTo>
                  <a:lnTo>
                    <a:pt x="194" y="333"/>
                  </a:lnTo>
                  <a:lnTo>
                    <a:pt x="171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3526177" y="85314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525969" y="103514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65207" y="318460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464999" y="336660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38886" y="4312217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938678" y="4494214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297160" y="55590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96952" y="5741089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5" name="Freeform 5"/>
          <p:cNvSpPr>
            <a:spLocks noEditPoints="1"/>
          </p:cNvSpPr>
          <p:nvPr/>
        </p:nvSpPr>
        <p:spPr bwMode="auto">
          <a:xfrm>
            <a:off x="2264985" y="2065531"/>
            <a:ext cx="611037" cy="715995"/>
          </a:xfrm>
          <a:custGeom>
            <a:avLst/>
            <a:gdLst>
              <a:gd name="T0" fmla="*/ 364 w 373"/>
              <a:gd name="T1" fmla="*/ 217 h 433"/>
              <a:gd name="T2" fmla="*/ 353 w 373"/>
              <a:gd name="T3" fmla="*/ 186 h 433"/>
              <a:gd name="T4" fmla="*/ 355 w 373"/>
              <a:gd name="T5" fmla="*/ 167 h 433"/>
              <a:gd name="T6" fmla="*/ 350 w 373"/>
              <a:gd name="T7" fmla="*/ 143 h 433"/>
              <a:gd name="T8" fmla="*/ 341 w 373"/>
              <a:gd name="T9" fmla="*/ 115 h 433"/>
              <a:gd name="T10" fmla="*/ 328 w 373"/>
              <a:gd name="T11" fmla="*/ 90 h 433"/>
              <a:gd name="T12" fmla="*/ 327 w 373"/>
              <a:gd name="T13" fmla="*/ 66 h 433"/>
              <a:gd name="T14" fmla="*/ 312 w 373"/>
              <a:gd name="T15" fmla="*/ 48 h 433"/>
              <a:gd name="T16" fmla="*/ 308 w 373"/>
              <a:gd name="T17" fmla="*/ 34 h 433"/>
              <a:gd name="T18" fmla="*/ 289 w 373"/>
              <a:gd name="T19" fmla="*/ 23 h 433"/>
              <a:gd name="T20" fmla="*/ 269 w 373"/>
              <a:gd name="T21" fmla="*/ 14 h 433"/>
              <a:gd name="T22" fmla="*/ 244 w 373"/>
              <a:gd name="T23" fmla="*/ 6 h 433"/>
              <a:gd name="T24" fmla="*/ 218 w 373"/>
              <a:gd name="T25" fmla="*/ 2 h 433"/>
              <a:gd name="T26" fmla="*/ 191 w 373"/>
              <a:gd name="T27" fmla="*/ 0 h 433"/>
              <a:gd name="T28" fmla="*/ 164 w 373"/>
              <a:gd name="T29" fmla="*/ 2 h 433"/>
              <a:gd name="T30" fmla="*/ 137 w 373"/>
              <a:gd name="T31" fmla="*/ 6 h 433"/>
              <a:gd name="T32" fmla="*/ 110 w 373"/>
              <a:gd name="T33" fmla="*/ 14 h 433"/>
              <a:gd name="T34" fmla="*/ 84 w 373"/>
              <a:gd name="T35" fmla="*/ 25 h 433"/>
              <a:gd name="T36" fmla="*/ 60 w 373"/>
              <a:gd name="T37" fmla="*/ 39 h 433"/>
              <a:gd name="T38" fmla="*/ 41 w 373"/>
              <a:gd name="T39" fmla="*/ 57 h 433"/>
              <a:gd name="T40" fmla="*/ 24 w 373"/>
              <a:gd name="T41" fmla="*/ 78 h 433"/>
              <a:gd name="T42" fmla="*/ 12 w 373"/>
              <a:gd name="T43" fmla="*/ 102 h 433"/>
              <a:gd name="T44" fmla="*/ 4 w 373"/>
              <a:gd name="T45" fmla="*/ 126 h 433"/>
              <a:gd name="T46" fmla="*/ 0 w 373"/>
              <a:gd name="T47" fmla="*/ 172 h 433"/>
              <a:gd name="T48" fmla="*/ 11 w 373"/>
              <a:gd name="T49" fmla="*/ 223 h 433"/>
              <a:gd name="T50" fmla="*/ 97 w 373"/>
              <a:gd name="T51" fmla="*/ 433 h 433"/>
              <a:gd name="T52" fmla="*/ 284 w 373"/>
              <a:gd name="T53" fmla="*/ 407 h 433"/>
              <a:gd name="T54" fmla="*/ 288 w 373"/>
              <a:gd name="T55" fmla="*/ 365 h 433"/>
              <a:gd name="T56" fmla="*/ 296 w 373"/>
              <a:gd name="T57" fmla="*/ 359 h 433"/>
              <a:gd name="T58" fmla="*/ 309 w 373"/>
              <a:gd name="T59" fmla="*/ 357 h 433"/>
              <a:gd name="T60" fmla="*/ 321 w 373"/>
              <a:gd name="T61" fmla="*/ 358 h 433"/>
              <a:gd name="T62" fmla="*/ 322 w 373"/>
              <a:gd name="T63" fmla="*/ 360 h 433"/>
              <a:gd name="T64" fmla="*/ 337 w 373"/>
              <a:gd name="T65" fmla="*/ 360 h 433"/>
              <a:gd name="T66" fmla="*/ 348 w 373"/>
              <a:gd name="T67" fmla="*/ 356 h 433"/>
              <a:gd name="T68" fmla="*/ 355 w 373"/>
              <a:gd name="T69" fmla="*/ 345 h 433"/>
              <a:gd name="T70" fmla="*/ 354 w 373"/>
              <a:gd name="T71" fmla="*/ 327 h 433"/>
              <a:gd name="T72" fmla="*/ 359 w 373"/>
              <a:gd name="T73" fmla="*/ 320 h 433"/>
              <a:gd name="T74" fmla="*/ 361 w 373"/>
              <a:gd name="T75" fmla="*/ 312 h 433"/>
              <a:gd name="T76" fmla="*/ 357 w 373"/>
              <a:gd name="T77" fmla="*/ 303 h 433"/>
              <a:gd name="T78" fmla="*/ 353 w 373"/>
              <a:gd name="T79" fmla="*/ 297 h 433"/>
              <a:gd name="T80" fmla="*/ 361 w 373"/>
              <a:gd name="T81" fmla="*/ 290 h 433"/>
              <a:gd name="T82" fmla="*/ 360 w 373"/>
              <a:gd name="T83" fmla="*/ 276 h 433"/>
              <a:gd name="T84" fmla="*/ 361 w 373"/>
              <a:gd name="T85" fmla="*/ 255 h 433"/>
              <a:gd name="T86" fmla="*/ 371 w 373"/>
              <a:gd name="T87" fmla="*/ 249 h 433"/>
              <a:gd name="T88" fmla="*/ 269 w 373"/>
              <a:gd name="T89" fmla="*/ 118 h 433"/>
              <a:gd name="T90" fmla="*/ 187 w 373"/>
              <a:gd name="T91" fmla="*/ 165 h 433"/>
              <a:gd name="T92" fmla="*/ 66 w 373"/>
              <a:gd name="T93" fmla="*/ 154 h 433"/>
              <a:gd name="T94" fmla="*/ 53 w 373"/>
              <a:gd name="T95" fmla="*/ 93 h 433"/>
              <a:gd name="T96" fmla="*/ 113 w 373"/>
              <a:gd name="T97" fmla="*/ 43 h 433"/>
              <a:gd name="T98" fmla="*/ 158 w 373"/>
              <a:gd name="T99" fmla="*/ 37 h 433"/>
              <a:gd name="T100" fmla="*/ 256 w 373"/>
              <a:gd name="T101" fmla="*/ 53 h 433"/>
              <a:gd name="T102" fmla="*/ 269 w 373"/>
              <a:gd name="T103" fmla="*/ 116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3" h="433">
                <a:moveTo>
                  <a:pt x="373" y="243"/>
                </a:moveTo>
                <a:cubicBezTo>
                  <a:pt x="370" y="234"/>
                  <a:pt x="370" y="234"/>
                  <a:pt x="370" y="234"/>
                </a:cubicBezTo>
                <a:cubicBezTo>
                  <a:pt x="367" y="225"/>
                  <a:pt x="367" y="225"/>
                  <a:pt x="367" y="225"/>
                </a:cubicBezTo>
                <a:cubicBezTo>
                  <a:pt x="364" y="217"/>
                  <a:pt x="364" y="217"/>
                  <a:pt x="364" y="217"/>
                </a:cubicBezTo>
                <a:cubicBezTo>
                  <a:pt x="361" y="209"/>
                  <a:pt x="361" y="209"/>
                  <a:pt x="361" y="209"/>
                </a:cubicBezTo>
                <a:cubicBezTo>
                  <a:pt x="358" y="202"/>
                  <a:pt x="358" y="202"/>
                  <a:pt x="358" y="202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3" y="186"/>
                  <a:pt x="353" y="186"/>
                  <a:pt x="353" y="186"/>
                </a:cubicBezTo>
                <a:cubicBezTo>
                  <a:pt x="351" y="178"/>
                  <a:pt x="351" y="178"/>
                  <a:pt x="351" y="178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3" y="171"/>
                  <a:pt x="353" y="171"/>
                  <a:pt x="353" y="171"/>
                </a:cubicBezTo>
                <a:cubicBezTo>
                  <a:pt x="355" y="167"/>
                  <a:pt x="355" y="167"/>
                  <a:pt x="355" y="167"/>
                </a:cubicBezTo>
                <a:cubicBezTo>
                  <a:pt x="355" y="164"/>
                  <a:pt x="355" y="164"/>
                  <a:pt x="355" y="164"/>
                </a:cubicBezTo>
                <a:cubicBezTo>
                  <a:pt x="354" y="157"/>
                  <a:pt x="354" y="157"/>
                  <a:pt x="354" y="157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50" y="143"/>
                  <a:pt x="350" y="143"/>
                  <a:pt x="350" y="143"/>
                </a:cubicBezTo>
                <a:cubicBezTo>
                  <a:pt x="348" y="136"/>
                  <a:pt x="348" y="136"/>
                  <a:pt x="348" y="136"/>
                </a:cubicBezTo>
                <a:cubicBezTo>
                  <a:pt x="346" y="129"/>
                  <a:pt x="346" y="129"/>
                  <a:pt x="346" y="129"/>
                </a:cubicBezTo>
                <a:cubicBezTo>
                  <a:pt x="343" y="122"/>
                  <a:pt x="343" y="122"/>
                  <a:pt x="343" y="122"/>
                </a:cubicBezTo>
                <a:cubicBezTo>
                  <a:pt x="341" y="115"/>
                  <a:pt x="341" y="115"/>
                  <a:pt x="341" y="115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335" y="102"/>
                  <a:pt x="335" y="102"/>
                  <a:pt x="335" y="102"/>
                </a:cubicBezTo>
                <a:cubicBezTo>
                  <a:pt x="332" y="96"/>
                  <a:pt x="332" y="96"/>
                  <a:pt x="332" y="96"/>
                </a:cubicBezTo>
                <a:cubicBezTo>
                  <a:pt x="328" y="90"/>
                  <a:pt x="328" y="90"/>
                  <a:pt x="328" y="90"/>
                </a:cubicBezTo>
                <a:cubicBezTo>
                  <a:pt x="338" y="83"/>
                  <a:pt x="338" y="83"/>
                  <a:pt x="338" y="83"/>
                </a:cubicBezTo>
                <a:cubicBezTo>
                  <a:pt x="335" y="78"/>
                  <a:pt x="335" y="78"/>
                  <a:pt x="335" y="78"/>
                </a:cubicBezTo>
                <a:cubicBezTo>
                  <a:pt x="331" y="72"/>
                  <a:pt x="331" y="72"/>
                  <a:pt x="331" y="72"/>
                </a:cubicBezTo>
                <a:cubicBezTo>
                  <a:pt x="327" y="66"/>
                  <a:pt x="327" y="66"/>
                  <a:pt x="327" y="66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20" y="57"/>
                  <a:pt x="320" y="57"/>
                  <a:pt x="320" y="57"/>
                </a:cubicBezTo>
                <a:cubicBezTo>
                  <a:pt x="316" y="52"/>
                  <a:pt x="316" y="52"/>
                  <a:pt x="316" y="52"/>
                </a:cubicBezTo>
                <a:cubicBezTo>
                  <a:pt x="312" y="48"/>
                  <a:pt x="312" y="48"/>
                  <a:pt x="312" y="48"/>
                </a:cubicBezTo>
                <a:cubicBezTo>
                  <a:pt x="308" y="44"/>
                  <a:pt x="308" y="44"/>
                  <a:pt x="308" y="44"/>
                </a:cubicBezTo>
                <a:cubicBezTo>
                  <a:pt x="304" y="41"/>
                  <a:pt x="304" y="41"/>
                  <a:pt x="304" y="41"/>
                </a:cubicBezTo>
                <a:cubicBezTo>
                  <a:pt x="313" y="37"/>
                  <a:pt x="313" y="37"/>
                  <a:pt x="313" y="37"/>
                </a:cubicBezTo>
                <a:cubicBezTo>
                  <a:pt x="308" y="34"/>
                  <a:pt x="308" y="34"/>
                  <a:pt x="308" y="34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299" y="28"/>
                  <a:pt x="299" y="28"/>
                  <a:pt x="299" y="28"/>
                </a:cubicBezTo>
                <a:cubicBezTo>
                  <a:pt x="294" y="25"/>
                  <a:pt x="294" y="25"/>
                  <a:pt x="294" y="25"/>
                </a:cubicBezTo>
                <a:cubicBezTo>
                  <a:pt x="289" y="23"/>
                  <a:pt x="289" y="23"/>
                  <a:pt x="289" y="23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79" y="18"/>
                  <a:pt x="279" y="18"/>
                  <a:pt x="279" y="18"/>
                </a:cubicBezTo>
                <a:cubicBezTo>
                  <a:pt x="274" y="16"/>
                  <a:pt x="274" y="16"/>
                  <a:pt x="274" y="16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3" y="12"/>
                  <a:pt x="263" y="12"/>
                  <a:pt x="263" y="12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0" y="8"/>
                  <a:pt x="250" y="8"/>
                  <a:pt x="250" y="8"/>
                </a:cubicBezTo>
                <a:cubicBezTo>
                  <a:pt x="244" y="6"/>
                  <a:pt x="244" y="6"/>
                  <a:pt x="244" y="6"/>
                </a:cubicBezTo>
                <a:cubicBezTo>
                  <a:pt x="238" y="5"/>
                  <a:pt x="238" y="5"/>
                  <a:pt x="238" y="5"/>
                </a:cubicBezTo>
                <a:cubicBezTo>
                  <a:pt x="231" y="4"/>
                  <a:pt x="231" y="4"/>
                  <a:pt x="231" y="4"/>
                </a:cubicBezTo>
                <a:cubicBezTo>
                  <a:pt x="224" y="3"/>
                  <a:pt x="224" y="3"/>
                  <a:pt x="224" y="3"/>
                </a:cubicBezTo>
                <a:cubicBezTo>
                  <a:pt x="218" y="2"/>
                  <a:pt x="218" y="2"/>
                  <a:pt x="218" y="2"/>
                </a:cubicBezTo>
                <a:cubicBezTo>
                  <a:pt x="211" y="1"/>
                  <a:pt x="211" y="1"/>
                  <a:pt x="211" y="1"/>
                </a:cubicBezTo>
                <a:cubicBezTo>
                  <a:pt x="204" y="1"/>
                  <a:pt x="204" y="1"/>
                  <a:pt x="204" y="1"/>
                </a:cubicBezTo>
                <a:cubicBezTo>
                  <a:pt x="198" y="0"/>
                  <a:pt x="198" y="0"/>
                  <a:pt x="19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77" y="1"/>
                  <a:pt x="177" y="1"/>
                  <a:pt x="177" y="1"/>
                </a:cubicBezTo>
                <a:cubicBezTo>
                  <a:pt x="171" y="1"/>
                  <a:pt x="171" y="1"/>
                  <a:pt x="171" y="1"/>
                </a:cubicBezTo>
                <a:cubicBezTo>
                  <a:pt x="164" y="2"/>
                  <a:pt x="164" y="2"/>
                  <a:pt x="164" y="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1" y="4"/>
                  <a:pt x="151" y="4"/>
                  <a:pt x="151" y="4"/>
                </a:cubicBezTo>
                <a:cubicBezTo>
                  <a:pt x="144" y="5"/>
                  <a:pt x="144" y="5"/>
                  <a:pt x="144" y="5"/>
                </a:cubicBezTo>
                <a:cubicBezTo>
                  <a:pt x="137" y="6"/>
                  <a:pt x="137" y="6"/>
                  <a:pt x="137" y="6"/>
                </a:cubicBezTo>
                <a:cubicBezTo>
                  <a:pt x="130" y="8"/>
                  <a:pt x="130" y="8"/>
                  <a:pt x="130" y="8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96" y="19"/>
                  <a:pt x="96" y="19"/>
                  <a:pt x="96" y="19"/>
                </a:cubicBezTo>
                <a:cubicBezTo>
                  <a:pt x="90" y="22"/>
                  <a:pt x="90" y="22"/>
                  <a:pt x="90" y="22"/>
                </a:cubicBezTo>
                <a:cubicBezTo>
                  <a:pt x="84" y="25"/>
                  <a:pt x="84" y="25"/>
                  <a:pt x="84" y="25"/>
                </a:cubicBezTo>
                <a:cubicBezTo>
                  <a:pt x="77" y="28"/>
                  <a:pt x="77" y="28"/>
                  <a:pt x="77" y="28"/>
                </a:cubicBezTo>
                <a:cubicBezTo>
                  <a:pt x="71" y="31"/>
                  <a:pt x="71" y="31"/>
                  <a:pt x="71" y="31"/>
                </a:cubicBezTo>
                <a:cubicBezTo>
                  <a:pt x="66" y="35"/>
                  <a:pt x="66" y="35"/>
                  <a:pt x="66" y="35"/>
                </a:cubicBezTo>
                <a:cubicBezTo>
                  <a:pt x="60" y="39"/>
                  <a:pt x="60" y="39"/>
                  <a:pt x="60" y="39"/>
                </a:cubicBezTo>
                <a:cubicBezTo>
                  <a:pt x="55" y="43"/>
                  <a:pt x="55" y="43"/>
                  <a:pt x="55" y="43"/>
                </a:cubicBezTo>
                <a:cubicBezTo>
                  <a:pt x="50" y="48"/>
                  <a:pt x="50" y="48"/>
                  <a:pt x="50" y="48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7"/>
                  <a:pt x="41" y="57"/>
                  <a:pt x="41" y="57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7"/>
                  <a:pt x="32" y="67"/>
                  <a:pt x="32" y="67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8"/>
                  <a:pt x="24" y="78"/>
                  <a:pt x="24" y="78"/>
                </a:cubicBezTo>
                <a:cubicBezTo>
                  <a:pt x="21" y="84"/>
                  <a:pt x="21" y="84"/>
                  <a:pt x="21" y="84"/>
                </a:cubicBezTo>
                <a:cubicBezTo>
                  <a:pt x="18" y="90"/>
                  <a:pt x="18" y="90"/>
                  <a:pt x="18" y="90"/>
                </a:cubicBezTo>
                <a:cubicBezTo>
                  <a:pt x="15" y="95"/>
                  <a:pt x="15" y="95"/>
                  <a:pt x="15" y="95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9" y="108"/>
                  <a:pt x="9" y="108"/>
                  <a:pt x="9" y="108"/>
                </a:cubicBezTo>
                <a:cubicBezTo>
                  <a:pt x="7" y="114"/>
                  <a:pt x="7" y="114"/>
                  <a:pt x="7" y="114"/>
                </a:cubicBezTo>
                <a:cubicBezTo>
                  <a:pt x="5" y="120"/>
                  <a:pt x="5" y="120"/>
                  <a:pt x="5" y="120"/>
                </a:cubicBezTo>
                <a:cubicBezTo>
                  <a:pt x="4" y="126"/>
                  <a:pt x="4" y="126"/>
                  <a:pt x="4" y="126"/>
                </a:cubicBezTo>
                <a:cubicBezTo>
                  <a:pt x="3" y="133"/>
                  <a:pt x="3" y="133"/>
                  <a:pt x="3" y="133"/>
                </a:cubicBezTo>
                <a:cubicBezTo>
                  <a:pt x="1" y="146"/>
                  <a:pt x="1" y="146"/>
                  <a:pt x="1" y="146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2"/>
                  <a:pt x="0" y="172"/>
                  <a:pt x="0" y="172"/>
                </a:cubicBezTo>
                <a:cubicBezTo>
                  <a:pt x="2" y="185"/>
                  <a:pt x="2" y="185"/>
                  <a:pt x="2" y="185"/>
                </a:cubicBezTo>
                <a:cubicBezTo>
                  <a:pt x="4" y="198"/>
                  <a:pt x="4" y="198"/>
                  <a:pt x="4" y="198"/>
                </a:cubicBezTo>
                <a:cubicBezTo>
                  <a:pt x="7" y="210"/>
                  <a:pt x="7" y="210"/>
                  <a:pt x="7" y="210"/>
                </a:cubicBezTo>
                <a:cubicBezTo>
                  <a:pt x="11" y="223"/>
                  <a:pt x="11" y="223"/>
                  <a:pt x="11" y="223"/>
                </a:cubicBezTo>
                <a:cubicBezTo>
                  <a:pt x="44" y="275"/>
                  <a:pt x="44" y="275"/>
                  <a:pt x="44" y="275"/>
                </a:cubicBezTo>
                <a:cubicBezTo>
                  <a:pt x="98" y="331"/>
                  <a:pt x="96" y="387"/>
                  <a:pt x="96" y="387"/>
                </a:cubicBezTo>
                <a:cubicBezTo>
                  <a:pt x="96" y="399"/>
                  <a:pt x="96" y="399"/>
                  <a:pt x="96" y="399"/>
                </a:cubicBezTo>
                <a:cubicBezTo>
                  <a:pt x="97" y="433"/>
                  <a:pt x="97" y="433"/>
                  <a:pt x="97" y="433"/>
                </a:cubicBezTo>
                <a:cubicBezTo>
                  <a:pt x="283" y="433"/>
                  <a:pt x="283" y="433"/>
                  <a:pt x="283" y="433"/>
                </a:cubicBezTo>
                <a:cubicBezTo>
                  <a:pt x="284" y="429"/>
                  <a:pt x="284" y="429"/>
                  <a:pt x="284" y="429"/>
                </a:cubicBezTo>
                <a:cubicBezTo>
                  <a:pt x="284" y="418"/>
                  <a:pt x="284" y="418"/>
                  <a:pt x="284" y="418"/>
                </a:cubicBezTo>
                <a:cubicBezTo>
                  <a:pt x="284" y="407"/>
                  <a:pt x="284" y="407"/>
                  <a:pt x="284" y="407"/>
                </a:cubicBezTo>
                <a:cubicBezTo>
                  <a:pt x="285" y="383"/>
                  <a:pt x="285" y="383"/>
                  <a:pt x="285" y="383"/>
                </a:cubicBezTo>
                <a:cubicBezTo>
                  <a:pt x="286" y="370"/>
                  <a:pt x="286" y="370"/>
                  <a:pt x="286" y="370"/>
                </a:cubicBezTo>
                <a:cubicBezTo>
                  <a:pt x="287" y="368"/>
                  <a:pt x="287" y="368"/>
                  <a:pt x="287" y="368"/>
                </a:cubicBezTo>
                <a:cubicBezTo>
                  <a:pt x="288" y="365"/>
                  <a:pt x="288" y="365"/>
                  <a:pt x="288" y="365"/>
                </a:cubicBezTo>
                <a:cubicBezTo>
                  <a:pt x="289" y="363"/>
                  <a:pt x="289" y="363"/>
                  <a:pt x="289" y="363"/>
                </a:cubicBezTo>
                <a:cubicBezTo>
                  <a:pt x="291" y="361"/>
                  <a:pt x="291" y="361"/>
                  <a:pt x="291" y="361"/>
                </a:cubicBezTo>
                <a:cubicBezTo>
                  <a:pt x="293" y="360"/>
                  <a:pt x="293" y="360"/>
                  <a:pt x="293" y="360"/>
                </a:cubicBezTo>
                <a:cubicBezTo>
                  <a:pt x="296" y="359"/>
                  <a:pt x="296" y="359"/>
                  <a:pt x="296" y="359"/>
                </a:cubicBezTo>
                <a:cubicBezTo>
                  <a:pt x="298" y="358"/>
                  <a:pt x="298" y="358"/>
                  <a:pt x="298" y="358"/>
                </a:cubicBezTo>
                <a:cubicBezTo>
                  <a:pt x="301" y="358"/>
                  <a:pt x="301" y="358"/>
                  <a:pt x="301" y="358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9" y="357"/>
                  <a:pt x="309" y="357"/>
                  <a:pt x="309" y="357"/>
                </a:cubicBezTo>
                <a:cubicBezTo>
                  <a:pt x="310" y="357"/>
                  <a:pt x="310" y="357"/>
                  <a:pt x="310" y="357"/>
                </a:cubicBezTo>
                <a:cubicBezTo>
                  <a:pt x="313" y="358"/>
                  <a:pt x="313" y="358"/>
                  <a:pt x="313" y="358"/>
                </a:cubicBezTo>
                <a:cubicBezTo>
                  <a:pt x="317" y="358"/>
                  <a:pt x="317" y="358"/>
                  <a:pt x="317" y="358"/>
                </a:cubicBezTo>
                <a:cubicBezTo>
                  <a:pt x="321" y="358"/>
                  <a:pt x="321" y="358"/>
                  <a:pt x="321" y="358"/>
                </a:cubicBezTo>
                <a:cubicBezTo>
                  <a:pt x="324" y="359"/>
                  <a:pt x="324" y="359"/>
                  <a:pt x="324" y="359"/>
                </a:cubicBezTo>
                <a:cubicBezTo>
                  <a:pt x="328" y="359"/>
                  <a:pt x="328" y="359"/>
                  <a:pt x="328" y="359"/>
                </a:cubicBezTo>
                <a:cubicBezTo>
                  <a:pt x="331" y="359"/>
                  <a:pt x="331" y="359"/>
                  <a:pt x="331" y="359"/>
                </a:cubicBezTo>
                <a:cubicBezTo>
                  <a:pt x="322" y="360"/>
                  <a:pt x="322" y="360"/>
                  <a:pt x="322" y="360"/>
                </a:cubicBezTo>
                <a:cubicBezTo>
                  <a:pt x="326" y="360"/>
                  <a:pt x="326" y="360"/>
                  <a:pt x="326" y="360"/>
                </a:cubicBezTo>
                <a:cubicBezTo>
                  <a:pt x="330" y="360"/>
                  <a:pt x="330" y="360"/>
                  <a:pt x="330" y="360"/>
                </a:cubicBezTo>
                <a:cubicBezTo>
                  <a:pt x="335" y="360"/>
                  <a:pt x="335" y="360"/>
                  <a:pt x="335" y="360"/>
                </a:cubicBezTo>
                <a:cubicBezTo>
                  <a:pt x="337" y="360"/>
                  <a:pt x="337" y="360"/>
                  <a:pt x="337" y="360"/>
                </a:cubicBezTo>
                <a:cubicBezTo>
                  <a:pt x="340" y="360"/>
                  <a:pt x="340" y="360"/>
                  <a:pt x="340" y="360"/>
                </a:cubicBezTo>
                <a:cubicBezTo>
                  <a:pt x="343" y="359"/>
                  <a:pt x="343" y="359"/>
                  <a:pt x="343" y="359"/>
                </a:cubicBezTo>
                <a:cubicBezTo>
                  <a:pt x="346" y="357"/>
                  <a:pt x="346" y="357"/>
                  <a:pt x="346" y="357"/>
                </a:cubicBezTo>
                <a:cubicBezTo>
                  <a:pt x="348" y="356"/>
                  <a:pt x="348" y="356"/>
                  <a:pt x="348" y="356"/>
                </a:cubicBezTo>
                <a:cubicBezTo>
                  <a:pt x="350" y="354"/>
                  <a:pt x="350" y="354"/>
                  <a:pt x="350" y="354"/>
                </a:cubicBezTo>
                <a:cubicBezTo>
                  <a:pt x="352" y="351"/>
                  <a:pt x="352" y="351"/>
                  <a:pt x="352" y="351"/>
                </a:cubicBezTo>
                <a:cubicBezTo>
                  <a:pt x="354" y="349"/>
                  <a:pt x="354" y="349"/>
                  <a:pt x="354" y="349"/>
                </a:cubicBezTo>
                <a:cubicBezTo>
                  <a:pt x="355" y="345"/>
                  <a:pt x="355" y="345"/>
                  <a:pt x="355" y="345"/>
                </a:cubicBezTo>
                <a:cubicBezTo>
                  <a:pt x="354" y="339"/>
                  <a:pt x="354" y="339"/>
                  <a:pt x="354" y="339"/>
                </a:cubicBezTo>
                <a:cubicBezTo>
                  <a:pt x="353" y="334"/>
                  <a:pt x="353" y="334"/>
                  <a:pt x="353" y="334"/>
                </a:cubicBezTo>
                <a:cubicBezTo>
                  <a:pt x="353" y="329"/>
                  <a:pt x="353" y="329"/>
                  <a:pt x="353" y="329"/>
                </a:cubicBezTo>
                <a:cubicBezTo>
                  <a:pt x="354" y="327"/>
                  <a:pt x="354" y="327"/>
                  <a:pt x="354" y="327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356" y="323"/>
                  <a:pt x="356" y="323"/>
                  <a:pt x="356" y="323"/>
                </a:cubicBezTo>
                <a:cubicBezTo>
                  <a:pt x="357" y="322"/>
                  <a:pt x="357" y="322"/>
                  <a:pt x="357" y="322"/>
                </a:cubicBezTo>
                <a:cubicBezTo>
                  <a:pt x="359" y="320"/>
                  <a:pt x="359" y="320"/>
                  <a:pt x="359" y="320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6"/>
                  <a:pt x="361" y="316"/>
                  <a:pt x="361" y="316"/>
                </a:cubicBezTo>
                <a:cubicBezTo>
                  <a:pt x="361" y="314"/>
                  <a:pt x="361" y="314"/>
                  <a:pt x="361" y="314"/>
                </a:cubicBezTo>
                <a:cubicBezTo>
                  <a:pt x="361" y="312"/>
                  <a:pt x="361" y="312"/>
                  <a:pt x="361" y="312"/>
                </a:cubicBezTo>
                <a:cubicBezTo>
                  <a:pt x="360" y="309"/>
                  <a:pt x="360" y="309"/>
                  <a:pt x="360" y="309"/>
                </a:cubicBezTo>
                <a:cubicBezTo>
                  <a:pt x="360" y="307"/>
                  <a:pt x="360" y="307"/>
                  <a:pt x="360" y="307"/>
                </a:cubicBezTo>
                <a:cubicBezTo>
                  <a:pt x="358" y="305"/>
                  <a:pt x="358" y="305"/>
                  <a:pt x="358" y="305"/>
                </a:cubicBezTo>
                <a:cubicBezTo>
                  <a:pt x="357" y="303"/>
                  <a:pt x="357" y="303"/>
                  <a:pt x="357" y="303"/>
                </a:cubicBezTo>
                <a:cubicBezTo>
                  <a:pt x="355" y="301"/>
                  <a:pt x="355" y="301"/>
                  <a:pt x="355" y="301"/>
                </a:cubicBezTo>
                <a:cubicBezTo>
                  <a:pt x="353" y="300"/>
                  <a:pt x="353" y="300"/>
                  <a:pt x="353" y="300"/>
                </a:cubicBezTo>
                <a:cubicBezTo>
                  <a:pt x="351" y="298"/>
                  <a:pt x="351" y="298"/>
                  <a:pt x="351" y="298"/>
                </a:cubicBezTo>
                <a:cubicBezTo>
                  <a:pt x="353" y="297"/>
                  <a:pt x="353" y="297"/>
                  <a:pt x="353" y="297"/>
                </a:cubicBezTo>
                <a:cubicBezTo>
                  <a:pt x="356" y="296"/>
                  <a:pt x="356" y="296"/>
                  <a:pt x="356" y="296"/>
                </a:cubicBezTo>
                <a:cubicBezTo>
                  <a:pt x="358" y="294"/>
                  <a:pt x="358" y="294"/>
                  <a:pt x="358" y="294"/>
                </a:cubicBezTo>
                <a:cubicBezTo>
                  <a:pt x="360" y="292"/>
                  <a:pt x="360" y="292"/>
                  <a:pt x="360" y="292"/>
                </a:cubicBezTo>
                <a:cubicBezTo>
                  <a:pt x="361" y="290"/>
                  <a:pt x="361" y="290"/>
                  <a:pt x="361" y="290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3" y="286"/>
                  <a:pt x="363" y="286"/>
                  <a:pt x="363" y="286"/>
                </a:cubicBezTo>
                <a:cubicBezTo>
                  <a:pt x="362" y="284"/>
                  <a:pt x="362" y="284"/>
                  <a:pt x="362" y="284"/>
                </a:cubicBezTo>
                <a:cubicBezTo>
                  <a:pt x="360" y="276"/>
                  <a:pt x="360" y="276"/>
                  <a:pt x="360" y="276"/>
                </a:cubicBezTo>
                <a:cubicBezTo>
                  <a:pt x="358" y="270"/>
                  <a:pt x="358" y="270"/>
                  <a:pt x="358" y="270"/>
                </a:cubicBezTo>
                <a:cubicBezTo>
                  <a:pt x="358" y="263"/>
                  <a:pt x="358" y="263"/>
                  <a:pt x="358" y="263"/>
                </a:cubicBezTo>
                <a:cubicBezTo>
                  <a:pt x="358" y="257"/>
                  <a:pt x="358" y="257"/>
                  <a:pt x="358" y="257"/>
                </a:cubicBezTo>
                <a:cubicBezTo>
                  <a:pt x="361" y="255"/>
                  <a:pt x="361" y="255"/>
                  <a:pt x="361" y="255"/>
                </a:cubicBezTo>
                <a:cubicBezTo>
                  <a:pt x="364" y="254"/>
                  <a:pt x="364" y="254"/>
                  <a:pt x="364" y="254"/>
                </a:cubicBezTo>
                <a:cubicBezTo>
                  <a:pt x="367" y="252"/>
                  <a:pt x="367" y="252"/>
                  <a:pt x="367" y="252"/>
                </a:cubicBezTo>
                <a:cubicBezTo>
                  <a:pt x="370" y="251"/>
                  <a:pt x="370" y="251"/>
                  <a:pt x="370" y="251"/>
                </a:cubicBezTo>
                <a:cubicBezTo>
                  <a:pt x="371" y="249"/>
                  <a:pt x="371" y="249"/>
                  <a:pt x="371" y="249"/>
                </a:cubicBezTo>
                <a:cubicBezTo>
                  <a:pt x="372" y="247"/>
                  <a:pt x="372" y="247"/>
                  <a:pt x="372" y="247"/>
                </a:cubicBezTo>
                <a:cubicBezTo>
                  <a:pt x="373" y="245"/>
                  <a:pt x="373" y="245"/>
                  <a:pt x="373" y="245"/>
                </a:cubicBezTo>
                <a:lnTo>
                  <a:pt x="373" y="243"/>
                </a:lnTo>
                <a:close/>
                <a:moveTo>
                  <a:pt x="269" y="118"/>
                </a:moveTo>
                <a:cubicBezTo>
                  <a:pt x="271" y="132"/>
                  <a:pt x="261" y="145"/>
                  <a:pt x="246" y="150"/>
                </a:cubicBezTo>
                <a:cubicBezTo>
                  <a:pt x="242" y="154"/>
                  <a:pt x="236" y="156"/>
                  <a:pt x="230" y="157"/>
                </a:cubicBezTo>
                <a:cubicBezTo>
                  <a:pt x="225" y="163"/>
                  <a:pt x="217" y="167"/>
                  <a:pt x="208" y="168"/>
                </a:cubicBezTo>
                <a:cubicBezTo>
                  <a:pt x="200" y="170"/>
                  <a:pt x="193" y="168"/>
                  <a:pt x="187" y="165"/>
                </a:cubicBezTo>
                <a:cubicBezTo>
                  <a:pt x="183" y="176"/>
                  <a:pt x="154" y="176"/>
                  <a:pt x="139" y="178"/>
                </a:cubicBezTo>
                <a:cubicBezTo>
                  <a:pt x="131" y="180"/>
                  <a:pt x="128" y="211"/>
                  <a:pt x="122" y="208"/>
                </a:cubicBezTo>
                <a:cubicBezTo>
                  <a:pt x="114" y="220"/>
                  <a:pt x="102" y="217"/>
                  <a:pt x="101" y="212"/>
                </a:cubicBezTo>
                <a:cubicBezTo>
                  <a:pt x="100" y="207"/>
                  <a:pt x="106" y="158"/>
                  <a:pt x="66" y="154"/>
                </a:cubicBezTo>
                <a:cubicBezTo>
                  <a:pt x="66" y="152"/>
                  <a:pt x="57" y="150"/>
                  <a:pt x="57" y="148"/>
                </a:cubicBezTo>
                <a:cubicBezTo>
                  <a:pt x="52" y="144"/>
                  <a:pt x="65" y="148"/>
                  <a:pt x="63" y="142"/>
                </a:cubicBezTo>
                <a:cubicBezTo>
                  <a:pt x="49" y="138"/>
                  <a:pt x="48" y="128"/>
                  <a:pt x="46" y="116"/>
                </a:cubicBezTo>
                <a:cubicBezTo>
                  <a:pt x="45" y="107"/>
                  <a:pt x="48" y="100"/>
                  <a:pt x="53" y="93"/>
                </a:cubicBezTo>
                <a:cubicBezTo>
                  <a:pt x="53" y="93"/>
                  <a:pt x="53" y="93"/>
                  <a:pt x="52" y="93"/>
                </a:cubicBezTo>
                <a:cubicBezTo>
                  <a:pt x="51" y="82"/>
                  <a:pt x="58" y="72"/>
                  <a:pt x="69" y="67"/>
                </a:cubicBezTo>
                <a:cubicBezTo>
                  <a:pt x="75" y="58"/>
                  <a:pt x="85" y="52"/>
                  <a:pt x="97" y="49"/>
                </a:cubicBezTo>
                <a:cubicBezTo>
                  <a:pt x="101" y="46"/>
                  <a:pt x="107" y="44"/>
                  <a:pt x="113" y="43"/>
                </a:cubicBezTo>
                <a:cubicBezTo>
                  <a:pt x="118" y="42"/>
                  <a:pt x="123" y="43"/>
                  <a:pt x="128" y="44"/>
                </a:cubicBezTo>
                <a:cubicBezTo>
                  <a:pt x="129" y="44"/>
                  <a:pt x="131" y="43"/>
                  <a:pt x="133" y="43"/>
                </a:cubicBezTo>
                <a:cubicBezTo>
                  <a:pt x="136" y="43"/>
                  <a:pt x="140" y="43"/>
                  <a:pt x="143" y="43"/>
                </a:cubicBezTo>
                <a:cubicBezTo>
                  <a:pt x="147" y="40"/>
                  <a:pt x="152" y="38"/>
                  <a:pt x="158" y="37"/>
                </a:cubicBezTo>
                <a:cubicBezTo>
                  <a:pt x="165" y="36"/>
                  <a:pt x="173" y="38"/>
                  <a:pt x="178" y="42"/>
                </a:cubicBezTo>
                <a:cubicBezTo>
                  <a:pt x="184" y="38"/>
                  <a:pt x="190" y="35"/>
                  <a:pt x="198" y="34"/>
                </a:cubicBezTo>
                <a:cubicBezTo>
                  <a:pt x="205" y="33"/>
                  <a:pt x="212" y="34"/>
                  <a:pt x="218" y="36"/>
                </a:cubicBezTo>
                <a:cubicBezTo>
                  <a:pt x="234" y="35"/>
                  <a:pt x="249" y="41"/>
                  <a:pt x="256" y="53"/>
                </a:cubicBezTo>
                <a:cubicBezTo>
                  <a:pt x="265" y="57"/>
                  <a:pt x="272" y="64"/>
                  <a:pt x="273" y="74"/>
                </a:cubicBezTo>
                <a:cubicBezTo>
                  <a:pt x="274" y="78"/>
                  <a:pt x="273" y="81"/>
                  <a:pt x="272" y="85"/>
                </a:cubicBezTo>
                <a:cubicBezTo>
                  <a:pt x="274" y="88"/>
                  <a:pt x="275" y="91"/>
                  <a:pt x="276" y="94"/>
                </a:cubicBezTo>
                <a:cubicBezTo>
                  <a:pt x="277" y="102"/>
                  <a:pt x="274" y="110"/>
                  <a:pt x="269" y="116"/>
                </a:cubicBezTo>
                <a:cubicBezTo>
                  <a:pt x="269" y="117"/>
                  <a:pt x="269" y="117"/>
                  <a:pt x="269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2992590" y="2092256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992382" y="2274253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EFED"/>
            </a:gs>
            <a:gs pos="100000">
              <a:srgbClr val="BEBFB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4752930" y="3284059"/>
            <a:ext cx="4647487" cy="56188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869478" y="3086962"/>
            <a:ext cx="1038657" cy="758451"/>
            <a:chOff x="8869478" y="3086962"/>
            <a:chExt cx="1038657" cy="758451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5" name="Freeform 134"/>
            <p:cNvSpPr/>
            <p:nvPr/>
          </p:nvSpPr>
          <p:spPr>
            <a:xfrm>
              <a:off x="8870725" y="3756767"/>
              <a:ext cx="1037409" cy="88646"/>
            </a:xfrm>
            <a:custGeom>
              <a:avLst/>
              <a:gdLst>
                <a:gd name="connsiteX0" fmla="*/ 0 w 2050256"/>
                <a:gd name="connsiteY0" fmla="*/ 102394 h 116681"/>
                <a:gd name="connsiteX1" fmla="*/ 1288256 w 2050256"/>
                <a:gd name="connsiteY1" fmla="*/ 116681 h 116681"/>
                <a:gd name="connsiteX2" fmla="*/ 2050256 w 2050256"/>
                <a:gd name="connsiteY2" fmla="*/ 21431 h 116681"/>
                <a:gd name="connsiteX3" fmla="*/ 661987 w 2050256"/>
                <a:gd name="connsiteY3" fmla="*/ 0 h 116681"/>
                <a:gd name="connsiteX4" fmla="*/ 0 w 2050256"/>
                <a:gd name="connsiteY4" fmla="*/ 102394 h 116681"/>
                <a:gd name="connsiteX0" fmla="*/ 0 w 2052637"/>
                <a:gd name="connsiteY0" fmla="*/ 100012 h 116681"/>
                <a:gd name="connsiteX1" fmla="*/ 1290637 w 2052637"/>
                <a:gd name="connsiteY1" fmla="*/ 116681 h 116681"/>
                <a:gd name="connsiteX2" fmla="*/ 2052637 w 2052637"/>
                <a:gd name="connsiteY2" fmla="*/ 21431 h 116681"/>
                <a:gd name="connsiteX3" fmla="*/ 664368 w 2052637"/>
                <a:gd name="connsiteY3" fmla="*/ 0 h 116681"/>
                <a:gd name="connsiteX4" fmla="*/ 0 w 2052637"/>
                <a:gd name="connsiteY4" fmla="*/ 100012 h 116681"/>
                <a:gd name="connsiteX0" fmla="*/ 0 w 2052637"/>
                <a:gd name="connsiteY0" fmla="*/ 175397 h 192066"/>
                <a:gd name="connsiteX1" fmla="*/ 1290637 w 2052637"/>
                <a:gd name="connsiteY1" fmla="*/ 192066 h 192066"/>
                <a:gd name="connsiteX2" fmla="*/ 2052637 w 2052637"/>
                <a:gd name="connsiteY2" fmla="*/ 96816 h 192066"/>
                <a:gd name="connsiteX3" fmla="*/ 654947 w 2052637"/>
                <a:gd name="connsiteY3" fmla="*/ 0 h 192066"/>
                <a:gd name="connsiteX4" fmla="*/ 0 w 2052637"/>
                <a:gd name="connsiteY4" fmla="*/ 175397 h 192066"/>
                <a:gd name="connsiteX0" fmla="*/ 0 w 2052637"/>
                <a:gd name="connsiteY0" fmla="*/ 175397 h 175396"/>
                <a:gd name="connsiteX1" fmla="*/ 1285926 w 2052637"/>
                <a:gd name="connsiteY1" fmla="*/ 173220 h 175396"/>
                <a:gd name="connsiteX2" fmla="*/ 2052637 w 2052637"/>
                <a:gd name="connsiteY2" fmla="*/ 96816 h 175396"/>
                <a:gd name="connsiteX3" fmla="*/ 654947 w 2052637"/>
                <a:gd name="connsiteY3" fmla="*/ 0 h 175396"/>
                <a:gd name="connsiteX4" fmla="*/ 0 w 2052637"/>
                <a:gd name="connsiteY4" fmla="*/ 175397 h 17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637" h="175396">
                  <a:moveTo>
                    <a:pt x="0" y="175397"/>
                  </a:moveTo>
                  <a:lnTo>
                    <a:pt x="1285926" y="173220"/>
                  </a:lnTo>
                  <a:lnTo>
                    <a:pt x="2052637" y="96816"/>
                  </a:lnTo>
                  <a:lnTo>
                    <a:pt x="654947" y="0"/>
                  </a:lnTo>
                  <a:lnTo>
                    <a:pt x="0" y="17539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6"/>
            <p:cNvSpPr/>
            <p:nvPr/>
          </p:nvSpPr>
          <p:spPr>
            <a:xfrm>
              <a:off x="9205296" y="3086962"/>
              <a:ext cx="702839" cy="717132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418930">
                  <a:moveTo>
                    <a:pt x="0" y="0"/>
                  </a:moveTo>
                  <a:lnTo>
                    <a:pt x="1371600" y="0"/>
                  </a:lnTo>
                  <a:lnTo>
                    <a:pt x="1390650" y="1418930"/>
                  </a:lnTo>
                  <a:lnTo>
                    <a:pt x="0" y="1403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7"/>
            <p:cNvSpPr/>
            <p:nvPr/>
          </p:nvSpPr>
          <p:spPr>
            <a:xfrm>
              <a:off x="8869478" y="3090022"/>
              <a:ext cx="338092" cy="754188"/>
            </a:xfrm>
            <a:custGeom>
              <a:avLst/>
              <a:gdLst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1332000 w 1332000"/>
                <a:gd name="connsiteY2" fmla="*/ 1066800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658900 w 1332000"/>
                <a:gd name="connsiteY2" fmla="*/ 981075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665250"/>
                <a:gd name="connsiteY0" fmla="*/ 425450 h 1492250"/>
                <a:gd name="connsiteX1" fmla="*/ 665250 w 665250"/>
                <a:gd name="connsiteY1" fmla="*/ 0 h 1492250"/>
                <a:gd name="connsiteX2" fmla="*/ 658900 w 665250"/>
                <a:gd name="connsiteY2" fmla="*/ 1406525 h 1492250"/>
                <a:gd name="connsiteX3" fmla="*/ 0 w 665250"/>
                <a:gd name="connsiteY3" fmla="*/ 1492250 h 1492250"/>
                <a:gd name="connsiteX4" fmla="*/ 0 w 665250"/>
                <a:gd name="connsiteY4" fmla="*/ 425450 h 1492250"/>
                <a:gd name="connsiteX0" fmla="*/ 0 w 668425"/>
                <a:gd name="connsiteY0" fmla="*/ 400050 h 1492250"/>
                <a:gd name="connsiteX1" fmla="*/ 668425 w 668425"/>
                <a:gd name="connsiteY1" fmla="*/ 0 h 1492250"/>
                <a:gd name="connsiteX2" fmla="*/ 662075 w 668425"/>
                <a:gd name="connsiteY2" fmla="*/ 1406525 h 1492250"/>
                <a:gd name="connsiteX3" fmla="*/ 3175 w 668425"/>
                <a:gd name="connsiteY3" fmla="*/ 1492250 h 1492250"/>
                <a:gd name="connsiteX4" fmla="*/ 0 w 668425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6525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1762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1587 w 665556"/>
                <a:gd name="connsiteY2" fmla="*/ 1399380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3968 w 665556"/>
                <a:gd name="connsiteY2" fmla="*/ 1394618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6881"/>
                <a:gd name="connsiteY0" fmla="*/ 400050 h 1492250"/>
                <a:gd name="connsiteX1" fmla="*/ 665556 w 666881"/>
                <a:gd name="connsiteY1" fmla="*/ 0 h 1492250"/>
                <a:gd name="connsiteX2" fmla="*/ 666349 w 666881"/>
                <a:gd name="connsiteY2" fmla="*/ 1394618 h 1492250"/>
                <a:gd name="connsiteX3" fmla="*/ 306 w 666881"/>
                <a:gd name="connsiteY3" fmla="*/ 1492250 h 1492250"/>
                <a:gd name="connsiteX4" fmla="*/ 306 w 666881"/>
                <a:gd name="connsiteY4" fmla="*/ 400050 h 1492250"/>
                <a:gd name="connsiteX0" fmla="*/ 0 w 668956"/>
                <a:gd name="connsiteY0" fmla="*/ 390525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90525 h 1492250"/>
                <a:gd name="connsiteX0" fmla="*/ 0 w 668956"/>
                <a:gd name="connsiteY0" fmla="*/ 388144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88144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956" h="1492250">
                  <a:moveTo>
                    <a:pt x="0" y="388144"/>
                  </a:moveTo>
                  <a:lnTo>
                    <a:pt x="667631" y="0"/>
                  </a:lnTo>
                  <a:cubicBezTo>
                    <a:pt x="665514" y="468842"/>
                    <a:pt x="670541" y="925776"/>
                    <a:pt x="668424" y="1394618"/>
                  </a:cubicBezTo>
                  <a:lnTo>
                    <a:pt x="2381" y="1492250"/>
                  </a:lnTo>
                  <a:cubicBezTo>
                    <a:pt x="1323" y="1128183"/>
                    <a:pt x="1058" y="752211"/>
                    <a:pt x="0" y="3881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495235" y="3284275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4722959" y="3001305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4495236" y="3001306"/>
            <a:ext cx="254723" cy="1174608"/>
          </a:xfrm>
          <a:prstGeom prst="rect">
            <a:avLst/>
          </a:prstGeom>
          <a:solidFill>
            <a:srgbClr val="E7E7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3914299" y="2731324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42" name="Freeform 141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 142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9205296" y="3244309"/>
            <a:ext cx="70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50%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79875" y="325328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820185" y="3312991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5820185" y="3476801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938886" y="4312217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474" y="918249"/>
            <a:ext cx="4920527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77544" y="231709"/>
            <a:ext cx="1274096" cy="1253236"/>
            <a:chOff x="10077544" y="231709"/>
            <a:chExt cx="1274096" cy="1253236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0581406" y="231709"/>
              <a:ext cx="770234" cy="7317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0077544" y="231709"/>
              <a:ext cx="507071" cy="1248422"/>
            </a:xfrm>
            <a:custGeom>
              <a:avLst/>
              <a:gdLst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0" h="2470150">
                  <a:moveTo>
                    <a:pt x="0" y="1352550"/>
                  </a:moveTo>
                  <a:lnTo>
                    <a:pt x="1003300" y="0"/>
                  </a:lnTo>
                  <a:cubicBezTo>
                    <a:pt x="1001183" y="480483"/>
                    <a:pt x="999067" y="960967"/>
                    <a:pt x="996950" y="1441450"/>
                  </a:cubicBezTo>
                  <a:cubicBezTo>
                    <a:pt x="779829" y="1822042"/>
                    <a:pt x="426068" y="2226194"/>
                    <a:pt x="6350" y="2470150"/>
                  </a:cubicBezTo>
                  <a:cubicBezTo>
                    <a:pt x="4233" y="2097617"/>
                    <a:pt x="2117" y="1725083"/>
                    <a:pt x="0" y="13525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080753" y="960223"/>
              <a:ext cx="1270887" cy="524722"/>
            </a:xfrm>
            <a:custGeom>
              <a:avLst/>
              <a:gdLst>
                <a:gd name="connsiteX0" fmla="*/ 0 w 2514600"/>
                <a:gd name="connsiteY0" fmla="*/ 1035050 h 1038225"/>
                <a:gd name="connsiteX1" fmla="*/ 1336675 w 2514600"/>
                <a:gd name="connsiteY1" fmla="*/ 1038225 h 1038225"/>
                <a:gd name="connsiteX2" fmla="*/ 2514600 w 2514600"/>
                <a:gd name="connsiteY2" fmla="*/ 0 h 1038225"/>
                <a:gd name="connsiteX3" fmla="*/ 987425 w 2514600"/>
                <a:gd name="connsiteY3" fmla="*/ 0 h 1038225"/>
                <a:gd name="connsiteX4" fmla="*/ 0 w 2514600"/>
                <a:gd name="connsiteY4" fmla="*/ 1035050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1038225">
                  <a:moveTo>
                    <a:pt x="0" y="1035050"/>
                  </a:moveTo>
                  <a:lnTo>
                    <a:pt x="1336675" y="1038225"/>
                  </a:lnTo>
                  <a:lnTo>
                    <a:pt x="2514600" y="0"/>
                  </a:lnTo>
                  <a:lnTo>
                    <a:pt x="987425" y="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528331" y="918249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56055" y="635279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28332" y="635280"/>
            <a:ext cx="254723" cy="1174608"/>
          </a:xfrm>
          <a:prstGeom prst="rect">
            <a:avLst/>
          </a:prstGeom>
          <a:solidFill>
            <a:srgbClr val="E4E4E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947759" y="367019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7" name="Freeform 76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292468" y="2105923"/>
            <a:ext cx="4615666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00417" y="1665237"/>
            <a:ext cx="1237189" cy="1004513"/>
            <a:chOff x="9400417" y="1665237"/>
            <a:chExt cx="1237189" cy="1004513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Freeform 11"/>
            <p:cNvSpPr/>
            <p:nvPr/>
          </p:nvSpPr>
          <p:spPr>
            <a:xfrm>
              <a:off x="9405231" y="2351026"/>
              <a:ext cx="1232375" cy="318724"/>
            </a:xfrm>
            <a:custGeom>
              <a:avLst/>
              <a:gdLst>
                <a:gd name="connsiteX0" fmla="*/ 914400 w 2441575"/>
                <a:gd name="connsiteY0" fmla="*/ 3175 h 536575"/>
                <a:gd name="connsiteX1" fmla="*/ 2441575 w 2441575"/>
                <a:gd name="connsiteY1" fmla="*/ 0 h 536575"/>
                <a:gd name="connsiteX2" fmla="*/ 1323975 w 2441575"/>
                <a:gd name="connsiteY2" fmla="*/ 533400 h 536575"/>
                <a:gd name="connsiteX3" fmla="*/ 0 w 2441575"/>
                <a:gd name="connsiteY3" fmla="*/ 536575 h 536575"/>
                <a:gd name="connsiteX4" fmla="*/ 914400 w 2441575"/>
                <a:gd name="connsiteY4" fmla="*/ 3175 h 536575"/>
                <a:gd name="connsiteX0" fmla="*/ 914400 w 2441575"/>
                <a:gd name="connsiteY0" fmla="*/ 58920 h 592320"/>
                <a:gd name="connsiteX1" fmla="*/ 2441575 w 2441575"/>
                <a:gd name="connsiteY1" fmla="*/ 55745 h 592320"/>
                <a:gd name="connsiteX2" fmla="*/ 1323975 w 2441575"/>
                <a:gd name="connsiteY2" fmla="*/ 589145 h 592320"/>
                <a:gd name="connsiteX3" fmla="*/ 0 w 2441575"/>
                <a:gd name="connsiteY3" fmla="*/ 592320 h 592320"/>
                <a:gd name="connsiteX4" fmla="*/ 914400 w 2441575"/>
                <a:gd name="connsiteY4" fmla="*/ 58920 h 592320"/>
                <a:gd name="connsiteX0" fmla="*/ 914400 w 2441575"/>
                <a:gd name="connsiteY0" fmla="*/ 95657 h 629057"/>
                <a:gd name="connsiteX1" fmla="*/ 2441575 w 2441575"/>
                <a:gd name="connsiteY1" fmla="*/ 92482 h 629057"/>
                <a:gd name="connsiteX2" fmla="*/ 1323975 w 2441575"/>
                <a:gd name="connsiteY2" fmla="*/ 625882 h 629057"/>
                <a:gd name="connsiteX3" fmla="*/ 0 w 2441575"/>
                <a:gd name="connsiteY3" fmla="*/ 629057 h 629057"/>
                <a:gd name="connsiteX4" fmla="*/ 914400 w 2441575"/>
                <a:gd name="connsiteY4" fmla="*/ 95657 h 629057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630634">
                  <a:moveTo>
                    <a:pt x="914400" y="97234"/>
                  </a:moveTo>
                  <a:cubicBezTo>
                    <a:pt x="1328208" y="-33999"/>
                    <a:pt x="2011892" y="-28708"/>
                    <a:pt x="2438400" y="90884"/>
                  </a:cubicBezTo>
                  <a:lnTo>
                    <a:pt x="1323975" y="627459"/>
                  </a:lnTo>
                  <a:lnTo>
                    <a:pt x="0" y="630634"/>
                  </a:lnTo>
                  <a:cubicBezTo>
                    <a:pt x="187325" y="363934"/>
                    <a:pt x="679450" y="119459"/>
                    <a:pt x="914400" y="9723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65767" y="1667435"/>
              <a:ext cx="770234" cy="7317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/>
            <p:cNvSpPr/>
            <p:nvPr/>
          </p:nvSpPr>
          <p:spPr>
            <a:xfrm>
              <a:off x="9400417" y="1665237"/>
              <a:ext cx="468559" cy="1001305"/>
            </a:xfrm>
            <a:custGeom>
              <a:avLst/>
              <a:gdLst>
                <a:gd name="connsiteX0" fmla="*/ 0 w 927100"/>
                <a:gd name="connsiteY0" fmla="*/ 869950 h 1981200"/>
                <a:gd name="connsiteX1" fmla="*/ 923925 w 927100"/>
                <a:gd name="connsiteY1" fmla="*/ 0 h 1981200"/>
                <a:gd name="connsiteX2" fmla="*/ 927100 w 927100"/>
                <a:gd name="connsiteY2" fmla="*/ 1454150 h 1981200"/>
                <a:gd name="connsiteX3" fmla="*/ 12700 w 927100"/>
                <a:gd name="connsiteY3" fmla="*/ 1981200 h 1981200"/>
                <a:gd name="connsiteX4" fmla="*/ 0 w 927100"/>
                <a:gd name="connsiteY4" fmla="*/ 8699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100" h="1981200">
                  <a:moveTo>
                    <a:pt x="0" y="869950"/>
                  </a:moveTo>
                  <a:lnTo>
                    <a:pt x="923925" y="0"/>
                  </a:lnTo>
                  <a:cubicBezTo>
                    <a:pt x="924983" y="484717"/>
                    <a:pt x="926042" y="969433"/>
                    <a:pt x="927100" y="1454150"/>
                  </a:cubicBezTo>
                  <a:lnTo>
                    <a:pt x="12700" y="1981200"/>
                  </a:lnTo>
                  <a:lnTo>
                    <a:pt x="0" y="8699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036138" y="210592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263862" y="182295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36139" y="1822954"/>
            <a:ext cx="254723" cy="1174608"/>
          </a:xfrm>
          <a:prstGeom prst="rect">
            <a:avLst/>
          </a:prstGeom>
          <a:solidFill>
            <a:srgbClr val="E5E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454216" y="1549610"/>
            <a:ext cx="1673297" cy="1665698"/>
            <a:chOff x="11272340" y="1358793"/>
            <a:chExt cx="2218796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9" name="Freeform 78"/>
            <p:cNvSpPr/>
            <p:nvPr/>
          </p:nvSpPr>
          <p:spPr>
            <a:xfrm>
              <a:off x="11272340" y="1358793"/>
              <a:ext cx="1105963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197357" y="4468008"/>
            <a:ext cx="4718320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8189085" y="4406560"/>
            <a:ext cx="888083" cy="689097"/>
            <a:chOff x="8189085" y="4406560"/>
            <a:chExt cx="888083" cy="689097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2" name="Rectangle 16"/>
            <p:cNvSpPr/>
            <p:nvPr/>
          </p:nvSpPr>
          <p:spPr>
            <a:xfrm>
              <a:off x="8398321" y="4406560"/>
              <a:ext cx="678847" cy="689097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  <a:gd name="connsiteX0" fmla="*/ 0 w 1435997"/>
                <a:gd name="connsiteY0" fmla="*/ 0 h 1428792"/>
                <a:gd name="connsiteX1" fmla="*/ 1371600 w 1435997"/>
                <a:gd name="connsiteY1" fmla="*/ 0 h 1428792"/>
                <a:gd name="connsiteX2" fmla="*/ 1435997 w 1435997"/>
                <a:gd name="connsiteY2" fmla="*/ 1428792 h 1428792"/>
                <a:gd name="connsiteX3" fmla="*/ 0 w 1435997"/>
                <a:gd name="connsiteY3" fmla="*/ 1403055 h 1428792"/>
                <a:gd name="connsiteX4" fmla="*/ 0 w 1435997"/>
                <a:gd name="connsiteY4" fmla="*/ 0 h 1428792"/>
                <a:gd name="connsiteX0" fmla="*/ 0 w 1435997"/>
                <a:gd name="connsiteY0" fmla="*/ 2465 h 1431257"/>
                <a:gd name="connsiteX1" fmla="*/ 1401832 w 1435997"/>
                <a:gd name="connsiteY1" fmla="*/ 0 h 1431257"/>
                <a:gd name="connsiteX2" fmla="*/ 1435997 w 1435997"/>
                <a:gd name="connsiteY2" fmla="*/ 1431257 h 1431257"/>
                <a:gd name="connsiteX3" fmla="*/ 0 w 1435997"/>
                <a:gd name="connsiteY3" fmla="*/ 1405520 h 1431257"/>
                <a:gd name="connsiteX4" fmla="*/ 0 w 1435997"/>
                <a:gd name="connsiteY4" fmla="*/ 2465 h 1431257"/>
                <a:gd name="connsiteX0" fmla="*/ 0 w 1421044"/>
                <a:gd name="connsiteY0" fmla="*/ 2465 h 1411743"/>
                <a:gd name="connsiteX1" fmla="*/ 1401832 w 1421044"/>
                <a:gd name="connsiteY1" fmla="*/ 0 h 1411743"/>
                <a:gd name="connsiteX2" fmla="*/ 1421044 w 1421044"/>
                <a:gd name="connsiteY2" fmla="*/ 1411743 h 1411743"/>
                <a:gd name="connsiteX3" fmla="*/ 0 w 1421044"/>
                <a:gd name="connsiteY3" fmla="*/ 1405520 h 1411743"/>
                <a:gd name="connsiteX4" fmla="*/ 0 w 1421044"/>
                <a:gd name="connsiteY4" fmla="*/ 2465 h 14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044" h="1411743">
                  <a:moveTo>
                    <a:pt x="0" y="2465"/>
                  </a:moveTo>
                  <a:lnTo>
                    <a:pt x="1401832" y="0"/>
                  </a:lnTo>
                  <a:lnTo>
                    <a:pt x="1421044" y="1411743"/>
                  </a:lnTo>
                  <a:lnTo>
                    <a:pt x="0" y="1405520"/>
                  </a:lnTo>
                  <a:lnTo>
                    <a:pt x="0" y="246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89085" y="4408721"/>
              <a:ext cx="210440" cy="685251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6350 w 416381"/>
                <a:gd name="connsiteY0" fmla="*/ 11985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9856 h 1355850"/>
                <a:gd name="connsiteX0" fmla="*/ 6350 w 416381"/>
                <a:gd name="connsiteY0" fmla="*/ 110331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0331 h 1355850"/>
                <a:gd name="connsiteX0" fmla="*/ 385 w 410416"/>
                <a:gd name="connsiteY0" fmla="*/ 110331 h 1355850"/>
                <a:gd name="connsiteX1" fmla="*/ 408035 w 410416"/>
                <a:gd name="connsiteY1" fmla="*/ 0 h 1355850"/>
                <a:gd name="connsiteX2" fmla="*/ 410416 w 410416"/>
                <a:gd name="connsiteY2" fmla="*/ 1355850 h 1355850"/>
                <a:gd name="connsiteX3" fmla="*/ 3560 w 410416"/>
                <a:gd name="connsiteY3" fmla="*/ 1228056 h 1355850"/>
                <a:gd name="connsiteX4" fmla="*/ 385 w 410416"/>
                <a:gd name="connsiteY4" fmla="*/ 110331 h 1355850"/>
                <a:gd name="connsiteX0" fmla="*/ 611 w 410642"/>
                <a:gd name="connsiteY0" fmla="*/ 110331 h 1355850"/>
                <a:gd name="connsiteX1" fmla="*/ 408261 w 410642"/>
                <a:gd name="connsiteY1" fmla="*/ 0 h 1355850"/>
                <a:gd name="connsiteX2" fmla="*/ 410642 w 410642"/>
                <a:gd name="connsiteY2" fmla="*/ 1355850 h 1355850"/>
                <a:gd name="connsiteX3" fmla="*/ 611 w 410642"/>
                <a:gd name="connsiteY3" fmla="*/ 1228056 h 1355850"/>
                <a:gd name="connsiteX4" fmla="*/ 611 w 410642"/>
                <a:gd name="connsiteY4" fmla="*/ 110331 h 1355850"/>
                <a:gd name="connsiteX0" fmla="*/ 3175 w 413206"/>
                <a:gd name="connsiteY0" fmla="*/ 110331 h 1355850"/>
                <a:gd name="connsiteX1" fmla="*/ 410825 w 413206"/>
                <a:gd name="connsiteY1" fmla="*/ 0 h 1355850"/>
                <a:gd name="connsiteX2" fmla="*/ 413206 w 413206"/>
                <a:gd name="connsiteY2" fmla="*/ 1355850 h 1355850"/>
                <a:gd name="connsiteX3" fmla="*/ 0 w 413206"/>
                <a:gd name="connsiteY3" fmla="*/ 1228056 h 1355850"/>
                <a:gd name="connsiteX4" fmla="*/ 3175 w 413206"/>
                <a:gd name="connsiteY4" fmla="*/ 110331 h 1355850"/>
                <a:gd name="connsiteX0" fmla="*/ 384 w 416765"/>
                <a:gd name="connsiteY0" fmla="*/ 110331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0331 h 1355850"/>
                <a:gd name="connsiteX0" fmla="*/ 384 w 416765"/>
                <a:gd name="connsiteY0" fmla="*/ 113506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3506 h 1355850"/>
                <a:gd name="connsiteX0" fmla="*/ 0 w 416381"/>
                <a:gd name="connsiteY0" fmla="*/ 1135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3175 w 416381"/>
                <a:gd name="connsiteY3" fmla="*/ 1228056 h 1355850"/>
                <a:gd name="connsiteX4" fmla="*/ 0 w 416381"/>
                <a:gd name="connsiteY4" fmla="*/ 113506 h 135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81" h="1355850">
                  <a:moveTo>
                    <a:pt x="0" y="113506"/>
                  </a:moveTo>
                  <a:lnTo>
                    <a:pt x="414000" y="0"/>
                  </a:lnTo>
                  <a:cubicBezTo>
                    <a:pt x="414794" y="451950"/>
                    <a:pt x="415587" y="903900"/>
                    <a:pt x="416381" y="1355850"/>
                  </a:cubicBezTo>
                  <a:lnTo>
                    <a:pt x="3175" y="1228056"/>
                  </a:lnTo>
                  <a:cubicBezTo>
                    <a:pt x="2117" y="856539"/>
                    <a:pt x="1058" y="485023"/>
                    <a:pt x="0" y="1135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946506" y="4469773"/>
            <a:ext cx="755377" cy="561600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170619" y="4183200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42896" y="4183201"/>
            <a:ext cx="254723" cy="1174608"/>
          </a:xfrm>
          <a:prstGeom prst="rect">
            <a:avLst/>
          </a:prstGeom>
          <a:solidFill>
            <a:srgbClr val="E9E9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362015" y="3924357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5" name="Freeform 84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 85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581400" y="5652733"/>
            <a:ext cx="4607685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7437" y="5648527"/>
            <a:ext cx="663266" cy="612000"/>
            <a:chOff x="7617437" y="5648527"/>
            <a:chExt cx="663266" cy="612000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7" name="Rectangle 22"/>
            <p:cNvSpPr/>
            <p:nvPr/>
          </p:nvSpPr>
          <p:spPr>
            <a:xfrm>
              <a:off x="7617437" y="5651754"/>
              <a:ext cx="79750" cy="603309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0 w 447337"/>
                <a:gd name="connsiteY3" fmla="*/ 1272506 h 1343569"/>
                <a:gd name="connsiteX4" fmla="*/ 0 w 447337"/>
                <a:gd name="connsiteY4" fmla="*/ 88106 h 1343569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309562 w 447337"/>
                <a:gd name="connsiteY3" fmla="*/ 1247944 h 1343569"/>
                <a:gd name="connsiteX4" fmla="*/ 0 w 447337"/>
                <a:gd name="connsiteY4" fmla="*/ 88106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26193 w 163968"/>
                <a:gd name="connsiteY3" fmla="*/ 1247944 h 1343569"/>
                <a:gd name="connsiteX4" fmla="*/ 0 w 163968"/>
                <a:gd name="connsiteY4" fmla="*/ 7050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35718 w 163968"/>
                <a:gd name="connsiteY3" fmla="*/ 1245488 h 1343569"/>
                <a:gd name="connsiteX4" fmla="*/ 0 w 163968"/>
                <a:gd name="connsiteY4" fmla="*/ 7050 h 1343569"/>
                <a:gd name="connsiteX0" fmla="*/ 0 w 160793"/>
                <a:gd name="connsiteY0" fmla="*/ 559 h 1343569"/>
                <a:gd name="connsiteX1" fmla="*/ 127456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559 h 1343569"/>
                <a:gd name="connsiteX1" fmla="*/ 136981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0 h 1343010"/>
                <a:gd name="connsiteX1" fmla="*/ 153649 w 160793"/>
                <a:gd name="connsiteY1" fmla="*/ 1876 h 1343010"/>
                <a:gd name="connsiteX2" fmla="*/ 160793 w 160793"/>
                <a:gd name="connsiteY2" fmla="*/ 1343010 h 1343010"/>
                <a:gd name="connsiteX3" fmla="*/ 32543 w 160793"/>
                <a:gd name="connsiteY3" fmla="*/ 1244929 h 1343010"/>
                <a:gd name="connsiteX4" fmla="*/ 0 w 160793"/>
                <a:gd name="connsiteY4" fmla="*/ 0 h 1343010"/>
                <a:gd name="connsiteX0" fmla="*/ 0 w 173755"/>
                <a:gd name="connsiteY0" fmla="*/ 0 h 1343010"/>
                <a:gd name="connsiteX1" fmla="*/ 153649 w 173755"/>
                <a:gd name="connsiteY1" fmla="*/ 1876 h 1343010"/>
                <a:gd name="connsiteX2" fmla="*/ 160793 w 173755"/>
                <a:gd name="connsiteY2" fmla="*/ 1343010 h 1343010"/>
                <a:gd name="connsiteX3" fmla="*/ 32543 w 173755"/>
                <a:gd name="connsiteY3" fmla="*/ 1244929 h 1343010"/>
                <a:gd name="connsiteX4" fmla="*/ 0 w 173755"/>
                <a:gd name="connsiteY4" fmla="*/ 0 h 1343010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32543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5399 w 173755"/>
                <a:gd name="connsiteY3" fmla="*/ 1250355 h 1343568"/>
                <a:gd name="connsiteX4" fmla="*/ 0 w 173755"/>
                <a:gd name="connsiteY4" fmla="*/ 558 h 134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5" h="1343568">
                  <a:moveTo>
                    <a:pt x="0" y="558"/>
                  </a:moveTo>
                  <a:lnTo>
                    <a:pt x="153649" y="0"/>
                  </a:lnTo>
                  <a:cubicBezTo>
                    <a:pt x="154443" y="451950"/>
                    <a:pt x="193337" y="911090"/>
                    <a:pt x="160793" y="1343568"/>
                  </a:cubicBezTo>
                  <a:lnTo>
                    <a:pt x="25399" y="1250355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84681" y="5648527"/>
              <a:ext cx="596022" cy="612000"/>
            </a:xfrm>
            <a:custGeom>
              <a:avLst/>
              <a:gdLst>
                <a:gd name="connsiteX0" fmla="*/ 0 w 1293019"/>
                <a:gd name="connsiteY0" fmla="*/ 0 h 1295400"/>
                <a:gd name="connsiteX1" fmla="*/ 1293019 w 1293019"/>
                <a:gd name="connsiteY1" fmla="*/ 0 h 1295400"/>
                <a:gd name="connsiteX2" fmla="*/ 1293019 w 1293019"/>
                <a:gd name="connsiteY2" fmla="*/ 1295400 h 1295400"/>
                <a:gd name="connsiteX3" fmla="*/ 0 w 1293019"/>
                <a:gd name="connsiteY3" fmla="*/ 1295400 h 1295400"/>
                <a:gd name="connsiteX4" fmla="*/ 0 w 1293019"/>
                <a:gd name="connsiteY4" fmla="*/ 0 h 1295400"/>
                <a:gd name="connsiteX0" fmla="*/ 0 w 1293019"/>
                <a:gd name="connsiteY0" fmla="*/ 0 h 1302544"/>
                <a:gd name="connsiteX1" fmla="*/ 1293019 w 1293019"/>
                <a:gd name="connsiteY1" fmla="*/ 0 h 1302544"/>
                <a:gd name="connsiteX2" fmla="*/ 1293019 w 1293019"/>
                <a:gd name="connsiteY2" fmla="*/ 1295400 h 1302544"/>
                <a:gd name="connsiteX3" fmla="*/ 35719 w 1293019"/>
                <a:gd name="connsiteY3" fmla="*/ 1302544 h 1302544"/>
                <a:gd name="connsiteX4" fmla="*/ 0 w 1293019"/>
                <a:gd name="connsiteY4" fmla="*/ 0 h 1302544"/>
                <a:gd name="connsiteX0" fmla="*/ 0 w 1309687"/>
                <a:gd name="connsiteY0" fmla="*/ 0 h 1312069"/>
                <a:gd name="connsiteX1" fmla="*/ 1293019 w 1309687"/>
                <a:gd name="connsiteY1" fmla="*/ 0 h 1312069"/>
                <a:gd name="connsiteX2" fmla="*/ 1309687 w 1309687"/>
                <a:gd name="connsiteY2" fmla="*/ 1312069 h 1312069"/>
                <a:gd name="connsiteX3" fmla="*/ 35719 w 1309687"/>
                <a:gd name="connsiteY3" fmla="*/ 1302544 h 1312069"/>
                <a:gd name="connsiteX4" fmla="*/ 0 w 1309687"/>
                <a:gd name="connsiteY4" fmla="*/ 0 h 1312069"/>
                <a:gd name="connsiteX0" fmla="*/ 0 w 1319213"/>
                <a:gd name="connsiteY0" fmla="*/ 0 h 1312069"/>
                <a:gd name="connsiteX1" fmla="*/ 1319213 w 1319213"/>
                <a:gd name="connsiteY1" fmla="*/ 14288 h 1312069"/>
                <a:gd name="connsiteX2" fmla="*/ 1309687 w 1319213"/>
                <a:gd name="connsiteY2" fmla="*/ 1312069 h 1312069"/>
                <a:gd name="connsiteX3" fmla="*/ 35719 w 1319213"/>
                <a:gd name="connsiteY3" fmla="*/ 1302544 h 1312069"/>
                <a:gd name="connsiteX4" fmla="*/ 0 w 1319213"/>
                <a:gd name="connsiteY4" fmla="*/ 0 h 1312069"/>
                <a:gd name="connsiteX0" fmla="*/ 0 w 1312069"/>
                <a:gd name="connsiteY0" fmla="*/ 0 h 1319213"/>
                <a:gd name="connsiteX1" fmla="*/ 1312069 w 1312069"/>
                <a:gd name="connsiteY1" fmla="*/ 21432 h 1319213"/>
                <a:gd name="connsiteX2" fmla="*/ 1302543 w 1312069"/>
                <a:gd name="connsiteY2" fmla="*/ 1319213 h 1319213"/>
                <a:gd name="connsiteX3" fmla="*/ 28575 w 1312069"/>
                <a:gd name="connsiteY3" fmla="*/ 1309688 h 1319213"/>
                <a:gd name="connsiteX4" fmla="*/ 0 w 1312069"/>
                <a:gd name="connsiteY4" fmla="*/ 0 h 1319213"/>
                <a:gd name="connsiteX0" fmla="*/ 0 w 1315244"/>
                <a:gd name="connsiteY0" fmla="*/ 0 h 1319213"/>
                <a:gd name="connsiteX1" fmla="*/ 1315244 w 1315244"/>
                <a:gd name="connsiteY1" fmla="*/ 8800 h 1319213"/>
                <a:gd name="connsiteX2" fmla="*/ 1302543 w 1315244"/>
                <a:gd name="connsiteY2" fmla="*/ 1319213 h 1319213"/>
                <a:gd name="connsiteX3" fmla="*/ 28575 w 1315244"/>
                <a:gd name="connsiteY3" fmla="*/ 1309688 h 1319213"/>
                <a:gd name="connsiteX4" fmla="*/ 0 w 1315244"/>
                <a:gd name="connsiteY4" fmla="*/ 0 h 1319213"/>
                <a:gd name="connsiteX0" fmla="*/ 0 w 1315244"/>
                <a:gd name="connsiteY0" fmla="*/ 6989 h 1326202"/>
                <a:gd name="connsiteX1" fmla="*/ 1315244 w 1315244"/>
                <a:gd name="connsiteY1" fmla="*/ 0 h 1326202"/>
                <a:gd name="connsiteX2" fmla="*/ 1302543 w 1315244"/>
                <a:gd name="connsiteY2" fmla="*/ 1326202 h 1326202"/>
                <a:gd name="connsiteX3" fmla="*/ 28575 w 1315244"/>
                <a:gd name="connsiteY3" fmla="*/ 1316677 h 1326202"/>
                <a:gd name="connsiteX4" fmla="*/ 0 w 1315244"/>
                <a:gd name="connsiteY4" fmla="*/ 6989 h 1326202"/>
                <a:gd name="connsiteX0" fmla="*/ 0 w 1308100"/>
                <a:gd name="connsiteY0" fmla="*/ 6989 h 1326202"/>
                <a:gd name="connsiteX1" fmla="*/ 1308100 w 1308100"/>
                <a:gd name="connsiteY1" fmla="*/ 0 h 1326202"/>
                <a:gd name="connsiteX2" fmla="*/ 1295399 w 1308100"/>
                <a:gd name="connsiteY2" fmla="*/ 1326202 h 1326202"/>
                <a:gd name="connsiteX3" fmla="*/ 21431 w 1308100"/>
                <a:gd name="connsiteY3" fmla="*/ 1316677 h 1326202"/>
                <a:gd name="connsiteX4" fmla="*/ 0 w 1308100"/>
                <a:gd name="connsiteY4" fmla="*/ 6989 h 1326202"/>
                <a:gd name="connsiteX0" fmla="*/ 0 w 1298575"/>
                <a:gd name="connsiteY0" fmla="*/ 6989 h 1326202"/>
                <a:gd name="connsiteX1" fmla="*/ 1298575 w 1298575"/>
                <a:gd name="connsiteY1" fmla="*/ 0 h 1326202"/>
                <a:gd name="connsiteX2" fmla="*/ 1285874 w 1298575"/>
                <a:gd name="connsiteY2" fmla="*/ 1326202 h 1326202"/>
                <a:gd name="connsiteX3" fmla="*/ 11906 w 1298575"/>
                <a:gd name="connsiteY3" fmla="*/ 1316677 h 1326202"/>
                <a:gd name="connsiteX4" fmla="*/ 0 w 1298575"/>
                <a:gd name="connsiteY4" fmla="*/ 6989 h 13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575" h="1326202">
                  <a:moveTo>
                    <a:pt x="0" y="6989"/>
                  </a:moveTo>
                  <a:lnTo>
                    <a:pt x="1298575" y="0"/>
                  </a:lnTo>
                  <a:cubicBezTo>
                    <a:pt x="1295400" y="432594"/>
                    <a:pt x="1289049" y="893608"/>
                    <a:pt x="1285874" y="1326202"/>
                  </a:cubicBezTo>
                  <a:lnTo>
                    <a:pt x="11906" y="1316677"/>
                  </a:lnTo>
                  <a:lnTo>
                    <a:pt x="0" y="698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353676" y="565273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581400" y="536976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53677" y="5369764"/>
            <a:ext cx="254723" cy="1174608"/>
          </a:xfrm>
          <a:prstGeom prst="rect">
            <a:avLst/>
          </a:prstGeom>
          <a:solidFill>
            <a:srgbClr val="EAEA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775959" y="5100825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8" name="Freeform 87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88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581406" y="385664"/>
            <a:ext cx="77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en-US" sz="2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865767" y="1829513"/>
            <a:ext cx="75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395571" y="4552124"/>
            <a:ext cx="6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30%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84300" y="5784131"/>
            <a:ext cx="59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10%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9427" y="870465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517834" y="2065531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47495" y="443404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42021" y="5611929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740899" y="941173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740899" y="1104983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84820" y="213413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84820" y="229794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17862" y="449592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317862" y="465973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722959" y="56824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722959" y="5846302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264985" y="2065531"/>
            <a:ext cx="611037" cy="715995"/>
          </a:xfrm>
          <a:custGeom>
            <a:avLst/>
            <a:gdLst>
              <a:gd name="T0" fmla="*/ 364 w 373"/>
              <a:gd name="T1" fmla="*/ 217 h 433"/>
              <a:gd name="T2" fmla="*/ 353 w 373"/>
              <a:gd name="T3" fmla="*/ 186 h 433"/>
              <a:gd name="T4" fmla="*/ 355 w 373"/>
              <a:gd name="T5" fmla="*/ 167 h 433"/>
              <a:gd name="T6" fmla="*/ 350 w 373"/>
              <a:gd name="T7" fmla="*/ 143 h 433"/>
              <a:gd name="T8" fmla="*/ 341 w 373"/>
              <a:gd name="T9" fmla="*/ 115 h 433"/>
              <a:gd name="T10" fmla="*/ 328 w 373"/>
              <a:gd name="T11" fmla="*/ 90 h 433"/>
              <a:gd name="T12" fmla="*/ 327 w 373"/>
              <a:gd name="T13" fmla="*/ 66 h 433"/>
              <a:gd name="T14" fmla="*/ 312 w 373"/>
              <a:gd name="T15" fmla="*/ 48 h 433"/>
              <a:gd name="T16" fmla="*/ 308 w 373"/>
              <a:gd name="T17" fmla="*/ 34 h 433"/>
              <a:gd name="T18" fmla="*/ 289 w 373"/>
              <a:gd name="T19" fmla="*/ 23 h 433"/>
              <a:gd name="T20" fmla="*/ 269 w 373"/>
              <a:gd name="T21" fmla="*/ 14 h 433"/>
              <a:gd name="T22" fmla="*/ 244 w 373"/>
              <a:gd name="T23" fmla="*/ 6 h 433"/>
              <a:gd name="T24" fmla="*/ 218 w 373"/>
              <a:gd name="T25" fmla="*/ 2 h 433"/>
              <a:gd name="T26" fmla="*/ 191 w 373"/>
              <a:gd name="T27" fmla="*/ 0 h 433"/>
              <a:gd name="T28" fmla="*/ 164 w 373"/>
              <a:gd name="T29" fmla="*/ 2 h 433"/>
              <a:gd name="T30" fmla="*/ 137 w 373"/>
              <a:gd name="T31" fmla="*/ 6 h 433"/>
              <a:gd name="T32" fmla="*/ 110 w 373"/>
              <a:gd name="T33" fmla="*/ 14 h 433"/>
              <a:gd name="T34" fmla="*/ 84 w 373"/>
              <a:gd name="T35" fmla="*/ 25 h 433"/>
              <a:gd name="T36" fmla="*/ 60 w 373"/>
              <a:gd name="T37" fmla="*/ 39 h 433"/>
              <a:gd name="T38" fmla="*/ 41 w 373"/>
              <a:gd name="T39" fmla="*/ 57 h 433"/>
              <a:gd name="T40" fmla="*/ 24 w 373"/>
              <a:gd name="T41" fmla="*/ 78 h 433"/>
              <a:gd name="T42" fmla="*/ 12 w 373"/>
              <a:gd name="T43" fmla="*/ 102 h 433"/>
              <a:gd name="T44" fmla="*/ 4 w 373"/>
              <a:gd name="T45" fmla="*/ 126 h 433"/>
              <a:gd name="T46" fmla="*/ 0 w 373"/>
              <a:gd name="T47" fmla="*/ 172 h 433"/>
              <a:gd name="T48" fmla="*/ 11 w 373"/>
              <a:gd name="T49" fmla="*/ 223 h 433"/>
              <a:gd name="T50" fmla="*/ 97 w 373"/>
              <a:gd name="T51" fmla="*/ 433 h 433"/>
              <a:gd name="T52" fmla="*/ 284 w 373"/>
              <a:gd name="T53" fmla="*/ 407 h 433"/>
              <a:gd name="T54" fmla="*/ 288 w 373"/>
              <a:gd name="T55" fmla="*/ 365 h 433"/>
              <a:gd name="T56" fmla="*/ 296 w 373"/>
              <a:gd name="T57" fmla="*/ 359 h 433"/>
              <a:gd name="T58" fmla="*/ 309 w 373"/>
              <a:gd name="T59" fmla="*/ 357 h 433"/>
              <a:gd name="T60" fmla="*/ 321 w 373"/>
              <a:gd name="T61" fmla="*/ 358 h 433"/>
              <a:gd name="T62" fmla="*/ 322 w 373"/>
              <a:gd name="T63" fmla="*/ 360 h 433"/>
              <a:gd name="T64" fmla="*/ 337 w 373"/>
              <a:gd name="T65" fmla="*/ 360 h 433"/>
              <a:gd name="T66" fmla="*/ 348 w 373"/>
              <a:gd name="T67" fmla="*/ 356 h 433"/>
              <a:gd name="T68" fmla="*/ 355 w 373"/>
              <a:gd name="T69" fmla="*/ 345 h 433"/>
              <a:gd name="T70" fmla="*/ 354 w 373"/>
              <a:gd name="T71" fmla="*/ 327 h 433"/>
              <a:gd name="T72" fmla="*/ 359 w 373"/>
              <a:gd name="T73" fmla="*/ 320 h 433"/>
              <a:gd name="T74" fmla="*/ 361 w 373"/>
              <a:gd name="T75" fmla="*/ 312 h 433"/>
              <a:gd name="T76" fmla="*/ 357 w 373"/>
              <a:gd name="T77" fmla="*/ 303 h 433"/>
              <a:gd name="T78" fmla="*/ 353 w 373"/>
              <a:gd name="T79" fmla="*/ 297 h 433"/>
              <a:gd name="T80" fmla="*/ 361 w 373"/>
              <a:gd name="T81" fmla="*/ 290 h 433"/>
              <a:gd name="T82" fmla="*/ 360 w 373"/>
              <a:gd name="T83" fmla="*/ 276 h 433"/>
              <a:gd name="T84" fmla="*/ 361 w 373"/>
              <a:gd name="T85" fmla="*/ 255 h 433"/>
              <a:gd name="T86" fmla="*/ 371 w 373"/>
              <a:gd name="T87" fmla="*/ 249 h 433"/>
              <a:gd name="T88" fmla="*/ 269 w 373"/>
              <a:gd name="T89" fmla="*/ 118 h 433"/>
              <a:gd name="T90" fmla="*/ 187 w 373"/>
              <a:gd name="T91" fmla="*/ 165 h 433"/>
              <a:gd name="T92" fmla="*/ 66 w 373"/>
              <a:gd name="T93" fmla="*/ 154 h 433"/>
              <a:gd name="T94" fmla="*/ 53 w 373"/>
              <a:gd name="T95" fmla="*/ 93 h 433"/>
              <a:gd name="T96" fmla="*/ 113 w 373"/>
              <a:gd name="T97" fmla="*/ 43 h 433"/>
              <a:gd name="T98" fmla="*/ 158 w 373"/>
              <a:gd name="T99" fmla="*/ 37 h 433"/>
              <a:gd name="T100" fmla="*/ 256 w 373"/>
              <a:gd name="T101" fmla="*/ 53 h 433"/>
              <a:gd name="T102" fmla="*/ 269 w 373"/>
              <a:gd name="T103" fmla="*/ 116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3" h="433">
                <a:moveTo>
                  <a:pt x="373" y="243"/>
                </a:moveTo>
                <a:cubicBezTo>
                  <a:pt x="370" y="234"/>
                  <a:pt x="370" y="234"/>
                  <a:pt x="370" y="234"/>
                </a:cubicBezTo>
                <a:cubicBezTo>
                  <a:pt x="367" y="225"/>
                  <a:pt x="367" y="225"/>
                  <a:pt x="367" y="225"/>
                </a:cubicBezTo>
                <a:cubicBezTo>
                  <a:pt x="364" y="217"/>
                  <a:pt x="364" y="217"/>
                  <a:pt x="364" y="217"/>
                </a:cubicBezTo>
                <a:cubicBezTo>
                  <a:pt x="361" y="209"/>
                  <a:pt x="361" y="209"/>
                  <a:pt x="361" y="209"/>
                </a:cubicBezTo>
                <a:cubicBezTo>
                  <a:pt x="358" y="202"/>
                  <a:pt x="358" y="202"/>
                  <a:pt x="358" y="202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3" y="186"/>
                  <a:pt x="353" y="186"/>
                  <a:pt x="353" y="186"/>
                </a:cubicBezTo>
                <a:cubicBezTo>
                  <a:pt x="351" y="178"/>
                  <a:pt x="351" y="178"/>
                  <a:pt x="351" y="178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3" y="171"/>
                  <a:pt x="353" y="171"/>
                  <a:pt x="353" y="171"/>
                </a:cubicBezTo>
                <a:cubicBezTo>
                  <a:pt x="355" y="167"/>
                  <a:pt x="355" y="167"/>
                  <a:pt x="355" y="167"/>
                </a:cubicBezTo>
                <a:cubicBezTo>
                  <a:pt x="355" y="164"/>
                  <a:pt x="355" y="164"/>
                  <a:pt x="355" y="164"/>
                </a:cubicBezTo>
                <a:cubicBezTo>
                  <a:pt x="354" y="157"/>
                  <a:pt x="354" y="157"/>
                  <a:pt x="354" y="157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50" y="143"/>
                  <a:pt x="350" y="143"/>
                  <a:pt x="350" y="143"/>
                </a:cubicBezTo>
                <a:cubicBezTo>
                  <a:pt x="348" y="136"/>
                  <a:pt x="348" y="136"/>
                  <a:pt x="348" y="136"/>
                </a:cubicBezTo>
                <a:cubicBezTo>
                  <a:pt x="346" y="129"/>
                  <a:pt x="346" y="129"/>
                  <a:pt x="346" y="129"/>
                </a:cubicBezTo>
                <a:cubicBezTo>
                  <a:pt x="343" y="122"/>
                  <a:pt x="343" y="122"/>
                  <a:pt x="343" y="122"/>
                </a:cubicBezTo>
                <a:cubicBezTo>
                  <a:pt x="341" y="115"/>
                  <a:pt x="341" y="115"/>
                  <a:pt x="341" y="115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335" y="102"/>
                  <a:pt x="335" y="102"/>
                  <a:pt x="335" y="102"/>
                </a:cubicBezTo>
                <a:cubicBezTo>
                  <a:pt x="332" y="96"/>
                  <a:pt x="332" y="96"/>
                  <a:pt x="332" y="96"/>
                </a:cubicBezTo>
                <a:cubicBezTo>
                  <a:pt x="328" y="90"/>
                  <a:pt x="328" y="90"/>
                  <a:pt x="328" y="90"/>
                </a:cubicBezTo>
                <a:cubicBezTo>
                  <a:pt x="338" y="83"/>
                  <a:pt x="338" y="83"/>
                  <a:pt x="338" y="83"/>
                </a:cubicBezTo>
                <a:cubicBezTo>
                  <a:pt x="335" y="78"/>
                  <a:pt x="335" y="78"/>
                  <a:pt x="335" y="78"/>
                </a:cubicBezTo>
                <a:cubicBezTo>
                  <a:pt x="331" y="72"/>
                  <a:pt x="331" y="72"/>
                  <a:pt x="331" y="72"/>
                </a:cubicBezTo>
                <a:cubicBezTo>
                  <a:pt x="327" y="66"/>
                  <a:pt x="327" y="66"/>
                  <a:pt x="327" y="66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20" y="57"/>
                  <a:pt x="320" y="57"/>
                  <a:pt x="320" y="57"/>
                </a:cubicBezTo>
                <a:cubicBezTo>
                  <a:pt x="316" y="52"/>
                  <a:pt x="316" y="52"/>
                  <a:pt x="316" y="52"/>
                </a:cubicBezTo>
                <a:cubicBezTo>
                  <a:pt x="312" y="48"/>
                  <a:pt x="312" y="48"/>
                  <a:pt x="312" y="48"/>
                </a:cubicBezTo>
                <a:cubicBezTo>
                  <a:pt x="308" y="44"/>
                  <a:pt x="308" y="44"/>
                  <a:pt x="308" y="44"/>
                </a:cubicBezTo>
                <a:cubicBezTo>
                  <a:pt x="304" y="41"/>
                  <a:pt x="304" y="41"/>
                  <a:pt x="304" y="41"/>
                </a:cubicBezTo>
                <a:cubicBezTo>
                  <a:pt x="313" y="37"/>
                  <a:pt x="313" y="37"/>
                  <a:pt x="313" y="37"/>
                </a:cubicBezTo>
                <a:cubicBezTo>
                  <a:pt x="308" y="34"/>
                  <a:pt x="308" y="34"/>
                  <a:pt x="308" y="34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299" y="28"/>
                  <a:pt x="299" y="28"/>
                  <a:pt x="299" y="28"/>
                </a:cubicBezTo>
                <a:cubicBezTo>
                  <a:pt x="294" y="25"/>
                  <a:pt x="294" y="25"/>
                  <a:pt x="294" y="25"/>
                </a:cubicBezTo>
                <a:cubicBezTo>
                  <a:pt x="289" y="23"/>
                  <a:pt x="289" y="23"/>
                  <a:pt x="289" y="23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79" y="18"/>
                  <a:pt x="279" y="18"/>
                  <a:pt x="279" y="18"/>
                </a:cubicBezTo>
                <a:cubicBezTo>
                  <a:pt x="274" y="16"/>
                  <a:pt x="274" y="16"/>
                  <a:pt x="274" y="16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3" y="12"/>
                  <a:pt x="263" y="12"/>
                  <a:pt x="263" y="12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0" y="8"/>
                  <a:pt x="250" y="8"/>
                  <a:pt x="250" y="8"/>
                </a:cubicBezTo>
                <a:cubicBezTo>
                  <a:pt x="244" y="6"/>
                  <a:pt x="244" y="6"/>
                  <a:pt x="244" y="6"/>
                </a:cubicBezTo>
                <a:cubicBezTo>
                  <a:pt x="238" y="5"/>
                  <a:pt x="238" y="5"/>
                  <a:pt x="238" y="5"/>
                </a:cubicBezTo>
                <a:cubicBezTo>
                  <a:pt x="231" y="4"/>
                  <a:pt x="231" y="4"/>
                  <a:pt x="231" y="4"/>
                </a:cubicBezTo>
                <a:cubicBezTo>
                  <a:pt x="224" y="3"/>
                  <a:pt x="224" y="3"/>
                  <a:pt x="224" y="3"/>
                </a:cubicBezTo>
                <a:cubicBezTo>
                  <a:pt x="218" y="2"/>
                  <a:pt x="218" y="2"/>
                  <a:pt x="218" y="2"/>
                </a:cubicBezTo>
                <a:cubicBezTo>
                  <a:pt x="211" y="1"/>
                  <a:pt x="211" y="1"/>
                  <a:pt x="211" y="1"/>
                </a:cubicBezTo>
                <a:cubicBezTo>
                  <a:pt x="204" y="1"/>
                  <a:pt x="204" y="1"/>
                  <a:pt x="204" y="1"/>
                </a:cubicBezTo>
                <a:cubicBezTo>
                  <a:pt x="198" y="0"/>
                  <a:pt x="198" y="0"/>
                  <a:pt x="19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77" y="1"/>
                  <a:pt x="177" y="1"/>
                  <a:pt x="177" y="1"/>
                </a:cubicBezTo>
                <a:cubicBezTo>
                  <a:pt x="171" y="1"/>
                  <a:pt x="171" y="1"/>
                  <a:pt x="171" y="1"/>
                </a:cubicBezTo>
                <a:cubicBezTo>
                  <a:pt x="164" y="2"/>
                  <a:pt x="164" y="2"/>
                  <a:pt x="164" y="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1" y="4"/>
                  <a:pt x="151" y="4"/>
                  <a:pt x="151" y="4"/>
                </a:cubicBezTo>
                <a:cubicBezTo>
                  <a:pt x="144" y="5"/>
                  <a:pt x="144" y="5"/>
                  <a:pt x="144" y="5"/>
                </a:cubicBezTo>
                <a:cubicBezTo>
                  <a:pt x="137" y="6"/>
                  <a:pt x="137" y="6"/>
                  <a:pt x="137" y="6"/>
                </a:cubicBezTo>
                <a:cubicBezTo>
                  <a:pt x="130" y="8"/>
                  <a:pt x="130" y="8"/>
                  <a:pt x="130" y="8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96" y="19"/>
                  <a:pt x="96" y="19"/>
                  <a:pt x="96" y="19"/>
                </a:cubicBezTo>
                <a:cubicBezTo>
                  <a:pt x="90" y="22"/>
                  <a:pt x="90" y="22"/>
                  <a:pt x="90" y="22"/>
                </a:cubicBezTo>
                <a:cubicBezTo>
                  <a:pt x="84" y="25"/>
                  <a:pt x="84" y="25"/>
                  <a:pt x="84" y="25"/>
                </a:cubicBezTo>
                <a:cubicBezTo>
                  <a:pt x="77" y="28"/>
                  <a:pt x="77" y="28"/>
                  <a:pt x="77" y="28"/>
                </a:cubicBezTo>
                <a:cubicBezTo>
                  <a:pt x="71" y="31"/>
                  <a:pt x="71" y="31"/>
                  <a:pt x="71" y="31"/>
                </a:cubicBezTo>
                <a:cubicBezTo>
                  <a:pt x="66" y="35"/>
                  <a:pt x="66" y="35"/>
                  <a:pt x="66" y="35"/>
                </a:cubicBezTo>
                <a:cubicBezTo>
                  <a:pt x="60" y="39"/>
                  <a:pt x="60" y="39"/>
                  <a:pt x="60" y="39"/>
                </a:cubicBezTo>
                <a:cubicBezTo>
                  <a:pt x="55" y="43"/>
                  <a:pt x="55" y="43"/>
                  <a:pt x="55" y="43"/>
                </a:cubicBezTo>
                <a:cubicBezTo>
                  <a:pt x="50" y="48"/>
                  <a:pt x="50" y="48"/>
                  <a:pt x="50" y="48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7"/>
                  <a:pt x="41" y="57"/>
                  <a:pt x="41" y="57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7"/>
                  <a:pt x="32" y="67"/>
                  <a:pt x="32" y="67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8"/>
                  <a:pt x="24" y="78"/>
                  <a:pt x="24" y="78"/>
                </a:cubicBezTo>
                <a:cubicBezTo>
                  <a:pt x="21" y="84"/>
                  <a:pt x="21" y="84"/>
                  <a:pt x="21" y="84"/>
                </a:cubicBezTo>
                <a:cubicBezTo>
                  <a:pt x="18" y="90"/>
                  <a:pt x="18" y="90"/>
                  <a:pt x="18" y="90"/>
                </a:cubicBezTo>
                <a:cubicBezTo>
                  <a:pt x="15" y="95"/>
                  <a:pt x="15" y="95"/>
                  <a:pt x="15" y="95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9" y="108"/>
                  <a:pt x="9" y="108"/>
                  <a:pt x="9" y="108"/>
                </a:cubicBezTo>
                <a:cubicBezTo>
                  <a:pt x="7" y="114"/>
                  <a:pt x="7" y="114"/>
                  <a:pt x="7" y="114"/>
                </a:cubicBezTo>
                <a:cubicBezTo>
                  <a:pt x="5" y="120"/>
                  <a:pt x="5" y="120"/>
                  <a:pt x="5" y="120"/>
                </a:cubicBezTo>
                <a:cubicBezTo>
                  <a:pt x="4" y="126"/>
                  <a:pt x="4" y="126"/>
                  <a:pt x="4" y="126"/>
                </a:cubicBezTo>
                <a:cubicBezTo>
                  <a:pt x="3" y="133"/>
                  <a:pt x="3" y="133"/>
                  <a:pt x="3" y="133"/>
                </a:cubicBezTo>
                <a:cubicBezTo>
                  <a:pt x="1" y="146"/>
                  <a:pt x="1" y="146"/>
                  <a:pt x="1" y="146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2"/>
                  <a:pt x="0" y="172"/>
                  <a:pt x="0" y="172"/>
                </a:cubicBezTo>
                <a:cubicBezTo>
                  <a:pt x="2" y="185"/>
                  <a:pt x="2" y="185"/>
                  <a:pt x="2" y="185"/>
                </a:cubicBezTo>
                <a:cubicBezTo>
                  <a:pt x="4" y="198"/>
                  <a:pt x="4" y="198"/>
                  <a:pt x="4" y="198"/>
                </a:cubicBezTo>
                <a:cubicBezTo>
                  <a:pt x="7" y="210"/>
                  <a:pt x="7" y="210"/>
                  <a:pt x="7" y="210"/>
                </a:cubicBezTo>
                <a:cubicBezTo>
                  <a:pt x="11" y="223"/>
                  <a:pt x="11" y="223"/>
                  <a:pt x="11" y="223"/>
                </a:cubicBezTo>
                <a:cubicBezTo>
                  <a:pt x="44" y="275"/>
                  <a:pt x="44" y="275"/>
                  <a:pt x="44" y="275"/>
                </a:cubicBezTo>
                <a:cubicBezTo>
                  <a:pt x="98" y="331"/>
                  <a:pt x="96" y="387"/>
                  <a:pt x="96" y="387"/>
                </a:cubicBezTo>
                <a:cubicBezTo>
                  <a:pt x="96" y="399"/>
                  <a:pt x="96" y="399"/>
                  <a:pt x="96" y="399"/>
                </a:cubicBezTo>
                <a:cubicBezTo>
                  <a:pt x="97" y="433"/>
                  <a:pt x="97" y="433"/>
                  <a:pt x="97" y="433"/>
                </a:cubicBezTo>
                <a:cubicBezTo>
                  <a:pt x="283" y="433"/>
                  <a:pt x="283" y="433"/>
                  <a:pt x="283" y="433"/>
                </a:cubicBezTo>
                <a:cubicBezTo>
                  <a:pt x="284" y="429"/>
                  <a:pt x="284" y="429"/>
                  <a:pt x="284" y="429"/>
                </a:cubicBezTo>
                <a:cubicBezTo>
                  <a:pt x="284" y="418"/>
                  <a:pt x="284" y="418"/>
                  <a:pt x="284" y="418"/>
                </a:cubicBezTo>
                <a:cubicBezTo>
                  <a:pt x="284" y="407"/>
                  <a:pt x="284" y="407"/>
                  <a:pt x="284" y="407"/>
                </a:cubicBezTo>
                <a:cubicBezTo>
                  <a:pt x="285" y="383"/>
                  <a:pt x="285" y="383"/>
                  <a:pt x="285" y="383"/>
                </a:cubicBezTo>
                <a:cubicBezTo>
                  <a:pt x="286" y="370"/>
                  <a:pt x="286" y="370"/>
                  <a:pt x="286" y="370"/>
                </a:cubicBezTo>
                <a:cubicBezTo>
                  <a:pt x="287" y="368"/>
                  <a:pt x="287" y="368"/>
                  <a:pt x="287" y="368"/>
                </a:cubicBezTo>
                <a:cubicBezTo>
                  <a:pt x="288" y="365"/>
                  <a:pt x="288" y="365"/>
                  <a:pt x="288" y="365"/>
                </a:cubicBezTo>
                <a:cubicBezTo>
                  <a:pt x="289" y="363"/>
                  <a:pt x="289" y="363"/>
                  <a:pt x="289" y="363"/>
                </a:cubicBezTo>
                <a:cubicBezTo>
                  <a:pt x="291" y="361"/>
                  <a:pt x="291" y="361"/>
                  <a:pt x="291" y="361"/>
                </a:cubicBezTo>
                <a:cubicBezTo>
                  <a:pt x="293" y="360"/>
                  <a:pt x="293" y="360"/>
                  <a:pt x="293" y="360"/>
                </a:cubicBezTo>
                <a:cubicBezTo>
                  <a:pt x="296" y="359"/>
                  <a:pt x="296" y="359"/>
                  <a:pt x="296" y="359"/>
                </a:cubicBezTo>
                <a:cubicBezTo>
                  <a:pt x="298" y="358"/>
                  <a:pt x="298" y="358"/>
                  <a:pt x="298" y="358"/>
                </a:cubicBezTo>
                <a:cubicBezTo>
                  <a:pt x="301" y="358"/>
                  <a:pt x="301" y="358"/>
                  <a:pt x="301" y="358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9" y="357"/>
                  <a:pt x="309" y="357"/>
                  <a:pt x="309" y="357"/>
                </a:cubicBezTo>
                <a:cubicBezTo>
                  <a:pt x="310" y="357"/>
                  <a:pt x="310" y="357"/>
                  <a:pt x="310" y="357"/>
                </a:cubicBezTo>
                <a:cubicBezTo>
                  <a:pt x="313" y="358"/>
                  <a:pt x="313" y="358"/>
                  <a:pt x="313" y="358"/>
                </a:cubicBezTo>
                <a:cubicBezTo>
                  <a:pt x="317" y="358"/>
                  <a:pt x="317" y="358"/>
                  <a:pt x="317" y="358"/>
                </a:cubicBezTo>
                <a:cubicBezTo>
                  <a:pt x="321" y="358"/>
                  <a:pt x="321" y="358"/>
                  <a:pt x="321" y="358"/>
                </a:cubicBezTo>
                <a:cubicBezTo>
                  <a:pt x="324" y="359"/>
                  <a:pt x="324" y="359"/>
                  <a:pt x="324" y="359"/>
                </a:cubicBezTo>
                <a:cubicBezTo>
                  <a:pt x="328" y="359"/>
                  <a:pt x="328" y="359"/>
                  <a:pt x="328" y="359"/>
                </a:cubicBezTo>
                <a:cubicBezTo>
                  <a:pt x="331" y="359"/>
                  <a:pt x="331" y="359"/>
                  <a:pt x="331" y="359"/>
                </a:cubicBezTo>
                <a:cubicBezTo>
                  <a:pt x="322" y="360"/>
                  <a:pt x="322" y="360"/>
                  <a:pt x="322" y="360"/>
                </a:cubicBezTo>
                <a:cubicBezTo>
                  <a:pt x="326" y="360"/>
                  <a:pt x="326" y="360"/>
                  <a:pt x="326" y="360"/>
                </a:cubicBezTo>
                <a:cubicBezTo>
                  <a:pt x="330" y="360"/>
                  <a:pt x="330" y="360"/>
                  <a:pt x="330" y="360"/>
                </a:cubicBezTo>
                <a:cubicBezTo>
                  <a:pt x="335" y="360"/>
                  <a:pt x="335" y="360"/>
                  <a:pt x="335" y="360"/>
                </a:cubicBezTo>
                <a:cubicBezTo>
                  <a:pt x="337" y="360"/>
                  <a:pt x="337" y="360"/>
                  <a:pt x="337" y="360"/>
                </a:cubicBezTo>
                <a:cubicBezTo>
                  <a:pt x="340" y="360"/>
                  <a:pt x="340" y="360"/>
                  <a:pt x="340" y="360"/>
                </a:cubicBezTo>
                <a:cubicBezTo>
                  <a:pt x="343" y="359"/>
                  <a:pt x="343" y="359"/>
                  <a:pt x="343" y="359"/>
                </a:cubicBezTo>
                <a:cubicBezTo>
                  <a:pt x="346" y="357"/>
                  <a:pt x="346" y="357"/>
                  <a:pt x="346" y="357"/>
                </a:cubicBezTo>
                <a:cubicBezTo>
                  <a:pt x="348" y="356"/>
                  <a:pt x="348" y="356"/>
                  <a:pt x="348" y="356"/>
                </a:cubicBezTo>
                <a:cubicBezTo>
                  <a:pt x="350" y="354"/>
                  <a:pt x="350" y="354"/>
                  <a:pt x="350" y="354"/>
                </a:cubicBezTo>
                <a:cubicBezTo>
                  <a:pt x="352" y="351"/>
                  <a:pt x="352" y="351"/>
                  <a:pt x="352" y="351"/>
                </a:cubicBezTo>
                <a:cubicBezTo>
                  <a:pt x="354" y="349"/>
                  <a:pt x="354" y="349"/>
                  <a:pt x="354" y="349"/>
                </a:cubicBezTo>
                <a:cubicBezTo>
                  <a:pt x="355" y="345"/>
                  <a:pt x="355" y="345"/>
                  <a:pt x="355" y="345"/>
                </a:cubicBezTo>
                <a:cubicBezTo>
                  <a:pt x="354" y="339"/>
                  <a:pt x="354" y="339"/>
                  <a:pt x="354" y="339"/>
                </a:cubicBezTo>
                <a:cubicBezTo>
                  <a:pt x="353" y="334"/>
                  <a:pt x="353" y="334"/>
                  <a:pt x="353" y="334"/>
                </a:cubicBezTo>
                <a:cubicBezTo>
                  <a:pt x="353" y="329"/>
                  <a:pt x="353" y="329"/>
                  <a:pt x="353" y="329"/>
                </a:cubicBezTo>
                <a:cubicBezTo>
                  <a:pt x="354" y="327"/>
                  <a:pt x="354" y="327"/>
                  <a:pt x="354" y="327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356" y="323"/>
                  <a:pt x="356" y="323"/>
                  <a:pt x="356" y="323"/>
                </a:cubicBezTo>
                <a:cubicBezTo>
                  <a:pt x="357" y="322"/>
                  <a:pt x="357" y="322"/>
                  <a:pt x="357" y="322"/>
                </a:cubicBezTo>
                <a:cubicBezTo>
                  <a:pt x="359" y="320"/>
                  <a:pt x="359" y="320"/>
                  <a:pt x="359" y="320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6"/>
                  <a:pt x="361" y="316"/>
                  <a:pt x="361" y="316"/>
                </a:cubicBezTo>
                <a:cubicBezTo>
                  <a:pt x="361" y="314"/>
                  <a:pt x="361" y="314"/>
                  <a:pt x="361" y="314"/>
                </a:cubicBezTo>
                <a:cubicBezTo>
                  <a:pt x="361" y="312"/>
                  <a:pt x="361" y="312"/>
                  <a:pt x="361" y="312"/>
                </a:cubicBezTo>
                <a:cubicBezTo>
                  <a:pt x="360" y="309"/>
                  <a:pt x="360" y="309"/>
                  <a:pt x="360" y="309"/>
                </a:cubicBezTo>
                <a:cubicBezTo>
                  <a:pt x="360" y="307"/>
                  <a:pt x="360" y="307"/>
                  <a:pt x="360" y="307"/>
                </a:cubicBezTo>
                <a:cubicBezTo>
                  <a:pt x="358" y="305"/>
                  <a:pt x="358" y="305"/>
                  <a:pt x="358" y="305"/>
                </a:cubicBezTo>
                <a:cubicBezTo>
                  <a:pt x="357" y="303"/>
                  <a:pt x="357" y="303"/>
                  <a:pt x="357" y="303"/>
                </a:cubicBezTo>
                <a:cubicBezTo>
                  <a:pt x="355" y="301"/>
                  <a:pt x="355" y="301"/>
                  <a:pt x="355" y="301"/>
                </a:cubicBezTo>
                <a:cubicBezTo>
                  <a:pt x="353" y="300"/>
                  <a:pt x="353" y="300"/>
                  <a:pt x="353" y="300"/>
                </a:cubicBezTo>
                <a:cubicBezTo>
                  <a:pt x="351" y="298"/>
                  <a:pt x="351" y="298"/>
                  <a:pt x="351" y="298"/>
                </a:cubicBezTo>
                <a:cubicBezTo>
                  <a:pt x="353" y="297"/>
                  <a:pt x="353" y="297"/>
                  <a:pt x="353" y="297"/>
                </a:cubicBezTo>
                <a:cubicBezTo>
                  <a:pt x="356" y="296"/>
                  <a:pt x="356" y="296"/>
                  <a:pt x="356" y="296"/>
                </a:cubicBezTo>
                <a:cubicBezTo>
                  <a:pt x="358" y="294"/>
                  <a:pt x="358" y="294"/>
                  <a:pt x="358" y="294"/>
                </a:cubicBezTo>
                <a:cubicBezTo>
                  <a:pt x="360" y="292"/>
                  <a:pt x="360" y="292"/>
                  <a:pt x="360" y="292"/>
                </a:cubicBezTo>
                <a:cubicBezTo>
                  <a:pt x="361" y="290"/>
                  <a:pt x="361" y="290"/>
                  <a:pt x="361" y="290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3" y="286"/>
                  <a:pt x="363" y="286"/>
                  <a:pt x="363" y="286"/>
                </a:cubicBezTo>
                <a:cubicBezTo>
                  <a:pt x="362" y="284"/>
                  <a:pt x="362" y="284"/>
                  <a:pt x="362" y="284"/>
                </a:cubicBezTo>
                <a:cubicBezTo>
                  <a:pt x="360" y="276"/>
                  <a:pt x="360" y="276"/>
                  <a:pt x="360" y="276"/>
                </a:cubicBezTo>
                <a:cubicBezTo>
                  <a:pt x="358" y="270"/>
                  <a:pt x="358" y="270"/>
                  <a:pt x="358" y="270"/>
                </a:cubicBezTo>
                <a:cubicBezTo>
                  <a:pt x="358" y="263"/>
                  <a:pt x="358" y="263"/>
                  <a:pt x="358" y="263"/>
                </a:cubicBezTo>
                <a:cubicBezTo>
                  <a:pt x="358" y="257"/>
                  <a:pt x="358" y="257"/>
                  <a:pt x="358" y="257"/>
                </a:cubicBezTo>
                <a:cubicBezTo>
                  <a:pt x="361" y="255"/>
                  <a:pt x="361" y="255"/>
                  <a:pt x="361" y="255"/>
                </a:cubicBezTo>
                <a:cubicBezTo>
                  <a:pt x="364" y="254"/>
                  <a:pt x="364" y="254"/>
                  <a:pt x="364" y="254"/>
                </a:cubicBezTo>
                <a:cubicBezTo>
                  <a:pt x="367" y="252"/>
                  <a:pt x="367" y="252"/>
                  <a:pt x="367" y="252"/>
                </a:cubicBezTo>
                <a:cubicBezTo>
                  <a:pt x="370" y="251"/>
                  <a:pt x="370" y="251"/>
                  <a:pt x="370" y="251"/>
                </a:cubicBezTo>
                <a:cubicBezTo>
                  <a:pt x="371" y="249"/>
                  <a:pt x="371" y="249"/>
                  <a:pt x="371" y="249"/>
                </a:cubicBezTo>
                <a:cubicBezTo>
                  <a:pt x="372" y="247"/>
                  <a:pt x="372" y="247"/>
                  <a:pt x="372" y="247"/>
                </a:cubicBezTo>
                <a:cubicBezTo>
                  <a:pt x="373" y="245"/>
                  <a:pt x="373" y="245"/>
                  <a:pt x="373" y="245"/>
                </a:cubicBezTo>
                <a:lnTo>
                  <a:pt x="373" y="243"/>
                </a:lnTo>
                <a:close/>
                <a:moveTo>
                  <a:pt x="269" y="118"/>
                </a:moveTo>
                <a:cubicBezTo>
                  <a:pt x="271" y="132"/>
                  <a:pt x="261" y="145"/>
                  <a:pt x="246" y="150"/>
                </a:cubicBezTo>
                <a:cubicBezTo>
                  <a:pt x="242" y="154"/>
                  <a:pt x="236" y="156"/>
                  <a:pt x="230" y="157"/>
                </a:cubicBezTo>
                <a:cubicBezTo>
                  <a:pt x="225" y="163"/>
                  <a:pt x="217" y="167"/>
                  <a:pt x="208" y="168"/>
                </a:cubicBezTo>
                <a:cubicBezTo>
                  <a:pt x="200" y="170"/>
                  <a:pt x="193" y="168"/>
                  <a:pt x="187" y="165"/>
                </a:cubicBezTo>
                <a:cubicBezTo>
                  <a:pt x="183" y="176"/>
                  <a:pt x="154" y="176"/>
                  <a:pt x="139" y="178"/>
                </a:cubicBezTo>
                <a:cubicBezTo>
                  <a:pt x="131" y="180"/>
                  <a:pt x="128" y="211"/>
                  <a:pt x="122" y="208"/>
                </a:cubicBezTo>
                <a:cubicBezTo>
                  <a:pt x="114" y="220"/>
                  <a:pt x="102" y="217"/>
                  <a:pt x="101" y="212"/>
                </a:cubicBezTo>
                <a:cubicBezTo>
                  <a:pt x="100" y="207"/>
                  <a:pt x="106" y="158"/>
                  <a:pt x="66" y="154"/>
                </a:cubicBezTo>
                <a:cubicBezTo>
                  <a:pt x="66" y="152"/>
                  <a:pt x="57" y="150"/>
                  <a:pt x="57" y="148"/>
                </a:cubicBezTo>
                <a:cubicBezTo>
                  <a:pt x="52" y="144"/>
                  <a:pt x="65" y="148"/>
                  <a:pt x="63" y="142"/>
                </a:cubicBezTo>
                <a:cubicBezTo>
                  <a:pt x="49" y="138"/>
                  <a:pt x="48" y="128"/>
                  <a:pt x="46" y="116"/>
                </a:cubicBezTo>
                <a:cubicBezTo>
                  <a:pt x="45" y="107"/>
                  <a:pt x="48" y="100"/>
                  <a:pt x="53" y="93"/>
                </a:cubicBezTo>
                <a:cubicBezTo>
                  <a:pt x="53" y="93"/>
                  <a:pt x="53" y="93"/>
                  <a:pt x="52" y="93"/>
                </a:cubicBezTo>
                <a:cubicBezTo>
                  <a:pt x="51" y="82"/>
                  <a:pt x="58" y="72"/>
                  <a:pt x="69" y="67"/>
                </a:cubicBezTo>
                <a:cubicBezTo>
                  <a:pt x="75" y="58"/>
                  <a:pt x="85" y="52"/>
                  <a:pt x="97" y="49"/>
                </a:cubicBezTo>
                <a:cubicBezTo>
                  <a:pt x="101" y="46"/>
                  <a:pt x="107" y="44"/>
                  <a:pt x="113" y="43"/>
                </a:cubicBezTo>
                <a:cubicBezTo>
                  <a:pt x="118" y="42"/>
                  <a:pt x="123" y="43"/>
                  <a:pt x="128" y="44"/>
                </a:cubicBezTo>
                <a:cubicBezTo>
                  <a:pt x="129" y="44"/>
                  <a:pt x="131" y="43"/>
                  <a:pt x="133" y="43"/>
                </a:cubicBezTo>
                <a:cubicBezTo>
                  <a:pt x="136" y="43"/>
                  <a:pt x="140" y="43"/>
                  <a:pt x="143" y="43"/>
                </a:cubicBezTo>
                <a:cubicBezTo>
                  <a:pt x="147" y="40"/>
                  <a:pt x="152" y="38"/>
                  <a:pt x="158" y="37"/>
                </a:cubicBezTo>
                <a:cubicBezTo>
                  <a:pt x="165" y="36"/>
                  <a:pt x="173" y="38"/>
                  <a:pt x="178" y="42"/>
                </a:cubicBezTo>
                <a:cubicBezTo>
                  <a:pt x="184" y="38"/>
                  <a:pt x="190" y="35"/>
                  <a:pt x="198" y="34"/>
                </a:cubicBezTo>
                <a:cubicBezTo>
                  <a:pt x="205" y="33"/>
                  <a:pt x="212" y="34"/>
                  <a:pt x="218" y="36"/>
                </a:cubicBezTo>
                <a:cubicBezTo>
                  <a:pt x="234" y="35"/>
                  <a:pt x="249" y="41"/>
                  <a:pt x="256" y="53"/>
                </a:cubicBezTo>
                <a:cubicBezTo>
                  <a:pt x="265" y="57"/>
                  <a:pt x="272" y="64"/>
                  <a:pt x="273" y="74"/>
                </a:cubicBezTo>
                <a:cubicBezTo>
                  <a:pt x="274" y="78"/>
                  <a:pt x="273" y="81"/>
                  <a:pt x="272" y="85"/>
                </a:cubicBezTo>
                <a:cubicBezTo>
                  <a:pt x="274" y="88"/>
                  <a:pt x="275" y="91"/>
                  <a:pt x="276" y="94"/>
                </a:cubicBezTo>
                <a:cubicBezTo>
                  <a:pt x="277" y="102"/>
                  <a:pt x="274" y="110"/>
                  <a:pt x="269" y="116"/>
                </a:cubicBezTo>
                <a:cubicBezTo>
                  <a:pt x="269" y="117"/>
                  <a:pt x="269" y="117"/>
                  <a:pt x="269" y="11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793414" y="880622"/>
            <a:ext cx="552163" cy="638103"/>
            <a:chOff x="10693400" y="2660650"/>
            <a:chExt cx="1223963" cy="1414463"/>
          </a:xfrm>
          <a:solidFill>
            <a:schemeClr val="bg1">
              <a:lumMod val="65000"/>
            </a:schemeClr>
          </a:solidFill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0885488" y="2660650"/>
              <a:ext cx="236538" cy="2397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1156950" y="3219450"/>
              <a:ext cx="760413" cy="855662"/>
            </a:xfrm>
            <a:custGeom>
              <a:avLst/>
              <a:gdLst>
                <a:gd name="T0" fmla="*/ 197 w 479"/>
                <a:gd name="T1" fmla="*/ 73 h 539"/>
                <a:gd name="T2" fmla="*/ 0 w 479"/>
                <a:gd name="T3" fmla="*/ 73 h 539"/>
                <a:gd name="T4" fmla="*/ 0 w 479"/>
                <a:gd name="T5" fmla="*/ 0 h 539"/>
                <a:gd name="T6" fmla="*/ 479 w 479"/>
                <a:gd name="T7" fmla="*/ 0 h 539"/>
                <a:gd name="T8" fmla="*/ 479 w 479"/>
                <a:gd name="T9" fmla="*/ 73 h 539"/>
                <a:gd name="T10" fmla="*/ 282 w 479"/>
                <a:gd name="T11" fmla="*/ 73 h 539"/>
                <a:gd name="T12" fmla="*/ 282 w 479"/>
                <a:gd name="T13" fmla="*/ 539 h 539"/>
                <a:gd name="T14" fmla="*/ 197 w 479"/>
                <a:gd name="T15" fmla="*/ 539 h 539"/>
                <a:gd name="T16" fmla="*/ 197 w 479"/>
                <a:gd name="T17" fmla="*/ 7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539">
                  <a:moveTo>
                    <a:pt x="197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479" y="0"/>
                  </a:lnTo>
                  <a:lnTo>
                    <a:pt x="479" y="73"/>
                  </a:lnTo>
                  <a:lnTo>
                    <a:pt x="282" y="73"/>
                  </a:lnTo>
                  <a:lnTo>
                    <a:pt x="282" y="539"/>
                  </a:lnTo>
                  <a:lnTo>
                    <a:pt x="197" y="539"/>
                  </a:lnTo>
                  <a:lnTo>
                    <a:pt x="19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0693400" y="2919413"/>
              <a:ext cx="700088" cy="1155700"/>
            </a:xfrm>
            <a:custGeom>
              <a:avLst/>
              <a:gdLst>
                <a:gd name="T0" fmla="*/ 196 w 219"/>
                <a:gd name="T1" fmla="*/ 84 h 358"/>
                <a:gd name="T2" fmla="*/ 196 w 219"/>
                <a:gd name="T3" fmla="*/ 83 h 358"/>
                <a:gd name="T4" fmla="*/ 196 w 219"/>
                <a:gd name="T5" fmla="*/ 83 h 358"/>
                <a:gd name="T6" fmla="*/ 219 w 219"/>
                <a:gd name="T7" fmla="*/ 60 h 358"/>
                <a:gd name="T8" fmla="*/ 196 w 219"/>
                <a:gd name="T9" fmla="*/ 37 h 358"/>
                <a:gd name="T10" fmla="*/ 196 w 219"/>
                <a:gd name="T11" fmla="*/ 37 h 358"/>
                <a:gd name="T12" fmla="*/ 110 w 219"/>
                <a:gd name="T13" fmla="*/ 37 h 358"/>
                <a:gd name="T14" fmla="*/ 114 w 219"/>
                <a:gd name="T15" fmla="*/ 5 h 358"/>
                <a:gd name="T16" fmla="*/ 109 w 219"/>
                <a:gd name="T17" fmla="*/ 0 h 358"/>
                <a:gd name="T18" fmla="*/ 69 w 219"/>
                <a:gd name="T19" fmla="*/ 0 h 358"/>
                <a:gd name="T20" fmla="*/ 63 w 219"/>
                <a:gd name="T21" fmla="*/ 5 h 358"/>
                <a:gd name="T22" fmla="*/ 0 w 219"/>
                <a:gd name="T23" fmla="*/ 197 h 358"/>
                <a:gd name="T24" fmla="*/ 5 w 219"/>
                <a:gd name="T25" fmla="*/ 202 h 358"/>
                <a:gd name="T26" fmla="*/ 147 w 219"/>
                <a:gd name="T27" fmla="*/ 202 h 358"/>
                <a:gd name="T28" fmla="*/ 147 w 219"/>
                <a:gd name="T29" fmla="*/ 333 h 358"/>
                <a:gd name="T30" fmla="*/ 173 w 219"/>
                <a:gd name="T31" fmla="*/ 358 h 358"/>
                <a:gd name="T32" fmla="*/ 199 w 219"/>
                <a:gd name="T33" fmla="*/ 333 h 358"/>
                <a:gd name="T34" fmla="*/ 199 w 219"/>
                <a:gd name="T35" fmla="*/ 157 h 358"/>
                <a:gd name="T36" fmla="*/ 193 w 219"/>
                <a:gd name="T37" fmla="*/ 151 h 358"/>
                <a:gd name="T38" fmla="*/ 93 w 219"/>
                <a:gd name="T39" fmla="*/ 151 h 358"/>
                <a:gd name="T40" fmla="*/ 103 w 219"/>
                <a:gd name="T41" fmla="*/ 84 h 358"/>
                <a:gd name="T42" fmla="*/ 196 w 219"/>
                <a:gd name="T43" fmla="*/ 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358">
                  <a:moveTo>
                    <a:pt x="196" y="84"/>
                  </a:move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209" y="83"/>
                    <a:pt x="219" y="73"/>
                    <a:pt x="219" y="60"/>
                  </a:cubicBezTo>
                  <a:cubicBezTo>
                    <a:pt x="219" y="47"/>
                    <a:pt x="209" y="37"/>
                    <a:pt x="196" y="3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2"/>
                    <a:pt x="112" y="0"/>
                    <a:pt x="10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6" y="0"/>
                    <a:pt x="63" y="2"/>
                    <a:pt x="63" y="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00"/>
                    <a:pt x="2" y="202"/>
                    <a:pt x="5" y="202"/>
                  </a:cubicBezTo>
                  <a:cubicBezTo>
                    <a:pt x="147" y="202"/>
                    <a:pt x="147" y="202"/>
                    <a:pt x="147" y="202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7" y="347"/>
                    <a:pt x="159" y="358"/>
                    <a:pt x="173" y="358"/>
                  </a:cubicBezTo>
                  <a:cubicBezTo>
                    <a:pt x="187" y="358"/>
                    <a:pt x="199" y="347"/>
                    <a:pt x="199" y="333"/>
                  </a:cubicBezTo>
                  <a:cubicBezTo>
                    <a:pt x="199" y="157"/>
                    <a:pt x="199" y="157"/>
                    <a:pt x="199" y="157"/>
                  </a:cubicBezTo>
                  <a:cubicBezTo>
                    <a:pt x="199" y="154"/>
                    <a:pt x="196" y="151"/>
                    <a:pt x="193" y="151"/>
                  </a:cubicBezTo>
                  <a:cubicBezTo>
                    <a:pt x="93" y="151"/>
                    <a:pt x="93" y="151"/>
                    <a:pt x="93" y="151"/>
                  </a:cubicBezTo>
                  <a:cubicBezTo>
                    <a:pt x="103" y="84"/>
                    <a:pt x="103" y="84"/>
                    <a:pt x="103" y="84"/>
                  </a:cubicBezTo>
                  <a:lnTo>
                    <a:pt x="19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731500" y="3616325"/>
              <a:ext cx="400050" cy="447675"/>
            </a:xfrm>
            <a:custGeom>
              <a:avLst/>
              <a:gdLst>
                <a:gd name="T0" fmla="*/ 103 w 252"/>
                <a:gd name="T1" fmla="*/ 37 h 282"/>
                <a:gd name="T2" fmla="*/ 0 w 252"/>
                <a:gd name="T3" fmla="*/ 37 h 282"/>
                <a:gd name="T4" fmla="*/ 0 w 252"/>
                <a:gd name="T5" fmla="*/ 0 h 282"/>
                <a:gd name="T6" fmla="*/ 252 w 252"/>
                <a:gd name="T7" fmla="*/ 0 h 282"/>
                <a:gd name="T8" fmla="*/ 252 w 252"/>
                <a:gd name="T9" fmla="*/ 37 h 282"/>
                <a:gd name="T10" fmla="*/ 149 w 252"/>
                <a:gd name="T11" fmla="*/ 37 h 282"/>
                <a:gd name="T12" fmla="*/ 149 w 252"/>
                <a:gd name="T13" fmla="*/ 282 h 282"/>
                <a:gd name="T14" fmla="*/ 103 w 252"/>
                <a:gd name="T15" fmla="*/ 282 h 282"/>
                <a:gd name="T16" fmla="*/ 103 w 252"/>
                <a:gd name="T17" fmla="*/ 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82">
                  <a:moveTo>
                    <a:pt x="1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37"/>
                  </a:lnTo>
                  <a:lnTo>
                    <a:pt x="149" y="37"/>
                  </a:lnTo>
                  <a:lnTo>
                    <a:pt x="149" y="282"/>
                  </a:lnTo>
                  <a:lnTo>
                    <a:pt x="103" y="282"/>
                  </a:lnTo>
                  <a:lnTo>
                    <a:pt x="10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1437938" y="30670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11515725" y="2935288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1509375" y="2803525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1453813" y="26733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5780" y="5520775"/>
            <a:ext cx="494238" cy="697619"/>
            <a:chOff x="12515850" y="573088"/>
            <a:chExt cx="1076326" cy="1519237"/>
          </a:xfrm>
          <a:solidFill>
            <a:schemeClr val="bg1">
              <a:lumMod val="65000"/>
            </a:schemeClr>
          </a:solidFill>
        </p:grpSpPr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2604750" y="1354138"/>
              <a:ext cx="566738" cy="738187"/>
            </a:xfrm>
            <a:custGeom>
              <a:avLst/>
              <a:gdLst>
                <a:gd name="T0" fmla="*/ 87 w 357"/>
                <a:gd name="T1" fmla="*/ 465 h 465"/>
                <a:gd name="T2" fmla="*/ 270 w 357"/>
                <a:gd name="T3" fmla="*/ 465 h 465"/>
                <a:gd name="T4" fmla="*/ 357 w 357"/>
                <a:gd name="T5" fmla="*/ 0 h 465"/>
                <a:gd name="T6" fmla="*/ 0 w 357"/>
                <a:gd name="T7" fmla="*/ 0 h 465"/>
                <a:gd name="T8" fmla="*/ 87 w 357"/>
                <a:gd name="T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465">
                  <a:moveTo>
                    <a:pt x="87" y="465"/>
                  </a:moveTo>
                  <a:lnTo>
                    <a:pt x="270" y="465"/>
                  </a:lnTo>
                  <a:lnTo>
                    <a:pt x="357" y="0"/>
                  </a:lnTo>
                  <a:lnTo>
                    <a:pt x="0" y="0"/>
                  </a:lnTo>
                  <a:lnTo>
                    <a:pt x="87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12515850" y="1214438"/>
              <a:ext cx="74453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12780963" y="644525"/>
              <a:ext cx="227013" cy="22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12611100" y="908050"/>
              <a:ext cx="547688" cy="284162"/>
            </a:xfrm>
            <a:custGeom>
              <a:avLst/>
              <a:gdLst>
                <a:gd name="T0" fmla="*/ 2 w 171"/>
                <a:gd name="T1" fmla="*/ 88 h 88"/>
                <a:gd name="T2" fmla="*/ 32 w 171"/>
                <a:gd name="T3" fmla="*/ 88 h 88"/>
                <a:gd name="T4" fmla="*/ 32 w 171"/>
                <a:gd name="T5" fmla="*/ 45 h 88"/>
                <a:gd name="T6" fmla="*/ 41 w 171"/>
                <a:gd name="T7" fmla="*/ 45 h 88"/>
                <a:gd name="T8" fmla="*/ 41 w 171"/>
                <a:gd name="T9" fmla="*/ 88 h 88"/>
                <a:gd name="T10" fmla="*/ 131 w 171"/>
                <a:gd name="T11" fmla="*/ 88 h 88"/>
                <a:gd name="T12" fmla="*/ 131 w 171"/>
                <a:gd name="T13" fmla="*/ 45 h 88"/>
                <a:gd name="T14" fmla="*/ 141 w 171"/>
                <a:gd name="T15" fmla="*/ 45 h 88"/>
                <a:gd name="T16" fmla="*/ 141 w 171"/>
                <a:gd name="T17" fmla="*/ 88 h 88"/>
                <a:gd name="T18" fmla="*/ 171 w 171"/>
                <a:gd name="T19" fmla="*/ 88 h 88"/>
                <a:gd name="T20" fmla="*/ 171 w 171"/>
                <a:gd name="T21" fmla="*/ 39 h 88"/>
                <a:gd name="T22" fmla="*/ 123 w 171"/>
                <a:gd name="T23" fmla="*/ 0 h 88"/>
                <a:gd name="T24" fmla="*/ 98 w 171"/>
                <a:gd name="T25" fmla="*/ 0 h 88"/>
                <a:gd name="T26" fmla="*/ 89 w 171"/>
                <a:gd name="T27" fmla="*/ 16 h 88"/>
                <a:gd name="T28" fmla="*/ 79 w 171"/>
                <a:gd name="T29" fmla="*/ 0 h 88"/>
                <a:gd name="T30" fmla="*/ 51 w 171"/>
                <a:gd name="T31" fmla="*/ 0 h 88"/>
                <a:gd name="T32" fmla="*/ 2 w 171"/>
                <a:gd name="T33" fmla="*/ 39 h 88"/>
                <a:gd name="T34" fmla="*/ 2 w 171"/>
                <a:gd name="T3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88">
                  <a:moveTo>
                    <a:pt x="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8" y="0"/>
                    <a:pt x="123" y="0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1"/>
                    <a:pt x="2" y="39"/>
                    <a:pt x="2" y="39"/>
                  </a:cubicBezTo>
                  <a:lnTo>
                    <a:pt x="2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8"/>
            <p:cNvSpPr>
              <a:spLocks noEditPoints="1"/>
            </p:cNvSpPr>
            <p:nvPr/>
          </p:nvSpPr>
          <p:spPr bwMode="auto">
            <a:xfrm>
              <a:off x="13158788" y="573088"/>
              <a:ext cx="433388" cy="384175"/>
            </a:xfrm>
            <a:custGeom>
              <a:avLst/>
              <a:gdLst>
                <a:gd name="T0" fmla="*/ 68 w 136"/>
                <a:gd name="T1" fmla="*/ 0 h 119"/>
                <a:gd name="T2" fmla="*/ 0 w 136"/>
                <a:gd name="T3" fmla="*/ 48 h 119"/>
                <a:gd name="T4" fmla="*/ 37 w 136"/>
                <a:gd name="T5" fmla="*/ 90 h 119"/>
                <a:gd name="T6" fmla="*/ 22 w 136"/>
                <a:gd name="T7" fmla="*/ 119 h 119"/>
                <a:gd name="T8" fmla="*/ 73 w 136"/>
                <a:gd name="T9" fmla="*/ 95 h 119"/>
                <a:gd name="T10" fmla="*/ 136 w 136"/>
                <a:gd name="T11" fmla="*/ 48 h 119"/>
                <a:gd name="T12" fmla="*/ 68 w 136"/>
                <a:gd name="T13" fmla="*/ 0 h 119"/>
                <a:gd name="T14" fmla="*/ 104 w 136"/>
                <a:gd name="T15" fmla="*/ 64 h 119"/>
                <a:gd name="T16" fmla="*/ 32 w 136"/>
                <a:gd name="T17" fmla="*/ 64 h 119"/>
                <a:gd name="T18" fmla="*/ 28 w 136"/>
                <a:gd name="T19" fmla="*/ 59 h 119"/>
                <a:gd name="T20" fmla="*/ 32 w 136"/>
                <a:gd name="T21" fmla="*/ 55 h 119"/>
                <a:gd name="T22" fmla="*/ 104 w 136"/>
                <a:gd name="T23" fmla="*/ 55 h 119"/>
                <a:gd name="T24" fmla="*/ 109 w 136"/>
                <a:gd name="T25" fmla="*/ 59 h 119"/>
                <a:gd name="T26" fmla="*/ 104 w 136"/>
                <a:gd name="T27" fmla="*/ 64 h 119"/>
                <a:gd name="T28" fmla="*/ 104 w 136"/>
                <a:gd name="T29" fmla="*/ 41 h 119"/>
                <a:gd name="T30" fmla="*/ 32 w 136"/>
                <a:gd name="T31" fmla="*/ 41 h 119"/>
                <a:gd name="T32" fmla="*/ 28 w 136"/>
                <a:gd name="T33" fmla="*/ 36 h 119"/>
                <a:gd name="T34" fmla="*/ 32 w 136"/>
                <a:gd name="T35" fmla="*/ 32 h 119"/>
                <a:gd name="T36" fmla="*/ 104 w 136"/>
                <a:gd name="T37" fmla="*/ 32 h 119"/>
                <a:gd name="T38" fmla="*/ 109 w 136"/>
                <a:gd name="T39" fmla="*/ 36 h 119"/>
                <a:gd name="T40" fmla="*/ 104 w 136"/>
                <a:gd name="T41" fmla="*/ 4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19">
                  <a:moveTo>
                    <a:pt x="68" y="0"/>
                  </a:moveTo>
                  <a:cubicBezTo>
                    <a:pt x="31" y="0"/>
                    <a:pt x="0" y="21"/>
                    <a:pt x="0" y="48"/>
                  </a:cubicBezTo>
                  <a:cubicBezTo>
                    <a:pt x="0" y="66"/>
                    <a:pt x="15" y="82"/>
                    <a:pt x="37" y="90"/>
                  </a:cubicBezTo>
                  <a:cubicBezTo>
                    <a:pt x="38" y="96"/>
                    <a:pt x="37" y="105"/>
                    <a:pt x="22" y="119"/>
                  </a:cubicBezTo>
                  <a:cubicBezTo>
                    <a:pt x="22" y="119"/>
                    <a:pt x="54" y="110"/>
                    <a:pt x="73" y="95"/>
                  </a:cubicBezTo>
                  <a:cubicBezTo>
                    <a:pt x="108" y="94"/>
                    <a:pt x="136" y="73"/>
                    <a:pt x="136" y="48"/>
                  </a:cubicBezTo>
                  <a:cubicBezTo>
                    <a:pt x="136" y="21"/>
                    <a:pt x="106" y="0"/>
                    <a:pt x="68" y="0"/>
                  </a:cubicBezTo>
                  <a:close/>
                  <a:moveTo>
                    <a:pt x="104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0" y="64"/>
                    <a:pt x="28" y="62"/>
                    <a:pt x="28" y="59"/>
                  </a:cubicBezTo>
                  <a:cubicBezTo>
                    <a:pt x="28" y="57"/>
                    <a:pt x="30" y="55"/>
                    <a:pt x="32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7" y="55"/>
                    <a:pt x="109" y="57"/>
                    <a:pt x="109" y="59"/>
                  </a:cubicBezTo>
                  <a:cubicBezTo>
                    <a:pt x="109" y="62"/>
                    <a:pt x="107" y="64"/>
                    <a:pt x="104" y="64"/>
                  </a:cubicBezTo>
                  <a:close/>
                  <a:moveTo>
                    <a:pt x="104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0" y="41"/>
                    <a:pt x="28" y="39"/>
                    <a:pt x="28" y="36"/>
                  </a:cubicBezTo>
                  <a:cubicBezTo>
                    <a:pt x="28" y="34"/>
                    <a:pt x="30" y="32"/>
                    <a:pt x="32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7" y="32"/>
                    <a:pt x="109" y="34"/>
                    <a:pt x="109" y="36"/>
                  </a:cubicBezTo>
                  <a:cubicBezTo>
                    <a:pt x="109" y="39"/>
                    <a:pt x="107" y="41"/>
                    <a:pt x="10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33245" y="4347845"/>
            <a:ext cx="628740" cy="594603"/>
            <a:chOff x="12617450" y="2554288"/>
            <a:chExt cx="1608138" cy="1520825"/>
          </a:xfrm>
          <a:solidFill>
            <a:schemeClr val="bg1">
              <a:lumMod val="65000"/>
            </a:schemeClr>
          </a:solidFill>
        </p:grpSpPr>
        <p:sp>
          <p:nvSpPr>
            <p:cNvPr id="61" name="Freeform 19"/>
            <p:cNvSpPr>
              <a:spLocks noEditPoints="1"/>
            </p:cNvSpPr>
            <p:nvPr/>
          </p:nvSpPr>
          <p:spPr bwMode="auto">
            <a:xfrm>
              <a:off x="12617450" y="2554288"/>
              <a:ext cx="1608138" cy="1520825"/>
            </a:xfrm>
            <a:custGeom>
              <a:avLst/>
              <a:gdLst>
                <a:gd name="T0" fmla="*/ 498 w 503"/>
                <a:gd name="T1" fmla="*/ 54 h 471"/>
                <a:gd name="T2" fmla="*/ 486 w 503"/>
                <a:gd name="T3" fmla="*/ 51 h 471"/>
                <a:gd name="T4" fmla="*/ 429 w 503"/>
                <a:gd name="T5" fmla="*/ 65 h 471"/>
                <a:gd name="T6" fmla="*/ 429 w 503"/>
                <a:gd name="T7" fmla="*/ 38 h 471"/>
                <a:gd name="T8" fmla="*/ 394 w 503"/>
                <a:gd name="T9" fmla="*/ 4 h 471"/>
                <a:gd name="T10" fmla="*/ 251 w 503"/>
                <a:gd name="T11" fmla="*/ 70 h 471"/>
                <a:gd name="T12" fmla="*/ 110 w 503"/>
                <a:gd name="T13" fmla="*/ 0 h 471"/>
                <a:gd name="T14" fmla="*/ 74 w 503"/>
                <a:gd name="T15" fmla="*/ 38 h 471"/>
                <a:gd name="T16" fmla="*/ 74 w 503"/>
                <a:gd name="T17" fmla="*/ 66 h 471"/>
                <a:gd name="T18" fmla="*/ 17 w 503"/>
                <a:gd name="T19" fmla="*/ 54 h 471"/>
                <a:gd name="T20" fmla="*/ 5 w 503"/>
                <a:gd name="T21" fmla="*/ 56 h 471"/>
                <a:gd name="T22" fmla="*/ 0 w 503"/>
                <a:gd name="T23" fmla="*/ 67 h 471"/>
                <a:gd name="T24" fmla="*/ 0 w 503"/>
                <a:gd name="T25" fmla="*/ 427 h 471"/>
                <a:gd name="T26" fmla="*/ 5 w 503"/>
                <a:gd name="T27" fmla="*/ 437 h 471"/>
                <a:gd name="T28" fmla="*/ 16 w 503"/>
                <a:gd name="T29" fmla="*/ 440 h 471"/>
                <a:gd name="T30" fmla="*/ 200 w 503"/>
                <a:gd name="T31" fmla="*/ 445 h 471"/>
                <a:gd name="T32" fmla="*/ 210 w 503"/>
                <a:gd name="T33" fmla="*/ 452 h 471"/>
                <a:gd name="T34" fmla="*/ 251 w 503"/>
                <a:gd name="T35" fmla="*/ 471 h 471"/>
                <a:gd name="T36" fmla="*/ 252 w 503"/>
                <a:gd name="T37" fmla="*/ 471 h 471"/>
                <a:gd name="T38" fmla="*/ 294 w 503"/>
                <a:gd name="T39" fmla="*/ 451 h 471"/>
                <a:gd name="T40" fmla="*/ 304 w 503"/>
                <a:gd name="T41" fmla="*/ 443 h 471"/>
                <a:gd name="T42" fmla="*/ 487 w 503"/>
                <a:gd name="T43" fmla="*/ 440 h 471"/>
                <a:gd name="T44" fmla="*/ 498 w 503"/>
                <a:gd name="T45" fmla="*/ 437 h 471"/>
                <a:gd name="T46" fmla="*/ 503 w 503"/>
                <a:gd name="T47" fmla="*/ 427 h 471"/>
                <a:gd name="T48" fmla="*/ 503 w 503"/>
                <a:gd name="T49" fmla="*/ 65 h 471"/>
                <a:gd name="T50" fmla="*/ 498 w 503"/>
                <a:gd name="T51" fmla="*/ 54 h 471"/>
                <a:gd name="T52" fmla="*/ 101 w 503"/>
                <a:gd name="T53" fmla="*/ 38 h 471"/>
                <a:gd name="T54" fmla="*/ 110 w 503"/>
                <a:gd name="T55" fmla="*/ 28 h 471"/>
                <a:gd name="T56" fmla="*/ 232 w 503"/>
                <a:gd name="T57" fmla="*/ 87 h 471"/>
                <a:gd name="T58" fmla="*/ 251 w 503"/>
                <a:gd name="T59" fmla="*/ 101 h 471"/>
                <a:gd name="T60" fmla="*/ 270 w 503"/>
                <a:gd name="T61" fmla="*/ 90 h 471"/>
                <a:gd name="T62" fmla="*/ 394 w 503"/>
                <a:gd name="T63" fmla="*/ 31 h 471"/>
                <a:gd name="T64" fmla="*/ 402 w 503"/>
                <a:gd name="T65" fmla="*/ 38 h 471"/>
                <a:gd name="T66" fmla="*/ 402 w 503"/>
                <a:gd name="T67" fmla="*/ 312 h 471"/>
                <a:gd name="T68" fmla="*/ 270 w 503"/>
                <a:gd name="T69" fmla="*/ 335 h 471"/>
                <a:gd name="T70" fmla="*/ 252 w 503"/>
                <a:gd name="T71" fmla="*/ 348 h 471"/>
                <a:gd name="T72" fmla="*/ 232 w 503"/>
                <a:gd name="T73" fmla="*/ 335 h 471"/>
                <a:gd name="T74" fmla="*/ 101 w 503"/>
                <a:gd name="T75" fmla="*/ 312 h 471"/>
                <a:gd name="T76" fmla="*/ 101 w 503"/>
                <a:gd name="T77" fmla="*/ 38 h 471"/>
                <a:gd name="T78" fmla="*/ 475 w 503"/>
                <a:gd name="T79" fmla="*/ 382 h 471"/>
                <a:gd name="T80" fmla="*/ 291 w 503"/>
                <a:gd name="T81" fmla="*/ 386 h 471"/>
                <a:gd name="T82" fmla="*/ 277 w 503"/>
                <a:gd name="T83" fmla="*/ 397 h 471"/>
                <a:gd name="T84" fmla="*/ 252 w 503"/>
                <a:gd name="T85" fmla="*/ 411 h 471"/>
                <a:gd name="T86" fmla="*/ 252 w 503"/>
                <a:gd name="T87" fmla="*/ 411 h 471"/>
                <a:gd name="T88" fmla="*/ 227 w 503"/>
                <a:gd name="T89" fmla="*/ 398 h 471"/>
                <a:gd name="T90" fmla="*/ 213 w 503"/>
                <a:gd name="T91" fmla="*/ 388 h 471"/>
                <a:gd name="T92" fmla="*/ 28 w 503"/>
                <a:gd name="T93" fmla="*/ 386 h 471"/>
                <a:gd name="T94" fmla="*/ 28 w 503"/>
                <a:gd name="T95" fmla="*/ 85 h 471"/>
                <a:gd name="T96" fmla="*/ 74 w 503"/>
                <a:gd name="T97" fmla="*/ 94 h 471"/>
                <a:gd name="T98" fmla="*/ 74 w 503"/>
                <a:gd name="T99" fmla="*/ 340 h 471"/>
                <a:gd name="T100" fmla="*/ 89 w 503"/>
                <a:gd name="T101" fmla="*/ 340 h 471"/>
                <a:gd name="T102" fmla="*/ 239 w 503"/>
                <a:gd name="T103" fmla="*/ 369 h 471"/>
                <a:gd name="T104" fmla="*/ 243 w 503"/>
                <a:gd name="T105" fmla="*/ 371 h 471"/>
                <a:gd name="T106" fmla="*/ 243 w 503"/>
                <a:gd name="T107" fmla="*/ 382 h 471"/>
                <a:gd name="T108" fmla="*/ 252 w 503"/>
                <a:gd name="T109" fmla="*/ 376 h 471"/>
                <a:gd name="T110" fmla="*/ 259 w 503"/>
                <a:gd name="T111" fmla="*/ 381 h 471"/>
                <a:gd name="T112" fmla="*/ 259 w 503"/>
                <a:gd name="T113" fmla="*/ 372 h 471"/>
                <a:gd name="T114" fmla="*/ 263 w 503"/>
                <a:gd name="T115" fmla="*/ 369 h 471"/>
                <a:gd name="T116" fmla="*/ 413 w 503"/>
                <a:gd name="T117" fmla="*/ 340 h 471"/>
                <a:gd name="T118" fmla="*/ 429 w 503"/>
                <a:gd name="T119" fmla="*/ 340 h 471"/>
                <a:gd name="T120" fmla="*/ 429 w 503"/>
                <a:gd name="T121" fmla="*/ 93 h 471"/>
                <a:gd name="T122" fmla="*/ 475 w 503"/>
                <a:gd name="T123" fmla="*/ 82 h 471"/>
                <a:gd name="T124" fmla="*/ 475 w 503"/>
                <a:gd name="T125" fmla="*/ 38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3" h="471">
                  <a:moveTo>
                    <a:pt x="498" y="54"/>
                  </a:moveTo>
                  <a:cubicBezTo>
                    <a:pt x="494" y="51"/>
                    <a:pt x="490" y="50"/>
                    <a:pt x="486" y="51"/>
                  </a:cubicBezTo>
                  <a:cubicBezTo>
                    <a:pt x="429" y="65"/>
                    <a:pt x="429" y="65"/>
                    <a:pt x="429" y="65"/>
                  </a:cubicBezTo>
                  <a:cubicBezTo>
                    <a:pt x="429" y="38"/>
                    <a:pt x="429" y="38"/>
                    <a:pt x="429" y="38"/>
                  </a:cubicBezTo>
                  <a:cubicBezTo>
                    <a:pt x="429" y="17"/>
                    <a:pt x="416" y="4"/>
                    <a:pt x="394" y="4"/>
                  </a:cubicBezTo>
                  <a:cubicBezTo>
                    <a:pt x="356" y="4"/>
                    <a:pt x="275" y="51"/>
                    <a:pt x="251" y="70"/>
                  </a:cubicBezTo>
                  <a:cubicBezTo>
                    <a:pt x="227" y="50"/>
                    <a:pt x="150" y="0"/>
                    <a:pt x="110" y="0"/>
                  </a:cubicBezTo>
                  <a:cubicBezTo>
                    <a:pt x="87" y="0"/>
                    <a:pt x="74" y="14"/>
                    <a:pt x="74" y="38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61" y="64"/>
                    <a:pt x="34" y="58"/>
                    <a:pt x="17" y="54"/>
                  </a:cubicBezTo>
                  <a:cubicBezTo>
                    <a:pt x="13" y="53"/>
                    <a:pt x="9" y="54"/>
                    <a:pt x="5" y="56"/>
                  </a:cubicBezTo>
                  <a:cubicBezTo>
                    <a:pt x="2" y="59"/>
                    <a:pt x="0" y="63"/>
                    <a:pt x="0" y="67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31"/>
                    <a:pt x="2" y="434"/>
                    <a:pt x="5" y="437"/>
                  </a:cubicBezTo>
                  <a:cubicBezTo>
                    <a:pt x="8" y="440"/>
                    <a:pt x="12" y="441"/>
                    <a:pt x="16" y="440"/>
                  </a:cubicBezTo>
                  <a:cubicBezTo>
                    <a:pt x="17" y="440"/>
                    <a:pt x="140" y="412"/>
                    <a:pt x="200" y="445"/>
                  </a:cubicBezTo>
                  <a:cubicBezTo>
                    <a:pt x="203" y="446"/>
                    <a:pt x="206" y="449"/>
                    <a:pt x="210" y="452"/>
                  </a:cubicBezTo>
                  <a:cubicBezTo>
                    <a:pt x="220" y="460"/>
                    <a:pt x="234" y="471"/>
                    <a:pt x="251" y="471"/>
                  </a:cubicBezTo>
                  <a:cubicBezTo>
                    <a:pt x="251" y="471"/>
                    <a:pt x="251" y="471"/>
                    <a:pt x="252" y="471"/>
                  </a:cubicBezTo>
                  <a:cubicBezTo>
                    <a:pt x="269" y="471"/>
                    <a:pt x="283" y="460"/>
                    <a:pt x="294" y="451"/>
                  </a:cubicBezTo>
                  <a:cubicBezTo>
                    <a:pt x="298" y="448"/>
                    <a:pt x="302" y="445"/>
                    <a:pt x="304" y="443"/>
                  </a:cubicBezTo>
                  <a:cubicBezTo>
                    <a:pt x="364" y="411"/>
                    <a:pt x="486" y="440"/>
                    <a:pt x="487" y="440"/>
                  </a:cubicBezTo>
                  <a:cubicBezTo>
                    <a:pt x="491" y="441"/>
                    <a:pt x="495" y="440"/>
                    <a:pt x="498" y="437"/>
                  </a:cubicBezTo>
                  <a:cubicBezTo>
                    <a:pt x="501" y="434"/>
                    <a:pt x="503" y="431"/>
                    <a:pt x="503" y="427"/>
                  </a:cubicBezTo>
                  <a:cubicBezTo>
                    <a:pt x="503" y="65"/>
                    <a:pt x="503" y="65"/>
                    <a:pt x="503" y="65"/>
                  </a:cubicBezTo>
                  <a:cubicBezTo>
                    <a:pt x="503" y="61"/>
                    <a:pt x="501" y="57"/>
                    <a:pt x="498" y="54"/>
                  </a:cubicBezTo>
                  <a:close/>
                  <a:moveTo>
                    <a:pt x="101" y="38"/>
                  </a:moveTo>
                  <a:cubicBezTo>
                    <a:pt x="101" y="28"/>
                    <a:pt x="104" y="28"/>
                    <a:pt x="110" y="28"/>
                  </a:cubicBezTo>
                  <a:cubicBezTo>
                    <a:pt x="142" y="28"/>
                    <a:pt x="211" y="71"/>
                    <a:pt x="232" y="87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70" y="90"/>
                    <a:pt x="270" y="90"/>
                    <a:pt x="270" y="90"/>
                  </a:cubicBezTo>
                  <a:cubicBezTo>
                    <a:pt x="291" y="76"/>
                    <a:pt x="363" y="31"/>
                    <a:pt x="394" y="31"/>
                  </a:cubicBezTo>
                  <a:cubicBezTo>
                    <a:pt x="402" y="31"/>
                    <a:pt x="402" y="33"/>
                    <a:pt x="402" y="38"/>
                  </a:cubicBezTo>
                  <a:cubicBezTo>
                    <a:pt x="402" y="312"/>
                    <a:pt x="402" y="312"/>
                    <a:pt x="402" y="312"/>
                  </a:cubicBezTo>
                  <a:cubicBezTo>
                    <a:pt x="361" y="313"/>
                    <a:pt x="291" y="324"/>
                    <a:pt x="270" y="335"/>
                  </a:cubicBezTo>
                  <a:cubicBezTo>
                    <a:pt x="250" y="347"/>
                    <a:pt x="252" y="348"/>
                    <a:pt x="252" y="348"/>
                  </a:cubicBezTo>
                  <a:cubicBezTo>
                    <a:pt x="252" y="348"/>
                    <a:pt x="250" y="346"/>
                    <a:pt x="232" y="335"/>
                  </a:cubicBezTo>
                  <a:cubicBezTo>
                    <a:pt x="210" y="320"/>
                    <a:pt x="141" y="313"/>
                    <a:pt x="101" y="312"/>
                  </a:cubicBezTo>
                  <a:lnTo>
                    <a:pt x="101" y="38"/>
                  </a:lnTo>
                  <a:close/>
                  <a:moveTo>
                    <a:pt x="475" y="382"/>
                  </a:moveTo>
                  <a:cubicBezTo>
                    <a:pt x="442" y="367"/>
                    <a:pt x="346" y="357"/>
                    <a:pt x="291" y="386"/>
                  </a:cubicBezTo>
                  <a:cubicBezTo>
                    <a:pt x="286" y="389"/>
                    <a:pt x="281" y="393"/>
                    <a:pt x="277" y="397"/>
                  </a:cubicBezTo>
                  <a:cubicBezTo>
                    <a:pt x="269" y="403"/>
                    <a:pt x="259" y="411"/>
                    <a:pt x="252" y="411"/>
                  </a:cubicBezTo>
                  <a:cubicBezTo>
                    <a:pt x="252" y="411"/>
                    <a:pt x="252" y="411"/>
                    <a:pt x="252" y="411"/>
                  </a:cubicBezTo>
                  <a:cubicBezTo>
                    <a:pt x="244" y="411"/>
                    <a:pt x="235" y="404"/>
                    <a:pt x="227" y="398"/>
                  </a:cubicBezTo>
                  <a:cubicBezTo>
                    <a:pt x="222" y="394"/>
                    <a:pt x="218" y="390"/>
                    <a:pt x="213" y="388"/>
                  </a:cubicBezTo>
                  <a:cubicBezTo>
                    <a:pt x="158" y="358"/>
                    <a:pt x="64" y="373"/>
                    <a:pt x="28" y="386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42" y="88"/>
                    <a:pt x="63" y="93"/>
                    <a:pt x="74" y="94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89" y="340"/>
                    <a:pt x="89" y="340"/>
                    <a:pt x="89" y="340"/>
                  </a:cubicBezTo>
                  <a:cubicBezTo>
                    <a:pt x="126" y="340"/>
                    <a:pt x="194" y="344"/>
                    <a:pt x="239" y="369"/>
                  </a:cubicBezTo>
                  <a:cubicBezTo>
                    <a:pt x="243" y="371"/>
                    <a:pt x="243" y="371"/>
                    <a:pt x="243" y="371"/>
                  </a:cubicBezTo>
                  <a:cubicBezTo>
                    <a:pt x="243" y="382"/>
                    <a:pt x="243" y="382"/>
                    <a:pt x="243" y="382"/>
                  </a:cubicBezTo>
                  <a:cubicBezTo>
                    <a:pt x="252" y="376"/>
                    <a:pt x="252" y="376"/>
                    <a:pt x="252" y="376"/>
                  </a:cubicBezTo>
                  <a:cubicBezTo>
                    <a:pt x="259" y="381"/>
                    <a:pt x="259" y="381"/>
                    <a:pt x="259" y="381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63" y="369"/>
                    <a:pt x="263" y="369"/>
                    <a:pt x="263" y="369"/>
                  </a:cubicBezTo>
                  <a:cubicBezTo>
                    <a:pt x="308" y="344"/>
                    <a:pt x="376" y="340"/>
                    <a:pt x="413" y="340"/>
                  </a:cubicBezTo>
                  <a:cubicBezTo>
                    <a:pt x="429" y="340"/>
                    <a:pt x="429" y="340"/>
                    <a:pt x="429" y="340"/>
                  </a:cubicBezTo>
                  <a:cubicBezTo>
                    <a:pt x="429" y="93"/>
                    <a:pt x="429" y="93"/>
                    <a:pt x="429" y="93"/>
                  </a:cubicBezTo>
                  <a:cubicBezTo>
                    <a:pt x="475" y="82"/>
                    <a:pt x="475" y="82"/>
                    <a:pt x="475" y="82"/>
                  </a:cubicBezTo>
                  <a:lnTo>
                    <a:pt x="475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13109575" y="3119438"/>
              <a:ext cx="31750" cy="193675"/>
            </a:xfrm>
            <a:custGeom>
              <a:avLst/>
              <a:gdLst>
                <a:gd name="T0" fmla="*/ 0 w 10"/>
                <a:gd name="T1" fmla="*/ 11 h 60"/>
                <a:gd name="T2" fmla="*/ 0 w 10"/>
                <a:gd name="T3" fmla="*/ 52 h 60"/>
                <a:gd name="T4" fmla="*/ 10 w 10"/>
                <a:gd name="T5" fmla="*/ 60 h 60"/>
                <a:gd name="T6" fmla="*/ 10 w 10"/>
                <a:gd name="T7" fmla="*/ 0 h 60"/>
                <a:gd name="T8" fmla="*/ 0 w 10"/>
                <a:gd name="T9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0">
                  <a:moveTo>
                    <a:pt x="0" y="11"/>
                  </a:moveTo>
                  <a:cubicBezTo>
                    <a:pt x="0" y="23"/>
                    <a:pt x="0" y="44"/>
                    <a:pt x="0" y="52"/>
                  </a:cubicBezTo>
                  <a:cubicBezTo>
                    <a:pt x="0" y="55"/>
                    <a:pt x="4" y="58"/>
                    <a:pt x="10" y="6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0" y="6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13168313" y="2938463"/>
              <a:ext cx="258763" cy="555625"/>
            </a:xfrm>
            <a:custGeom>
              <a:avLst/>
              <a:gdLst>
                <a:gd name="T0" fmla="*/ 81 w 81"/>
                <a:gd name="T1" fmla="*/ 163 h 172"/>
                <a:gd name="T2" fmla="*/ 81 w 81"/>
                <a:gd name="T3" fmla="*/ 7 h 172"/>
                <a:gd name="T4" fmla="*/ 72 w 81"/>
                <a:gd name="T5" fmla="*/ 7 h 172"/>
                <a:gd name="T6" fmla="*/ 12 w 81"/>
                <a:gd name="T7" fmla="*/ 51 h 172"/>
                <a:gd name="T8" fmla="*/ 0 w 81"/>
                <a:gd name="T9" fmla="*/ 54 h 172"/>
                <a:gd name="T10" fmla="*/ 0 w 81"/>
                <a:gd name="T11" fmla="*/ 118 h 172"/>
                <a:gd name="T12" fmla="*/ 12 w 81"/>
                <a:gd name="T13" fmla="*/ 120 h 172"/>
                <a:gd name="T14" fmla="*/ 71 w 81"/>
                <a:gd name="T15" fmla="*/ 163 h 172"/>
                <a:gd name="T16" fmla="*/ 81 w 81"/>
                <a:gd name="T17" fmla="*/ 16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72">
                  <a:moveTo>
                    <a:pt x="81" y="163"/>
                  </a:moveTo>
                  <a:cubicBezTo>
                    <a:pt x="81" y="154"/>
                    <a:pt x="81" y="16"/>
                    <a:pt x="81" y="7"/>
                  </a:cubicBezTo>
                  <a:cubicBezTo>
                    <a:pt x="81" y="0"/>
                    <a:pt x="72" y="7"/>
                    <a:pt x="72" y="7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7" y="52"/>
                    <a:pt x="0" y="5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7" y="120"/>
                    <a:pt x="12" y="120"/>
                    <a:pt x="12" y="120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3"/>
                    <a:pt x="81" y="172"/>
                    <a:pt x="8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13503275" y="3063875"/>
              <a:ext cx="303213" cy="300037"/>
            </a:xfrm>
            <a:custGeom>
              <a:avLst/>
              <a:gdLst>
                <a:gd name="T0" fmla="*/ 5 w 95"/>
                <a:gd name="T1" fmla="*/ 90 h 93"/>
                <a:gd name="T2" fmla="*/ 13 w 95"/>
                <a:gd name="T3" fmla="*/ 93 h 93"/>
                <a:gd name="T4" fmla="*/ 22 w 95"/>
                <a:gd name="T5" fmla="*/ 90 h 93"/>
                <a:gd name="T6" fmla="*/ 47 w 95"/>
                <a:gd name="T7" fmla="*/ 64 h 93"/>
                <a:gd name="T8" fmla="*/ 73 w 95"/>
                <a:gd name="T9" fmla="*/ 90 h 93"/>
                <a:gd name="T10" fmla="*/ 81 w 95"/>
                <a:gd name="T11" fmla="*/ 93 h 93"/>
                <a:gd name="T12" fmla="*/ 90 w 95"/>
                <a:gd name="T13" fmla="*/ 90 h 93"/>
                <a:gd name="T14" fmla="*/ 90 w 95"/>
                <a:gd name="T15" fmla="*/ 72 h 93"/>
                <a:gd name="T16" fmla="*/ 65 w 95"/>
                <a:gd name="T17" fmla="*/ 47 h 93"/>
                <a:gd name="T18" fmla="*/ 90 w 95"/>
                <a:gd name="T19" fmla="*/ 22 h 93"/>
                <a:gd name="T20" fmla="*/ 90 w 95"/>
                <a:gd name="T21" fmla="*/ 4 h 93"/>
                <a:gd name="T22" fmla="*/ 73 w 95"/>
                <a:gd name="T23" fmla="*/ 4 h 93"/>
                <a:gd name="T24" fmla="*/ 47 w 95"/>
                <a:gd name="T25" fmla="*/ 30 h 93"/>
                <a:gd name="T26" fmla="*/ 22 w 95"/>
                <a:gd name="T27" fmla="*/ 4 h 93"/>
                <a:gd name="T28" fmla="*/ 5 w 95"/>
                <a:gd name="T29" fmla="*/ 4 h 93"/>
                <a:gd name="T30" fmla="*/ 5 w 95"/>
                <a:gd name="T31" fmla="*/ 22 h 93"/>
                <a:gd name="T32" fmla="*/ 30 w 95"/>
                <a:gd name="T33" fmla="*/ 47 h 93"/>
                <a:gd name="T34" fmla="*/ 5 w 95"/>
                <a:gd name="T35" fmla="*/ 72 h 93"/>
                <a:gd name="T36" fmla="*/ 5 w 95"/>
                <a:gd name="T37" fmla="*/ 9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93">
                  <a:moveTo>
                    <a:pt x="5" y="90"/>
                  </a:moveTo>
                  <a:cubicBezTo>
                    <a:pt x="7" y="92"/>
                    <a:pt x="10" y="93"/>
                    <a:pt x="13" y="93"/>
                  </a:cubicBezTo>
                  <a:cubicBezTo>
                    <a:pt x="16" y="93"/>
                    <a:pt x="19" y="92"/>
                    <a:pt x="22" y="90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5" y="92"/>
                    <a:pt x="78" y="93"/>
                    <a:pt x="81" y="93"/>
                  </a:cubicBezTo>
                  <a:cubicBezTo>
                    <a:pt x="84" y="93"/>
                    <a:pt x="88" y="92"/>
                    <a:pt x="90" y="90"/>
                  </a:cubicBezTo>
                  <a:cubicBezTo>
                    <a:pt x="95" y="85"/>
                    <a:pt x="95" y="77"/>
                    <a:pt x="90" y="72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5" y="17"/>
                    <a:pt x="95" y="9"/>
                    <a:pt x="90" y="4"/>
                  </a:cubicBezTo>
                  <a:cubicBezTo>
                    <a:pt x="85" y="0"/>
                    <a:pt x="77" y="0"/>
                    <a:pt x="73" y="4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0"/>
                    <a:pt x="9" y="0"/>
                    <a:pt x="5" y="4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0" y="77"/>
                    <a:pt x="0" y="85"/>
                    <a:pt x="5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992590" y="2092256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992382" y="2274253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526177" y="85314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525969" y="103514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938678" y="4494214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297160" y="55590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96952" y="5741089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1675214" y="3136173"/>
            <a:ext cx="684472" cy="745378"/>
            <a:chOff x="10939463" y="4725988"/>
            <a:chExt cx="1873250" cy="2039937"/>
          </a:xfrm>
          <a:solidFill>
            <a:schemeClr val="accent3"/>
          </a:solidFill>
        </p:grpSpPr>
        <p:sp>
          <p:nvSpPr>
            <p:cNvPr id="160" name="Freeform 23"/>
            <p:cNvSpPr>
              <a:spLocks noEditPoints="1"/>
            </p:cNvSpPr>
            <p:nvPr/>
          </p:nvSpPr>
          <p:spPr bwMode="auto">
            <a:xfrm>
              <a:off x="11258550" y="5032375"/>
              <a:ext cx="1554163" cy="1733550"/>
            </a:xfrm>
            <a:custGeom>
              <a:avLst/>
              <a:gdLst>
                <a:gd name="T0" fmla="*/ 416 w 486"/>
                <a:gd name="T1" fmla="*/ 453 h 537"/>
                <a:gd name="T2" fmla="*/ 454 w 486"/>
                <a:gd name="T3" fmla="*/ 391 h 537"/>
                <a:gd name="T4" fmla="*/ 469 w 486"/>
                <a:gd name="T5" fmla="*/ 294 h 537"/>
                <a:gd name="T6" fmla="*/ 413 w 486"/>
                <a:gd name="T7" fmla="*/ 130 h 537"/>
                <a:gd name="T8" fmla="*/ 300 w 486"/>
                <a:gd name="T9" fmla="*/ 75 h 537"/>
                <a:gd name="T10" fmla="*/ 299 w 486"/>
                <a:gd name="T11" fmla="*/ 63 h 537"/>
                <a:gd name="T12" fmla="*/ 290 w 486"/>
                <a:gd name="T13" fmla="*/ 53 h 537"/>
                <a:gd name="T14" fmla="*/ 246 w 486"/>
                <a:gd name="T15" fmla="*/ 0 h 537"/>
                <a:gd name="T16" fmla="*/ 202 w 486"/>
                <a:gd name="T17" fmla="*/ 79 h 537"/>
                <a:gd name="T18" fmla="*/ 165 w 486"/>
                <a:gd name="T19" fmla="*/ 146 h 537"/>
                <a:gd name="T20" fmla="*/ 98 w 486"/>
                <a:gd name="T21" fmla="*/ 145 h 537"/>
                <a:gd name="T22" fmla="*/ 0 w 486"/>
                <a:gd name="T23" fmla="*/ 143 h 537"/>
                <a:gd name="T24" fmla="*/ 27 w 486"/>
                <a:gd name="T25" fmla="*/ 212 h 537"/>
                <a:gd name="T26" fmla="*/ 27 w 486"/>
                <a:gd name="T27" fmla="*/ 212 h 537"/>
                <a:gd name="T28" fmla="*/ 29 w 486"/>
                <a:gd name="T29" fmla="*/ 221 h 537"/>
                <a:gd name="T30" fmla="*/ 59 w 486"/>
                <a:gd name="T31" fmla="*/ 236 h 537"/>
                <a:gd name="T32" fmla="*/ 54 w 486"/>
                <a:gd name="T33" fmla="*/ 294 h 537"/>
                <a:gd name="T34" fmla="*/ 110 w 486"/>
                <a:gd name="T35" fmla="*/ 457 h 537"/>
                <a:gd name="T36" fmla="*/ 265 w 486"/>
                <a:gd name="T37" fmla="*/ 515 h 537"/>
                <a:gd name="T38" fmla="*/ 371 w 486"/>
                <a:gd name="T39" fmla="*/ 483 h 537"/>
                <a:gd name="T40" fmla="*/ 467 w 486"/>
                <a:gd name="T41" fmla="*/ 537 h 537"/>
                <a:gd name="T42" fmla="*/ 486 w 486"/>
                <a:gd name="T43" fmla="*/ 490 h 537"/>
                <a:gd name="T44" fmla="*/ 416 w 486"/>
                <a:gd name="T45" fmla="*/ 453 h 537"/>
                <a:gd name="T46" fmla="*/ 372 w 486"/>
                <a:gd name="T47" fmla="*/ 357 h 537"/>
                <a:gd name="T48" fmla="*/ 347 w 486"/>
                <a:gd name="T49" fmla="*/ 405 h 537"/>
                <a:gd name="T50" fmla="*/ 265 w 486"/>
                <a:gd name="T51" fmla="*/ 361 h 537"/>
                <a:gd name="T52" fmla="*/ 241 w 486"/>
                <a:gd name="T53" fmla="*/ 410 h 537"/>
                <a:gd name="T54" fmla="*/ 294 w 486"/>
                <a:gd name="T55" fmla="*/ 437 h 537"/>
                <a:gd name="T56" fmla="*/ 259 w 486"/>
                <a:gd name="T57" fmla="*/ 443 h 537"/>
                <a:gd name="T58" fmla="*/ 176 w 486"/>
                <a:gd name="T59" fmla="*/ 406 h 537"/>
                <a:gd name="T60" fmla="*/ 143 w 486"/>
                <a:gd name="T61" fmla="*/ 294 h 537"/>
                <a:gd name="T62" fmla="*/ 147 w 486"/>
                <a:gd name="T63" fmla="*/ 247 h 537"/>
                <a:gd name="T64" fmla="*/ 207 w 486"/>
                <a:gd name="T65" fmla="*/ 239 h 537"/>
                <a:gd name="T66" fmla="*/ 273 w 486"/>
                <a:gd name="T67" fmla="*/ 147 h 537"/>
                <a:gd name="T68" fmla="*/ 347 w 486"/>
                <a:gd name="T69" fmla="*/ 183 h 537"/>
                <a:gd name="T70" fmla="*/ 380 w 486"/>
                <a:gd name="T71" fmla="*/ 294 h 537"/>
                <a:gd name="T72" fmla="*/ 372 w 486"/>
                <a:gd name="T73" fmla="*/ 35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537">
                  <a:moveTo>
                    <a:pt x="416" y="453"/>
                  </a:moveTo>
                  <a:cubicBezTo>
                    <a:pt x="433" y="433"/>
                    <a:pt x="446" y="413"/>
                    <a:pt x="454" y="391"/>
                  </a:cubicBezTo>
                  <a:cubicBezTo>
                    <a:pt x="464" y="363"/>
                    <a:pt x="469" y="331"/>
                    <a:pt x="469" y="294"/>
                  </a:cubicBezTo>
                  <a:cubicBezTo>
                    <a:pt x="469" y="224"/>
                    <a:pt x="451" y="169"/>
                    <a:pt x="413" y="130"/>
                  </a:cubicBezTo>
                  <a:cubicBezTo>
                    <a:pt x="384" y="100"/>
                    <a:pt x="346" y="81"/>
                    <a:pt x="300" y="75"/>
                  </a:cubicBezTo>
                  <a:cubicBezTo>
                    <a:pt x="301" y="70"/>
                    <a:pt x="300" y="66"/>
                    <a:pt x="299" y="63"/>
                  </a:cubicBezTo>
                  <a:cubicBezTo>
                    <a:pt x="298" y="61"/>
                    <a:pt x="295" y="59"/>
                    <a:pt x="290" y="53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5"/>
                    <a:pt x="27" y="218"/>
                    <a:pt x="29" y="221"/>
                  </a:cubicBezTo>
                  <a:cubicBezTo>
                    <a:pt x="32" y="226"/>
                    <a:pt x="44" y="232"/>
                    <a:pt x="59" y="236"/>
                  </a:cubicBezTo>
                  <a:cubicBezTo>
                    <a:pt x="56" y="254"/>
                    <a:pt x="54" y="273"/>
                    <a:pt x="54" y="294"/>
                  </a:cubicBezTo>
                  <a:cubicBezTo>
                    <a:pt x="54" y="364"/>
                    <a:pt x="73" y="418"/>
                    <a:pt x="110" y="457"/>
                  </a:cubicBezTo>
                  <a:cubicBezTo>
                    <a:pt x="147" y="496"/>
                    <a:pt x="199" y="515"/>
                    <a:pt x="265" y="515"/>
                  </a:cubicBezTo>
                  <a:cubicBezTo>
                    <a:pt x="312" y="515"/>
                    <a:pt x="348" y="497"/>
                    <a:pt x="371" y="483"/>
                  </a:cubicBezTo>
                  <a:cubicBezTo>
                    <a:pt x="467" y="537"/>
                    <a:pt x="467" y="537"/>
                    <a:pt x="467" y="537"/>
                  </a:cubicBezTo>
                  <a:cubicBezTo>
                    <a:pt x="486" y="490"/>
                    <a:pt x="486" y="490"/>
                    <a:pt x="486" y="490"/>
                  </a:cubicBezTo>
                  <a:lnTo>
                    <a:pt x="416" y="453"/>
                  </a:lnTo>
                  <a:close/>
                  <a:moveTo>
                    <a:pt x="372" y="357"/>
                  </a:moveTo>
                  <a:cubicBezTo>
                    <a:pt x="366" y="376"/>
                    <a:pt x="358" y="392"/>
                    <a:pt x="347" y="405"/>
                  </a:cubicBezTo>
                  <a:cubicBezTo>
                    <a:pt x="265" y="361"/>
                    <a:pt x="265" y="361"/>
                    <a:pt x="265" y="361"/>
                  </a:cubicBezTo>
                  <a:cubicBezTo>
                    <a:pt x="241" y="410"/>
                    <a:pt x="241" y="410"/>
                    <a:pt x="241" y="410"/>
                  </a:cubicBezTo>
                  <a:cubicBezTo>
                    <a:pt x="294" y="437"/>
                    <a:pt x="294" y="437"/>
                    <a:pt x="294" y="437"/>
                  </a:cubicBezTo>
                  <a:cubicBezTo>
                    <a:pt x="283" y="441"/>
                    <a:pt x="272" y="443"/>
                    <a:pt x="259" y="443"/>
                  </a:cubicBezTo>
                  <a:cubicBezTo>
                    <a:pt x="226" y="443"/>
                    <a:pt x="198" y="431"/>
                    <a:pt x="176" y="406"/>
                  </a:cubicBezTo>
                  <a:cubicBezTo>
                    <a:pt x="154" y="381"/>
                    <a:pt x="143" y="344"/>
                    <a:pt x="143" y="294"/>
                  </a:cubicBezTo>
                  <a:cubicBezTo>
                    <a:pt x="143" y="277"/>
                    <a:pt x="145" y="261"/>
                    <a:pt x="147" y="247"/>
                  </a:cubicBezTo>
                  <a:cubicBezTo>
                    <a:pt x="173" y="248"/>
                    <a:pt x="196" y="245"/>
                    <a:pt x="207" y="239"/>
                  </a:cubicBezTo>
                  <a:cubicBezTo>
                    <a:pt x="223" y="229"/>
                    <a:pt x="251" y="187"/>
                    <a:pt x="273" y="147"/>
                  </a:cubicBezTo>
                  <a:cubicBezTo>
                    <a:pt x="303" y="149"/>
                    <a:pt x="328" y="161"/>
                    <a:pt x="347" y="183"/>
                  </a:cubicBezTo>
                  <a:cubicBezTo>
                    <a:pt x="369" y="207"/>
                    <a:pt x="380" y="244"/>
                    <a:pt x="380" y="294"/>
                  </a:cubicBezTo>
                  <a:cubicBezTo>
                    <a:pt x="380" y="318"/>
                    <a:pt x="377" y="339"/>
                    <a:pt x="372" y="3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24"/>
            <p:cNvSpPr>
              <a:spLocks/>
            </p:cNvSpPr>
            <p:nvPr/>
          </p:nvSpPr>
          <p:spPr bwMode="auto">
            <a:xfrm>
              <a:off x="10939463" y="4725988"/>
              <a:ext cx="1217613" cy="736600"/>
            </a:xfrm>
            <a:custGeom>
              <a:avLst/>
              <a:gdLst>
                <a:gd name="T0" fmla="*/ 520 w 767"/>
                <a:gd name="T1" fmla="*/ 464 h 464"/>
                <a:gd name="T2" fmla="*/ 572 w 767"/>
                <a:gd name="T3" fmla="*/ 364 h 464"/>
                <a:gd name="T4" fmla="*/ 767 w 767"/>
                <a:gd name="T5" fmla="*/ 0 h 464"/>
                <a:gd name="T6" fmla="*/ 314 w 767"/>
                <a:gd name="T7" fmla="*/ 104 h 464"/>
                <a:gd name="T8" fmla="*/ 0 w 767"/>
                <a:gd name="T9" fmla="*/ 454 h 464"/>
                <a:gd name="T10" fmla="*/ 421 w 767"/>
                <a:gd name="T11" fmla="*/ 462 h 464"/>
                <a:gd name="T12" fmla="*/ 520 w 767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7" h="464">
                  <a:moveTo>
                    <a:pt x="520" y="464"/>
                  </a:moveTo>
                  <a:lnTo>
                    <a:pt x="572" y="364"/>
                  </a:lnTo>
                  <a:lnTo>
                    <a:pt x="767" y="0"/>
                  </a:lnTo>
                  <a:lnTo>
                    <a:pt x="314" y="104"/>
                  </a:lnTo>
                  <a:lnTo>
                    <a:pt x="0" y="454"/>
                  </a:lnTo>
                  <a:lnTo>
                    <a:pt x="421" y="462"/>
                  </a:lnTo>
                  <a:lnTo>
                    <a:pt x="52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10961688" y="5478463"/>
              <a:ext cx="307975" cy="528637"/>
            </a:xfrm>
            <a:custGeom>
              <a:avLst/>
              <a:gdLst>
                <a:gd name="T0" fmla="*/ 0 w 194"/>
                <a:gd name="T1" fmla="*/ 0 h 333"/>
                <a:gd name="T2" fmla="*/ 127 w 194"/>
                <a:gd name="T3" fmla="*/ 270 h 333"/>
                <a:gd name="T4" fmla="*/ 194 w 194"/>
                <a:gd name="T5" fmla="*/ 333 h 333"/>
                <a:gd name="T6" fmla="*/ 171 w 194"/>
                <a:gd name="T7" fmla="*/ 244 h 333"/>
                <a:gd name="T8" fmla="*/ 0 w 194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333">
                  <a:moveTo>
                    <a:pt x="0" y="0"/>
                  </a:moveTo>
                  <a:lnTo>
                    <a:pt x="127" y="270"/>
                  </a:lnTo>
                  <a:lnTo>
                    <a:pt x="194" y="333"/>
                  </a:lnTo>
                  <a:lnTo>
                    <a:pt x="171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2465207" y="318460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464999" y="336660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EFED"/>
            </a:gs>
            <a:gs pos="100000">
              <a:srgbClr val="BEBFB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4197359" y="4468008"/>
            <a:ext cx="4672120" cy="56188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189085" y="4406560"/>
            <a:ext cx="888083" cy="689097"/>
            <a:chOff x="8189085" y="4406560"/>
            <a:chExt cx="888083" cy="689097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5" name="Rectangle 16"/>
            <p:cNvSpPr/>
            <p:nvPr/>
          </p:nvSpPr>
          <p:spPr>
            <a:xfrm>
              <a:off x="8398321" y="4406560"/>
              <a:ext cx="678847" cy="689097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  <a:gd name="connsiteX0" fmla="*/ 0 w 1435997"/>
                <a:gd name="connsiteY0" fmla="*/ 0 h 1428792"/>
                <a:gd name="connsiteX1" fmla="*/ 1371600 w 1435997"/>
                <a:gd name="connsiteY1" fmla="*/ 0 h 1428792"/>
                <a:gd name="connsiteX2" fmla="*/ 1435997 w 1435997"/>
                <a:gd name="connsiteY2" fmla="*/ 1428792 h 1428792"/>
                <a:gd name="connsiteX3" fmla="*/ 0 w 1435997"/>
                <a:gd name="connsiteY3" fmla="*/ 1403055 h 1428792"/>
                <a:gd name="connsiteX4" fmla="*/ 0 w 1435997"/>
                <a:gd name="connsiteY4" fmla="*/ 0 h 1428792"/>
                <a:gd name="connsiteX0" fmla="*/ 0 w 1435997"/>
                <a:gd name="connsiteY0" fmla="*/ 2465 h 1431257"/>
                <a:gd name="connsiteX1" fmla="*/ 1401832 w 1435997"/>
                <a:gd name="connsiteY1" fmla="*/ 0 h 1431257"/>
                <a:gd name="connsiteX2" fmla="*/ 1435997 w 1435997"/>
                <a:gd name="connsiteY2" fmla="*/ 1431257 h 1431257"/>
                <a:gd name="connsiteX3" fmla="*/ 0 w 1435997"/>
                <a:gd name="connsiteY3" fmla="*/ 1405520 h 1431257"/>
                <a:gd name="connsiteX4" fmla="*/ 0 w 1435997"/>
                <a:gd name="connsiteY4" fmla="*/ 2465 h 1431257"/>
                <a:gd name="connsiteX0" fmla="*/ 0 w 1421044"/>
                <a:gd name="connsiteY0" fmla="*/ 2465 h 1411743"/>
                <a:gd name="connsiteX1" fmla="*/ 1401832 w 1421044"/>
                <a:gd name="connsiteY1" fmla="*/ 0 h 1411743"/>
                <a:gd name="connsiteX2" fmla="*/ 1421044 w 1421044"/>
                <a:gd name="connsiteY2" fmla="*/ 1411743 h 1411743"/>
                <a:gd name="connsiteX3" fmla="*/ 0 w 1421044"/>
                <a:gd name="connsiteY3" fmla="*/ 1405520 h 1411743"/>
                <a:gd name="connsiteX4" fmla="*/ 0 w 1421044"/>
                <a:gd name="connsiteY4" fmla="*/ 2465 h 14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044" h="1411743">
                  <a:moveTo>
                    <a:pt x="0" y="2465"/>
                  </a:moveTo>
                  <a:lnTo>
                    <a:pt x="1401832" y="0"/>
                  </a:lnTo>
                  <a:lnTo>
                    <a:pt x="1421044" y="1411743"/>
                  </a:lnTo>
                  <a:lnTo>
                    <a:pt x="0" y="1405520"/>
                  </a:lnTo>
                  <a:lnTo>
                    <a:pt x="0" y="2465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22"/>
            <p:cNvSpPr/>
            <p:nvPr/>
          </p:nvSpPr>
          <p:spPr>
            <a:xfrm>
              <a:off x="8189085" y="4408721"/>
              <a:ext cx="210440" cy="685251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6350 w 416381"/>
                <a:gd name="connsiteY0" fmla="*/ 11985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9856 h 1355850"/>
                <a:gd name="connsiteX0" fmla="*/ 6350 w 416381"/>
                <a:gd name="connsiteY0" fmla="*/ 110331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0331 h 1355850"/>
                <a:gd name="connsiteX0" fmla="*/ 385 w 410416"/>
                <a:gd name="connsiteY0" fmla="*/ 110331 h 1355850"/>
                <a:gd name="connsiteX1" fmla="*/ 408035 w 410416"/>
                <a:gd name="connsiteY1" fmla="*/ 0 h 1355850"/>
                <a:gd name="connsiteX2" fmla="*/ 410416 w 410416"/>
                <a:gd name="connsiteY2" fmla="*/ 1355850 h 1355850"/>
                <a:gd name="connsiteX3" fmla="*/ 3560 w 410416"/>
                <a:gd name="connsiteY3" fmla="*/ 1228056 h 1355850"/>
                <a:gd name="connsiteX4" fmla="*/ 385 w 410416"/>
                <a:gd name="connsiteY4" fmla="*/ 110331 h 1355850"/>
                <a:gd name="connsiteX0" fmla="*/ 611 w 410642"/>
                <a:gd name="connsiteY0" fmla="*/ 110331 h 1355850"/>
                <a:gd name="connsiteX1" fmla="*/ 408261 w 410642"/>
                <a:gd name="connsiteY1" fmla="*/ 0 h 1355850"/>
                <a:gd name="connsiteX2" fmla="*/ 410642 w 410642"/>
                <a:gd name="connsiteY2" fmla="*/ 1355850 h 1355850"/>
                <a:gd name="connsiteX3" fmla="*/ 611 w 410642"/>
                <a:gd name="connsiteY3" fmla="*/ 1228056 h 1355850"/>
                <a:gd name="connsiteX4" fmla="*/ 611 w 410642"/>
                <a:gd name="connsiteY4" fmla="*/ 110331 h 1355850"/>
                <a:gd name="connsiteX0" fmla="*/ 3175 w 413206"/>
                <a:gd name="connsiteY0" fmla="*/ 110331 h 1355850"/>
                <a:gd name="connsiteX1" fmla="*/ 410825 w 413206"/>
                <a:gd name="connsiteY1" fmla="*/ 0 h 1355850"/>
                <a:gd name="connsiteX2" fmla="*/ 413206 w 413206"/>
                <a:gd name="connsiteY2" fmla="*/ 1355850 h 1355850"/>
                <a:gd name="connsiteX3" fmla="*/ 0 w 413206"/>
                <a:gd name="connsiteY3" fmla="*/ 1228056 h 1355850"/>
                <a:gd name="connsiteX4" fmla="*/ 3175 w 413206"/>
                <a:gd name="connsiteY4" fmla="*/ 110331 h 1355850"/>
                <a:gd name="connsiteX0" fmla="*/ 384 w 416765"/>
                <a:gd name="connsiteY0" fmla="*/ 110331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0331 h 1355850"/>
                <a:gd name="connsiteX0" fmla="*/ 384 w 416765"/>
                <a:gd name="connsiteY0" fmla="*/ 113506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3506 h 1355850"/>
                <a:gd name="connsiteX0" fmla="*/ 0 w 416381"/>
                <a:gd name="connsiteY0" fmla="*/ 1135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3175 w 416381"/>
                <a:gd name="connsiteY3" fmla="*/ 1228056 h 1355850"/>
                <a:gd name="connsiteX4" fmla="*/ 0 w 416381"/>
                <a:gd name="connsiteY4" fmla="*/ 113506 h 135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81" h="1355850">
                  <a:moveTo>
                    <a:pt x="0" y="113506"/>
                  </a:moveTo>
                  <a:lnTo>
                    <a:pt x="414000" y="0"/>
                  </a:lnTo>
                  <a:cubicBezTo>
                    <a:pt x="414794" y="451950"/>
                    <a:pt x="415587" y="903900"/>
                    <a:pt x="416381" y="1355850"/>
                  </a:cubicBezTo>
                  <a:lnTo>
                    <a:pt x="3175" y="1228056"/>
                  </a:lnTo>
                  <a:cubicBezTo>
                    <a:pt x="2117" y="856539"/>
                    <a:pt x="1058" y="485023"/>
                    <a:pt x="0" y="11350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3946506" y="4469773"/>
            <a:ext cx="755377" cy="561600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4170619" y="4183200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942896" y="4183201"/>
            <a:ext cx="254723" cy="1174608"/>
          </a:xfrm>
          <a:prstGeom prst="rect">
            <a:avLst/>
          </a:prstGeom>
          <a:solidFill>
            <a:srgbClr val="E9E9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3362015" y="3924357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41" name="Freeform 140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8395571" y="4552124"/>
            <a:ext cx="6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30%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7495" y="443404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820185" y="3476801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317862" y="449592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5317862" y="465973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474" y="918249"/>
            <a:ext cx="4920527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77544" y="231709"/>
            <a:ext cx="1274096" cy="1253236"/>
            <a:chOff x="10077544" y="231709"/>
            <a:chExt cx="1274096" cy="1253236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0581406" y="231709"/>
              <a:ext cx="770234" cy="7317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0077544" y="231709"/>
              <a:ext cx="507071" cy="1248422"/>
            </a:xfrm>
            <a:custGeom>
              <a:avLst/>
              <a:gdLst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0" h="2470150">
                  <a:moveTo>
                    <a:pt x="0" y="1352550"/>
                  </a:moveTo>
                  <a:lnTo>
                    <a:pt x="1003300" y="0"/>
                  </a:lnTo>
                  <a:cubicBezTo>
                    <a:pt x="1001183" y="480483"/>
                    <a:pt x="999067" y="960967"/>
                    <a:pt x="996950" y="1441450"/>
                  </a:cubicBezTo>
                  <a:cubicBezTo>
                    <a:pt x="779829" y="1822042"/>
                    <a:pt x="426068" y="2226194"/>
                    <a:pt x="6350" y="2470150"/>
                  </a:cubicBezTo>
                  <a:cubicBezTo>
                    <a:pt x="4233" y="2097617"/>
                    <a:pt x="2117" y="1725083"/>
                    <a:pt x="0" y="13525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080753" y="960223"/>
              <a:ext cx="1270887" cy="524722"/>
            </a:xfrm>
            <a:custGeom>
              <a:avLst/>
              <a:gdLst>
                <a:gd name="connsiteX0" fmla="*/ 0 w 2514600"/>
                <a:gd name="connsiteY0" fmla="*/ 1035050 h 1038225"/>
                <a:gd name="connsiteX1" fmla="*/ 1336675 w 2514600"/>
                <a:gd name="connsiteY1" fmla="*/ 1038225 h 1038225"/>
                <a:gd name="connsiteX2" fmla="*/ 2514600 w 2514600"/>
                <a:gd name="connsiteY2" fmla="*/ 0 h 1038225"/>
                <a:gd name="connsiteX3" fmla="*/ 987425 w 2514600"/>
                <a:gd name="connsiteY3" fmla="*/ 0 h 1038225"/>
                <a:gd name="connsiteX4" fmla="*/ 0 w 2514600"/>
                <a:gd name="connsiteY4" fmla="*/ 1035050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1038225">
                  <a:moveTo>
                    <a:pt x="0" y="1035050"/>
                  </a:moveTo>
                  <a:lnTo>
                    <a:pt x="1336675" y="1038225"/>
                  </a:lnTo>
                  <a:lnTo>
                    <a:pt x="2514600" y="0"/>
                  </a:lnTo>
                  <a:lnTo>
                    <a:pt x="987425" y="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528331" y="918249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56055" y="635279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28332" y="635280"/>
            <a:ext cx="254723" cy="1174608"/>
          </a:xfrm>
          <a:prstGeom prst="rect">
            <a:avLst/>
          </a:prstGeom>
          <a:solidFill>
            <a:srgbClr val="E4E4E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947759" y="367019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7" name="Freeform 76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292468" y="2105923"/>
            <a:ext cx="4615666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00417" y="1665237"/>
            <a:ext cx="1237189" cy="1004513"/>
            <a:chOff x="9400417" y="1665237"/>
            <a:chExt cx="1237189" cy="1004513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Freeform 11"/>
            <p:cNvSpPr/>
            <p:nvPr/>
          </p:nvSpPr>
          <p:spPr>
            <a:xfrm>
              <a:off x="9405231" y="2351026"/>
              <a:ext cx="1232375" cy="318724"/>
            </a:xfrm>
            <a:custGeom>
              <a:avLst/>
              <a:gdLst>
                <a:gd name="connsiteX0" fmla="*/ 914400 w 2441575"/>
                <a:gd name="connsiteY0" fmla="*/ 3175 h 536575"/>
                <a:gd name="connsiteX1" fmla="*/ 2441575 w 2441575"/>
                <a:gd name="connsiteY1" fmla="*/ 0 h 536575"/>
                <a:gd name="connsiteX2" fmla="*/ 1323975 w 2441575"/>
                <a:gd name="connsiteY2" fmla="*/ 533400 h 536575"/>
                <a:gd name="connsiteX3" fmla="*/ 0 w 2441575"/>
                <a:gd name="connsiteY3" fmla="*/ 536575 h 536575"/>
                <a:gd name="connsiteX4" fmla="*/ 914400 w 2441575"/>
                <a:gd name="connsiteY4" fmla="*/ 3175 h 536575"/>
                <a:gd name="connsiteX0" fmla="*/ 914400 w 2441575"/>
                <a:gd name="connsiteY0" fmla="*/ 58920 h 592320"/>
                <a:gd name="connsiteX1" fmla="*/ 2441575 w 2441575"/>
                <a:gd name="connsiteY1" fmla="*/ 55745 h 592320"/>
                <a:gd name="connsiteX2" fmla="*/ 1323975 w 2441575"/>
                <a:gd name="connsiteY2" fmla="*/ 589145 h 592320"/>
                <a:gd name="connsiteX3" fmla="*/ 0 w 2441575"/>
                <a:gd name="connsiteY3" fmla="*/ 592320 h 592320"/>
                <a:gd name="connsiteX4" fmla="*/ 914400 w 2441575"/>
                <a:gd name="connsiteY4" fmla="*/ 58920 h 592320"/>
                <a:gd name="connsiteX0" fmla="*/ 914400 w 2441575"/>
                <a:gd name="connsiteY0" fmla="*/ 95657 h 629057"/>
                <a:gd name="connsiteX1" fmla="*/ 2441575 w 2441575"/>
                <a:gd name="connsiteY1" fmla="*/ 92482 h 629057"/>
                <a:gd name="connsiteX2" fmla="*/ 1323975 w 2441575"/>
                <a:gd name="connsiteY2" fmla="*/ 625882 h 629057"/>
                <a:gd name="connsiteX3" fmla="*/ 0 w 2441575"/>
                <a:gd name="connsiteY3" fmla="*/ 629057 h 629057"/>
                <a:gd name="connsiteX4" fmla="*/ 914400 w 2441575"/>
                <a:gd name="connsiteY4" fmla="*/ 95657 h 629057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630634">
                  <a:moveTo>
                    <a:pt x="914400" y="97234"/>
                  </a:moveTo>
                  <a:cubicBezTo>
                    <a:pt x="1328208" y="-33999"/>
                    <a:pt x="2011892" y="-28708"/>
                    <a:pt x="2438400" y="90884"/>
                  </a:cubicBezTo>
                  <a:lnTo>
                    <a:pt x="1323975" y="627459"/>
                  </a:lnTo>
                  <a:lnTo>
                    <a:pt x="0" y="630634"/>
                  </a:lnTo>
                  <a:cubicBezTo>
                    <a:pt x="187325" y="363934"/>
                    <a:pt x="679450" y="119459"/>
                    <a:pt x="914400" y="9723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65767" y="1667435"/>
              <a:ext cx="770234" cy="7317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/>
            <p:cNvSpPr/>
            <p:nvPr/>
          </p:nvSpPr>
          <p:spPr>
            <a:xfrm>
              <a:off x="9400417" y="1665237"/>
              <a:ext cx="468559" cy="1001305"/>
            </a:xfrm>
            <a:custGeom>
              <a:avLst/>
              <a:gdLst>
                <a:gd name="connsiteX0" fmla="*/ 0 w 927100"/>
                <a:gd name="connsiteY0" fmla="*/ 869950 h 1981200"/>
                <a:gd name="connsiteX1" fmla="*/ 923925 w 927100"/>
                <a:gd name="connsiteY1" fmla="*/ 0 h 1981200"/>
                <a:gd name="connsiteX2" fmla="*/ 927100 w 927100"/>
                <a:gd name="connsiteY2" fmla="*/ 1454150 h 1981200"/>
                <a:gd name="connsiteX3" fmla="*/ 12700 w 927100"/>
                <a:gd name="connsiteY3" fmla="*/ 1981200 h 1981200"/>
                <a:gd name="connsiteX4" fmla="*/ 0 w 927100"/>
                <a:gd name="connsiteY4" fmla="*/ 8699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100" h="1981200">
                  <a:moveTo>
                    <a:pt x="0" y="869950"/>
                  </a:moveTo>
                  <a:lnTo>
                    <a:pt x="923925" y="0"/>
                  </a:lnTo>
                  <a:cubicBezTo>
                    <a:pt x="924983" y="484717"/>
                    <a:pt x="926042" y="969433"/>
                    <a:pt x="927100" y="1454150"/>
                  </a:cubicBezTo>
                  <a:lnTo>
                    <a:pt x="12700" y="1981200"/>
                  </a:lnTo>
                  <a:lnTo>
                    <a:pt x="0" y="8699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036138" y="210592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263862" y="182295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36139" y="1822954"/>
            <a:ext cx="254723" cy="1174608"/>
          </a:xfrm>
          <a:prstGeom prst="rect">
            <a:avLst/>
          </a:prstGeom>
          <a:solidFill>
            <a:srgbClr val="E5E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454216" y="1549610"/>
            <a:ext cx="1673297" cy="1665698"/>
            <a:chOff x="11272340" y="1358793"/>
            <a:chExt cx="2218796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9" name="Freeform 78"/>
            <p:cNvSpPr/>
            <p:nvPr/>
          </p:nvSpPr>
          <p:spPr>
            <a:xfrm>
              <a:off x="11272340" y="1358793"/>
              <a:ext cx="1105963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752930" y="3284059"/>
            <a:ext cx="4647487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8869478" y="3086962"/>
            <a:ext cx="1038657" cy="758451"/>
            <a:chOff x="8869478" y="3086962"/>
            <a:chExt cx="1038657" cy="758451"/>
          </a:xfrm>
          <a:solidFill>
            <a:schemeClr val="bg1">
              <a:lumMod val="65000"/>
            </a:schemeClr>
          </a:solidFill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9" name="Freeform 18"/>
            <p:cNvSpPr/>
            <p:nvPr/>
          </p:nvSpPr>
          <p:spPr>
            <a:xfrm>
              <a:off x="8870725" y="3756767"/>
              <a:ext cx="1037409" cy="88646"/>
            </a:xfrm>
            <a:custGeom>
              <a:avLst/>
              <a:gdLst>
                <a:gd name="connsiteX0" fmla="*/ 0 w 2050256"/>
                <a:gd name="connsiteY0" fmla="*/ 102394 h 116681"/>
                <a:gd name="connsiteX1" fmla="*/ 1288256 w 2050256"/>
                <a:gd name="connsiteY1" fmla="*/ 116681 h 116681"/>
                <a:gd name="connsiteX2" fmla="*/ 2050256 w 2050256"/>
                <a:gd name="connsiteY2" fmla="*/ 21431 h 116681"/>
                <a:gd name="connsiteX3" fmla="*/ 661987 w 2050256"/>
                <a:gd name="connsiteY3" fmla="*/ 0 h 116681"/>
                <a:gd name="connsiteX4" fmla="*/ 0 w 2050256"/>
                <a:gd name="connsiteY4" fmla="*/ 102394 h 116681"/>
                <a:gd name="connsiteX0" fmla="*/ 0 w 2052637"/>
                <a:gd name="connsiteY0" fmla="*/ 100012 h 116681"/>
                <a:gd name="connsiteX1" fmla="*/ 1290637 w 2052637"/>
                <a:gd name="connsiteY1" fmla="*/ 116681 h 116681"/>
                <a:gd name="connsiteX2" fmla="*/ 2052637 w 2052637"/>
                <a:gd name="connsiteY2" fmla="*/ 21431 h 116681"/>
                <a:gd name="connsiteX3" fmla="*/ 664368 w 2052637"/>
                <a:gd name="connsiteY3" fmla="*/ 0 h 116681"/>
                <a:gd name="connsiteX4" fmla="*/ 0 w 2052637"/>
                <a:gd name="connsiteY4" fmla="*/ 100012 h 116681"/>
                <a:gd name="connsiteX0" fmla="*/ 0 w 2052637"/>
                <a:gd name="connsiteY0" fmla="*/ 175397 h 192066"/>
                <a:gd name="connsiteX1" fmla="*/ 1290637 w 2052637"/>
                <a:gd name="connsiteY1" fmla="*/ 192066 h 192066"/>
                <a:gd name="connsiteX2" fmla="*/ 2052637 w 2052637"/>
                <a:gd name="connsiteY2" fmla="*/ 96816 h 192066"/>
                <a:gd name="connsiteX3" fmla="*/ 654947 w 2052637"/>
                <a:gd name="connsiteY3" fmla="*/ 0 h 192066"/>
                <a:gd name="connsiteX4" fmla="*/ 0 w 2052637"/>
                <a:gd name="connsiteY4" fmla="*/ 175397 h 192066"/>
                <a:gd name="connsiteX0" fmla="*/ 0 w 2052637"/>
                <a:gd name="connsiteY0" fmla="*/ 175397 h 175396"/>
                <a:gd name="connsiteX1" fmla="*/ 1285926 w 2052637"/>
                <a:gd name="connsiteY1" fmla="*/ 173220 h 175396"/>
                <a:gd name="connsiteX2" fmla="*/ 2052637 w 2052637"/>
                <a:gd name="connsiteY2" fmla="*/ 96816 h 175396"/>
                <a:gd name="connsiteX3" fmla="*/ 654947 w 2052637"/>
                <a:gd name="connsiteY3" fmla="*/ 0 h 175396"/>
                <a:gd name="connsiteX4" fmla="*/ 0 w 2052637"/>
                <a:gd name="connsiteY4" fmla="*/ 175397 h 17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637" h="175396">
                  <a:moveTo>
                    <a:pt x="0" y="175397"/>
                  </a:moveTo>
                  <a:lnTo>
                    <a:pt x="1285926" y="173220"/>
                  </a:lnTo>
                  <a:lnTo>
                    <a:pt x="2052637" y="96816"/>
                  </a:lnTo>
                  <a:lnTo>
                    <a:pt x="654947" y="0"/>
                  </a:lnTo>
                  <a:lnTo>
                    <a:pt x="0" y="1753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05296" y="3086962"/>
              <a:ext cx="702839" cy="717132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418930">
                  <a:moveTo>
                    <a:pt x="0" y="0"/>
                  </a:moveTo>
                  <a:lnTo>
                    <a:pt x="1371600" y="0"/>
                  </a:lnTo>
                  <a:lnTo>
                    <a:pt x="1390650" y="1418930"/>
                  </a:lnTo>
                  <a:lnTo>
                    <a:pt x="0" y="14030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9478" y="3090022"/>
              <a:ext cx="338092" cy="754188"/>
            </a:xfrm>
            <a:custGeom>
              <a:avLst/>
              <a:gdLst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1332000 w 1332000"/>
                <a:gd name="connsiteY2" fmla="*/ 1066800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658900 w 1332000"/>
                <a:gd name="connsiteY2" fmla="*/ 981075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665250"/>
                <a:gd name="connsiteY0" fmla="*/ 425450 h 1492250"/>
                <a:gd name="connsiteX1" fmla="*/ 665250 w 665250"/>
                <a:gd name="connsiteY1" fmla="*/ 0 h 1492250"/>
                <a:gd name="connsiteX2" fmla="*/ 658900 w 665250"/>
                <a:gd name="connsiteY2" fmla="*/ 1406525 h 1492250"/>
                <a:gd name="connsiteX3" fmla="*/ 0 w 665250"/>
                <a:gd name="connsiteY3" fmla="*/ 1492250 h 1492250"/>
                <a:gd name="connsiteX4" fmla="*/ 0 w 665250"/>
                <a:gd name="connsiteY4" fmla="*/ 425450 h 1492250"/>
                <a:gd name="connsiteX0" fmla="*/ 0 w 668425"/>
                <a:gd name="connsiteY0" fmla="*/ 400050 h 1492250"/>
                <a:gd name="connsiteX1" fmla="*/ 668425 w 668425"/>
                <a:gd name="connsiteY1" fmla="*/ 0 h 1492250"/>
                <a:gd name="connsiteX2" fmla="*/ 662075 w 668425"/>
                <a:gd name="connsiteY2" fmla="*/ 1406525 h 1492250"/>
                <a:gd name="connsiteX3" fmla="*/ 3175 w 668425"/>
                <a:gd name="connsiteY3" fmla="*/ 1492250 h 1492250"/>
                <a:gd name="connsiteX4" fmla="*/ 0 w 668425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6525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1762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1587 w 665556"/>
                <a:gd name="connsiteY2" fmla="*/ 1399380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3968 w 665556"/>
                <a:gd name="connsiteY2" fmla="*/ 1394618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6881"/>
                <a:gd name="connsiteY0" fmla="*/ 400050 h 1492250"/>
                <a:gd name="connsiteX1" fmla="*/ 665556 w 666881"/>
                <a:gd name="connsiteY1" fmla="*/ 0 h 1492250"/>
                <a:gd name="connsiteX2" fmla="*/ 666349 w 666881"/>
                <a:gd name="connsiteY2" fmla="*/ 1394618 h 1492250"/>
                <a:gd name="connsiteX3" fmla="*/ 306 w 666881"/>
                <a:gd name="connsiteY3" fmla="*/ 1492250 h 1492250"/>
                <a:gd name="connsiteX4" fmla="*/ 306 w 666881"/>
                <a:gd name="connsiteY4" fmla="*/ 400050 h 1492250"/>
                <a:gd name="connsiteX0" fmla="*/ 0 w 668956"/>
                <a:gd name="connsiteY0" fmla="*/ 390525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90525 h 1492250"/>
                <a:gd name="connsiteX0" fmla="*/ 0 w 668956"/>
                <a:gd name="connsiteY0" fmla="*/ 388144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88144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956" h="1492250">
                  <a:moveTo>
                    <a:pt x="0" y="388144"/>
                  </a:moveTo>
                  <a:lnTo>
                    <a:pt x="667631" y="0"/>
                  </a:lnTo>
                  <a:cubicBezTo>
                    <a:pt x="665514" y="468842"/>
                    <a:pt x="670541" y="925776"/>
                    <a:pt x="668424" y="1394618"/>
                  </a:cubicBezTo>
                  <a:lnTo>
                    <a:pt x="2381" y="1492250"/>
                  </a:lnTo>
                  <a:cubicBezTo>
                    <a:pt x="1323" y="1128183"/>
                    <a:pt x="1058" y="752211"/>
                    <a:pt x="0" y="38814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495235" y="3284275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2959" y="3001305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95236" y="3001306"/>
            <a:ext cx="254723" cy="1174608"/>
          </a:xfrm>
          <a:prstGeom prst="rect">
            <a:avLst/>
          </a:prstGeom>
          <a:solidFill>
            <a:srgbClr val="E7E7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914299" y="2731324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2" name="Freeform 81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 82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581400" y="5652733"/>
            <a:ext cx="4607685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7437" y="5648527"/>
            <a:ext cx="663266" cy="612000"/>
            <a:chOff x="7617437" y="5648527"/>
            <a:chExt cx="663266" cy="612000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7" name="Rectangle 22"/>
            <p:cNvSpPr/>
            <p:nvPr/>
          </p:nvSpPr>
          <p:spPr>
            <a:xfrm>
              <a:off x="7617437" y="5651754"/>
              <a:ext cx="79750" cy="603309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0 w 447337"/>
                <a:gd name="connsiteY3" fmla="*/ 1272506 h 1343569"/>
                <a:gd name="connsiteX4" fmla="*/ 0 w 447337"/>
                <a:gd name="connsiteY4" fmla="*/ 88106 h 1343569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309562 w 447337"/>
                <a:gd name="connsiteY3" fmla="*/ 1247944 h 1343569"/>
                <a:gd name="connsiteX4" fmla="*/ 0 w 447337"/>
                <a:gd name="connsiteY4" fmla="*/ 88106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26193 w 163968"/>
                <a:gd name="connsiteY3" fmla="*/ 1247944 h 1343569"/>
                <a:gd name="connsiteX4" fmla="*/ 0 w 163968"/>
                <a:gd name="connsiteY4" fmla="*/ 7050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35718 w 163968"/>
                <a:gd name="connsiteY3" fmla="*/ 1245488 h 1343569"/>
                <a:gd name="connsiteX4" fmla="*/ 0 w 163968"/>
                <a:gd name="connsiteY4" fmla="*/ 7050 h 1343569"/>
                <a:gd name="connsiteX0" fmla="*/ 0 w 160793"/>
                <a:gd name="connsiteY0" fmla="*/ 559 h 1343569"/>
                <a:gd name="connsiteX1" fmla="*/ 127456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559 h 1343569"/>
                <a:gd name="connsiteX1" fmla="*/ 136981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0 h 1343010"/>
                <a:gd name="connsiteX1" fmla="*/ 153649 w 160793"/>
                <a:gd name="connsiteY1" fmla="*/ 1876 h 1343010"/>
                <a:gd name="connsiteX2" fmla="*/ 160793 w 160793"/>
                <a:gd name="connsiteY2" fmla="*/ 1343010 h 1343010"/>
                <a:gd name="connsiteX3" fmla="*/ 32543 w 160793"/>
                <a:gd name="connsiteY3" fmla="*/ 1244929 h 1343010"/>
                <a:gd name="connsiteX4" fmla="*/ 0 w 160793"/>
                <a:gd name="connsiteY4" fmla="*/ 0 h 1343010"/>
                <a:gd name="connsiteX0" fmla="*/ 0 w 173755"/>
                <a:gd name="connsiteY0" fmla="*/ 0 h 1343010"/>
                <a:gd name="connsiteX1" fmla="*/ 153649 w 173755"/>
                <a:gd name="connsiteY1" fmla="*/ 1876 h 1343010"/>
                <a:gd name="connsiteX2" fmla="*/ 160793 w 173755"/>
                <a:gd name="connsiteY2" fmla="*/ 1343010 h 1343010"/>
                <a:gd name="connsiteX3" fmla="*/ 32543 w 173755"/>
                <a:gd name="connsiteY3" fmla="*/ 1244929 h 1343010"/>
                <a:gd name="connsiteX4" fmla="*/ 0 w 173755"/>
                <a:gd name="connsiteY4" fmla="*/ 0 h 1343010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32543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5399 w 173755"/>
                <a:gd name="connsiteY3" fmla="*/ 1250355 h 1343568"/>
                <a:gd name="connsiteX4" fmla="*/ 0 w 173755"/>
                <a:gd name="connsiteY4" fmla="*/ 558 h 134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5" h="1343568">
                  <a:moveTo>
                    <a:pt x="0" y="558"/>
                  </a:moveTo>
                  <a:lnTo>
                    <a:pt x="153649" y="0"/>
                  </a:lnTo>
                  <a:cubicBezTo>
                    <a:pt x="154443" y="451950"/>
                    <a:pt x="193337" y="911090"/>
                    <a:pt x="160793" y="1343568"/>
                  </a:cubicBezTo>
                  <a:lnTo>
                    <a:pt x="25399" y="1250355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84681" y="5648527"/>
              <a:ext cx="596022" cy="612000"/>
            </a:xfrm>
            <a:custGeom>
              <a:avLst/>
              <a:gdLst>
                <a:gd name="connsiteX0" fmla="*/ 0 w 1293019"/>
                <a:gd name="connsiteY0" fmla="*/ 0 h 1295400"/>
                <a:gd name="connsiteX1" fmla="*/ 1293019 w 1293019"/>
                <a:gd name="connsiteY1" fmla="*/ 0 h 1295400"/>
                <a:gd name="connsiteX2" fmla="*/ 1293019 w 1293019"/>
                <a:gd name="connsiteY2" fmla="*/ 1295400 h 1295400"/>
                <a:gd name="connsiteX3" fmla="*/ 0 w 1293019"/>
                <a:gd name="connsiteY3" fmla="*/ 1295400 h 1295400"/>
                <a:gd name="connsiteX4" fmla="*/ 0 w 1293019"/>
                <a:gd name="connsiteY4" fmla="*/ 0 h 1295400"/>
                <a:gd name="connsiteX0" fmla="*/ 0 w 1293019"/>
                <a:gd name="connsiteY0" fmla="*/ 0 h 1302544"/>
                <a:gd name="connsiteX1" fmla="*/ 1293019 w 1293019"/>
                <a:gd name="connsiteY1" fmla="*/ 0 h 1302544"/>
                <a:gd name="connsiteX2" fmla="*/ 1293019 w 1293019"/>
                <a:gd name="connsiteY2" fmla="*/ 1295400 h 1302544"/>
                <a:gd name="connsiteX3" fmla="*/ 35719 w 1293019"/>
                <a:gd name="connsiteY3" fmla="*/ 1302544 h 1302544"/>
                <a:gd name="connsiteX4" fmla="*/ 0 w 1293019"/>
                <a:gd name="connsiteY4" fmla="*/ 0 h 1302544"/>
                <a:gd name="connsiteX0" fmla="*/ 0 w 1309687"/>
                <a:gd name="connsiteY0" fmla="*/ 0 h 1312069"/>
                <a:gd name="connsiteX1" fmla="*/ 1293019 w 1309687"/>
                <a:gd name="connsiteY1" fmla="*/ 0 h 1312069"/>
                <a:gd name="connsiteX2" fmla="*/ 1309687 w 1309687"/>
                <a:gd name="connsiteY2" fmla="*/ 1312069 h 1312069"/>
                <a:gd name="connsiteX3" fmla="*/ 35719 w 1309687"/>
                <a:gd name="connsiteY3" fmla="*/ 1302544 h 1312069"/>
                <a:gd name="connsiteX4" fmla="*/ 0 w 1309687"/>
                <a:gd name="connsiteY4" fmla="*/ 0 h 1312069"/>
                <a:gd name="connsiteX0" fmla="*/ 0 w 1319213"/>
                <a:gd name="connsiteY0" fmla="*/ 0 h 1312069"/>
                <a:gd name="connsiteX1" fmla="*/ 1319213 w 1319213"/>
                <a:gd name="connsiteY1" fmla="*/ 14288 h 1312069"/>
                <a:gd name="connsiteX2" fmla="*/ 1309687 w 1319213"/>
                <a:gd name="connsiteY2" fmla="*/ 1312069 h 1312069"/>
                <a:gd name="connsiteX3" fmla="*/ 35719 w 1319213"/>
                <a:gd name="connsiteY3" fmla="*/ 1302544 h 1312069"/>
                <a:gd name="connsiteX4" fmla="*/ 0 w 1319213"/>
                <a:gd name="connsiteY4" fmla="*/ 0 h 1312069"/>
                <a:gd name="connsiteX0" fmla="*/ 0 w 1312069"/>
                <a:gd name="connsiteY0" fmla="*/ 0 h 1319213"/>
                <a:gd name="connsiteX1" fmla="*/ 1312069 w 1312069"/>
                <a:gd name="connsiteY1" fmla="*/ 21432 h 1319213"/>
                <a:gd name="connsiteX2" fmla="*/ 1302543 w 1312069"/>
                <a:gd name="connsiteY2" fmla="*/ 1319213 h 1319213"/>
                <a:gd name="connsiteX3" fmla="*/ 28575 w 1312069"/>
                <a:gd name="connsiteY3" fmla="*/ 1309688 h 1319213"/>
                <a:gd name="connsiteX4" fmla="*/ 0 w 1312069"/>
                <a:gd name="connsiteY4" fmla="*/ 0 h 1319213"/>
                <a:gd name="connsiteX0" fmla="*/ 0 w 1315244"/>
                <a:gd name="connsiteY0" fmla="*/ 0 h 1319213"/>
                <a:gd name="connsiteX1" fmla="*/ 1315244 w 1315244"/>
                <a:gd name="connsiteY1" fmla="*/ 8800 h 1319213"/>
                <a:gd name="connsiteX2" fmla="*/ 1302543 w 1315244"/>
                <a:gd name="connsiteY2" fmla="*/ 1319213 h 1319213"/>
                <a:gd name="connsiteX3" fmla="*/ 28575 w 1315244"/>
                <a:gd name="connsiteY3" fmla="*/ 1309688 h 1319213"/>
                <a:gd name="connsiteX4" fmla="*/ 0 w 1315244"/>
                <a:gd name="connsiteY4" fmla="*/ 0 h 1319213"/>
                <a:gd name="connsiteX0" fmla="*/ 0 w 1315244"/>
                <a:gd name="connsiteY0" fmla="*/ 6989 h 1326202"/>
                <a:gd name="connsiteX1" fmla="*/ 1315244 w 1315244"/>
                <a:gd name="connsiteY1" fmla="*/ 0 h 1326202"/>
                <a:gd name="connsiteX2" fmla="*/ 1302543 w 1315244"/>
                <a:gd name="connsiteY2" fmla="*/ 1326202 h 1326202"/>
                <a:gd name="connsiteX3" fmla="*/ 28575 w 1315244"/>
                <a:gd name="connsiteY3" fmla="*/ 1316677 h 1326202"/>
                <a:gd name="connsiteX4" fmla="*/ 0 w 1315244"/>
                <a:gd name="connsiteY4" fmla="*/ 6989 h 1326202"/>
                <a:gd name="connsiteX0" fmla="*/ 0 w 1308100"/>
                <a:gd name="connsiteY0" fmla="*/ 6989 h 1326202"/>
                <a:gd name="connsiteX1" fmla="*/ 1308100 w 1308100"/>
                <a:gd name="connsiteY1" fmla="*/ 0 h 1326202"/>
                <a:gd name="connsiteX2" fmla="*/ 1295399 w 1308100"/>
                <a:gd name="connsiteY2" fmla="*/ 1326202 h 1326202"/>
                <a:gd name="connsiteX3" fmla="*/ 21431 w 1308100"/>
                <a:gd name="connsiteY3" fmla="*/ 1316677 h 1326202"/>
                <a:gd name="connsiteX4" fmla="*/ 0 w 1308100"/>
                <a:gd name="connsiteY4" fmla="*/ 6989 h 1326202"/>
                <a:gd name="connsiteX0" fmla="*/ 0 w 1298575"/>
                <a:gd name="connsiteY0" fmla="*/ 6989 h 1326202"/>
                <a:gd name="connsiteX1" fmla="*/ 1298575 w 1298575"/>
                <a:gd name="connsiteY1" fmla="*/ 0 h 1326202"/>
                <a:gd name="connsiteX2" fmla="*/ 1285874 w 1298575"/>
                <a:gd name="connsiteY2" fmla="*/ 1326202 h 1326202"/>
                <a:gd name="connsiteX3" fmla="*/ 11906 w 1298575"/>
                <a:gd name="connsiteY3" fmla="*/ 1316677 h 1326202"/>
                <a:gd name="connsiteX4" fmla="*/ 0 w 1298575"/>
                <a:gd name="connsiteY4" fmla="*/ 6989 h 13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575" h="1326202">
                  <a:moveTo>
                    <a:pt x="0" y="6989"/>
                  </a:moveTo>
                  <a:lnTo>
                    <a:pt x="1298575" y="0"/>
                  </a:lnTo>
                  <a:cubicBezTo>
                    <a:pt x="1295400" y="432594"/>
                    <a:pt x="1289049" y="893608"/>
                    <a:pt x="1285874" y="1326202"/>
                  </a:cubicBezTo>
                  <a:lnTo>
                    <a:pt x="11906" y="1316677"/>
                  </a:lnTo>
                  <a:lnTo>
                    <a:pt x="0" y="698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353676" y="565273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581400" y="536976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53677" y="5369764"/>
            <a:ext cx="254723" cy="1174608"/>
          </a:xfrm>
          <a:prstGeom prst="rect">
            <a:avLst/>
          </a:prstGeom>
          <a:solidFill>
            <a:srgbClr val="EAEA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775959" y="5100825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8" name="Freeform 87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88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581406" y="385664"/>
            <a:ext cx="77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en-US" sz="2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865767" y="1829513"/>
            <a:ext cx="75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70%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205296" y="3244309"/>
            <a:ext cx="70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84300" y="5784131"/>
            <a:ext cx="59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10%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9427" y="870465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517834" y="2065531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79875" y="325328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42021" y="5611929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740899" y="941173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740899" y="1104983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84820" y="213413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84820" y="229794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20185" y="3312991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820185" y="3476801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722959" y="5846302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264985" y="2065531"/>
            <a:ext cx="611037" cy="715995"/>
          </a:xfrm>
          <a:custGeom>
            <a:avLst/>
            <a:gdLst>
              <a:gd name="T0" fmla="*/ 364 w 373"/>
              <a:gd name="T1" fmla="*/ 217 h 433"/>
              <a:gd name="T2" fmla="*/ 353 w 373"/>
              <a:gd name="T3" fmla="*/ 186 h 433"/>
              <a:gd name="T4" fmla="*/ 355 w 373"/>
              <a:gd name="T5" fmla="*/ 167 h 433"/>
              <a:gd name="T6" fmla="*/ 350 w 373"/>
              <a:gd name="T7" fmla="*/ 143 h 433"/>
              <a:gd name="T8" fmla="*/ 341 w 373"/>
              <a:gd name="T9" fmla="*/ 115 h 433"/>
              <a:gd name="T10" fmla="*/ 328 w 373"/>
              <a:gd name="T11" fmla="*/ 90 h 433"/>
              <a:gd name="T12" fmla="*/ 327 w 373"/>
              <a:gd name="T13" fmla="*/ 66 h 433"/>
              <a:gd name="T14" fmla="*/ 312 w 373"/>
              <a:gd name="T15" fmla="*/ 48 h 433"/>
              <a:gd name="T16" fmla="*/ 308 w 373"/>
              <a:gd name="T17" fmla="*/ 34 h 433"/>
              <a:gd name="T18" fmla="*/ 289 w 373"/>
              <a:gd name="T19" fmla="*/ 23 h 433"/>
              <a:gd name="T20" fmla="*/ 269 w 373"/>
              <a:gd name="T21" fmla="*/ 14 h 433"/>
              <a:gd name="T22" fmla="*/ 244 w 373"/>
              <a:gd name="T23" fmla="*/ 6 h 433"/>
              <a:gd name="T24" fmla="*/ 218 w 373"/>
              <a:gd name="T25" fmla="*/ 2 h 433"/>
              <a:gd name="T26" fmla="*/ 191 w 373"/>
              <a:gd name="T27" fmla="*/ 0 h 433"/>
              <a:gd name="T28" fmla="*/ 164 w 373"/>
              <a:gd name="T29" fmla="*/ 2 h 433"/>
              <a:gd name="T30" fmla="*/ 137 w 373"/>
              <a:gd name="T31" fmla="*/ 6 h 433"/>
              <a:gd name="T32" fmla="*/ 110 w 373"/>
              <a:gd name="T33" fmla="*/ 14 h 433"/>
              <a:gd name="T34" fmla="*/ 84 w 373"/>
              <a:gd name="T35" fmla="*/ 25 h 433"/>
              <a:gd name="T36" fmla="*/ 60 w 373"/>
              <a:gd name="T37" fmla="*/ 39 h 433"/>
              <a:gd name="T38" fmla="*/ 41 w 373"/>
              <a:gd name="T39" fmla="*/ 57 h 433"/>
              <a:gd name="T40" fmla="*/ 24 w 373"/>
              <a:gd name="T41" fmla="*/ 78 h 433"/>
              <a:gd name="T42" fmla="*/ 12 w 373"/>
              <a:gd name="T43" fmla="*/ 102 h 433"/>
              <a:gd name="T44" fmla="*/ 4 w 373"/>
              <a:gd name="T45" fmla="*/ 126 h 433"/>
              <a:gd name="T46" fmla="*/ 0 w 373"/>
              <a:gd name="T47" fmla="*/ 172 h 433"/>
              <a:gd name="T48" fmla="*/ 11 w 373"/>
              <a:gd name="T49" fmla="*/ 223 h 433"/>
              <a:gd name="T50" fmla="*/ 97 w 373"/>
              <a:gd name="T51" fmla="*/ 433 h 433"/>
              <a:gd name="T52" fmla="*/ 284 w 373"/>
              <a:gd name="T53" fmla="*/ 407 h 433"/>
              <a:gd name="T54" fmla="*/ 288 w 373"/>
              <a:gd name="T55" fmla="*/ 365 h 433"/>
              <a:gd name="T56" fmla="*/ 296 w 373"/>
              <a:gd name="T57" fmla="*/ 359 h 433"/>
              <a:gd name="T58" fmla="*/ 309 w 373"/>
              <a:gd name="T59" fmla="*/ 357 h 433"/>
              <a:gd name="T60" fmla="*/ 321 w 373"/>
              <a:gd name="T61" fmla="*/ 358 h 433"/>
              <a:gd name="T62" fmla="*/ 322 w 373"/>
              <a:gd name="T63" fmla="*/ 360 h 433"/>
              <a:gd name="T64" fmla="*/ 337 w 373"/>
              <a:gd name="T65" fmla="*/ 360 h 433"/>
              <a:gd name="T66" fmla="*/ 348 w 373"/>
              <a:gd name="T67" fmla="*/ 356 h 433"/>
              <a:gd name="T68" fmla="*/ 355 w 373"/>
              <a:gd name="T69" fmla="*/ 345 h 433"/>
              <a:gd name="T70" fmla="*/ 354 w 373"/>
              <a:gd name="T71" fmla="*/ 327 h 433"/>
              <a:gd name="T72" fmla="*/ 359 w 373"/>
              <a:gd name="T73" fmla="*/ 320 h 433"/>
              <a:gd name="T74" fmla="*/ 361 w 373"/>
              <a:gd name="T75" fmla="*/ 312 h 433"/>
              <a:gd name="T76" fmla="*/ 357 w 373"/>
              <a:gd name="T77" fmla="*/ 303 h 433"/>
              <a:gd name="T78" fmla="*/ 353 w 373"/>
              <a:gd name="T79" fmla="*/ 297 h 433"/>
              <a:gd name="T80" fmla="*/ 361 w 373"/>
              <a:gd name="T81" fmla="*/ 290 h 433"/>
              <a:gd name="T82" fmla="*/ 360 w 373"/>
              <a:gd name="T83" fmla="*/ 276 h 433"/>
              <a:gd name="T84" fmla="*/ 361 w 373"/>
              <a:gd name="T85" fmla="*/ 255 h 433"/>
              <a:gd name="T86" fmla="*/ 371 w 373"/>
              <a:gd name="T87" fmla="*/ 249 h 433"/>
              <a:gd name="T88" fmla="*/ 269 w 373"/>
              <a:gd name="T89" fmla="*/ 118 h 433"/>
              <a:gd name="T90" fmla="*/ 187 w 373"/>
              <a:gd name="T91" fmla="*/ 165 h 433"/>
              <a:gd name="T92" fmla="*/ 66 w 373"/>
              <a:gd name="T93" fmla="*/ 154 h 433"/>
              <a:gd name="T94" fmla="*/ 53 w 373"/>
              <a:gd name="T95" fmla="*/ 93 h 433"/>
              <a:gd name="T96" fmla="*/ 113 w 373"/>
              <a:gd name="T97" fmla="*/ 43 h 433"/>
              <a:gd name="T98" fmla="*/ 158 w 373"/>
              <a:gd name="T99" fmla="*/ 37 h 433"/>
              <a:gd name="T100" fmla="*/ 256 w 373"/>
              <a:gd name="T101" fmla="*/ 53 h 433"/>
              <a:gd name="T102" fmla="*/ 269 w 373"/>
              <a:gd name="T103" fmla="*/ 116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3" h="433">
                <a:moveTo>
                  <a:pt x="373" y="243"/>
                </a:moveTo>
                <a:cubicBezTo>
                  <a:pt x="370" y="234"/>
                  <a:pt x="370" y="234"/>
                  <a:pt x="370" y="234"/>
                </a:cubicBezTo>
                <a:cubicBezTo>
                  <a:pt x="367" y="225"/>
                  <a:pt x="367" y="225"/>
                  <a:pt x="367" y="225"/>
                </a:cubicBezTo>
                <a:cubicBezTo>
                  <a:pt x="364" y="217"/>
                  <a:pt x="364" y="217"/>
                  <a:pt x="364" y="217"/>
                </a:cubicBezTo>
                <a:cubicBezTo>
                  <a:pt x="361" y="209"/>
                  <a:pt x="361" y="209"/>
                  <a:pt x="361" y="209"/>
                </a:cubicBezTo>
                <a:cubicBezTo>
                  <a:pt x="358" y="202"/>
                  <a:pt x="358" y="202"/>
                  <a:pt x="358" y="202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3" y="186"/>
                  <a:pt x="353" y="186"/>
                  <a:pt x="353" y="186"/>
                </a:cubicBezTo>
                <a:cubicBezTo>
                  <a:pt x="351" y="178"/>
                  <a:pt x="351" y="178"/>
                  <a:pt x="351" y="178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3" y="171"/>
                  <a:pt x="353" y="171"/>
                  <a:pt x="353" y="171"/>
                </a:cubicBezTo>
                <a:cubicBezTo>
                  <a:pt x="355" y="167"/>
                  <a:pt x="355" y="167"/>
                  <a:pt x="355" y="167"/>
                </a:cubicBezTo>
                <a:cubicBezTo>
                  <a:pt x="355" y="164"/>
                  <a:pt x="355" y="164"/>
                  <a:pt x="355" y="164"/>
                </a:cubicBezTo>
                <a:cubicBezTo>
                  <a:pt x="354" y="157"/>
                  <a:pt x="354" y="157"/>
                  <a:pt x="354" y="157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50" y="143"/>
                  <a:pt x="350" y="143"/>
                  <a:pt x="350" y="143"/>
                </a:cubicBezTo>
                <a:cubicBezTo>
                  <a:pt x="348" y="136"/>
                  <a:pt x="348" y="136"/>
                  <a:pt x="348" y="136"/>
                </a:cubicBezTo>
                <a:cubicBezTo>
                  <a:pt x="346" y="129"/>
                  <a:pt x="346" y="129"/>
                  <a:pt x="346" y="129"/>
                </a:cubicBezTo>
                <a:cubicBezTo>
                  <a:pt x="343" y="122"/>
                  <a:pt x="343" y="122"/>
                  <a:pt x="343" y="122"/>
                </a:cubicBezTo>
                <a:cubicBezTo>
                  <a:pt x="341" y="115"/>
                  <a:pt x="341" y="115"/>
                  <a:pt x="341" y="115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335" y="102"/>
                  <a:pt x="335" y="102"/>
                  <a:pt x="335" y="102"/>
                </a:cubicBezTo>
                <a:cubicBezTo>
                  <a:pt x="332" y="96"/>
                  <a:pt x="332" y="96"/>
                  <a:pt x="332" y="96"/>
                </a:cubicBezTo>
                <a:cubicBezTo>
                  <a:pt x="328" y="90"/>
                  <a:pt x="328" y="90"/>
                  <a:pt x="328" y="90"/>
                </a:cubicBezTo>
                <a:cubicBezTo>
                  <a:pt x="338" y="83"/>
                  <a:pt x="338" y="83"/>
                  <a:pt x="338" y="83"/>
                </a:cubicBezTo>
                <a:cubicBezTo>
                  <a:pt x="335" y="78"/>
                  <a:pt x="335" y="78"/>
                  <a:pt x="335" y="78"/>
                </a:cubicBezTo>
                <a:cubicBezTo>
                  <a:pt x="331" y="72"/>
                  <a:pt x="331" y="72"/>
                  <a:pt x="331" y="72"/>
                </a:cubicBezTo>
                <a:cubicBezTo>
                  <a:pt x="327" y="66"/>
                  <a:pt x="327" y="66"/>
                  <a:pt x="327" y="66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20" y="57"/>
                  <a:pt x="320" y="57"/>
                  <a:pt x="320" y="57"/>
                </a:cubicBezTo>
                <a:cubicBezTo>
                  <a:pt x="316" y="52"/>
                  <a:pt x="316" y="52"/>
                  <a:pt x="316" y="52"/>
                </a:cubicBezTo>
                <a:cubicBezTo>
                  <a:pt x="312" y="48"/>
                  <a:pt x="312" y="48"/>
                  <a:pt x="312" y="48"/>
                </a:cubicBezTo>
                <a:cubicBezTo>
                  <a:pt x="308" y="44"/>
                  <a:pt x="308" y="44"/>
                  <a:pt x="308" y="44"/>
                </a:cubicBezTo>
                <a:cubicBezTo>
                  <a:pt x="304" y="41"/>
                  <a:pt x="304" y="41"/>
                  <a:pt x="304" y="41"/>
                </a:cubicBezTo>
                <a:cubicBezTo>
                  <a:pt x="313" y="37"/>
                  <a:pt x="313" y="37"/>
                  <a:pt x="313" y="37"/>
                </a:cubicBezTo>
                <a:cubicBezTo>
                  <a:pt x="308" y="34"/>
                  <a:pt x="308" y="34"/>
                  <a:pt x="308" y="34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299" y="28"/>
                  <a:pt x="299" y="28"/>
                  <a:pt x="299" y="28"/>
                </a:cubicBezTo>
                <a:cubicBezTo>
                  <a:pt x="294" y="25"/>
                  <a:pt x="294" y="25"/>
                  <a:pt x="294" y="25"/>
                </a:cubicBezTo>
                <a:cubicBezTo>
                  <a:pt x="289" y="23"/>
                  <a:pt x="289" y="23"/>
                  <a:pt x="289" y="23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79" y="18"/>
                  <a:pt x="279" y="18"/>
                  <a:pt x="279" y="18"/>
                </a:cubicBezTo>
                <a:cubicBezTo>
                  <a:pt x="274" y="16"/>
                  <a:pt x="274" y="16"/>
                  <a:pt x="274" y="16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3" y="12"/>
                  <a:pt x="263" y="12"/>
                  <a:pt x="263" y="12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0" y="8"/>
                  <a:pt x="250" y="8"/>
                  <a:pt x="250" y="8"/>
                </a:cubicBezTo>
                <a:cubicBezTo>
                  <a:pt x="244" y="6"/>
                  <a:pt x="244" y="6"/>
                  <a:pt x="244" y="6"/>
                </a:cubicBezTo>
                <a:cubicBezTo>
                  <a:pt x="238" y="5"/>
                  <a:pt x="238" y="5"/>
                  <a:pt x="238" y="5"/>
                </a:cubicBezTo>
                <a:cubicBezTo>
                  <a:pt x="231" y="4"/>
                  <a:pt x="231" y="4"/>
                  <a:pt x="231" y="4"/>
                </a:cubicBezTo>
                <a:cubicBezTo>
                  <a:pt x="224" y="3"/>
                  <a:pt x="224" y="3"/>
                  <a:pt x="224" y="3"/>
                </a:cubicBezTo>
                <a:cubicBezTo>
                  <a:pt x="218" y="2"/>
                  <a:pt x="218" y="2"/>
                  <a:pt x="218" y="2"/>
                </a:cubicBezTo>
                <a:cubicBezTo>
                  <a:pt x="211" y="1"/>
                  <a:pt x="211" y="1"/>
                  <a:pt x="211" y="1"/>
                </a:cubicBezTo>
                <a:cubicBezTo>
                  <a:pt x="204" y="1"/>
                  <a:pt x="204" y="1"/>
                  <a:pt x="204" y="1"/>
                </a:cubicBezTo>
                <a:cubicBezTo>
                  <a:pt x="198" y="0"/>
                  <a:pt x="198" y="0"/>
                  <a:pt x="19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77" y="1"/>
                  <a:pt x="177" y="1"/>
                  <a:pt x="177" y="1"/>
                </a:cubicBezTo>
                <a:cubicBezTo>
                  <a:pt x="171" y="1"/>
                  <a:pt x="171" y="1"/>
                  <a:pt x="171" y="1"/>
                </a:cubicBezTo>
                <a:cubicBezTo>
                  <a:pt x="164" y="2"/>
                  <a:pt x="164" y="2"/>
                  <a:pt x="164" y="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1" y="4"/>
                  <a:pt x="151" y="4"/>
                  <a:pt x="151" y="4"/>
                </a:cubicBezTo>
                <a:cubicBezTo>
                  <a:pt x="144" y="5"/>
                  <a:pt x="144" y="5"/>
                  <a:pt x="144" y="5"/>
                </a:cubicBezTo>
                <a:cubicBezTo>
                  <a:pt x="137" y="6"/>
                  <a:pt x="137" y="6"/>
                  <a:pt x="137" y="6"/>
                </a:cubicBezTo>
                <a:cubicBezTo>
                  <a:pt x="130" y="8"/>
                  <a:pt x="130" y="8"/>
                  <a:pt x="130" y="8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96" y="19"/>
                  <a:pt x="96" y="19"/>
                  <a:pt x="96" y="19"/>
                </a:cubicBezTo>
                <a:cubicBezTo>
                  <a:pt x="90" y="22"/>
                  <a:pt x="90" y="22"/>
                  <a:pt x="90" y="22"/>
                </a:cubicBezTo>
                <a:cubicBezTo>
                  <a:pt x="84" y="25"/>
                  <a:pt x="84" y="25"/>
                  <a:pt x="84" y="25"/>
                </a:cubicBezTo>
                <a:cubicBezTo>
                  <a:pt x="77" y="28"/>
                  <a:pt x="77" y="28"/>
                  <a:pt x="77" y="28"/>
                </a:cubicBezTo>
                <a:cubicBezTo>
                  <a:pt x="71" y="31"/>
                  <a:pt x="71" y="31"/>
                  <a:pt x="71" y="31"/>
                </a:cubicBezTo>
                <a:cubicBezTo>
                  <a:pt x="66" y="35"/>
                  <a:pt x="66" y="35"/>
                  <a:pt x="66" y="35"/>
                </a:cubicBezTo>
                <a:cubicBezTo>
                  <a:pt x="60" y="39"/>
                  <a:pt x="60" y="39"/>
                  <a:pt x="60" y="39"/>
                </a:cubicBezTo>
                <a:cubicBezTo>
                  <a:pt x="55" y="43"/>
                  <a:pt x="55" y="43"/>
                  <a:pt x="55" y="43"/>
                </a:cubicBezTo>
                <a:cubicBezTo>
                  <a:pt x="50" y="48"/>
                  <a:pt x="50" y="48"/>
                  <a:pt x="50" y="48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7"/>
                  <a:pt x="41" y="57"/>
                  <a:pt x="41" y="57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7"/>
                  <a:pt x="32" y="67"/>
                  <a:pt x="32" y="67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8"/>
                  <a:pt x="24" y="78"/>
                  <a:pt x="24" y="78"/>
                </a:cubicBezTo>
                <a:cubicBezTo>
                  <a:pt x="21" y="84"/>
                  <a:pt x="21" y="84"/>
                  <a:pt x="21" y="84"/>
                </a:cubicBezTo>
                <a:cubicBezTo>
                  <a:pt x="18" y="90"/>
                  <a:pt x="18" y="90"/>
                  <a:pt x="18" y="90"/>
                </a:cubicBezTo>
                <a:cubicBezTo>
                  <a:pt x="15" y="95"/>
                  <a:pt x="15" y="95"/>
                  <a:pt x="15" y="95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9" y="108"/>
                  <a:pt x="9" y="108"/>
                  <a:pt x="9" y="108"/>
                </a:cubicBezTo>
                <a:cubicBezTo>
                  <a:pt x="7" y="114"/>
                  <a:pt x="7" y="114"/>
                  <a:pt x="7" y="114"/>
                </a:cubicBezTo>
                <a:cubicBezTo>
                  <a:pt x="5" y="120"/>
                  <a:pt x="5" y="120"/>
                  <a:pt x="5" y="120"/>
                </a:cubicBezTo>
                <a:cubicBezTo>
                  <a:pt x="4" y="126"/>
                  <a:pt x="4" y="126"/>
                  <a:pt x="4" y="126"/>
                </a:cubicBezTo>
                <a:cubicBezTo>
                  <a:pt x="3" y="133"/>
                  <a:pt x="3" y="133"/>
                  <a:pt x="3" y="133"/>
                </a:cubicBezTo>
                <a:cubicBezTo>
                  <a:pt x="1" y="146"/>
                  <a:pt x="1" y="146"/>
                  <a:pt x="1" y="146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2"/>
                  <a:pt x="0" y="172"/>
                  <a:pt x="0" y="172"/>
                </a:cubicBezTo>
                <a:cubicBezTo>
                  <a:pt x="2" y="185"/>
                  <a:pt x="2" y="185"/>
                  <a:pt x="2" y="185"/>
                </a:cubicBezTo>
                <a:cubicBezTo>
                  <a:pt x="4" y="198"/>
                  <a:pt x="4" y="198"/>
                  <a:pt x="4" y="198"/>
                </a:cubicBezTo>
                <a:cubicBezTo>
                  <a:pt x="7" y="210"/>
                  <a:pt x="7" y="210"/>
                  <a:pt x="7" y="210"/>
                </a:cubicBezTo>
                <a:cubicBezTo>
                  <a:pt x="11" y="223"/>
                  <a:pt x="11" y="223"/>
                  <a:pt x="11" y="223"/>
                </a:cubicBezTo>
                <a:cubicBezTo>
                  <a:pt x="44" y="275"/>
                  <a:pt x="44" y="275"/>
                  <a:pt x="44" y="275"/>
                </a:cubicBezTo>
                <a:cubicBezTo>
                  <a:pt x="98" y="331"/>
                  <a:pt x="96" y="387"/>
                  <a:pt x="96" y="387"/>
                </a:cubicBezTo>
                <a:cubicBezTo>
                  <a:pt x="96" y="399"/>
                  <a:pt x="96" y="399"/>
                  <a:pt x="96" y="399"/>
                </a:cubicBezTo>
                <a:cubicBezTo>
                  <a:pt x="97" y="433"/>
                  <a:pt x="97" y="433"/>
                  <a:pt x="97" y="433"/>
                </a:cubicBezTo>
                <a:cubicBezTo>
                  <a:pt x="283" y="433"/>
                  <a:pt x="283" y="433"/>
                  <a:pt x="283" y="433"/>
                </a:cubicBezTo>
                <a:cubicBezTo>
                  <a:pt x="284" y="429"/>
                  <a:pt x="284" y="429"/>
                  <a:pt x="284" y="429"/>
                </a:cubicBezTo>
                <a:cubicBezTo>
                  <a:pt x="284" y="418"/>
                  <a:pt x="284" y="418"/>
                  <a:pt x="284" y="418"/>
                </a:cubicBezTo>
                <a:cubicBezTo>
                  <a:pt x="284" y="407"/>
                  <a:pt x="284" y="407"/>
                  <a:pt x="284" y="407"/>
                </a:cubicBezTo>
                <a:cubicBezTo>
                  <a:pt x="285" y="383"/>
                  <a:pt x="285" y="383"/>
                  <a:pt x="285" y="383"/>
                </a:cubicBezTo>
                <a:cubicBezTo>
                  <a:pt x="286" y="370"/>
                  <a:pt x="286" y="370"/>
                  <a:pt x="286" y="370"/>
                </a:cubicBezTo>
                <a:cubicBezTo>
                  <a:pt x="287" y="368"/>
                  <a:pt x="287" y="368"/>
                  <a:pt x="287" y="368"/>
                </a:cubicBezTo>
                <a:cubicBezTo>
                  <a:pt x="288" y="365"/>
                  <a:pt x="288" y="365"/>
                  <a:pt x="288" y="365"/>
                </a:cubicBezTo>
                <a:cubicBezTo>
                  <a:pt x="289" y="363"/>
                  <a:pt x="289" y="363"/>
                  <a:pt x="289" y="363"/>
                </a:cubicBezTo>
                <a:cubicBezTo>
                  <a:pt x="291" y="361"/>
                  <a:pt x="291" y="361"/>
                  <a:pt x="291" y="361"/>
                </a:cubicBezTo>
                <a:cubicBezTo>
                  <a:pt x="293" y="360"/>
                  <a:pt x="293" y="360"/>
                  <a:pt x="293" y="360"/>
                </a:cubicBezTo>
                <a:cubicBezTo>
                  <a:pt x="296" y="359"/>
                  <a:pt x="296" y="359"/>
                  <a:pt x="296" y="359"/>
                </a:cubicBezTo>
                <a:cubicBezTo>
                  <a:pt x="298" y="358"/>
                  <a:pt x="298" y="358"/>
                  <a:pt x="298" y="358"/>
                </a:cubicBezTo>
                <a:cubicBezTo>
                  <a:pt x="301" y="358"/>
                  <a:pt x="301" y="358"/>
                  <a:pt x="301" y="358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9" y="357"/>
                  <a:pt x="309" y="357"/>
                  <a:pt x="309" y="357"/>
                </a:cubicBezTo>
                <a:cubicBezTo>
                  <a:pt x="310" y="357"/>
                  <a:pt x="310" y="357"/>
                  <a:pt x="310" y="357"/>
                </a:cubicBezTo>
                <a:cubicBezTo>
                  <a:pt x="313" y="358"/>
                  <a:pt x="313" y="358"/>
                  <a:pt x="313" y="358"/>
                </a:cubicBezTo>
                <a:cubicBezTo>
                  <a:pt x="317" y="358"/>
                  <a:pt x="317" y="358"/>
                  <a:pt x="317" y="358"/>
                </a:cubicBezTo>
                <a:cubicBezTo>
                  <a:pt x="321" y="358"/>
                  <a:pt x="321" y="358"/>
                  <a:pt x="321" y="358"/>
                </a:cubicBezTo>
                <a:cubicBezTo>
                  <a:pt x="324" y="359"/>
                  <a:pt x="324" y="359"/>
                  <a:pt x="324" y="359"/>
                </a:cubicBezTo>
                <a:cubicBezTo>
                  <a:pt x="328" y="359"/>
                  <a:pt x="328" y="359"/>
                  <a:pt x="328" y="359"/>
                </a:cubicBezTo>
                <a:cubicBezTo>
                  <a:pt x="331" y="359"/>
                  <a:pt x="331" y="359"/>
                  <a:pt x="331" y="359"/>
                </a:cubicBezTo>
                <a:cubicBezTo>
                  <a:pt x="322" y="360"/>
                  <a:pt x="322" y="360"/>
                  <a:pt x="322" y="360"/>
                </a:cubicBezTo>
                <a:cubicBezTo>
                  <a:pt x="326" y="360"/>
                  <a:pt x="326" y="360"/>
                  <a:pt x="326" y="360"/>
                </a:cubicBezTo>
                <a:cubicBezTo>
                  <a:pt x="330" y="360"/>
                  <a:pt x="330" y="360"/>
                  <a:pt x="330" y="360"/>
                </a:cubicBezTo>
                <a:cubicBezTo>
                  <a:pt x="335" y="360"/>
                  <a:pt x="335" y="360"/>
                  <a:pt x="335" y="360"/>
                </a:cubicBezTo>
                <a:cubicBezTo>
                  <a:pt x="337" y="360"/>
                  <a:pt x="337" y="360"/>
                  <a:pt x="337" y="360"/>
                </a:cubicBezTo>
                <a:cubicBezTo>
                  <a:pt x="340" y="360"/>
                  <a:pt x="340" y="360"/>
                  <a:pt x="340" y="360"/>
                </a:cubicBezTo>
                <a:cubicBezTo>
                  <a:pt x="343" y="359"/>
                  <a:pt x="343" y="359"/>
                  <a:pt x="343" y="359"/>
                </a:cubicBezTo>
                <a:cubicBezTo>
                  <a:pt x="346" y="357"/>
                  <a:pt x="346" y="357"/>
                  <a:pt x="346" y="357"/>
                </a:cubicBezTo>
                <a:cubicBezTo>
                  <a:pt x="348" y="356"/>
                  <a:pt x="348" y="356"/>
                  <a:pt x="348" y="356"/>
                </a:cubicBezTo>
                <a:cubicBezTo>
                  <a:pt x="350" y="354"/>
                  <a:pt x="350" y="354"/>
                  <a:pt x="350" y="354"/>
                </a:cubicBezTo>
                <a:cubicBezTo>
                  <a:pt x="352" y="351"/>
                  <a:pt x="352" y="351"/>
                  <a:pt x="352" y="351"/>
                </a:cubicBezTo>
                <a:cubicBezTo>
                  <a:pt x="354" y="349"/>
                  <a:pt x="354" y="349"/>
                  <a:pt x="354" y="349"/>
                </a:cubicBezTo>
                <a:cubicBezTo>
                  <a:pt x="355" y="345"/>
                  <a:pt x="355" y="345"/>
                  <a:pt x="355" y="345"/>
                </a:cubicBezTo>
                <a:cubicBezTo>
                  <a:pt x="354" y="339"/>
                  <a:pt x="354" y="339"/>
                  <a:pt x="354" y="339"/>
                </a:cubicBezTo>
                <a:cubicBezTo>
                  <a:pt x="353" y="334"/>
                  <a:pt x="353" y="334"/>
                  <a:pt x="353" y="334"/>
                </a:cubicBezTo>
                <a:cubicBezTo>
                  <a:pt x="353" y="329"/>
                  <a:pt x="353" y="329"/>
                  <a:pt x="353" y="329"/>
                </a:cubicBezTo>
                <a:cubicBezTo>
                  <a:pt x="354" y="327"/>
                  <a:pt x="354" y="327"/>
                  <a:pt x="354" y="327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356" y="323"/>
                  <a:pt x="356" y="323"/>
                  <a:pt x="356" y="323"/>
                </a:cubicBezTo>
                <a:cubicBezTo>
                  <a:pt x="357" y="322"/>
                  <a:pt x="357" y="322"/>
                  <a:pt x="357" y="322"/>
                </a:cubicBezTo>
                <a:cubicBezTo>
                  <a:pt x="359" y="320"/>
                  <a:pt x="359" y="320"/>
                  <a:pt x="359" y="320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6"/>
                  <a:pt x="361" y="316"/>
                  <a:pt x="361" y="316"/>
                </a:cubicBezTo>
                <a:cubicBezTo>
                  <a:pt x="361" y="314"/>
                  <a:pt x="361" y="314"/>
                  <a:pt x="361" y="314"/>
                </a:cubicBezTo>
                <a:cubicBezTo>
                  <a:pt x="361" y="312"/>
                  <a:pt x="361" y="312"/>
                  <a:pt x="361" y="312"/>
                </a:cubicBezTo>
                <a:cubicBezTo>
                  <a:pt x="360" y="309"/>
                  <a:pt x="360" y="309"/>
                  <a:pt x="360" y="309"/>
                </a:cubicBezTo>
                <a:cubicBezTo>
                  <a:pt x="360" y="307"/>
                  <a:pt x="360" y="307"/>
                  <a:pt x="360" y="307"/>
                </a:cubicBezTo>
                <a:cubicBezTo>
                  <a:pt x="358" y="305"/>
                  <a:pt x="358" y="305"/>
                  <a:pt x="358" y="305"/>
                </a:cubicBezTo>
                <a:cubicBezTo>
                  <a:pt x="357" y="303"/>
                  <a:pt x="357" y="303"/>
                  <a:pt x="357" y="303"/>
                </a:cubicBezTo>
                <a:cubicBezTo>
                  <a:pt x="355" y="301"/>
                  <a:pt x="355" y="301"/>
                  <a:pt x="355" y="301"/>
                </a:cubicBezTo>
                <a:cubicBezTo>
                  <a:pt x="353" y="300"/>
                  <a:pt x="353" y="300"/>
                  <a:pt x="353" y="300"/>
                </a:cubicBezTo>
                <a:cubicBezTo>
                  <a:pt x="351" y="298"/>
                  <a:pt x="351" y="298"/>
                  <a:pt x="351" y="298"/>
                </a:cubicBezTo>
                <a:cubicBezTo>
                  <a:pt x="353" y="297"/>
                  <a:pt x="353" y="297"/>
                  <a:pt x="353" y="297"/>
                </a:cubicBezTo>
                <a:cubicBezTo>
                  <a:pt x="356" y="296"/>
                  <a:pt x="356" y="296"/>
                  <a:pt x="356" y="296"/>
                </a:cubicBezTo>
                <a:cubicBezTo>
                  <a:pt x="358" y="294"/>
                  <a:pt x="358" y="294"/>
                  <a:pt x="358" y="294"/>
                </a:cubicBezTo>
                <a:cubicBezTo>
                  <a:pt x="360" y="292"/>
                  <a:pt x="360" y="292"/>
                  <a:pt x="360" y="292"/>
                </a:cubicBezTo>
                <a:cubicBezTo>
                  <a:pt x="361" y="290"/>
                  <a:pt x="361" y="290"/>
                  <a:pt x="361" y="290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3" y="286"/>
                  <a:pt x="363" y="286"/>
                  <a:pt x="363" y="286"/>
                </a:cubicBezTo>
                <a:cubicBezTo>
                  <a:pt x="362" y="284"/>
                  <a:pt x="362" y="284"/>
                  <a:pt x="362" y="284"/>
                </a:cubicBezTo>
                <a:cubicBezTo>
                  <a:pt x="360" y="276"/>
                  <a:pt x="360" y="276"/>
                  <a:pt x="360" y="276"/>
                </a:cubicBezTo>
                <a:cubicBezTo>
                  <a:pt x="358" y="270"/>
                  <a:pt x="358" y="270"/>
                  <a:pt x="358" y="270"/>
                </a:cubicBezTo>
                <a:cubicBezTo>
                  <a:pt x="358" y="263"/>
                  <a:pt x="358" y="263"/>
                  <a:pt x="358" y="263"/>
                </a:cubicBezTo>
                <a:cubicBezTo>
                  <a:pt x="358" y="257"/>
                  <a:pt x="358" y="257"/>
                  <a:pt x="358" y="257"/>
                </a:cubicBezTo>
                <a:cubicBezTo>
                  <a:pt x="361" y="255"/>
                  <a:pt x="361" y="255"/>
                  <a:pt x="361" y="255"/>
                </a:cubicBezTo>
                <a:cubicBezTo>
                  <a:pt x="364" y="254"/>
                  <a:pt x="364" y="254"/>
                  <a:pt x="364" y="254"/>
                </a:cubicBezTo>
                <a:cubicBezTo>
                  <a:pt x="367" y="252"/>
                  <a:pt x="367" y="252"/>
                  <a:pt x="367" y="252"/>
                </a:cubicBezTo>
                <a:cubicBezTo>
                  <a:pt x="370" y="251"/>
                  <a:pt x="370" y="251"/>
                  <a:pt x="370" y="251"/>
                </a:cubicBezTo>
                <a:cubicBezTo>
                  <a:pt x="371" y="249"/>
                  <a:pt x="371" y="249"/>
                  <a:pt x="371" y="249"/>
                </a:cubicBezTo>
                <a:cubicBezTo>
                  <a:pt x="372" y="247"/>
                  <a:pt x="372" y="247"/>
                  <a:pt x="372" y="247"/>
                </a:cubicBezTo>
                <a:cubicBezTo>
                  <a:pt x="373" y="245"/>
                  <a:pt x="373" y="245"/>
                  <a:pt x="373" y="245"/>
                </a:cubicBezTo>
                <a:lnTo>
                  <a:pt x="373" y="243"/>
                </a:lnTo>
                <a:close/>
                <a:moveTo>
                  <a:pt x="269" y="118"/>
                </a:moveTo>
                <a:cubicBezTo>
                  <a:pt x="271" y="132"/>
                  <a:pt x="261" y="145"/>
                  <a:pt x="246" y="150"/>
                </a:cubicBezTo>
                <a:cubicBezTo>
                  <a:pt x="242" y="154"/>
                  <a:pt x="236" y="156"/>
                  <a:pt x="230" y="157"/>
                </a:cubicBezTo>
                <a:cubicBezTo>
                  <a:pt x="225" y="163"/>
                  <a:pt x="217" y="167"/>
                  <a:pt x="208" y="168"/>
                </a:cubicBezTo>
                <a:cubicBezTo>
                  <a:pt x="200" y="170"/>
                  <a:pt x="193" y="168"/>
                  <a:pt x="187" y="165"/>
                </a:cubicBezTo>
                <a:cubicBezTo>
                  <a:pt x="183" y="176"/>
                  <a:pt x="154" y="176"/>
                  <a:pt x="139" y="178"/>
                </a:cubicBezTo>
                <a:cubicBezTo>
                  <a:pt x="131" y="180"/>
                  <a:pt x="128" y="211"/>
                  <a:pt x="122" y="208"/>
                </a:cubicBezTo>
                <a:cubicBezTo>
                  <a:pt x="114" y="220"/>
                  <a:pt x="102" y="217"/>
                  <a:pt x="101" y="212"/>
                </a:cubicBezTo>
                <a:cubicBezTo>
                  <a:pt x="100" y="207"/>
                  <a:pt x="106" y="158"/>
                  <a:pt x="66" y="154"/>
                </a:cubicBezTo>
                <a:cubicBezTo>
                  <a:pt x="66" y="152"/>
                  <a:pt x="57" y="150"/>
                  <a:pt x="57" y="148"/>
                </a:cubicBezTo>
                <a:cubicBezTo>
                  <a:pt x="52" y="144"/>
                  <a:pt x="65" y="148"/>
                  <a:pt x="63" y="142"/>
                </a:cubicBezTo>
                <a:cubicBezTo>
                  <a:pt x="49" y="138"/>
                  <a:pt x="48" y="128"/>
                  <a:pt x="46" y="116"/>
                </a:cubicBezTo>
                <a:cubicBezTo>
                  <a:pt x="45" y="107"/>
                  <a:pt x="48" y="100"/>
                  <a:pt x="53" y="93"/>
                </a:cubicBezTo>
                <a:cubicBezTo>
                  <a:pt x="53" y="93"/>
                  <a:pt x="53" y="93"/>
                  <a:pt x="52" y="93"/>
                </a:cubicBezTo>
                <a:cubicBezTo>
                  <a:pt x="51" y="82"/>
                  <a:pt x="58" y="72"/>
                  <a:pt x="69" y="67"/>
                </a:cubicBezTo>
                <a:cubicBezTo>
                  <a:pt x="75" y="58"/>
                  <a:pt x="85" y="52"/>
                  <a:pt x="97" y="49"/>
                </a:cubicBezTo>
                <a:cubicBezTo>
                  <a:pt x="101" y="46"/>
                  <a:pt x="107" y="44"/>
                  <a:pt x="113" y="43"/>
                </a:cubicBezTo>
                <a:cubicBezTo>
                  <a:pt x="118" y="42"/>
                  <a:pt x="123" y="43"/>
                  <a:pt x="128" y="44"/>
                </a:cubicBezTo>
                <a:cubicBezTo>
                  <a:pt x="129" y="44"/>
                  <a:pt x="131" y="43"/>
                  <a:pt x="133" y="43"/>
                </a:cubicBezTo>
                <a:cubicBezTo>
                  <a:pt x="136" y="43"/>
                  <a:pt x="140" y="43"/>
                  <a:pt x="143" y="43"/>
                </a:cubicBezTo>
                <a:cubicBezTo>
                  <a:pt x="147" y="40"/>
                  <a:pt x="152" y="38"/>
                  <a:pt x="158" y="37"/>
                </a:cubicBezTo>
                <a:cubicBezTo>
                  <a:pt x="165" y="36"/>
                  <a:pt x="173" y="38"/>
                  <a:pt x="178" y="42"/>
                </a:cubicBezTo>
                <a:cubicBezTo>
                  <a:pt x="184" y="38"/>
                  <a:pt x="190" y="35"/>
                  <a:pt x="198" y="34"/>
                </a:cubicBezTo>
                <a:cubicBezTo>
                  <a:pt x="205" y="33"/>
                  <a:pt x="212" y="34"/>
                  <a:pt x="218" y="36"/>
                </a:cubicBezTo>
                <a:cubicBezTo>
                  <a:pt x="234" y="35"/>
                  <a:pt x="249" y="41"/>
                  <a:pt x="256" y="53"/>
                </a:cubicBezTo>
                <a:cubicBezTo>
                  <a:pt x="265" y="57"/>
                  <a:pt x="272" y="64"/>
                  <a:pt x="273" y="74"/>
                </a:cubicBezTo>
                <a:cubicBezTo>
                  <a:pt x="274" y="78"/>
                  <a:pt x="273" y="81"/>
                  <a:pt x="272" y="85"/>
                </a:cubicBezTo>
                <a:cubicBezTo>
                  <a:pt x="274" y="88"/>
                  <a:pt x="275" y="91"/>
                  <a:pt x="276" y="94"/>
                </a:cubicBezTo>
                <a:cubicBezTo>
                  <a:pt x="277" y="102"/>
                  <a:pt x="274" y="110"/>
                  <a:pt x="269" y="116"/>
                </a:cubicBezTo>
                <a:cubicBezTo>
                  <a:pt x="269" y="117"/>
                  <a:pt x="269" y="117"/>
                  <a:pt x="269" y="11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793414" y="880622"/>
            <a:ext cx="552163" cy="638103"/>
            <a:chOff x="10693400" y="2660650"/>
            <a:chExt cx="1223963" cy="1414463"/>
          </a:xfrm>
          <a:solidFill>
            <a:schemeClr val="bg1">
              <a:lumMod val="65000"/>
            </a:schemeClr>
          </a:solidFill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0885488" y="2660650"/>
              <a:ext cx="236538" cy="2397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1156950" y="3219450"/>
              <a:ext cx="760413" cy="855662"/>
            </a:xfrm>
            <a:custGeom>
              <a:avLst/>
              <a:gdLst>
                <a:gd name="T0" fmla="*/ 197 w 479"/>
                <a:gd name="T1" fmla="*/ 73 h 539"/>
                <a:gd name="T2" fmla="*/ 0 w 479"/>
                <a:gd name="T3" fmla="*/ 73 h 539"/>
                <a:gd name="T4" fmla="*/ 0 w 479"/>
                <a:gd name="T5" fmla="*/ 0 h 539"/>
                <a:gd name="T6" fmla="*/ 479 w 479"/>
                <a:gd name="T7" fmla="*/ 0 h 539"/>
                <a:gd name="T8" fmla="*/ 479 w 479"/>
                <a:gd name="T9" fmla="*/ 73 h 539"/>
                <a:gd name="T10" fmla="*/ 282 w 479"/>
                <a:gd name="T11" fmla="*/ 73 h 539"/>
                <a:gd name="T12" fmla="*/ 282 w 479"/>
                <a:gd name="T13" fmla="*/ 539 h 539"/>
                <a:gd name="T14" fmla="*/ 197 w 479"/>
                <a:gd name="T15" fmla="*/ 539 h 539"/>
                <a:gd name="T16" fmla="*/ 197 w 479"/>
                <a:gd name="T17" fmla="*/ 7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539">
                  <a:moveTo>
                    <a:pt x="197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479" y="0"/>
                  </a:lnTo>
                  <a:lnTo>
                    <a:pt x="479" y="73"/>
                  </a:lnTo>
                  <a:lnTo>
                    <a:pt x="282" y="73"/>
                  </a:lnTo>
                  <a:lnTo>
                    <a:pt x="282" y="539"/>
                  </a:lnTo>
                  <a:lnTo>
                    <a:pt x="197" y="539"/>
                  </a:lnTo>
                  <a:lnTo>
                    <a:pt x="19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0693400" y="2919413"/>
              <a:ext cx="700088" cy="1155700"/>
            </a:xfrm>
            <a:custGeom>
              <a:avLst/>
              <a:gdLst>
                <a:gd name="T0" fmla="*/ 196 w 219"/>
                <a:gd name="T1" fmla="*/ 84 h 358"/>
                <a:gd name="T2" fmla="*/ 196 w 219"/>
                <a:gd name="T3" fmla="*/ 83 h 358"/>
                <a:gd name="T4" fmla="*/ 196 w 219"/>
                <a:gd name="T5" fmla="*/ 83 h 358"/>
                <a:gd name="T6" fmla="*/ 219 w 219"/>
                <a:gd name="T7" fmla="*/ 60 h 358"/>
                <a:gd name="T8" fmla="*/ 196 w 219"/>
                <a:gd name="T9" fmla="*/ 37 h 358"/>
                <a:gd name="T10" fmla="*/ 196 w 219"/>
                <a:gd name="T11" fmla="*/ 37 h 358"/>
                <a:gd name="T12" fmla="*/ 110 w 219"/>
                <a:gd name="T13" fmla="*/ 37 h 358"/>
                <a:gd name="T14" fmla="*/ 114 w 219"/>
                <a:gd name="T15" fmla="*/ 5 h 358"/>
                <a:gd name="T16" fmla="*/ 109 w 219"/>
                <a:gd name="T17" fmla="*/ 0 h 358"/>
                <a:gd name="T18" fmla="*/ 69 w 219"/>
                <a:gd name="T19" fmla="*/ 0 h 358"/>
                <a:gd name="T20" fmla="*/ 63 w 219"/>
                <a:gd name="T21" fmla="*/ 5 h 358"/>
                <a:gd name="T22" fmla="*/ 0 w 219"/>
                <a:gd name="T23" fmla="*/ 197 h 358"/>
                <a:gd name="T24" fmla="*/ 5 w 219"/>
                <a:gd name="T25" fmla="*/ 202 h 358"/>
                <a:gd name="T26" fmla="*/ 147 w 219"/>
                <a:gd name="T27" fmla="*/ 202 h 358"/>
                <a:gd name="T28" fmla="*/ 147 w 219"/>
                <a:gd name="T29" fmla="*/ 333 h 358"/>
                <a:gd name="T30" fmla="*/ 173 w 219"/>
                <a:gd name="T31" fmla="*/ 358 h 358"/>
                <a:gd name="T32" fmla="*/ 199 w 219"/>
                <a:gd name="T33" fmla="*/ 333 h 358"/>
                <a:gd name="T34" fmla="*/ 199 w 219"/>
                <a:gd name="T35" fmla="*/ 157 h 358"/>
                <a:gd name="T36" fmla="*/ 193 w 219"/>
                <a:gd name="T37" fmla="*/ 151 h 358"/>
                <a:gd name="T38" fmla="*/ 93 w 219"/>
                <a:gd name="T39" fmla="*/ 151 h 358"/>
                <a:gd name="T40" fmla="*/ 103 w 219"/>
                <a:gd name="T41" fmla="*/ 84 h 358"/>
                <a:gd name="T42" fmla="*/ 196 w 219"/>
                <a:gd name="T43" fmla="*/ 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358">
                  <a:moveTo>
                    <a:pt x="196" y="84"/>
                  </a:move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209" y="83"/>
                    <a:pt x="219" y="73"/>
                    <a:pt x="219" y="60"/>
                  </a:cubicBezTo>
                  <a:cubicBezTo>
                    <a:pt x="219" y="47"/>
                    <a:pt x="209" y="37"/>
                    <a:pt x="196" y="3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2"/>
                    <a:pt x="112" y="0"/>
                    <a:pt x="10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6" y="0"/>
                    <a:pt x="63" y="2"/>
                    <a:pt x="63" y="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00"/>
                    <a:pt x="2" y="202"/>
                    <a:pt x="5" y="202"/>
                  </a:cubicBezTo>
                  <a:cubicBezTo>
                    <a:pt x="147" y="202"/>
                    <a:pt x="147" y="202"/>
                    <a:pt x="147" y="202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7" y="347"/>
                    <a:pt x="159" y="358"/>
                    <a:pt x="173" y="358"/>
                  </a:cubicBezTo>
                  <a:cubicBezTo>
                    <a:pt x="187" y="358"/>
                    <a:pt x="199" y="347"/>
                    <a:pt x="199" y="333"/>
                  </a:cubicBezTo>
                  <a:cubicBezTo>
                    <a:pt x="199" y="157"/>
                    <a:pt x="199" y="157"/>
                    <a:pt x="199" y="157"/>
                  </a:cubicBezTo>
                  <a:cubicBezTo>
                    <a:pt x="199" y="154"/>
                    <a:pt x="196" y="151"/>
                    <a:pt x="193" y="151"/>
                  </a:cubicBezTo>
                  <a:cubicBezTo>
                    <a:pt x="93" y="151"/>
                    <a:pt x="93" y="151"/>
                    <a:pt x="93" y="151"/>
                  </a:cubicBezTo>
                  <a:cubicBezTo>
                    <a:pt x="103" y="84"/>
                    <a:pt x="103" y="84"/>
                    <a:pt x="103" y="84"/>
                  </a:cubicBezTo>
                  <a:lnTo>
                    <a:pt x="19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731500" y="3616325"/>
              <a:ext cx="400050" cy="447675"/>
            </a:xfrm>
            <a:custGeom>
              <a:avLst/>
              <a:gdLst>
                <a:gd name="T0" fmla="*/ 103 w 252"/>
                <a:gd name="T1" fmla="*/ 37 h 282"/>
                <a:gd name="T2" fmla="*/ 0 w 252"/>
                <a:gd name="T3" fmla="*/ 37 h 282"/>
                <a:gd name="T4" fmla="*/ 0 w 252"/>
                <a:gd name="T5" fmla="*/ 0 h 282"/>
                <a:gd name="T6" fmla="*/ 252 w 252"/>
                <a:gd name="T7" fmla="*/ 0 h 282"/>
                <a:gd name="T8" fmla="*/ 252 w 252"/>
                <a:gd name="T9" fmla="*/ 37 h 282"/>
                <a:gd name="T10" fmla="*/ 149 w 252"/>
                <a:gd name="T11" fmla="*/ 37 h 282"/>
                <a:gd name="T12" fmla="*/ 149 w 252"/>
                <a:gd name="T13" fmla="*/ 282 h 282"/>
                <a:gd name="T14" fmla="*/ 103 w 252"/>
                <a:gd name="T15" fmla="*/ 282 h 282"/>
                <a:gd name="T16" fmla="*/ 103 w 252"/>
                <a:gd name="T17" fmla="*/ 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82">
                  <a:moveTo>
                    <a:pt x="1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37"/>
                  </a:lnTo>
                  <a:lnTo>
                    <a:pt x="149" y="37"/>
                  </a:lnTo>
                  <a:lnTo>
                    <a:pt x="149" y="282"/>
                  </a:lnTo>
                  <a:lnTo>
                    <a:pt x="103" y="282"/>
                  </a:lnTo>
                  <a:lnTo>
                    <a:pt x="10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1437938" y="30670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11515725" y="2935288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1509375" y="2803525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1453813" y="26733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5780" y="5520775"/>
            <a:ext cx="494238" cy="697619"/>
            <a:chOff x="12515850" y="573088"/>
            <a:chExt cx="1076326" cy="1519237"/>
          </a:xfrm>
          <a:solidFill>
            <a:schemeClr val="bg1">
              <a:lumMod val="65000"/>
            </a:schemeClr>
          </a:solidFill>
        </p:grpSpPr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2604750" y="1354138"/>
              <a:ext cx="566738" cy="738187"/>
            </a:xfrm>
            <a:custGeom>
              <a:avLst/>
              <a:gdLst>
                <a:gd name="T0" fmla="*/ 87 w 357"/>
                <a:gd name="T1" fmla="*/ 465 h 465"/>
                <a:gd name="T2" fmla="*/ 270 w 357"/>
                <a:gd name="T3" fmla="*/ 465 h 465"/>
                <a:gd name="T4" fmla="*/ 357 w 357"/>
                <a:gd name="T5" fmla="*/ 0 h 465"/>
                <a:gd name="T6" fmla="*/ 0 w 357"/>
                <a:gd name="T7" fmla="*/ 0 h 465"/>
                <a:gd name="T8" fmla="*/ 87 w 357"/>
                <a:gd name="T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465">
                  <a:moveTo>
                    <a:pt x="87" y="465"/>
                  </a:moveTo>
                  <a:lnTo>
                    <a:pt x="270" y="465"/>
                  </a:lnTo>
                  <a:lnTo>
                    <a:pt x="357" y="0"/>
                  </a:lnTo>
                  <a:lnTo>
                    <a:pt x="0" y="0"/>
                  </a:lnTo>
                  <a:lnTo>
                    <a:pt x="87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12515850" y="1214438"/>
              <a:ext cx="74453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12780963" y="644525"/>
              <a:ext cx="227013" cy="22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12611100" y="908050"/>
              <a:ext cx="547688" cy="284162"/>
            </a:xfrm>
            <a:custGeom>
              <a:avLst/>
              <a:gdLst>
                <a:gd name="T0" fmla="*/ 2 w 171"/>
                <a:gd name="T1" fmla="*/ 88 h 88"/>
                <a:gd name="T2" fmla="*/ 32 w 171"/>
                <a:gd name="T3" fmla="*/ 88 h 88"/>
                <a:gd name="T4" fmla="*/ 32 w 171"/>
                <a:gd name="T5" fmla="*/ 45 h 88"/>
                <a:gd name="T6" fmla="*/ 41 w 171"/>
                <a:gd name="T7" fmla="*/ 45 h 88"/>
                <a:gd name="T8" fmla="*/ 41 w 171"/>
                <a:gd name="T9" fmla="*/ 88 h 88"/>
                <a:gd name="T10" fmla="*/ 131 w 171"/>
                <a:gd name="T11" fmla="*/ 88 h 88"/>
                <a:gd name="T12" fmla="*/ 131 w 171"/>
                <a:gd name="T13" fmla="*/ 45 h 88"/>
                <a:gd name="T14" fmla="*/ 141 w 171"/>
                <a:gd name="T15" fmla="*/ 45 h 88"/>
                <a:gd name="T16" fmla="*/ 141 w 171"/>
                <a:gd name="T17" fmla="*/ 88 h 88"/>
                <a:gd name="T18" fmla="*/ 171 w 171"/>
                <a:gd name="T19" fmla="*/ 88 h 88"/>
                <a:gd name="T20" fmla="*/ 171 w 171"/>
                <a:gd name="T21" fmla="*/ 39 h 88"/>
                <a:gd name="T22" fmla="*/ 123 w 171"/>
                <a:gd name="T23" fmla="*/ 0 h 88"/>
                <a:gd name="T24" fmla="*/ 98 w 171"/>
                <a:gd name="T25" fmla="*/ 0 h 88"/>
                <a:gd name="T26" fmla="*/ 89 w 171"/>
                <a:gd name="T27" fmla="*/ 16 h 88"/>
                <a:gd name="T28" fmla="*/ 79 w 171"/>
                <a:gd name="T29" fmla="*/ 0 h 88"/>
                <a:gd name="T30" fmla="*/ 51 w 171"/>
                <a:gd name="T31" fmla="*/ 0 h 88"/>
                <a:gd name="T32" fmla="*/ 2 w 171"/>
                <a:gd name="T33" fmla="*/ 39 h 88"/>
                <a:gd name="T34" fmla="*/ 2 w 171"/>
                <a:gd name="T3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88">
                  <a:moveTo>
                    <a:pt x="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8" y="0"/>
                    <a:pt x="123" y="0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1"/>
                    <a:pt x="2" y="39"/>
                    <a:pt x="2" y="39"/>
                  </a:cubicBezTo>
                  <a:lnTo>
                    <a:pt x="2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8"/>
            <p:cNvSpPr>
              <a:spLocks noEditPoints="1"/>
            </p:cNvSpPr>
            <p:nvPr/>
          </p:nvSpPr>
          <p:spPr bwMode="auto">
            <a:xfrm>
              <a:off x="13158788" y="573088"/>
              <a:ext cx="433388" cy="384175"/>
            </a:xfrm>
            <a:custGeom>
              <a:avLst/>
              <a:gdLst>
                <a:gd name="T0" fmla="*/ 68 w 136"/>
                <a:gd name="T1" fmla="*/ 0 h 119"/>
                <a:gd name="T2" fmla="*/ 0 w 136"/>
                <a:gd name="T3" fmla="*/ 48 h 119"/>
                <a:gd name="T4" fmla="*/ 37 w 136"/>
                <a:gd name="T5" fmla="*/ 90 h 119"/>
                <a:gd name="T6" fmla="*/ 22 w 136"/>
                <a:gd name="T7" fmla="*/ 119 h 119"/>
                <a:gd name="T8" fmla="*/ 73 w 136"/>
                <a:gd name="T9" fmla="*/ 95 h 119"/>
                <a:gd name="T10" fmla="*/ 136 w 136"/>
                <a:gd name="T11" fmla="*/ 48 h 119"/>
                <a:gd name="T12" fmla="*/ 68 w 136"/>
                <a:gd name="T13" fmla="*/ 0 h 119"/>
                <a:gd name="T14" fmla="*/ 104 w 136"/>
                <a:gd name="T15" fmla="*/ 64 h 119"/>
                <a:gd name="T16" fmla="*/ 32 w 136"/>
                <a:gd name="T17" fmla="*/ 64 h 119"/>
                <a:gd name="T18" fmla="*/ 28 w 136"/>
                <a:gd name="T19" fmla="*/ 59 h 119"/>
                <a:gd name="T20" fmla="*/ 32 w 136"/>
                <a:gd name="T21" fmla="*/ 55 h 119"/>
                <a:gd name="T22" fmla="*/ 104 w 136"/>
                <a:gd name="T23" fmla="*/ 55 h 119"/>
                <a:gd name="T24" fmla="*/ 109 w 136"/>
                <a:gd name="T25" fmla="*/ 59 h 119"/>
                <a:gd name="T26" fmla="*/ 104 w 136"/>
                <a:gd name="T27" fmla="*/ 64 h 119"/>
                <a:gd name="T28" fmla="*/ 104 w 136"/>
                <a:gd name="T29" fmla="*/ 41 h 119"/>
                <a:gd name="T30" fmla="*/ 32 w 136"/>
                <a:gd name="T31" fmla="*/ 41 h 119"/>
                <a:gd name="T32" fmla="*/ 28 w 136"/>
                <a:gd name="T33" fmla="*/ 36 h 119"/>
                <a:gd name="T34" fmla="*/ 32 w 136"/>
                <a:gd name="T35" fmla="*/ 32 h 119"/>
                <a:gd name="T36" fmla="*/ 104 w 136"/>
                <a:gd name="T37" fmla="*/ 32 h 119"/>
                <a:gd name="T38" fmla="*/ 109 w 136"/>
                <a:gd name="T39" fmla="*/ 36 h 119"/>
                <a:gd name="T40" fmla="*/ 104 w 136"/>
                <a:gd name="T41" fmla="*/ 4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19">
                  <a:moveTo>
                    <a:pt x="68" y="0"/>
                  </a:moveTo>
                  <a:cubicBezTo>
                    <a:pt x="31" y="0"/>
                    <a:pt x="0" y="21"/>
                    <a:pt x="0" y="48"/>
                  </a:cubicBezTo>
                  <a:cubicBezTo>
                    <a:pt x="0" y="66"/>
                    <a:pt x="15" y="82"/>
                    <a:pt x="37" y="90"/>
                  </a:cubicBezTo>
                  <a:cubicBezTo>
                    <a:pt x="38" y="96"/>
                    <a:pt x="37" y="105"/>
                    <a:pt x="22" y="119"/>
                  </a:cubicBezTo>
                  <a:cubicBezTo>
                    <a:pt x="22" y="119"/>
                    <a:pt x="54" y="110"/>
                    <a:pt x="73" y="95"/>
                  </a:cubicBezTo>
                  <a:cubicBezTo>
                    <a:pt x="108" y="94"/>
                    <a:pt x="136" y="73"/>
                    <a:pt x="136" y="48"/>
                  </a:cubicBezTo>
                  <a:cubicBezTo>
                    <a:pt x="136" y="21"/>
                    <a:pt x="106" y="0"/>
                    <a:pt x="68" y="0"/>
                  </a:cubicBezTo>
                  <a:close/>
                  <a:moveTo>
                    <a:pt x="104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0" y="64"/>
                    <a:pt x="28" y="62"/>
                    <a:pt x="28" y="59"/>
                  </a:cubicBezTo>
                  <a:cubicBezTo>
                    <a:pt x="28" y="57"/>
                    <a:pt x="30" y="55"/>
                    <a:pt x="32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7" y="55"/>
                    <a:pt x="109" y="57"/>
                    <a:pt x="109" y="59"/>
                  </a:cubicBezTo>
                  <a:cubicBezTo>
                    <a:pt x="109" y="62"/>
                    <a:pt x="107" y="64"/>
                    <a:pt x="104" y="64"/>
                  </a:cubicBezTo>
                  <a:close/>
                  <a:moveTo>
                    <a:pt x="104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0" y="41"/>
                    <a:pt x="28" y="39"/>
                    <a:pt x="28" y="36"/>
                  </a:cubicBezTo>
                  <a:cubicBezTo>
                    <a:pt x="28" y="34"/>
                    <a:pt x="30" y="32"/>
                    <a:pt x="32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7" y="32"/>
                    <a:pt x="109" y="34"/>
                    <a:pt x="109" y="36"/>
                  </a:cubicBezTo>
                  <a:cubicBezTo>
                    <a:pt x="109" y="39"/>
                    <a:pt x="107" y="41"/>
                    <a:pt x="10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75214" y="3136173"/>
            <a:ext cx="684472" cy="745378"/>
            <a:chOff x="10939463" y="4725988"/>
            <a:chExt cx="1873250" cy="2039937"/>
          </a:xfrm>
          <a:solidFill>
            <a:schemeClr val="bg1">
              <a:lumMod val="65000"/>
            </a:schemeClr>
          </a:solidFill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11258550" y="5032375"/>
              <a:ext cx="1554163" cy="1733550"/>
            </a:xfrm>
            <a:custGeom>
              <a:avLst/>
              <a:gdLst>
                <a:gd name="T0" fmla="*/ 416 w 486"/>
                <a:gd name="T1" fmla="*/ 453 h 537"/>
                <a:gd name="T2" fmla="*/ 454 w 486"/>
                <a:gd name="T3" fmla="*/ 391 h 537"/>
                <a:gd name="T4" fmla="*/ 469 w 486"/>
                <a:gd name="T5" fmla="*/ 294 h 537"/>
                <a:gd name="T6" fmla="*/ 413 w 486"/>
                <a:gd name="T7" fmla="*/ 130 h 537"/>
                <a:gd name="T8" fmla="*/ 300 w 486"/>
                <a:gd name="T9" fmla="*/ 75 h 537"/>
                <a:gd name="T10" fmla="*/ 299 w 486"/>
                <a:gd name="T11" fmla="*/ 63 h 537"/>
                <a:gd name="T12" fmla="*/ 290 w 486"/>
                <a:gd name="T13" fmla="*/ 53 h 537"/>
                <a:gd name="T14" fmla="*/ 246 w 486"/>
                <a:gd name="T15" fmla="*/ 0 h 537"/>
                <a:gd name="T16" fmla="*/ 202 w 486"/>
                <a:gd name="T17" fmla="*/ 79 h 537"/>
                <a:gd name="T18" fmla="*/ 165 w 486"/>
                <a:gd name="T19" fmla="*/ 146 h 537"/>
                <a:gd name="T20" fmla="*/ 98 w 486"/>
                <a:gd name="T21" fmla="*/ 145 h 537"/>
                <a:gd name="T22" fmla="*/ 0 w 486"/>
                <a:gd name="T23" fmla="*/ 143 h 537"/>
                <a:gd name="T24" fmla="*/ 27 w 486"/>
                <a:gd name="T25" fmla="*/ 212 h 537"/>
                <a:gd name="T26" fmla="*/ 27 w 486"/>
                <a:gd name="T27" fmla="*/ 212 h 537"/>
                <a:gd name="T28" fmla="*/ 29 w 486"/>
                <a:gd name="T29" fmla="*/ 221 h 537"/>
                <a:gd name="T30" fmla="*/ 59 w 486"/>
                <a:gd name="T31" fmla="*/ 236 h 537"/>
                <a:gd name="T32" fmla="*/ 54 w 486"/>
                <a:gd name="T33" fmla="*/ 294 h 537"/>
                <a:gd name="T34" fmla="*/ 110 w 486"/>
                <a:gd name="T35" fmla="*/ 457 h 537"/>
                <a:gd name="T36" fmla="*/ 265 w 486"/>
                <a:gd name="T37" fmla="*/ 515 h 537"/>
                <a:gd name="T38" fmla="*/ 371 w 486"/>
                <a:gd name="T39" fmla="*/ 483 h 537"/>
                <a:gd name="T40" fmla="*/ 467 w 486"/>
                <a:gd name="T41" fmla="*/ 537 h 537"/>
                <a:gd name="T42" fmla="*/ 486 w 486"/>
                <a:gd name="T43" fmla="*/ 490 h 537"/>
                <a:gd name="T44" fmla="*/ 416 w 486"/>
                <a:gd name="T45" fmla="*/ 453 h 537"/>
                <a:gd name="T46" fmla="*/ 372 w 486"/>
                <a:gd name="T47" fmla="*/ 357 h 537"/>
                <a:gd name="T48" fmla="*/ 347 w 486"/>
                <a:gd name="T49" fmla="*/ 405 h 537"/>
                <a:gd name="T50" fmla="*/ 265 w 486"/>
                <a:gd name="T51" fmla="*/ 361 h 537"/>
                <a:gd name="T52" fmla="*/ 241 w 486"/>
                <a:gd name="T53" fmla="*/ 410 h 537"/>
                <a:gd name="T54" fmla="*/ 294 w 486"/>
                <a:gd name="T55" fmla="*/ 437 h 537"/>
                <a:gd name="T56" fmla="*/ 259 w 486"/>
                <a:gd name="T57" fmla="*/ 443 h 537"/>
                <a:gd name="T58" fmla="*/ 176 w 486"/>
                <a:gd name="T59" fmla="*/ 406 h 537"/>
                <a:gd name="T60" fmla="*/ 143 w 486"/>
                <a:gd name="T61" fmla="*/ 294 h 537"/>
                <a:gd name="T62" fmla="*/ 147 w 486"/>
                <a:gd name="T63" fmla="*/ 247 h 537"/>
                <a:gd name="T64" fmla="*/ 207 w 486"/>
                <a:gd name="T65" fmla="*/ 239 h 537"/>
                <a:gd name="T66" fmla="*/ 273 w 486"/>
                <a:gd name="T67" fmla="*/ 147 h 537"/>
                <a:gd name="T68" fmla="*/ 347 w 486"/>
                <a:gd name="T69" fmla="*/ 183 h 537"/>
                <a:gd name="T70" fmla="*/ 380 w 486"/>
                <a:gd name="T71" fmla="*/ 294 h 537"/>
                <a:gd name="T72" fmla="*/ 372 w 486"/>
                <a:gd name="T73" fmla="*/ 35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537">
                  <a:moveTo>
                    <a:pt x="416" y="453"/>
                  </a:moveTo>
                  <a:cubicBezTo>
                    <a:pt x="433" y="433"/>
                    <a:pt x="446" y="413"/>
                    <a:pt x="454" y="391"/>
                  </a:cubicBezTo>
                  <a:cubicBezTo>
                    <a:pt x="464" y="363"/>
                    <a:pt x="469" y="331"/>
                    <a:pt x="469" y="294"/>
                  </a:cubicBezTo>
                  <a:cubicBezTo>
                    <a:pt x="469" y="224"/>
                    <a:pt x="451" y="169"/>
                    <a:pt x="413" y="130"/>
                  </a:cubicBezTo>
                  <a:cubicBezTo>
                    <a:pt x="384" y="100"/>
                    <a:pt x="346" y="81"/>
                    <a:pt x="300" y="75"/>
                  </a:cubicBezTo>
                  <a:cubicBezTo>
                    <a:pt x="301" y="70"/>
                    <a:pt x="300" y="66"/>
                    <a:pt x="299" y="63"/>
                  </a:cubicBezTo>
                  <a:cubicBezTo>
                    <a:pt x="298" y="61"/>
                    <a:pt x="295" y="59"/>
                    <a:pt x="290" y="53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5"/>
                    <a:pt x="27" y="218"/>
                    <a:pt x="29" y="221"/>
                  </a:cubicBezTo>
                  <a:cubicBezTo>
                    <a:pt x="32" y="226"/>
                    <a:pt x="44" y="232"/>
                    <a:pt x="59" y="236"/>
                  </a:cubicBezTo>
                  <a:cubicBezTo>
                    <a:pt x="56" y="254"/>
                    <a:pt x="54" y="273"/>
                    <a:pt x="54" y="294"/>
                  </a:cubicBezTo>
                  <a:cubicBezTo>
                    <a:pt x="54" y="364"/>
                    <a:pt x="73" y="418"/>
                    <a:pt x="110" y="457"/>
                  </a:cubicBezTo>
                  <a:cubicBezTo>
                    <a:pt x="147" y="496"/>
                    <a:pt x="199" y="515"/>
                    <a:pt x="265" y="515"/>
                  </a:cubicBezTo>
                  <a:cubicBezTo>
                    <a:pt x="312" y="515"/>
                    <a:pt x="348" y="497"/>
                    <a:pt x="371" y="483"/>
                  </a:cubicBezTo>
                  <a:cubicBezTo>
                    <a:pt x="467" y="537"/>
                    <a:pt x="467" y="537"/>
                    <a:pt x="467" y="537"/>
                  </a:cubicBezTo>
                  <a:cubicBezTo>
                    <a:pt x="486" y="490"/>
                    <a:pt x="486" y="490"/>
                    <a:pt x="486" y="490"/>
                  </a:cubicBezTo>
                  <a:lnTo>
                    <a:pt x="416" y="453"/>
                  </a:lnTo>
                  <a:close/>
                  <a:moveTo>
                    <a:pt x="372" y="357"/>
                  </a:moveTo>
                  <a:cubicBezTo>
                    <a:pt x="366" y="376"/>
                    <a:pt x="358" y="392"/>
                    <a:pt x="347" y="405"/>
                  </a:cubicBezTo>
                  <a:cubicBezTo>
                    <a:pt x="265" y="361"/>
                    <a:pt x="265" y="361"/>
                    <a:pt x="265" y="361"/>
                  </a:cubicBezTo>
                  <a:cubicBezTo>
                    <a:pt x="241" y="410"/>
                    <a:pt x="241" y="410"/>
                    <a:pt x="241" y="410"/>
                  </a:cubicBezTo>
                  <a:cubicBezTo>
                    <a:pt x="294" y="437"/>
                    <a:pt x="294" y="437"/>
                    <a:pt x="294" y="437"/>
                  </a:cubicBezTo>
                  <a:cubicBezTo>
                    <a:pt x="283" y="441"/>
                    <a:pt x="272" y="443"/>
                    <a:pt x="259" y="443"/>
                  </a:cubicBezTo>
                  <a:cubicBezTo>
                    <a:pt x="226" y="443"/>
                    <a:pt x="198" y="431"/>
                    <a:pt x="176" y="406"/>
                  </a:cubicBezTo>
                  <a:cubicBezTo>
                    <a:pt x="154" y="381"/>
                    <a:pt x="143" y="344"/>
                    <a:pt x="143" y="294"/>
                  </a:cubicBezTo>
                  <a:cubicBezTo>
                    <a:pt x="143" y="277"/>
                    <a:pt x="145" y="261"/>
                    <a:pt x="147" y="247"/>
                  </a:cubicBezTo>
                  <a:cubicBezTo>
                    <a:pt x="173" y="248"/>
                    <a:pt x="196" y="245"/>
                    <a:pt x="207" y="239"/>
                  </a:cubicBezTo>
                  <a:cubicBezTo>
                    <a:pt x="223" y="229"/>
                    <a:pt x="251" y="187"/>
                    <a:pt x="273" y="147"/>
                  </a:cubicBezTo>
                  <a:cubicBezTo>
                    <a:pt x="303" y="149"/>
                    <a:pt x="328" y="161"/>
                    <a:pt x="347" y="183"/>
                  </a:cubicBezTo>
                  <a:cubicBezTo>
                    <a:pt x="369" y="207"/>
                    <a:pt x="380" y="244"/>
                    <a:pt x="380" y="294"/>
                  </a:cubicBezTo>
                  <a:cubicBezTo>
                    <a:pt x="380" y="318"/>
                    <a:pt x="377" y="339"/>
                    <a:pt x="372" y="3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>
              <a:off x="10939463" y="4725988"/>
              <a:ext cx="1217613" cy="736600"/>
            </a:xfrm>
            <a:custGeom>
              <a:avLst/>
              <a:gdLst>
                <a:gd name="T0" fmla="*/ 520 w 767"/>
                <a:gd name="T1" fmla="*/ 464 h 464"/>
                <a:gd name="T2" fmla="*/ 572 w 767"/>
                <a:gd name="T3" fmla="*/ 364 h 464"/>
                <a:gd name="T4" fmla="*/ 767 w 767"/>
                <a:gd name="T5" fmla="*/ 0 h 464"/>
                <a:gd name="T6" fmla="*/ 314 w 767"/>
                <a:gd name="T7" fmla="*/ 104 h 464"/>
                <a:gd name="T8" fmla="*/ 0 w 767"/>
                <a:gd name="T9" fmla="*/ 454 h 464"/>
                <a:gd name="T10" fmla="*/ 421 w 767"/>
                <a:gd name="T11" fmla="*/ 462 h 464"/>
                <a:gd name="T12" fmla="*/ 520 w 767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7" h="464">
                  <a:moveTo>
                    <a:pt x="520" y="464"/>
                  </a:moveTo>
                  <a:lnTo>
                    <a:pt x="572" y="364"/>
                  </a:lnTo>
                  <a:lnTo>
                    <a:pt x="767" y="0"/>
                  </a:lnTo>
                  <a:lnTo>
                    <a:pt x="314" y="104"/>
                  </a:lnTo>
                  <a:lnTo>
                    <a:pt x="0" y="454"/>
                  </a:lnTo>
                  <a:lnTo>
                    <a:pt x="421" y="462"/>
                  </a:lnTo>
                  <a:lnTo>
                    <a:pt x="52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10961688" y="5478463"/>
              <a:ext cx="307975" cy="528637"/>
            </a:xfrm>
            <a:custGeom>
              <a:avLst/>
              <a:gdLst>
                <a:gd name="T0" fmla="*/ 0 w 194"/>
                <a:gd name="T1" fmla="*/ 0 h 333"/>
                <a:gd name="T2" fmla="*/ 127 w 194"/>
                <a:gd name="T3" fmla="*/ 270 h 333"/>
                <a:gd name="T4" fmla="*/ 194 w 194"/>
                <a:gd name="T5" fmla="*/ 333 h 333"/>
                <a:gd name="T6" fmla="*/ 171 w 194"/>
                <a:gd name="T7" fmla="*/ 244 h 333"/>
                <a:gd name="T8" fmla="*/ 0 w 194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333">
                  <a:moveTo>
                    <a:pt x="0" y="0"/>
                  </a:moveTo>
                  <a:lnTo>
                    <a:pt x="127" y="270"/>
                  </a:lnTo>
                  <a:lnTo>
                    <a:pt x="194" y="333"/>
                  </a:lnTo>
                  <a:lnTo>
                    <a:pt x="171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992590" y="2092256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992382" y="2274253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526177" y="85314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525969" y="103514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65207" y="318460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464999" y="336660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296952" y="5741089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722959" y="56824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297160" y="55590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1233245" y="4347845"/>
            <a:ext cx="628740" cy="594603"/>
            <a:chOff x="12617450" y="2554288"/>
            <a:chExt cx="1608138" cy="1520825"/>
          </a:xfrm>
          <a:solidFill>
            <a:schemeClr val="accent4"/>
          </a:solidFill>
        </p:grpSpPr>
        <p:sp>
          <p:nvSpPr>
            <p:cNvPr id="162" name="Freeform 19"/>
            <p:cNvSpPr>
              <a:spLocks noEditPoints="1"/>
            </p:cNvSpPr>
            <p:nvPr/>
          </p:nvSpPr>
          <p:spPr bwMode="auto">
            <a:xfrm>
              <a:off x="12617450" y="2554288"/>
              <a:ext cx="1608138" cy="1520825"/>
            </a:xfrm>
            <a:custGeom>
              <a:avLst/>
              <a:gdLst>
                <a:gd name="T0" fmla="*/ 498 w 503"/>
                <a:gd name="T1" fmla="*/ 54 h 471"/>
                <a:gd name="T2" fmla="*/ 486 w 503"/>
                <a:gd name="T3" fmla="*/ 51 h 471"/>
                <a:gd name="T4" fmla="*/ 429 w 503"/>
                <a:gd name="T5" fmla="*/ 65 h 471"/>
                <a:gd name="T6" fmla="*/ 429 w 503"/>
                <a:gd name="T7" fmla="*/ 38 h 471"/>
                <a:gd name="T8" fmla="*/ 394 w 503"/>
                <a:gd name="T9" fmla="*/ 4 h 471"/>
                <a:gd name="T10" fmla="*/ 251 w 503"/>
                <a:gd name="T11" fmla="*/ 70 h 471"/>
                <a:gd name="T12" fmla="*/ 110 w 503"/>
                <a:gd name="T13" fmla="*/ 0 h 471"/>
                <a:gd name="T14" fmla="*/ 74 w 503"/>
                <a:gd name="T15" fmla="*/ 38 h 471"/>
                <a:gd name="T16" fmla="*/ 74 w 503"/>
                <a:gd name="T17" fmla="*/ 66 h 471"/>
                <a:gd name="T18" fmla="*/ 17 w 503"/>
                <a:gd name="T19" fmla="*/ 54 h 471"/>
                <a:gd name="T20" fmla="*/ 5 w 503"/>
                <a:gd name="T21" fmla="*/ 56 h 471"/>
                <a:gd name="T22" fmla="*/ 0 w 503"/>
                <a:gd name="T23" fmla="*/ 67 h 471"/>
                <a:gd name="T24" fmla="*/ 0 w 503"/>
                <a:gd name="T25" fmla="*/ 427 h 471"/>
                <a:gd name="T26" fmla="*/ 5 w 503"/>
                <a:gd name="T27" fmla="*/ 437 h 471"/>
                <a:gd name="T28" fmla="*/ 16 w 503"/>
                <a:gd name="T29" fmla="*/ 440 h 471"/>
                <a:gd name="T30" fmla="*/ 200 w 503"/>
                <a:gd name="T31" fmla="*/ 445 h 471"/>
                <a:gd name="T32" fmla="*/ 210 w 503"/>
                <a:gd name="T33" fmla="*/ 452 h 471"/>
                <a:gd name="T34" fmla="*/ 251 w 503"/>
                <a:gd name="T35" fmla="*/ 471 h 471"/>
                <a:gd name="T36" fmla="*/ 252 w 503"/>
                <a:gd name="T37" fmla="*/ 471 h 471"/>
                <a:gd name="T38" fmla="*/ 294 w 503"/>
                <a:gd name="T39" fmla="*/ 451 h 471"/>
                <a:gd name="T40" fmla="*/ 304 w 503"/>
                <a:gd name="T41" fmla="*/ 443 h 471"/>
                <a:gd name="T42" fmla="*/ 487 w 503"/>
                <a:gd name="T43" fmla="*/ 440 h 471"/>
                <a:gd name="T44" fmla="*/ 498 w 503"/>
                <a:gd name="T45" fmla="*/ 437 h 471"/>
                <a:gd name="T46" fmla="*/ 503 w 503"/>
                <a:gd name="T47" fmla="*/ 427 h 471"/>
                <a:gd name="T48" fmla="*/ 503 w 503"/>
                <a:gd name="T49" fmla="*/ 65 h 471"/>
                <a:gd name="T50" fmla="*/ 498 w 503"/>
                <a:gd name="T51" fmla="*/ 54 h 471"/>
                <a:gd name="T52" fmla="*/ 101 w 503"/>
                <a:gd name="T53" fmla="*/ 38 h 471"/>
                <a:gd name="T54" fmla="*/ 110 w 503"/>
                <a:gd name="T55" fmla="*/ 28 h 471"/>
                <a:gd name="T56" fmla="*/ 232 w 503"/>
                <a:gd name="T57" fmla="*/ 87 h 471"/>
                <a:gd name="T58" fmla="*/ 251 w 503"/>
                <a:gd name="T59" fmla="*/ 101 h 471"/>
                <a:gd name="T60" fmla="*/ 270 w 503"/>
                <a:gd name="T61" fmla="*/ 90 h 471"/>
                <a:gd name="T62" fmla="*/ 394 w 503"/>
                <a:gd name="T63" fmla="*/ 31 h 471"/>
                <a:gd name="T64" fmla="*/ 402 w 503"/>
                <a:gd name="T65" fmla="*/ 38 h 471"/>
                <a:gd name="T66" fmla="*/ 402 w 503"/>
                <a:gd name="T67" fmla="*/ 312 h 471"/>
                <a:gd name="T68" fmla="*/ 270 w 503"/>
                <a:gd name="T69" fmla="*/ 335 h 471"/>
                <a:gd name="T70" fmla="*/ 252 w 503"/>
                <a:gd name="T71" fmla="*/ 348 h 471"/>
                <a:gd name="T72" fmla="*/ 232 w 503"/>
                <a:gd name="T73" fmla="*/ 335 h 471"/>
                <a:gd name="T74" fmla="*/ 101 w 503"/>
                <a:gd name="T75" fmla="*/ 312 h 471"/>
                <a:gd name="T76" fmla="*/ 101 w 503"/>
                <a:gd name="T77" fmla="*/ 38 h 471"/>
                <a:gd name="T78" fmla="*/ 475 w 503"/>
                <a:gd name="T79" fmla="*/ 382 h 471"/>
                <a:gd name="T80" fmla="*/ 291 w 503"/>
                <a:gd name="T81" fmla="*/ 386 h 471"/>
                <a:gd name="T82" fmla="*/ 277 w 503"/>
                <a:gd name="T83" fmla="*/ 397 h 471"/>
                <a:gd name="T84" fmla="*/ 252 w 503"/>
                <a:gd name="T85" fmla="*/ 411 h 471"/>
                <a:gd name="T86" fmla="*/ 252 w 503"/>
                <a:gd name="T87" fmla="*/ 411 h 471"/>
                <a:gd name="T88" fmla="*/ 227 w 503"/>
                <a:gd name="T89" fmla="*/ 398 h 471"/>
                <a:gd name="T90" fmla="*/ 213 w 503"/>
                <a:gd name="T91" fmla="*/ 388 h 471"/>
                <a:gd name="T92" fmla="*/ 28 w 503"/>
                <a:gd name="T93" fmla="*/ 386 h 471"/>
                <a:gd name="T94" fmla="*/ 28 w 503"/>
                <a:gd name="T95" fmla="*/ 85 h 471"/>
                <a:gd name="T96" fmla="*/ 74 w 503"/>
                <a:gd name="T97" fmla="*/ 94 h 471"/>
                <a:gd name="T98" fmla="*/ 74 w 503"/>
                <a:gd name="T99" fmla="*/ 340 h 471"/>
                <a:gd name="T100" fmla="*/ 89 w 503"/>
                <a:gd name="T101" fmla="*/ 340 h 471"/>
                <a:gd name="T102" fmla="*/ 239 w 503"/>
                <a:gd name="T103" fmla="*/ 369 h 471"/>
                <a:gd name="T104" fmla="*/ 243 w 503"/>
                <a:gd name="T105" fmla="*/ 371 h 471"/>
                <a:gd name="T106" fmla="*/ 243 w 503"/>
                <a:gd name="T107" fmla="*/ 382 h 471"/>
                <a:gd name="T108" fmla="*/ 252 w 503"/>
                <a:gd name="T109" fmla="*/ 376 h 471"/>
                <a:gd name="T110" fmla="*/ 259 w 503"/>
                <a:gd name="T111" fmla="*/ 381 h 471"/>
                <a:gd name="T112" fmla="*/ 259 w 503"/>
                <a:gd name="T113" fmla="*/ 372 h 471"/>
                <a:gd name="T114" fmla="*/ 263 w 503"/>
                <a:gd name="T115" fmla="*/ 369 h 471"/>
                <a:gd name="T116" fmla="*/ 413 w 503"/>
                <a:gd name="T117" fmla="*/ 340 h 471"/>
                <a:gd name="T118" fmla="*/ 429 w 503"/>
                <a:gd name="T119" fmla="*/ 340 h 471"/>
                <a:gd name="T120" fmla="*/ 429 w 503"/>
                <a:gd name="T121" fmla="*/ 93 h 471"/>
                <a:gd name="T122" fmla="*/ 475 w 503"/>
                <a:gd name="T123" fmla="*/ 82 h 471"/>
                <a:gd name="T124" fmla="*/ 475 w 503"/>
                <a:gd name="T125" fmla="*/ 38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3" h="471">
                  <a:moveTo>
                    <a:pt x="498" y="54"/>
                  </a:moveTo>
                  <a:cubicBezTo>
                    <a:pt x="494" y="51"/>
                    <a:pt x="490" y="50"/>
                    <a:pt x="486" y="51"/>
                  </a:cubicBezTo>
                  <a:cubicBezTo>
                    <a:pt x="429" y="65"/>
                    <a:pt x="429" y="65"/>
                    <a:pt x="429" y="65"/>
                  </a:cubicBezTo>
                  <a:cubicBezTo>
                    <a:pt x="429" y="38"/>
                    <a:pt x="429" y="38"/>
                    <a:pt x="429" y="38"/>
                  </a:cubicBezTo>
                  <a:cubicBezTo>
                    <a:pt x="429" y="17"/>
                    <a:pt x="416" y="4"/>
                    <a:pt x="394" y="4"/>
                  </a:cubicBezTo>
                  <a:cubicBezTo>
                    <a:pt x="356" y="4"/>
                    <a:pt x="275" y="51"/>
                    <a:pt x="251" y="70"/>
                  </a:cubicBezTo>
                  <a:cubicBezTo>
                    <a:pt x="227" y="50"/>
                    <a:pt x="150" y="0"/>
                    <a:pt x="110" y="0"/>
                  </a:cubicBezTo>
                  <a:cubicBezTo>
                    <a:pt x="87" y="0"/>
                    <a:pt x="74" y="14"/>
                    <a:pt x="74" y="38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61" y="64"/>
                    <a:pt x="34" y="58"/>
                    <a:pt x="17" y="54"/>
                  </a:cubicBezTo>
                  <a:cubicBezTo>
                    <a:pt x="13" y="53"/>
                    <a:pt x="9" y="54"/>
                    <a:pt x="5" y="56"/>
                  </a:cubicBezTo>
                  <a:cubicBezTo>
                    <a:pt x="2" y="59"/>
                    <a:pt x="0" y="63"/>
                    <a:pt x="0" y="67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31"/>
                    <a:pt x="2" y="434"/>
                    <a:pt x="5" y="437"/>
                  </a:cubicBezTo>
                  <a:cubicBezTo>
                    <a:pt x="8" y="440"/>
                    <a:pt x="12" y="441"/>
                    <a:pt x="16" y="440"/>
                  </a:cubicBezTo>
                  <a:cubicBezTo>
                    <a:pt x="17" y="440"/>
                    <a:pt x="140" y="412"/>
                    <a:pt x="200" y="445"/>
                  </a:cubicBezTo>
                  <a:cubicBezTo>
                    <a:pt x="203" y="446"/>
                    <a:pt x="206" y="449"/>
                    <a:pt x="210" y="452"/>
                  </a:cubicBezTo>
                  <a:cubicBezTo>
                    <a:pt x="220" y="460"/>
                    <a:pt x="234" y="471"/>
                    <a:pt x="251" y="471"/>
                  </a:cubicBezTo>
                  <a:cubicBezTo>
                    <a:pt x="251" y="471"/>
                    <a:pt x="251" y="471"/>
                    <a:pt x="252" y="471"/>
                  </a:cubicBezTo>
                  <a:cubicBezTo>
                    <a:pt x="269" y="471"/>
                    <a:pt x="283" y="460"/>
                    <a:pt x="294" y="451"/>
                  </a:cubicBezTo>
                  <a:cubicBezTo>
                    <a:pt x="298" y="448"/>
                    <a:pt x="302" y="445"/>
                    <a:pt x="304" y="443"/>
                  </a:cubicBezTo>
                  <a:cubicBezTo>
                    <a:pt x="364" y="411"/>
                    <a:pt x="486" y="440"/>
                    <a:pt x="487" y="440"/>
                  </a:cubicBezTo>
                  <a:cubicBezTo>
                    <a:pt x="491" y="441"/>
                    <a:pt x="495" y="440"/>
                    <a:pt x="498" y="437"/>
                  </a:cubicBezTo>
                  <a:cubicBezTo>
                    <a:pt x="501" y="434"/>
                    <a:pt x="503" y="431"/>
                    <a:pt x="503" y="427"/>
                  </a:cubicBezTo>
                  <a:cubicBezTo>
                    <a:pt x="503" y="65"/>
                    <a:pt x="503" y="65"/>
                    <a:pt x="503" y="65"/>
                  </a:cubicBezTo>
                  <a:cubicBezTo>
                    <a:pt x="503" y="61"/>
                    <a:pt x="501" y="57"/>
                    <a:pt x="498" y="54"/>
                  </a:cubicBezTo>
                  <a:close/>
                  <a:moveTo>
                    <a:pt x="101" y="38"/>
                  </a:moveTo>
                  <a:cubicBezTo>
                    <a:pt x="101" y="28"/>
                    <a:pt x="104" y="28"/>
                    <a:pt x="110" y="28"/>
                  </a:cubicBezTo>
                  <a:cubicBezTo>
                    <a:pt x="142" y="28"/>
                    <a:pt x="211" y="71"/>
                    <a:pt x="232" y="87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70" y="90"/>
                    <a:pt x="270" y="90"/>
                    <a:pt x="270" y="90"/>
                  </a:cubicBezTo>
                  <a:cubicBezTo>
                    <a:pt x="291" y="76"/>
                    <a:pt x="363" y="31"/>
                    <a:pt x="394" y="31"/>
                  </a:cubicBezTo>
                  <a:cubicBezTo>
                    <a:pt x="402" y="31"/>
                    <a:pt x="402" y="33"/>
                    <a:pt x="402" y="38"/>
                  </a:cubicBezTo>
                  <a:cubicBezTo>
                    <a:pt x="402" y="312"/>
                    <a:pt x="402" y="312"/>
                    <a:pt x="402" y="312"/>
                  </a:cubicBezTo>
                  <a:cubicBezTo>
                    <a:pt x="361" y="313"/>
                    <a:pt x="291" y="324"/>
                    <a:pt x="270" y="335"/>
                  </a:cubicBezTo>
                  <a:cubicBezTo>
                    <a:pt x="250" y="347"/>
                    <a:pt x="252" y="348"/>
                    <a:pt x="252" y="348"/>
                  </a:cubicBezTo>
                  <a:cubicBezTo>
                    <a:pt x="252" y="348"/>
                    <a:pt x="250" y="346"/>
                    <a:pt x="232" y="335"/>
                  </a:cubicBezTo>
                  <a:cubicBezTo>
                    <a:pt x="210" y="320"/>
                    <a:pt x="141" y="313"/>
                    <a:pt x="101" y="312"/>
                  </a:cubicBezTo>
                  <a:lnTo>
                    <a:pt x="101" y="38"/>
                  </a:lnTo>
                  <a:close/>
                  <a:moveTo>
                    <a:pt x="475" y="382"/>
                  </a:moveTo>
                  <a:cubicBezTo>
                    <a:pt x="442" y="367"/>
                    <a:pt x="346" y="357"/>
                    <a:pt x="291" y="386"/>
                  </a:cubicBezTo>
                  <a:cubicBezTo>
                    <a:pt x="286" y="389"/>
                    <a:pt x="281" y="393"/>
                    <a:pt x="277" y="397"/>
                  </a:cubicBezTo>
                  <a:cubicBezTo>
                    <a:pt x="269" y="403"/>
                    <a:pt x="259" y="411"/>
                    <a:pt x="252" y="411"/>
                  </a:cubicBezTo>
                  <a:cubicBezTo>
                    <a:pt x="252" y="411"/>
                    <a:pt x="252" y="411"/>
                    <a:pt x="252" y="411"/>
                  </a:cubicBezTo>
                  <a:cubicBezTo>
                    <a:pt x="244" y="411"/>
                    <a:pt x="235" y="404"/>
                    <a:pt x="227" y="398"/>
                  </a:cubicBezTo>
                  <a:cubicBezTo>
                    <a:pt x="222" y="394"/>
                    <a:pt x="218" y="390"/>
                    <a:pt x="213" y="388"/>
                  </a:cubicBezTo>
                  <a:cubicBezTo>
                    <a:pt x="158" y="358"/>
                    <a:pt x="64" y="373"/>
                    <a:pt x="28" y="386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42" y="88"/>
                    <a:pt x="63" y="93"/>
                    <a:pt x="74" y="94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89" y="340"/>
                    <a:pt x="89" y="340"/>
                    <a:pt x="89" y="340"/>
                  </a:cubicBezTo>
                  <a:cubicBezTo>
                    <a:pt x="126" y="340"/>
                    <a:pt x="194" y="344"/>
                    <a:pt x="239" y="369"/>
                  </a:cubicBezTo>
                  <a:cubicBezTo>
                    <a:pt x="243" y="371"/>
                    <a:pt x="243" y="371"/>
                    <a:pt x="243" y="371"/>
                  </a:cubicBezTo>
                  <a:cubicBezTo>
                    <a:pt x="243" y="382"/>
                    <a:pt x="243" y="382"/>
                    <a:pt x="243" y="382"/>
                  </a:cubicBezTo>
                  <a:cubicBezTo>
                    <a:pt x="252" y="376"/>
                    <a:pt x="252" y="376"/>
                    <a:pt x="252" y="376"/>
                  </a:cubicBezTo>
                  <a:cubicBezTo>
                    <a:pt x="259" y="381"/>
                    <a:pt x="259" y="381"/>
                    <a:pt x="259" y="381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63" y="369"/>
                    <a:pt x="263" y="369"/>
                    <a:pt x="263" y="369"/>
                  </a:cubicBezTo>
                  <a:cubicBezTo>
                    <a:pt x="308" y="344"/>
                    <a:pt x="376" y="340"/>
                    <a:pt x="413" y="340"/>
                  </a:cubicBezTo>
                  <a:cubicBezTo>
                    <a:pt x="429" y="340"/>
                    <a:pt x="429" y="340"/>
                    <a:pt x="429" y="340"/>
                  </a:cubicBezTo>
                  <a:cubicBezTo>
                    <a:pt x="429" y="93"/>
                    <a:pt x="429" y="93"/>
                    <a:pt x="429" y="93"/>
                  </a:cubicBezTo>
                  <a:cubicBezTo>
                    <a:pt x="475" y="82"/>
                    <a:pt x="475" y="82"/>
                    <a:pt x="475" y="82"/>
                  </a:cubicBezTo>
                  <a:lnTo>
                    <a:pt x="475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20"/>
            <p:cNvSpPr>
              <a:spLocks/>
            </p:cNvSpPr>
            <p:nvPr/>
          </p:nvSpPr>
          <p:spPr bwMode="auto">
            <a:xfrm>
              <a:off x="13109575" y="3119438"/>
              <a:ext cx="31750" cy="193675"/>
            </a:xfrm>
            <a:custGeom>
              <a:avLst/>
              <a:gdLst>
                <a:gd name="T0" fmla="*/ 0 w 10"/>
                <a:gd name="T1" fmla="*/ 11 h 60"/>
                <a:gd name="T2" fmla="*/ 0 w 10"/>
                <a:gd name="T3" fmla="*/ 52 h 60"/>
                <a:gd name="T4" fmla="*/ 10 w 10"/>
                <a:gd name="T5" fmla="*/ 60 h 60"/>
                <a:gd name="T6" fmla="*/ 10 w 10"/>
                <a:gd name="T7" fmla="*/ 0 h 60"/>
                <a:gd name="T8" fmla="*/ 0 w 10"/>
                <a:gd name="T9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0">
                  <a:moveTo>
                    <a:pt x="0" y="11"/>
                  </a:moveTo>
                  <a:cubicBezTo>
                    <a:pt x="0" y="23"/>
                    <a:pt x="0" y="44"/>
                    <a:pt x="0" y="52"/>
                  </a:cubicBezTo>
                  <a:cubicBezTo>
                    <a:pt x="0" y="55"/>
                    <a:pt x="4" y="58"/>
                    <a:pt x="10" y="6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0" y="6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auto">
            <a:xfrm>
              <a:off x="13168313" y="2938463"/>
              <a:ext cx="258763" cy="555625"/>
            </a:xfrm>
            <a:custGeom>
              <a:avLst/>
              <a:gdLst>
                <a:gd name="T0" fmla="*/ 81 w 81"/>
                <a:gd name="T1" fmla="*/ 163 h 172"/>
                <a:gd name="T2" fmla="*/ 81 w 81"/>
                <a:gd name="T3" fmla="*/ 7 h 172"/>
                <a:gd name="T4" fmla="*/ 72 w 81"/>
                <a:gd name="T5" fmla="*/ 7 h 172"/>
                <a:gd name="T6" fmla="*/ 12 w 81"/>
                <a:gd name="T7" fmla="*/ 51 h 172"/>
                <a:gd name="T8" fmla="*/ 0 w 81"/>
                <a:gd name="T9" fmla="*/ 54 h 172"/>
                <a:gd name="T10" fmla="*/ 0 w 81"/>
                <a:gd name="T11" fmla="*/ 118 h 172"/>
                <a:gd name="T12" fmla="*/ 12 w 81"/>
                <a:gd name="T13" fmla="*/ 120 h 172"/>
                <a:gd name="T14" fmla="*/ 71 w 81"/>
                <a:gd name="T15" fmla="*/ 163 h 172"/>
                <a:gd name="T16" fmla="*/ 81 w 81"/>
                <a:gd name="T17" fmla="*/ 16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72">
                  <a:moveTo>
                    <a:pt x="81" y="163"/>
                  </a:moveTo>
                  <a:cubicBezTo>
                    <a:pt x="81" y="154"/>
                    <a:pt x="81" y="16"/>
                    <a:pt x="81" y="7"/>
                  </a:cubicBezTo>
                  <a:cubicBezTo>
                    <a:pt x="81" y="0"/>
                    <a:pt x="72" y="7"/>
                    <a:pt x="72" y="7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7" y="52"/>
                    <a:pt x="0" y="5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7" y="120"/>
                    <a:pt x="12" y="120"/>
                    <a:pt x="12" y="120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3"/>
                    <a:pt x="81" y="172"/>
                    <a:pt x="8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auto">
            <a:xfrm>
              <a:off x="13503275" y="3063875"/>
              <a:ext cx="303213" cy="300037"/>
            </a:xfrm>
            <a:custGeom>
              <a:avLst/>
              <a:gdLst>
                <a:gd name="T0" fmla="*/ 5 w 95"/>
                <a:gd name="T1" fmla="*/ 90 h 93"/>
                <a:gd name="T2" fmla="*/ 13 w 95"/>
                <a:gd name="T3" fmla="*/ 93 h 93"/>
                <a:gd name="T4" fmla="*/ 22 w 95"/>
                <a:gd name="T5" fmla="*/ 90 h 93"/>
                <a:gd name="T6" fmla="*/ 47 w 95"/>
                <a:gd name="T7" fmla="*/ 64 h 93"/>
                <a:gd name="T8" fmla="*/ 73 w 95"/>
                <a:gd name="T9" fmla="*/ 90 h 93"/>
                <a:gd name="T10" fmla="*/ 81 w 95"/>
                <a:gd name="T11" fmla="*/ 93 h 93"/>
                <a:gd name="T12" fmla="*/ 90 w 95"/>
                <a:gd name="T13" fmla="*/ 90 h 93"/>
                <a:gd name="T14" fmla="*/ 90 w 95"/>
                <a:gd name="T15" fmla="*/ 72 h 93"/>
                <a:gd name="T16" fmla="*/ 65 w 95"/>
                <a:gd name="T17" fmla="*/ 47 h 93"/>
                <a:gd name="T18" fmla="*/ 90 w 95"/>
                <a:gd name="T19" fmla="*/ 22 h 93"/>
                <a:gd name="T20" fmla="*/ 90 w 95"/>
                <a:gd name="T21" fmla="*/ 4 h 93"/>
                <a:gd name="T22" fmla="*/ 73 w 95"/>
                <a:gd name="T23" fmla="*/ 4 h 93"/>
                <a:gd name="T24" fmla="*/ 47 w 95"/>
                <a:gd name="T25" fmla="*/ 30 h 93"/>
                <a:gd name="T26" fmla="*/ 22 w 95"/>
                <a:gd name="T27" fmla="*/ 4 h 93"/>
                <a:gd name="T28" fmla="*/ 5 w 95"/>
                <a:gd name="T29" fmla="*/ 4 h 93"/>
                <a:gd name="T30" fmla="*/ 5 w 95"/>
                <a:gd name="T31" fmla="*/ 22 h 93"/>
                <a:gd name="T32" fmla="*/ 30 w 95"/>
                <a:gd name="T33" fmla="*/ 47 h 93"/>
                <a:gd name="T34" fmla="*/ 5 w 95"/>
                <a:gd name="T35" fmla="*/ 72 h 93"/>
                <a:gd name="T36" fmla="*/ 5 w 95"/>
                <a:gd name="T37" fmla="*/ 9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93">
                  <a:moveTo>
                    <a:pt x="5" y="90"/>
                  </a:moveTo>
                  <a:cubicBezTo>
                    <a:pt x="7" y="92"/>
                    <a:pt x="10" y="93"/>
                    <a:pt x="13" y="93"/>
                  </a:cubicBezTo>
                  <a:cubicBezTo>
                    <a:pt x="16" y="93"/>
                    <a:pt x="19" y="92"/>
                    <a:pt x="22" y="90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5" y="92"/>
                    <a:pt x="78" y="93"/>
                    <a:pt x="81" y="93"/>
                  </a:cubicBezTo>
                  <a:cubicBezTo>
                    <a:pt x="84" y="93"/>
                    <a:pt x="88" y="92"/>
                    <a:pt x="90" y="90"/>
                  </a:cubicBezTo>
                  <a:cubicBezTo>
                    <a:pt x="95" y="85"/>
                    <a:pt x="95" y="77"/>
                    <a:pt x="90" y="72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5" y="17"/>
                    <a:pt x="95" y="9"/>
                    <a:pt x="90" y="4"/>
                  </a:cubicBezTo>
                  <a:cubicBezTo>
                    <a:pt x="85" y="0"/>
                    <a:pt x="77" y="0"/>
                    <a:pt x="73" y="4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0"/>
                    <a:pt x="9" y="0"/>
                    <a:pt x="5" y="4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0" y="77"/>
                    <a:pt x="0" y="85"/>
                    <a:pt x="5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938886" y="4312217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1938678" y="4494214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EFED"/>
            </a:gs>
            <a:gs pos="100000">
              <a:srgbClr val="BEBFB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15474" y="918249"/>
            <a:ext cx="4920527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77544" y="231709"/>
            <a:ext cx="1274096" cy="1253236"/>
            <a:chOff x="10077544" y="231709"/>
            <a:chExt cx="1274096" cy="1253236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0581406" y="231709"/>
              <a:ext cx="770234" cy="7317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0077544" y="231709"/>
              <a:ext cx="507071" cy="1248422"/>
            </a:xfrm>
            <a:custGeom>
              <a:avLst/>
              <a:gdLst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  <a:gd name="connsiteX0" fmla="*/ 0 w 1003300"/>
                <a:gd name="connsiteY0" fmla="*/ 1352550 h 2470150"/>
                <a:gd name="connsiteX1" fmla="*/ 1003300 w 1003300"/>
                <a:gd name="connsiteY1" fmla="*/ 0 h 2470150"/>
                <a:gd name="connsiteX2" fmla="*/ 996950 w 1003300"/>
                <a:gd name="connsiteY2" fmla="*/ 1441450 h 2470150"/>
                <a:gd name="connsiteX3" fmla="*/ 6350 w 1003300"/>
                <a:gd name="connsiteY3" fmla="*/ 2470150 h 2470150"/>
                <a:gd name="connsiteX4" fmla="*/ 0 w 1003300"/>
                <a:gd name="connsiteY4" fmla="*/ 1352550 h 247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0" h="2470150">
                  <a:moveTo>
                    <a:pt x="0" y="1352550"/>
                  </a:moveTo>
                  <a:lnTo>
                    <a:pt x="1003300" y="0"/>
                  </a:lnTo>
                  <a:cubicBezTo>
                    <a:pt x="1001183" y="480483"/>
                    <a:pt x="999067" y="960967"/>
                    <a:pt x="996950" y="1441450"/>
                  </a:cubicBezTo>
                  <a:cubicBezTo>
                    <a:pt x="779829" y="1822042"/>
                    <a:pt x="426068" y="2226194"/>
                    <a:pt x="6350" y="2470150"/>
                  </a:cubicBezTo>
                  <a:cubicBezTo>
                    <a:pt x="4233" y="2097617"/>
                    <a:pt x="2117" y="1725083"/>
                    <a:pt x="0" y="13525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080753" y="960223"/>
              <a:ext cx="1270887" cy="524722"/>
            </a:xfrm>
            <a:custGeom>
              <a:avLst/>
              <a:gdLst>
                <a:gd name="connsiteX0" fmla="*/ 0 w 2514600"/>
                <a:gd name="connsiteY0" fmla="*/ 1035050 h 1038225"/>
                <a:gd name="connsiteX1" fmla="*/ 1336675 w 2514600"/>
                <a:gd name="connsiteY1" fmla="*/ 1038225 h 1038225"/>
                <a:gd name="connsiteX2" fmla="*/ 2514600 w 2514600"/>
                <a:gd name="connsiteY2" fmla="*/ 0 h 1038225"/>
                <a:gd name="connsiteX3" fmla="*/ 987425 w 2514600"/>
                <a:gd name="connsiteY3" fmla="*/ 0 h 1038225"/>
                <a:gd name="connsiteX4" fmla="*/ 0 w 2514600"/>
                <a:gd name="connsiteY4" fmla="*/ 1035050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1038225">
                  <a:moveTo>
                    <a:pt x="0" y="1035050"/>
                  </a:moveTo>
                  <a:lnTo>
                    <a:pt x="1336675" y="1038225"/>
                  </a:lnTo>
                  <a:lnTo>
                    <a:pt x="2514600" y="0"/>
                  </a:lnTo>
                  <a:lnTo>
                    <a:pt x="987425" y="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528331" y="918249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56055" y="635279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28332" y="635280"/>
            <a:ext cx="254723" cy="1174608"/>
          </a:xfrm>
          <a:prstGeom prst="rect">
            <a:avLst/>
          </a:prstGeom>
          <a:solidFill>
            <a:srgbClr val="E4E4E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947759" y="367019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7" name="Freeform 76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292468" y="2105923"/>
            <a:ext cx="4615666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00417" y="1665237"/>
            <a:ext cx="1237189" cy="1004513"/>
            <a:chOff x="9400417" y="1665237"/>
            <a:chExt cx="1237189" cy="1004513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Freeform 11"/>
            <p:cNvSpPr/>
            <p:nvPr/>
          </p:nvSpPr>
          <p:spPr>
            <a:xfrm>
              <a:off x="9405231" y="2351026"/>
              <a:ext cx="1232375" cy="318724"/>
            </a:xfrm>
            <a:custGeom>
              <a:avLst/>
              <a:gdLst>
                <a:gd name="connsiteX0" fmla="*/ 914400 w 2441575"/>
                <a:gd name="connsiteY0" fmla="*/ 3175 h 536575"/>
                <a:gd name="connsiteX1" fmla="*/ 2441575 w 2441575"/>
                <a:gd name="connsiteY1" fmla="*/ 0 h 536575"/>
                <a:gd name="connsiteX2" fmla="*/ 1323975 w 2441575"/>
                <a:gd name="connsiteY2" fmla="*/ 533400 h 536575"/>
                <a:gd name="connsiteX3" fmla="*/ 0 w 2441575"/>
                <a:gd name="connsiteY3" fmla="*/ 536575 h 536575"/>
                <a:gd name="connsiteX4" fmla="*/ 914400 w 2441575"/>
                <a:gd name="connsiteY4" fmla="*/ 3175 h 536575"/>
                <a:gd name="connsiteX0" fmla="*/ 914400 w 2441575"/>
                <a:gd name="connsiteY0" fmla="*/ 58920 h 592320"/>
                <a:gd name="connsiteX1" fmla="*/ 2441575 w 2441575"/>
                <a:gd name="connsiteY1" fmla="*/ 55745 h 592320"/>
                <a:gd name="connsiteX2" fmla="*/ 1323975 w 2441575"/>
                <a:gd name="connsiteY2" fmla="*/ 589145 h 592320"/>
                <a:gd name="connsiteX3" fmla="*/ 0 w 2441575"/>
                <a:gd name="connsiteY3" fmla="*/ 592320 h 592320"/>
                <a:gd name="connsiteX4" fmla="*/ 914400 w 2441575"/>
                <a:gd name="connsiteY4" fmla="*/ 58920 h 592320"/>
                <a:gd name="connsiteX0" fmla="*/ 914400 w 2441575"/>
                <a:gd name="connsiteY0" fmla="*/ 95657 h 629057"/>
                <a:gd name="connsiteX1" fmla="*/ 2441575 w 2441575"/>
                <a:gd name="connsiteY1" fmla="*/ 92482 h 629057"/>
                <a:gd name="connsiteX2" fmla="*/ 1323975 w 2441575"/>
                <a:gd name="connsiteY2" fmla="*/ 625882 h 629057"/>
                <a:gd name="connsiteX3" fmla="*/ 0 w 2441575"/>
                <a:gd name="connsiteY3" fmla="*/ 629057 h 629057"/>
                <a:gd name="connsiteX4" fmla="*/ 914400 w 2441575"/>
                <a:gd name="connsiteY4" fmla="*/ 95657 h 629057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  <a:gd name="connsiteX0" fmla="*/ 914400 w 2438400"/>
                <a:gd name="connsiteY0" fmla="*/ 97234 h 630634"/>
                <a:gd name="connsiteX1" fmla="*/ 2438400 w 2438400"/>
                <a:gd name="connsiteY1" fmla="*/ 90884 h 630634"/>
                <a:gd name="connsiteX2" fmla="*/ 1323975 w 2438400"/>
                <a:gd name="connsiteY2" fmla="*/ 627459 h 630634"/>
                <a:gd name="connsiteX3" fmla="*/ 0 w 2438400"/>
                <a:gd name="connsiteY3" fmla="*/ 630634 h 630634"/>
                <a:gd name="connsiteX4" fmla="*/ 914400 w 2438400"/>
                <a:gd name="connsiteY4" fmla="*/ 97234 h 63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630634">
                  <a:moveTo>
                    <a:pt x="914400" y="97234"/>
                  </a:moveTo>
                  <a:cubicBezTo>
                    <a:pt x="1328208" y="-33999"/>
                    <a:pt x="2011892" y="-28708"/>
                    <a:pt x="2438400" y="90884"/>
                  </a:cubicBezTo>
                  <a:lnTo>
                    <a:pt x="1323975" y="627459"/>
                  </a:lnTo>
                  <a:lnTo>
                    <a:pt x="0" y="630634"/>
                  </a:lnTo>
                  <a:cubicBezTo>
                    <a:pt x="187325" y="363934"/>
                    <a:pt x="679450" y="119459"/>
                    <a:pt x="914400" y="9723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65767" y="1667435"/>
              <a:ext cx="770234" cy="7317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/>
            <p:cNvSpPr/>
            <p:nvPr/>
          </p:nvSpPr>
          <p:spPr>
            <a:xfrm>
              <a:off x="9400417" y="1665237"/>
              <a:ext cx="468559" cy="1001305"/>
            </a:xfrm>
            <a:custGeom>
              <a:avLst/>
              <a:gdLst>
                <a:gd name="connsiteX0" fmla="*/ 0 w 927100"/>
                <a:gd name="connsiteY0" fmla="*/ 869950 h 1981200"/>
                <a:gd name="connsiteX1" fmla="*/ 923925 w 927100"/>
                <a:gd name="connsiteY1" fmla="*/ 0 h 1981200"/>
                <a:gd name="connsiteX2" fmla="*/ 927100 w 927100"/>
                <a:gd name="connsiteY2" fmla="*/ 1454150 h 1981200"/>
                <a:gd name="connsiteX3" fmla="*/ 12700 w 927100"/>
                <a:gd name="connsiteY3" fmla="*/ 1981200 h 1981200"/>
                <a:gd name="connsiteX4" fmla="*/ 0 w 927100"/>
                <a:gd name="connsiteY4" fmla="*/ 8699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100" h="1981200">
                  <a:moveTo>
                    <a:pt x="0" y="869950"/>
                  </a:moveTo>
                  <a:lnTo>
                    <a:pt x="923925" y="0"/>
                  </a:lnTo>
                  <a:cubicBezTo>
                    <a:pt x="924983" y="484717"/>
                    <a:pt x="926042" y="969433"/>
                    <a:pt x="927100" y="1454150"/>
                  </a:cubicBezTo>
                  <a:lnTo>
                    <a:pt x="12700" y="1981200"/>
                  </a:lnTo>
                  <a:lnTo>
                    <a:pt x="0" y="8699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036138" y="210592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263862" y="182295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36139" y="1822954"/>
            <a:ext cx="254723" cy="1174608"/>
          </a:xfrm>
          <a:prstGeom prst="rect">
            <a:avLst/>
          </a:prstGeom>
          <a:solidFill>
            <a:srgbClr val="E5E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454216" y="1549610"/>
            <a:ext cx="1673297" cy="1665698"/>
            <a:chOff x="11272340" y="1358793"/>
            <a:chExt cx="2218796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9" name="Freeform 78"/>
            <p:cNvSpPr/>
            <p:nvPr/>
          </p:nvSpPr>
          <p:spPr>
            <a:xfrm>
              <a:off x="11272340" y="1358793"/>
              <a:ext cx="1105963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752930" y="3284059"/>
            <a:ext cx="4647487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8869478" y="3086962"/>
            <a:ext cx="1038657" cy="758451"/>
            <a:chOff x="8869478" y="3086962"/>
            <a:chExt cx="1038657" cy="758451"/>
          </a:xfrm>
          <a:solidFill>
            <a:schemeClr val="bg1">
              <a:lumMod val="65000"/>
            </a:schemeClr>
          </a:solidFill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9" name="Freeform 18"/>
            <p:cNvSpPr/>
            <p:nvPr/>
          </p:nvSpPr>
          <p:spPr>
            <a:xfrm>
              <a:off x="8870725" y="3756767"/>
              <a:ext cx="1037409" cy="88646"/>
            </a:xfrm>
            <a:custGeom>
              <a:avLst/>
              <a:gdLst>
                <a:gd name="connsiteX0" fmla="*/ 0 w 2050256"/>
                <a:gd name="connsiteY0" fmla="*/ 102394 h 116681"/>
                <a:gd name="connsiteX1" fmla="*/ 1288256 w 2050256"/>
                <a:gd name="connsiteY1" fmla="*/ 116681 h 116681"/>
                <a:gd name="connsiteX2" fmla="*/ 2050256 w 2050256"/>
                <a:gd name="connsiteY2" fmla="*/ 21431 h 116681"/>
                <a:gd name="connsiteX3" fmla="*/ 661987 w 2050256"/>
                <a:gd name="connsiteY3" fmla="*/ 0 h 116681"/>
                <a:gd name="connsiteX4" fmla="*/ 0 w 2050256"/>
                <a:gd name="connsiteY4" fmla="*/ 102394 h 116681"/>
                <a:gd name="connsiteX0" fmla="*/ 0 w 2052637"/>
                <a:gd name="connsiteY0" fmla="*/ 100012 h 116681"/>
                <a:gd name="connsiteX1" fmla="*/ 1290637 w 2052637"/>
                <a:gd name="connsiteY1" fmla="*/ 116681 h 116681"/>
                <a:gd name="connsiteX2" fmla="*/ 2052637 w 2052637"/>
                <a:gd name="connsiteY2" fmla="*/ 21431 h 116681"/>
                <a:gd name="connsiteX3" fmla="*/ 664368 w 2052637"/>
                <a:gd name="connsiteY3" fmla="*/ 0 h 116681"/>
                <a:gd name="connsiteX4" fmla="*/ 0 w 2052637"/>
                <a:gd name="connsiteY4" fmla="*/ 100012 h 116681"/>
                <a:gd name="connsiteX0" fmla="*/ 0 w 2052637"/>
                <a:gd name="connsiteY0" fmla="*/ 175397 h 192066"/>
                <a:gd name="connsiteX1" fmla="*/ 1290637 w 2052637"/>
                <a:gd name="connsiteY1" fmla="*/ 192066 h 192066"/>
                <a:gd name="connsiteX2" fmla="*/ 2052637 w 2052637"/>
                <a:gd name="connsiteY2" fmla="*/ 96816 h 192066"/>
                <a:gd name="connsiteX3" fmla="*/ 654947 w 2052637"/>
                <a:gd name="connsiteY3" fmla="*/ 0 h 192066"/>
                <a:gd name="connsiteX4" fmla="*/ 0 w 2052637"/>
                <a:gd name="connsiteY4" fmla="*/ 175397 h 192066"/>
                <a:gd name="connsiteX0" fmla="*/ 0 w 2052637"/>
                <a:gd name="connsiteY0" fmla="*/ 175397 h 175396"/>
                <a:gd name="connsiteX1" fmla="*/ 1285926 w 2052637"/>
                <a:gd name="connsiteY1" fmla="*/ 173220 h 175396"/>
                <a:gd name="connsiteX2" fmla="*/ 2052637 w 2052637"/>
                <a:gd name="connsiteY2" fmla="*/ 96816 h 175396"/>
                <a:gd name="connsiteX3" fmla="*/ 654947 w 2052637"/>
                <a:gd name="connsiteY3" fmla="*/ 0 h 175396"/>
                <a:gd name="connsiteX4" fmla="*/ 0 w 2052637"/>
                <a:gd name="connsiteY4" fmla="*/ 175397 h 17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637" h="175396">
                  <a:moveTo>
                    <a:pt x="0" y="175397"/>
                  </a:moveTo>
                  <a:lnTo>
                    <a:pt x="1285926" y="173220"/>
                  </a:lnTo>
                  <a:lnTo>
                    <a:pt x="2052637" y="96816"/>
                  </a:lnTo>
                  <a:lnTo>
                    <a:pt x="654947" y="0"/>
                  </a:lnTo>
                  <a:lnTo>
                    <a:pt x="0" y="1753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05296" y="3086962"/>
              <a:ext cx="702839" cy="717132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418930">
                  <a:moveTo>
                    <a:pt x="0" y="0"/>
                  </a:moveTo>
                  <a:lnTo>
                    <a:pt x="1371600" y="0"/>
                  </a:lnTo>
                  <a:lnTo>
                    <a:pt x="1390650" y="1418930"/>
                  </a:lnTo>
                  <a:lnTo>
                    <a:pt x="0" y="14030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9478" y="3090022"/>
              <a:ext cx="338092" cy="754188"/>
            </a:xfrm>
            <a:custGeom>
              <a:avLst/>
              <a:gdLst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1332000 w 1332000"/>
                <a:gd name="connsiteY2" fmla="*/ 1066800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1332000"/>
                <a:gd name="connsiteY0" fmla="*/ 0 h 1066800"/>
                <a:gd name="connsiteX1" fmla="*/ 1332000 w 1332000"/>
                <a:gd name="connsiteY1" fmla="*/ 0 h 1066800"/>
                <a:gd name="connsiteX2" fmla="*/ 658900 w 1332000"/>
                <a:gd name="connsiteY2" fmla="*/ 981075 h 1066800"/>
                <a:gd name="connsiteX3" fmla="*/ 0 w 1332000"/>
                <a:gd name="connsiteY3" fmla="*/ 1066800 h 1066800"/>
                <a:gd name="connsiteX4" fmla="*/ 0 w 1332000"/>
                <a:gd name="connsiteY4" fmla="*/ 0 h 1066800"/>
                <a:gd name="connsiteX0" fmla="*/ 0 w 665250"/>
                <a:gd name="connsiteY0" fmla="*/ 425450 h 1492250"/>
                <a:gd name="connsiteX1" fmla="*/ 665250 w 665250"/>
                <a:gd name="connsiteY1" fmla="*/ 0 h 1492250"/>
                <a:gd name="connsiteX2" fmla="*/ 658900 w 665250"/>
                <a:gd name="connsiteY2" fmla="*/ 1406525 h 1492250"/>
                <a:gd name="connsiteX3" fmla="*/ 0 w 665250"/>
                <a:gd name="connsiteY3" fmla="*/ 1492250 h 1492250"/>
                <a:gd name="connsiteX4" fmla="*/ 0 w 665250"/>
                <a:gd name="connsiteY4" fmla="*/ 425450 h 1492250"/>
                <a:gd name="connsiteX0" fmla="*/ 0 w 668425"/>
                <a:gd name="connsiteY0" fmla="*/ 400050 h 1492250"/>
                <a:gd name="connsiteX1" fmla="*/ 668425 w 668425"/>
                <a:gd name="connsiteY1" fmla="*/ 0 h 1492250"/>
                <a:gd name="connsiteX2" fmla="*/ 662075 w 668425"/>
                <a:gd name="connsiteY2" fmla="*/ 1406525 h 1492250"/>
                <a:gd name="connsiteX3" fmla="*/ 3175 w 668425"/>
                <a:gd name="connsiteY3" fmla="*/ 1492250 h 1492250"/>
                <a:gd name="connsiteX4" fmla="*/ 0 w 668425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6525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59206 w 665556"/>
                <a:gd name="connsiteY2" fmla="*/ 1401762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1587 w 665556"/>
                <a:gd name="connsiteY2" fmla="*/ 1399380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5556"/>
                <a:gd name="connsiteY0" fmla="*/ 400050 h 1492250"/>
                <a:gd name="connsiteX1" fmla="*/ 665556 w 665556"/>
                <a:gd name="connsiteY1" fmla="*/ 0 h 1492250"/>
                <a:gd name="connsiteX2" fmla="*/ 663968 w 665556"/>
                <a:gd name="connsiteY2" fmla="*/ 1394618 h 1492250"/>
                <a:gd name="connsiteX3" fmla="*/ 306 w 665556"/>
                <a:gd name="connsiteY3" fmla="*/ 1492250 h 1492250"/>
                <a:gd name="connsiteX4" fmla="*/ 306 w 665556"/>
                <a:gd name="connsiteY4" fmla="*/ 400050 h 1492250"/>
                <a:gd name="connsiteX0" fmla="*/ 306 w 666881"/>
                <a:gd name="connsiteY0" fmla="*/ 400050 h 1492250"/>
                <a:gd name="connsiteX1" fmla="*/ 665556 w 666881"/>
                <a:gd name="connsiteY1" fmla="*/ 0 h 1492250"/>
                <a:gd name="connsiteX2" fmla="*/ 666349 w 666881"/>
                <a:gd name="connsiteY2" fmla="*/ 1394618 h 1492250"/>
                <a:gd name="connsiteX3" fmla="*/ 306 w 666881"/>
                <a:gd name="connsiteY3" fmla="*/ 1492250 h 1492250"/>
                <a:gd name="connsiteX4" fmla="*/ 306 w 666881"/>
                <a:gd name="connsiteY4" fmla="*/ 400050 h 1492250"/>
                <a:gd name="connsiteX0" fmla="*/ 0 w 668956"/>
                <a:gd name="connsiteY0" fmla="*/ 390525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90525 h 1492250"/>
                <a:gd name="connsiteX0" fmla="*/ 0 w 668956"/>
                <a:gd name="connsiteY0" fmla="*/ 388144 h 1492250"/>
                <a:gd name="connsiteX1" fmla="*/ 667631 w 668956"/>
                <a:gd name="connsiteY1" fmla="*/ 0 h 1492250"/>
                <a:gd name="connsiteX2" fmla="*/ 668424 w 668956"/>
                <a:gd name="connsiteY2" fmla="*/ 1394618 h 1492250"/>
                <a:gd name="connsiteX3" fmla="*/ 2381 w 668956"/>
                <a:gd name="connsiteY3" fmla="*/ 1492250 h 1492250"/>
                <a:gd name="connsiteX4" fmla="*/ 0 w 668956"/>
                <a:gd name="connsiteY4" fmla="*/ 388144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956" h="1492250">
                  <a:moveTo>
                    <a:pt x="0" y="388144"/>
                  </a:moveTo>
                  <a:lnTo>
                    <a:pt x="667631" y="0"/>
                  </a:lnTo>
                  <a:cubicBezTo>
                    <a:pt x="665514" y="468842"/>
                    <a:pt x="670541" y="925776"/>
                    <a:pt x="668424" y="1394618"/>
                  </a:cubicBezTo>
                  <a:lnTo>
                    <a:pt x="2381" y="1492250"/>
                  </a:lnTo>
                  <a:cubicBezTo>
                    <a:pt x="1323" y="1128183"/>
                    <a:pt x="1058" y="752211"/>
                    <a:pt x="0" y="38814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495235" y="3284275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2959" y="3001305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95236" y="3001306"/>
            <a:ext cx="254723" cy="1174608"/>
          </a:xfrm>
          <a:prstGeom prst="rect">
            <a:avLst/>
          </a:prstGeom>
          <a:solidFill>
            <a:srgbClr val="E7E7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914299" y="2731324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2" name="Freeform 81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 82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197357" y="4468008"/>
            <a:ext cx="4718320" cy="5618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8189085" y="4406560"/>
            <a:ext cx="888083" cy="689097"/>
            <a:chOff x="8189085" y="4406560"/>
            <a:chExt cx="888083" cy="689097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2" name="Rectangle 16"/>
            <p:cNvSpPr/>
            <p:nvPr/>
          </p:nvSpPr>
          <p:spPr>
            <a:xfrm>
              <a:off x="8398321" y="4406560"/>
              <a:ext cx="678847" cy="689097"/>
            </a:xfrm>
            <a:custGeom>
              <a:avLst/>
              <a:gdLst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22105 h 1422105"/>
                <a:gd name="connsiteX4" fmla="*/ 0 w 1371600"/>
                <a:gd name="connsiteY4" fmla="*/ 0 h 1422105"/>
                <a:gd name="connsiteX0" fmla="*/ 0 w 1371600"/>
                <a:gd name="connsiteY0" fmla="*/ 0 h 1422105"/>
                <a:gd name="connsiteX1" fmla="*/ 1371600 w 1371600"/>
                <a:gd name="connsiteY1" fmla="*/ 0 h 1422105"/>
                <a:gd name="connsiteX2" fmla="*/ 1371600 w 1371600"/>
                <a:gd name="connsiteY2" fmla="*/ 1422105 h 1422105"/>
                <a:gd name="connsiteX3" fmla="*/ 0 w 1371600"/>
                <a:gd name="connsiteY3" fmla="*/ 1403055 h 1422105"/>
                <a:gd name="connsiteX4" fmla="*/ 0 w 1371600"/>
                <a:gd name="connsiteY4" fmla="*/ 0 h 1422105"/>
                <a:gd name="connsiteX0" fmla="*/ 0 w 1390650"/>
                <a:gd name="connsiteY0" fmla="*/ 0 h 1418930"/>
                <a:gd name="connsiteX1" fmla="*/ 1371600 w 1390650"/>
                <a:gd name="connsiteY1" fmla="*/ 0 h 1418930"/>
                <a:gd name="connsiteX2" fmla="*/ 1390650 w 1390650"/>
                <a:gd name="connsiteY2" fmla="*/ 1418930 h 1418930"/>
                <a:gd name="connsiteX3" fmla="*/ 0 w 1390650"/>
                <a:gd name="connsiteY3" fmla="*/ 1403055 h 1418930"/>
                <a:gd name="connsiteX4" fmla="*/ 0 w 1390650"/>
                <a:gd name="connsiteY4" fmla="*/ 0 h 1418930"/>
                <a:gd name="connsiteX0" fmla="*/ 0 w 1435997"/>
                <a:gd name="connsiteY0" fmla="*/ 0 h 1428792"/>
                <a:gd name="connsiteX1" fmla="*/ 1371600 w 1435997"/>
                <a:gd name="connsiteY1" fmla="*/ 0 h 1428792"/>
                <a:gd name="connsiteX2" fmla="*/ 1435997 w 1435997"/>
                <a:gd name="connsiteY2" fmla="*/ 1428792 h 1428792"/>
                <a:gd name="connsiteX3" fmla="*/ 0 w 1435997"/>
                <a:gd name="connsiteY3" fmla="*/ 1403055 h 1428792"/>
                <a:gd name="connsiteX4" fmla="*/ 0 w 1435997"/>
                <a:gd name="connsiteY4" fmla="*/ 0 h 1428792"/>
                <a:gd name="connsiteX0" fmla="*/ 0 w 1435997"/>
                <a:gd name="connsiteY0" fmla="*/ 2465 h 1431257"/>
                <a:gd name="connsiteX1" fmla="*/ 1401832 w 1435997"/>
                <a:gd name="connsiteY1" fmla="*/ 0 h 1431257"/>
                <a:gd name="connsiteX2" fmla="*/ 1435997 w 1435997"/>
                <a:gd name="connsiteY2" fmla="*/ 1431257 h 1431257"/>
                <a:gd name="connsiteX3" fmla="*/ 0 w 1435997"/>
                <a:gd name="connsiteY3" fmla="*/ 1405520 h 1431257"/>
                <a:gd name="connsiteX4" fmla="*/ 0 w 1435997"/>
                <a:gd name="connsiteY4" fmla="*/ 2465 h 1431257"/>
                <a:gd name="connsiteX0" fmla="*/ 0 w 1421044"/>
                <a:gd name="connsiteY0" fmla="*/ 2465 h 1411743"/>
                <a:gd name="connsiteX1" fmla="*/ 1401832 w 1421044"/>
                <a:gd name="connsiteY1" fmla="*/ 0 h 1411743"/>
                <a:gd name="connsiteX2" fmla="*/ 1421044 w 1421044"/>
                <a:gd name="connsiteY2" fmla="*/ 1411743 h 1411743"/>
                <a:gd name="connsiteX3" fmla="*/ 0 w 1421044"/>
                <a:gd name="connsiteY3" fmla="*/ 1405520 h 1411743"/>
                <a:gd name="connsiteX4" fmla="*/ 0 w 1421044"/>
                <a:gd name="connsiteY4" fmla="*/ 2465 h 14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044" h="1411743">
                  <a:moveTo>
                    <a:pt x="0" y="2465"/>
                  </a:moveTo>
                  <a:lnTo>
                    <a:pt x="1401832" y="0"/>
                  </a:lnTo>
                  <a:lnTo>
                    <a:pt x="1421044" y="1411743"/>
                  </a:lnTo>
                  <a:lnTo>
                    <a:pt x="0" y="1405520"/>
                  </a:lnTo>
                  <a:lnTo>
                    <a:pt x="0" y="246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89085" y="4408721"/>
              <a:ext cx="210440" cy="685251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6350 w 416381"/>
                <a:gd name="connsiteY0" fmla="*/ 11985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9856 h 1355850"/>
                <a:gd name="connsiteX0" fmla="*/ 6350 w 416381"/>
                <a:gd name="connsiteY0" fmla="*/ 110331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6350 w 416381"/>
                <a:gd name="connsiteY4" fmla="*/ 110331 h 1355850"/>
                <a:gd name="connsiteX0" fmla="*/ 385 w 410416"/>
                <a:gd name="connsiteY0" fmla="*/ 110331 h 1355850"/>
                <a:gd name="connsiteX1" fmla="*/ 408035 w 410416"/>
                <a:gd name="connsiteY1" fmla="*/ 0 h 1355850"/>
                <a:gd name="connsiteX2" fmla="*/ 410416 w 410416"/>
                <a:gd name="connsiteY2" fmla="*/ 1355850 h 1355850"/>
                <a:gd name="connsiteX3" fmla="*/ 3560 w 410416"/>
                <a:gd name="connsiteY3" fmla="*/ 1228056 h 1355850"/>
                <a:gd name="connsiteX4" fmla="*/ 385 w 410416"/>
                <a:gd name="connsiteY4" fmla="*/ 110331 h 1355850"/>
                <a:gd name="connsiteX0" fmla="*/ 611 w 410642"/>
                <a:gd name="connsiteY0" fmla="*/ 110331 h 1355850"/>
                <a:gd name="connsiteX1" fmla="*/ 408261 w 410642"/>
                <a:gd name="connsiteY1" fmla="*/ 0 h 1355850"/>
                <a:gd name="connsiteX2" fmla="*/ 410642 w 410642"/>
                <a:gd name="connsiteY2" fmla="*/ 1355850 h 1355850"/>
                <a:gd name="connsiteX3" fmla="*/ 611 w 410642"/>
                <a:gd name="connsiteY3" fmla="*/ 1228056 h 1355850"/>
                <a:gd name="connsiteX4" fmla="*/ 611 w 410642"/>
                <a:gd name="connsiteY4" fmla="*/ 110331 h 1355850"/>
                <a:gd name="connsiteX0" fmla="*/ 3175 w 413206"/>
                <a:gd name="connsiteY0" fmla="*/ 110331 h 1355850"/>
                <a:gd name="connsiteX1" fmla="*/ 410825 w 413206"/>
                <a:gd name="connsiteY1" fmla="*/ 0 h 1355850"/>
                <a:gd name="connsiteX2" fmla="*/ 413206 w 413206"/>
                <a:gd name="connsiteY2" fmla="*/ 1355850 h 1355850"/>
                <a:gd name="connsiteX3" fmla="*/ 0 w 413206"/>
                <a:gd name="connsiteY3" fmla="*/ 1228056 h 1355850"/>
                <a:gd name="connsiteX4" fmla="*/ 3175 w 413206"/>
                <a:gd name="connsiteY4" fmla="*/ 110331 h 1355850"/>
                <a:gd name="connsiteX0" fmla="*/ 384 w 416765"/>
                <a:gd name="connsiteY0" fmla="*/ 110331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0331 h 1355850"/>
                <a:gd name="connsiteX0" fmla="*/ 384 w 416765"/>
                <a:gd name="connsiteY0" fmla="*/ 113506 h 1355850"/>
                <a:gd name="connsiteX1" fmla="*/ 414384 w 416765"/>
                <a:gd name="connsiteY1" fmla="*/ 0 h 1355850"/>
                <a:gd name="connsiteX2" fmla="*/ 416765 w 416765"/>
                <a:gd name="connsiteY2" fmla="*/ 1355850 h 1355850"/>
                <a:gd name="connsiteX3" fmla="*/ 3559 w 416765"/>
                <a:gd name="connsiteY3" fmla="*/ 1228056 h 1355850"/>
                <a:gd name="connsiteX4" fmla="*/ 384 w 416765"/>
                <a:gd name="connsiteY4" fmla="*/ 113506 h 1355850"/>
                <a:gd name="connsiteX0" fmla="*/ 0 w 416381"/>
                <a:gd name="connsiteY0" fmla="*/ 1135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3175 w 416381"/>
                <a:gd name="connsiteY3" fmla="*/ 1228056 h 1355850"/>
                <a:gd name="connsiteX4" fmla="*/ 0 w 416381"/>
                <a:gd name="connsiteY4" fmla="*/ 113506 h 135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81" h="1355850">
                  <a:moveTo>
                    <a:pt x="0" y="113506"/>
                  </a:moveTo>
                  <a:lnTo>
                    <a:pt x="414000" y="0"/>
                  </a:lnTo>
                  <a:cubicBezTo>
                    <a:pt x="414794" y="451950"/>
                    <a:pt x="415587" y="903900"/>
                    <a:pt x="416381" y="1355850"/>
                  </a:cubicBezTo>
                  <a:lnTo>
                    <a:pt x="3175" y="1228056"/>
                  </a:lnTo>
                  <a:cubicBezTo>
                    <a:pt x="2117" y="856539"/>
                    <a:pt x="1058" y="485023"/>
                    <a:pt x="0" y="1135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946506" y="4469773"/>
            <a:ext cx="755377" cy="561600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170619" y="4183200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42896" y="4183201"/>
            <a:ext cx="254723" cy="1174608"/>
          </a:xfrm>
          <a:prstGeom prst="rect">
            <a:avLst/>
          </a:prstGeom>
          <a:solidFill>
            <a:srgbClr val="E9E9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362015" y="3924357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5" name="Freeform 84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 85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581406" y="385664"/>
            <a:ext cx="77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en-US" sz="2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865767" y="1829513"/>
            <a:ext cx="75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70%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205296" y="3244309"/>
            <a:ext cx="70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395571" y="4552124"/>
            <a:ext cx="6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30%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9427" y="870465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517834" y="2065531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79875" y="325328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47495" y="4434040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740899" y="941173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740899" y="1104983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84820" y="213413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84820" y="229794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20185" y="3312991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820185" y="3476801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17862" y="4495929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317862" y="4659739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264985" y="2065531"/>
            <a:ext cx="611037" cy="715995"/>
          </a:xfrm>
          <a:custGeom>
            <a:avLst/>
            <a:gdLst>
              <a:gd name="T0" fmla="*/ 364 w 373"/>
              <a:gd name="T1" fmla="*/ 217 h 433"/>
              <a:gd name="T2" fmla="*/ 353 w 373"/>
              <a:gd name="T3" fmla="*/ 186 h 433"/>
              <a:gd name="T4" fmla="*/ 355 w 373"/>
              <a:gd name="T5" fmla="*/ 167 h 433"/>
              <a:gd name="T6" fmla="*/ 350 w 373"/>
              <a:gd name="T7" fmla="*/ 143 h 433"/>
              <a:gd name="T8" fmla="*/ 341 w 373"/>
              <a:gd name="T9" fmla="*/ 115 h 433"/>
              <a:gd name="T10" fmla="*/ 328 w 373"/>
              <a:gd name="T11" fmla="*/ 90 h 433"/>
              <a:gd name="T12" fmla="*/ 327 w 373"/>
              <a:gd name="T13" fmla="*/ 66 h 433"/>
              <a:gd name="T14" fmla="*/ 312 w 373"/>
              <a:gd name="T15" fmla="*/ 48 h 433"/>
              <a:gd name="T16" fmla="*/ 308 w 373"/>
              <a:gd name="T17" fmla="*/ 34 h 433"/>
              <a:gd name="T18" fmla="*/ 289 w 373"/>
              <a:gd name="T19" fmla="*/ 23 h 433"/>
              <a:gd name="T20" fmla="*/ 269 w 373"/>
              <a:gd name="T21" fmla="*/ 14 h 433"/>
              <a:gd name="T22" fmla="*/ 244 w 373"/>
              <a:gd name="T23" fmla="*/ 6 h 433"/>
              <a:gd name="T24" fmla="*/ 218 w 373"/>
              <a:gd name="T25" fmla="*/ 2 h 433"/>
              <a:gd name="T26" fmla="*/ 191 w 373"/>
              <a:gd name="T27" fmla="*/ 0 h 433"/>
              <a:gd name="T28" fmla="*/ 164 w 373"/>
              <a:gd name="T29" fmla="*/ 2 h 433"/>
              <a:gd name="T30" fmla="*/ 137 w 373"/>
              <a:gd name="T31" fmla="*/ 6 h 433"/>
              <a:gd name="T32" fmla="*/ 110 w 373"/>
              <a:gd name="T33" fmla="*/ 14 h 433"/>
              <a:gd name="T34" fmla="*/ 84 w 373"/>
              <a:gd name="T35" fmla="*/ 25 h 433"/>
              <a:gd name="T36" fmla="*/ 60 w 373"/>
              <a:gd name="T37" fmla="*/ 39 h 433"/>
              <a:gd name="T38" fmla="*/ 41 w 373"/>
              <a:gd name="T39" fmla="*/ 57 h 433"/>
              <a:gd name="T40" fmla="*/ 24 w 373"/>
              <a:gd name="T41" fmla="*/ 78 h 433"/>
              <a:gd name="T42" fmla="*/ 12 w 373"/>
              <a:gd name="T43" fmla="*/ 102 h 433"/>
              <a:gd name="T44" fmla="*/ 4 w 373"/>
              <a:gd name="T45" fmla="*/ 126 h 433"/>
              <a:gd name="T46" fmla="*/ 0 w 373"/>
              <a:gd name="T47" fmla="*/ 172 h 433"/>
              <a:gd name="T48" fmla="*/ 11 w 373"/>
              <a:gd name="T49" fmla="*/ 223 h 433"/>
              <a:gd name="T50" fmla="*/ 97 w 373"/>
              <a:gd name="T51" fmla="*/ 433 h 433"/>
              <a:gd name="T52" fmla="*/ 284 w 373"/>
              <a:gd name="T53" fmla="*/ 407 h 433"/>
              <a:gd name="T54" fmla="*/ 288 w 373"/>
              <a:gd name="T55" fmla="*/ 365 h 433"/>
              <a:gd name="T56" fmla="*/ 296 w 373"/>
              <a:gd name="T57" fmla="*/ 359 h 433"/>
              <a:gd name="T58" fmla="*/ 309 w 373"/>
              <a:gd name="T59" fmla="*/ 357 h 433"/>
              <a:gd name="T60" fmla="*/ 321 w 373"/>
              <a:gd name="T61" fmla="*/ 358 h 433"/>
              <a:gd name="T62" fmla="*/ 322 w 373"/>
              <a:gd name="T63" fmla="*/ 360 h 433"/>
              <a:gd name="T64" fmla="*/ 337 w 373"/>
              <a:gd name="T65" fmla="*/ 360 h 433"/>
              <a:gd name="T66" fmla="*/ 348 w 373"/>
              <a:gd name="T67" fmla="*/ 356 h 433"/>
              <a:gd name="T68" fmla="*/ 355 w 373"/>
              <a:gd name="T69" fmla="*/ 345 h 433"/>
              <a:gd name="T70" fmla="*/ 354 w 373"/>
              <a:gd name="T71" fmla="*/ 327 h 433"/>
              <a:gd name="T72" fmla="*/ 359 w 373"/>
              <a:gd name="T73" fmla="*/ 320 h 433"/>
              <a:gd name="T74" fmla="*/ 361 w 373"/>
              <a:gd name="T75" fmla="*/ 312 h 433"/>
              <a:gd name="T76" fmla="*/ 357 w 373"/>
              <a:gd name="T77" fmla="*/ 303 h 433"/>
              <a:gd name="T78" fmla="*/ 353 w 373"/>
              <a:gd name="T79" fmla="*/ 297 h 433"/>
              <a:gd name="T80" fmla="*/ 361 w 373"/>
              <a:gd name="T81" fmla="*/ 290 h 433"/>
              <a:gd name="T82" fmla="*/ 360 w 373"/>
              <a:gd name="T83" fmla="*/ 276 h 433"/>
              <a:gd name="T84" fmla="*/ 361 w 373"/>
              <a:gd name="T85" fmla="*/ 255 h 433"/>
              <a:gd name="T86" fmla="*/ 371 w 373"/>
              <a:gd name="T87" fmla="*/ 249 h 433"/>
              <a:gd name="T88" fmla="*/ 269 w 373"/>
              <a:gd name="T89" fmla="*/ 118 h 433"/>
              <a:gd name="T90" fmla="*/ 187 w 373"/>
              <a:gd name="T91" fmla="*/ 165 h 433"/>
              <a:gd name="T92" fmla="*/ 66 w 373"/>
              <a:gd name="T93" fmla="*/ 154 h 433"/>
              <a:gd name="T94" fmla="*/ 53 w 373"/>
              <a:gd name="T95" fmla="*/ 93 h 433"/>
              <a:gd name="T96" fmla="*/ 113 w 373"/>
              <a:gd name="T97" fmla="*/ 43 h 433"/>
              <a:gd name="T98" fmla="*/ 158 w 373"/>
              <a:gd name="T99" fmla="*/ 37 h 433"/>
              <a:gd name="T100" fmla="*/ 256 w 373"/>
              <a:gd name="T101" fmla="*/ 53 h 433"/>
              <a:gd name="T102" fmla="*/ 269 w 373"/>
              <a:gd name="T103" fmla="*/ 116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3" h="433">
                <a:moveTo>
                  <a:pt x="373" y="243"/>
                </a:moveTo>
                <a:cubicBezTo>
                  <a:pt x="370" y="234"/>
                  <a:pt x="370" y="234"/>
                  <a:pt x="370" y="234"/>
                </a:cubicBezTo>
                <a:cubicBezTo>
                  <a:pt x="367" y="225"/>
                  <a:pt x="367" y="225"/>
                  <a:pt x="367" y="225"/>
                </a:cubicBezTo>
                <a:cubicBezTo>
                  <a:pt x="364" y="217"/>
                  <a:pt x="364" y="217"/>
                  <a:pt x="364" y="217"/>
                </a:cubicBezTo>
                <a:cubicBezTo>
                  <a:pt x="361" y="209"/>
                  <a:pt x="361" y="209"/>
                  <a:pt x="361" y="209"/>
                </a:cubicBezTo>
                <a:cubicBezTo>
                  <a:pt x="358" y="202"/>
                  <a:pt x="358" y="202"/>
                  <a:pt x="358" y="202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3" y="186"/>
                  <a:pt x="353" y="186"/>
                  <a:pt x="353" y="186"/>
                </a:cubicBezTo>
                <a:cubicBezTo>
                  <a:pt x="351" y="178"/>
                  <a:pt x="351" y="178"/>
                  <a:pt x="351" y="178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3" y="171"/>
                  <a:pt x="353" y="171"/>
                  <a:pt x="353" y="171"/>
                </a:cubicBezTo>
                <a:cubicBezTo>
                  <a:pt x="355" y="167"/>
                  <a:pt x="355" y="167"/>
                  <a:pt x="355" y="167"/>
                </a:cubicBezTo>
                <a:cubicBezTo>
                  <a:pt x="355" y="164"/>
                  <a:pt x="355" y="164"/>
                  <a:pt x="355" y="164"/>
                </a:cubicBezTo>
                <a:cubicBezTo>
                  <a:pt x="354" y="157"/>
                  <a:pt x="354" y="157"/>
                  <a:pt x="354" y="157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50" y="143"/>
                  <a:pt x="350" y="143"/>
                  <a:pt x="350" y="143"/>
                </a:cubicBezTo>
                <a:cubicBezTo>
                  <a:pt x="348" y="136"/>
                  <a:pt x="348" y="136"/>
                  <a:pt x="348" y="136"/>
                </a:cubicBezTo>
                <a:cubicBezTo>
                  <a:pt x="346" y="129"/>
                  <a:pt x="346" y="129"/>
                  <a:pt x="346" y="129"/>
                </a:cubicBezTo>
                <a:cubicBezTo>
                  <a:pt x="343" y="122"/>
                  <a:pt x="343" y="122"/>
                  <a:pt x="343" y="122"/>
                </a:cubicBezTo>
                <a:cubicBezTo>
                  <a:pt x="341" y="115"/>
                  <a:pt x="341" y="115"/>
                  <a:pt x="341" y="115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335" y="102"/>
                  <a:pt x="335" y="102"/>
                  <a:pt x="335" y="102"/>
                </a:cubicBezTo>
                <a:cubicBezTo>
                  <a:pt x="332" y="96"/>
                  <a:pt x="332" y="96"/>
                  <a:pt x="332" y="96"/>
                </a:cubicBezTo>
                <a:cubicBezTo>
                  <a:pt x="328" y="90"/>
                  <a:pt x="328" y="90"/>
                  <a:pt x="328" y="90"/>
                </a:cubicBezTo>
                <a:cubicBezTo>
                  <a:pt x="338" y="83"/>
                  <a:pt x="338" y="83"/>
                  <a:pt x="338" y="83"/>
                </a:cubicBezTo>
                <a:cubicBezTo>
                  <a:pt x="335" y="78"/>
                  <a:pt x="335" y="78"/>
                  <a:pt x="335" y="78"/>
                </a:cubicBezTo>
                <a:cubicBezTo>
                  <a:pt x="331" y="72"/>
                  <a:pt x="331" y="72"/>
                  <a:pt x="331" y="72"/>
                </a:cubicBezTo>
                <a:cubicBezTo>
                  <a:pt x="327" y="66"/>
                  <a:pt x="327" y="66"/>
                  <a:pt x="327" y="66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20" y="57"/>
                  <a:pt x="320" y="57"/>
                  <a:pt x="320" y="57"/>
                </a:cubicBezTo>
                <a:cubicBezTo>
                  <a:pt x="316" y="52"/>
                  <a:pt x="316" y="52"/>
                  <a:pt x="316" y="52"/>
                </a:cubicBezTo>
                <a:cubicBezTo>
                  <a:pt x="312" y="48"/>
                  <a:pt x="312" y="48"/>
                  <a:pt x="312" y="48"/>
                </a:cubicBezTo>
                <a:cubicBezTo>
                  <a:pt x="308" y="44"/>
                  <a:pt x="308" y="44"/>
                  <a:pt x="308" y="44"/>
                </a:cubicBezTo>
                <a:cubicBezTo>
                  <a:pt x="304" y="41"/>
                  <a:pt x="304" y="41"/>
                  <a:pt x="304" y="41"/>
                </a:cubicBezTo>
                <a:cubicBezTo>
                  <a:pt x="313" y="37"/>
                  <a:pt x="313" y="37"/>
                  <a:pt x="313" y="37"/>
                </a:cubicBezTo>
                <a:cubicBezTo>
                  <a:pt x="308" y="34"/>
                  <a:pt x="308" y="34"/>
                  <a:pt x="308" y="34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299" y="28"/>
                  <a:pt x="299" y="28"/>
                  <a:pt x="299" y="28"/>
                </a:cubicBezTo>
                <a:cubicBezTo>
                  <a:pt x="294" y="25"/>
                  <a:pt x="294" y="25"/>
                  <a:pt x="294" y="25"/>
                </a:cubicBezTo>
                <a:cubicBezTo>
                  <a:pt x="289" y="23"/>
                  <a:pt x="289" y="23"/>
                  <a:pt x="289" y="23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79" y="18"/>
                  <a:pt x="279" y="18"/>
                  <a:pt x="279" y="18"/>
                </a:cubicBezTo>
                <a:cubicBezTo>
                  <a:pt x="274" y="16"/>
                  <a:pt x="274" y="16"/>
                  <a:pt x="274" y="16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3" y="12"/>
                  <a:pt x="263" y="12"/>
                  <a:pt x="263" y="12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0" y="8"/>
                  <a:pt x="250" y="8"/>
                  <a:pt x="250" y="8"/>
                </a:cubicBezTo>
                <a:cubicBezTo>
                  <a:pt x="244" y="6"/>
                  <a:pt x="244" y="6"/>
                  <a:pt x="244" y="6"/>
                </a:cubicBezTo>
                <a:cubicBezTo>
                  <a:pt x="238" y="5"/>
                  <a:pt x="238" y="5"/>
                  <a:pt x="238" y="5"/>
                </a:cubicBezTo>
                <a:cubicBezTo>
                  <a:pt x="231" y="4"/>
                  <a:pt x="231" y="4"/>
                  <a:pt x="231" y="4"/>
                </a:cubicBezTo>
                <a:cubicBezTo>
                  <a:pt x="224" y="3"/>
                  <a:pt x="224" y="3"/>
                  <a:pt x="224" y="3"/>
                </a:cubicBezTo>
                <a:cubicBezTo>
                  <a:pt x="218" y="2"/>
                  <a:pt x="218" y="2"/>
                  <a:pt x="218" y="2"/>
                </a:cubicBezTo>
                <a:cubicBezTo>
                  <a:pt x="211" y="1"/>
                  <a:pt x="211" y="1"/>
                  <a:pt x="211" y="1"/>
                </a:cubicBezTo>
                <a:cubicBezTo>
                  <a:pt x="204" y="1"/>
                  <a:pt x="204" y="1"/>
                  <a:pt x="204" y="1"/>
                </a:cubicBezTo>
                <a:cubicBezTo>
                  <a:pt x="198" y="0"/>
                  <a:pt x="198" y="0"/>
                  <a:pt x="19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77" y="1"/>
                  <a:pt x="177" y="1"/>
                  <a:pt x="177" y="1"/>
                </a:cubicBezTo>
                <a:cubicBezTo>
                  <a:pt x="171" y="1"/>
                  <a:pt x="171" y="1"/>
                  <a:pt x="171" y="1"/>
                </a:cubicBezTo>
                <a:cubicBezTo>
                  <a:pt x="164" y="2"/>
                  <a:pt x="164" y="2"/>
                  <a:pt x="164" y="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1" y="4"/>
                  <a:pt x="151" y="4"/>
                  <a:pt x="151" y="4"/>
                </a:cubicBezTo>
                <a:cubicBezTo>
                  <a:pt x="144" y="5"/>
                  <a:pt x="144" y="5"/>
                  <a:pt x="144" y="5"/>
                </a:cubicBezTo>
                <a:cubicBezTo>
                  <a:pt x="137" y="6"/>
                  <a:pt x="137" y="6"/>
                  <a:pt x="137" y="6"/>
                </a:cubicBezTo>
                <a:cubicBezTo>
                  <a:pt x="130" y="8"/>
                  <a:pt x="130" y="8"/>
                  <a:pt x="130" y="8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96" y="19"/>
                  <a:pt x="96" y="19"/>
                  <a:pt x="96" y="19"/>
                </a:cubicBezTo>
                <a:cubicBezTo>
                  <a:pt x="90" y="22"/>
                  <a:pt x="90" y="22"/>
                  <a:pt x="90" y="22"/>
                </a:cubicBezTo>
                <a:cubicBezTo>
                  <a:pt x="84" y="25"/>
                  <a:pt x="84" y="25"/>
                  <a:pt x="84" y="25"/>
                </a:cubicBezTo>
                <a:cubicBezTo>
                  <a:pt x="77" y="28"/>
                  <a:pt x="77" y="28"/>
                  <a:pt x="77" y="28"/>
                </a:cubicBezTo>
                <a:cubicBezTo>
                  <a:pt x="71" y="31"/>
                  <a:pt x="71" y="31"/>
                  <a:pt x="71" y="31"/>
                </a:cubicBezTo>
                <a:cubicBezTo>
                  <a:pt x="66" y="35"/>
                  <a:pt x="66" y="35"/>
                  <a:pt x="66" y="35"/>
                </a:cubicBezTo>
                <a:cubicBezTo>
                  <a:pt x="60" y="39"/>
                  <a:pt x="60" y="39"/>
                  <a:pt x="60" y="39"/>
                </a:cubicBezTo>
                <a:cubicBezTo>
                  <a:pt x="55" y="43"/>
                  <a:pt x="55" y="43"/>
                  <a:pt x="55" y="43"/>
                </a:cubicBezTo>
                <a:cubicBezTo>
                  <a:pt x="50" y="48"/>
                  <a:pt x="50" y="48"/>
                  <a:pt x="50" y="48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7"/>
                  <a:pt x="41" y="57"/>
                  <a:pt x="41" y="57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7"/>
                  <a:pt x="32" y="67"/>
                  <a:pt x="32" y="67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8"/>
                  <a:pt x="24" y="78"/>
                  <a:pt x="24" y="78"/>
                </a:cubicBezTo>
                <a:cubicBezTo>
                  <a:pt x="21" y="84"/>
                  <a:pt x="21" y="84"/>
                  <a:pt x="21" y="84"/>
                </a:cubicBezTo>
                <a:cubicBezTo>
                  <a:pt x="18" y="90"/>
                  <a:pt x="18" y="90"/>
                  <a:pt x="18" y="90"/>
                </a:cubicBezTo>
                <a:cubicBezTo>
                  <a:pt x="15" y="95"/>
                  <a:pt x="15" y="95"/>
                  <a:pt x="15" y="95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9" y="108"/>
                  <a:pt x="9" y="108"/>
                  <a:pt x="9" y="108"/>
                </a:cubicBezTo>
                <a:cubicBezTo>
                  <a:pt x="7" y="114"/>
                  <a:pt x="7" y="114"/>
                  <a:pt x="7" y="114"/>
                </a:cubicBezTo>
                <a:cubicBezTo>
                  <a:pt x="5" y="120"/>
                  <a:pt x="5" y="120"/>
                  <a:pt x="5" y="120"/>
                </a:cubicBezTo>
                <a:cubicBezTo>
                  <a:pt x="4" y="126"/>
                  <a:pt x="4" y="126"/>
                  <a:pt x="4" y="126"/>
                </a:cubicBezTo>
                <a:cubicBezTo>
                  <a:pt x="3" y="133"/>
                  <a:pt x="3" y="133"/>
                  <a:pt x="3" y="133"/>
                </a:cubicBezTo>
                <a:cubicBezTo>
                  <a:pt x="1" y="146"/>
                  <a:pt x="1" y="146"/>
                  <a:pt x="1" y="146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2"/>
                  <a:pt x="0" y="172"/>
                  <a:pt x="0" y="172"/>
                </a:cubicBezTo>
                <a:cubicBezTo>
                  <a:pt x="2" y="185"/>
                  <a:pt x="2" y="185"/>
                  <a:pt x="2" y="185"/>
                </a:cubicBezTo>
                <a:cubicBezTo>
                  <a:pt x="4" y="198"/>
                  <a:pt x="4" y="198"/>
                  <a:pt x="4" y="198"/>
                </a:cubicBezTo>
                <a:cubicBezTo>
                  <a:pt x="7" y="210"/>
                  <a:pt x="7" y="210"/>
                  <a:pt x="7" y="210"/>
                </a:cubicBezTo>
                <a:cubicBezTo>
                  <a:pt x="11" y="223"/>
                  <a:pt x="11" y="223"/>
                  <a:pt x="11" y="223"/>
                </a:cubicBezTo>
                <a:cubicBezTo>
                  <a:pt x="44" y="275"/>
                  <a:pt x="44" y="275"/>
                  <a:pt x="44" y="275"/>
                </a:cubicBezTo>
                <a:cubicBezTo>
                  <a:pt x="98" y="331"/>
                  <a:pt x="96" y="387"/>
                  <a:pt x="96" y="387"/>
                </a:cubicBezTo>
                <a:cubicBezTo>
                  <a:pt x="96" y="399"/>
                  <a:pt x="96" y="399"/>
                  <a:pt x="96" y="399"/>
                </a:cubicBezTo>
                <a:cubicBezTo>
                  <a:pt x="97" y="433"/>
                  <a:pt x="97" y="433"/>
                  <a:pt x="97" y="433"/>
                </a:cubicBezTo>
                <a:cubicBezTo>
                  <a:pt x="283" y="433"/>
                  <a:pt x="283" y="433"/>
                  <a:pt x="283" y="433"/>
                </a:cubicBezTo>
                <a:cubicBezTo>
                  <a:pt x="284" y="429"/>
                  <a:pt x="284" y="429"/>
                  <a:pt x="284" y="429"/>
                </a:cubicBezTo>
                <a:cubicBezTo>
                  <a:pt x="284" y="418"/>
                  <a:pt x="284" y="418"/>
                  <a:pt x="284" y="418"/>
                </a:cubicBezTo>
                <a:cubicBezTo>
                  <a:pt x="284" y="407"/>
                  <a:pt x="284" y="407"/>
                  <a:pt x="284" y="407"/>
                </a:cubicBezTo>
                <a:cubicBezTo>
                  <a:pt x="285" y="383"/>
                  <a:pt x="285" y="383"/>
                  <a:pt x="285" y="383"/>
                </a:cubicBezTo>
                <a:cubicBezTo>
                  <a:pt x="286" y="370"/>
                  <a:pt x="286" y="370"/>
                  <a:pt x="286" y="370"/>
                </a:cubicBezTo>
                <a:cubicBezTo>
                  <a:pt x="287" y="368"/>
                  <a:pt x="287" y="368"/>
                  <a:pt x="287" y="368"/>
                </a:cubicBezTo>
                <a:cubicBezTo>
                  <a:pt x="288" y="365"/>
                  <a:pt x="288" y="365"/>
                  <a:pt x="288" y="365"/>
                </a:cubicBezTo>
                <a:cubicBezTo>
                  <a:pt x="289" y="363"/>
                  <a:pt x="289" y="363"/>
                  <a:pt x="289" y="363"/>
                </a:cubicBezTo>
                <a:cubicBezTo>
                  <a:pt x="291" y="361"/>
                  <a:pt x="291" y="361"/>
                  <a:pt x="291" y="361"/>
                </a:cubicBezTo>
                <a:cubicBezTo>
                  <a:pt x="293" y="360"/>
                  <a:pt x="293" y="360"/>
                  <a:pt x="293" y="360"/>
                </a:cubicBezTo>
                <a:cubicBezTo>
                  <a:pt x="296" y="359"/>
                  <a:pt x="296" y="359"/>
                  <a:pt x="296" y="359"/>
                </a:cubicBezTo>
                <a:cubicBezTo>
                  <a:pt x="298" y="358"/>
                  <a:pt x="298" y="358"/>
                  <a:pt x="298" y="358"/>
                </a:cubicBezTo>
                <a:cubicBezTo>
                  <a:pt x="301" y="358"/>
                  <a:pt x="301" y="358"/>
                  <a:pt x="301" y="358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9" y="357"/>
                  <a:pt x="309" y="357"/>
                  <a:pt x="309" y="357"/>
                </a:cubicBezTo>
                <a:cubicBezTo>
                  <a:pt x="310" y="357"/>
                  <a:pt x="310" y="357"/>
                  <a:pt x="310" y="357"/>
                </a:cubicBezTo>
                <a:cubicBezTo>
                  <a:pt x="313" y="358"/>
                  <a:pt x="313" y="358"/>
                  <a:pt x="313" y="358"/>
                </a:cubicBezTo>
                <a:cubicBezTo>
                  <a:pt x="317" y="358"/>
                  <a:pt x="317" y="358"/>
                  <a:pt x="317" y="358"/>
                </a:cubicBezTo>
                <a:cubicBezTo>
                  <a:pt x="321" y="358"/>
                  <a:pt x="321" y="358"/>
                  <a:pt x="321" y="358"/>
                </a:cubicBezTo>
                <a:cubicBezTo>
                  <a:pt x="324" y="359"/>
                  <a:pt x="324" y="359"/>
                  <a:pt x="324" y="359"/>
                </a:cubicBezTo>
                <a:cubicBezTo>
                  <a:pt x="328" y="359"/>
                  <a:pt x="328" y="359"/>
                  <a:pt x="328" y="359"/>
                </a:cubicBezTo>
                <a:cubicBezTo>
                  <a:pt x="331" y="359"/>
                  <a:pt x="331" y="359"/>
                  <a:pt x="331" y="359"/>
                </a:cubicBezTo>
                <a:cubicBezTo>
                  <a:pt x="322" y="360"/>
                  <a:pt x="322" y="360"/>
                  <a:pt x="322" y="360"/>
                </a:cubicBezTo>
                <a:cubicBezTo>
                  <a:pt x="326" y="360"/>
                  <a:pt x="326" y="360"/>
                  <a:pt x="326" y="360"/>
                </a:cubicBezTo>
                <a:cubicBezTo>
                  <a:pt x="330" y="360"/>
                  <a:pt x="330" y="360"/>
                  <a:pt x="330" y="360"/>
                </a:cubicBezTo>
                <a:cubicBezTo>
                  <a:pt x="335" y="360"/>
                  <a:pt x="335" y="360"/>
                  <a:pt x="335" y="360"/>
                </a:cubicBezTo>
                <a:cubicBezTo>
                  <a:pt x="337" y="360"/>
                  <a:pt x="337" y="360"/>
                  <a:pt x="337" y="360"/>
                </a:cubicBezTo>
                <a:cubicBezTo>
                  <a:pt x="340" y="360"/>
                  <a:pt x="340" y="360"/>
                  <a:pt x="340" y="360"/>
                </a:cubicBezTo>
                <a:cubicBezTo>
                  <a:pt x="343" y="359"/>
                  <a:pt x="343" y="359"/>
                  <a:pt x="343" y="359"/>
                </a:cubicBezTo>
                <a:cubicBezTo>
                  <a:pt x="346" y="357"/>
                  <a:pt x="346" y="357"/>
                  <a:pt x="346" y="357"/>
                </a:cubicBezTo>
                <a:cubicBezTo>
                  <a:pt x="348" y="356"/>
                  <a:pt x="348" y="356"/>
                  <a:pt x="348" y="356"/>
                </a:cubicBezTo>
                <a:cubicBezTo>
                  <a:pt x="350" y="354"/>
                  <a:pt x="350" y="354"/>
                  <a:pt x="350" y="354"/>
                </a:cubicBezTo>
                <a:cubicBezTo>
                  <a:pt x="352" y="351"/>
                  <a:pt x="352" y="351"/>
                  <a:pt x="352" y="351"/>
                </a:cubicBezTo>
                <a:cubicBezTo>
                  <a:pt x="354" y="349"/>
                  <a:pt x="354" y="349"/>
                  <a:pt x="354" y="349"/>
                </a:cubicBezTo>
                <a:cubicBezTo>
                  <a:pt x="355" y="345"/>
                  <a:pt x="355" y="345"/>
                  <a:pt x="355" y="345"/>
                </a:cubicBezTo>
                <a:cubicBezTo>
                  <a:pt x="354" y="339"/>
                  <a:pt x="354" y="339"/>
                  <a:pt x="354" y="339"/>
                </a:cubicBezTo>
                <a:cubicBezTo>
                  <a:pt x="353" y="334"/>
                  <a:pt x="353" y="334"/>
                  <a:pt x="353" y="334"/>
                </a:cubicBezTo>
                <a:cubicBezTo>
                  <a:pt x="353" y="329"/>
                  <a:pt x="353" y="329"/>
                  <a:pt x="353" y="329"/>
                </a:cubicBezTo>
                <a:cubicBezTo>
                  <a:pt x="354" y="327"/>
                  <a:pt x="354" y="327"/>
                  <a:pt x="354" y="327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356" y="323"/>
                  <a:pt x="356" y="323"/>
                  <a:pt x="356" y="323"/>
                </a:cubicBezTo>
                <a:cubicBezTo>
                  <a:pt x="357" y="322"/>
                  <a:pt x="357" y="322"/>
                  <a:pt x="357" y="322"/>
                </a:cubicBezTo>
                <a:cubicBezTo>
                  <a:pt x="359" y="320"/>
                  <a:pt x="359" y="320"/>
                  <a:pt x="359" y="320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6"/>
                  <a:pt x="361" y="316"/>
                  <a:pt x="361" y="316"/>
                </a:cubicBezTo>
                <a:cubicBezTo>
                  <a:pt x="361" y="314"/>
                  <a:pt x="361" y="314"/>
                  <a:pt x="361" y="314"/>
                </a:cubicBezTo>
                <a:cubicBezTo>
                  <a:pt x="361" y="312"/>
                  <a:pt x="361" y="312"/>
                  <a:pt x="361" y="312"/>
                </a:cubicBezTo>
                <a:cubicBezTo>
                  <a:pt x="360" y="309"/>
                  <a:pt x="360" y="309"/>
                  <a:pt x="360" y="309"/>
                </a:cubicBezTo>
                <a:cubicBezTo>
                  <a:pt x="360" y="307"/>
                  <a:pt x="360" y="307"/>
                  <a:pt x="360" y="307"/>
                </a:cubicBezTo>
                <a:cubicBezTo>
                  <a:pt x="358" y="305"/>
                  <a:pt x="358" y="305"/>
                  <a:pt x="358" y="305"/>
                </a:cubicBezTo>
                <a:cubicBezTo>
                  <a:pt x="357" y="303"/>
                  <a:pt x="357" y="303"/>
                  <a:pt x="357" y="303"/>
                </a:cubicBezTo>
                <a:cubicBezTo>
                  <a:pt x="355" y="301"/>
                  <a:pt x="355" y="301"/>
                  <a:pt x="355" y="301"/>
                </a:cubicBezTo>
                <a:cubicBezTo>
                  <a:pt x="353" y="300"/>
                  <a:pt x="353" y="300"/>
                  <a:pt x="353" y="300"/>
                </a:cubicBezTo>
                <a:cubicBezTo>
                  <a:pt x="351" y="298"/>
                  <a:pt x="351" y="298"/>
                  <a:pt x="351" y="298"/>
                </a:cubicBezTo>
                <a:cubicBezTo>
                  <a:pt x="353" y="297"/>
                  <a:pt x="353" y="297"/>
                  <a:pt x="353" y="297"/>
                </a:cubicBezTo>
                <a:cubicBezTo>
                  <a:pt x="356" y="296"/>
                  <a:pt x="356" y="296"/>
                  <a:pt x="356" y="296"/>
                </a:cubicBezTo>
                <a:cubicBezTo>
                  <a:pt x="358" y="294"/>
                  <a:pt x="358" y="294"/>
                  <a:pt x="358" y="294"/>
                </a:cubicBezTo>
                <a:cubicBezTo>
                  <a:pt x="360" y="292"/>
                  <a:pt x="360" y="292"/>
                  <a:pt x="360" y="292"/>
                </a:cubicBezTo>
                <a:cubicBezTo>
                  <a:pt x="361" y="290"/>
                  <a:pt x="361" y="290"/>
                  <a:pt x="361" y="290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3" y="286"/>
                  <a:pt x="363" y="286"/>
                  <a:pt x="363" y="286"/>
                </a:cubicBezTo>
                <a:cubicBezTo>
                  <a:pt x="362" y="284"/>
                  <a:pt x="362" y="284"/>
                  <a:pt x="362" y="284"/>
                </a:cubicBezTo>
                <a:cubicBezTo>
                  <a:pt x="360" y="276"/>
                  <a:pt x="360" y="276"/>
                  <a:pt x="360" y="276"/>
                </a:cubicBezTo>
                <a:cubicBezTo>
                  <a:pt x="358" y="270"/>
                  <a:pt x="358" y="270"/>
                  <a:pt x="358" y="270"/>
                </a:cubicBezTo>
                <a:cubicBezTo>
                  <a:pt x="358" y="263"/>
                  <a:pt x="358" y="263"/>
                  <a:pt x="358" y="263"/>
                </a:cubicBezTo>
                <a:cubicBezTo>
                  <a:pt x="358" y="257"/>
                  <a:pt x="358" y="257"/>
                  <a:pt x="358" y="257"/>
                </a:cubicBezTo>
                <a:cubicBezTo>
                  <a:pt x="361" y="255"/>
                  <a:pt x="361" y="255"/>
                  <a:pt x="361" y="255"/>
                </a:cubicBezTo>
                <a:cubicBezTo>
                  <a:pt x="364" y="254"/>
                  <a:pt x="364" y="254"/>
                  <a:pt x="364" y="254"/>
                </a:cubicBezTo>
                <a:cubicBezTo>
                  <a:pt x="367" y="252"/>
                  <a:pt x="367" y="252"/>
                  <a:pt x="367" y="252"/>
                </a:cubicBezTo>
                <a:cubicBezTo>
                  <a:pt x="370" y="251"/>
                  <a:pt x="370" y="251"/>
                  <a:pt x="370" y="251"/>
                </a:cubicBezTo>
                <a:cubicBezTo>
                  <a:pt x="371" y="249"/>
                  <a:pt x="371" y="249"/>
                  <a:pt x="371" y="249"/>
                </a:cubicBezTo>
                <a:cubicBezTo>
                  <a:pt x="372" y="247"/>
                  <a:pt x="372" y="247"/>
                  <a:pt x="372" y="247"/>
                </a:cubicBezTo>
                <a:cubicBezTo>
                  <a:pt x="373" y="245"/>
                  <a:pt x="373" y="245"/>
                  <a:pt x="373" y="245"/>
                </a:cubicBezTo>
                <a:lnTo>
                  <a:pt x="373" y="243"/>
                </a:lnTo>
                <a:close/>
                <a:moveTo>
                  <a:pt x="269" y="118"/>
                </a:moveTo>
                <a:cubicBezTo>
                  <a:pt x="271" y="132"/>
                  <a:pt x="261" y="145"/>
                  <a:pt x="246" y="150"/>
                </a:cubicBezTo>
                <a:cubicBezTo>
                  <a:pt x="242" y="154"/>
                  <a:pt x="236" y="156"/>
                  <a:pt x="230" y="157"/>
                </a:cubicBezTo>
                <a:cubicBezTo>
                  <a:pt x="225" y="163"/>
                  <a:pt x="217" y="167"/>
                  <a:pt x="208" y="168"/>
                </a:cubicBezTo>
                <a:cubicBezTo>
                  <a:pt x="200" y="170"/>
                  <a:pt x="193" y="168"/>
                  <a:pt x="187" y="165"/>
                </a:cubicBezTo>
                <a:cubicBezTo>
                  <a:pt x="183" y="176"/>
                  <a:pt x="154" y="176"/>
                  <a:pt x="139" y="178"/>
                </a:cubicBezTo>
                <a:cubicBezTo>
                  <a:pt x="131" y="180"/>
                  <a:pt x="128" y="211"/>
                  <a:pt x="122" y="208"/>
                </a:cubicBezTo>
                <a:cubicBezTo>
                  <a:pt x="114" y="220"/>
                  <a:pt x="102" y="217"/>
                  <a:pt x="101" y="212"/>
                </a:cubicBezTo>
                <a:cubicBezTo>
                  <a:pt x="100" y="207"/>
                  <a:pt x="106" y="158"/>
                  <a:pt x="66" y="154"/>
                </a:cubicBezTo>
                <a:cubicBezTo>
                  <a:pt x="66" y="152"/>
                  <a:pt x="57" y="150"/>
                  <a:pt x="57" y="148"/>
                </a:cubicBezTo>
                <a:cubicBezTo>
                  <a:pt x="52" y="144"/>
                  <a:pt x="65" y="148"/>
                  <a:pt x="63" y="142"/>
                </a:cubicBezTo>
                <a:cubicBezTo>
                  <a:pt x="49" y="138"/>
                  <a:pt x="48" y="128"/>
                  <a:pt x="46" y="116"/>
                </a:cubicBezTo>
                <a:cubicBezTo>
                  <a:pt x="45" y="107"/>
                  <a:pt x="48" y="100"/>
                  <a:pt x="53" y="93"/>
                </a:cubicBezTo>
                <a:cubicBezTo>
                  <a:pt x="53" y="93"/>
                  <a:pt x="53" y="93"/>
                  <a:pt x="52" y="93"/>
                </a:cubicBezTo>
                <a:cubicBezTo>
                  <a:pt x="51" y="82"/>
                  <a:pt x="58" y="72"/>
                  <a:pt x="69" y="67"/>
                </a:cubicBezTo>
                <a:cubicBezTo>
                  <a:pt x="75" y="58"/>
                  <a:pt x="85" y="52"/>
                  <a:pt x="97" y="49"/>
                </a:cubicBezTo>
                <a:cubicBezTo>
                  <a:pt x="101" y="46"/>
                  <a:pt x="107" y="44"/>
                  <a:pt x="113" y="43"/>
                </a:cubicBezTo>
                <a:cubicBezTo>
                  <a:pt x="118" y="42"/>
                  <a:pt x="123" y="43"/>
                  <a:pt x="128" y="44"/>
                </a:cubicBezTo>
                <a:cubicBezTo>
                  <a:pt x="129" y="44"/>
                  <a:pt x="131" y="43"/>
                  <a:pt x="133" y="43"/>
                </a:cubicBezTo>
                <a:cubicBezTo>
                  <a:pt x="136" y="43"/>
                  <a:pt x="140" y="43"/>
                  <a:pt x="143" y="43"/>
                </a:cubicBezTo>
                <a:cubicBezTo>
                  <a:pt x="147" y="40"/>
                  <a:pt x="152" y="38"/>
                  <a:pt x="158" y="37"/>
                </a:cubicBezTo>
                <a:cubicBezTo>
                  <a:pt x="165" y="36"/>
                  <a:pt x="173" y="38"/>
                  <a:pt x="178" y="42"/>
                </a:cubicBezTo>
                <a:cubicBezTo>
                  <a:pt x="184" y="38"/>
                  <a:pt x="190" y="35"/>
                  <a:pt x="198" y="34"/>
                </a:cubicBezTo>
                <a:cubicBezTo>
                  <a:pt x="205" y="33"/>
                  <a:pt x="212" y="34"/>
                  <a:pt x="218" y="36"/>
                </a:cubicBezTo>
                <a:cubicBezTo>
                  <a:pt x="234" y="35"/>
                  <a:pt x="249" y="41"/>
                  <a:pt x="256" y="53"/>
                </a:cubicBezTo>
                <a:cubicBezTo>
                  <a:pt x="265" y="57"/>
                  <a:pt x="272" y="64"/>
                  <a:pt x="273" y="74"/>
                </a:cubicBezTo>
                <a:cubicBezTo>
                  <a:pt x="274" y="78"/>
                  <a:pt x="273" y="81"/>
                  <a:pt x="272" y="85"/>
                </a:cubicBezTo>
                <a:cubicBezTo>
                  <a:pt x="274" y="88"/>
                  <a:pt x="275" y="91"/>
                  <a:pt x="276" y="94"/>
                </a:cubicBezTo>
                <a:cubicBezTo>
                  <a:pt x="277" y="102"/>
                  <a:pt x="274" y="110"/>
                  <a:pt x="269" y="116"/>
                </a:cubicBezTo>
                <a:cubicBezTo>
                  <a:pt x="269" y="117"/>
                  <a:pt x="269" y="117"/>
                  <a:pt x="269" y="11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793414" y="880622"/>
            <a:ext cx="552163" cy="638103"/>
            <a:chOff x="10693400" y="2660650"/>
            <a:chExt cx="1223963" cy="1414463"/>
          </a:xfrm>
          <a:solidFill>
            <a:schemeClr val="bg1">
              <a:lumMod val="65000"/>
            </a:schemeClr>
          </a:solidFill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0885488" y="2660650"/>
              <a:ext cx="236538" cy="2397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1156950" y="3219450"/>
              <a:ext cx="760413" cy="855662"/>
            </a:xfrm>
            <a:custGeom>
              <a:avLst/>
              <a:gdLst>
                <a:gd name="T0" fmla="*/ 197 w 479"/>
                <a:gd name="T1" fmla="*/ 73 h 539"/>
                <a:gd name="T2" fmla="*/ 0 w 479"/>
                <a:gd name="T3" fmla="*/ 73 h 539"/>
                <a:gd name="T4" fmla="*/ 0 w 479"/>
                <a:gd name="T5" fmla="*/ 0 h 539"/>
                <a:gd name="T6" fmla="*/ 479 w 479"/>
                <a:gd name="T7" fmla="*/ 0 h 539"/>
                <a:gd name="T8" fmla="*/ 479 w 479"/>
                <a:gd name="T9" fmla="*/ 73 h 539"/>
                <a:gd name="T10" fmla="*/ 282 w 479"/>
                <a:gd name="T11" fmla="*/ 73 h 539"/>
                <a:gd name="T12" fmla="*/ 282 w 479"/>
                <a:gd name="T13" fmla="*/ 539 h 539"/>
                <a:gd name="T14" fmla="*/ 197 w 479"/>
                <a:gd name="T15" fmla="*/ 539 h 539"/>
                <a:gd name="T16" fmla="*/ 197 w 479"/>
                <a:gd name="T17" fmla="*/ 7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539">
                  <a:moveTo>
                    <a:pt x="197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479" y="0"/>
                  </a:lnTo>
                  <a:lnTo>
                    <a:pt x="479" y="73"/>
                  </a:lnTo>
                  <a:lnTo>
                    <a:pt x="282" y="73"/>
                  </a:lnTo>
                  <a:lnTo>
                    <a:pt x="282" y="539"/>
                  </a:lnTo>
                  <a:lnTo>
                    <a:pt x="197" y="539"/>
                  </a:lnTo>
                  <a:lnTo>
                    <a:pt x="19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0693400" y="2919413"/>
              <a:ext cx="700088" cy="1155700"/>
            </a:xfrm>
            <a:custGeom>
              <a:avLst/>
              <a:gdLst>
                <a:gd name="T0" fmla="*/ 196 w 219"/>
                <a:gd name="T1" fmla="*/ 84 h 358"/>
                <a:gd name="T2" fmla="*/ 196 w 219"/>
                <a:gd name="T3" fmla="*/ 83 h 358"/>
                <a:gd name="T4" fmla="*/ 196 w 219"/>
                <a:gd name="T5" fmla="*/ 83 h 358"/>
                <a:gd name="T6" fmla="*/ 219 w 219"/>
                <a:gd name="T7" fmla="*/ 60 h 358"/>
                <a:gd name="T8" fmla="*/ 196 w 219"/>
                <a:gd name="T9" fmla="*/ 37 h 358"/>
                <a:gd name="T10" fmla="*/ 196 w 219"/>
                <a:gd name="T11" fmla="*/ 37 h 358"/>
                <a:gd name="T12" fmla="*/ 110 w 219"/>
                <a:gd name="T13" fmla="*/ 37 h 358"/>
                <a:gd name="T14" fmla="*/ 114 w 219"/>
                <a:gd name="T15" fmla="*/ 5 h 358"/>
                <a:gd name="T16" fmla="*/ 109 w 219"/>
                <a:gd name="T17" fmla="*/ 0 h 358"/>
                <a:gd name="T18" fmla="*/ 69 w 219"/>
                <a:gd name="T19" fmla="*/ 0 h 358"/>
                <a:gd name="T20" fmla="*/ 63 w 219"/>
                <a:gd name="T21" fmla="*/ 5 h 358"/>
                <a:gd name="T22" fmla="*/ 0 w 219"/>
                <a:gd name="T23" fmla="*/ 197 h 358"/>
                <a:gd name="T24" fmla="*/ 5 w 219"/>
                <a:gd name="T25" fmla="*/ 202 h 358"/>
                <a:gd name="T26" fmla="*/ 147 w 219"/>
                <a:gd name="T27" fmla="*/ 202 h 358"/>
                <a:gd name="T28" fmla="*/ 147 w 219"/>
                <a:gd name="T29" fmla="*/ 333 h 358"/>
                <a:gd name="T30" fmla="*/ 173 w 219"/>
                <a:gd name="T31" fmla="*/ 358 h 358"/>
                <a:gd name="T32" fmla="*/ 199 w 219"/>
                <a:gd name="T33" fmla="*/ 333 h 358"/>
                <a:gd name="T34" fmla="*/ 199 w 219"/>
                <a:gd name="T35" fmla="*/ 157 h 358"/>
                <a:gd name="T36" fmla="*/ 193 w 219"/>
                <a:gd name="T37" fmla="*/ 151 h 358"/>
                <a:gd name="T38" fmla="*/ 93 w 219"/>
                <a:gd name="T39" fmla="*/ 151 h 358"/>
                <a:gd name="T40" fmla="*/ 103 w 219"/>
                <a:gd name="T41" fmla="*/ 84 h 358"/>
                <a:gd name="T42" fmla="*/ 196 w 219"/>
                <a:gd name="T43" fmla="*/ 8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358">
                  <a:moveTo>
                    <a:pt x="196" y="84"/>
                  </a:move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209" y="83"/>
                    <a:pt x="219" y="73"/>
                    <a:pt x="219" y="60"/>
                  </a:cubicBezTo>
                  <a:cubicBezTo>
                    <a:pt x="219" y="47"/>
                    <a:pt x="209" y="37"/>
                    <a:pt x="196" y="3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2"/>
                    <a:pt x="112" y="0"/>
                    <a:pt x="10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6" y="0"/>
                    <a:pt x="63" y="2"/>
                    <a:pt x="63" y="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00"/>
                    <a:pt x="2" y="202"/>
                    <a:pt x="5" y="202"/>
                  </a:cubicBezTo>
                  <a:cubicBezTo>
                    <a:pt x="147" y="202"/>
                    <a:pt x="147" y="202"/>
                    <a:pt x="147" y="202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7" y="347"/>
                    <a:pt x="159" y="358"/>
                    <a:pt x="173" y="358"/>
                  </a:cubicBezTo>
                  <a:cubicBezTo>
                    <a:pt x="187" y="358"/>
                    <a:pt x="199" y="347"/>
                    <a:pt x="199" y="333"/>
                  </a:cubicBezTo>
                  <a:cubicBezTo>
                    <a:pt x="199" y="157"/>
                    <a:pt x="199" y="157"/>
                    <a:pt x="199" y="157"/>
                  </a:cubicBezTo>
                  <a:cubicBezTo>
                    <a:pt x="199" y="154"/>
                    <a:pt x="196" y="151"/>
                    <a:pt x="193" y="151"/>
                  </a:cubicBezTo>
                  <a:cubicBezTo>
                    <a:pt x="93" y="151"/>
                    <a:pt x="93" y="151"/>
                    <a:pt x="93" y="151"/>
                  </a:cubicBezTo>
                  <a:cubicBezTo>
                    <a:pt x="103" y="84"/>
                    <a:pt x="103" y="84"/>
                    <a:pt x="103" y="84"/>
                  </a:cubicBezTo>
                  <a:lnTo>
                    <a:pt x="19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731500" y="3616325"/>
              <a:ext cx="400050" cy="447675"/>
            </a:xfrm>
            <a:custGeom>
              <a:avLst/>
              <a:gdLst>
                <a:gd name="T0" fmla="*/ 103 w 252"/>
                <a:gd name="T1" fmla="*/ 37 h 282"/>
                <a:gd name="T2" fmla="*/ 0 w 252"/>
                <a:gd name="T3" fmla="*/ 37 h 282"/>
                <a:gd name="T4" fmla="*/ 0 w 252"/>
                <a:gd name="T5" fmla="*/ 0 h 282"/>
                <a:gd name="T6" fmla="*/ 252 w 252"/>
                <a:gd name="T7" fmla="*/ 0 h 282"/>
                <a:gd name="T8" fmla="*/ 252 w 252"/>
                <a:gd name="T9" fmla="*/ 37 h 282"/>
                <a:gd name="T10" fmla="*/ 149 w 252"/>
                <a:gd name="T11" fmla="*/ 37 h 282"/>
                <a:gd name="T12" fmla="*/ 149 w 252"/>
                <a:gd name="T13" fmla="*/ 282 h 282"/>
                <a:gd name="T14" fmla="*/ 103 w 252"/>
                <a:gd name="T15" fmla="*/ 282 h 282"/>
                <a:gd name="T16" fmla="*/ 103 w 252"/>
                <a:gd name="T17" fmla="*/ 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82">
                  <a:moveTo>
                    <a:pt x="1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37"/>
                  </a:lnTo>
                  <a:lnTo>
                    <a:pt x="149" y="37"/>
                  </a:lnTo>
                  <a:lnTo>
                    <a:pt x="149" y="282"/>
                  </a:lnTo>
                  <a:lnTo>
                    <a:pt x="103" y="282"/>
                  </a:lnTo>
                  <a:lnTo>
                    <a:pt x="10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1437938" y="30670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11515725" y="2935288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1509375" y="2803525"/>
              <a:ext cx="366713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1453813" y="2673350"/>
              <a:ext cx="368300" cy="109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33245" y="4347845"/>
            <a:ext cx="628740" cy="594603"/>
            <a:chOff x="12617450" y="2554288"/>
            <a:chExt cx="1608138" cy="1520825"/>
          </a:xfrm>
          <a:solidFill>
            <a:schemeClr val="bg1">
              <a:lumMod val="65000"/>
            </a:schemeClr>
          </a:solidFill>
        </p:grpSpPr>
        <p:sp>
          <p:nvSpPr>
            <p:cNvPr id="61" name="Freeform 19"/>
            <p:cNvSpPr>
              <a:spLocks noEditPoints="1"/>
            </p:cNvSpPr>
            <p:nvPr/>
          </p:nvSpPr>
          <p:spPr bwMode="auto">
            <a:xfrm>
              <a:off x="12617450" y="2554288"/>
              <a:ext cx="1608138" cy="1520825"/>
            </a:xfrm>
            <a:custGeom>
              <a:avLst/>
              <a:gdLst>
                <a:gd name="T0" fmla="*/ 498 w 503"/>
                <a:gd name="T1" fmla="*/ 54 h 471"/>
                <a:gd name="T2" fmla="*/ 486 w 503"/>
                <a:gd name="T3" fmla="*/ 51 h 471"/>
                <a:gd name="T4" fmla="*/ 429 w 503"/>
                <a:gd name="T5" fmla="*/ 65 h 471"/>
                <a:gd name="T6" fmla="*/ 429 w 503"/>
                <a:gd name="T7" fmla="*/ 38 h 471"/>
                <a:gd name="T8" fmla="*/ 394 w 503"/>
                <a:gd name="T9" fmla="*/ 4 h 471"/>
                <a:gd name="T10" fmla="*/ 251 w 503"/>
                <a:gd name="T11" fmla="*/ 70 h 471"/>
                <a:gd name="T12" fmla="*/ 110 w 503"/>
                <a:gd name="T13" fmla="*/ 0 h 471"/>
                <a:gd name="T14" fmla="*/ 74 w 503"/>
                <a:gd name="T15" fmla="*/ 38 h 471"/>
                <a:gd name="T16" fmla="*/ 74 w 503"/>
                <a:gd name="T17" fmla="*/ 66 h 471"/>
                <a:gd name="T18" fmla="*/ 17 w 503"/>
                <a:gd name="T19" fmla="*/ 54 h 471"/>
                <a:gd name="T20" fmla="*/ 5 w 503"/>
                <a:gd name="T21" fmla="*/ 56 h 471"/>
                <a:gd name="T22" fmla="*/ 0 w 503"/>
                <a:gd name="T23" fmla="*/ 67 h 471"/>
                <a:gd name="T24" fmla="*/ 0 w 503"/>
                <a:gd name="T25" fmla="*/ 427 h 471"/>
                <a:gd name="T26" fmla="*/ 5 w 503"/>
                <a:gd name="T27" fmla="*/ 437 h 471"/>
                <a:gd name="T28" fmla="*/ 16 w 503"/>
                <a:gd name="T29" fmla="*/ 440 h 471"/>
                <a:gd name="T30" fmla="*/ 200 w 503"/>
                <a:gd name="T31" fmla="*/ 445 h 471"/>
                <a:gd name="T32" fmla="*/ 210 w 503"/>
                <a:gd name="T33" fmla="*/ 452 h 471"/>
                <a:gd name="T34" fmla="*/ 251 w 503"/>
                <a:gd name="T35" fmla="*/ 471 h 471"/>
                <a:gd name="T36" fmla="*/ 252 w 503"/>
                <a:gd name="T37" fmla="*/ 471 h 471"/>
                <a:gd name="T38" fmla="*/ 294 w 503"/>
                <a:gd name="T39" fmla="*/ 451 h 471"/>
                <a:gd name="T40" fmla="*/ 304 w 503"/>
                <a:gd name="T41" fmla="*/ 443 h 471"/>
                <a:gd name="T42" fmla="*/ 487 w 503"/>
                <a:gd name="T43" fmla="*/ 440 h 471"/>
                <a:gd name="T44" fmla="*/ 498 w 503"/>
                <a:gd name="T45" fmla="*/ 437 h 471"/>
                <a:gd name="T46" fmla="*/ 503 w 503"/>
                <a:gd name="T47" fmla="*/ 427 h 471"/>
                <a:gd name="T48" fmla="*/ 503 w 503"/>
                <a:gd name="T49" fmla="*/ 65 h 471"/>
                <a:gd name="T50" fmla="*/ 498 w 503"/>
                <a:gd name="T51" fmla="*/ 54 h 471"/>
                <a:gd name="T52" fmla="*/ 101 w 503"/>
                <a:gd name="T53" fmla="*/ 38 h 471"/>
                <a:gd name="T54" fmla="*/ 110 w 503"/>
                <a:gd name="T55" fmla="*/ 28 h 471"/>
                <a:gd name="T56" fmla="*/ 232 w 503"/>
                <a:gd name="T57" fmla="*/ 87 h 471"/>
                <a:gd name="T58" fmla="*/ 251 w 503"/>
                <a:gd name="T59" fmla="*/ 101 h 471"/>
                <a:gd name="T60" fmla="*/ 270 w 503"/>
                <a:gd name="T61" fmla="*/ 90 h 471"/>
                <a:gd name="T62" fmla="*/ 394 w 503"/>
                <a:gd name="T63" fmla="*/ 31 h 471"/>
                <a:gd name="T64" fmla="*/ 402 w 503"/>
                <a:gd name="T65" fmla="*/ 38 h 471"/>
                <a:gd name="T66" fmla="*/ 402 w 503"/>
                <a:gd name="T67" fmla="*/ 312 h 471"/>
                <a:gd name="T68" fmla="*/ 270 w 503"/>
                <a:gd name="T69" fmla="*/ 335 h 471"/>
                <a:gd name="T70" fmla="*/ 252 w 503"/>
                <a:gd name="T71" fmla="*/ 348 h 471"/>
                <a:gd name="T72" fmla="*/ 232 w 503"/>
                <a:gd name="T73" fmla="*/ 335 h 471"/>
                <a:gd name="T74" fmla="*/ 101 w 503"/>
                <a:gd name="T75" fmla="*/ 312 h 471"/>
                <a:gd name="T76" fmla="*/ 101 w 503"/>
                <a:gd name="T77" fmla="*/ 38 h 471"/>
                <a:gd name="T78" fmla="*/ 475 w 503"/>
                <a:gd name="T79" fmla="*/ 382 h 471"/>
                <a:gd name="T80" fmla="*/ 291 w 503"/>
                <a:gd name="T81" fmla="*/ 386 h 471"/>
                <a:gd name="T82" fmla="*/ 277 w 503"/>
                <a:gd name="T83" fmla="*/ 397 h 471"/>
                <a:gd name="T84" fmla="*/ 252 w 503"/>
                <a:gd name="T85" fmla="*/ 411 h 471"/>
                <a:gd name="T86" fmla="*/ 252 w 503"/>
                <a:gd name="T87" fmla="*/ 411 h 471"/>
                <a:gd name="T88" fmla="*/ 227 w 503"/>
                <a:gd name="T89" fmla="*/ 398 h 471"/>
                <a:gd name="T90" fmla="*/ 213 w 503"/>
                <a:gd name="T91" fmla="*/ 388 h 471"/>
                <a:gd name="T92" fmla="*/ 28 w 503"/>
                <a:gd name="T93" fmla="*/ 386 h 471"/>
                <a:gd name="T94" fmla="*/ 28 w 503"/>
                <a:gd name="T95" fmla="*/ 85 h 471"/>
                <a:gd name="T96" fmla="*/ 74 w 503"/>
                <a:gd name="T97" fmla="*/ 94 h 471"/>
                <a:gd name="T98" fmla="*/ 74 w 503"/>
                <a:gd name="T99" fmla="*/ 340 h 471"/>
                <a:gd name="T100" fmla="*/ 89 w 503"/>
                <a:gd name="T101" fmla="*/ 340 h 471"/>
                <a:gd name="T102" fmla="*/ 239 w 503"/>
                <a:gd name="T103" fmla="*/ 369 h 471"/>
                <a:gd name="T104" fmla="*/ 243 w 503"/>
                <a:gd name="T105" fmla="*/ 371 h 471"/>
                <a:gd name="T106" fmla="*/ 243 w 503"/>
                <a:gd name="T107" fmla="*/ 382 h 471"/>
                <a:gd name="T108" fmla="*/ 252 w 503"/>
                <a:gd name="T109" fmla="*/ 376 h 471"/>
                <a:gd name="T110" fmla="*/ 259 w 503"/>
                <a:gd name="T111" fmla="*/ 381 h 471"/>
                <a:gd name="T112" fmla="*/ 259 w 503"/>
                <a:gd name="T113" fmla="*/ 372 h 471"/>
                <a:gd name="T114" fmla="*/ 263 w 503"/>
                <a:gd name="T115" fmla="*/ 369 h 471"/>
                <a:gd name="T116" fmla="*/ 413 w 503"/>
                <a:gd name="T117" fmla="*/ 340 h 471"/>
                <a:gd name="T118" fmla="*/ 429 w 503"/>
                <a:gd name="T119" fmla="*/ 340 h 471"/>
                <a:gd name="T120" fmla="*/ 429 w 503"/>
                <a:gd name="T121" fmla="*/ 93 h 471"/>
                <a:gd name="T122" fmla="*/ 475 w 503"/>
                <a:gd name="T123" fmla="*/ 82 h 471"/>
                <a:gd name="T124" fmla="*/ 475 w 503"/>
                <a:gd name="T125" fmla="*/ 38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3" h="471">
                  <a:moveTo>
                    <a:pt x="498" y="54"/>
                  </a:moveTo>
                  <a:cubicBezTo>
                    <a:pt x="494" y="51"/>
                    <a:pt x="490" y="50"/>
                    <a:pt x="486" y="51"/>
                  </a:cubicBezTo>
                  <a:cubicBezTo>
                    <a:pt x="429" y="65"/>
                    <a:pt x="429" y="65"/>
                    <a:pt x="429" y="65"/>
                  </a:cubicBezTo>
                  <a:cubicBezTo>
                    <a:pt x="429" y="38"/>
                    <a:pt x="429" y="38"/>
                    <a:pt x="429" y="38"/>
                  </a:cubicBezTo>
                  <a:cubicBezTo>
                    <a:pt x="429" y="17"/>
                    <a:pt x="416" y="4"/>
                    <a:pt x="394" y="4"/>
                  </a:cubicBezTo>
                  <a:cubicBezTo>
                    <a:pt x="356" y="4"/>
                    <a:pt x="275" y="51"/>
                    <a:pt x="251" y="70"/>
                  </a:cubicBezTo>
                  <a:cubicBezTo>
                    <a:pt x="227" y="50"/>
                    <a:pt x="150" y="0"/>
                    <a:pt x="110" y="0"/>
                  </a:cubicBezTo>
                  <a:cubicBezTo>
                    <a:pt x="87" y="0"/>
                    <a:pt x="74" y="14"/>
                    <a:pt x="74" y="38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61" y="64"/>
                    <a:pt x="34" y="58"/>
                    <a:pt x="17" y="54"/>
                  </a:cubicBezTo>
                  <a:cubicBezTo>
                    <a:pt x="13" y="53"/>
                    <a:pt x="9" y="54"/>
                    <a:pt x="5" y="56"/>
                  </a:cubicBezTo>
                  <a:cubicBezTo>
                    <a:pt x="2" y="59"/>
                    <a:pt x="0" y="63"/>
                    <a:pt x="0" y="67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31"/>
                    <a:pt x="2" y="434"/>
                    <a:pt x="5" y="437"/>
                  </a:cubicBezTo>
                  <a:cubicBezTo>
                    <a:pt x="8" y="440"/>
                    <a:pt x="12" y="441"/>
                    <a:pt x="16" y="440"/>
                  </a:cubicBezTo>
                  <a:cubicBezTo>
                    <a:pt x="17" y="440"/>
                    <a:pt x="140" y="412"/>
                    <a:pt x="200" y="445"/>
                  </a:cubicBezTo>
                  <a:cubicBezTo>
                    <a:pt x="203" y="446"/>
                    <a:pt x="206" y="449"/>
                    <a:pt x="210" y="452"/>
                  </a:cubicBezTo>
                  <a:cubicBezTo>
                    <a:pt x="220" y="460"/>
                    <a:pt x="234" y="471"/>
                    <a:pt x="251" y="471"/>
                  </a:cubicBezTo>
                  <a:cubicBezTo>
                    <a:pt x="251" y="471"/>
                    <a:pt x="251" y="471"/>
                    <a:pt x="252" y="471"/>
                  </a:cubicBezTo>
                  <a:cubicBezTo>
                    <a:pt x="269" y="471"/>
                    <a:pt x="283" y="460"/>
                    <a:pt x="294" y="451"/>
                  </a:cubicBezTo>
                  <a:cubicBezTo>
                    <a:pt x="298" y="448"/>
                    <a:pt x="302" y="445"/>
                    <a:pt x="304" y="443"/>
                  </a:cubicBezTo>
                  <a:cubicBezTo>
                    <a:pt x="364" y="411"/>
                    <a:pt x="486" y="440"/>
                    <a:pt x="487" y="440"/>
                  </a:cubicBezTo>
                  <a:cubicBezTo>
                    <a:pt x="491" y="441"/>
                    <a:pt x="495" y="440"/>
                    <a:pt x="498" y="437"/>
                  </a:cubicBezTo>
                  <a:cubicBezTo>
                    <a:pt x="501" y="434"/>
                    <a:pt x="503" y="431"/>
                    <a:pt x="503" y="427"/>
                  </a:cubicBezTo>
                  <a:cubicBezTo>
                    <a:pt x="503" y="65"/>
                    <a:pt x="503" y="65"/>
                    <a:pt x="503" y="65"/>
                  </a:cubicBezTo>
                  <a:cubicBezTo>
                    <a:pt x="503" y="61"/>
                    <a:pt x="501" y="57"/>
                    <a:pt x="498" y="54"/>
                  </a:cubicBezTo>
                  <a:close/>
                  <a:moveTo>
                    <a:pt x="101" y="38"/>
                  </a:moveTo>
                  <a:cubicBezTo>
                    <a:pt x="101" y="28"/>
                    <a:pt x="104" y="28"/>
                    <a:pt x="110" y="28"/>
                  </a:cubicBezTo>
                  <a:cubicBezTo>
                    <a:pt x="142" y="28"/>
                    <a:pt x="211" y="71"/>
                    <a:pt x="232" y="87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70" y="90"/>
                    <a:pt x="270" y="90"/>
                    <a:pt x="270" y="90"/>
                  </a:cubicBezTo>
                  <a:cubicBezTo>
                    <a:pt x="291" y="76"/>
                    <a:pt x="363" y="31"/>
                    <a:pt x="394" y="31"/>
                  </a:cubicBezTo>
                  <a:cubicBezTo>
                    <a:pt x="402" y="31"/>
                    <a:pt x="402" y="33"/>
                    <a:pt x="402" y="38"/>
                  </a:cubicBezTo>
                  <a:cubicBezTo>
                    <a:pt x="402" y="312"/>
                    <a:pt x="402" y="312"/>
                    <a:pt x="402" y="312"/>
                  </a:cubicBezTo>
                  <a:cubicBezTo>
                    <a:pt x="361" y="313"/>
                    <a:pt x="291" y="324"/>
                    <a:pt x="270" y="335"/>
                  </a:cubicBezTo>
                  <a:cubicBezTo>
                    <a:pt x="250" y="347"/>
                    <a:pt x="252" y="348"/>
                    <a:pt x="252" y="348"/>
                  </a:cubicBezTo>
                  <a:cubicBezTo>
                    <a:pt x="252" y="348"/>
                    <a:pt x="250" y="346"/>
                    <a:pt x="232" y="335"/>
                  </a:cubicBezTo>
                  <a:cubicBezTo>
                    <a:pt x="210" y="320"/>
                    <a:pt x="141" y="313"/>
                    <a:pt x="101" y="312"/>
                  </a:cubicBezTo>
                  <a:lnTo>
                    <a:pt x="101" y="38"/>
                  </a:lnTo>
                  <a:close/>
                  <a:moveTo>
                    <a:pt x="475" y="382"/>
                  </a:moveTo>
                  <a:cubicBezTo>
                    <a:pt x="442" y="367"/>
                    <a:pt x="346" y="357"/>
                    <a:pt x="291" y="386"/>
                  </a:cubicBezTo>
                  <a:cubicBezTo>
                    <a:pt x="286" y="389"/>
                    <a:pt x="281" y="393"/>
                    <a:pt x="277" y="397"/>
                  </a:cubicBezTo>
                  <a:cubicBezTo>
                    <a:pt x="269" y="403"/>
                    <a:pt x="259" y="411"/>
                    <a:pt x="252" y="411"/>
                  </a:cubicBezTo>
                  <a:cubicBezTo>
                    <a:pt x="252" y="411"/>
                    <a:pt x="252" y="411"/>
                    <a:pt x="252" y="411"/>
                  </a:cubicBezTo>
                  <a:cubicBezTo>
                    <a:pt x="244" y="411"/>
                    <a:pt x="235" y="404"/>
                    <a:pt x="227" y="398"/>
                  </a:cubicBezTo>
                  <a:cubicBezTo>
                    <a:pt x="222" y="394"/>
                    <a:pt x="218" y="390"/>
                    <a:pt x="213" y="388"/>
                  </a:cubicBezTo>
                  <a:cubicBezTo>
                    <a:pt x="158" y="358"/>
                    <a:pt x="64" y="373"/>
                    <a:pt x="28" y="386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42" y="88"/>
                    <a:pt x="63" y="93"/>
                    <a:pt x="74" y="94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89" y="340"/>
                    <a:pt x="89" y="340"/>
                    <a:pt x="89" y="340"/>
                  </a:cubicBezTo>
                  <a:cubicBezTo>
                    <a:pt x="126" y="340"/>
                    <a:pt x="194" y="344"/>
                    <a:pt x="239" y="369"/>
                  </a:cubicBezTo>
                  <a:cubicBezTo>
                    <a:pt x="243" y="371"/>
                    <a:pt x="243" y="371"/>
                    <a:pt x="243" y="371"/>
                  </a:cubicBezTo>
                  <a:cubicBezTo>
                    <a:pt x="243" y="382"/>
                    <a:pt x="243" y="382"/>
                    <a:pt x="243" y="382"/>
                  </a:cubicBezTo>
                  <a:cubicBezTo>
                    <a:pt x="252" y="376"/>
                    <a:pt x="252" y="376"/>
                    <a:pt x="252" y="376"/>
                  </a:cubicBezTo>
                  <a:cubicBezTo>
                    <a:pt x="259" y="381"/>
                    <a:pt x="259" y="381"/>
                    <a:pt x="259" y="381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63" y="369"/>
                    <a:pt x="263" y="369"/>
                    <a:pt x="263" y="369"/>
                  </a:cubicBezTo>
                  <a:cubicBezTo>
                    <a:pt x="308" y="344"/>
                    <a:pt x="376" y="340"/>
                    <a:pt x="413" y="340"/>
                  </a:cubicBezTo>
                  <a:cubicBezTo>
                    <a:pt x="429" y="340"/>
                    <a:pt x="429" y="340"/>
                    <a:pt x="429" y="340"/>
                  </a:cubicBezTo>
                  <a:cubicBezTo>
                    <a:pt x="429" y="93"/>
                    <a:pt x="429" y="93"/>
                    <a:pt x="429" y="93"/>
                  </a:cubicBezTo>
                  <a:cubicBezTo>
                    <a:pt x="475" y="82"/>
                    <a:pt x="475" y="82"/>
                    <a:pt x="475" y="82"/>
                  </a:cubicBezTo>
                  <a:lnTo>
                    <a:pt x="475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13109575" y="3119438"/>
              <a:ext cx="31750" cy="193675"/>
            </a:xfrm>
            <a:custGeom>
              <a:avLst/>
              <a:gdLst>
                <a:gd name="T0" fmla="*/ 0 w 10"/>
                <a:gd name="T1" fmla="*/ 11 h 60"/>
                <a:gd name="T2" fmla="*/ 0 w 10"/>
                <a:gd name="T3" fmla="*/ 52 h 60"/>
                <a:gd name="T4" fmla="*/ 10 w 10"/>
                <a:gd name="T5" fmla="*/ 60 h 60"/>
                <a:gd name="T6" fmla="*/ 10 w 10"/>
                <a:gd name="T7" fmla="*/ 0 h 60"/>
                <a:gd name="T8" fmla="*/ 0 w 10"/>
                <a:gd name="T9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0">
                  <a:moveTo>
                    <a:pt x="0" y="11"/>
                  </a:moveTo>
                  <a:cubicBezTo>
                    <a:pt x="0" y="23"/>
                    <a:pt x="0" y="44"/>
                    <a:pt x="0" y="52"/>
                  </a:cubicBezTo>
                  <a:cubicBezTo>
                    <a:pt x="0" y="55"/>
                    <a:pt x="4" y="58"/>
                    <a:pt x="10" y="6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0" y="6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13168313" y="2938463"/>
              <a:ext cx="258763" cy="555625"/>
            </a:xfrm>
            <a:custGeom>
              <a:avLst/>
              <a:gdLst>
                <a:gd name="T0" fmla="*/ 81 w 81"/>
                <a:gd name="T1" fmla="*/ 163 h 172"/>
                <a:gd name="T2" fmla="*/ 81 w 81"/>
                <a:gd name="T3" fmla="*/ 7 h 172"/>
                <a:gd name="T4" fmla="*/ 72 w 81"/>
                <a:gd name="T5" fmla="*/ 7 h 172"/>
                <a:gd name="T6" fmla="*/ 12 w 81"/>
                <a:gd name="T7" fmla="*/ 51 h 172"/>
                <a:gd name="T8" fmla="*/ 0 w 81"/>
                <a:gd name="T9" fmla="*/ 54 h 172"/>
                <a:gd name="T10" fmla="*/ 0 w 81"/>
                <a:gd name="T11" fmla="*/ 118 h 172"/>
                <a:gd name="T12" fmla="*/ 12 w 81"/>
                <a:gd name="T13" fmla="*/ 120 h 172"/>
                <a:gd name="T14" fmla="*/ 71 w 81"/>
                <a:gd name="T15" fmla="*/ 163 h 172"/>
                <a:gd name="T16" fmla="*/ 81 w 81"/>
                <a:gd name="T17" fmla="*/ 16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72">
                  <a:moveTo>
                    <a:pt x="81" y="163"/>
                  </a:moveTo>
                  <a:cubicBezTo>
                    <a:pt x="81" y="154"/>
                    <a:pt x="81" y="16"/>
                    <a:pt x="81" y="7"/>
                  </a:cubicBezTo>
                  <a:cubicBezTo>
                    <a:pt x="81" y="0"/>
                    <a:pt x="72" y="7"/>
                    <a:pt x="72" y="7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7" y="52"/>
                    <a:pt x="0" y="5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7" y="120"/>
                    <a:pt x="12" y="120"/>
                    <a:pt x="12" y="120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3"/>
                    <a:pt x="81" y="172"/>
                    <a:pt x="8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13503275" y="3063875"/>
              <a:ext cx="303213" cy="300037"/>
            </a:xfrm>
            <a:custGeom>
              <a:avLst/>
              <a:gdLst>
                <a:gd name="T0" fmla="*/ 5 w 95"/>
                <a:gd name="T1" fmla="*/ 90 h 93"/>
                <a:gd name="T2" fmla="*/ 13 w 95"/>
                <a:gd name="T3" fmla="*/ 93 h 93"/>
                <a:gd name="T4" fmla="*/ 22 w 95"/>
                <a:gd name="T5" fmla="*/ 90 h 93"/>
                <a:gd name="T6" fmla="*/ 47 w 95"/>
                <a:gd name="T7" fmla="*/ 64 h 93"/>
                <a:gd name="T8" fmla="*/ 73 w 95"/>
                <a:gd name="T9" fmla="*/ 90 h 93"/>
                <a:gd name="T10" fmla="*/ 81 w 95"/>
                <a:gd name="T11" fmla="*/ 93 h 93"/>
                <a:gd name="T12" fmla="*/ 90 w 95"/>
                <a:gd name="T13" fmla="*/ 90 h 93"/>
                <a:gd name="T14" fmla="*/ 90 w 95"/>
                <a:gd name="T15" fmla="*/ 72 h 93"/>
                <a:gd name="T16" fmla="*/ 65 w 95"/>
                <a:gd name="T17" fmla="*/ 47 h 93"/>
                <a:gd name="T18" fmla="*/ 90 w 95"/>
                <a:gd name="T19" fmla="*/ 22 h 93"/>
                <a:gd name="T20" fmla="*/ 90 w 95"/>
                <a:gd name="T21" fmla="*/ 4 h 93"/>
                <a:gd name="T22" fmla="*/ 73 w 95"/>
                <a:gd name="T23" fmla="*/ 4 h 93"/>
                <a:gd name="T24" fmla="*/ 47 w 95"/>
                <a:gd name="T25" fmla="*/ 30 h 93"/>
                <a:gd name="T26" fmla="*/ 22 w 95"/>
                <a:gd name="T27" fmla="*/ 4 h 93"/>
                <a:gd name="T28" fmla="*/ 5 w 95"/>
                <a:gd name="T29" fmla="*/ 4 h 93"/>
                <a:gd name="T30" fmla="*/ 5 w 95"/>
                <a:gd name="T31" fmla="*/ 22 h 93"/>
                <a:gd name="T32" fmla="*/ 30 w 95"/>
                <a:gd name="T33" fmla="*/ 47 h 93"/>
                <a:gd name="T34" fmla="*/ 5 w 95"/>
                <a:gd name="T35" fmla="*/ 72 h 93"/>
                <a:gd name="T36" fmla="*/ 5 w 95"/>
                <a:gd name="T37" fmla="*/ 9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93">
                  <a:moveTo>
                    <a:pt x="5" y="90"/>
                  </a:moveTo>
                  <a:cubicBezTo>
                    <a:pt x="7" y="92"/>
                    <a:pt x="10" y="93"/>
                    <a:pt x="13" y="93"/>
                  </a:cubicBezTo>
                  <a:cubicBezTo>
                    <a:pt x="16" y="93"/>
                    <a:pt x="19" y="92"/>
                    <a:pt x="22" y="90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5" y="92"/>
                    <a:pt x="78" y="93"/>
                    <a:pt x="81" y="93"/>
                  </a:cubicBezTo>
                  <a:cubicBezTo>
                    <a:pt x="84" y="93"/>
                    <a:pt x="88" y="92"/>
                    <a:pt x="90" y="90"/>
                  </a:cubicBezTo>
                  <a:cubicBezTo>
                    <a:pt x="95" y="85"/>
                    <a:pt x="95" y="77"/>
                    <a:pt x="90" y="72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5" y="17"/>
                    <a:pt x="95" y="9"/>
                    <a:pt x="90" y="4"/>
                  </a:cubicBezTo>
                  <a:cubicBezTo>
                    <a:pt x="85" y="0"/>
                    <a:pt x="77" y="0"/>
                    <a:pt x="73" y="4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0"/>
                    <a:pt x="9" y="0"/>
                    <a:pt x="5" y="4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0" y="77"/>
                    <a:pt x="0" y="85"/>
                    <a:pt x="5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75214" y="3136173"/>
            <a:ext cx="684472" cy="745378"/>
            <a:chOff x="10939463" y="4725988"/>
            <a:chExt cx="1873250" cy="2039937"/>
          </a:xfrm>
          <a:solidFill>
            <a:schemeClr val="bg1">
              <a:lumMod val="65000"/>
            </a:schemeClr>
          </a:solidFill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11258550" y="5032375"/>
              <a:ext cx="1554163" cy="1733550"/>
            </a:xfrm>
            <a:custGeom>
              <a:avLst/>
              <a:gdLst>
                <a:gd name="T0" fmla="*/ 416 w 486"/>
                <a:gd name="T1" fmla="*/ 453 h 537"/>
                <a:gd name="T2" fmla="*/ 454 w 486"/>
                <a:gd name="T3" fmla="*/ 391 h 537"/>
                <a:gd name="T4" fmla="*/ 469 w 486"/>
                <a:gd name="T5" fmla="*/ 294 h 537"/>
                <a:gd name="T6" fmla="*/ 413 w 486"/>
                <a:gd name="T7" fmla="*/ 130 h 537"/>
                <a:gd name="T8" fmla="*/ 300 w 486"/>
                <a:gd name="T9" fmla="*/ 75 h 537"/>
                <a:gd name="T10" fmla="*/ 299 w 486"/>
                <a:gd name="T11" fmla="*/ 63 h 537"/>
                <a:gd name="T12" fmla="*/ 290 w 486"/>
                <a:gd name="T13" fmla="*/ 53 h 537"/>
                <a:gd name="T14" fmla="*/ 246 w 486"/>
                <a:gd name="T15" fmla="*/ 0 h 537"/>
                <a:gd name="T16" fmla="*/ 202 w 486"/>
                <a:gd name="T17" fmla="*/ 79 h 537"/>
                <a:gd name="T18" fmla="*/ 165 w 486"/>
                <a:gd name="T19" fmla="*/ 146 h 537"/>
                <a:gd name="T20" fmla="*/ 98 w 486"/>
                <a:gd name="T21" fmla="*/ 145 h 537"/>
                <a:gd name="T22" fmla="*/ 0 w 486"/>
                <a:gd name="T23" fmla="*/ 143 h 537"/>
                <a:gd name="T24" fmla="*/ 27 w 486"/>
                <a:gd name="T25" fmla="*/ 212 h 537"/>
                <a:gd name="T26" fmla="*/ 27 w 486"/>
                <a:gd name="T27" fmla="*/ 212 h 537"/>
                <a:gd name="T28" fmla="*/ 29 w 486"/>
                <a:gd name="T29" fmla="*/ 221 h 537"/>
                <a:gd name="T30" fmla="*/ 59 w 486"/>
                <a:gd name="T31" fmla="*/ 236 h 537"/>
                <a:gd name="T32" fmla="*/ 54 w 486"/>
                <a:gd name="T33" fmla="*/ 294 h 537"/>
                <a:gd name="T34" fmla="*/ 110 w 486"/>
                <a:gd name="T35" fmla="*/ 457 h 537"/>
                <a:gd name="T36" fmla="*/ 265 w 486"/>
                <a:gd name="T37" fmla="*/ 515 h 537"/>
                <a:gd name="T38" fmla="*/ 371 w 486"/>
                <a:gd name="T39" fmla="*/ 483 h 537"/>
                <a:gd name="T40" fmla="*/ 467 w 486"/>
                <a:gd name="T41" fmla="*/ 537 h 537"/>
                <a:gd name="T42" fmla="*/ 486 w 486"/>
                <a:gd name="T43" fmla="*/ 490 h 537"/>
                <a:gd name="T44" fmla="*/ 416 w 486"/>
                <a:gd name="T45" fmla="*/ 453 h 537"/>
                <a:gd name="T46" fmla="*/ 372 w 486"/>
                <a:gd name="T47" fmla="*/ 357 h 537"/>
                <a:gd name="T48" fmla="*/ 347 w 486"/>
                <a:gd name="T49" fmla="*/ 405 h 537"/>
                <a:gd name="T50" fmla="*/ 265 w 486"/>
                <a:gd name="T51" fmla="*/ 361 h 537"/>
                <a:gd name="T52" fmla="*/ 241 w 486"/>
                <a:gd name="T53" fmla="*/ 410 h 537"/>
                <a:gd name="T54" fmla="*/ 294 w 486"/>
                <a:gd name="T55" fmla="*/ 437 h 537"/>
                <a:gd name="T56" fmla="*/ 259 w 486"/>
                <a:gd name="T57" fmla="*/ 443 h 537"/>
                <a:gd name="T58" fmla="*/ 176 w 486"/>
                <a:gd name="T59" fmla="*/ 406 h 537"/>
                <a:gd name="T60" fmla="*/ 143 w 486"/>
                <a:gd name="T61" fmla="*/ 294 h 537"/>
                <a:gd name="T62" fmla="*/ 147 w 486"/>
                <a:gd name="T63" fmla="*/ 247 h 537"/>
                <a:gd name="T64" fmla="*/ 207 w 486"/>
                <a:gd name="T65" fmla="*/ 239 h 537"/>
                <a:gd name="T66" fmla="*/ 273 w 486"/>
                <a:gd name="T67" fmla="*/ 147 h 537"/>
                <a:gd name="T68" fmla="*/ 347 w 486"/>
                <a:gd name="T69" fmla="*/ 183 h 537"/>
                <a:gd name="T70" fmla="*/ 380 w 486"/>
                <a:gd name="T71" fmla="*/ 294 h 537"/>
                <a:gd name="T72" fmla="*/ 372 w 486"/>
                <a:gd name="T73" fmla="*/ 35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537">
                  <a:moveTo>
                    <a:pt x="416" y="453"/>
                  </a:moveTo>
                  <a:cubicBezTo>
                    <a:pt x="433" y="433"/>
                    <a:pt x="446" y="413"/>
                    <a:pt x="454" y="391"/>
                  </a:cubicBezTo>
                  <a:cubicBezTo>
                    <a:pt x="464" y="363"/>
                    <a:pt x="469" y="331"/>
                    <a:pt x="469" y="294"/>
                  </a:cubicBezTo>
                  <a:cubicBezTo>
                    <a:pt x="469" y="224"/>
                    <a:pt x="451" y="169"/>
                    <a:pt x="413" y="130"/>
                  </a:cubicBezTo>
                  <a:cubicBezTo>
                    <a:pt x="384" y="100"/>
                    <a:pt x="346" y="81"/>
                    <a:pt x="300" y="75"/>
                  </a:cubicBezTo>
                  <a:cubicBezTo>
                    <a:pt x="301" y="70"/>
                    <a:pt x="300" y="66"/>
                    <a:pt x="299" y="63"/>
                  </a:cubicBezTo>
                  <a:cubicBezTo>
                    <a:pt x="298" y="61"/>
                    <a:pt x="295" y="59"/>
                    <a:pt x="290" y="53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5"/>
                    <a:pt x="27" y="218"/>
                    <a:pt x="29" y="221"/>
                  </a:cubicBezTo>
                  <a:cubicBezTo>
                    <a:pt x="32" y="226"/>
                    <a:pt x="44" y="232"/>
                    <a:pt x="59" y="236"/>
                  </a:cubicBezTo>
                  <a:cubicBezTo>
                    <a:pt x="56" y="254"/>
                    <a:pt x="54" y="273"/>
                    <a:pt x="54" y="294"/>
                  </a:cubicBezTo>
                  <a:cubicBezTo>
                    <a:pt x="54" y="364"/>
                    <a:pt x="73" y="418"/>
                    <a:pt x="110" y="457"/>
                  </a:cubicBezTo>
                  <a:cubicBezTo>
                    <a:pt x="147" y="496"/>
                    <a:pt x="199" y="515"/>
                    <a:pt x="265" y="515"/>
                  </a:cubicBezTo>
                  <a:cubicBezTo>
                    <a:pt x="312" y="515"/>
                    <a:pt x="348" y="497"/>
                    <a:pt x="371" y="483"/>
                  </a:cubicBezTo>
                  <a:cubicBezTo>
                    <a:pt x="467" y="537"/>
                    <a:pt x="467" y="537"/>
                    <a:pt x="467" y="537"/>
                  </a:cubicBezTo>
                  <a:cubicBezTo>
                    <a:pt x="486" y="490"/>
                    <a:pt x="486" y="490"/>
                    <a:pt x="486" y="490"/>
                  </a:cubicBezTo>
                  <a:lnTo>
                    <a:pt x="416" y="453"/>
                  </a:lnTo>
                  <a:close/>
                  <a:moveTo>
                    <a:pt x="372" y="357"/>
                  </a:moveTo>
                  <a:cubicBezTo>
                    <a:pt x="366" y="376"/>
                    <a:pt x="358" y="392"/>
                    <a:pt x="347" y="405"/>
                  </a:cubicBezTo>
                  <a:cubicBezTo>
                    <a:pt x="265" y="361"/>
                    <a:pt x="265" y="361"/>
                    <a:pt x="265" y="361"/>
                  </a:cubicBezTo>
                  <a:cubicBezTo>
                    <a:pt x="241" y="410"/>
                    <a:pt x="241" y="410"/>
                    <a:pt x="241" y="410"/>
                  </a:cubicBezTo>
                  <a:cubicBezTo>
                    <a:pt x="294" y="437"/>
                    <a:pt x="294" y="437"/>
                    <a:pt x="294" y="437"/>
                  </a:cubicBezTo>
                  <a:cubicBezTo>
                    <a:pt x="283" y="441"/>
                    <a:pt x="272" y="443"/>
                    <a:pt x="259" y="443"/>
                  </a:cubicBezTo>
                  <a:cubicBezTo>
                    <a:pt x="226" y="443"/>
                    <a:pt x="198" y="431"/>
                    <a:pt x="176" y="406"/>
                  </a:cubicBezTo>
                  <a:cubicBezTo>
                    <a:pt x="154" y="381"/>
                    <a:pt x="143" y="344"/>
                    <a:pt x="143" y="294"/>
                  </a:cubicBezTo>
                  <a:cubicBezTo>
                    <a:pt x="143" y="277"/>
                    <a:pt x="145" y="261"/>
                    <a:pt x="147" y="247"/>
                  </a:cubicBezTo>
                  <a:cubicBezTo>
                    <a:pt x="173" y="248"/>
                    <a:pt x="196" y="245"/>
                    <a:pt x="207" y="239"/>
                  </a:cubicBezTo>
                  <a:cubicBezTo>
                    <a:pt x="223" y="229"/>
                    <a:pt x="251" y="187"/>
                    <a:pt x="273" y="147"/>
                  </a:cubicBezTo>
                  <a:cubicBezTo>
                    <a:pt x="303" y="149"/>
                    <a:pt x="328" y="161"/>
                    <a:pt x="347" y="183"/>
                  </a:cubicBezTo>
                  <a:cubicBezTo>
                    <a:pt x="369" y="207"/>
                    <a:pt x="380" y="244"/>
                    <a:pt x="380" y="294"/>
                  </a:cubicBezTo>
                  <a:cubicBezTo>
                    <a:pt x="380" y="318"/>
                    <a:pt x="377" y="339"/>
                    <a:pt x="372" y="3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>
              <a:off x="10939463" y="4725988"/>
              <a:ext cx="1217613" cy="736600"/>
            </a:xfrm>
            <a:custGeom>
              <a:avLst/>
              <a:gdLst>
                <a:gd name="T0" fmla="*/ 520 w 767"/>
                <a:gd name="T1" fmla="*/ 464 h 464"/>
                <a:gd name="T2" fmla="*/ 572 w 767"/>
                <a:gd name="T3" fmla="*/ 364 h 464"/>
                <a:gd name="T4" fmla="*/ 767 w 767"/>
                <a:gd name="T5" fmla="*/ 0 h 464"/>
                <a:gd name="T6" fmla="*/ 314 w 767"/>
                <a:gd name="T7" fmla="*/ 104 h 464"/>
                <a:gd name="T8" fmla="*/ 0 w 767"/>
                <a:gd name="T9" fmla="*/ 454 h 464"/>
                <a:gd name="T10" fmla="*/ 421 w 767"/>
                <a:gd name="T11" fmla="*/ 462 h 464"/>
                <a:gd name="T12" fmla="*/ 520 w 767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7" h="464">
                  <a:moveTo>
                    <a:pt x="520" y="464"/>
                  </a:moveTo>
                  <a:lnTo>
                    <a:pt x="572" y="364"/>
                  </a:lnTo>
                  <a:lnTo>
                    <a:pt x="767" y="0"/>
                  </a:lnTo>
                  <a:lnTo>
                    <a:pt x="314" y="104"/>
                  </a:lnTo>
                  <a:lnTo>
                    <a:pt x="0" y="454"/>
                  </a:lnTo>
                  <a:lnTo>
                    <a:pt x="421" y="462"/>
                  </a:lnTo>
                  <a:lnTo>
                    <a:pt x="52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10961688" y="5478463"/>
              <a:ext cx="307975" cy="528637"/>
            </a:xfrm>
            <a:custGeom>
              <a:avLst/>
              <a:gdLst>
                <a:gd name="T0" fmla="*/ 0 w 194"/>
                <a:gd name="T1" fmla="*/ 0 h 333"/>
                <a:gd name="T2" fmla="*/ 127 w 194"/>
                <a:gd name="T3" fmla="*/ 270 h 333"/>
                <a:gd name="T4" fmla="*/ 194 w 194"/>
                <a:gd name="T5" fmla="*/ 333 h 333"/>
                <a:gd name="T6" fmla="*/ 171 w 194"/>
                <a:gd name="T7" fmla="*/ 244 h 333"/>
                <a:gd name="T8" fmla="*/ 0 w 194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333">
                  <a:moveTo>
                    <a:pt x="0" y="0"/>
                  </a:moveTo>
                  <a:lnTo>
                    <a:pt x="127" y="270"/>
                  </a:lnTo>
                  <a:lnTo>
                    <a:pt x="194" y="333"/>
                  </a:lnTo>
                  <a:lnTo>
                    <a:pt x="171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992590" y="2092256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992382" y="2274253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526177" y="85314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525969" y="103514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65207" y="318460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464999" y="3366602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38886" y="4312217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938678" y="4494214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581400" y="5652733"/>
            <a:ext cx="4607685" cy="56188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7617437" y="5648527"/>
            <a:ext cx="663266" cy="612000"/>
            <a:chOff x="7617437" y="5648527"/>
            <a:chExt cx="663266" cy="612000"/>
          </a:xfrm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5" name="Rectangle 22"/>
            <p:cNvSpPr/>
            <p:nvPr/>
          </p:nvSpPr>
          <p:spPr>
            <a:xfrm>
              <a:off x="7617437" y="5651754"/>
              <a:ext cx="79750" cy="603309"/>
            </a:xfrm>
            <a:custGeom>
              <a:avLst/>
              <a:gdLst>
                <a:gd name="connsiteX0" fmla="*/ 0 w 414000"/>
                <a:gd name="connsiteY0" fmla="*/ 0 h 1184400"/>
                <a:gd name="connsiteX1" fmla="*/ 414000 w 414000"/>
                <a:gd name="connsiteY1" fmla="*/ 0 h 1184400"/>
                <a:gd name="connsiteX2" fmla="*/ 414000 w 414000"/>
                <a:gd name="connsiteY2" fmla="*/ 1184400 h 1184400"/>
                <a:gd name="connsiteX3" fmla="*/ 0 w 414000"/>
                <a:gd name="connsiteY3" fmla="*/ 1184400 h 1184400"/>
                <a:gd name="connsiteX4" fmla="*/ 0 w 414000"/>
                <a:gd name="connsiteY4" fmla="*/ 0 h 1184400"/>
                <a:gd name="connsiteX0" fmla="*/ 0 w 414000"/>
                <a:gd name="connsiteY0" fmla="*/ 88106 h 1272506"/>
                <a:gd name="connsiteX1" fmla="*/ 414000 w 414000"/>
                <a:gd name="connsiteY1" fmla="*/ 0 h 1272506"/>
                <a:gd name="connsiteX2" fmla="*/ 414000 w 414000"/>
                <a:gd name="connsiteY2" fmla="*/ 1272506 h 1272506"/>
                <a:gd name="connsiteX3" fmla="*/ 0 w 414000"/>
                <a:gd name="connsiteY3" fmla="*/ 1272506 h 1272506"/>
                <a:gd name="connsiteX4" fmla="*/ 0 w 414000"/>
                <a:gd name="connsiteY4" fmla="*/ 88106 h 1272506"/>
                <a:gd name="connsiteX0" fmla="*/ 0 w 416381"/>
                <a:gd name="connsiteY0" fmla="*/ 88106 h 1355850"/>
                <a:gd name="connsiteX1" fmla="*/ 414000 w 416381"/>
                <a:gd name="connsiteY1" fmla="*/ 0 h 1355850"/>
                <a:gd name="connsiteX2" fmla="*/ 416381 w 416381"/>
                <a:gd name="connsiteY2" fmla="*/ 1355850 h 1355850"/>
                <a:gd name="connsiteX3" fmla="*/ 0 w 416381"/>
                <a:gd name="connsiteY3" fmla="*/ 1272506 h 1355850"/>
                <a:gd name="connsiteX4" fmla="*/ 0 w 416381"/>
                <a:gd name="connsiteY4" fmla="*/ 88106 h 1355850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0 w 447337"/>
                <a:gd name="connsiteY3" fmla="*/ 1272506 h 1343569"/>
                <a:gd name="connsiteX4" fmla="*/ 0 w 447337"/>
                <a:gd name="connsiteY4" fmla="*/ 88106 h 1343569"/>
                <a:gd name="connsiteX0" fmla="*/ 0 w 447337"/>
                <a:gd name="connsiteY0" fmla="*/ 88106 h 1343569"/>
                <a:gd name="connsiteX1" fmla="*/ 414000 w 447337"/>
                <a:gd name="connsiteY1" fmla="*/ 0 h 1343569"/>
                <a:gd name="connsiteX2" fmla="*/ 447337 w 447337"/>
                <a:gd name="connsiteY2" fmla="*/ 1343569 h 1343569"/>
                <a:gd name="connsiteX3" fmla="*/ 309562 w 447337"/>
                <a:gd name="connsiteY3" fmla="*/ 1247944 h 1343569"/>
                <a:gd name="connsiteX4" fmla="*/ 0 w 447337"/>
                <a:gd name="connsiteY4" fmla="*/ 88106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26193 w 163968"/>
                <a:gd name="connsiteY3" fmla="*/ 1247944 h 1343569"/>
                <a:gd name="connsiteX4" fmla="*/ 0 w 163968"/>
                <a:gd name="connsiteY4" fmla="*/ 7050 h 1343569"/>
                <a:gd name="connsiteX0" fmla="*/ 0 w 163968"/>
                <a:gd name="connsiteY0" fmla="*/ 7050 h 1343569"/>
                <a:gd name="connsiteX1" fmla="*/ 130631 w 163968"/>
                <a:gd name="connsiteY1" fmla="*/ 0 h 1343569"/>
                <a:gd name="connsiteX2" fmla="*/ 163968 w 163968"/>
                <a:gd name="connsiteY2" fmla="*/ 1343569 h 1343569"/>
                <a:gd name="connsiteX3" fmla="*/ 35718 w 163968"/>
                <a:gd name="connsiteY3" fmla="*/ 1245488 h 1343569"/>
                <a:gd name="connsiteX4" fmla="*/ 0 w 163968"/>
                <a:gd name="connsiteY4" fmla="*/ 7050 h 1343569"/>
                <a:gd name="connsiteX0" fmla="*/ 0 w 160793"/>
                <a:gd name="connsiteY0" fmla="*/ 559 h 1343569"/>
                <a:gd name="connsiteX1" fmla="*/ 127456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559 h 1343569"/>
                <a:gd name="connsiteX1" fmla="*/ 136981 w 160793"/>
                <a:gd name="connsiteY1" fmla="*/ 0 h 1343569"/>
                <a:gd name="connsiteX2" fmla="*/ 160793 w 160793"/>
                <a:gd name="connsiteY2" fmla="*/ 1343569 h 1343569"/>
                <a:gd name="connsiteX3" fmla="*/ 32543 w 160793"/>
                <a:gd name="connsiteY3" fmla="*/ 1245488 h 1343569"/>
                <a:gd name="connsiteX4" fmla="*/ 0 w 160793"/>
                <a:gd name="connsiteY4" fmla="*/ 559 h 1343569"/>
                <a:gd name="connsiteX0" fmla="*/ 0 w 160793"/>
                <a:gd name="connsiteY0" fmla="*/ 0 h 1343010"/>
                <a:gd name="connsiteX1" fmla="*/ 153649 w 160793"/>
                <a:gd name="connsiteY1" fmla="*/ 1876 h 1343010"/>
                <a:gd name="connsiteX2" fmla="*/ 160793 w 160793"/>
                <a:gd name="connsiteY2" fmla="*/ 1343010 h 1343010"/>
                <a:gd name="connsiteX3" fmla="*/ 32543 w 160793"/>
                <a:gd name="connsiteY3" fmla="*/ 1244929 h 1343010"/>
                <a:gd name="connsiteX4" fmla="*/ 0 w 160793"/>
                <a:gd name="connsiteY4" fmla="*/ 0 h 1343010"/>
                <a:gd name="connsiteX0" fmla="*/ 0 w 173755"/>
                <a:gd name="connsiteY0" fmla="*/ 0 h 1343010"/>
                <a:gd name="connsiteX1" fmla="*/ 153649 w 173755"/>
                <a:gd name="connsiteY1" fmla="*/ 1876 h 1343010"/>
                <a:gd name="connsiteX2" fmla="*/ 160793 w 173755"/>
                <a:gd name="connsiteY2" fmla="*/ 1343010 h 1343010"/>
                <a:gd name="connsiteX3" fmla="*/ 32543 w 173755"/>
                <a:gd name="connsiteY3" fmla="*/ 1244929 h 1343010"/>
                <a:gd name="connsiteX4" fmla="*/ 0 w 173755"/>
                <a:gd name="connsiteY4" fmla="*/ 0 h 1343010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32543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7780 w 173755"/>
                <a:gd name="connsiteY3" fmla="*/ 1245487 h 1343568"/>
                <a:gd name="connsiteX4" fmla="*/ 0 w 173755"/>
                <a:gd name="connsiteY4" fmla="*/ 558 h 1343568"/>
                <a:gd name="connsiteX0" fmla="*/ 0 w 173755"/>
                <a:gd name="connsiteY0" fmla="*/ 558 h 1343568"/>
                <a:gd name="connsiteX1" fmla="*/ 153649 w 173755"/>
                <a:gd name="connsiteY1" fmla="*/ 0 h 1343568"/>
                <a:gd name="connsiteX2" fmla="*/ 160793 w 173755"/>
                <a:gd name="connsiteY2" fmla="*/ 1343568 h 1343568"/>
                <a:gd name="connsiteX3" fmla="*/ 25399 w 173755"/>
                <a:gd name="connsiteY3" fmla="*/ 1250355 h 1343568"/>
                <a:gd name="connsiteX4" fmla="*/ 0 w 173755"/>
                <a:gd name="connsiteY4" fmla="*/ 558 h 134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5" h="1343568">
                  <a:moveTo>
                    <a:pt x="0" y="558"/>
                  </a:moveTo>
                  <a:lnTo>
                    <a:pt x="153649" y="0"/>
                  </a:lnTo>
                  <a:cubicBezTo>
                    <a:pt x="154443" y="451950"/>
                    <a:pt x="193337" y="911090"/>
                    <a:pt x="160793" y="1343568"/>
                  </a:cubicBezTo>
                  <a:lnTo>
                    <a:pt x="25399" y="1250355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27"/>
            <p:cNvSpPr/>
            <p:nvPr/>
          </p:nvSpPr>
          <p:spPr>
            <a:xfrm>
              <a:off x="7684681" y="5648527"/>
              <a:ext cx="596022" cy="612000"/>
            </a:xfrm>
            <a:custGeom>
              <a:avLst/>
              <a:gdLst>
                <a:gd name="connsiteX0" fmla="*/ 0 w 1293019"/>
                <a:gd name="connsiteY0" fmla="*/ 0 h 1295400"/>
                <a:gd name="connsiteX1" fmla="*/ 1293019 w 1293019"/>
                <a:gd name="connsiteY1" fmla="*/ 0 h 1295400"/>
                <a:gd name="connsiteX2" fmla="*/ 1293019 w 1293019"/>
                <a:gd name="connsiteY2" fmla="*/ 1295400 h 1295400"/>
                <a:gd name="connsiteX3" fmla="*/ 0 w 1293019"/>
                <a:gd name="connsiteY3" fmla="*/ 1295400 h 1295400"/>
                <a:gd name="connsiteX4" fmla="*/ 0 w 1293019"/>
                <a:gd name="connsiteY4" fmla="*/ 0 h 1295400"/>
                <a:gd name="connsiteX0" fmla="*/ 0 w 1293019"/>
                <a:gd name="connsiteY0" fmla="*/ 0 h 1302544"/>
                <a:gd name="connsiteX1" fmla="*/ 1293019 w 1293019"/>
                <a:gd name="connsiteY1" fmla="*/ 0 h 1302544"/>
                <a:gd name="connsiteX2" fmla="*/ 1293019 w 1293019"/>
                <a:gd name="connsiteY2" fmla="*/ 1295400 h 1302544"/>
                <a:gd name="connsiteX3" fmla="*/ 35719 w 1293019"/>
                <a:gd name="connsiteY3" fmla="*/ 1302544 h 1302544"/>
                <a:gd name="connsiteX4" fmla="*/ 0 w 1293019"/>
                <a:gd name="connsiteY4" fmla="*/ 0 h 1302544"/>
                <a:gd name="connsiteX0" fmla="*/ 0 w 1309687"/>
                <a:gd name="connsiteY0" fmla="*/ 0 h 1312069"/>
                <a:gd name="connsiteX1" fmla="*/ 1293019 w 1309687"/>
                <a:gd name="connsiteY1" fmla="*/ 0 h 1312069"/>
                <a:gd name="connsiteX2" fmla="*/ 1309687 w 1309687"/>
                <a:gd name="connsiteY2" fmla="*/ 1312069 h 1312069"/>
                <a:gd name="connsiteX3" fmla="*/ 35719 w 1309687"/>
                <a:gd name="connsiteY3" fmla="*/ 1302544 h 1312069"/>
                <a:gd name="connsiteX4" fmla="*/ 0 w 1309687"/>
                <a:gd name="connsiteY4" fmla="*/ 0 h 1312069"/>
                <a:gd name="connsiteX0" fmla="*/ 0 w 1319213"/>
                <a:gd name="connsiteY0" fmla="*/ 0 h 1312069"/>
                <a:gd name="connsiteX1" fmla="*/ 1319213 w 1319213"/>
                <a:gd name="connsiteY1" fmla="*/ 14288 h 1312069"/>
                <a:gd name="connsiteX2" fmla="*/ 1309687 w 1319213"/>
                <a:gd name="connsiteY2" fmla="*/ 1312069 h 1312069"/>
                <a:gd name="connsiteX3" fmla="*/ 35719 w 1319213"/>
                <a:gd name="connsiteY3" fmla="*/ 1302544 h 1312069"/>
                <a:gd name="connsiteX4" fmla="*/ 0 w 1319213"/>
                <a:gd name="connsiteY4" fmla="*/ 0 h 1312069"/>
                <a:gd name="connsiteX0" fmla="*/ 0 w 1312069"/>
                <a:gd name="connsiteY0" fmla="*/ 0 h 1319213"/>
                <a:gd name="connsiteX1" fmla="*/ 1312069 w 1312069"/>
                <a:gd name="connsiteY1" fmla="*/ 21432 h 1319213"/>
                <a:gd name="connsiteX2" fmla="*/ 1302543 w 1312069"/>
                <a:gd name="connsiteY2" fmla="*/ 1319213 h 1319213"/>
                <a:gd name="connsiteX3" fmla="*/ 28575 w 1312069"/>
                <a:gd name="connsiteY3" fmla="*/ 1309688 h 1319213"/>
                <a:gd name="connsiteX4" fmla="*/ 0 w 1312069"/>
                <a:gd name="connsiteY4" fmla="*/ 0 h 1319213"/>
                <a:gd name="connsiteX0" fmla="*/ 0 w 1315244"/>
                <a:gd name="connsiteY0" fmla="*/ 0 h 1319213"/>
                <a:gd name="connsiteX1" fmla="*/ 1315244 w 1315244"/>
                <a:gd name="connsiteY1" fmla="*/ 8800 h 1319213"/>
                <a:gd name="connsiteX2" fmla="*/ 1302543 w 1315244"/>
                <a:gd name="connsiteY2" fmla="*/ 1319213 h 1319213"/>
                <a:gd name="connsiteX3" fmla="*/ 28575 w 1315244"/>
                <a:gd name="connsiteY3" fmla="*/ 1309688 h 1319213"/>
                <a:gd name="connsiteX4" fmla="*/ 0 w 1315244"/>
                <a:gd name="connsiteY4" fmla="*/ 0 h 1319213"/>
                <a:gd name="connsiteX0" fmla="*/ 0 w 1315244"/>
                <a:gd name="connsiteY0" fmla="*/ 6989 h 1326202"/>
                <a:gd name="connsiteX1" fmla="*/ 1315244 w 1315244"/>
                <a:gd name="connsiteY1" fmla="*/ 0 h 1326202"/>
                <a:gd name="connsiteX2" fmla="*/ 1302543 w 1315244"/>
                <a:gd name="connsiteY2" fmla="*/ 1326202 h 1326202"/>
                <a:gd name="connsiteX3" fmla="*/ 28575 w 1315244"/>
                <a:gd name="connsiteY3" fmla="*/ 1316677 h 1326202"/>
                <a:gd name="connsiteX4" fmla="*/ 0 w 1315244"/>
                <a:gd name="connsiteY4" fmla="*/ 6989 h 1326202"/>
                <a:gd name="connsiteX0" fmla="*/ 0 w 1308100"/>
                <a:gd name="connsiteY0" fmla="*/ 6989 h 1326202"/>
                <a:gd name="connsiteX1" fmla="*/ 1308100 w 1308100"/>
                <a:gd name="connsiteY1" fmla="*/ 0 h 1326202"/>
                <a:gd name="connsiteX2" fmla="*/ 1295399 w 1308100"/>
                <a:gd name="connsiteY2" fmla="*/ 1326202 h 1326202"/>
                <a:gd name="connsiteX3" fmla="*/ 21431 w 1308100"/>
                <a:gd name="connsiteY3" fmla="*/ 1316677 h 1326202"/>
                <a:gd name="connsiteX4" fmla="*/ 0 w 1308100"/>
                <a:gd name="connsiteY4" fmla="*/ 6989 h 1326202"/>
                <a:gd name="connsiteX0" fmla="*/ 0 w 1298575"/>
                <a:gd name="connsiteY0" fmla="*/ 6989 h 1326202"/>
                <a:gd name="connsiteX1" fmla="*/ 1298575 w 1298575"/>
                <a:gd name="connsiteY1" fmla="*/ 0 h 1326202"/>
                <a:gd name="connsiteX2" fmla="*/ 1285874 w 1298575"/>
                <a:gd name="connsiteY2" fmla="*/ 1326202 h 1326202"/>
                <a:gd name="connsiteX3" fmla="*/ 11906 w 1298575"/>
                <a:gd name="connsiteY3" fmla="*/ 1316677 h 1326202"/>
                <a:gd name="connsiteX4" fmla="*/ 0 w 1298575"/>
                <a:gd name="connsiteY4" fmla="*/ 6989 h 13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575" h="1326202">
                  <a:moveTo>
                    <a:pt x="0" y="6989"/>
                  </a:moveTo>
                  <a:lnTo>
                    <a:pt x="1298575" y="0"/>
                  </a:lnTo>
                  <a:cubicBezTo>
                    <a:pt x="1295400" y="432594"/>
                    <a:pt x="1289049" y="893608"/>
                    <a:pt x="1285874" y="1326202"/>
                  </a:cubicBezTo>
                  <a:lnTo>
                    <a:pt x="11906" y="1316677"/>
                  </a:lnTo>
                  <a:lnTo>
                    <a:pt x="0" y="6989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3353676" y="5652733"/>
            <a:ext cx="755377" cy="561882"/>
          </a:xfrm>
          <a:prstGeom prst="rect">
            <a:avLst/>
          </a:prstGeom>
          <a:gradFill>
            <a:gsLst>
              <a:gs pos="53000">
                <a:schemeClr val="bg1">
                  <a:alpha val="60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3581400" y="5369763"/>
            <a:ext cx="54000" cy="1174609"/>
          </a:xfrm>
          <a:prstGeom prst="ellipse">
            <a:avLst/>
          </a:prstGeom>
          <a:solidFill>
            <a:schemeClr val="tx1">
              <a:lumMod val="85000"/>
              <a:lumOff val="1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353677" y="5369764"/>
            <a:ext cx="254723" cy="1174608"/>
          </a:xfrm>
          <a:prstGeom prst="rect">
            <a:avLst/>
          </a:prstGeom>
          <a:solidFill>
            <a:srgbClr val="EAEA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2775959" y="5100825"/>
            <a:ext cx="1673294" cy="1665698"/>
            <a:chOff x="11272343" y="1358793"/>
            <a:chExt cx="2218793" cy="2208718"/>
          </a:xfrm>
          <a:gradFill flip="none" rotWithShape="1">
            <a:gsLst>
              <a:gs pos="50000">
                <a:srgbClr val="FFFFFF">
                  <a:alpha val="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41" name="Freeform 140"/>
            <p:cNvSpPr/>
            <p:nvPr/>
          </p:nvSpPr>
          <p:spPr>
            <a:xfrm>
              <a:off x="11272343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12385172" y="1358793"/>
              <a:ext cx="1105964" cy="2208718"/>
            </a:xfrm>
            <a:custGeom>
              <a:avLst/>
              <a:gdLst>
                <a:gd name="connsiteX0" fmla="*/ 1104359 w 1105964"/>
                <a:gd name="connsiteY0" fmla="*/ 0 h 2208718"/>
                <a:gd name="connsiteX1" fmla="*/ 1105964 w 1105964"/>
                <a:gd name="connsiteY1" fmla="*/ 162 h 2208718"/>
                <a:gd name="connsiteX2" fmla="*/ 1105964 w 1105964"/>
                <a:gd name="connsiteY2" fmla="*/ 2208556 h 2208718"/>
                <a:gd name="connsiteX3" fmla="*/ 1104359 w 1105964"/>
                <a:gd name="connsiteY3" fmla="*/ 2208718 h 2208718"/>
                <a:gd name="connsiteX4" fmla="*/ 0 w 1105964"/>
                <a:gd name="connsiteY4" fmla="*/ 1104359 h 2208718"/>
                <a:gd name="connsiteX5" fmla="*/ 1104359 w 1105964"/>
                <a:gd name="connsiteY5" fmla="*/ 0 h 220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64" h="2208718">
                  <a:moveTo>
                    <a:pt x="1104359" y="0"/>
                  </a:moveTo>
                  <a:lnTo>
                    <a:pt x="1105964" y="162"/>
                  </a:lnTo>
                  <a:lnTo>
                    <a:pt x="1105964" y="2208556"/>
                  </a:lnTo>
                  <a:lnTo>
                    <a:pt x="1104359" y="2208718"/>
                  </a:lnTo>
                  <a:cubicBezTo>
                    <a:pt x="494438" y="2208718"/>
                    <a:pt x="0" y="1714280"/>
                    <a:pt x="0" y="1104359"/>
                  </a:cubicBezTo>
                  <a:cubicBezTo>
                    <a:pt x="0" y="494438"/>
                    <a:pt x="494438" y="0"/>
                    <a:pt x="110435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7684300" y="5784131"/>
            <a:ext cx="59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10%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942021" y="5611929"/>
            <a:ext cx="8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722959" y="56824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722959" y="5846302"/>
            <a:ext cx="2062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Morbi venenatis elementum </a:t>
            </a:r>
            <a:r>
              <a:rPr lang="en-US" sz="800" dirty="0" smtClean="0">
                <a:solidFill>
                  <a:schemeClr val="bg1"/>
                </a:solidFill>
              </a:rPr>
              <a:t>facilisis  Aliquam </a:t>
            </a:r>
            <a:r>
              <a:rPr lang="en-US" sz="800" dirty="0">
                <a:solidFill>
                  <a:schemeClr val="bg1"/>
                </a:solidFill>
              </a:rPr>
              <a:t>vel varius </a:t>
            </a:r>
            <a:r>
              <a:rPr lang="en-US" sz="800" dirty="0" smtClean="0">
                <a:solidFill>
                  <a:schemeClr val="bg1"/>
                </a:solidFill>
              </a:rPr>
              <a:t>risus.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715780" y="5520775"/>
            <a:ext cx="494238" cy="697619"/>
            <a:chOff x="12515850" y="573088"/>
            <a:chExt cx="1076326" cy="1519237"/>
          </a:xfrm>
          <a:solidFill>
            <a:schemeClr val="accent5"/>
          </a:solidFill>
        </p:grpSpPr>
        <p:sp>
          <p:nvSpPr>
            <p:cNvPr id="160" name="Freeform 14"/>
            <p:cNvSpPr>
              <a:spLocks/>
            </p:cNvSpPr>
            <p:nvPr/>
          </p:nvSpPr>
          <p:spPr bwMode="auto">
            <a:xfrm>
              <a:off x="12604750" y="1354138"/>
              <a:ext cx="566738" cy="738187"/>
            </a:xfrm>
            <a:custGeom>
              <a:avLst/>
              <a:gdLst>
                <a:gd name="T0" fmla="*/ 87 w 357"/>
                <a:gd name="T1" fmla="*/ 465 h 465"/>
                <a:gd name="T2" fmla="*/ 270 w 357"/>
                <a:gd name="T3" fmla="*/ 465 h 465"/>
                <a:gd name="T4" fmla="*/ 357 w 357"/>
                <a:gd name="T5" fmla="*/ 0 h 465"/>
                <a:gd name="T6" fmla="*/ 0 w 357"/>
                <a:gd name="T7" fmla="*/ 0 h 465"/>
                <a:gd name="T8" fmla="*/ 87 w 357"/>
                <a:gd name="T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465">
                  <a:moveTo>
                    <a:pt x="87" y="465"/>
                  </a:moveTo>
                  <a:lnTo>
                    <a:pt x="270" y="465"/>
                  </a:lnTo>
                  <a:lnTo>
                    <a:pt x="357" y="0"/>
                  </a:lnTo>
                  <a:lnTo>
                    <a:pt x="0" y="0"/>
                  </a:lnTo>
                  <a:lnTo>
                    <a:pt x="87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Rectangle 15"/>
            <p:cNvSpPr>
              <a:spLocks noChangeArrowheads="1"/>
            </p:cNvSpPr>
            <p:nvPr/>
          </p:nvSpPr>
          <p:spPr bwMode="auto">
            <a:xfrm>
              <a:off x="12515850" y="1214438"/>
              <a:ext cx="74453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6"/>
            <p:cNvSpPr>
              <a:spLocks noChangeArrowheads="1"/>
            </p:cNvSpPr>
            <p:nvPr/>
          </p:nvSpPr>
          <p:spPr bwMode="auto">
            <a:xfrm>
              <a:off x="12780963" y="644525"/>
              <a:ext cx="227013" cy="22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7"/>
            <p:cNvSpPr>
              <a:spLocks/>
            </p:cNvSpPr>
            <p:nvPr/>
          </p:nvSpPr>
          <p:spPr bwMode="auto">
            <a:xfrm>
              <a:off x="12611100" y="908050"/>
              <a:ext cx="547688" cy="284162"/>
            </a:xfrm>
            <a:custGeom>
              <a:avLst/>
              <a:gdLst>
                <a:gd name="T0" fmla="*/ 2 w 171"/>
                <a:gd name="T1" fmla="*/ 88 h 88"/>
                <a:gd name="T2" fmla="*/ 32 w 171"/>
                <a:gd name="T3" fmla="*/ 88 h 88"/>
                <a:gd name="T4" fmla="*/ 32 w 171"/>
                <a:gd name="T5" fmla="*/ 45 h 88"/>
                <a:gd name="T6" fmla="*/ 41 w 171"/>
                <a:gd name="T7" fmla="*/ 45 h 88"/>
                <a:gd name="T8" fmla="*/ 41 w 171"/>
                <a:gd name="T9" fmla="*/ 88 h 88"/>
                <a:gd name="T10" fmla="*/ 131 w 171"/>
                <a:gd name="T11" fmla="*/ 88 h 88"/>
                <a:gd name="T12" fmla="*/ 131 w 171"/>
                <a:gd name="T13" fmla="*/ 45 h 88"/>
                <a:gd name="T14" fmla="*/ 141 w 171"/>
                <a:gd name="T15" fmla="*/ 45 h 88"/>
                <a:gd name="T16" fmla="*/ 141 w 171"/>
                <a:gd name="T17" fmla="*/ 88 h 88"/>
                <a:gd name="T18" fmla="*/ 171 w 171"/>
                <a:gd name="T19" fmla="*/ 88 h 88"/>
                <a:gd name="T20" fmla="*/ 171 w 171"/>
                <a:gd name="T21" fmla="*/ 39 h 88"/>
                <a:gd name="T22" fmla="*/ 123 w 171"/>
                <a:gd name="T23" fmla="*/ 0 h 88"/>
                <a:gd name="T24" fmla="*/ 98 w 171"/>
                <a:gd name="T25" fmla="*/ 0 h 88"/>
                <a:gd name="T26" fmla="*/ 89 w 171"/>
                <a:gd name="T27" fmla="*/ 16 h 88"/>
                <a:gd name="T28" fmla="*/ 79 w 171"/>
                <a:gd name="T29" fmla="*/ 0 h 88"/>
                <a:gd name="T30" fmla="*/ 51 w 171"/>
                <a:gd name="T31" fmla="*/ 0 h 88"/>
                <a:gd name="T32" fmla="*/ 2 w 171"/>
                <a:gd name="T33" fmla="*/ 39 h 88"/>
                <a:gd name="T34" fmla="*/ 2 w 171"/>
                <a:gd name="T3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88">
                  <a:moveTo>
                    <a:pt x="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8" y="0"/>
                    <a:pt x="123" y="0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1"/>
                    <a:pt x="2" y="39"/>
                    <a:pt x="2" y="39"/>
                  </a:cubicBezTo>
                  <a:lnTo>
                    <a:pt x="2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8"/>
            <p:cNvSpPr>
              <a:spLocks noEditPoints="1"/>
            </p:cNvSpPr>
            <p:nvPr/>
          </p:nvSpPr>
          <p:spPr bwMode="auto">
            <a:xfrm>
              <a:off x="13158788" y="573088"/>
              <a:ext cx="433388" cy="384175"/>
            </a:xfrm>
            <a:custGeom>
              <a:avLst/>
              <a:gdLst>
                <a:gd name="T0" fmla="*/ 68 w 136"/>
                <a:gd name="T1" fmla="*/ 0 h 119"/>
                <a:gd name="T2" fmla="*/ 0 w 136"/>
                <a:gd name="T3" fmla="*/ 48 h 119"/>
                <a:gd name="T4" fmla="*/ 37 w 136"/>
                <a:gd name="T5" fmla="*/ 90 h 119"/>
                <a:gd name="T6" fmla="*/ 22 w 136"/>
                <a:gd name="T7" fmla="*/ 119 h 119"/>
                <a:gd name="T8" fmla="*/ 73 w 136"/>
                <a:gd name="T9" fmla="*/ 95 h 119"/>
                <a:gd name="T10" fmla="*/ 136 w 136"/>
                <a:gd name="T11" fmla="*/ 48 h 119"/>
                <a:gd name="T12" fmla="*/ 68 w 136"/>
                <a:gd name="T13" fmla="*/ 0 h 119"/>
                <a:gd name="T14" fmla="*/ 104 w 136"/>
                <a:gd name="T15" fmla="*/ 64 h 119"/>
                <a:gd name="T16" fmla="*/ 32 w 136"/>
                <a:gd name="T17" fmla="*/ 64 h 119"/>
                <a:gd name="T18" fmla="*/ 28 w 136"/>
                <a:gd name="T19" fmla="*/ 59 h 119"/>
                <a:gd name="T20" fmla="*/ 32 w 136"/>
                <a:gd name="T21" fmla="*/ 55 h 119"/>
                <a:gd name="T22" fmla="*/ 104 w 136"/>
                <a:gd name="T23" fmla="*/ 55 h 119"/>
                <a:gd name="T24" fmla="*/ 109 w 136"/>
                <a:gd name="T25" fmla="*/ 59 h 119"/>
                <a:gd name="T26" fmla="*/ 104 w 136"/>
                <a:gd name="T27" fmla="*/ 64 h 119"/>
                <a:gd name="T28" fmla="*/ 104 w 136"/>
                <a:gd name="T29" fmla="*/ 41 h 119"/>
                <a:gd name="T30" fmla="*/ 32 w 136"/>
                <a:gd name="T31" fmla="*/ 41 h 119"/>
                <a:gd name="T32" fmla="*/ 28 w 136"/>
                <a:gd name="T33" fmla="*/ 36 h 119"/>
                <a:gd name="T34" fmla="*/ 32 w 136"/>
                <a:gd name="T35" fmla="*/ 32 h 119"/>
                <a:gd name="T36" fmla="*/ 104 w 136"/>
                <a:gd name="T37" fmla="*/ 32 h 119"/>
                <a:gd name="T38" fmla="*/ 109 w 136"/>
                <a:gd name="T39" fmla="*/ 36 h 119"/>
                <a:gd name="T40" fmla="*/ 104 w 136"/>
                <a:gd name="T41" fmla="*/ 4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19">
                  <a:moveTo>
                    <a:pt x="68" y="0"/>
                  </a:moveTo>
                  <a:cubicBezTo>
                    <a:pt x="31" y="0"/>
                    <a:pt x="0" y="21"/>
                    <a:pt x="0" y="48"/>
                  </a:cubicBezTo>
                  <a:cubicBezTo>
                    <a:pt x="0" y="66"/>
                    <a:pt x="15" y="82"/>
                    <a:pt x="37" y="90"/>
                  </a:cubicBezTo>
                  <a:cubicBezTo>
                    <a:pt x="38" y="96"/>
                    <a:pt x="37" y="105"/>
                    <a:pt x="22" y="119"/>
                  </a:cubicBezTo>
                  <a:cubicBezTo>
                    <a:pt x="22" y="119"/>
                    <a:pt x="54" y="110"/>
                    <a:pt x="73" y="95"/>
                  </a:cubicBezTo>
                  <a:cubicBezTo>
                    <a:pt x="108" y="94"/>
                    <a:pt x="136" y="73"/>
                    <a:pt x="136" y="48"/>
                  </a:cubicBezTo>
                  <a:cubicBezTo>
                    <a:pt x="136" y="21"/>
                    <a:pt x="106" y="0"/>
                    <a:pt x="68" y="0"/>
                  </a:cubicBezTo>
                  <a:close/>
                  <a:moveTo>
                    <a:pt x="104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0" y="64"/>
                    <a:pt x="28" y="62"/>
                    <a:pt x="28" y="59"/>
                  </a:cubicBezTo>
                  <a:cubicBezTo>
                    <a:pt x="28" y="57"/>
                    <a:pt x="30" y="55"/>
                    <a:pt x="32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7" y="55"/>
                    <a:pt x="109" y="57"/>
                    <a:pt x="109" y="59"/>
                  </a:cubicBezTo>
                  <a:cubicBezTo>
                    <a:pt x="109" y="62"/>
                    <a:pt x="107" y="64"/>
                    <a:pt x="104" y="64"/>
                  </a:cubicBezTo>
                  <a:close/>
                  <a:moveTo>
                    <a:pt x="104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0" y="41"/>
                    <a:pt x="28" y="39"/>
                    <a:pt x="28" y="36"/>
                  </a:cubicBezTo>
                  <a:cubicBezTo>
                    <a:pt x="28" y="34"/>
                    <a:pt x="30" y="32"/>
                    <a:pt x="32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7" y="32"/>
                    <a:pt x="109" y="34"/>
                    <a:pt x="109" y="36"/>
                  </a:cubicBezTo>
                  <a:cubicBezTo>
                    <a:pt x="109" y="39"/>
                    <a:pt x="107" y="41"/>
                    <a:pt x="10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1297160" y="5559092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r>
              <a:rPr lang="en-US" sz="1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296952" y="5741089"/>
            <a:ext cx="1884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Nullam imperdiet, nibh a porttitor finibus, sapien mauris tempor eros, eu lobortis nisi enim eleifend leo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orizontal Steps with 3D Column Infograph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8B00"/>
      </a:accent1>
      <a:accent2>
        <a:srgbClr val="FE2C01"/>
      </a:accent2>
      <a:accent3>
        <a:srgbClr val="078E8A"/>
      </a:accent3>
      <a:accent4>
        <a:srgbClr val="0664AE"/>
      </a:accent4>
      <a:accent5>
        <a:srgbClr val="2748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808A3A-2EBA-49CA-88D0-7820623DD03E}"/>
</file>

<file path=customXml/itemProps2.xml><?xml version="1.0" encoding="utf-8"?>
<ds:datastoreItem xmlns:ds="http://schemas.openxmlformats.org/officeDocument/2006/customXml" ds:itemID="{5D51E775-9B86-41D6-80EC-2DB9948E480B}"/>
</file>

<file path=customXml/itemProps3.xml><?xml version="1.0" encoding="utf-8"?>
<ds:datastoreItem xmlns:ds="http://schemas.openxmlformats.org/officeDocument/2006/customXml" ds:itemID="{2C7CDEDD-7B9F-4A34-A807-87C80BB2F39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1126</Words>
  <Application>Microsoft Office PowerPoint</Application>
  <PresentationFormat>Widescreen</PresentationFormat>
  <Paragraphs>189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rafik tikari</cp:lastModifiedBy>
  <cp:revision>112</cp:revision>
  <dcterms:created xsi:type="dcterms:W3CDTF">2013-09-12T13:05:01Z</dcterms:created>
  <dcterms:modified xsi:type="dcterms:W3CDTF">2016-03-11T10:43:26Z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