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86" r:id="rId2"/>
    <p:sldId id="288" r:id="rId3"/>
    <p:sldId id="268" r:id="rId4"/>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6A56"/>
    <a:srgbClr val="354A5D"/>
    <a:srgbClr val="2C3D4D"/>
    <a:srgbClr val="5D4877"/>
    <a:srgbClr val="54416B"/>
    <a:srgbClr val="4DC6B3"/>
    <a:srgbClr val="77B3D5"/>
    <a:srgbClr val="53D7C2"/>
    <a:srgbClr val="E6DFCF"/>
    <a:srgbClr val="F3EF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4674" autoAdjust="0"/>
  </p:normalViewPr>
  <p:slideViewPr>
    <p:cSldViewPr>
      <p:cViewPr>
        <p:scale>
          <a:sx n="100" d="100"/>
          <a:sy n="100" d="100"/>
        </p:scale>
        <p:origin x="1752" y="6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6" Type="http://schemas.openxmlformats.org/officeDocument/2006/relationships/presProps" Target="presProps.xml"/><Relationship Id="rId1" Type="http://schemas.openxmlformats.org/officeDocument/2006/relationships/slideMaster" Target="slideMasters/slideMaster1.xml"/><Relationship Id="rId11" Type="http://schemas.openxmlformats.org/officeDocument/2006/relationships/customXml" Target="../customXml/item2.xml"/><Relationship Id="rId5" Type="http://schemas.openxmlformats.org/officeDocument/2006/relationships/notesMaster" Target="notesMasters/notesMaster1.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6/30/16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dirty="0"/>
          </a:p>
        </p:txBody>
      </p:sp>
    </p:spTree>
    <p:extLst>
      <p:ext uri="{BB962C8B-B14F-4D97-AF65-F5344CB8AC3E}">
        <p14:creationId xmlns:p14="http://schemas.microsoft.com/office/powerpoint/2010/main" val="2438663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dirty="0"/>
          </a:p>
        </p:txBody>
      </p:sp>
    </p:spTree>
    <p:extLst>
      <p:ext uri="{BB962C8B-B14F-4D97-AF65-F5344CB8AC3E}">
        <p14:creationId xmlns:p14="http://schemas.microsoft.com/office/powerpoint/2010/main" val="3400399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 can safely remove this slide. This slide</a:t>
            </a:r>
            <a:r>
              <a:rPr lang="en-US" baseline="0" dirty="0" smtClean="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400" dirty="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smtClean="0"/>
              <a:t>Click to edit Master title style</a:t>
            </a:r>
            <a:endParaRPr lang="en-US"/>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78D6DB-6798-42D2-B9AD-FC6F1C72FC30}" type="datetimeFigureOut">
              <a:rPr lang="en-US" smtClean="0"/>
              <a:pPr/>
              <a:t>6/30/16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dirty="0"/>
          </a:p>
        </p:txBody>
      </p:sp>
    </p:spTree>
    <p:extLst>
      <p:ext uri="{BB962C8B-B14F-4D97-AF65-F5344CB8AC3E}">
        <p14:creationId xmlns:p14="http://schemas.microsoft.com/office/powerpoint/2010/main" val="1741541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dirty="0"/>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7538142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6/30/16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841580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6/30/16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5350223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SlideModel.com</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6/30/16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7899705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6/30/16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577184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6/30/16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6/30/16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18170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6/30/16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053186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404F2-BE9A-4460-8815-8F645183555F}" type="datetimeFigureOut">
              <a:rPr lang="en-US" smtClean="0"/>
              <a:pPr/>
              <a:t>6/30/16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7958990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6/30/16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1" y="6245267"/>
            <a:ext cx="12192000" cy="611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6" name="TextBox 5"/>
          <p:cNvSpPr txBox="1"/>
          <p:nvPr userDrawn="1"/>
        </p:nvSpPr>
        <p:spPr>
          <a:xfrm>
            <a:off x="9440654" y="6420416"/>
            <a:ext cx="1723549" cy="261542"/>
          </a:xfrm>
          <a:prstGeom prst="rect">
            <a:avLst/>
          </a:prstGeom>
          <a:noFill/>
        </p:spPr>
        <p:txBody>
          <a:bodyPr wrap="none" rtlCol="0">
            <a:spAutoFit/>
          </a:bodyPr>
          <a:lstStyle/>
          <a:p>
            <a:r>
              <a:rPr lang="en-US" sz="1100" b="1" dirty="0">
                <a:solidFill>
                  <a:schemeClr val="bg1"/>
                </a:solidFill>
                <a:ea typeface="Open Sans" panose="020B0606030504020204" pitchFamily="34" charset="0"/>
                <a:cs typeface="Open Sans" panose="020B0606030504020204" pitchFamily="34" charset="0"/>
              </a:rPr>
              <a:t>This is a Presentation Title</a:t>
            </a:r>
          </a:p>
        </p:txBody>
      </p:sp>
      <p:grpSp>
        <p:nvGrpSpPr>
          <p:cNvPr id="7" name="Group 6"/>
          <p:cNvGrpSpPr/>
          <p:nvPr userDrawn="1"/>
        </p:nvGrpSpPr>
        <p:grpSpPr>
          <a:xfrm>
            <a:off x="11154869" y="6440638"/>
            <a:ext cx="224082" cy="221098"/>
            <a:chOff x="4328868" y="5502988"/>
            <a:chExt cx="500307" cy="493774"/>
          </a:xfrm>
          <a:solidFill>
            <a:schemeClr val="bg1"/>
          </a:solidFill>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grpSp>
        <p:nvGrpSpPr>
          <p:cNvPr id="10" name="Group 9"/>
          <p:cNvGrpSpPr/>
          <p:nvPr userDrawn="1"/>
        </p:nvGrpSpPr>
        <p:grpSpPr>
          <a:xfrm flipH="1">
            <a:off x="11646174" y="6440638"/>
            <a:ext cx="224082" cy="221098"/>
            <a:chOff x="4328868" y="5502988"/>
            <a:chExt cx="500307" cy="493774"/>
          </a:xfrm>
          <a:solidFill>
            <a:schemeClr val="bg1"/>
          </a:solidFill>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sp>
        <p:nvSpPr>
          <p:cNvPr id="17" name="Slide Number Placeholder 16"/>
          <p:cNvSpPr>
            <a:spLocks noGrp="1"/>
          </p:cNvSpPr>
          <p:nvPr>
            <p:ph type="sldNum" sz="quarter" idx="12"/>
          </p:nvPr>
        </p:nvSpPr>
        <p:spPr>
          <a:xfrm>
            <a:off x="11202730" y="6323774"/>
            <a:ext cx="491305" cy="420448"/>
          </a:xfrm>
        </p:spPr>
        <p:txBody>
          <a:bodyPr/>
          <a:lstStyle>
            <a:lvl1pPr>
              <a:defRPr sz="1100">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9081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6/30/16</a:t>
            </a:fld>
            <a:endParaRPr lang="en-US" dirty="0"/>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iming>
    <p:tnLst>
      <p:par>
        <p:cTn id="1" dur="indefinite" restart="never" nodeType="tmRoot"/>
      </p:par>
    </p:tnLst>
  </p:timing>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81000" y="5105400"/>
            <a:ext cx="11430000" cy="139582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3461252" y="247398"/>
            <a:ext cx="5269496" cy="769441"/>
          </a:xfrm>
          <a:prstGeom prst="rect">
            <a:avLst/>
          </a:prstGeom>
        </p:spPr>
        <p:txBody>
          <a:bodyPr wrap="square">
            <a:spAutoFit/>
          </a:bodyPr>
          <a:lstStyle/>
          <a:p>
            <a:pPr algn="ctr"/>
            <a:r>
              <a:rPr lang="en-US" sz="4400" dirty="0" smtClean="0">
                <a:solidFill>
                  <a:schemeClr val="tx2">
                    <a:lumMod val="50000"/>
                  </a:schemeClr>
                </a:solidFill>
                <a:latin typeface="Arial" panose="020B0604020202020204" pitchFamily="34" charset="0"/>
                <a:cs typeface="Arial" panose="020B0604020202020204" pitchFamily="34" charset="0"/>
              </a:rPr>
              <a:t>Siva Framework</a:t>
            </a:r>
            <a:endParaRPr lang="en-US" sz="4400" dirty="0">
              <a:solidFill>
                <a:schemeClr val="tx2">
                  <a:lumMod val="50000"/>
                </a:schemeClr>
              </a:solidFill>
              <a:latin typeface="Arial" panose="020B0604020202020204" pitchFamily="34" charset="0"/>
              <a:cs typeface="Arial" panose="020B0604020202020204" pitchFamily="34" charset="0"/>
            </a:endParaRPr>
          </a:p>
        </p:txBody>
      </p:sp>
      <p:cxnSp>
        <p:nvCxnSpPr>
          <p:cNvPr id="37" name="Straight Connector 36"/>
          <p:cNvCxnSpPr/>
          <p:nvPr/>
        </p:nvCxnSpPr>
        <p:spPr>
          <a:xfrm>
            <a:off x="3311084" y="3045364"/>
            <a:ext cx="5334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650435" y="2379102"/>
            <a:ext cx="1334666" cy="1334666"/>
          </a:xfrm>
          <a:prstGeom prst="ellipse">
            <a:avLst/>
          </a:prstGeom>
          <a:noFill/>
          <a:ln w="15875" cap="rnd">
            <a:solidFill>
              <a:schemeClr val="accent4">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rot="10800000">
            <a:off x="1983430" y="4253130"/>
            <a:ext cx="672304" cy="333846"/>
          </a:xfrm>
          <a:custGeom>
            <a:avLst/>
            <a:gdLst>
              <a:gd name="connsiteX0" fmla="*/ 0 w 786265"/>
              <a:gd name="connsiteY0" fmla="*/ 390435 h 390435"/>
              <a:gd name="connsiteX1" fmla="*/ 395154 w 786265"/>
              <a:gd name="connsiteY1" fmla="*/ 0 h 390435"/>
              <a:gd name="connsiteX2" fmla="*/ 786265 w 786265"/>
              <a:gd name="connsiteY2" fmla="*/ 386441 h 390435"/>
              <a:gd name="connsiteX3" fmla="*/ 710462 w 786265"/>
              <a:gd name="connsiteY3" fmla="*/ 343979 h 390435"/>
              <a:gd name="connsiteX4" fmla="*/ 396698 w 786265"/>
              <a:gd name="connsiteY4" fmla="*/ 278910 h 390435"/>
              <a:gd name="connsiteX5" fmla="*/ 82934 w 786265"/>
              <a:gd name="connsiteY5" fmla="*/ 343979 h 39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265" h="390435">
                <a:moveTo>
                  <a:pt x="0" y="390435"/>
                </a:moveTo>
                <a:lnTo>
                  <a:pt x="395154" y="0"/>
                </a:lnTo>
                <a:lnTo>
                  <a:pt x="786265" y="386441"/>
                </a:lnTo>
                <a:lnTo>
                  <a:pt x="710462" y="343979"/>
                </a:lnTo>
                <a:cubicBezTo>
                  <a:pt x="620896" y="302898"/>
                  <a:pt x="512923" y="278910"/>
                  <a:pt x="396698" y="278910"/>
                </a:cubicBezTo>
                <a:cubicBezTo>
                  <a:pt x="280473" y="278910"/>
                  <a:pt x="172500" y="302898"/>
                  <a:pt x="82934" y="343979"/>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rot="10800000" flipV="1">
            <a:off x="1983430" y="1881709"/>
            <a:ext cx="672304" cy="333846"/>
          </a:xfrm>
          <a:custGeom>
            <a:avLst/>
            <a:gdLst>
              <a:gd name="connsiteX0" fmla="*/ 0 w 786265"/>
              <a:gd name="connsiteY0" fmla="*/ 390435 h 390435"/>
              <a:gd name="connsiteX1" fmla="*/ 395154 w 786265"/>
              <a:gd name="connsiteY1" fmla="*/ 0 h 390435"/>
              <a:gd name="connsiteX2" fmla="*/ 786265 w 786265"/>
              <a:gd name="connsiteY2" fmla="*/ 386441 h 390435"/>
              <a:gd name="connsiteX3" fmla="*/ 710462 w 786265"/>
              <a:gd name="connsiteY3" fmla="*/ 343979 h 390435"/>
              <a:gd name="connsiteX4" fmla="*/ 396698 w 786265"/>
              <a:gd name="connsiteY4" fmla="*/ 278910 h 390435"/>
              <a:gd name="connsiteX5" fmla="*/ 82934 w 786265"/>
              <a:gd name="connsiteY5" fmla="*/ 343979 h 39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265" h="390435">
                <a:moveTo>
                  <a:pt x="0" y="390435"/>
                </a:moveTo>
                <a:lnTo>
                  <a:pt x="395154" y="0"/>
                </a:lnTo>
                <a:lnTo>
                  <a:pt x="786265" y="386441"/>
                </a:lnTo>
                <a:lnTo>
                  <a:pt x="710462" y="343979"/>
                </a:lnTo>
                <a:cubicBezTo>
                  <a:pt x="620896" y="302898"/>
                  <a:pt x="512923" y="278910"/>
                  <a:pt x="396698" y="278910"/>
                </a:cubicBezTo>
                <a:cubicBezTo>
                  <a:pt x="280473" y="278910"/>
                  <a:pt x="172500" y="302898"/>
                  <a:pt x="82934" y="343979"/>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582354" y="2311228"/>
            <a:ext cx="1470414" cy="1470414"/>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254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102801" y="2311228"/>
            <a:ext cx="1470414" cy="1470414"/>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254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170882" y="2379102"/>
            <a:ext cx="1334666" cy="1334666"/>
          </a:xfrm>
          <a:prstGeom prst="ellipse">
            <a:avLst/>
          </a:prstGeom>
          <a:noFill/>
          <a:ln w="15875" cap="rnd">
            <a:solidFill>
              <a:schemeClr val="accent3">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rot="10800000">
            <a:off x="4501856" y="4253130"/>
            <a:ext cx="672304" cy="333846"/>
          </a:xfrm>
          <a:custGeom>
            <a:avLst/>
            <a:gdLst>
              <a:gd name="connsiteX0" fmla="*/ 0 w 786265"/>
              <a:gd name="connsiteY0" fmla="*/ 390435 h 390435"/>
              <a:gd name="connsiteX1" fmla="*/ 395154 w 786265"/>
              <a:gd name="connsiteY1" fmla="*/ 0 h 390435"/>
              <a:gd name="connsiteX2" fmla="*/ 786265 w 786265"/>
              <a:gd name="connsiteY2" fmla="*/ 386441 h 390435"/>
              <a:gd name="connsiteX3" fmla="*/ 710462 w 786265"/>
              <a:gd name="connsiteY3" fmla="*/ 343979 h 390435"/>
              <a:gd name="connsiteX4" fmla="*/ 396698 w 786265"/>
              <a:gd name="connsiteY4" fmla="*/ 278910 h 390435"/>
              <a:gd name="connsiteX5" fmla="*/ 82934 w 786265"/>
              <a:gd name="connsiteY5" fmla="*/ 343979 h 39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265" h="390435">
                <a:moveTo>
                  <a:pt x="0" y="390435"/>
                </a:moveTo>
                <a:lnTo>
                  <a:pt x="395154" y="0"/>
                </a:lnTo>
                <a:lnTo>
                  <a:pt x="786265" y="386441"/>
                </a:lnTo>
                <a:lnTo>
                  <a:pt x="710462" y="343979"/>
                </a:lnTo>
                <a:cubicBezTo>
                  <a:pt x="620896" y="302898"/>
                  <a:pt x="512923" y="278910"/>
                  <a:pt x="396698" y="278910"/>
                </a:cubicBezTo>
                <a:cubicBezTo>
                  <a:pt x="280473" y="278910"/>
                  <a:pt x="172500" y="302898"/>
                  <a:pt x="82934" y="34397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rot="10800000" flipV="1">
            <a:off x="4501856" y="1881709"/>
            <a:ext cx="672304" cy="333846"/>
          </a:xfrm>
          <a:custGeom>
            <a:avLst/>
            <a:gdLst>
              <a:gd name="connsiteX0" fmla="*/ 0 w 786265"/>
              <a:gd name="connsiteY0" fmla="*/ 390435 h 390435"/>
              <a:gd name="connsiteX1" fmla="*/ 395154 w 786265"/>
              <a:gd name="connsiteY1" fmla="*/ 0 h 390435"/>
              <a:gd name="connsiteX2" fmla="*/ 786265 w 786265"/>
              <a:gd name="connsiteY2" fmla="*/ 386441 h 390435"/>
              <a:gd name="connsiteX3" fmla="*/ 710462 w 786265"/>
              <a:gd name="connsiteY3" fmla="*/ 343979 h 390435"/>
              <a:gd name="connsiteX4" fmla="*/ 396698 w 786265"/>
              <a:gd name="connsiteY4" fmla="*/ 278910 h 390435"/>
              <a:gd name="connsiteX5" fmla="*/ 82934 w 786265"/>
              <a:gd name="connsiteY5" fmla="*/ 343979 h 39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265" h="390435">
                <a:moveTo>
                  <a:pt x="0" y="390435"/>
                </a:moveTo>
                <a:lnTo>
                  <a:pt x="395154" y="0"/>
                </a:lnTo>
                <a:lnTo>
                  <a:pt x="786265" y="386441"/>
                </a:lnTo>
                <a:lnTo>
                  <a:pt x="710462" y="343979"/>
                </a:lnTo>
                <a:cubicBezTo>
                  <a:pt x="620896" y="302898"/>
                  <a:pt x="512923" y="278910"/>
                  <a:pt x="396698" y="278910"/>
                </a:cubicBezTo>
                <a:cubicBezTo>
                  <a:pt x="280473" y="278910"/>
                  <a:pt x="172500" y="302898"/>
                  <a:pt x="82934" y="34397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623248" y="2311228"/>
            <a:ext cx="1470414" cy="1470414"/>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254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691329" y="2379102"/>
            <a:ext cx="1334666" cy="1334666"/>
          </a:xfrm>
          <a:prstGeom prst="ellipse">
            <a:avLst/>
          </a:prstGeom>
          <a:noFill/>
          <a:ln w="15875" cap="rnd">
            <a:solidFill>
              <a:schemeClr val="accent5">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rot="10800000" flipV="1">
            <a:off x="7022303" y="1881709"/>
            <a:ext cx="672304" cy="333846"/>
          </a:xfrm>
          <a:custGeom>
            <a:avLst/>
            <a:gdLst>
              <a:gd name="connsiteX0" fmla="*/ 0 w 786265"/>
              <a:gd name="connsiteY0" fmla="*/ 390435 h 390435"/>
              <a:gd name="connsiteX1" fmla="*/ 395154 w 786265"/>
              <a:gd name="connsiteY1" fmla="*/ 0 h 390435"/>
              <a:gd name="connsiteX2" fmla="*/ 786265 w 786265"/>
              <a:gd name="connsiteY2" fmla="*/ 386441 h 390435"/>
              <a:gd name="connsiteX3" fmla="*/ 710462 w 786265"/>
              <a:gd name="connsiteY3" fmla="*/ 343979 h 390435"/>
              <a:gd name="connsiteX4" fmla="*/ 396698 w 786265"/>
              <a:gd name="connsiteY4" fmla="*/ 278910 h 390435"/>
              <a:gd name="connsiteX5" fmla="*/ 82934 w 786265"/>
              <a:gd name="connsiteY5" fmla="*/ 343979 h 39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265" h="390435">
                <a:moveTo>
                  <a:pt x="0" y="390435"/>
                </a:moveTo>
                <a:lnTo>
                  <a:pt x="395154" y="0"/>
                </a:lnTo>
                <a:lnTo>
                  <a:pt x="786265" y="386441"/>
                </a:lnTo>
                <a:lnTo>
                  <a:pt x="710462" y="343979"/>
                </a:lnTo>
                <a:cubicBezTo>
                  <a:pt x="620896" y="302898"/>
                  <a:pt x="512923" y="278910"/>
                  <a:pt x="396698" y="278910"/>
                </a:cubicBezTo>
                <a:cubicBezTo>
                  <a:pt x="280473" y="278910"/>
                  <a:pt x="172500" y="302898"/>
                  <a:pt x="82934" y="343979"/>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143695" y="2311228"/>
            <a:ext cx="1470414" cy="1470414"/>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254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9211776" y="2379102"/>
            <a:ext cx="1334666" cy="1334666"/>
          </a:xfrm>
          <a:prstGeom prst="ellipse">
            <a:avLst/>
          </a:prstGeom>
          <a:noFill/>
          <a:ln w="15875" cap="rnd">
            <a:solidFill>
              <a:schemeClr val="accent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rot="10800000">
            <a:off x="7022303" y="4253130"/>
            <a:ext cx="672304" cy="333846"/>
          </a:xfrm>
          <a:custGeom>
            <a:avLst/>
            <a:gdLst>
              <a:gd name="connsiteX0" fmla="*/ 0 w 786265"/>
              <a:gd name="connsiteY0" fmla="*/ 390435 h 390435"/>
              <a:gd name="connsiteX1" fmla="*/ 395154 w 786265"/>
              <a:gd name="connsiteY1" fmla="*/ 0 h 390435"/>
              <a:gd name="connsiteX2" fmla="*/ 786265 w 786265"/>
              <a:gd name="connsiteY2" fmla="*/ 386441 h 390435"/>
              <a:gd name="connsiteX3" fmla="*/ 710462 w 786265"/>
              <a:gd name="connsiteY3" fmla="*/ 343979 h 390435"/>
              <a:gd name="connsiteX4" fmla="*/ 396698 w 786265"/>
              <a:gd name="connsiteY4" fmla="*/ 278910 h 390435"/>
              <a:gd name="connsiteX5" fmla="*/ 82934 w 786265"/>
              <a:gd name="connsiteY5" fmla="*/ 343979 h 39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265" h="390435">
                <a:moveTo>
                  <a:pt x="0" y="390435"/>
                </a:moveTo>
                <a:lnTo>
                  <a:pt x="395154" y="0"/>
                </a:lnTo>
                <a:lnTo>
                  <a:pt x="786265" y="386441"/>
                </a:lnTo>
                <a:lnTo>
                  <a:pt x="710462" y="343979"/>
                </a:lnTo>
                <a:cubicBezTo>
                  <a:pt x="620896" y="302898"/>
                  <a:pt x="512923" y="278910"/>
                  <a:pt x="396698" y="278910"/>
                </a:cubicBezTo>
                <a:cubicBezTo>
                  <a:pt x="280473" y="278910"/>
                  <a:pt x="172500" y="302898"/>
                  <a:pt x="82934" y="343979"/>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rot="10800000">
            <a:off x="9542750" y="4253130"/>
            <a:ext cx="672304" cy="333846"/>
          </a:xfrm>
          <a:custGeom>
            <a:avLst/>
            <a:gdLst>
              <a:gd name="connsiteX0" fmla="*/ 0 w 786265"/>
              <a:gd name="connsiteY0" fmla="*/ 390435 h 390435"/>
              <a:gd name="connsiteX1" fmla="*/ 395154 w 786265"/>
              <a:gd name="connsiteY1" fmla="*/ 0 h 390435"/>
              <a:gd name="connsiteX2" fmla="*/ 786265 w 786265"/>
              <a:gd name="connsiteY2" fmla="*/ 386441 h 390435"/>
              <a:gd name="connsiteX3" fmla="*/ 710462 w 786265"/>
              <a:gd name="connsiteY3" fmla="*/ 343979 h 390435"/>
              <a:gd name="connsiteX4" fmla="*/ 396698 w 786265"/>
              <a:gd name="connsiteY4" fmla="*/ 278910 h 390435"/>
              <a:gd name="connsiteX5" fmla="*/ 82934 w 786265"/>
              <a:gd name="connsiteY5" fmla="*/ 343979 h 39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265" h="390435">
                <a:moveTo>
                  <a:pt x="0" y="390435"/>
                </a:moveTo>
                <a:lnTo>
                  <a:pt x="395154" y="0"/>
                </a:lnTo>
                <a:lnTo>
                  <a:pt x="786265" y="386441"/>
                </a:lnTo>
                <a:lnTo>
                  <a:pt x="710462" y="343979"/>
                </a:lnTo>
                <a:cubicBezTo>
                  <a:pt x="620896" y="302898"/>
                  <a:pt x="512923" y="278910"/>
                  <a:pt x="396698" y="278910"/>
                </a:cubicBezTo>
                <a:cubicBezTo>
                  <a:pt x="280473" y="278910"/>
                  <a:pt x="172500" y="302898"/>
                  <a:pt x="82934" y="3439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rot="10800000" flipV="1">
            <a:off x="9542750" y="1881710"/>
            <a:ext cx="672304" cy="333846"/>
          </a:xfrm>
          <a:custGeom>
            <a:avLst/>
            <a:gdLst>
              <a:gd name="connsiteX0" fmla="*/ 0 w 786265"/>
              <a:gd name="connsiteY0" fmla="*/ 390435 h 390435"/>
              <a:gd name="connsiteX1" fmla="*/ 395154 w 786265"/>
              <a:gd name="connsiteY1" fmla="*/ 0 h 390435"/>
              <a:gd name="connsiteX2" fmla="*/ 786265 w 786265"/>
              <a:gd name="connsiteY2" fmla="*/ 386441 h 390435"/>
              <a:gd name="connsiteX3" fmla="*/ 710462 w 786265"/>
              <a:gd name="connsiteY3" fmla="*/ 343979 h 390435"/>
              <a:gd name="connsiteX4" fmla="*/ 396698 w 786265"/>
              <a:gd name="connsiteY4" fmla="*/ 278910 h 390435"/>
              <a:gd name="connsiteX5" fmla="*/ 82934 w 786265"/>
              <a:gd name="connsiteY5" fmla="*/ 343979 h 39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265" h="390435">
                <a:moveTo>
                  <a:pt x="0" y="390435"/>
                </a:moveTo>
                <a:lnTo>
                  <a:pt x="395154" y="0"/>
                </a:lnTo>
                <a:lnTo>
                  <a:pt x="786265" y="386441"/>
                </a:lnTo>
                <a:lnTo>
                  <a:pt x="710462" y="343979"/>
                </a:lnTo>
                <a:cubicBezTo>
                  <a:pt x="620896" y="302898"/>
                  <a:pt x="512923" y="278910"/>
                  <a:pt x="396698" y="278910"/>
                </a:cubicBezTo>
                <a:cubicBezTo>
                  <a:pt x="280473" y="278910"/>
                  <a:pt x="172500" y="302898"/>
                  <a:pt x="82934" y="3439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5831531" y="3045364"/>
            <a:ext cx="5334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351978" y="3045364"/>
            <a:ext cx="5334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386418" y="2457271"/>
            <a:ext cx="2013453" cy="1200329"/>
          </a:xfrm>
          <a:prstGeom prst="rect">
            <a:avLst/>
          </a:prstGeom>
          <a:noFill/>
        </p:spPr>
        <p:txBody>
          <a:bodyPr wrap="square" rtlCol="0">
            <a:spAutoFit/>
          </a:bodyPr>
          <a:lstStyle/>
          <a:p>
            <a:pPr algn="ctr"/>
            <a:r>
              <a:rPr lang="en-US" sz="7200" b="1" dirty="0" smtClean="0">
                <a:solidFill>
                  <a:schemeClr val="accent4">
                    <a:lumMod val="75000"/>
                  </a:schemeClr>
                </a:solidFill>
                <a:latin typeface="Arial" panose="020B0604020202020204" pitchFamily="34" charset="0"/>
                <a:ea typeface="Tahoma" panose="020B0604030504040204" pitchFamily="34" charset="0"/>
                <a:cs typeface="Arial" panose="020B0604020202020204" pitchFamily="34" charset="0"/>
              </a:rPr>
              <a:t>P</a:t>
            </a:r>
            <a:endParaRPr lang="en-US" sz="7200" b="1" dirty="0">
              <a:solidFill>
                <a:schemeClr val="accent4">
                  <a:lumMod val="7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65" name="TextBox 64"/>
          <p:cNvSpPr txBox="1"/>
          <p:nvPr/>
        </p:nvSpPr>
        <p:spPr>
          <a:xfrm>
            <a:off x="3856178" y="2457271"/>
            <a:ext cx="2013453" cy="1200329"/>
          </a:xfrm>
          <a:prstGeom prst="rect">
            <a:avLst/>
          </a:prstGeom>
          <a:noFill/>
        </p:spPr>
        <p:txBody>
          <a:bodyPr wrap="square" rtlCol="0">
            <a:spAutoFit/>
          </a:bodyPr>
          <a:lstStyle/>
          <a:p>
            <a:pPr algn="ctr"/>
            <a:r>
              <a:rPr lang="en-US" sz="7200" b="1" dirty="0" smtClean="0">
                <a:solidFill>
                  <a:schemeClr val="accent3">
                    <a:lumMod val="75000"/>
                  </a:schemeClr>
                </a:solidFill>
                <a:latin typeface="Arial" panose="020B0604020202020204" pitchFamily="34" charset="0"/>
                <a:ea typeface="Tahoma" panose="020B0604030504040204" pitchFamily="34" charset="0"/>
                <a:cs typeface="Arial" panose="020B0604020202020204" pitchFamily="34" charset="0"/>
              </a:rPr>
              <a:t>P</a:t>
            </a:r>
            <a:endParaRPr lang="en-US" sz="7200" b="1" dirty="0">
              <a:solidFill>
                <a:schemeClr val="accent3">
                  <a:lumMod val="7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66" name="TextBox 65"/>
          <p:cNvSpPr txBox="1"/>
          <p:nvPr/>
        </p:nvSpPr>
        <p:spPr>
          <a:xfrm>
            <a:off x="6351727" y="2457271"/>
            <a:ext cx="2013453" cy="1200329"/>
          </a:xfrm>
          <a:prstGeom prst="rect">
            <a:avLst/>
          </a:prstGeom>
          <a:noFill/>
        </p:spPr>
        <p:txBody>
          <a:bodyPr wrap="square" rtlCol="0">
            <a:spAutoFit/>
          </a:bodyPr>
          <a:lstStyle/>
          <a:p>
            <a:pPr algn="ctr"/>
            <a:r>
              <a:rPr lang="en-US" sz="7200" b="1" dirty="0" smtClean="0">
                <a:solidFill>
                  <a:schemeClr val="accent5">
                    <a:lumMod val="75000"/>
                  </a:schemeClr>
                </a:solidFill>
                <a:latin typeface="Arial" panose="020B0604020202020204" pitchFamily="34" charset="0"/>
                <a:ea typeface="Tahoma" panose="020B0604030504040204" pitchFamily="34" charset="0"/>
                <a:cs typeface="Arial" panose="020B0604020202020204" pitchFamily="34" charset="0"/>
              </a:rPr>
              <a:t>P</a:t>
            </a:r>
            <a:endParaRPr lang="en-US" sz="7200" b="1" dirty="0">
              <a:solidFill>
                <a:schemeClr val="accent5">
                  <a:lumMod val="7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67" name="TextBox 66"/>
          <p:cNvSpPr txBox="1"/>
          <p:nvPr/>
        </p:nvSpPr>
        <p:spPr>
          <a:xfrm>
            <a:off x="8872175" y="2457271"/>
            <a:ext cx="2013453" cy="1200329"/>
          </a:xfrm>
          <a:prstGeom prst="rect">
            <a:avLst/>
          </a:prstGeom>
          <a:noFill/>
        </p:spPr>
        <p:txBody>
          <a:bodyPr wrap="square" rtlCol="0">
            <a:spAutoFit/>
          </a:bodyPr>
          <a:lstStyle/>
          <a:p>
            <a:pPr algn="ctr"/>
            <a:r>
              <a:rPr lang="en-US" sz="7200" b="1" dirty="0" smtClean="0">
                <a:solidFill>
                  <a:schemeClr val="accent1">
                    <a:lumMod val="75000"/>
                  </a:schemeClr>
                </a:solidFill>
                <a:latin typeface="Arial" panose="020B0604020202020204" pitchFamily="34" charset="0"/>
                <a:ea typeface="Tahoma" panose="020B0604030504040204" pitchFamily="34" charset="0"/>
                <a:cs typeface="Arial" panose="020B0604020202020204" pitchFamily="34" charset="0"/>
              </a:rPr>
              <a:t>P</a:t>
            </a:r>
            <a:endParaRPr lang="en-US" sz="7200" b="1" dirty="0">
              <a:solidFill>
                <a:schemeClr val="accent1">
                  <a:lumMod val="7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83" name="Rectangle 82"/>
          <p:cNvSpPr/>
          <p:nvPr/>
        </p:nvSpPr>
        <p:spPr>
          <a:xfrm>
            <a:off x="4102801" y="1371600"/>
            <a:ext cx="1470414" cy="369332"/>
          </a:xfrm>
          <a:prstGeom prst="rect">
            <a:avLst/>
          </a:prstGeom>
        </p:spPr>
        <p:txBody>
          <a:bodyPr wrap="square">
            <a:spAutoFit/>
          </a:bodyPr>
          <a:lstStyle/>
          <a:p>
            <a:pPr algn="ctr"/>
            <a:r>
              <a:rPr lang="en-US" sz="1800" b="1" dirty="0">
                <a:solidFill>
                  <a:schemeClr val="accent3"/>
                </a:solidFill>
                <a:latin typeface="Arial" panose="020B0604020202020204" pitchFamily="34" charset="0"/>
                <a:cs typeface="Arial" panose="020B0604020202020204" pitchFamily="34" charset="0"/>
              </a:rPr>
              <a:t>VALUE</a:t>
            </a:r>
          </a:p>
        </p:txBody>
      </p:sp>
      <p:sp>
        <p:nvSpPr>
          <p:cNvPr id="84" name="Rectangle 83"/>
          <p:cNvSpPr/>
          <p:nvPr/>
        </p:nvSpPr>
        <p:spPr>
          <a:xfrm>
            <a:off x="6446978" y="1371600"/>
            <a:ext cx="1822954" cy="369332"/>
          </a:xfrm>
          <a:prstGeom prst="rect">
            <a:avLst/>
          </a:prstGeom>
        </p:spPr>
        <p:txBody>
          <a:bodyPr wrap="square">
            <a:spAutoFit/>
          </a:bodyPr>
          <a:lstStyle/>
          <a:p>
            <a:pPr algn="ctr"/>
            <a:r>
              <a:rPr lang="en-US" sz="1800" b="1" dirty="0">
                <a:solidFill>
                  <a:schemeClr val="accent5"/>
                </a:solidFill>
                <a:latin typeface="Arial" panose="020B0604020202020204" pitchFamily="34" charset="0"/>
                <a:cs typeface="Arial" panose="020B0604020202020204" pitchFamily="34" charset="0"/>
              </a:rPr>
              <a:t>EXPERIENCE</a:t>
            </a:r>
          </a:p>
        </p:txBody>
      </p:sp>
      <p:sp>
        <p:nvSpPr>
          <p:cNvPr id="91" name="Rectangle 90"/>
          <p:cNvSpPr/>
          <p:nvPr/>
        </p:nvSpPr>
        <p:spPr>
          <a:xfrm>
            <a:off x="8872175" y="1371600"/>
            <a:ext cx="2013454" cy="369332"/>
          </a:xfrm>
          <a:prstGeom prst="rect">
            <a:avLst/>
          </a:prstGeom>
        </p:spPr>
        <p:txBody>
          <a:bodyPr wrap="square">
            <a:spAutoFit/>
          </a:bodyPr>
          <a:lstStyle/>
          <a:p>
            <a:pPr algn="ctr"/>
            <a:r>
              <a:rPr lang="en-US" sz="1800" b="1" dirty="0" smtClean="0">
                <a:solidFill>
                  <a:schemeClr val="accent1"/>
                </a:solidFill>
                <a:latin typeface="Arial" panose="020B0604020202020204" pitchFamily="34" charset="0"/>
                <a:cs typeface="Arial" panose="020B0604020202020204" pitchFamily="34" charset="0"/>
              </a:rPr>
              <a:t>RELATIONSHIP</a:t>
            </a:r>
            <a:endParaRPr lang="en-US" sz="1800" b="1" dirty="0">
              <a:solidFill>
                <a:schemeClr val="accent1"/>
              </a:solidFill>
              <a:latin typeface="Arial" panose="020B0604020202020204" pitchFamily="34" charset="0"/>
              <a:cs typeface="Arial" panose="020B0604020202020204" pitchFamily="34" charset="0"/>
            </a:endParaRPr>
          </a:p>
        </p:txBody>
      </p:sp>
      <p:sp>
        <p:nvSpPr>
          <p:cNvPr id="43" name="Rectangle 42"/>
          <p:cNvSpPr/>
          <p:nvPr/>
        </p:nvSpPr>
        <p:spPr>
          <a:xfrm>
            <a:off x="1582354" y="1371600"/>
            <a:ext cx="1470414" cy="369332"/>
          </a:xfrm>
          <a:prstGeom prst="rect">
            <a:avLst/>
          </a:prstGeom>
        </p:spPr>
        <p:txBody>
          <a:bodyPr wrap="square">
            <a:spAutoFit/>
          </a:bodyPr>
          <a:lstStyle/>
          <a:p>
            <a:pPr algn="ctr"/>
            <a:r>
              <a:rPr lang="en-US" sz="1800" b="1" dirty="0" smtClean="0">
                <a:solidFill>
                  <a:schemeClr val="accent4"/>
                </a:solidFill>
                <a:latin typeface="Arial" panose="020B0604020202020204" pitchFamily="34" charset="0"/>
                <a:cs typeface="Arial" panose="020B0604020202020204" pitchFamily="34" charset="0"/>
              </a:rPr>
              <a:t>OFFER</a:t>
            </a:r>
            <a:endParaRPr lang="en-US" sz="1800" b="1" dirty="0">
              <a:solidFill>
                <a:schemeClr val="accent4"/>
              </a:solidFill>
              <a:latin typeface="Arial" panose="020B0604020202020204" pitchFamily="34" charset="0"/>
              <a:cs typeface="Arial" panose="020B0604020202020204" pitchFamily="34" charset="0"/>
            </a:endParaRPr>
          </a:p>
        </p:txBody>
      </p:sp>
      <p:sp>
        <p:nvSpPr>
          <p:cNvPr id="103" name="TextBox 102"/>
          <p:cNvSpPr txBox="1"/>
          <p:nvPr/>
        </p:nvSpPr>
        <p:spPr>
          <a:xfrm>
            <a:off x="1582354" y="3857882"/>
            <a:ext cx="1470414" cy="338554"/>
          </a:xfrm>
          <a:prstGeom prst="rect">
            <a:avLst/>
          </a:prstGeom>
          <a:noFill/>
        </p:spPr>
        <p:txBody>
          <a:bodyPr wrap="square" rtlCol="0">
            <a:spAutoFit/>
          </a:bodyPr>
          <a:lstStyle/>
          <a:p>
            <a:pPr algn="ctr"/>
            <a:r>
              <a:rPr lang="en-US" sz="1600" b="1" dirty="0" smtClean="0">
                <a:solidFill>
                  <a:schemeClr val="bg1">
                    <a:lumMod val="85000"/>
                  </a:schemeClr>
                </a:solidFill>
                <a:latin typeface="Arial" panose="020B0604020202020204" pitchFamily="34" charset="0"/>
                <a:cs typeface="Arial" panose="020B0604020202020204" pitchFamily="34" charset="0"/>
              </a:rPr>
              <a:t>Product</a:t>
            </a:r>
            <a:endParaRPr lang="en-US" sz="1600" b="1" dirty="0">
              <a:solidFill>
                <a:schemeClr val="bg1">
                  <a:lumMod val="85000"/>
                </a:schemeClr>
              </a:solidFill>
              <a:latin typeface="Arial" panose="020B0604020202020204" pitchFamily="34" charset="0"/>
              <a:cs typeface="Arial" panose="020B0604020202020204" pitchFamily="34" charset="0"/>
            </a:endParaRPr>
          </a:p>
        </p:txBody>
      </p:sp>
      <p:sp>
        <p:nvSpPr>
          <p:cNvPr id="76" name="TextBox 75"/>
          <p:cNvSpPr txBox="1"/>
          <p:nvPr/>
        </p:nvSpPr>
        <p:spPr>
          <a:xfrm>
            <a:off x="4081455" y="3857882"/>
            <a:ext cx="1470414" cy="338554"/>
          </a:xfrm>
          <a:prstGeom prst="rect">
            <a:avLst/>
          </a:prstGeom>
          <a:noFill/>
        </p:spPr>
        <p:txBody>
          <a:bodyPr wrap="square" rtlCol="0">
            <a:spAutoFit/>
          </a:bodyPr>
          <a:lstStyle/>
          <a:p>
            <a:pPr algn="ctr"/>
            <a:r>
              <a:rPr lang="fr-FR" sz="1600" b="1" dirty="0" smtClean="0">
                <a:solidFill>
                  <a:schemeClr val="bg1">
                    <a:lumMod val="85000"/>
                  </a:schemeClr>
                </a:solidFill>
                <a:latin typeface="Arial" panose="020B0604020202020204" pitchFamily="34" charset="0"/>
                <a:cs typeface="Arial" panose="020B0604020202020204" pitchFamily="34" charset="0"/>
              </a:rPr>
              <a:t>Price</a:t>
            </a:r>
            <a:endParaRPr lang="en-US" sz="1600" b="1" dirty="0">
              <a:solidFill>
                <a:schemeClr val="bg1">
                  <a:lumMod val="85000"/>
                </a:schemeClr>
              </a:solidFill>
              <a:latin typeface="Arial" panose="020B0604020202020204" pitchFamily="34" charset="0"/>
              <a:cs typeface="Arial" panose="020B0604020202020204" pitchFamily="34" charset="0"/>
            </a:endParaRPr>
          </a:p>
        </p:txBody>
      </p:sp>
      <p:sp>
        <p:nvSpPr>
          <p:cNvPr id="77" name="TextBox 76"/>
          <p:cNvSpPr txBox="1"/>
          <p:nvPr/>
        </p:nvSpPr>
        <p:spPr>
          <a:xfrm>
            <a:off x="6614335" y="3857882"/>
            <a:ext cx="1470414" cy="338554"/>
          </a:xfrm>
          <a:prstGeom prst="rect">
            <a:avLst/>
          </a:prstGeom>
          <a:noFill/>
        </p:spPr>
        <p:txBody>
          <a:bodyPr wrap="square" rtlCol="0">
            <a:spAutoFit/>
          </a:bodyPr>
          <a:lstStyle/>
          <a:p>
            <a:pPr algn="ctr"/>
            <a:r>
              <a:rPr lang="fr-FR" sz="1600" b="1" dirty="0" smtClean="0">
                <a:solidFill>
                  <a:schemeClr val="bg1">
                    <a:lumMod val="85000"/>
                  </a:schemeClr>
                </a:solidFill>
                <a:latin typeface="Arial" panose="020B0604020202020204" pitchFamily="34" charset="0"/>
                <a:cs typeface="Arial" panose="020B0604020202020204" pitchFamily="34" charset="0"/>
              </a:rPr>
              <a:t>Place</a:t>
            </a:r>
            <a:endParaRPr lang="en-US" sz="1600" b="1" dirty="0">
              <a:solidFill>
                <a:schemeClr val="bg1">
                  <a:lumMod val="85000"/>
                </a:schemeClr>
              </a:solidFill>
              <a:latin typeface="Arial" panose="020B0604020202020204" pitchFamily="34" charset="0"/>
              <a:cs typeface="Arial" panose="020B0604020202020204" pitchFamily="34" charset="0"/>
            </a:endParaRPr>
          </a:p>
        </p:txBody>
      </p:sp>
      <p:sp>
        <p:nvSpPr>
          <p:cNvPr id="78" name="TextBox 77"/>
          <p:cNvSpPr txBox="1"/>
          <p:nvPr/>
        </p:nvSpPr>
        <p:spPr>
          <a:xfrm>
            <a:off x="9143695" y="3857882"/>
            <a:ext cx="1470414" cy="338554"/>
          </a:xfrm>
          <a:prstGeom prst="rect">
            <a:avLst/>
          </a:prstGeom>
          <a:noFill/>
        </p:spPr>
        <p:txBody>
          <a:bodyPr wrap="square" rtlCol="0">
            <a:spAutoFit/>
          </a:bodyPr>
          <a:lstStyle/>
          <a:p>
            <a:pPr algn="ctr"/>
            <a:r>
              <a:rPr lang="fr-FR" sz="1600" b="1" dirty="0" smtClean="0">
                <a:solidFill>
                  <a:schemeClr val="bg1">
                    <a:lumMod val="85000"/>
                  </a:schemeClr>
                </a:solidFill>
                <a:latin typeface="Arial" panose="020B0604020202020204" pitchFamily="34" charset="0"/>
                <a:cs typeface="Arial" panose="020B0604020202020204" pitchFamily="34" charset="0"/>
              </a:rPr>
              <a:t>Promotion</a:t>
            </a:r>
            <a:endParaRPr lang="en-US" sz="1600" b="1" dirty="0">
              <a:solidFill>
                <a:schemeClr val="bg1">
                  <a:lumMod val="85000"/>
                </a:schemeClr>
              </a:solidFill>
              <a:latin typeface="Arial" panose="020B0604020202020204" pitchFamily="34" charset="0"/>
              <a:cs typeface="Arial" panose="020B0604020202020204" pitchFamily="34" charset="0"/>
            </a:endParaRPr>
          </a:p>
        </p:txBody>
      </p:sp>
      <p:cxnSp>
        <p:nvCxnSpPr>
          <p:cNvPr id="44" name="Straight Connector 43"/>
          <p:cNvCxnSpPr/>
          <p:nvPr/>
        </p:nvCxnSpPr>
        <p:spPr>
          <a:xfrm flipV="1">
            <a:off x="8614216" y="5520195"/>
            <a:ext cx="0" cy="607646"/>
          </a:xfrm>
          <a:prstGeom prst="line">
            <a:avLst/>
          </a:prstGeom>
          <a:ln w="158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6085327" y="5520195"/>
            <a:ext cx="0" cy="607646"/>
          </a:xfrm>
          <a:prstGeom prst="line">
            <a:avLst/>
          </a:prstGeom>
          <a:ln w="158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67111" y="5520195"/>
            <a:ext cx="0" cy="607646"/>
          </a:xfrm>
          <a:prstGeom prst="line">
            <a:avLst/>
          </a:prstGeom>
          <a:ln w="15875"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186618" y="5534037"/>
            <a:ext cx="2272404" cy="584775"/>
          </a:xfrm>
          <a:prstGeom prst="rect">
            <a:avLst/>
          </a:prstGeom>
        </p:spPr>
        <p:txBody>
          <a:bodyPr wrap="square">
            <a:spAutoFit/>
          </a:bodyPr>
          <a:lstStyle/>
          <a:p>
            <a:pPr algn="ctr"/>
            <a:r>
              <a:rPr lang="en-US" sz="1600" dirty="0" smtClean="0">
                <a:solidFill>
                  <a:schemeClr val="bg1">
                    <a:lumMod val="85000"/>
                  </a:schemeClr>
                </a:solidFill>
              </a:rPr>
              <a:t>Product + Services </a:t>
            </a:r>
          </a:p>
          <a:p>
            <a:pPr algn="ctr"/>
            <a:r>
              <a:rPr lang="en-US" sz="1600" dirty="0" smtClean="0">
                <a:solidFill>
                  <a:schemeClr val="bg1">
                    <a:lumMod val="85000"/>
                  </a:schemeClr>
                </a:solidFill>
              </a:rPr>
              <a:t>= Offering </a:t>
            </a:r>
            <a:endParaRPr lang="en-US" sz="1600" dirty="0">
              <a:solidFill>
                <a:schemeClr val="bg1">
                  <a:lumMod val="85000"/>
                </a:schemeClr>
              </a:solidFill>
            </a:endParaRPr>
          </a:p>
        </p:txBody>
      </p:sp>
      <p:sp>
        <p:nvSpPr>
          <p:cNvPr id="55" name="Rectangle 54"/>
          <p:cNvSpPr/>
          <p:nvPr/>
        </p:nvSpPr>
        <p:spPr>
          <a:xfrm>
            <a:off x="3685874" y="5657147"/>
            <a:ext cx="2272249" cy="338554"/>
          </a:xfrm>
          <a:prstGeom prst="rect">
            <a:avLst/>
          </a:prstGeom>
        </p:spPr>
        <p:txBody>
          <a:bodyPr wrap="square">
            <a:spAutoFit/>
          </a:bodyPr>
          <a:lstStyle/>
          <a:p>
            <a:pPr algn="ctr"/>
            <a:r>
              <a:rPr lang="en-US" sz="1600" dirty="0">
                <a:solidFill>
                  <a:schemeClr val="bg1">
                    <a:lumMod val="85000"/>
                  </a:schemeClr>
                </a:solidFill>
              </a:rPr>
              <a:t>Value based pricing</a:t>
            </a:r>
          </a:p>
        </p:txBody>
      </p:sp>
      <p:sp>
        <p:nvSpPr>
          <p:cNvPr id="56" name="Rectangle 55"/>
          <p:cNvSpPr/>
          <p:nvPr/>
        </p:nvSpPr>
        <p:spPr>
          <a:xfrm>
            <a:off x="6212532" y="5534037"/>
            <a:ext cx="2272249" cy="584775"/>
          </a:xfrm>
          <a:prstGeom prst="rect">
            <a:avLst/>
          </a:prstGeom>
        </p:spPr>
        <p:txBody>
          <a:bodyPr wrap="square">
            <a:spAutoFit/>
          </a:bodyPr>
          <a:lstStyle/>
          <a:p>
            <a:pPr algn="ctr"/>
            <a:r>
              <a:rPr lang="en-US" sz="1600" dirty="0">
                <a:solidFill>
                  <a:schemeClr val="bg1">
                    <a:lumMod val="85000"/>
                  </a:schemeClr>
                </a:solidFill>
              </a:rPr>
              <a:t>Learn + Access + Apply </a:t>
            </a:r>
            <a:endParaRPr lang="en-US" sz="1600" dirty="0" smtClean="0">
              <a:solidFill>
                <a:schemeClr val="bg1">
                  <a:lumMod val="85000"/>
                </a:schemeClr>
              </a:solidFill>
            </a:endParaRPr>
          </a:p>
          <a:p>
            <a:pPr algn="ctr"/>
            <a:r>
              <a:rPr lang="en-US" sz="1600" dirty="0" smtClean="0">
                <a:solidFill>
                  <a:schemeClr val="bg1">
                    <a:lumMod val="85000"/>
                  </a:schemeClr>
                </a:solidFill>
              </a:rPr>
              <a:t>= </a:t>
            </a:r>
            <a:r>
              <a:rPr lang="en-US" sz="1600" dirty="0">
                <a:solidFill>
                  <a:schemeClr val="bg1">
                    <a:lumMod val="85000"/>
                  </a:schemeClr>
                </a:solidFill>
              </a:rPr>
              <a:t>Experience</a:t>
            </a:r>
          </a:p>
        </p:txBody>
      </p:sp>
      <p:sp>
        <p:nvSpPr>
          <p:cNvPr id="57" name="Rectangle 56"/>
          <p:cNvSpPr/>
          <p:nvPr/>
        </p:nvSpPr>
        <p:spPr>
          <a:xfrm>
            <a:off x="8732979" y="5534037"/>
            <a:ext cx="2272249" cy="584775"/>
          </a:xfrm>
          <a:prstGeom prst="rect">
            <a:avLst/>
          </a:prstGeom>
        </p:spPr>
        <p:txBody>
          <a:bodyPr wrap="square">
            <a:spAutoFit/>
          </a:bodyPr>
          <a:lstStyle/>
          <a:p>
            <a:pPr algn="ctr"/>
            <a:r>
              <a:rPr lang="en-US" sz="1600" dirty="0">
                <a:solidFill>
                  <a:schemeClr val="bg1">
                    <a:lumMod val="85000"/>
                  </a:schemeClr>
                </a:solidFill>
              </a:rPr>
              <a:t>Engage and sustain </a:t>
            </a:r>
            <a:endParaRPr lang="en-US" sz="1600" dirty="0" smtClean="0">
              <a:solidFill>
                <a:schemeClr val="bg1">
                  <a:lumMod val="85000"/>
                </a:schemeClr>
              </a:solidFill>
            </a:endParaRPr>
          </a:p>
          <a:p>
            <a:pPr algn="ctr"/>
            <a:r>
              <a:rPr lang="en-US" sz="1600" dirty="0" smtClean="0">
                <a:solidFill>
                  <a:schemeClr val="bg1">
                    <a:lumMod val="85000"/>
                  </a:schemeClr>
                </a:solidFill>
              </a:rPr>
              <a:t>= </a:t>
            </a:r>
            <a:r>
              <a:rPr lang="en-US" sz="1600" dirty="0">
                <a:solidFill>
                  <a:schemeClr val="bg1">
                    <a:lumMod val="85000"/>
                  </a:schemeClr>
                </a:solidFill>
              </a:rPr>
              <a:t>Relationship</a:t>
            </a:r>
          </a:p>
        </p:txBody>
      </p:sp>
      <p:sp>
        <p:nvSpPr>
          <p:cNvPr id="68" name="Oval 67"/>
          <p:cNvSpPr/>
          <p:nvPr/>
        </p:nvSpPr>
        <p:spPr>
          <a:xfrm>
            <a:off x="1648266" y="2379102"/>
            <a:ext cx="1334666" cy="1334666"/>
          </a:xfrm>
          <a:prstGeom prst="ellipse">
            <a:avLst/>
          </a:prstGeom>
          <a:noFill/>
          <a:ln w="15875" cap="rnd">
            <a:solidFill>
              <a:schemeClr val="accent4">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9423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p:cNvSpPr/>
          <p:nvPr/>
        </p:nvSpPr>
        <p:spPr>
          <a:xfrm>
            <a:off x="228600" y="212574"/>
            <a:ext cx="3505200" cy="643285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14274796">
            <a:off x="4568197" y="4942740"/>
            <a:ext cx="1293784" cy="369332"/>
          </a:xfrm>
          <a:prstGeom prst="rect">
            <a:avLst/>
          </a:prstGeom>
        </p:spPr>
        <p:txBody>
          <a:bodyPr wrap="square">
            <a:prstTxWarp prst="textArchUp">
              <a:avLst/>
            </a:prstTxWarp>
            <a:spAutoFit/>
          </a:bodyPr>
          <a:lstStyle/>
          <a:p>
            <a:pPr algn="ctr"/>
            <a:r>
              <a:rPr lang="en-US" sz="1800" b="1" dirty="0">
                <a:solidFill>
                  <a:schemeClr val="accent5"/>
                </a:solidFill>
                <a:latin typeface="Arial" panose="020B0604020202020204" pitchFamily="34" charset="0"/>
                <a:cs typeface="Arial" panose="020B0604020202020204" pitchFamily="34" charset="0"/>
              </a:rPr>
              <a:t>Product</a:t>
            </a:r>
          </a:p>
        </p:txBody>
      </p:sp>
      <p:sp>
        <p:nvSpPr>
          <p:cNvPr id="11" name="Rectangle 10"/>
          <p:cNvSpPr/>
          <p:nvPr/>
        </p:nvSpPr>
        <p:spPr>
          <a:xfrm rot="19617241">
            <a:off x="9086815" y="6140164"/>
            <a:ext cx="1470414" cy="247616"/>
          </a:xfrm>
          <a:prstGeom prst="rect">
            <a:avLst/>
          </a:prstGeom>
        </p:spPr>
        <p:txBody>
          <a:bodyPr wrap="square">
            <a:prstTxWarp prst="textArchDown">
              <a:avLst/>
            </a:prstTxWarp>
            <a:spAutoFit/>
          </a:bodyPr>
          <a:lstStyle/>
          <a:p>
            <a:pPr algn="ctr"/>
            <a:r>
              <a:rPr lang="en-US" sz="1800" b="1" dirty="0" smtClean="0">
                <a:solidFill>
                  <a:schemeClr val="accent5"/>
                </a:solidFill>
                <a:latin typeface="Arial" panose="020B0604020202020204" pitchFamily="34" charset="0"/>
                <a:cs typeface="Arial" panose="020B0604020202020204" pitchFamily="34" charset="0"/>
              </a:rPr>
              <a:t>Promotion</a:t>
            </a:r>
            <a:endParaRPr lang="en-US" sz="1800" b="1" dirty="0">
              <a:solidFill>
                <a:schemeClr val="accent5"/>
              </a:solidFill>
              <a:latin typeface="Arial" panose="020B0604020202020204" pitchFamily="34" charset="0"/>
              <a:cs typeface="Arial" panose="020B0604020202020204" pitchFamily="34" charset="0"/>
            </a:endParaRPr>
          </a:p>
        </p:txBody>
      </p:sp>
      <p:sp>
        <p:nvSpPr>
          <p:cNvPr id="13" name="Rectangle 12"/>
          <p:cNvSpPr/>
          <p:nvPr/>
        </p:nvSpPr>
        <p:spPr>
          <a:xfrm rot="19524226">
            <a:off x="5694009" y="532180"/>
            <a:ext cx="1215986" cy="369332"/>
          </a:xfrm>
          <a:prstGeom prst="rect">
            <a:avLst/>
          </a:prstGeom>
        </p:spPr>
        <p:txBody>
          <a:bodyPr wrap="square">
            <a:prstTxWarp prst="textArchUp">
              <a:avLst/>
            </a:prstTxWarp>
            <a:spAutoFit/>
          </a:bodyPr>
          <a:lstStyle/>
          <a:p>
            <a:pPr algn="ctr"/>
            <a:r>
              <a:rPr lang="fr-FR" sz="1800" b="1" dirty="0" smtClean="0">
                <a:solidFill>
                  <a:schemeClr val="accent5"/>
                </a:solidFill>
                <a:latin typeface="Arial" panose="020B0604020202020204" pitchFamily="34" charset="0"/>
                <a:cs typeface="Arial" panose="020B0604020202020204" pitchFamily="34" charset="0"/>
              </a:rPr>
              <a:t>Place</a:t>
            </a:r>
            <a:endParaRPr lang="en-US" sz="1800" b="1" dirty="0">
              <a:solidFill>
                <a:schemeClr val="accent5"/>
              </a:solidFill>
              <a:latin typeface="Arial" panose="020B0604020202020204" pitchFamily="34" charset="0"/>
              <a:cs typeface="Arial" panose="020B0604020202020204" pitchFamily="34" charset="0"/>
            </a:endParaRPr>
          </a:p>
        </p:txBody>
      </p:sp>
      <p:sp>
        <p:nvSpPr>
          <p:cNvPr id="7" name="Pie 6"/>
          <p:cNvSpPr/>
          <p:nvPr/>
        </p:nvSpPr>
        <p:spPr>
          <a:xfrm>
            <a:off x="5908434" y="209550"/>
            <a:ext cx="4285052" cy="3219448"/>
          </a:xfrm>
          <a:custGeom>
            <a:avLst/>
            <a:gdLst>
              <a:gd name="connsiteX0" fmla="*/ 1005341 w 6858000"/>
              <a:gd name="connsiteY0" fmla="*/ 1003321 h 6858000"/>
              <a:gd name="connsiteX1" fmla="*/ 5852643 w 6858000"/>
              <a:gd name="connsiteY1" fmla="*/ 1003305 h 6858000"/>
              <a:gd name="connsiteX2" fmla="*/ 3429000 w 6858000"/>
              <a:gd name="connsiteY2" fmla="*/ 3429000 h 6858000"/>
              <a:gd name="connsiteX3" fmla="*/ 1005341 w 6858000"/>
              <a:gd name="connsiteY3" fmla="*/ 1003321 h 6858000"/>
              <a:gd name="connsiteX0" fmla="*/ 0 w 4847302"/>
              <a:gd name="connsiteY0" fmla="*/ 1003321 h 3429000"/>
              <a:gd name="connsiteX1" fmla="*/ 4847302 w 4847302"/>
              <a:gd name="connsiteY1" fmla="*/ 1003305 h 3429000"/>
              <a:gd name="connsiteX2" fmla="*/ 2423659 w 4847302"/>
              <a:gd name="connsiteY2" fmla="*/ 3429000 h 3429000"/>
              <a:gd name="connsiteX3" fmla="*/ 194809 w 4847302"/>
              <a:gd name="connsiteY3" fmla="*/ 1200150 h 3429000"/>
              <a:gd name="connsiteX4" fmla="*/ 0 w 4847302"/>
              <a:gd name="connsiteY4" fmla="*/ 1003321 h 3429000"/>
              <a:gd name="connsiteX0" fmla="*/ 219457 w 5066759"/>
              <a:gd name="connsiteY0" fmla="*/ 254903 h 2680582"/>
              <a:gd name="connsiteX1" fmla="*/ 419029 w 5066759"/>
              <a:gd name="connsiteY1" fmla="*/ 73113 h 2680582"/>
              <a:gd name="connsiteX2" fmla="*/ 5066759 w 5066759"/>
              <a:gd name="connsiteY2" fmla="*/ 254887 h 2680582"/>
              <a:gd name="connsiteX3" fmla="*/ 2643116 w 5066759"/>
              <a:gd name="connsiteY3" fmla="*/ 2680582 h 2680582"/>
              <a:gd name="connsiteX4" fmla="*/ 414266 w 5066759"/>
              <a:gd name="connsiteY4" fmla="*/ 451732 h 2680582"/>
              <a:gd name="connsiteX5" fmla="*/ 219457 w 5066759"/>
              <a:gd name="connsiteY5" fmla="*/ 254903 h 2680582"/>
              <a:gd name="connsiteX0" fmla="*/ 0 w 4652493"/>
              <a:gd name="connsiteY0" fmla="*/ 451732 h 2680582"/>
              <a:gd name="connsiteX1" fmla="*/ 4763 w 4652493"/>
              <a:gd name="connsiteY1" fmla="*/ 73113 h 2680582"/>
              <a:gd name="connsiteX2" fmla="*/ 4652493 w 4652493"/>
              <a:gd name="connsiteY2" fmla="*/ 254887 h 2680582"/>
              <a:gd name="connsiteX3" fmla="*/ 2228850 w 4652493"/>
              <a:gd name="connsiteY3" fmla="*/ 2680582 h 2680582"/>
              <a:gd name="connsiteX4" fmla="*/ 0 w 4652493"/>
              <a:gd name="connsiteY4" fmla="*/ 451732 h 2680582"/>
              <a:gd name="connsiteX0" fmla="*/ 0 w 4652493"/>
              <a:gd name="connsiteY0" fmla="*/ 451732 h 2680582"/>
              <a:gd name="connsiteX1" fmla="*/ 4763 w 4652493"/>
              <a:gd name="connsiteY1" fmla="*/ 73113 h 2680582"/>
              <a:gd name="connsiteX2" fmla="*/ 4652493 w 4652493"/>
              <a:gd name="connsiteY2" fmla="*/ 254887 h 2680582"/>
              <a:gd name="connsiteX3" fmla="*/ 4426745 w 4652493"/>
              <a:gd name="connsiteY3" fmla="*/ 487451 h 2680582"/>
              <a:gd name="connsiteX4" fmla="*/ 2228850 w 4652493"/>
              <a:gd name="connsiteY4" fmla="*/ 2680582 h 2680582"/>
              <a:gd name="connsiteX5" fmla="*/ 0 w 4652493"/>
              <a:gd name="connsiteY5" fmla="*/ 451732 h 2680582"/>
              <a:gd name="connsiteX0" fmla="*/ 0 w 4431037"/>
              <a:gd name="connsiteY0" fmla="*/ 608991 h 2837841"/>
              <a:gd name="connsiteX1" fmla="*/ 4763 w 4431037"/>
              <a:gd name="connsiteY1" fmla="*/ 230372 h 2837841"/>
              <a:gd name="connsiteX2" fmla="*/ 4431037 w 4431037"/>
              <a:gd name="connsiteY2" fmla="*/ 181165 h 2837841"/>
              <a:gd name="connsiteX3" fmla="*/ 4426745 w 4431037"/>
              <a:gd name="connsiteY3" fmla="*/ 644710 h 2837841"/>
              <a:gd name="connsiteX4" fmla="*/ 2228850 w 4431037"/>
              <a:gd name="connsiteY4" fmla="*/ 2837841 h 2837841"/>
              <a:gd name="connsiteX5" fmla="*/ 0 w 4431037"/>
              <a:gd name="connsiteY5" fmla="*/ 608991 h 2837841"/>
              <a:gd name="connsiteX0" fmla="*/ 0 w 4496291"/>
              <a:gd name="connsiteY0" fmla="*/ 608991 h 2837841"/>
              <a:gd name="connsiteX1" fmla="*/ 4763 w 4496291"/>
              <a:gd name="connsiteY1" fmla="*/ 230372 h 2837841"/>
              <a:gd name="connsiteX2" fmla="*/ 4431037 w 4496291"/>
              <a:gd name="connsiteY2" fmla="*/ 181165 h 2837841"/>
              <a:gd name="connsiteX3" fmla="*/ 4426745 w 4496291"/>
              <a:gd name="connsiteY3" fmla="*/ 644710 h 2837841"/>
              <a:gd name="connsiteX4" fmla="*/ 2228850 w 4496291"/>
              <a:gd name="connsiteY4" fmla="*/ 2837841 h 2837841"/>
              <a:gd name="connsiteX5" fmla="*/ 0 w 4496291"/>
              <a:gd name="connsiteY5" fmla="*/ 608991 h 2837841"/>
              <a:gd name="connsiteX0" fmla="*/ 0 w 4530261"/>
              <a:gd name="connsiteY0" fmla="*/ 608991 h 2837841"/>
              <a:gd name="connsiteX1" fmla="*/ 4763 w 4530261"/>
              <a:gd name="connsiteY1" fmla="*/ 230372 h 2837841"/>
              <a:gd name="connsiteX2" fmla="*/ 4431037 w 4530261"/>
              <a:gd name="connsiteY2" fmla="*/ 181165 h 2837841"/>
              <a:gd name="connsiteX3" fmla="*/ 4426745 w 4530261"/>
              <a:gd name="connsiteY3" fmla="*/ 644710 h 2837841"/>
              <a:gd name="connsiteX4" fmla="*/ 2228850 w 4530261"/>
              <a:gd name="connsiteY4" fmla="*/ 2837841 h 2837841"/>
              <a:gd name="connsiteX5" fmla="*/ 0 w 4530261"/>
              <a:gd name="connsiteY5" fmla="*/ 608991 h 2837841"/>
              <a:gd name="connsiteX0" fmla="*/ 42880 w 4573141"/>
              <a:gd name="connsiteY0" fmla="*/ 608991 h 2837841"/>
              <a:gd name="connsiteX1" fmla="*/ 47643 w 4573141"/>
              <a:gd name="connsiteY1" fmla="*/ 230372 h 2837841"/>
              <a:gd name="connsiteX2" fmla="*/ 4473917 w 4573141"/>
              <a:gd name="connsiteY2" fmla="*/ 181165 h 2837841"/>
              <a:gd name="connsiteX3" fmla="*/ 4469625 w 4573141"/>
              <a:gd name="connsiteY3" fmla="*/ 644710 h 2837841"/>
              <a:gd name="connsiteX4" fmla="*/ 2271730 w 4573141"/>
              <a:gd name="connsiteY4" fmla="*/ 2837841 h 2837841"/>
              <a:gd name="connsiteX5" fmla="*/ 42880 w 4573141"/>
              <a:gd name="connsiteY5" fmla="*/ 608991 h 2837841"/>
              <a:gd name="connsiteX0" fmla="*/ 45386 w 4575647"/>
              <a:gd name="connsiteY0" fmla="*/ 616351 h 2845201"/>
              <a:gd name="connsiteX1" fmla="*/ 40624 w 4575647"/>
              <a:gd name="connsiteY1" fmla="*/ 206775 h 2845201"/>
              <a:gd name="connsiteX2" fmla="*/ 4476423 w 4575647"/>
              <a:gd name="connsiteY2" fmla="*/ 188525 h 2845201"/>
              <a:gd name="connsiteX3" fmla="*/ 4472131 w 4575647"/>
              <a:gd name="connsiteY3" fmla="*/ 652070 h 2845201"/>
              <a:gd name="connsiteX4" fmla="*/ 2274236 w 4575647"/>
              <a:gd name="connsiteY4" fmla="*/ 2845201 h 2845201"/>
              <a:gd name="connsiteX5" fmla="*/ 45386 w 4575647"/>
              <a:gd name="connsiteY5" fmla="*/ 616351 h 2845201"/>
              <a:gd name="connsiteX0" fmla="*/ 68525 w 4598786"/>
              <a:gd name="connsiteY0" fmla="*/ 616351 h 2845201"/>
              <a:gd name="connsiteX1" fmla="*/ 63763 w 4598786"/>
              <a:gd name="connsiteY1" fmla="*/ 206775 h 2845201"/>
              <a:gd name="connsiteX2" fmla="*/ 4499562 w 4598786"/>
              <a:gd name="connsiteY2" fmla="*/ 188525 h 2845201"/>
              <a:gd name="connsiteX3" fmla="*/ 4495270 w 4598786"/>
              <a:gd name="connsiteY3" fmla="*/ 652070 h 2845201"/>
              <a:gd name="connsiteX4" fmla="*/ 2297375 w 4598786"/>
              <a:gd name="connsiteY4" fmla="*/ 2845201 h 2845201"/>
              <a:gd name="connsiteX5" fmla="*/ 68525 w 4598786"/>
              <a:gd name="connsiteY5" fmla="*/ 616351 h 2845201"/>
              <a:gd name="connsiteX0" fmla="*/ 65229 w 4595490"/>
              <a:gd name="connsiteY0" fmla="*/ 616351 h 2845201"/>
              <a:gd name="connsiteX1" fmla="*/ 67611 w 4595490"/>
              <a:gd name="connsiteY1" fmla="*/ 206775 h 2845201"/>
              <a:gd name="connsiteX2" fmla="*/ 4496266 w 4595490"/>
              <a:gd name="connsiteY2" fmla="*/ 188525 h 2845201"/>
              <a:gd name="connsiteX3" fmla="*/ 4491974 w 4595490"/>
              <a:gd name="connsiteY3" fmla="*/ 652070 h 2845201"/>
              <a:gd name="connsiteX4" fmla="*/ 2294079 w 4595490"/>
              <a:gd name="connsiteY4" fmla="*/ 2845201 h 2845201"/>
              <a:gd name="connsiteX5" fmla="*/ 65229 w 4595490"/>
              <a:gd name="connsiteY5" fmla="*/ 616351 h 2845201"/>
              <a:gd name="connsiteX0" fmla="*/ 71176 w 4601437"/>
              <a:gd name="connsiteY0" fmla="*/ 616351 h 2845201"/>
              <a:gd name="connsiteX1" fmla="*/ 73558 w 4601437"/>
              <a:gd name="connsiteY1" fmla="*/ 206775 h 2845201"/>
              <a:gd name="connsiteX2" fmla="*/ 4502213 w 4601437"/>
              <a:gd name="connsiteY2" fmla="*/ 188525 h 2845201"/>
              <a:gd name="connsiteX3" fmla="*/ 4497921 w 4601437"/>
              <a:gd name="connsiteY3" fmla="*/ 652070 h 2845201"/>
              <a:gd name="connsiteX4" fmla="*/ 2300026 w 4601437"/>
              <a:gd name="connsiteY4" fmla="*/ 2845201 h 2845201"/>
              <a:gd name="connsiteX5" fmla="*/ 71176 w 4601437"/>
              <a:gd name="connsiteY5" fmla="*/ 616351 h 2845201"/>
              <a:gd name="connsiteX0" fmla="*/ 71176 w 4601437"/>
              <a:gd name="connsiteY0" fmla="*/ 778394 h 3007244"/>
              <a:gd name="connsiteX1" fmla="*/ 73558 w 4601437"/>
              <a:gd name="connsiteY1" fmla="*/ 368818 h 3007244"/>
              <a:gd name="connsiteX2" fmla="*/ 4502213 w 4601437"/>
              <a:gd name="connsiteY2" fmla="*/ 350568 h 3007244"/>
              <a:gd name="connsiteX3" fmla="*/ 4497921 w 4601437"/>
              <a:gd name="connsiteY3" fmla="*/ 814113 h 3007244"/>
              <a:gd name="connsiteX4" fmla="*/ 2300026 w 4601437"/>
              <a:gd name="connsiteY4" fmla="*/ 3007244 h 3007244"/>
              <a:gd name="connsiteX5" fmla="*/ 71176 w 4601437"/>
              <a:gd name="connsiteY5" fmla="*/ 778394 h 3007244"/>
              <a:gd name="connsiteX0" fmla="*/ 71176 w 4601437"/>
              <a:gd name="connsiteY0" fmla="*/ 1039462 h 3268312"/>
              <a:gd name="connsiteX1" fmla="*/ 73558 w 4601437"/>
              <a:gd name="connsiteY1" fmla="*/ 629886 h 3268312"/>
              <a:gd name="connsiteX2" fmla="*/ 4502213 w 4601437"/>
              <a:gd name="connsiteY2" fmla="*/ 611636 h 3268312"/>
              <a:gd name="connsiteX3" fmla="*/ 4497921 w 4601437"/>
              <a:gd name="connsiteY3" fmla="*/ 1075181 h 3268312"/>
              <a:gd name="connsiteX4" fmla="*/ 2300026 w 4601437"/>
              <a:gd name="connsiteY4" fmla="*/ 3268312 h 3268312"/>
              <a:gd name="connsiteX5" fmla="*/ 71176 w 4601437"/>
              <a:gd name="connsiteY5" fmla="*/ 1039462 h 3268312"/>
              <a:gd name="connsiteX0" fmla="*/ 71176 w 4601437"/>
              <a:gd name="connsiteY0" fmla="*/ 1229125 h 3457975"/>
              <a:gd name="connsiteX1" fmla="*/ 73558 w 4601437"/>
              <a:gd name="connsiteY1" fmla="*/ 819549 h 3457975"/>
              <a:gd name="connsiteX2" fmla="*/ 4502213 w 4601437"/>
              <a:gd name="connsiteY2" fmla="*/ 801299 h 3457975"/>
              <a:gd name="connsiteX3" fmla="*/ 4497921 w 4601437"/>
              <a:gd name="connsiteY3" fmla="*/ 1264844 h 3457975"/>
              <a:gd name="connsiteX4" fmla="*/ 2300026 w 4601437"/>
              <a:gd name="connsiteY4" fmla="*/ 3457975 h 3457975"/>
              <a:gd name="connsiteX5" fmla="*/ 71176 w 4601437"/>
              <a:gd name="connsiteY5" fmla="*/ 1229125 h 3457975"/>
              <a:gd name="connsiteX0" fmla="*/ 77418 w 4607679"/>
              <a:gd name="connsiteY0" fmla="*/ 1229125 h 3457975"/>
              <a:gd name="connsiteX1" fmla="*/ 79800 w 4607679"/>
              <a:gd name="connsiteY1" fmla="*/ 819549 h 3457975"/>
              <a:gd name="connsiteX2" fmla="*/ 4508455 w 4607679"/>
              <a:gd name="connsiteY2" fmla="*/ 801299 h 3457975"/>
              <a:gd name="connsiteX3" fmla="*/ 4504163 w 4607679"/>
              <a:gd name="connsiteY3" fmla="*/ 1264844 h 3457975"/>
              <a:gd name="connsiteX4" fmla="*/ 2306268 w 4607679"/>
              <a:gd name="connsiteY4" fmla="*/ 3457975 h 3457975"/>
              <a:gd name="connsiteX5" fmla="*/ 77418 w 4607679"/>
              <a:gd name="connsiteY5" fmla="*/ 1229125 h 3457975"/>
              <a:gd name="connsiteX0" fmla="*/ 77418 w 4607679"/>
              <a:gd name="connsiteY0" fmla="*/ 1229125 h 3457975"/>
              <a:gd name="connsiteX1" fmla="*/ 79800 w 4607679"/>
              <a:gd name="connsiteY1" fmla="*/ 819549 h 3457975"/>
              <a:gd name="connsiteX2" fmla="*/ 4508455 w 4607679"/>
              <a:gd name="connsiteY2" fmla="*/ 801299 h 3457975"/>
              <a:gd name="connsiteX3" fmla="*/ 4504163 w 4607679"/>
              <a:gd name="connsiteY3" fmla="*/ 1264844 h 3457975"/>
              <a:gd name="connsiteX4" fmla="*/ 2306268 w 4607679"/>
              <a:gd name="connsiteY4" fmla="*/ 3457975 h 3457975"/>
              <a:gd name="connsiteX5" fmla="*/ 77418 w 4607679"/>
              <a:gd name="connsiteY5" fmla="*/ 1229125 h 3457975"/>
              <a:gd name="connsiteX0" fmla="*/ 72268 w 4602529"/>
              <a:gd name="connsiteY0" fmla="*/ 1229125 h 3457975"/>
              <a:gd name="connsiteX1" fmla="*/ 74650 w 4602529"/>
              <a:gd name="connsiteY1" fmla="*/ 819549 h 3457975"/>
              <a:gd name="connsiteX2" fmla="*/ 4503305 w 4602529"/>
              <a:gd name="connsiteY2" fmla="*/ 801299 h 3457975"/>
              <a:gd name="connsiteX3" fmla="*/ 4499013 w 4602529"/>
              <a:gd name="connsiteY3" fmla="*/ 1264844 h 3457975"/>
              <a:gd name="connsiteX4" fmla="*/ 2301118 w 4602529"/>
              <a:gd name="connsiteY4" fmla="*/ 3457975 h 3457975"/>
              <a:gd name="connsiteX5" fmla="*/ 72268 w 4602529"/>
              <a:gd name="connsiteY5" fmla="*/ 1229125 h 345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2529" h="3457975">
                <a:moveTo>
                  <a:pt x="72268" y="1229125"/>
                </a:moveTo>
                <a:cubicBezTo>
                  <a:pt x="-11868" y="1119588"/>
                  <a:pt x="-36476" y="933849"/>
                  <a:pt x="74650" y="819549"/>
                </a:cubicBezTo>
                <a:cubicBezTo>
                  <a:pt x="1256391" y="-261542"/>
                  <a:pt x="3382530" y="-278598"/>
                  <a:pt x="4503305" y="801299"/>
                </a:cubicBezTo>
                <a:cubicBezTo>
                  <a:pt x="4651893" y="958195"/>
                  <a:pt x="4619507" y="1162716"/>
                  <a:pt x="4499013" y="1264844"/>
                </a:cubicBezTo>
                <a:lnTo>
                  <a:pt x="2301118" y="3457975"/>
                </a:lnTo>
                <a:lnTo>
                  <a:pt x="72268" y="1229125"/>
                </a:lnTo>
                <a:close/>
              </a:path>
            </a:pathLst>
          </a:custGeom>
          <a:no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Pie 6"/>
          <p:cNvSpPr/>
          <p:nvPr/>
        </p:nvSpPr>
        <p:spPr>
          <a:xfrm flipV="1">
            <a:off x="5908434" y="3422955"/>
            <a:ext cx="4285052" cy="3219448"/>
          </a:xfrm>
          <a:custGeom>
            <a:avLst/>
            <a:gdLst>
              <a:gd name="connsiteX0" fmla="*/ 1005341 w 6858000"/>
              <a:gd name="connsiteY0" fmla="*/ 1003321 h 6858000"/>
              <a:gd name="connsiteX1" fmla="*/ 5852643 w 6858000"/>
              <a:gd name="connsiteY1" fmla="*/ 1003305 h 6858000"/>
              <a:gd name="connsiteX2" fmla="*/ 3429000 w 6858000"/>
              <a:gd name="connsiteY2" fmla="*/ 3429000 h 6858000"/>
              <a:gd name="connsiteX3" fmla="*/ 1005341 w 6858000"/>
              <a:gd name="connsiteY3" fmla="*/ 1003321 h 6858000"/>
              <a:gd name="connsiteX0" fmla="*/ 0 w 4847302"/>
              <a:gd name="connsiteY0" fmla="*/ 1003321 h 3429000"/>
              <a:gd name="connsiteX1" fmla="*/ 4847302 w 4847302"/>
              <a:gd name="connsiteY1" fmla="*/ 1003305 h 3429000"/>
              <a:gd name="connsiteX2" fmla="*/ 2423659 w 4847302"/>
              <a:gd name="connsiteY2" fmla="*/ 3429000 h 3429000"/>
              <a:gd name="connsiteX3" fmla="*/ 194809 w 4847302"/>
              <a:gd name="connsiteY3" fmla="*/ 1200150 h 3429000"/>
              <a:gd name="connsiteX4" fmla="*/ 0 w 4847302"/>
              <a:gd name="connsiteY4" fmla="*/ 1003321 h 3429000"/>
              <a:gd name="connsiteX0" fmla="*/ 219457 w 5066759"/>
              <a:gd name="connsiteY0" fmla="*/ 254903 h 2680582"/>
              <a:gd name="connsiteX1" fmla="*/ 419029 w 5066759"/>
              <a:gd name="connsiteY1" fmla="*/ 73113 h 2680582"/>
              <a:gd name="connsiteX2" fmla="*/ 5066759 w 5066759"/>
              <a:gd name="connsiteY2" fmla="*/ 254887 h 2680582"/>
              <a:gd name="connsiteX3" fmla="*/ 2643116 w 5066759"/>
              <a:gd name="connsiteY3" fmla="*/ 2680582 h 2680582"/>
              <a:gd name="connsiteX4" fmla="*/ 414266 w 5066759"/>
              <a:gd name="connsiteY4" fmla="*/ 451732 h 2680582"/>
              <a:gd name="connsiteX5" fmla="*/ 219457 w 5066759"/>
              <a:gd name="connsiteY5" fmla="*/ 254903 h 2680582"/>
              <a:gd name="connsiteX0" fmla="*/ 0 w 4652493"/>
              <a:gd name="connsiteY0" fmla="*/ 451732 h 2680582"/>
              <a:gd name="connsiteX1" fmla="*/ 4763 w 4652493"/>
              <a:gd name="connsiteY1" fmla="*/ 73113 h 2680582"/>
              <a:gd name="connsiteX2" fmla="*/ 4652493 w 4652493"/>
              <a:gd name="connsiteY2" fmla="*/ 254887 h 2680582"/>
              <a:gd name="connsiteX3" fmla="*/ 2228850 w 4652493"/>
              <a:gd name="connsiteY3" fmla="*/ 2680582 h 2680582"/>
              <a:gd name="connsiteX4" fmla="*/ 0 w 4652493"/>
              <a:gd name="connsiteY4" fmla="*/ 451732 h 2680582"/>
              <a:gd name="connsiteX0" fmla="*/ 0 w 4652493"/>
              <a:gd name="connsiteY0" fmla="*/ 451732 h 2680582"/>
              <a:gd name="connsiteX1" fmla="*/ 4763 w 4652493"/>
              <a:gd name="connsiteY1" fmla="*/ 73113 h 2680582"/>
              <a:gd name="connsiteX2" fmla="*/ 4652493 w 4652493"/>
              <a:gd name="connsiteY2" fmla="*/ 254887 h 2680582"/>
              <a:gd name="connsiteX3" fmla="*/ 4426745 w 4652493"/>
              <a:gd name="connsiteY3" fmla="*/ 487451 h 2680582"/>
              <a:gd name="connsiteX4" fmla="*/ 2228850 w 4652493"/>
              <a:gd name="connsiteY4" fmla="*/ 2680582 h 2680582"/>
              <a:gd name="connsiteX5" fmla="*/ 0 w 4652493"/>
              <a:gd name="connsiteY5" fmla="*/ 451732 h 2680582"/>
              <a:gd name="connsiteX0" fmla="*/ 0 w 4431037"/>
              <a:gd name="connsiteY0" fmla="*/ 608991 h 2837841"/>
              <a:gd name="connsiteX1" fmla="*/ 4763 w 4431037"/>
              <a:gd name="connsiteY1" fmla="*/ 230372 h 2837841"/>
              <a:gd name="connsiteX2" fmla="*/ 4431037 w 4431037"/>
              <a:gd name="connsiteY2" fmla="*/ 181165 h 2837841"/>
              <a:gd name="connsiteX3" fmla="*/ 4426745 w 4431037"/>
              <a:gd name="connsiteY3" fmla="*/ 644710 h 2837841"/>
              <a:gd name="connsiteX4" fmla="*/ 2228850 w 4431037"/>
              <a:gd name="connsiteY4" fmla="*/ 2837841 h 2837841"/>
              <a:gd name="connsiteX5" fmla="*/ 0 w 4431037"/>
              <a:gd name="connsiteY5" fmla="*/ 608991 h 2837841"/>
              <a:gd name="connsiteX0" fmla="*/ 0 w 4496291"/>
              <a:gd name="connsiteY0" fmla="*/ 608991 h 2837841"/>
              <a:gd name="connsiteX1" fmla="*/ 4763 w 4496291"/>
              <a:gd name="connsiteY1" fmla="*/ 230372 h 2837841"/>
              <a:gd name="connsiteX2" fmla="*/ 4431037 w 4496291"/>
              <a:gd name="connsiteY2" fmla="*/ 181165 h 2837841"/>
              <a:gd name="connsiteX3" fmla="*/ 4426745 w 4496291"/>
              <a:gd name="connsiteY3" fmla="*/ 644710 h 2837841"/>
              <a:gd name="connsiteX4" fmla="*/ 2228850 w 4496291"/>
              <a:gd name="connsiteY4" fmla="*/ 2837841 h 2837841"/>
              <a:gd name="connsiteX5" fmla="*/ 0 w 4496291"/>
              <a:gd name="connsiteY5" fmla="*/ 608991 h 2837841"/>
              <a:gd name="connsiteX0" fmla="*/ 0 w 4530261"/>
              <a:gd name="connsiteY0" fmla="*/ 608991 h 2837841"/>
              <a:gd name="connsiteX1" fmla="*/ 4763 w 4530261"/>
              <a:gd name="connsiteY1" fmla="*/ 230372 h 2837841"/>
              <a:gd name="connsiteX2" fmla="*/ 4431037 w 4530261"/>
              <a:gd name="connsiteY2" fmla="*/ 181165 h 2837841"/>
              <a:gd name="connsiteX3" fmla="*/ 4426745 w 4530261"/>
              <a:gd name="connsiteY3" fmla="*/ 644710 h 2837841"/>
              <a:gd name="connsiteX4" fmla="*/ 2228850 w 4530261"/>
              <a:gd name="connsiteY4" fmla="*/ 2837841 h 2837841"/>
              <a:gd name="connsiteX5" fmla="*/ 0 w 4530261"/>
              <a:gd name="connsiteY5" fmla="*/ 608991 h 2837841"/>
              <a:gd name="connsiteX0" fmla="*/ 42880 w 4573141"/>
              <a:gd name="connsiteY0" fmla="*/ 608991 h 2837841"/>
              <a:gd name="connsiteX1" fmla="*/ 47643 w 4573141"/>
              <a:gd name="connsiteY1" fmla="*/ 230372 h 2837841"/>
              <a:gd name="connsiteX2" fmla="*/ 4473917 w 4573141"/>
              <a:gd name="connsiteY2" fmla="*/ 181165 h 2837841"/>
              <a:gd name="connsiteX3" fmla="*/ 4469625 w 4573141"/>
              <a:gd name="connsiteY3" fmla="*/ 644710 h 2837841"/>
              <a:gd name="connsiteX4" fmla="*/ 2271730 w 4573141"/>
              <a:gd name="connsiteY4" fmla="*/ 2837841 h 2837841"/>
              <a:gd name="connsiteX5" fmla="*/ 42880 w 4573141"/>
              <a:gd name="connsiteY5" fmla="*/ 608991 h 2837841"/>
              <a:gd name="connsiteX0" fmla="*/ 45386 w 4575647"/>
              <a:gd name="connsiteY0" fmla="*/ 616351 h 2845201"/>
              <a:gd name="connsiteX1" fmla="*/ 40624 w 4575647"/>
              <a:gd name="connsiteY1" fmla="*/ 206775 h 2845201"/>
              <a:gd name="connsiteX2" fmla="*/ 4476423 w 4575647"/>
              <a:gd name="connsiteY2" fmla="*/ 188525 h 2845201"/>
              <a:gd name="connsiteX3" fmla="*/ 4472131 w 4575647"/>
              <a:gd name="connsiteY3" fmla="*/ 652070 h 2845201"/>
              <a:gd name="connsiteX4" fmla="*/ 2274236 w 4575647"/>
              <a:gd name="connsiteY4" fmla="*/ 2845201 h 2845201"/>
              <a:gd name="connsiteX5" fmla="*/ 45386 w 4575647"/>
              <a:gd name="connsiteY5" fmla="*/ 616351 h 2845201"/>
              <a:gd name="connsiteX0" fmla="*/ 68525 w 4598786"/>
              <a:gd name="connsiteY0" fmla="*/ 616351 h 2845201"/>
              <a:gd name="connsiteX1" fmla="*/ 63763 w 4598786"/>
              <a:gd name="connsiteY1" fmla="*/ 206775 h 2845201"/>
              <a:gd name="connsiteX2" fmla="*/ 4499562 w 4598786"/>
              <a:gd name="connsiteY2" fmla="*/ 188525 h 2845201"/>
              <a:gd name="connsiteX3" fmla="*/ 4495270 w 4598786"/>
              <a:gd name="connsiteY3" fmla="*/ 652070 h 2845201"/>
              <a:gd name="connsiteX4" fmla="*/ 2297375 w 4598786"/>
              <a:gd name="connsiteY4" fmla="*/ 2845201 h 2845201"/>
              <a:gd name="connsiteX5" fmla="*/ 68525 w 4598786"/>
              <a:gd name="connsiteY5" fmla="*/ 616351 h 2845201"/>
              <a:gd name="connsiteX0" fmla="*/ 65229 w 4595490"/>
              <a:gd name="connsiteY0" fmla="*/ 616351 h 2845201"/>
              <a:gd name="connsiteX1" fmla="*/ 67611 w 4595490"/>
              <a:gd name="connsiteY1" fmla="*/ 206775 h 2845201"/>
              <a:gd name="connsiteX2" fmla="*/ 4496266 w 4595490"/>
              <a:gd name="connsiteY2" fmla="*/ 188525 h 2845201"/>
              <a:gd name="connsiteX3" fmla="*/ 4491974 w 4595490"/>
              <a:gd name="connsiteY3" fmla="*/ 652070 h 2845201"/>
              <a:gd name="connsiteX4" fmla="*/ 2294079 w 4595490"/>
              <a:gd name="connsiteY4" fmla="*/ 2845201 h 2845201"/>
              <a:gd name="connsiteX5" fmla="*/ 65229 w 4595490"/>
              <a:gd name="connsiteY5" fmla="*/ 616351 h 2845201"/>
              <a:gd name="connsiteX0" fmla="*/ 71176 w 4601437"/>
              <a:gd name="connsiteY0" fmla="*/ 616351 h 2845201"/>
              <a:gd name="connsiteX1" fmla="*/ 73558 w 4601437"/>
              <a:gd name="connsiteY1" fmla="*/ 206775 h 2845201"/>
              <a:gd name="connsiteX2" fmla="*/ 4502213 w 4601437"/>
              <a:gd name="connsiteY2" fmla="*/ 188525 h 2845201"/>
              <a:gd name="connsiteX3" fmla="*/ 4497921 w 4601437"/>
              <a:gd name="connsiteY3" fmla="*/ 652070 h 2845201"/>
              <a:gd name="connsiteX4" fmla="*/ 2300026 w 4601437"/>
              <a:gd name="connsiteY4" fmla="*/ 2845201 h 2845201"/>
              <a:gd name="connsiteX5" fmla="*/ 71176 w 4601437"/>
              <a:gd name="connsiteY5" fmla="*/ 616351 h 2845201"/>
              <a:gd name="connsiteX0" fmla="*/ 71176 w 4601437"/>
              <a:gd name="connsiteY0" fmla="*/ 778394 h 3007244"/>
              <a:gd name="connsiteX1" fmla="*/ 73558 w 4601437"/>
              <a:gd name="connsiteY1" fmla="*/ 368818 h 3007244"/>
              <a:gd name="connsiteX2" fmla="*/ 4502213 w 4601437"/>
              <a:gd name="connsiteY2" fmla="*/ 350568 h 3007244"/>
              <a:gd name="connsiteX3" fmla="*/ 4497921 w 4601437"/>
              <a:gd name="connsiteY3" fmla="*/ 814113 h 3007244"/>
              <a:gd name="connsiteX4" fmla="*/ 2300026 w 4601437"/>
              <a:gd name="connsiteY4" fmla="*/ 3007244 h 3007244"/>
              <a:gd name="connsiteX5" fmla="*/ 71176 w 4601437"/>
              <a:gd name="connsiteY5" fmla="*/ 778394 h 3007244"/>
              <a:gd name="connsiteX0" fmla="*/ 71176 w 4601437"/>
              <a:gd name="connsiteY0" fmla="*/ 1039462 h 3268312"/>
              <a:gd name="connsiteX1" fmla="*/ 73558 w 4601437"/>
              <a:gd name="connsiteY1" fmla="*/ 629886 h 3268312"/>
              <a:gd name="connsiteX2" fmla="*/ 4502213 w 4601437"/>
              <a:gd name="connsiteY2" fmla="*/ 611636 h 3268312"/>
              <a:gd name="connsiteX3" fmla="*/ 4497921 w 4601437"/>
              <a:gd name="connsiteY3" fmla="*/ 1075181 h 3268312"/>
              <a:gd name="connsiteX4" fmla="*/ 2300026 w 4601437"/>
              <a:gd name="connsiteY4" fmla="*/ 3268312 h 3268312"/>
              <a:gd name="connsiteX5" fmla="*/ 71176 w 4601437"/>
              <a:gd name="connsiteY5" fmla="*/ 1039462 h 3268312"/>
              <a:gd name="connsiteX0" fmla="*/ 71176 w 4601437"/>
              <a:gd name="connsiteY0" fmla="*/ 1229125 h 3457975"/>
              <a:gd name="connsiteX1" fmla="*/ 73558 w 4601437"/>
              <a:gd name="connsiteY1" fmla="*/ 819549 h 3457975"/>
              <a:gd name="connsiteX2" fmla="*/ 4502213 w 4601437"/>
              <a:gd name="connsiteY2" fmla="*/ 801299 h 3457975"/>
              <a:gd name="connsiteX3" fmla="*/ 4497921 w 4601437"/>
              <a:gd name="connsiteY3" fmla="*/ 1264844 h 3457975"/>
              <a:gd name="connsiteX4" fmla="*/ 2300026 w 4601437"/>
              <a:gd name="connsiteY4" fmla="*/ 3457975 h 3457975"/>
              <a:gd name="connsiteX5" fmla="*/ 71176 w 4601437"/>
              <a:gd name="connsiteY5" fmla="*/ 1229125 h 3457975"/>
              <a:gd name="connsiteX0" fmla="*/ 77418 w 4607679"/>
              <a:gd name="connsiteY0" fmla="*/ 1229125 h 3457975"/>
              <a:gd name="connsiteX1" fmla="*/ 79800 w 4607679"/>
              <a:gd name="connsiteY1" fmla="*/ 819549 h 3457975"/>
              <a:gd name="connsiteX2" fmla="*/ 4508455 w 4607679"/>
              <a:gd name="connsiteY2" fmla="*/ 801299 h 3457975"/>
              <a:gd name="connsiteX3" fmla="*/ 4504163 w 4607679"/>
              <a:gd name="connsiteY3" fmla="*/ 1264844 h 3457975"/>
              <a:gd name="connsiteX4" fmla="*/ 2306268 w 4607679"/>
              <a:gd name="connsiteY4" fmla="*/ 3457975 h 3457975"/>
              <a:gd name="connsiteX5" fmla="*/ 77418 w 4607679"/>
              <a:gd name="connsiteY5" fmla="*/ 1229125 h 3457975"/>
              <a:gd name="connsiteX0" fmla="*/ 77418 w 4607679"/>
              <a:gd name="connsiteY0" fmla="*/ 1229125 h 3457975"/>
              <a:gd name="connsiteX1" fmla="*/ 79800 w 4607679"/>
              <a:gd name="connsiteY1" fmla="*/ 819549 h 3457975"/>
              <a:gd name="connsiteX2" fmla="*/ 4508455 w 4607679"/>
              <a:gd name="connsiteY2" fmla="*/ 801299 h 3457975"/>
              <a:gd name="connsiteX3" fmla="*/ 4504163 w 4607679"/>
              <a:gd name="connsiteY3" fmla="*/ 1264844 h 3457975"/>
              <a:gd name="connsiteX4" fmla="*/ 2306268 w 4607679"/>
              <a:gd name="connsiteY4" fmla="*/ 3457975 h 3457975"/>
              <a:gd name="connsiteX5" fmla="*/ 77418 w 4607679"/>
              <a:gd name="connsiteY5" fmla="*/ 1229125 h 3457975"/>
              <a:gd name="connsiteX0" fmla="*/ 72268 w 4602529"/>
              <a:gd name="connsiteY0" fmla="*/ 1229125 h 3457975"/>
              <a:gd name="connsiteX1" fmla="*/ 74650 w 4602529"/>
              <a:gd name="connsiteY1" fmla="*/ 819549 h 3457975"/>
              <a:gd name="connsiteX2" fmla="*/ 4503305 w 4602529"/>
              <a:gd name="connsiteY2" fmla="*/ 801299 h 3457975"/>
              <a:gd name="connsiteX3" fmla="*/ 4499013 w 4602529"/>
              <a:gd name="connsiteY3" fmla="*/ 1264844 h 3457975"/>
              <a:gd name="connsiteX4" fmla="*/ 2301118 w 4602529"/>
              <a:gd name="connsiteY4" fmla="*/ 3457975 h 3457975"/>
              <a:gd name="connsiteX5" fmla="*/ 72268 w 4602529"/>
              <a:gd name="connsiteY5" fmla="*/ 1229125 h 345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2529" h="3457975">
                <a:moveTo>
                  <a:pt x="72268" y="1229125"/>
                </a:moveTo>
                <a:cubicBezTo>
                  <a:pt x="-11868" y="1119588"/>
                  <a:pt x="-36476" y="933849"/>
                  <a:pt x="74650" y="819549"/>
                </a:cubicBezTo>
                <a:cubicBezTo>
                  <a:pt x="1256391" y="-261542"/>
                  <a:pt x="3382530" y="-278598"/>
                  <a:pt x="4503305" y="801299"/>
                </a:cubicBezTo>
                <a:cubicBezTo>
                  <a:pt x="4651893" y="958195"/>
                  <a:pt x="4619507" y="1162716"/>
                  <a:pt x="4499013" y="1264844"/>
                </a:cubicBezTo>
                <a:lnTo>
                  <a:pt x="2301118" y="3457975"/>
                </a:lnTo>
                <a:lnTo>
                  <a:pt x="72268" y="1229125"/>
                </a:lnTo>
                <a:close/>
              </a:path>
            </a:pathLst>
          </a:custGeom>
          <a:no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Pie 6"/>
          <p:cNvSpPr/>
          <p:nvPr/>
        </p:nvSpPr>
        <p:spPr>
          <a:xfrm rot="16200000">
            <a:off x="4204742" y="1819275"/>
            <a:ext cx="4285052" cy="3219448"/>
          </a:xfrm>
          <a:custGeom>
            <a:avLst/>
            <a:gdLst>
              <a:gd name="connsiteX0" fmla="*/ 1005341 w 6858000"/>
              <a:gd name="connsiteY0" fmla="*/ 1003321 h 6858000"/>
              <a:gd name="connsiteX1" fmla="*/ 5852643 w 6858000"/>
              <a:gd name="connsiteY1" fmla="*/ 1003305 h 6858000"/>
              <a:gd name="connsiteX2" fmla="*/ 3429000 w 6858000"/>
              <a:gd name="connsiteY2" fmla="*/ 3429000 h 6858000"/>
              <a:gd name="connsiteX3" fmla="*/ 1005341 w 6858000"/>
              <a:gd name="connsiteY3" fmla="*/ 1003321 h 6858000"/>
              <a:gd name="connsiteX0" fmla="*/ 0 w 4847302"/>
              <a:gd name="connsiteY0" fmla="*/ 1003321 h 3429000"/>
              <a:gd name="connsiteX1" fmla="*/ 4847302 w 4847302"/>
              <a:gd name="connsiteY1" fmla="*/ 1003305 h 3429000"/>
              <a:gd name="connsiteX2" fmla="*/ 2423659 w 4847302"/>
              <a:gd name="connsiteY2" fmla="*/ 3429000 h 3429000"/>
              <a:gd name="connsiteX3" fmla="*/ 194809 w 4847302"/>
              <a:gd name="connsiteY3" fmla="*/ 1200150 h 3429000"/>
              <a:gd name="connsiteX4" fmla="*/ 0 w 4847302"/>
              <a:gd name="connsiteY4" fmla="*/ 1003321 h 3429000"/>
              <a:gd name="connsiteX0" fmla="*/ 219457 w 5066759"/>
              <a:gd name="connsiteY0" fmla="*/ 254903 h 2680582"/>
              <a:gd name="connsiteX1" fmla="*/ 419029 w 5066759"/>
              <a:gd name="connsiteY1" fmla="*/ 73113 h 2680582"/>
              <a:gd name="connsiteX2" fmla="*/ 5066759 w 5066759"/>
              <a:gd name="connsiteY2" fmla="*/ 254887 h 2680582"/>
              <a:gd name="connsiteX3" fmla="*/ 2643116 w 5066759"/>
              <a:gd name="connsiteY3" fmla="*/ 2680582 h 2680582"/>
              <a:gd name="connsiteX4" fmla="*/ 414266 w 5066759"/>
              <a:gd name="connsiteY4" fmla="*/ 451732 h 2680582"/>
              <a:gd name="connsiteX5" fmla="*/ 219457 w 5066759"/>
              <a:gd name="connsiteY5" fmla="*/ 254903 h 2680582"/>
              <a:gd name="connsiteX0" fmla="*/ 0 w 4652493"/>
              <a:gd name="connsiteY0" fmla="*/ 451732 h 2680582"/>
              <a:gd name="connsiteX1" fmla="*/ 4763 w 4652493"/>
              <a:gd name="connsiteY1" fmla="*/ 73113 h 2680582"/>
              <a:gd name="connsiteX2" fmla="*/ 4652493 w 4652493"/>
              <a:gd name="connsiteY2" fmla="*/ 254887 h 2680582"/>
              <a:gd name="connsiteX3" fmla="*/ 2228850 w 4652493"/>
              <a:gd name="connsiteY3" fmla="*/ 2680582 h 2680582"/>
              <a:gd name="connsiteX4" fmla="*/ 0 w 4652493"/>
              <a:gd name="connsiteY4" fmla="*/ 451732 h 2680582"/>
              <a:gd name="connsiteX0" fmla="*/ 0 w 4652493"/>
              <a:gd name="connsiteY0" fmla="*/ 451732 h 2680582"/>
              <a:gd name="connsiteX1" fmla="*/ 4763 w 4652493"/>
              <a:gd name="connsiteY1" fmla="*/ 73113 h 2680582"/>
              <a:gd name="connsiteX2" fmla="*/ 4652493 w 4652493"/>
              <a:gd name="connsiteY2" fmla="*/ 254887 h 2680582"/>
              <a:gd name="connsiteX3" fmla="*/ 4426745 w 4652493"/>
              <a:gd name="connsiteY3" fmla="*/ 487451 h 2680582"/>
              <a:gd name="connsiteX4" fmla="*/ 2228850 w 4652493"/>
              <a:gd name="connsiteY4" fmla="*/ 2680582 h 2680582"/>
              <a:gd name="connsiteX5" fmla="*/ 0 w 4652493"/>
              <a:gd name="connsiteY5" fmla="*/ 451732 h 2680582"/>
              <a:gd name="connsiteX0" fmla="*/ 0 w 4431037"/>
              <a:gd name="connsiteY0" fmla="*/ 608991 h 2837841"/>
              <a:gd name="connsiteX1" fmla="*/ 4763 w 4431037"/>
              <a:gd name="connsiteY1" fmla="*/ 230372 h 2837841"/>
              <a:gd name="connsiteX2" fmla="*/ 4431037 w 4431037"/>
              <a:gd name="connsiteY2" fmla="*/ 181165 h 2837841"/>
              <a:gd name="connsiteX3" fmla="*/ 4426745 w 4431037"/>
              <a:gd name="connsiteY3" fmla="*/ 644710 h 2837841"/>
              <a:gd name="connsiteX4" fmla="*/ 2228850 w 4431037"/>
              <a:gd name="connsiteY4" fmla="*/ 2837841 h 2837841"/>
              <a:gd name="connsiteX5" fmla="*/ 0 w 4431037"/>
              <a:gd name="connsiteY5" fmla="*/ 608991 h 2837841"/>
              <a:gd name="connsiteX0" fmla="*/ 0 w 4496291"/>
              <a:gd name="connsiteY0" fmla="*/ 608991 h 2837841"/>
              <a:gd name="connsiteX1" fmla="*/ 4763 w 4496291"/>
              <a:gd name="connsiteY1" fmla="*/ 230372 h 2837841"/>
              <a:gd name="connsiteX2" fmla="*/ 4431037 w 4496291"/>
              <a:gd name="connsiteY2" fmla="*/ 181165 h 2837841"/>
              <a:gd name="connsiteX3" fmla="*/ 4426745 w 4496291"/>
              <a:gd name="connsiteY3" fmla="*/ 644710 h 2837841"/>
              <a:gd name="connsiteX4" fmla="*/ 2228850 w 4496291"/>
              <a:gd name="connsiteY4" fmla="*/ 2837841 h 2837841"/>
              <a:gd name="connsiteX5" fmla="*/ 0 w 4496291"/>
              <a:gd name="connsiteY5" fmla="*/ 608991 h 2837841"/>
              <a:gd name="connsiteX0" fmla="*/ 0 w 4530261"/>
              <a:gd name="connsiteY0" fmla="*/ 608991 h 2837841"/>
              <a:gd name="connsiteX1" fmla="*/ 4763 w 4530261"/>
              <a:gd name="connsiteY1" fmla="*/ 230372 h 2837841"/>
              <a:gd name="connsiteX2" fmla="*/ 4431037 w 4530261"/>
              <a:gd name="connsiteY2" fmla="*/ 181165 h 2837841"/>
              <a:gd name="connsiteX3" fmla="*/ 4426745 w 4530261"/>
              <a:gd name="connsiteY3" fmla="*/ 644710 h 2837841"/>
              <a:gd name="connsiteX4" fmla="*/ 2228850 w 4530261"/>
              <a:gd name="connsiteY4" fmla="*/ 2837841 h 2837841"/>
              <a:gd name="connsiteX5" fmla="*/ 0 w 4530261"/>
              <a:gd name="connsiteY5" fmla="*/ 608991 h 2837841"/>
              <a:gd name="connsiteX0" fmla="*/ 42880 w 4573141"/>
              <a:gd name="connsiteY0" fmla="*/ 608991 h 2837841"/>
              <a:gd name="connsiteX1" fmla="*/ 47643 w 4573141"/>
              <a:gd name="connsiteY1" fmla="*/ 230372 h 2837841"/>
              <a:gd name="connsiteX2" fmla="*/ 4473917 w 4573141"/>
              <a:gd name="connsiteY2" fmla="*/ 181165 h 2837841"/>
              <a:gd name="connsiteX3" fmla="*/ 4469625 w 4573141"/>
              <a:gd name="connsiteY3" fmla="*/ 644710 h 2837841"/>
              <a:gd name="connsiteX4" fmla="*/ 2271730 w 4573141"/>
              <a:gd name="connsiteY4" fmla="*/ 2837841 h 2837841"/>
              <a:gd name="connsiteX5" fmla="*/ 42880 w 4573141"/>
              <a:gd name="connsiteY5" fmla="*/ 608991 h 2837841"/>
              <a:gd name="connsiteX0" fmla="*/ 45386 w 4575647"/>
              <a:gd name="connsiteY0" fmla="*/ 616351 h 2845201"/>
              <a:gd name="connsiteX1" fmla="*/ 40624 w 4575647"/>
              <a:gd name="connsiteY1" fmla="*/ 206775 h 2845201"/>
              <a:gd name="connsiteX2" fmla="*/ 4476423 w 4575647"/>
              <a:gd name="connsiteY2" fmla="*/ 188525 h 2845201"/>
              <a:gd name="connsiteX3" fmla="*/ 4472131 w 4575647"/>
              <a:gd name="connsiteY3" fmla="*/ 652070 h 2845201"/>
              <a:gd name="connsiteX4" fmla="*/ 2274236 w 4575647"/>
              <a:gd name="connsiteY4" fmla="*/ 2845201 h 2845201"/>
              <a:gd name="connsiteX5" fmla="*/ 45386 w 4575647"/>
              <a:gd name="connsiteY5" fmla="*/ 616351 h 2845201"/>
              <a:gd name="connsiteX0" fmla="*/ 68525 w 4598786"/>
              <a:gd name="connsiteY0" fmla="*/ 616351 h 2845201"/>
              <a:gd name="connsiteX1" fmla="*/ 63763 w 4598786"/>
              <a:gd name="connsiteY1" fmla="*/ 206775 h 2845201"/>
              <a:gd name="connsiteX2" fmla="*/ 4499562 w 4598786"/>
              <a:gd name="connsiteY2" fmla="*/ 188525 h 2845201"/>
              <a:gd name="connsiteX3" fmla="*/ 4495270 w 4598786"/>
              <a:gd name="connsiteY3" fmla="*/ 652070 h 2845201"/>
              <a:gd name="connsiteX4" fmla="*/ 2297375 w 4598786"/>
              <a:gd name="connsiteY4" fmla="*/ 2845201 h 2845201"/>
              <a:gd name="connsiteX5" fmla="*/ 68525 w 4598786"/>
              <a:gd name="connsiteY5" fmla="*/ 616351 h 2845201"/>
              <a:gd name="connsiteX0" fmla="*/ 65229 w 4595490"/>
              <a:gd name="connsiteY0" fmla="*/ 616351 h 2845201"/>
              <a:gd name="connsiteX1" fmla="*/ 67611 w 4595490"/>
              <a:gd name="connsiteY1" fmla="*/ 206775 h 2845201"/>
              <a:gd name="connsiteX2" fmla="*/ 4496266 w 4595490"/>
              <a:gd name="connsiteY2" fmla="*/ 188525 h 2845201"/>
              <a:gd name="connsiteX3" fmla="*/ 4491974 w 4595490"/>
              <a:gd name="connsiteY3" fmla="*/ 652070 h 2845201"/>
              <a:gd name="connsiteX4" fmla="*/ 2294079 w 4595490"/>
              <a:gd name="connsiteY4" fmla="*/ 2845201 h 2845201"/>
              <a:gd name="connsiteX5" fmla="*/ 65229 w 4595490"/>
              <a:gd name="connsiteY5" fmla="*/ 616351 h 2845201"/>
              <a:gd name="connsiteX0" fmla="*/ 71176 w 4601437"/>
              <a:gd name="connsiteY0" fmla="*/ 616351 h 2845201"/>
              <a:gd name="connsiteX1" fmla="*/ 73558 w 4601437"/>
              <a:gd name="connsiteY1" fmla="*/ 206775 h 2845201"/>
              <a:gd name="connsiteX2" fmla="*/ 4502213 w 4601437"/>
              <a:gd name="connsiteY2" fmla="*/ 188525 h 2845201"/>
              <a:gd name="connsiteX3" fmla="*/ 4497921 w 4601437"/>
              <a:gd name="connsiteY3" fmla="*/ 652070 h 2845201"/>
              <a:gd name="connsiteX4" fmla="*/ 2300026 w 4601437"/>
              <a:gd name="connsiteY4" fmla="*/ 2845201 h 2845201"/>
              <a:gd name="connsiteX5" fmla="*/ 71176 w 4601437"/>
              <a:gd name="connsiteY5" fmla="*/ 616351 h 2845201"/>
              <a:gd name="connsiteX0" fmla="*/ 71176 w 4601437"/>
              <a:gd name="connsiteY0" fmla="*/ 778394 h 3007244"/>
              <a:gd name="connsiteX1" fmla="*/ 73558 w 4601437"/>
              <a:gd name="connsiteY1" fmla="*/ 368818 h 3007244"/>
              <a:gd name="connsiteX2" fmla="*/ 4502213 w 4601437"/>
              <a:gd name="connsiteY2" fmla="*/ 350568 h 3007244"/>
              <a:gd name="connsiteX3" fmla="*/ 4497921 w 4601437"/>
              <a:gd name="connsiteY3" fmla="*/ 814113 h 3007244"/>
              <a:gd name="connsiteX4" fmla="*/ 2300026 w 4601437"/>
              <a:gd name="connsiteY4" fmla="*/ 3007244 h 3007244"/>
              <a:gd name="connsiteX5" fmla="*/ 71176 w 4601437"/>
              <a:gd name="connsiteY5" fmla="*/ 778394 h 3007244"/>
              <a:gd name="connsiteX0" fmla="*/ 71176 w 4601437"/>
              <a:gd name="connsiteY0" fmla="*/ 1039462 h 3268312"/>
              <a:gd name="connsiteX1" fmla="*/ 73558 w 4601437"/>
              <a:gd name="connsiteY1" fmla="*/ 629886 h 3268312"/>
              <a:gd name="connsiteX2" fmla="*/ 4502213 w 4601437"/>
              <a:gd name="connsiteY2" fmla="*/ 611636 h 3268312"/>
              <a:gd name="connsiteX3" fmla="*/ 4497921 w 4601437"/>
              <a:gd name="connsiteY3" fmla="*/ 1075181 h 3268312"/>
              <a:gd name="connsiteX4" fmla="*/ 2300026 w 4601437"/>
              <a:gd name="connsiteY4" fmla="*/ 3268312 h 3268312"/>
              <a:gd name="connsiteX5" fmla="*/ 71176 w 4601437"/>
              <a:gd name="connsiteY5" fmla="*/ 1039462 h 3268312"/>
              <a:gd name="connsiteX0" fmla="*/ 71176 w 4601437"/>
              <a:gd name="connsiteY0" fmla="*/ 1229125 h 3457975"/>
              <a:gd name="connsiteX1" fmla="*/ 73558 w 4601437"/>
              <a:gd name="connsiteY1" fmla="*/ 819549 h 3457975"/>
              <a:gd name="connsiteX2" fmla="*/ 4502213 w 4601437"/>
              <a:gd name="connsiteY2" fmla="*/ 801299 h 3457975"/>
              <a:gd name="connsiteX3" fmla="*/ 4497921 w 4601437"/>
              <a:gd name="connsiteY3" fmla="*/ 1264844 h 3457975"/>
              <a:gd name="connsiteX4" fmla="*/ 2300026 w 4601437"/>
              <a:gd name="connsiteY4" fmla="*/ 3457975 h 3457975"/>
              <a:gd name="connsiteX5" fmla="*/ 71176 w 4601437"/>
              <a:gd name="connsiteY5" fmla="*/ 1229125 h 3457975"/>
              <a:gd name="connsiteX0" fmla="*/ 77418 w 4607679"/>
              <a:gd name="connsiteY0" fmla="*/ 1229125 h 3457975"/>
              <a:gd name="connsiteX1" fmla="*/ 79800 w 4607679"/>
              <a:gd name="connsiteY1" fmla="*/ 819549 h 3457975"/>
              <a:gd name="connsiteX2" fmla="*/ 4508455 w 4607679"/>
              <a:gd name="connsiteY2" fmla="*/ 801299 h 3457975"/>
              <a:gd name="connsiteX3" fmla="*/ 4504163 w 4607679"/>
              <a:gd name="connsiteY3" fmla="*/ 1264844 h 3457975"/>
              <a:gd name="connsiteX4" fmla="*/ 2306268 w 4607679"/>
              <a:gd name="connsiteY4" fmla="*/ 3457975 h 3457975"/>
              <a:gd name="connsiteX5" fmla="*/ 77418 w 4607679"/>
              <a:gd name="connsiteY5" fmla="*/ 1229125 h 3457975"/>
              <a:gd name="connsiteX0" fmla="*/ 77418 w 4607679"/>
              <a:gd name="connsiteY0" fmla="*/ 1229125 h 3457975"/>
              <a:gd name="connsiteX1" fmla="*/ 79800 w 4607679"/>
              <a:gd name="connsiteY1" fmla="*/ 819549 h 3457975"/>
              <a:gd name="connsiteX2" fmla="*/ 4508455 w 4607679"/>
              <a:gd name="connsiteY2" fmla="*/ 801299 h 3457975"/>
              <a:gd name="connsiteX3" fmla="*/ 4504163 w 4607679"/>
              <a:gd name="connsiteY3" fmla="*/ 1264844 h 3457975"/>
              <a:gd name="connsiteX4" fmla="*/ 2306268 w 4607679"/>
              <a:gd name="connsiteY4" fmla="*/ 3457975 h 3457975"/>
              <a:gd name="connsiteX5" fmla="*/ 77418 w 4607679"/>
              <a:gd name="connsiteY5" fmla="*/ 1229125 h 3457975"/>
              <a:gd name="connsiteX0" fmla="*/ 72268 w 4602529"/>
              <a:gd name="connsiteY0" fmla="*/ 1229125 h 3457975"/>
              <a:gd name="connsiteX1" fmla="*/ 74650 w 4602529"/>
              <a:gd name="connsiteY1" fmla="*/ 819549 h 3457975"/>
              <a:gd name="connsiteX2" fmla="*/ 4503305 w 4602529"/>
              <a:gd name="connsiteY2" fmla="*/ 801299 h 3457975"/>
              <a:gd name="connsiteX3" fmla="*/ 4499013 w 4602529"/>
              <a:gd name="connsiteY3" fmla="*/ 1264844 h 3457975"/>
              <a:gd name="connsiteX4" fmla="*/ 2301118 w 4602529"/>
              <a:gd name="connsiteY4" fmla="*/ 3457975 h 3457975"/>
              <a:gd name="connsiteX5" fmla="*/ 72268 w 4602529"/>
              <a:gd name="connsiteY5" fmla="*/ 1229125 h 345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2529" h="3457975">
                <a:moveTo>
                  <a:pt x="72268" y="1229125"/>
                </a:moveTo>
                <a:cubicBezTo>
                  <a:pt x="-11868" y="1119588"/>
                  <a:pt x="-36476" y="933849"/>
                  <a:pt x="74650" y="819549"/>
                </a:cubicBezTo>
                <a:cubicBezTo>
                  <a:pt x="1256391" y="-261542"/>
                  <a:pt x="3382530" y="-278598"/>
                  <a:pt x="4503305" y="801299"/>
                </a:cubicBezTo>
                <a:cubicBezTo>
                  <a:pt x="4651893" y="958195"/>
                  <a:pt x="4619507" y="1162716"/>
                  <a:pt x="4499013" y="1264844"/>
                </a:cubicBezTo>
                <a:lnTo>
                  <a:pt x="2301118" y="3457975"/>
                </a:lnTo>
                <a:lnTo>
                  <a:pt x="72268" y="1229125"/>
                </a:lnTo>
                <a:close/>
              </a:path>
            </a:pathLst>
          </a:custGeom>
          <a:no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Pie 6"/>
          <p:cNvSpPr/>
          <p:nvPr/>
        </p:nvSpPr>
        <p:spPr>
          <a:xfrm rot="16200000" flipV="1">
            <a:off x="7616262" y="1819274"/>
            <a:ext cx="4285052" cy="3219448"/>
          </a:xfrm>
          <a:custGeom>
            <a:avLst/>
            <a:gdLst>
              <a:gd name="connsiteX0" fmla="*/ 1005341 w 6858000"/>
              <a:gd name="connsiteY0" fmla="*/ 1003321 h 6858000"/>
              <a:gd name="connsiteX1" fmla="*/ 5852643 w 6858000"/>
              <a:gd name="connsiteY1" fmla="*/ 1003305 h 6858000"/>
              <a:gd name="connsiteX2" fmla="*/ 3429000 w 6858000"/>
              <a:gd name="connsiteY2" fmla="*/ 3429000 h 6858000"/>
              <a:gd name="connsiteX3" fmla="*/ 1005341 w 6858000"/>
              <a:gd name="connsiteY3" fmla="*/ 1003321 h 6858000"/>
              <a:gd name="connsiteX0" fmla="*/ 0 w 4847302"/>
              <a:gd name="connsiteY0" fmla="*/ 1003321 h 3429000"/>
              <a:gd name="connsiteX1" fmla="*/ 4847302 w 4847302"/>
              <a:gd name="connsiteY1" fmla="*/ 1003305 h 3429000"/>
              <a:gd name="connsiteX2" fmla="*/ 2423659 w 4847302"/>
              <a:gd name="connsiteY2" fmla="*/ 3429000 h 3429000"/>
              <a:gd name="connsiteX3" fmla="*/ 194809 w 4847302"/>
              <a:gd name="connsiteY3" fmla="*/ 1200150 h 3429000"/>
              <a:gd name="connsiteX4" fmla="*/ 0 w 4847302"/>
              <a:gd name="connsiteY4" fmla="*/ 1003321 h 3429000"/>
              <a:gd name="connsiteX0" fmla="*/ 219457 w 5066759"/>
              <a:gd name="connsiteY0" fmla="*/ 254903 h 2680582"/>
              <a:gd name="connsiteX1" fmla="*/ 419029 w 5066759"/>
              <a:gd name="connsiteY1" fmla="*/ 73113 h 2680582"/>
              <a:gd name="connsiteX2" fmla="*/ 5066759 w 5066759"/>
              <a:gd name="connsiteY2" fmla="*/ 254887 h 2680582"/>
              <a:gd name="connsiteX3" fmla="*/ 2643116 w 5066759"/>
              <a:gd name="connsiteY3" fmla="*/ 2680582 h 2680582"/>
              <a:gd name="connsiteX4" fmla="*/ 414266 w 5066759"/>
              <a:gd name="connsiteY4" fmla="*/ 451732 h 2680582"/>
              <a:gd name="connsiteX5" fmla="*/ 219457 w 5066759"/>
              <a:gd name="connsiteY5" fmla="*/ 254903 h 2680582"/>
              <a:gd name="connsiteX0" fmla="*/ 0 w 4652493"/>
              <a:gd name="connsiteY0" fmla="*/ 451732 h 2680582"/>
              <a:gd name="connsiteX1" fmla="*/ 4763 w 4652493"/>
              <a:gd name="connsiteY1" fmla="*/ 73113 h 2680582"/>
              <a:gd name="connsiteX2" fmla="*/ 4652493 w 4652493"/>
              <a:gd name="connsiteY2" fmla="*/ 254887 h 2680582"/>
              <a:gd name="connsiteX3" fmla="*/ 2228850 w 4652493"/>
              <a:gd name="connsiteY3" fmla="*/ 2680582 h 2680582"/>
              <a:gd name="connsiteX4" fmla="*/ 0 w 4652493"/>
              <a:gd name="connsiteY4" fmla="*/ 451732 h 2680582"/>
              <a:gd name="connsiteX0" fmla="*/ 0 w 4652493"/>
              <a:gd name="connsiteY0" fmla="*/ 451732 h 2680582"/>
              <a:gd name="connsiteX1" fmla="*/ 4763 w 4652493"/>
              <a:gd name="connsiteY1" fmla="*/ 73113 h 2680582"/>
              <a:gd name="connsiteX2" fmla="*/ 4652493 w 4652493"/>
              <a:gd name="connsiteY2" fmla="*/ 254887 h 2680582"/>
              <a:gd name="connsiteX3" fmla="*/ 4426745 w 4652493"/>
              <a:gd name="connsiteY3" fmla="*/ 487451 h 2680582"/>
              <a:gd name="connsiteX4" fmla="*/ 2228850 w 4652493"/>
              <a:gd name="connsiteY4" fmla="*/ 2680582 h 2680582"/>
              <a:gd name="connsiteX5" fmla="*/ 0 w 4652493"/>
              <a:gd name="connsiteY5" fmla="*/ 451732 h 2680582"/>
              <a:gd name="connsiteX0" fmla="*/ 0 w 4431037"/>
              <a:gd name="connsiteY0" fmla="*/ 608991 h 2837841"/>
              <a:gd name="connsiteX1" fmla="*/ 4763 w 4431037"/>
              <a:gd name="connsiteY1" fmla="*/ 230372 h 2837841"/>
              <a:gd name="connsiteX2" fmla="*/ 4431037 w 4431037"/>
              <a:gd name="connsiteY2" fmla="*/ 181165 h 2837841"/>
              <a:gd name="connsiteX3" fmla="*/ 4426745 w 4431037"/>
              <a:gd name="connsiteY3" fmla="*/ 644710 h 2837841"/>
              <a:gd name="connsiteX4" fmla="*/ 2228850 w 4431037"/>
              <a:gd name="connsiteY4" fmla="*/ 2837841 h 2837841"/>
              <a:gd name="connsiteX5" fmla="*/ 0 w 4431037"/>
              <a:gd name="connsiteY5" fmla="*/ 608991 h 2837841"/>
              <a:gd name="connsiteX0" fmla="*/ 0 w 4496291"/>
              <a:gd name="connsiteY0" fmla="*/ 608991 h 2837841"/>
              <a:gd name="connsiteX1" fmla="*/ 4763 w 4496291"/>
              <a:gd name="connsiteY1" fmla="*/ 230372 h 2837841"/>
              <a:gd name="connsiteX2" fmla="*/ 4431037 w 4496291"/>
              <a:gd name="connsiteY2" fmla="*/ 181165 h 2837841"/>
              <a:gd name="connsiteX3" fmla="*/ 4426745 w 4496291"/>
              <a:gd name="connsiteY3" fmla="*/ 644710 h 2837841"/>
              <a:gd name="connsiteX4" fmla="*/ 2228850 w 4496291"/>
              <a:gd name="connsiteY4" fmla="*/ 2837841 h 2837841"/>
              <a:gd name="connsiteX5" fmla="*/ 0 w 4496291"/>
              <a:gd name="connsiteY5" fmla="*/ 608991 h 2837841"/>
              <a:gd name="connsiteX0" fmla="*/ 0 w 4530261"/>
              <a:gd name="connsiteY0" fmla="*/ 608991 h 2837841"/>
              <a:gd name="connsiteX1" fmla="*/ 4763 w 4530261"/>
              <a:gd name="connsiteY1" fmla="*/ 230372 h 2837841"/>
              <a:gd name="connsiteX2" fmla="*/ 4431037 w 4530261"/>
              <a:gd name="connsiteY2" fmla="*/ 181165 h 2837841"/>
              <a:gd name="connsiteX3" fmla="*/ 4426745 w 4530261"/>
              <a:gd name="connsiteY3" fmla="*/ 644710 h 2837841"/>
              <a:gd name="connsiteX4" fmla="*/ 2228850 w 4530261"/>
              <a:gd name="connsiteY4" fmla="*/ 2837841 h 2837841"/>
              <a:gd name="connsiteX5" fmla="*/ 0 w 4530261"/>
              <a:gd name="connsiteY5" fmla="*/ 608991 h 2837841"/>
              <a:gd name="connsiteX0" fmla="*/ 42880 w 4573141"/>
              <a:gd name="connsiteY0" fmla="*/ 608991 h 2837841"/>
              <a:gd name="connsiteX1" fmla="*/ 47643 w 4573141"/>
              <a:gd name="connsiteY1" fmla="*/ 230372 h 2837841"/>
              <a:gd name="connsiteX2" fmla="*/ 4473917 w 4573141"/>
              <a:gd name="connsiteY2" fmla="*/ 181165 h 2837841"/>
              <a:gd name="connsiteX3" fmla="*/ 4469625 w 4573141"/>
              <a:gd name="connsiteY3" fmla="*/ 644710 h 2837841"/>
              <a:gd name="connsiteX4" fmla="*/ 2271730 w 4573141"/>
              <a:gd name="connsiteY4" fmla="*/ 2837841 h 2837841"/>
              <a:gd name="connsiteX5" fmla="*/ 42880 w 4573141"/>
              <a:gd name="connsiteY5" fmla="*/ 608991 h 2837841"/>
              <a:gd name="connsiteX0" fmla="*/ 45386 w 4575647"/>
              <a:gd name="connsiteY0" fmla="*/ 616351 h 2845201"/>
              <a:gd name="connsiteX1" fmla="*/ 40624 w 4575647"/>
              <a:gd name="connsiteY1" fmla="*/ 206775 h 2845201"/>
              <a:gd name="connsiteX2" fmla="*/ 4476423 w 4575647"/>
              <a:gd name="connsiteY2" fmla="*/ 188525 h 2845201"/>
              <a:gd name="connsiteX3" fmla="*/ 4472131 w 4575647"/>
              <a:gd name="connsiteY3" fmla="*/ 652070 h 2845201"/>
              <a:gd name="connsiteX4" fmla="*/ 2274236 w 4575647"/>
              <a:gd name="connsiteY4" fmla="*/ 2845201 h 2845201"/>
              <a:gd name="connsiteX5" fmla="*/ 45386 w 4575647"/>
              <a:gd name="connsiteY5" fmla="*/ 616351 h 2845201"/>
              <a:gd name="connsiteX0" fmla="*/ 68525 w 4598786"/>
              <a:gd name="connsiteY0" fmla="*/ 616351 h 2845201"/>
              <a:gd name="connsiteX1" fmla="*/ 63763 w 4598786"/>
              <a:gd name="connsiteY1" fmla="*/ 206775 h 2845201"/>
              <a:gd name="connsiteX2" fmla="*/ 4499562 w 4598786"/>
              <a:gd name="connsiteY2" fmla="*/ 188525 h 2845201"/>
              <a:gd name="connsiteX3" fmla="*/ 4495270 w 4598786"/>
              <a:gd name="connsiteY3" fmla="*/ 652070 h 2845201"/>
              <a:gd name="connsiteX4" fmla="*/ 2297375 w 4598786"/>
              <a:gd name="connsiteY4" fmla="*/ 2845201 h 2845201"/>
              <a:gd name="connsiteX5" fmla="*/ 68525 w 4598786"/>
              <a:gd name="connsiteY5" fmla="*/ 616351 h 2845201"/>
              <a:gd name="connsiteX0" fmla="*/ 65229 w 4595490"/>
              <a:gd name="connsiteY0" fmla="*/ 616351 h 2845201"/>
              <a:gd name="connsiteX1" fmla="*/ 67611 w 4595490"/>
              <a:gd name="connsiteY1" fmla="*/ 206775 h 2845201"/>
              <a:gd name="connsiteX2" fmla="*/ 4496266 w 4595490"/>
              <a:gd name="connsiteY2" fmla="*/ 188525 h 2845201"/>
              <a:gd name="connsiteX3" fmla="*/ 4491974 w 4595490"/>
              <a:gd name="connsiteY3" fmla="*/ 652070 h 2845201"/>
              <a:gd name="connsiteX4" fmla="*/ 2294079 w 4595490"/>
              <a:gd name="connsiteY4" fmla="*/ 2845201 h 2845201"/>
              <a:gd name="connsiteX5" fmla="*/ 65229 w 4595490"/>
              <a:gd name="connsiteY5" fmla="*/ 616351 h 2845201"/>
              <a:gd name="connsiteX0" fmla="*/ 71176 w 4601437"/>
              <a:gd name="connsiteY0" fmla="*/ 616351 h 2845201"/>
              <a:gd name="connsiteX1" fmla="*/ 73558 w 4601437"/>
              <a:gd name="connsiteY1" fmla="*/ 206775 h 2845201"/>
              <a:gd name="connsiteX2" fmla="*/ 4502213 w 4601437"/>
              <a:gd name="connsiteY2" fmla="*/ 188525 h 2845201"/>
              <a:gd name="connsiteX3" fmla="*/ 4497921 w 4601437"/>
              <a:gd name="connsiteY3" fmla="*/ 652070 h 2845201"/>
              <a:gd name="connsiteX4" fmla="*/ 2300026 w 4601437"/>
              <a:gd name="connsiteY4" fmla="*/ 2845201 h 2845201"/>
              <a:gd name="connsiteX5" fmla="*/ 71176 w 4601437"/>
              <a:gd name="connsiteY5" fmla="*/ 616351 h 2845201"/>
              <a:gd name="connsiteX0" fmla="*/ 71176 w 4601437"/>
              <a:gd name="connsiteY0" fmla="*/ 778394 h 3007244"/>
              <a:gd name="connsiteX1" fmla="*/ 73558 w 4601437"/>
              <a:gd name="connsiteY1" fmla="*/ 368818 h 3007244"/>
              <a:gd name="connsiteX2" fmla="*/ 4502213 w 4601437"/>
              <a:gd name="connsiteY2" fmla="*/ 350568 h 3007244"/>
              <a:gd name="connsiteX3" fmla="*/ 4497921 w 4601437"/>
              <a:gd name="connsiteY3" fmla="*/ 814113 h 3007244"/>
              <a:gd name="connsiteX4" fmla="*/ 2300026 w 4601437"/>
              <a:gd name="connsiteY4" fmla="*/ 3007244 h 3007244"/>
              <a:gd name="connsiteX5" fmla="*/ 71176 w 4601437"/>
              <a:gd name="connsiteY5" fmla="*/ 778394 h 3007244"/>
              <a:gd name="connsiteX0" fmla="*/ 71176 w 4601437"/>
              <a:gd name="connsiteY0" fmla="*/ 1039462 h 3268312"/>
              <a:gd name="connsiteX1" fmla="*/ 73558 w 4601437"/>
              <a:gd name="connsiteY1" fmla="*/ 629886 h 3268312"/>
              <a:gd name="connsiteX2" fmla="*/ 4502213 w 4601437"/>
              <a:gd name="connsiteY2" fmla="*/ 611636 h 3268312"/>
              <a:gd name="connsiteX3" fmla="*/ 4497921 w 4601437"/>
              <a:gd name="connsiteY3" fmla="*/ 1075181 h 3268312"/>
              <a:gd name="connsiteX4" fmla="*/ 2300026 w 4601437"/>
              <a:gd name="connsiteY4" fmla="*/ 3268312 h 3268312"/>
              <a:gd name="connsiteX5" fmla="*/ 71176 w 4601437"/>
              <a:gd name="connsiteY5" fmla="*/ 1039462 h 3268312"/>
              <a:gd name="connsiteX0" fmla="*/ 71176 w 4601437"/>
              <a:gd name="connsiteY0" fmla="*/ 1229125 h 3457975"/>
              <a:gd name="connsiteX1" fmla="*/ 73558 w 4601437"/>
              <a:gd name="connsiteY1" fmla="*/ 819549 h 3457975"/>
              <a:gd name="connsiteX2" fmla="*/ 4502213 w 4601437"/>
              <a:gd name="connsiteY2" fmla="*/ 801299 h 3457975"/>
              <a:gd name="connsiteX3" fmla="*/ 4497921 w 4601437"/>
              <a:gd name="connsiteY3" fmla="*/ 1264844 h 3457975"/>
              <a:gd name="connsiteX4" fmla="*/ 2300026 w 4601437"/>
              <a:gd name="connsiteY4" fmla="*/ 3457975 h 3457975"/>
              <a:gd name="connsiteX5" fmla="*/ 71176 w 4601437"/>
              <a:gd name="connsiteY5" fmla="*/ 1229125 h 3457975"/>
              <a:gd name="connsiteX0" fmla="*/ 77418 w 4607679"/>
              <a:gd name="connsiteY0" fmla="*/ 1229125 h 3457975"/>
              <a:gd name="connsiteX1" fmla="*/ 79800 w 4607679"/>
              <a:gd name="connsiteY1" fmla="*/ 819549 h 3457975"/>
              <a:gd name="connsiteX2" fmla="*/ 4508455 w 4607679"/>
              <a:gd name="connsiteY2" fmla="*/ 801299 h 3457975"/>
              <a:gd name="connsiteX3" fmla="*/ 4504163 w 4607679"/>
              <a:gd name="connsiteY3" fmla="*/ 1264844 h 3457975"/>
              <a:gd name="connsiteX4" fmla="*/ 2306268 w 4607679"/>
              <a:gd name="connsiteY4" fmla="*/ 3457975 h 3457975"/>
              <a:gd name="connsiteX5" fmla="*/ 77418 w 4607679"/>
              <a:gd name="connsiteY5" fmla="*/ 1229125 h 3457975"/>
              <a:gd name="connsiteX0" fmla="*/ 77418 w 4607679"/>
              <a:gd name="connsiteY0" fmla="*/ 1229125 h 3457975"/>
              <a:gd name="connsiteX1" fmla="*/ 79800 w 4607679"/>
              <a:gd name="connsiteY1" fmla="*/ 819549 h 3457975"/>
              <a:gd name="connsiteX2" fmla="*/ 4508455 w 4607679"/>
              <a:gd name="connsiteY2" fmla="*/ 801299 h 3457975"/>
              <a:gd name="connsiteX3" fmla="*/ 4504163 w 4607679"/>
              <a:gd name="connsiteY3" fmla="*/ 1264844 h 3457975"/>
              <a:gd name="connsiteX4" fmla="*/ 2306268 w 4607679"/>
              <a:gd name="connsiteY4" fmla="*/ 3457975 h 3457975"/>
              <a:gd name="connsiteX5" fmla="*/ 77418 w 4607679"/>
              <a:gd name="connsiteY5" fmla="*/ 1229125 h 3457975"/>
              <a:gd name="connsiteX0" fmla="*/ 72268 w 4602529"/>
              <a:gd name="connsiteY0" fmla="*/ 1229125 h 3457975"/>
              <a:gd name="connsiteX1" fmla="*/ 74650 w 4602529"/>
              <a:gd name="connsiteY1" fmla="*/ 819549 h 3457975"/>
              <a:gd name="connsiteX2" fmla="*/ 4503305 w 4602529"/>
              <a:gd name="connsiteY2" fmla="*/ 801299 h 3457975"/>
              <a:gd name="connsiteX3" fmla="*/ 4499013 w 4602529"/>
              <a:gd name="connsiteY3" fmla="*/ 1264844 h 3457975"/>
              <a:gd name="connsiteX4" fmla="*/ 2301118 w 4602529"/>
              <a:gd name="connsiteY4" fmla="*/ 3457975 h 3457975"/>
              <a:gd name="connsiteX5" fmla="*/ 72268 w 4602529"/>
              <a:gd name="connsiteY5" fmla="*/ 1229125 h 345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2529" h="3457975">
                <a:moveTo>
                  <a:pt x="72268" y="1229125"/>
                </a:moveTo>
                <a:cubicBezTo>
                  <a:pt x="-11868" y="1119588"/>
                  <a:pt x="-36476" y="933849"/>
                  <a:pt x="74650" y="819549"/>
                </a:cubicBezTo>
                <a:cubicBezTo>
                  <a:pt x="1256391" y="-261542"/>
                  <a:pt x="3382530" y="-278598"/>
                  <a:pt x="4503305" y="801299"/>
                </a:cubicBezTo>
                <a:cubicBezTo>
                  <a:pt x="4651893" y="958195"/>
                  <a:pt x="4619507" y="1162716"/>
                  <a:pt x="4499013" y="1264844"/>
                </a:cubicBezTo>
                <a:lnTo>
                  <a:pt x="2301118" y="3457975"/>
                </a:lnTo>
                <a:lnTo>
                  <a:pt x="72268" y="1229125"/>
                </a:lnTo>
                <a:close/>
              </a:path>
            </a:pathLst>
          </a:custGeom>
          <a:no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p:cNvSpPr/>
          <p:nvPr/>
        </p:nvSpPr>
        <p:spPr>
          <a:xfrm>
            <a:off x="5307627" y="685800"/>
            <a:ext cx="5486394" cy="5486394"/>
          </a:xfrm>
          <a:prstGeom prst="ellipse">
            <a:avLst/>
          </a:prstGeom>
          <a:noFill/>
          <a:ln>
            <a:solidFill>
              <a:schemeClr val="accent3"/>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13"/>
          <p:cNvSpPr/>
          <p:nvPr/>
        </p:nvSpPr>
        <p:spPr>
          <a:xfrm>
            <a:off x="5841027" y="1219200"/>
            <a:ext cx="4419596" cy="4419596"/>
          </a:xfrm>
          <a:prstGeom prst="ellipse">
            <a:avLst/>
          </a:prstGeom>
          <a:noFill/>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6431997" y="1807792"/>
            <a:ext cx="3242410" cy="3242410"/>
          </a:xfrm>
          <a:prstGeom prst="ellipse">
            <a:avLst/>
          </a:prstGeom>
          <a:noFill/>
          <a:ln>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Oval 2"/>
          <p:cNvSpPr/>
          <p:nvPr/>
        </p:nvSpPr>
        <p:spPr>
          <a:xfrm>
            <a:off x="7109953" y="2496421"/>
            <a:ext cx="1892132" cy="189213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p:cNvSpPr/>
          <p:nvPr/>
        </p:nvSpPr>
        <p:spPr>
          <a:xfrm>
            <a:off x="7109955" y="2496423"/>
            <a:ext cx="1892128" cy="1892128"/>
          </a:xfrm>
          <a:prstGeom prst="ellips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p:cNvSpPr txBox="1"/>
          <p:nvPr/>
        </p:nvSpPr>
        <p:spPr>
          <a:xfrm>
            <a:off x="6648218" y="511489"/>
            <a:ext cx="2825152" cy="1080448"/>
          </a:xfrm>
          <a:prstGeom prst="rect">
            <a:avLst/>
          </a:prstGeom>
          <a:noFill/>
        </p:spPr>
        <p:txBody>
          <a:bodyPr wrap="square" rtlCol="0">
            <a:prstTxWarp prst="textArchUp">
              <a:avLst/>
            </a:prstTxWarp>
            <a:spAutoFit/>
          </a:bodyPr>
          <a:lstStyle/>
          <a:p>
            <a:pPr algn="ctr"/>
            <a:r>
              <a:rPr lang="en-US" sz="1200" dirty="0">
                <a:solidFill>
                  <a:schemeClr val="accent3"/>
                </a:solidFill>
              </a:rPr>
              <a:t>Where to find the solution?</a:t>
            </a:r>
          </a:p>
        </p:txBody>
      </p:sp>
      <p:sp>
        <p:nvSpPr>
          <p:cNvPr id="31" name="TextBox 30"/>
          <p:cNvSpPr txBox="1"/>
          <p:nvPr/>
        </p:nvSpPr>
        <p:spPr>
          <a:xfrm>
            <a:off x="6709614" y="990600"/>
            <a:ext cx="2671036" cy="1115855"/>
          </a:xfrm>
          <a:prstGeom prst="rect">
            <a:avLst/>
          </a:prstGeom>
          <a:noFill/>
        </p:spPr>
        <p:txBody>
          <a:bodyPr wrap="square" rtlCol="0">
            <a:prstTxWarp prst="textArchUp">
              <a:avLst>
                <a:gd name="adj" fmla="val 12343379"/>
              </a:avLst>
            </a:prstTxWarp>
            <a:spAutoFit/>
          </a:bodyPr>
          <a:lstStyle/>
          <a:p>
            <a:pPr algn="ctr"/>
            <a:r>
              <a:rPr lang="en-US" sz="1200" dirty="0">
                <a:solidFill>
                  <a:schemeClr val="accent1"/>
                </a:solidFill>
              </a:rPr>
              <a:t>What they are saying about the Product</a:t>
            </a:r>
          </a:p>
        </p:txBody>
      </p:sp>
      <p:sp>
        <p:nvSpPr>
          <p:cNvPr id="32" name="TextBox 31"/>
          <p:cNvSpPr txBox="1"/>
          <p:nvPr/>
        </p:nvSpPr>
        <p:spPr>
          <a:xfrm>
            <a:off x="6733870" y="1539413"/>
            <a:ext cx="2671036" cy="1671712"/>
          </a:xfrm>
          <a:prstGeom prst="rect">
            <a:avLst/>
          </a:prstGeom>
          <a:noFill/>
        </p:spPr>
        <p:txBody>
          <a:bodyPr wrap="square" rtlCol="0">
            <a:prstTxWarp prst="textArchUp">
              <a:avLst>
                <a:gd name="adj" fmla="val 12343379"/>
              </a:avLst>
            </a:prstTxWarp>
            <a:spAutoFit/>
          </a:bodyPr>
          <a:lstStyle/>
          <a:p>
            <a:pPr algn="ctr"/>
            <a:r>
              <a:rPr lang="en-US" sz="1200" dirty="0" smtClean="0">
                <a:solidFill>
                  <a:schemeClr val="accent4"/>
                </a:solidFill>
              </a:rPr>
              <a:t>Does convenience or make it worth more?</a:t>
            </a:r>
            <a:endParaRPr lang="en-US" sz="1200" dirty="0">
              <a:solidFill>
                <a:schemeClr val="accent4"/>
              </a:solidFill>
            </a:endParaRPr>
          </a:p>
        </p:txBody>
      </p:sp>
      <p:sp>
        <p:nvSpPr>
          <p:cNvPr id="33" name="TextBox 32"/>
          <p:cNvSpPr txBox="1"/>
          <p:nvPr/>
        </p:nvSpPr>
        <p:spPr>
          <a:xfrm>
            <a:off x="6882520" y="2289803"/>
            <a:ext cx="2322282" cy="1824997"/>
          </a:xfrm>
          <a:prstGeom prst="rect">
            <a:avLst/>
          </a:prstGeom>
          <a:noFill/>
        </p:spPr>
        <p:txBody>
          <a:bodyPr wrap="square" rtlCol="0">
            <a:prstTxWarp prst="textArchUp">
              <a:avLst>
                <a:gd name="adj" fmla="val 12152964"/>
              </a:avLst>
            </a:prstTxWarp>
            <a:spAutoFit/>
          </a:bodyPr>
          <a:lstStyle/>
          <a:p>
            <a:pPr algn="ctr"/>
            <a:r>
              <a:rPr lang="en-US" sz="1200" dirty="0" smtClean="0">
                <a:solidFill>
                  <a:schemeClr val="accent5">
                    <a:lumMod val="75000"/>
                  </a:schemeClr>
                </a:solidFill>
              </a:rPr>
              <a:t>Can the customer get it </a:t>
            </a:r>
          </a:p>
          <a:p>
            <a:pPr algn="ctr"/>
            <a:r>
              <a:rPr lang="en-US" sz="1200" dirty="0" smtClean="0">
                <a:solidFill>
                  <a:schemeClr val="accent5">
                    <a:lumMod val="75000"/>
                  </a:schemeClr>
                </a:solidFill>
              </a:rPr>
              <a:t>where they want?</a:t>
            </a:r>
            <a:endParaRPr lang="en-US" sz="1200" dirty="0">
              <a:solidFill>
                <a:schemeClr val="accent5">
                  <a:lumMod val="75000"/>
                </a:schemeClr>
              </a:solidFill>
            </a:endParaRPr>
          </a:p>
        </p:txBody>
      </p:sp>
      <p:sp>
        <p:nvSpPr>
          <p:cNvPr id="34" name="Rectangle 33"/>
          <p:cNvSpPr/>
          <p:nvPr/>
        </p:nvSpPr>
        <p:spPr>
          <a:xfrm rot="2994096">
            <a:off x="10305737" y="1413178"/>
            <a:ext cx="976568" cy="369332"/>
          </a:xfrm>
          <a:prstGeom prst="rect">
            <a:avLst/>
          </a:prstGeom>
        </p:spPr>
        <p:txBody>
          <a:bodyPr wrap="square">
            <a:prstTxWarp prst="textArchUp">
              <a:avLst/>
            </a:prstTxWarp>
            <a:spAutoFit/>
          </a:bodyPr>
          <a:lstStyle/>
          <a:p>
            <a:pPr algn="ctr"/>
            <a:r>
              <a:rPr lang="fr-FR" sz="1800" b="1" dirty="0" smtClean="0">
                <a:solidFill>
                  <a:schemeClr val="accent5"/>
                </a:solidFill>
                <a:latin typeface="Arial" panose="020B0604020202020204" pitchFamily="34" charset="0"/>
                <a:cs typeface="Arial" panose="020B0604020202020204" pitchFamily="34" charset="0"/>
              </a:rPr>
              <a:t>Price</a:t>
            </a:r>
            <a:endParaRPr lang="en-US" sz="1800" b="1" dirty="0">
              <a:solidFill>
                <a:schemeClr val="accent5"/>
              </a:solidFill>
              <a:latin typeface="Arial" panose="020B0604020202020204" pitchFamily="34" charset="0"/>
              <a:cs typeface="Arial" panose="020B0604020202020204" pitchFamily="34" charset="0"/>
            </a:endParaRPr>
          </a:p>
        </p:txBody>
      </p:sp>
      <p:sp>
        <p:nvSpPr>
          <p:cNvPr id="39" name="TextBox 38"/>
          <p:cNvSpPr txBox="1"/>
          <p:nvPr/>
        </p:nvSpPr>
        <p:spPr>
          <a:xfrm rot="5400000">
            <a:off x="8871143" y="2782994"/>
            <a:ext cx="3133898" cy="1232140"/>
          </a:xfrm>
          <a:prstGeom prst="rect">
            <a:avLst/>
          </a:prstGeom>
          <a:noFill/>
        </p:spPr>
        <p:txBody>
          <a:bodyPr wrap="square" rtlCol="0">
            <a:prstTxWarp prst="textArchUp">
              <a:avLst>
                <a:gd name="adj" fmla="val 11577176"/>
              </a:avLst>
            </a:prstTxWarp>
            <a:spAutoFit/>
          </a:bodyPr>
          <a:lstStyle/>
          <a:p>
            <a:pPr algn="ctr"/>
            <a:r>
              <a:rPr lang="en-US" sz="1200" dirty="0">
                <a:solidFill>
                  <a:schemeClr val="accent3"/>
                </a:solidFill>
              </a:rPr>
              <a:t>What's the value of the price tag for the customer</a:t>
            </a:r>
          </a:p>
        </p:txBody>
      </p:sp>
      <p:sp>
        <p:nvSpPr>
          <p:cNvPr id="40" name="TextBox 39"/>
          <p:cNvSpPr txBox="1"/>
          <p:nvPr/>
        </p:nvSpPr>
        <p:spPr>
          <a:xfrm rot="5400000">
            <a:off x="8609945" y="2867886"/>
            <a:ext cx="2671036" cy="1115855"/>
          </a:xfrm>
          <a:prstGeom prst="rect">
            <a:avLst/>
          </a:prstGeom>
          <a:noFill/>
        </p:spPr>
        <p:txBody>
          <a:bodyPr wrap="square" rtlCol="0">
            <a:prstTxWarp prst="textArchUp">
              <a:avLst>
                <a:gd name="adj" fmla="val 12343379"/>
              </a:avLst>
            </a:prstTxWarp>
            <a:spAutoFit/>
          </a:bodyPr>
          <a:lstStyle/>
          <a:p>
            <a:pPr algn="ctr"/>
            <a:r>
              <a:rPr lang="en-US" sz="1200" dirty="0" smtClean="0">
                <a:solidFill>
                  <a:schemeClr val="accent1"/>
                </a:solidFill>
              </a:rPr>
              <a:t>What can the customer learn from the price?</a:t>
            </a:r>
            <a:endParaRPr lang="en-US" sz="1200" dirty="0">
              <a:solidFill>
                <a:schemeClr val="accent1"/>
              </a:solidFill>
            </a:endParaRPr>
          </a:p>
        </p:txBody>
      </p:sp>
      <p:sp>
        <p:nvSpPr>
          <p:cNvPr id="41" name="TextBox 40"/>
          <p:cNvSpPr txBox="1"/>
          <p:nvPr/>
        </p:nvSpPr>
        <p:spPr>
          <a:xfrm rot="5400000">
            <a:off x="7740453" y="2614214"/>
            <a:ext cx="2671036" cy="1671712"/>
          </a:xfrm>
          <a:prstGeom prst="rect">
            <a:avLst/>
          </a:prstGeom>
          <a:noFill/>
        </p:spPr>
        <p:txBody>
          <a:bodyPr wrap="square" rtlCol="0">
            <a:prstTxWarp prst="textArchUp">
              <a:avLst>
                <a:gd name="adj" fmla="val 12343379"/>
              </a:avLst>
            </a:prstTxWarp>
            <a:spAutoFit/>
          </a:bodyPr>
          <a:lstStyle/>
          <a:p>
            <a:pPr algn="ctr"/>
            <a:r>
              <a:rPr lang="en-US" sz="1200" dirty="0" smtClean="0">
                <a:solidFill>
                  <a:schemeClr val="accent4"/>
                </a:solidFill>
              </a:rPr>
              <a:t>Is the product worth it?</a:t>
            </a:r>
            <a:endParaRPr lang="en-US" sz="1200" dirty="0">
              <a:solidFill>
                <a:schemeClr val="accent4"/>
              </a:solidFill>
            </a:endParaRPr>
          </a:p>
        </p:txBody>
      </p:sp>
      <p:sp>
        <p:nvSpPr>
          <p:cNvPr id="42" name="TextBox 41"/>
          <p:cNvSpPr txBox="1"/>
          <p:nvPr/>
        </p:nvSpPr>
        <p:spPr>
          <a:xfrm rot="5400000">
            <a:off x="7116805" y="2521385"/>
            <a:ext cx="2322282" cy="1824997"/>
          </a:xfrm>
          <a:prstGeom prst="rect">
            <a:avLst/>
          </a:prstGeom>
          <a:noFill/>
        </p:spPr>
        <p:txBody>
          <a:bodyPr wrap="square" rtlCol="0">
            <a:prstTxWarp prst="textArchUp">
              <a:avLst>
                <a:gd name="adj" fmla="val 12152964"/>
              </a:avLst>
            </a:prstTxWarp>
            <a:spAutoFit/>
          </a:bodyPr>
          <a:lstStyle/>
          <a:p>
            <a:pPr algn="ctr"/>
            <a:r>
              <a:rPr lang="en-US" sz="1200" dirty="0" smtClean="0">
                <a:solidFill>
                  <a:schemeClr val="accent5">
                    <a:lumMod val="75000"/>
                  </a:schemeClr>
                </a:solidFill>
              </a:rPr>
              <a:t>What's it cost to get</a:t>
            </a:r>
          </a:p>
          <a:p>
            <a:pPr algn="ctr"/>
            <a:r>
              <a:rPr lang="en-US" sz="1200" dirty="0" smtClean="0">
                <a:solidFill>
                  <a:schemeClr val="accent5">
                    <a:lumMod val="75000"/>
                  </a:schemeClr>
                </a:solidFill>
              </a:rPr>
              <a:t> the product?</a:t>
            </a:r>
            <a:endParaRPr lang="en-US" sz="1200" dirty="0">
              <a:solidFill>
                <a:schemeClr val="accent5">
                  <a:lumMod val="75000"/>
                </a:schemeClr>
              </a:solidFill>
            </a:endParaRPr>
          </a:p>
        </p:txBody>
      </p:sp>
      <p:sp>
        <p:nvSpPr>
          <p:cNvPr id="44" name="TextBox 43"/>
          <p:cNvSpPr txBox="1"/>
          <p:nvPr/>
        </p:nvSpPr>
        <p:spPr>
          <a:xfrm rot="16200000">
            <a:off x="4256673" y="2901253"/>
            <a:ext cx="2825152" cy="1080448"/>
          </a:xfrm>
          <a:prstGeom prst="rect">
            <a:avLst/>
          </a:prstGeom>
          <a:noFill/>
        </p:spPr>
        <p:txBody>
          <a:bodyPr wrap="square" rtlCol="0">
            <a:prstTxWarp prst="textArchUp">
              <a:avLst/>
            </a:prstTxWarp>
            <a:spAutoFit/>
          </a:bodyPr>
          <a:lstStyle/>
          <a:p>
            <a:pPr algn="ctr"/>
            <a:r>
              <a:rPr lang="en-US" sz="1200" dirty="0" smtClean="0">
                <a:solidFill>
                  <a:schemeClr val="accent3"/>
                </a:solidFill>
              </a:rPr>
              <a:t>Does the product help meet the needs?</a:t>
            </a:r>
            <a:endParaRPr lang="en-US" sz="1200" dirty="0">
              <a:solidFill>
                <a:schemeClr val="accent3"/>
              </a:solidFill>
            </a:endParaRPr>
          </a:p>
        </p:txBody>
      </p:sp>
      <p:sp>
        <p:nvSpPr>
          <p:cNvPr id="45" name="TextBox 44"/>
          <p:cNvSpPr txBox="1"/>
          <p:nvPr/>
        </p:nvSpPr>
        <p:spPr>
          <a:xfrm rot="16200000">
            <a:off x="4816802" y="2899211"/>
            <a:ext cx="2671036" cy="1115855"/>
          </a:xfrm>
          <a:prstGeom prst="rect">
            <a:avLst/>
          </a:prstGeom>
          <a:noFill/>
        </p:spPr>
        <p:txBody>
          <a:bodyPr wrap="square" rtlCol="0">
            <a:prstTxWarp prst="textArchUp">
              <a:avLst>
                <a:gd name="adj" fmla="val 12343379"/>
              </a:avLst>
            </a:prstTxWarp>
            <a:spAutoFit/>
          </a:bodyPr>
          <a:lstStyle/>
          <a:p>
            <a:pPr algn="ctr"/>
            <a:r>
              <a:rPr lang="en-US" sz="1200" dirty="0" smtClean="0">
                <a:solidFill>
                  <a:schemeClr val="accent1"/>
                </a:solidFill>
              </a:rPr>
              <a:t>What does the product say about itself?</a:t>
            </a:r>
            <a:endParaRPr lang="en-US" sz="1200" dirty="0">
              <a:solidFill>
                <a:schemeClr val="accent1"/>
              </a:solidFill>
            </a:endParaRPr>
          </a:p>
        </p:txBody>
      </p:sp>
      <p:sp>
        <p:nvSpPr>
          <p:cNvPr id="46" name="TextBox 45"/>
          <p:cNvSpPr txBox="1"/>
          <p:nvPr/>
        </p:nvSpPr>
        <p:spPr>
          <a:xfrm rot="16200000">
            <a:off x="5686295" y="2597027"/>
            <a:ext cx="2671036" cy="1671712"/>
          </a:xfrm>
          <a:prstGeom prst="rect">
            <a:avLst/>
          </a:prstGeom>
          <a:noFill/>
          <a:ln>
            <a:noFill/>
          </a:ln>
        </p:spPr>
        <p:txBody>
          <a:bodyPr wrap="square" rtlCol="0">
            <a:prstTxWarp prst="textArchUp">
              <a:avLst>
                <a:gd name="adj" fmla="val 12343379"/>
              </a:avLst>
            </a:prstTxWarp>
            <a:spAutoFit/>
          </a:bodyPr>
          <a:lstStyle/>
          <a:p>
            <a:pPr algn="ctr"/>
            <a:r>
              <a:rPr lang="en-US" sz="1200" dirty="0" smtClean="0">
                <a:solidFill>
                  <a:schemeClr val="accent4"/>
                </a:solidFill>
              </a:rPr>
              <a:t>How do the features lower costs?</a:t>
            </a:r>
            <a:endParaRPr lang="en-US" sz="1200" dirty="0">
              <a:solidFill>
                <a:schemeClr val="accent4"/>
              </a:solidFill>
            </a:endParaRPr>
          </a:p>
        </p:txBody>
      </p:sp>
      <p:sp>
        <p:nvSpPr>
          <p:cNvPr id="47" name="TextBox 46"/>
          <p:cNvSpPr txBox="1"/>
          <p:nvPr/>
        </p:nvSpPr>
        <p:spPr>
          <a:xfrm rot="16200000">
            <a:off x="6658696" y="2536570"/>
            <a:ext cx="2322282" cy="1824997"/>
          </a:xfrm>
          <a:prstGeom prst="rect">
            <a:avLst/>
          </a:prstGeom>
          <a:noFill/>
        </p:spPr>
        <p:txBody>
          <a:bodyPr wrap="square" rtlCol="0">
            <a:prstTxWarp prst="textArchUp">
              <a:avLst>
                <a:gd name="adj" fmla="val 12152964"/>
              </a:avLst>
            </a:prstTxWarp>
            <a:spAutoFit/>
          </a:bodyPr>
          <a:lstStyle/>
          <a:p>
            <a:pPr algn="ctr"/>
            <a:r>
              <a:rPr lang="en-US" sz="1200" dirty="0" smtClean="0">
                <a:solidFill>
                  <a:schemeClr val="accent5">
                    <a:lumMod val="75000"/>
                  </a:schemeClr>
                </a:solidFill>
              </a:rPr>
              <a:t>Can the consumer find the </a:t>
            </a:r>
          </a:p>
          <a:p>
            <a:pPr algn="ctr"/>
            <a:r>
              <a:rPr lang="en-US" sz="1200" dirty="0" smtClean="0">
                <a:solidFill>
                  <a:schemeClr val="accent5">
                    <a:lumMod val="75000"/>
                  </a:schemeClr>
                </a:solidFill>
              </a:rPr>
              <a:t>solution product?</a:t>
            </a:r>
            <a:endParaRPr lang="en-US" sz="1200" dirty="0">
              <a:solidFill>
                <a:schemeClr val="accent5">
                  <a:lumMod val="75000"/>
                </a:schemeClr>
              </a:solidFill>
            </a:endParaRPr>
          </a:p>
        </p:txBody>
      </p:sp>
      <p:sp>
        <p:nvSpPr>
          <p:cNvPr id="49" name="TextBox 48"/>
          <p:cNvSpPr txBox="1"/>
          <p:nvPr/>
        </p:nvSpPr>
        <p:spPr>
          <a:xfrm>
            <a:off x="6053416" y="4481235"/>
            <a:ext cx="3997206" cy="1931032"/>
          </a:xfrm>
          <a:prstGeom prst="rect">
            <a:avLst/>
          </a:prstGeom>
          <a:noFill/>
        </p:spPr>
        <p:txBody>
          <a:bodyPr wrap="square" rtlCol="0">
            <a:prstTxWarp prst="textArchDown">
              <a:avLst/>
            </a:prstTxWarp>
            <a:spAutoFit/>
          </a:bodyPr>
          <a:lstStyle/>
          <a:p>
            <a:pPr algn="ctr"/>
            <a:r>
              <a:rPr lang="en-US" sz="1200" dirty="0" smtClean="0">
                <a:solidFill>
                  <a:schemeClr val="accent3"/>
                </a:solidFill>
              </a:rPr>
              <a:t>Who's telling the customer how and where to get the product?</a:t>
            </a:r>
            <a:endParaRPr lang="en-US" sz="1200" dirty="0">
              <a:solidFill>
                <a:schemeClr val="accent3"/>
              </a:solidFill>
            </a:endParaRPr>
          </a:p>
        </p:txBody>
      </p:sp>
      <p:sp>
        <p:nvSpPr>
          <p:cNvPr id="50" name="TextBox 49"/>
          <p:cNvSpPr txBox="1"/>
          <p:nvPr/>
        </p:nvSpPr>
        <p:spPr>
          <a:xfrm>
            <a:off x="6276880" y="3862463"/>
            <a:ext cx="3581602" cy="2059702"/>
          </a:xfrm>
          <a:prstGeom prst="rect">
            <a:avLst/>
          </a:prstGeom>
          <a:noFill/>
        </p:spPr>
        <p:txBody>
          <a:bodyPr wrap="square" rtlCol="0">
            <a:prstTxWarp prst="textArchDown">
              <a:avLst/>
            </a:prstTxWarp>
            <a:spAutoFit/>
          </a:bodyPr>
          <a:lstStyle/>
          <a:p>
            <a:pPr algn="ctr"/>
            <a:r>
              <a:rPr lang="en-US" sz="1200" dirty="0" smtClean="0">
                <a:solidFill>
                  <a:schemeClr val="accent1"/>
                </a:solidFill>
              </a:rPr>
              <a:t>Is the message raising the cost or the worth of the product?</a:t>
            </a:r>
            <a:endParaRPr lang="en-US" sz="1200" dirty="0">
              <a:solidFill>
                <a:schemeClr val="accent1"/>
              </a:solidFill>
            </a:endParaRPr>
          </a:p>
        </p:txBody>
      </p:sp>
      <p:sp>
        <p:nvSpPr>
          <p:cNvPr id="52" name="TextBox 51"/>
          <p:cNvSpPr txBox="1"/>
          <p:nvPr/>
        </p:nvSpPr>
        <p:spPr>
          <a:xfrm>
            <a:off x="6707907" y="3714548"/>
            <a:ext cx="2671036" cy="1671712"/>
          </a:xfrm>
          <a:prstGeom prst="rect">
            <a:avLst/>
          </a:prstGeom>
          <a:noFill/>
        </p:spPr>
        <p:txBody>
          <a:bodyPr wrap="square" rtlCol="0">
            <a:prstTxWarp prst="textArchDown">
              <a:avLst/>
            </a:prstTxWarp>
            <a:spAutoFit/>
          </a:bodyPr>
          <a:lstStyle/>
          <a:p>
            <a:pPr algn="ctr"/>
            <a:r>
              <a:rPr lang="en-US" sz="1200" dirty="0" smtClean="0">
                <a:solidFill>
                  <a:schemeClr val="accent4"/>
                </a:solidFill>
              </a:rPr>
              <a:t>What's the word of mouth about the company</a:t>
            </a:r>
            <a:endParaRPr lang="en-US" sz="1200" dirty="0">
              <a:solidFill>
                <a:schemeClr val="accent4"/>
              </a:solidFill>
            </a:endParaRPr>
          </a:p>
        </p:txBody>
      </p:sp>
      <p:sp>
        <p:nvSpPr>
          <p:cNvPr id="53" name="TextBox 52"/>
          <p:cNvSpPr txBox="1"/>
          <p:nvPr/>
        </p:nvSpPr>
        <p:spPr>
          <a:xfrm>
            <a:off x="6898470" y="2802049"/>
            <a:ext cx="2322282" cy="1824997"/>
          </a:xfrm>
          <a:prstGeom prst="rect">
            <a:avLst/>
          </a:prstGeom>
          <a:noFill/>
        </p:spPr>
        <p:txBody>
          <a:bodyPr wrap="square" rtlCol="0">
            <a:prstTxWarp prst="textArchDown">
              <a:avLst/>
            </a:prstTxWarp>
            <a:spAutoFit/>
          </a:bodyPr>
          <a:lstStyle/>
          <a:p>
            <a:pPr algn="ctr"/>
            <a:r>
              <a:rPr lang="en-US" sz="1200" dirty="0" smtClean="0">
                <a:solidFill>
                  <a:schemeClr val="accent5">
                    <a:lumMod val="75000"/>
                  </a:schemeClr>
                </a:solidFill>
              </a:rPr>
              <a:t>Does the message help </a:t>
            </a:r>
          </a:p>
          <a:p>
            <a:pPr algn="ctr"/>
            <a:r>
              <a:rPr lang="en-US" sz="1200" dirty="0" smtClean="0">
                <a:solidFill>
                  <a:schemeClr val="accent5">
                    <a:lumMod val="75000"/>
                  </a:schemeClr>
                </a:solidFill>
              </a:rPr>
              <a:t>solve the problem?</a:t>
            </a:r>
            <a:endParaRPr lang="en-US" sz="1200" dirty="0">
              <a:solidFill>
                <a:schemeClr val="accent5">
                  <a:lumMod val="75000"/>
                </a:schemeClr>
              </a:solidFill>
            </a:endParaRPr>
          </a:p>
        </p:txBody>
      </p:sp>
      <p:sp>
        <p:nvSpPr>
          <p:cNvPr id="61" name="Freeform 60"/>
          <p:cNvSpPr/>
          <p:nvPr/>
        </p:nvSpPr>
        <p:spPr>
          <a:xfrm rot="16200000" flipV="1">
            <a:off x="12973034" y="1344521"/>
            <a:ext cx="600" cy="740"/>
          </a:xfrm>
          <a:custGeom>
            <a:avLst/>
            <a:gdLst>
              <a:gd name="connsiteX0" fmla="*/ 600 w 600"/>
              <a:gd name="connsiteY0" fmla="*/ 0 h 740"/>
              <a:gd name="connsiteX1" fmla="*/ 0 w 600"/>
              <a:gd name="connsiteY1" fmla="*/ 740 h 740"/>
              <a:gd name="connsiteX2" fmla="*/ 399 w 600"/>
              <a:gd name="connsiteY2" fmla="*/ 322 h 740"/>
              <a:gd name="connsiteX3" fmla="*/ 600 w 600"/>
              <a:gd name="connsiteY3" fmla="*/ 0 h 740"/>
            </a:gdLst>
            <a:ahLst/>
            <a:cxnLst>
              <a:cxn ang="0">
                <a:pos x="connsiteX0" y="connsiteY0"/>
              </a:cxn>
              <a:cxn ang="0">
                <a:pos x="connsiteX1" y="connsiteY1"/>
              </a:cxn>
              <a:cxn ang="0">
                <a:pos x="connsiteX2" y="connsiteY2"/>
              </a:cxn>
              <a:cxn ang="0">
                <a:pos x="connsiteX3" y="connsiteY3"/>
              </a:cxn>
            </a:cxnLst>
            <a:rect l="l" t="t" r="r" b="b"/>
            <a:pathLst>
              <a:path w="600" h="740">
                <a:moveTo>
                  <a:pt x="600" y="0"/>
                </a:moveTo>
                <a:lnTo>
                  <a:pt x="0" y="740"/>
                </a:lnTo>
                <a:lnTo>
                  <a:pt x="399" y="322"/>
                </a:lnTo>
                <a:lnTo>
                  <a:pt x="600" y="0"/>
                </a:lnTo>
                <a:close/>
              </a:path>
            </a:pathLst>
          </a:custGeom>
          <a:noFill/>
          <a:ln w="3175">
            <a:solidFill>
              <a:srgbClr val="ED6A5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86" name="Rectangle 85"/>
          <p:cNvSpPr/>
          <p:nvPr/>
        </p:nvSpPr>
        <p:spPr>
          <a:xfrm>
            <a:off x="681625" y="1028466"/>
            <a:ext cx="2494287" cy="2123658"/>
          </a:xfrm>
          <a:prstGeom prst="rect">
            <a:avLst/>
          </a:prstGeom>
        </p:spPr>
        <p:txBody>
          <a:bodyPr wrap="square">
            <a:spAutoFit/>
          </a:bodyPr>
          <a:lstStyle/>
          <a:p>
            <a:r>
              <a:rPr lang="en-US" sz="1200" dirty="0" smtClean="0">
                <a:solidFill>
                  <a:schemeClr val="accent5">
                    <a:lumMod val="40000"/>
                    <a:lumOff val="60000"/>
                  </a:schemeClr>
                </a:solidFill>
              </a:rPr>
              <a:t>Lorem ipsum dolor sit amet, consectetur adipiscing elit. Sed elementum consequat dui eget blandit. Nulla dapibus tellus sed erat vehicula varius. Donec convallis mi eu purus egestas volutpat. Class aptent taciti sociosqu ad litora torquent per conubia nostra, per inceptos himenaeos. Pellentesque eget dolor . Nulla et nisi ut dui facilisis . </a:t>
            </a:r>
            <a:endParaRPr lang="en-US" sz="1200" dirty="0">
              <a:solidFill>
                <a:schemeClr val="accent5">
                  <a:lumMod val="40000"/>
                  <a:lumOff val="60000"/>
                </a:schemeClr>
              </a:solidFill>
            </a:endParaRPr>
          </a:p>
        </p:txBody>
      </p:sp>
      <p:sp>
        <p:nvSpPr>
          <p:cNvPr id="87" name="Rectangle 86"/>
          <p:cNvSpPr/>
          <p:nvPr/>
        </p:nvSpPr>
        <p:spPr>
          <a:xfrm>
            <a:off x="681624" y="649462"/>
            <a:ext cx="2238796" cy="400110"/>
          </a:xfrm>
          <a:prstGeom prst="rect">
            <a:avLst/>
          </a:prstGeom>
        </p:spPr>
        <p:txBody>
          <a:bodyPr wrap="square">
            <a:spAutoFit/>
          </a:bodyPr>
          <a:lstStyle/>
          <a:p>
            <a:r>
              <a:rPr lang="en-US" sz="2000" dirty="0" smtClean="0">
                <a:solidFill>
                  <a:schemeClr val="accent1"/>
                </a:solidFill>
                <a:latin typeface="Tahoma" panose="020B0604030504040204" pitchFamily="34" charset="0"/>
                <a:ea typeface="Tahoma" panose="020B0604030504040204" pitchFamily="34" charset="0"/>
                <a:cs typeface="Tahoma" panose="020B0604030504040204" pitchFamily="34" charset="0"/>
              </a:rPr>
              <a:t>Lorem ipsum</a:t>
            </a:r>
            <a:endPar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rot="2700000">
            <a:off x="5407334" y="1938798"/>
            <a:ext cx="2268000" cy="5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rot="18900000" flipH="1">
            <a:off x="8439485" y="1938799"/>
            <a:ext cx="2268000" cy="5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8900000" flipV="1">
            <a:off x="5411767" y="4864903"/>
            <a:ext cx="2268000" cy="5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rot="2700000" flipH="1" flipV="1">
            <a:off x="8454677" y="4884835"/>
            <a:ext cx="2268000" cy="5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587941" y="4133766"/>
            <a:ext cx="2786518" cy="3327553"/>
            <a:chOff x="624023" y="3714548"/>
            <a:chExt cx="2786518" cy="3327553"/>
          </a:xfrm>
        </p:grpSpPr>
        <p:sp>
          <p:nvSpPr>
            <p:cNvPr id="57" name="TextBox 56"/>
            <p:cNvSpPr txBox="1"/>
            <p:nvPr/>
          </p:nvSpPr>
          <p:spPr>
            <a:xfrm>
              <a:off x="1231972" y="5027533"/>
              <a:ext cx="1555681" cy="2014568"/>
            </a:xfrm>
            <a:prstGeom prst="rect">
              <a:avLst/>
            </a:prstGeom>
            <a:noFill/>
          </p:spPr>
          <p:txBody>
            <a:bodyPr wrap="square" rtlCol="0">
              <a:prstTxWarp prst="textArchUp">
                <a:avLst>
                  <a:gd name="adj" fmla="val 12152964"/>
                </a:avLst>
              </a:prstTxWarp>
              <a:spAutoFit/>
            </a:bodyPr>
            <a:lstStyle/>
            <a:p>
              <a:pPr algn="ctr"/>
              <a:r>
                <a:rPr lang="en-US" sz="1200" dirty="0">
                  <a:solidFill>
                    <a:schemeClr val="accent5">
                      <a:lumMod val="75000"/>
                    </a:schemeClr>
                  </a:solidFill>
                </a:rPr>
                <a:t>Access</a:t>
              </a:r>
            </a:p>
          </p:txBody>
        </p:sp>
        <p:grpSp>
          <p:nvGrpSpPr>
            <p:cNvPr id="60" name="Group 59"/>
            <p:cNvGrpSpPr/>
            <p:nvPr/>
          </p:nvGrpSpPr>
          <p:grpSpPr>
            <a:xfrm>
              <a:off x="624023" y="3714548"/>
              <a:ext cx="2786518" cy="2093568"/>
              <a:chOff x="624023" y="3714548"/>
              <a:chExt cx="2786518" cy="2093568"/>
            </a:xfrm>
          </p:grpSpPr>
          <p:sp>
            <p:nvSpPr>
              <p:cNvPr id="62" name="Freeform 61"/>
              <p:cNvSpPr/>
              <p:nvPr/>
            </p:nvSpPr>
            <p:spPr>
              <a:xfrm>
                <a:off x="753761" y="4024248"/>
                <a:ext cx="2526612" cy="1783390"/>
              </a:xfrm>
              <a:custGeom>
                <a:avLst/>
                <a:gdLst>
                  <a:gd name="connsiteX0" fmla="*/ 1942882 w 3885374"/>
                  <a:gd name="connsiteY0" fmla="*/ 0 h 2742462"/>
                  <a:gd name="connsiteX1" fmla="*/ 3882615 w 3885374"/>
                  <a:gd name="connsiteY1" fmla="*/ 803464 h 2742462"/>
                  <a:gd name="connsiteX2" fmla="*/ 3885374 w 3885374"/>
                  <a:gd name="connsiteY2" fmla="*/ 806500 h 2742462"/>
                  <a:gd name="connsiteX3" fmla="*/ 1935534 w 3885374"/>
                  <a:gd name="connsiteY3" fmla="*/ 2742462 h 2742462"/>
                  <a:gd name="connsiteX4" fmla="*/ 0 w 3885374"/>
                  <a:gd name="connsiteY4" fmla="*/ 806928 h 2742462"/>
                  <a:gd name="connsiteX5" fmla="*/ 3149 w 3885374"/>
                  <a:gd name="connsiteY5" fmla="*/ 803464 h 2742462"/>
                  <a:gd name="connsiteX6" fmla="*/ 1942882 w 3885374"/>
                  <a:gd name="connsiteY6" fmla="*/ 0 h 27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5374" h="2742462">
                    <a:moveTo>
                      <a:pt x="1942882" y="0"/>
                    </a:moveTo>
                    <a:cubicBezTo>
                      <a:pt x="2700395" y="0"/>
                      <a:pt x="3386194" y="307043"/>
                      <a:pt x="3882615" y="803464"/>
                    </a:cubicBezTo>
                    <a:lnTo>
                      <a:pt x="3885374" y="806500"/>
                    </a:lnTo>
                    <a:lnTo>
                      <a:pt x="1935534" y="2742462"/>
                    </a:lnTo>
                    <a:lnTo>
                      <a:pt x="0" y="806928"/>
                    </a:lnTo>
                    <a:lnTo>
                      <a:pt x="3149" y="803464"/>
                    </a:lnTo>
                    <a:cubicBezTo>
                      <a:pt x="499570" y="307043"/>
                      <a:pt x="1185369" y="0"/>
                      <a:pt x="1942882" y="0"/>
                    </a:cubicBezTo>
                    <a:close/>
                  </a:path>
                </a:pathLst>
              </a:custGeom>
              <a:noFill/>
              <a:ln>
                <a:solidFill>
                  <a:schemeClr val="accent3"/>
                </a:solidFill>
                <a:prstDash val="dash"/>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US" dirty="0"/>
              </a:p>
            </p:txBody>
          </p:sp>
          <p:sp>
            <p:nvSpPr>
              <p:cNvPr id="63" name="Freeform 62"/>
              <p:cNvSpPr/>
              <p:nvPr/>
            </p:nvSpPr>
            <p:spPr>
              <a:xfrm>
                <a:off x="999031" y="4371111"/>
                <a:ext cx="2035240" cy="1436526"/>
              </a:xfrm>
              <a:custGeom>
                <a:avLst/>
                <a:gdLst>
                  <a:gd name="connsiteX0" fmla="*/ 1565712 w 3129751"/>
                  <a:gd name="connsiteY0" fmla="*/ 0 h 2209062"/>
                  <a:gd name="connsiteX1" fmla="*/ 3128275 w 3129751"/>
                  <a:gd name="connsiteY1" fmla="*/ 647235 h 2209062"/>
                  <a:gd name="connsiteX2" fmla="*/ 3129751 w 3129751"/>
                  <a:gd name="connsiteY2" fmla="*/ 648859 h 2209062"/>
                  <a:gd name="connsiteX3" fmla="*/ 1558363 w 3129751"/>
                  <a:gd name="connsiteY3" fmla="*/ 2209062 h 2209062"/>
                  <a:gd name="connsiteX4" fmla="*/ 0 w 3129751"/>
                  <a:gd name="connsiteY4" fmla="*/ 650699 h 2209062"/>
                  <a:gd name="connsiteX5" fmla="*/ 3149 w 3129751"/>
                  <a:gd name="connsiteY5" fmla="*/ 647235 h 2209062"/>
                  <a:gd name="connsiteX6" fmla="*/ 1565712 w 3129751"/>
                  <a:gd name="connsiteY6" fmla="*/ 0 h 220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9751" h="2209062">
                    <a:moveTo>
                      <a:pt x="1565712" y="0"/>
                    </a:moveTo>
                    <a:cubicBezTo>
                      <a:pt x="2175931" y="0"/>
                      <a:pt x="2728381" y="247340"/>
                      <a:pt x="3128275" y="647235"/>
                    </a:cubicBezTo>
                    <a:lnTo>
                      <a:pt x="3129751" y="648859"/>
                    </a:lnTo>
                    <a:lnTo>
                      <a:pt x="1558363" y="2209062"/>
                    </a:lnTo>
                    <a:lnTo>
                      <a:pt x="0" y="650699"/>
                    </a:lnTo>
                    <a:lnTo>
                      <a:pt x="3149" y="647235"/>
                    </a:lnTo>
                    <a:cubicBezTo>
                      <a:pt x="403044" y="247340"/>
                      <a:pt x="955493" y="0"/>
                      <a:pt x="1565712" y="0"/>
                    </a:cubicBezTo>
                    <a:close/>
                  </a:path>
                </a:pathLst>
              </a:custGeom>
              <a:noFill/>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US"/>
              </a:p>
            </p:txBody>
          </p:sp>
          <p:sp>
            <p:nvSpPr>
              <p:cNvPr id="64" name="Freeform 63"/>
              <p:cNvSpPr/>
              <p:nvPr/>
            </p:nvSpPr>
            <p:spPr>
              <a:xfrm>
                <a:off x="1584341" y="5207052"/>
                <a:ext cx="855677" cy="600586"/>
              </a:xfrm>
              <a:custGeom>
                <a:avLst/>
                <a:gdLst>
                  <a:gd name="connsiteX0" fmla="*/ 652372 w 1315843"/>
                  <a:gd name="connsiteY0" fmla="*/ 0 h 923569"/>
                  <a:gd name="connsiteX1" fmla="*/ 1181327 w 1315843"/>
                  <a:gd name="connsiteY1" fmla="*/ 161573 h 923569"/>
                  <a:gd name="connsiteX2" fmla="*/ 1315843 w 1315843"/>
                  <a:gd name="connsiteY2" fmla="*/ 272560 h 923569"/>
                  <a:gd name="connsiteX3" fmla="*/ 660167 w 1315843"/>
                  <a:gd name="connsiteY3" fmla="*/ 923569 h 923569"/>
                  <a:gd name="connsiteX4" fmla="*/ 0 w 1315843"/>
                  <a:gd name="connsiteY4" fmla="*/ 263402 h 923569"/>
                  <a:gd name="connsiteX5" fmla="*/ 123418 w 1315843"/>
                  <a:gd name="connsiteY5" fmla="*/ 161573 h 923569"/>
                  <a:gd name="connsiteX6" fmla="*/ 652372 w 1315843"/>
                  <a:gd name="connsiteY6" fmla="*/ 0 h 92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5843" h="923569">
                    <a:moveTo>
                      <a:pt x="652372" y="0"/>
                    </a:moveTo>
                    <a:cubicBezTo>
                      <a:pt x="848309" y="0"/>
                      <a:pt x="1030334" y="59565"/>
                      <a:pt x="1181327" y="161573"/>
                    </a:cubicBezTo>
                    <a:lnTo>
                      <a:pt x="1315843" y="272560"/>
                    </a:lnTo>
                    <a:lnTo>
                      <a:pt x="660167" y="923569"/>
                    </a:lnTo>
                    <a:lnTo>
                      <a:pt x="0" y="263402"/>
                    </a:lnTo>
                    <a:lnTo>
                      <a:pt x="123418" y="161573"/>
                    </a:lnTo>
                    <a:cubicBezTo>
                      <a:pt x="274411" y="59565"/>
                      <a:pt x="456435" y="0"/>
                      <a:pt x="652372" y="0"/>
                    </a:cubicBezTo>
                    <a:close/>
                  </a:path>
                </a:pathLst>
              </a:cu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TextBox 64"/>
              <p:cNvSpPr txBox="1"/>
              <p:nvPr/>
            </p:nvSpPr>
            <p:spPr>
              <a:xfrm>
                <a:off x="980861" y="3910894"/>
                <a:ext cx="2085634" cy="865807"/>
              </a:xfrm>
              <a:prstGeom prst="rect">
                <a:avLst/>
              </a:prstGeom>
              <a:noFill/>
            </p:spPr>
            <p:txBody>
              <a:bodyPr wrap="square" rtlCol="0">
                <a:prstTxWarp prst="textArchUp">
                  <a:avLst/>
                </a:prstTxWarp>
                <a:spAutoFit/>
              </a:bodyPr>
              <a:lstStyle/>
              <a:p>
                <a:pPr algn="ctr"/>
                <a:r>
                  <a:rPr lang="en-US" sz="1200" dirty="0">
                    <a:solidFill>
                      <a:schemeClr val="accent3"/>
                    </a:solidFill>
                  </a:rPr>
                  <a:t>Solution</a:t>
                </a:r>
              </a:p>
            </p:txBody>
          </p:sp>
          <p:sp>
            <p:nvSpPr>
              <p:cNvPr id="66" name="TextBox 65"/>
              <p:cNvSpPr txBox="1"/>
              <p:nvPr/>
            </p:nvSpPr>
            <p:spPr>
              <a:xfrm>
                <a:off x="999031" y="4222453"/>
                <a:ext cx="2028924" cy="1378129"/>
              </a:xfrm>
              <a:prstGeom prst="rect">
                <a:avLst/>
              </a:prstGeom>
              <a:noFill/>
            </p:spPr>
            <p:txBody>
              <a:bodyPr wrap="square" rtlCol="0">
                <a:prstTxWarp prst="textArchUp">
                  <a:avLst>
                    <a:gd name="adj" fmla="val 12343379"/>
                  </a:avLst>
                </a:prstTxWarp>
                <a:spAutoFit/>
              </a:bodyPr>
              <a:lstStyle/>
              <a:p>
                <a:pPr algn="ctr"/>
                <a:r>
                  <a:rPr lang="en-US" sz="1200" dirty="0">
                    <a:solidFill>
                      <a:schemeClr val="accent1"/>
                    </a:solidFill>
                  </a:rPr>
                  <a:t>Information</a:t>
                </a:r>
                <a:endParaRPr lang="en-US" sz="1400" dirty="0">
                  <a:solidFill>
                    <a:schemeClr val="accent1"/>
                  </a:solidFill>
                </a:endParaRPr>
              </a:p>
            </p:txBody>
          </p:sp>
          <p:sp>
            <p:nvSpPr>
              <p:cNvPr id="67" name="TextBox 66"/>
              <p:cNvSpPr txBox="1"/>
              <p:nvPr/>
            </p:nvSpPr>
            <p:spPr>
              <a:xfrm>
                <a:off x="1148179" y="4585605"/>
                <a:ext cx="1736943" cy="1222031"/>
              </a:xfrm>
              <a:prstGeom prst="rect">
                <a:avLst/>
              </a:prstGeom>
              <a:noFill/>
            </p:spPr>
            <p:txBody>
              <a:bodyPr wrap="square" rtlCol="0">
                <a:prstTxWarp prst="textArchUp">
                  <a:avLst>
                    <a:gd name="adj" fmla="val 12343379"/>
                  </a:avLst>
                </a:prstTxWarp>
                <a:spAutoFit/>
              </a:bodyPr>
              <a:lstStyle/>
              <a:p>
                <a:pPr algn="ctr"/>
                <a:r>
                  <a:rPr lang="en-US" sz="1200" dirty="0">
                    <a:solidFill>
                      <a:schemeClr val="accent4"/>
                    </a:solidFill>
                  </a:rPr>
                  <a:t>Value</a:t>
                </a:r>
              </a:p>
            </p:txBody>
          </p:sp>
          <p:sp>
            <p:nvSpPr>
              <p:cNvPr id="68" name="Freeform 67"/>
              <p:cNvSpPr/>
              <p:nvPr/>
            </p:nvSpPr>
            <p:spPr>
              <a:xfrm>
                <a:off x="1276055" y="4753388"/>
                <a:ext cx="1493033" cy="1054250"/>
              </a:xfrm>
              <a:custGeom>
                <a:avLst/>
                <a:gdLst>
                  <a:gd name="connsiteX0" fmla="*/ 1157384 w 2295957"/>
                  <a:gd name="connsiteY0" fmla="*/ 0 h 1621205"/>
                  <a:gd name="connsiteX1" fmla="*/ 2188621 w 2295957"/>
                  <a:gd name="connsiteY1" fmla="*/ 370205 h 1621205"/>
                  <a:gd name="connsiteX2" fmla="*/ 2295957 w 2295957"/>
                  <a:gd name="connsiteY2" fmla="*/ 467758 h 1621205"/>
                  <a:gd name="connsiteX3" fmla="*/ 1134241 w 2295957"/>
                  <a:gd name="connsiteY3" fmla="*/ 1621205 h 1621205"/>
                  <a:gd name="connsiteX4" fmla="*/ 0 w 2295957"/>
                  <a:gd name="connsiteY4" fmla="*/ 486964 h 1621205"/>
                  <a:gd name="connsiteX5" fmla="*/ 11019 w 2295957"/>
                  <a:gd name="connsiteY5" fmla="*/ 474840 h 1621205"/>
                  <a:gd name="connsiteX6" fmla="*/ 1157384 w 2295957"/>
                  <a:gd name="connsiteY6" fmla="*/ 0 h 162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5957" h="1621205">
                    <a:moveTo>
                      <a:pt x="1157384" y="0"/>
                    </a:moveTo>
                    <a:cubicBezTo>
                      <a:pt x="1549107" y="0"/>
                      <a:pt x="1908381" y="138930"/>
                      <a:pt x="2188621" y="370205"/>
                    </a:cubicBezTo>
                    <a:lnTo>
                      <a:pt x="2295957" y="467758"/>
                    </a:lnTo>
                    <a:lnTo>
                      <a:pt x="1134241" y="1621205"/>
                    </a:lnTo>
                    <a:lnTo>
                      <a:pt x="0" y="486964"/>
                    </a:lnTo>
                    <a:lnTo>
                      <a:pt x="11019" y="474840"/>
                    </a:lnTo>
                    <a:cubicBezTo>
                      <a:pt x="304399" y="181460"/>
                      <a:pt x="709701" y="0"/>
                      <a:pt x="1157384" y="0"/>
                    </a:cubicBezTo>
                    <a:close/>
                  </a:path>
                </a:pathLst>
              </a:custGeom>
              <a:noFill/>
              <a:ln>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US" dirty="0"/>
              </a:p>
            </p:txBody>
          </p:sp>
          <p:sp>
            <p:nvSpPr>
              <p:cNvPr id="69" name="Pie 6"/>
              <p:cNvSpPr/>
              <p:nvPr/>
            </p:nvSpPr>
            <p:spPr>
              <a:xfrm>
                <a:off x="624023" y="3714548"/>
                <a:ext cx="2786518" cy="2093568"/>
              </a:xfrm>
              <a:custGeom>
                <a:avLst/>
                <a:gdLst>
                  <a:gd name="connsiteX0" fmla="*/ 1005341 w 6858000"/>
                  <a:gd name="connsiteY0" fmla="*/ 1003321 h 6858000"/>
                  <a:gd name="connsiteX1" fmla="*/ 5852643 w 6858000"/>
                  <a:gd name="connsiteY1" fmla="*/ 1003305 h 6858000"/>
                  <a:gd name="connsiteX2" fmla="*/ 3429000 w 6858000"/>
                  <a:gd name="connsiteY2" fmla="*/ 3429000 h 6858000"/>
                  <a:gd name="connsiteX3" fmla="*/ 1005341 w 6858000"/>
                  <a:gd name="connsiteY3" fmla="*/ 1003321 h 6858000"/>
                  <a:gd name="connsiteX0" fmla="*/ 0 w 4847302"/>
                  <a:gd name="connsiteY0" fmla="*/ 1003321 h 3429000"/>
                  <a:gd name="connsiteX1" fmla="*/ 4847302 w 4847302"/>
                  <a:gd name="connsiteY1" fmla="*/ 1003305 h 3429000"/>
                  <a:gd name="connsiteX2" fmla="*/ 2423659 w 4847302"/>
                  <a:gd name="connsiteY2" fmla="*/ 3429000 h 3429000"/>
                  <a:gd name="connsiteX3" fmla="*/ 194809 w 4847302"/>
                  <a:gd name="connsiteY3" fmla="*/ 1200150 h 3429000"/>
                  <a:gd name="connsiteX4" fmla="*/ 0 w 4847302"/>
                  <a:gd name="connsiteY4" fmla="*/ 1003321 h 3429000"/>
                  <a:gd name="connsiteX0" fmla="*/ 219457 w 5066759"/>
                  <a:gd name="connsiteY0" fmla="*/ 254903 h 2680582"/>
                  <a:gd name="connsiteX1" fmla="*/ 419029 w 5066759"/>
                  <a:gd name="connsiteY1" fmla="*/ 73113 h 2680582"/>
                  <a:gd name="connsiteX2" fmla="*/ 5066759 w 5066759"/>
                  <a:gd name="connsiteY2" fmla="*/ 254887 h 2680582"/>
                  <a:gd name="connsiteX3" fmla="*/ 2643116 w 5066759"/>
                  <a:gd name="connsiteY3" fmla="*/ 2680582 h 2680582"/>
                  <a:gd name="connsiteX4" fmla="*/ 414266 w 5066759"/>
                  <a:gd name="connsiteY4" fmla="*/ 451732 h 2680582"/>
                  <a:gd name="connsiteX5" fmla="*/ 219457 w 5066759"/>
                  <a:gd name="connsiteY5" fmla="*/ 254903 h 2680582"/>
                  <a:gd name="connsiteX0" fmla="*/ 0 w 4652493"/>
                  <a:gd name="connsiteY0" fmla="*/ 451732 h 2680582"/>
                  <a:gd name="connsiteX1" fmla="*/ 4763 w 4652493"/>
                  <a:gd name="connsiteY1" fmla="*/ 73113 h 2680582"/>
                  <a:gd name="connsiteX2" fmla="*/ 4652493 w 4652493"/>
                  <a:gd name="connsiteY2" fmla="*/ 254887 h 2680582"/>
                  <a:gd name="connsiteX3" fmla="*/ 2228850 w 4652493"/>
                  <a:gd name="connsiteY3" fmla="*/ 2680582 h 2680582"/>
                  <a:gd name="connsiteX4" fmla="*/ 0 w 4652493"/>
                  <a:gd name="connsiteY4" fmla="*/ 451732 h 2680582"/>
                  <a:gd name="connsiteX0" fmla="*/ 0 w 4652493"/>
                  <a:gd name="connsiteY0" fmla="*/ 451732 h 2680582"/>
                  <a:gd name="connsiteX1" fmla="*/ 4763 w 4652493"/>
                  <a:gd name="connsiteY1" fmla="*/ 73113 h 2680582"/>
                  <a:gd name="connsiteX2" fmla="*/ 4652493 w 4652493"/>
                  <a:gd name="connsiteY2" fmla="*/ 254887 h 2680582"/>
                  <a:gd name="connsiteX3" fmla="*/ 4426745 w 4652493"/>
                  <a:gd name="connsiteY3" fmla="*/ 487451 h 2680582"/>
                  <a:gd name="connsiteX4" fmla="*/ 2228850 w 4652493"/>
                  <a:gd name="connsiteY4" fmla="*/ 2680582 h 2680582"/>
                  <a:gd name="connsiteX5" fmla="*/ 0 w 4652493"/>
                  <a:gd name="connsiteY5" fmla="*/ 451732 h 2680582"/>
                  <a:gd name="connsiteX0" fmla="*/ 0 w 4431037"/>
                  <a:gd name="connsiteY0" fmla="*/ 608991 h 2837841"/>
                  <a:gd name="connsiteX1" fmla="*/ 4763 w 4431037"/>
                  <a:gd name="connsiteY1" fmla="*/ 230372 h 2837841"/>
                  <a:gd name="connsiteX2" fmla="*/ 4431037 w 4431037"/>
                  <a:gd name="connsiteY2" fmla="*/ 181165 h 2837841"/>
                  <a:gd name="connsiteX3" fmla="*/ 4426745 w 4431037"/>
                  <a:gd name="connsiteY3" fmla="*/ 644710 h 2837841"/>
                  <a:gd name="connsiteX4" fmla="*/ 2228850 w 4431037"/>
                  <a:gd name="connsiteY4" fmla="*/ 2837841 h 2837841"/>
                  <a:gd name="connsiteX5" fmla="*/ 0 w 4431037"/>
                  <a:gd name="connsiteY5" fmla="*/ 608991 h 2837841"/>
                  <a:gd name="connsiteX0" fmla="*/ 0 w 4496291"/>
                  <a:gd name="connsiteY0" fmla="*/ 608991 h 2837841"/>
                  <a:gd name="connsiteX1" fmla="*/ 4763 w 4496291"/>
                  <a:gd name="connsiteY1" fmla="*/ 230372 h 2837841"/>
                  <a:gd name="connsiteX2" fmla="*/ 4431037 w 4496291"/>
                  <a:gd name="connsiteY2" fmla="*/ 181165 h 2837841"/>
                  <a:gd name="connsiteX3" fmla="*/ 4426745 w 4496291"/>
                  <a:gd name="connsiteY3" fmla="*/ 644710 h 2837841"/>
                  <a:gd name="connsiteX4" fmla="*/ 2228850 w 4496291"/>
                  <a:gd name="connsiteY4" fmla="*/ 2837841 h 2837841"/>
                  <a:gd name="connsiteX5" fmla="*/ 0 w 4496291"/>
                  <a:gd name="connsiteY5" fmla="*/ 608991 h 2837841"/>
                  <a:gd name="connsiteX0" fmla="*/ 0 w 4530261"/>
                  <a:gd name="connsiteY0" fmla="*/ 608991 h 2837841"/>
                  <a:gd name="connsiteX1" fmla="*/ 4763 w 4530261"/>
                  <a:gd name="connsiteY1" fmla="*/ 230372 h 2837841"/>
                  <a:gd name="connsiteX2" fmla="*/ 4431037 w 4530261"/>
                  <a:gd name="connsiteY2" fmla="*/ 181165 h 2837841"/>
                  <a:gd name="connsiteX3" fmla="*/ 4426745 w 4530261"/>
                  <a:gd name="connsiteY3" fmla="*/ 644710 h 2837841"/>
                  <a:gd name="connsiteX4" fmla="*/ 2228850 w 4530261"/>
                  <a:gd name="connsiteY4" fmla="*/ 2837841 h 2837841"/>
                  <a:gd name="connsiteX5" fmla="*/ 0 w 4530261"/>
                  <a:gd name="connsiteY5" fmla="*/ 608991 h 2837841"/>
                  <a:gd name="connsiteX0" fmla="*/ 42880 w 4573141"/>
                  <a:gd name="connsiteY0" fmla="*/ 608991 h 2837841"/>
                  <a:gd name="connsiteX1" fmla="*/ 47643 w 4573141"/>
                  <a:gd name="connsiteY1" fmla="*/ 230372 h 2837841"/>
                  <a:gd name="connsiteX2" fmla="*/ 4473917 w 4573141"/>
                  <a:gd name="connsiteY2" fmla="*/ 181165 h 2837841"/>
                  <a:gd name="connsiteX3" fmla="*/ 4469625 w 4573141"/>
                  <a:gd name="connsiteY3" fmla="*/ 644710 h 2837841"/>
                  <a:gd name="connsiteX4" fmla="*/ 2271730 w 4573141"/>
                  <a:gd name="connsiteY4" fmla="*/ 2837841 h 2837841"/>
                  <a:gd name="connsiteX5" fmla="*/ 42880 w 4573141"/>
                  <a:gd name="connsiteY5" fmla="*/ 608991 h 2837841"/>
                  <a:gd name="connsiteX0" fmla="*/ 45386 w 4575647"/>
                  <a:gd name="connsiteY0" fmla="*/ 616351 h 2845201"/>
                  <a:gd name="connsiteX1" fmla="*/ 40624 w 4575647"/>
                  <a:gd name="connsiteY1" fmla="*/ 206775 h 2845201"/>
                  <a:gd name="connsiteX2" fmla="*/ 4476423 w 4575647"/>
                  <a:gd name="connsiteY2" fmla="*/ 188525 h 2845201"/>
                  <a:gd name="connsiteX3" fmla="*/ 4472131 w 4575647"/>
                  <a:gd name="connsiteY3" fmla="*/ 652070 h 2845201"/>
                  <a:gd name="connsiteX4" fmla="*/ 2274236 w 4575647"/>
                  <a:gd name="connsiteY4" fmla="*/ 2845201 h 2845201"/>
                  <a:gd name="connsiteX5" fmla="*/ 45386 w 4575647"/>
                  <a:gd name="connsiteY5" fmla="*/ 616351 h 2845201"/>
                  <a:gd name="connsiteX0" fmla="*/ 68525 w 4598786"/>
                  <a:gd name="connsiteY0" fmla="*/ 616351 h 2845201"/>
                  <a:gd name="connsiteX1" fmla="*/ 63763 w 4598786"/>
                  <a:gd name="connsiteY1" fmla="*/ 206775 h 2845201"/>
                  <a:gd name="connsiteX2" fmla="*/ 4499562 w 4598786"/>
                  <a:gd name="connsiteY2" fmla="*/ 188525 h 2845201"/>
                  <a:gd name="connsiteX3" fmla="*/ 4495270 w 4598786"/>
                  <a:gd name="connsiteY3" fmla="*/ 652070 h 2845201"/>
                  <a:gd name="connsiteX4" fmla="*/ 2297375 w 4598786"/>
                  <a:gd name="connsiteY4" fmla="*/ 2845201 h 2845201"/>
                  <a:gd name="connsiteX5" fmla="*/ 68525 w 4598786"/>
                  <a:gd name="connsiteY5" fmla="*/ 616351 h 2845201"/>
                  <a:gd name="connsiteX0" fmla="*/ 65229 w 4595490"/>
                  <a:gd name="connsiteY0" fmla="*/ 616351 h 2845201"/>
                  <a:gd name="connsiteX1" fmla="*/ 67611 w 4595490"/>
                  <a:gd name="connsiteY1" fmla="*/ 206775 h 2845201"/>
                  <a:gd name="connsiteX2" fmla="*/ 4496266 w 4595490"/>
                  <a:gd name="connsiteY2" fmla="*/ 188525 h 2845201"/>
                  <a:gd name="connsiteX3" fmla="*/ 4491974 w 4595490"/>
                  <a:gd name="connsiteY3" fmla="*/ 652070 h 2845201"/>
                  <a:gd name="connsiteX4" fmla="*/ 2294079 w 4595490"/>
                  <a:gd name="connsiteY4" fmla="*/ 2845201 h 2845201"/>
                  <a:gd name="connsiteX5" fmla="*/ 65229 w 4595490"/>
                  <a:gd name="connsiteY5" fmla="*/ 616351 h 2845201"/>
                  <a:gd name="connsiteX0" fmla="*/ 71176 w 4601437"/>
                  <a:gd name="connsiteY0" fmla="*/ 616351 h 2845201"/>
                  <a:gd name="connsiteX1" fmla="*/ 73558 w 4601437"/>
                  <a:gd name="connsiteY1" fmla="*/ 206775 h 2845201"/>
                  <a:gd name="connsiteX2" fmla="*/ 4502213 w 4601437"/>
                  <a:gd name="connsiteY2" fmla="*/ 188525 h 2845201"/>
                  <a:gd name="connsiteX3" fmla="*/ 4497921 w 4601437"/>
                  <a:gd name="connsiteY3" fmla="*/ 652070 h 2845201"/>
                  <a:gd name="connsiteX4" fmla="*/ 2300026 w 4601437"/>
                  <a:gd name="connsiteY4" fmla="*/ 2845201 h 2845201"/>
                  <a:gd name="connsiteX5" fmla="*/ 71176 w 4601437"/>
                  <a:gd name="connsiteY5" fmla="*/ 616351 h 2845201"/>
                  <a:gd name="connsiteX0" fmla="*/ 71176 w 4601437"/>
                  <a:gd name="connsiteY0" fmla="*/ 778394 h 3007244"/>
                  <a:gd name="connsiteX1" fmla="*/ 73558 w 4601437"/>
                  <a:gd name="connsiteY1" fmla="*/ 368818 h 3007244"/>
                  <a:gd name="connsiteX2" fmla="*/ 4502213 w 4601437"/>
                  <a:gd name="connsiteY2" fmla="*/ 350568 h 3007244"/>
                  <a:gd name="connsiteX3" fmla="*/ 4497921 w 4601437"/>
                  <a:gd name="connsiteY3" fmla="*/ 814113 h 3007244"/>
                  <a:gd name="connsiteX4" fmla="*/ 2300026 w 4601437"/>
                  <a:gd name="connsiteY4" fmla="*/ 3007244 h 3007244"/>
                  <a:gd name="connsiteX5" fmla="*/ 71176 w 4601437"/>
                  <a:gd name="connsiteY5" fmla="*/ 778394 h 3007244"/>
                  <a:gd name="connsiteX0" fmla="*/ 71176 w 4601437"/>
                  <a:gd name="connsiteY0" fmla="*/ 1039462 h 3268312"/>
                  <a:gd name="connsiteX1" fmla="*/ 73558 w 4601437"/>
                  <a:gd name="connsiteY1" fmla="*/ 629886 h 3268312"/>
                  <a:gd name="connsiteX2" fmla="*/ 4502213 w 4601437"/>
                  <a:gd name="connsiteY2" fmla="*/ 611636 h 3268312"/>
                  <a:gd name="connsiteX3" fmla="*/ 4497921 w 4601437"/>
                  <a:gd name="connsiteY3" fmla="*/ 1075181 h 3268312"/>
                  <a:gd name="connsiteX4" fmla="*/ 2300026 w 4601437"/>
                  <a:gd name="connsiteY4" fmla="*/ 3268312 h 3268312"/>
                  <a:gd name="connsiteX5" fmla="*/ 71176 w 4601437"/>
                  <a:gd name="connsiteY5" fmla="*/ 1039462 h 3268312"/>
                  <a:gd name="connsiteX0" fmla="*/ 71176 w 4601437"/>
                  <a:gd name="connsiteY0" fmla="*/ 1229125 h 3457975"/>
                  <a:gd name="connsiteX1" fmla="*/ 73558 w 4601437"/>
                  <a:gd name="connsiteY1" fmla="*/ 819549 h 3457975"/>
                  <a:gd name="connsiteX2" fmla="*/ 4502213 w 4601437"/>
                  <a:gd name="connsiteY2" fmla="*/ 801299 h 3457975"/>
                  <a:gd name="connsiteX3" fmla="*/ 4497921 w 4601437"/>
                  <a:gd name="connsiteY3" fmla="*/ 1264844 h 3457975"/>
                  <a:gd name="connsiteX4" fmla="*/ 2300026 w 4601437"/>
                  <a:gd name="connsiteY4" fmla="*/ 3457975 h 3457975"/>
                  <a:gd name="connsiteX5" fmla="*/ 71176 w 4601437"/>
                  <a:gd name="connsiteY5" fmla="*/ 1229125 h 3457975"/>
                  <a:gd name="connsiteX0" fmla="*/ 77418 w 4607679"/>
                  <a:gd name="connsiteY0" fmla="*/ 1229125 h 3457975"/>
                  <a:gd name="connsiteX1" fmla="*/ 79800 w 4607679"/>
                  <a:gd name="connsiteY1" fmla="*/ 819549 h 3457975"/>
                  <a:gd name="connsiteX2" fmla="*/ 4508455 w 4607679"/>
                  <a:gd name="connsiteY2" fmla="*/ 801299 h 3457975"/>
                  <a:gd name="connsiteX3" fmla="*/ 4504163 w 4607679"/>
                  <a:gd name="connsiteY3" fmla="*/ 1264844 h 3457975"/>
                  <a:gd name="connsiteX4" fmla="*/ 2306268 w 4607679"/>
                  <a:gd name="connsiteY4" fmla="*/ 3457975 h 3457975"/>
                  <a:gd name="connsiteX5" fmla="*/ 77418 w 4607679"/>
                  <a:gd name="connsiteY5" fmla="*/ 1229125 h 3457975"/>
                  <a:gd name="connsiteX0" fmla="*/ 77418 w 4607679"/>
                  <a:gd name="connsiteY0" fmla="*/ 1229125 h 3457975"/>
                  <a:gd name="connsiteX1" fmla="*/ 79800 w 4607679"/>
                  <a:gd name="connsiteY1" fmla="*/ 819549 h 3457975"/>
                  <a:gd name="connsiteX2" fmla="*/ 4508455 w 4607679"/>
                  <a:gd name="connsiteY2" fmla="*/ 801299 h 3457975"/>
                  <a:gd name="connsiteX3" fmla="*/ 4504163 w 4607679"/>
                  <a:gd name="connsiteY3" fmla="*/ 1264844 h 3457975"/>
                  <a:gd name="connsiteX4" fmla="*/ 2306268 w 4607679"/>
                  <a:gd name="connsiteY4" fmla="*/ 3457975 h 3457975"/>
                  <a:gd name="connsiteX5" fmla="*/ 77418 w 4607679"/>
                  <a:gd name="connsiteY5" fmla="*/ 1229125 h 3457975"/>
                  <a:gd name="connsiteX0" fmla="*/ 72268 w 4602529"/>
                  <a:gd name="connsiteY0" fmla="*/ 1229125 h 3457975"/>
                  <a:gd name="connsiteX1" fmla="*/ 74650 w 4602529"/>
                  <a:gd name="connsiteY1" fmla="*/ 819549 h 3457975"/>
                  <a:gd name="connsiteX2" fmla="*/ 4503305 w 4602529"/>
                  <a:gd name="connsiteY2" fmla="*/ 801299 h 3457975"/>
                  <a:gd name="connsiteX3" fmla="*/ 4499013 w 4602529"/>
                  <a:gd name="connsiteY3" fmla="*/ 1264844 h 3457975"/>
                  <a:gd name="connsiteX4" fmla="*/ 2301118 w 4602529"/>
                  <a:gd name="connsiteY4" fmla="*/ 3457975 h 3457975"/>
                  <a:gd name="connsiteX5" fmla="*/ 72268 w 4602529"/>
                  <a:gd name="connsiteY5" fmla="*/ 1229125 h 345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2529" h="3457975">
                    <a:moveTo>
                      <a:pt x="72268" y="1229125"/>
                    </a:moveTo>
                    <a:cubicBezTo>
                      <a:pt x="-11868" y="1119588"/>
                      <a:pt x="-36476" y="933849"/>
                      <a:pt x="74650" y="819549"/>
                    </a:cubicBezTo>
                    <a:cubicBezTo>
                      <a:pt x="1256391" y="-261542"/>
                      <a:pt x="3382530" y="-278598"/>
                      <a:pt x="4503305" y="801299"/>
                    </a:cubicBezTo>
                    <a:cubicBezTo>
                      <a:pt x="4651893" y="958195"/>
                      <a:pt x="4619507" y="1162716"/>
                      <a:pt x="4499013" y="1264844"/>
                    </a:cubicBezTo>
                    <a:lnTo>
                      <a:pt x="2301118" y="3457975"/>
                    </a:lnTo>
                    <a:lnTo>
                      <a:pt x="72268" y="1229125"/>
                    </a:lnTo>
                    <a:close/>
                  </a:path>
                </a:pathLst>
              </a:cu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3161253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080" y="3164752"/>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61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attery Colors">
      <a:dk1>
        <a:sysClr val="windowText" lastClr="000000"/>
      </a:dk1>
      <a:lt1>
        <a:sysClr val="window" lastClr="FFFFFF"/>
      </a:lt1>
      <a:dk2>
        <a:srgbClr val="44546A"/>
      </a:dk2>
      <a:lt2>
        <a:srgbClr val="F8F1DC"/>
      </a:lt2>
      <a:accent1>
        <a:srgbClr val="6FC8E5"/>
      </a:accent1>
      <a:accent2>
        <a:srgbClr val="161F28"/>
      </a:accent2>
      <a:accent3>
        <a:srgbClr val="808080"/>
      </a:accent3>
      <a:accent4>
        <a:srgbClr val="96C222"/>
      </a:accent4>
      <a:accent5>
        <a:srgbClr val="A0AAB4"/>
      </a:accent5>
      <a:accent6>
        <a:srgbClr val="70AD47"/>
      </a:accent6>
      <a:hlink>
        <a:srgbClr val="6FC8E5"/>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9F95F81D1F2D948A37F17C7EDBDC5AC" ma:contentTypeVersion="0" ma:contentTypeDescription="Crie um novo documento." ma:contentTypeScope="" ma:versionID="f4eac648619f398b2620d90a2e63841c">
  <xsd:schema xmlns:xsd="http://www.w3.org/2001/XMLSchema" xmlns:xs="http://www.w3.org/2001/XMLSchema" xmlns:p="http://schemas.microsoft.com/office/2006/metadata/properties" targetNamespace="http://schemas.microsoft.com/office/2006/metadata/properties" ma:root="true" ma:fieldsID="acb358bd3c4937f8c29cf3e1e72186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C83FBE-0B2F-44BE-B4E1-65B9610184DF}"/>
</file>

<file path=customXml/itemProps2.xml><?xml version="1.0" encoding="utf-8"?>
<ds:datastoreItem xmlns:ds="http://schemas.openxmlformats.org/officeDocument/2006/customXml" ds:itemID="{EAF25515-6719-4A3B-A82D-5F81AC6B3D88}"/>
</file>

<file path=customXml/itemProps3.xml><?xml version="1.0" encoding="utf-8"?>
<ds:datastoreItem xmlns:ds="http://schemas.openxmlformats.org/officeDocument/2006/customXml" ds:itemID="{DB9A46D3-49DC-41FC-A92B-5B85352ACC4F}"/>
</file>

<file path=docProps/app.xml><?xml version="1.0" encoding="utf-8"?>
<Properties xmlns="http://schemas.openxmlformats.org/officeDocument/2006/extended-properties" xmlns:vt="http://schemas.openxmlformats.org/officeDocument/2006/docPropsVTypes">
  <Template>Retrospect</Template>
  <TotalTime>5951</TotalTime>
  <Words>272</Words>
  <Application>Microsoft Macintosh PowerPoint</Application>
  <PresentationFormat>Widescreen</PresentationFormat>
  <Paragraphs>54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Open Sans</vt:lpstr>
      <vt:lpstr>Tahoma</vt:lpstr>
      <vt:lpstr>Arial</vt:lpstr>
      <vt:lpstr>Office Theme</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powerpoint, powerpoint templates</cp:keywords>
  <dc:description>SlideModel PowerPoint</dc:description>
  <cp:lastModifiedBy>Catherina Plaza</cp:lastModifiedBy>
  <cp:revision>132</cp:revision>
  <dcterms:created xsi:type="dcterms:W3CDTF">2013-09-12T13:05:01Z</dcterms:created>
  <dcterms:modified xsi:type="dcterms:W3CDTF">2016-06-30T13:44:49Z</dcterms:modified>
  <cp:category>SlideModel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0x010100A9F95F81D1F2D948A37F17C7EDBDC5AC</vt:lpwstr>
  </property>
</Properties>
</file>